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5" r:id="rId3"/>
    <p:sldId id="313" r:id="rId4"/>
    <p:sldId id="308" r:id="rId5"/>
    <p:sldId id="314" r:id="rId6"/>
    <p:sldId id="315" r:id="rId7"/>
    <p:sldId id="286" r:id="rId8"/>
    <p:sldId id="325" r:id="rId9"/>
    <p:sldId id="310" r:id="rId10"/>
    <p:sldId id="287" r:id="rId11"/>
    <p:sldId id="318" r:id="rId12"/>
    <p:sldId id="321" r:id="rId13"/>
    <p:sldId id="322" r:id="rId14"/>
    <p:sldId id="311" r:id="rId15"/>
    <p:sldId id="324" r:id="rId16"/>
    <p:sldId id="323" r:id="rId17"/>
    <p:sldId id="289" r:id="rId18"/>
    <p:sldId id="319" r:id="rId19"/>
    <p:sldId id="312" r:id="rId20"/>
    <p:sldId id="290" r:id="rId21"/>
    <p:sldId id="288" r:id="rId22"/>
    <p:sldId id="301" r:id="rId23"/>
    <p:sldId id="317" r:id="rId24"/>
    <p:sldId id="316" r:id="rId25"/>
    <p:sldId id="320" r:id="rId26"/>
    <p:sldId id="30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AA"/>
    <a:srgbClr val="CDBF97"/>
    <a:srgbClr val="365FA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2021/11/25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052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395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454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709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4715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129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670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747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4643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787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848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066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2035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0843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2597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229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6351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35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350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95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48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693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624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815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59477" y="663189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02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602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82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98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56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22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68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2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87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48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12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74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69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8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2A50CF-5CE5-4442-8131-098F0D1CC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/>
          <a:stretch/>
        </p:blipFill>
        <p:spPr>
          <a:xfrm>
            <a:off x="0" y="0"/>
            <a:ext cx="10901166" cy="6858000"/>
          </a:xfrm>
          <a:prstGeom prst="rect">
            <a:avLst/>
          </a:prstGeom>
        </p:spPr>
      </p:pic>
      <p:grpSp>
        <p:nvGrpSpPr>
          <p:cNvPr id="4" name="Group 1572">
            <a:extLst>
              <a:ext uri="{FF2B5EF4-FFF2-40B4-BE49-F238E27FC236}">
                <a16:creationId xmlns:a16="http://schemas.microsoft.com/office/drawing/2014/main" id="{29F7684F-4846-4B99-B6BB-929ECA1C87BA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>
              <a:extLst>
                <a:ext uri="{FF2B5EF4-FFF2-40B4-BE49-F238E27FC236}">
                  <a16:creationId xmlns:a16="http://schemas.microsoft.com/office/drawing/2014/main" id="{4CF36000-B3D3-49BC-97DB-CDCF32F559B4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>
              <a:extLst>
                <a:ext uri="{FF2B5EF4-FFF2-40B4-BE49-F238E27FC236}">
                  <a16:creationId xmlns:a16="http://schemas.microsoft.com/office/drawing/2014/main" id="{347BF08B-EA51-452F-8801-23E20BA0DD2E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>
              <a:extLst>
                <a:ext uri="{FF2B5EF4-FFF2-40B4-BE49-F238E27FC236}">
                  <a16:creationId xmlns:a16="http://schemas.microsoft.com/office/drawing/2014/main" id="{636B4BED-BCF7-4DE2-90A6-FBFEAE1D8AEE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>
            <a:extLst>
              <a:ext uri="{FF2B5EF4-FFF2-40B4-BE49-F238E27FC236}">
                <a16:creationId xmlns:a16="http://schemas.microsoft.com/office/drawing/2014/main" id="{69D90129-0AAA-42A6-B5FC-51E549469786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>
            <a:extLst>
              <a:ext uri="{FF2B5EF4-FFF2-40B4-BE49-F238E27FC236}">
                <a16:creationId xmlns:a16="http://schemas.microsoft.com/office/drawing/2014/main" id="{9E6BDAC0-06E7-4583-A9D4-717BCDD34C21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>
              <a:extLst>
                <a:ext uri="{FF2B5EF4-FFF2-40B4-BE49-F238E27FC236}">
                  <a16:creationId xmlns:a16="http://schemas.microsoft.com/office/drawing/2014/main" id="{69DF86CD-F377-43DB-9E4B-3A8826DE3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462">
              <a:extLst>
                <a:ext uri="{FF2B5EF4-FFF2-40B4-BE49-F238E27FC236}">
                  <a16:creationId xmlns:a16="http://schemas.microsoft.com/office/drawing/2014/main" id="{471125FF-8FCB-4DC2-AE8A-0BB9BCB15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" name="Freeform 505">
            <a:extLst>
              <a:ext uri="{FF2B5EF4-FFF2-40B4-BE49-F238E27FC236}">
                <a16:creationId xmlns:a16="http://schemas.microsoft.com/office/drawing/2014/main" id="{E539C205-FC8E-401E-A2C0-C3FD733BFFF7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3" name="TextBox 1575">
            <a:extLst>
              <a:ext uri="{FF2B5EF4-FFF2-40B4-BE49-F238E27FC236}">
                <a16:creationId xmlns:a16="http://schemas.microsoft.com/office/drawing/2014/main" id="{51D307DD-2C0E-4A0C-873F-A77775FCCC6A}"/>
              </a:ext>
            </a:extLst>
          </p:cNvPr>
          <p:cNvSpPr txBox="1"/>
          <p:nvPr/>
        </p:nvSpPr>
        <p:spPr>
          <a:xfrm>
            <a:off x="1897486" y="459124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+mn-ea"/>
                <a:sym typeface="+mn-lt"/>
              </a:rPr>
              <a:t>LANDINGSLIDE</a:t>
            </a:r>
          </a:p>
        </p:txBody>
      </p:sp>
      <p:sp>
        <p:nvSpPr>
          <p:cNvPr id="14" name="TextBox 507">
            <a:extLst>
              <a:ext uri="{FF2B5EF4-FFF2-40B4-BE49-F238E27FC236}">
                <a16:creationId xmlns:a16="http://schemas.microsoft.com/office/drawing/2014/main" id="{23A9D520-738E-44D5-A9A7-744CCB1F2EFA}"/>
              </a:ext>
            </a:extLst>
          </p:cNvPr>
          <p:cNvSpPr txBox="1"/>
          <p:nvPr/>
        </p:nvSpPr>
        <p:spPr>
          <a:xfrm>
            <a:off x="6140435" y="466819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5" name="TextBox 508">
            <a:extLst>
              <a:ext uri="{FF2B5EF4-FFF2-40B4-BE49-F238E27FC236}">
                <a16:creationId xmlns:a16="http://schemas.microsoft.com/office/drawing/2014/main" id="{45216EFD-F55A-4D62-9FBD-D51BA0E87831}"/>
              </a:ext>
            </a:extLst>
          </p:cNvPr>
          <p:cNvSpPr txBox="1"/>
          <p:nvPr/>
        </p:nvSpPr>
        <p:spPr>
          <a:xfrm>
            <a:off x="7357535" y="466819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EFF75E8A-B167-4D65-BB5C-BE11B01F08A9}"/>
              </a:ext>
            </a:extLst>
          </p:cNvPr>
          <p:cNvGrpSpPr/>
          <p:nvPr/>
        </p:nvGrpSpPr>
        <p:grpSpPr>
          <a:xfrm>
            <a:off x="8396554" y="466819"/>
            <a:ext cx="1068489" cy="246221"/>
            <a:chOff x="8396554" y="466819"/>
            <a:chExt cx="1068489" cy="246221"/>
          </a:xfrm>
        </p:grpSpPr>
        <p:sp>
          <p:nvSpPr>
            <p:cNvPr id="17" name="TextBox 509">
              <a:extLst>
                <a:ext uri="{FF2B5EF4-FFF2-40B4-BE49-F238E27FC236}">
                  <a16:creationId xmlns:a16="http://schemas.microsoft.com/office/drawing/2014/main" id="{88A6BCDB-F165-42C4-B7DB-59C360B7FA55}"/>
                </a:ext>
              </a:extLst>
            </p:cNvPr>
            <p:cNvSpPr txBox="1"/>
            <p:nvPr/>
          </p:nvSpPr>
          <p:spPr>
            <a:xfrm>
              <a:off x="8398725" y="466819"/>
              <a:ext cx="1066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8" name="Oval 1576">
              <a:extLst>
                <a:ext uri="{FF2B5EF4-FFF2-40B4-BE49-F238E27FC236}">
                  <a16:creationId xmlns:a16="http://schemas.microsoft.com/office/drawing/2014/main" id="{2F23B10D-3542-4742-808D-90F68A6A6565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D5A10061-DFCC-483D-9581-B781D9E17060}"/>
              </a:ext>
            </a:extLst>
          </p:cNvPr>
          <p:cNvSpPr/>
          <p:nvPr/>
        </p:nvSpPr>
        <p:spPr>
          <a:xfrm>
            <a:off x="7357535" y="5104842"/>
            <a:ext cx="2290048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Roport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jpppt.com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94D03FA-8921-4181-AC2A-827732BABE5E}"/>
              </a:ext>
            </a:extLst>
          </p:cNvPr>
          <p:cNvCxnSpPr>
            <a:cxnSpLocks/>
          </p:cNvCxnSpPr>
          <p:nvPr/>
        </p:nvCxnSpPr>
        <p:spPr>
          <a:xfrm>
            <a:off x="7453338" y="4604233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5C96415-48CB-45AC-8C81-4B6096B4AC9B}"/>
              </a:ext>
            </a:extLst>
          </p:cNvPr>
          <p:cNvSpPr txBox="1"/>
          <p:nvPr/>
        </p:nvSpPr>
        <p:spPr>
          <a:xfrm>
            <a:off x="7265088" y="2249950"/>
            <a:ext cx="471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PPT templates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61E57A-802A-4475-864E-3B61B80A50DA}"/>
              </a:ext>
            </a:extLst>
          </p:cNvPr>
          <p:cNvSpPr txBox="1"/>
          <p:nvPr/>
        </p:nvSpPr>
        <p:spPr>
          <a:xfrm>
            <a:off x="7345793" y="4009018"/>
            <a:ext cx="436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3" name="TextBox 3">
            <a:hlinkClick r:id="rId4"/>
            <a:extLst>
              <a:ext uri="{FF2B5EF4-FFF2-40B4-BE49-F238E27FC236}">
                <a16:creationId xmlns:a16="http://schemas.microsoft.com/office/drawing/2014/main" id="{55A14BC7-DDE5-4670-866C-EBAAA5751138}"/>
              </a:ext>
            </a:extLst>
          </p:cNvPr>
          <p:cNvSpPr txBox="1"/>
          <p:nvPr/>
        </p:nvSpPr>
        <p:spPr>
          <a:xfrm>
            <a:off x="7453339" y="6626087"/>
            <a:ext cx="4368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1E8BBFCD-5D21-4FEB-8D2E-8C4872D72876}"/>
              </a:ext>
            </a:extLst>
          </p:cNvPr>
          <p:cNvSpPr/>
          <p:nvPr/>
        </p:nvSpPr>
        <p:spPr>
          <a:xfrm rot="18900000" flipH="1">
            <a:off x="1244158" y="3597728"/>
            <a:ext cx="1828800" cy="64008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2468F1AD-41A6-4ECE-AA1B-4C301581EE66}"/>
              </a:ext>
            </a:extLst>
          </p:cNvPr>
          <p:cNvSpPr/>
          <p:nvPr/>
        </p:nvSpPr>
        <p:spPr>
          <a:xfrm rot="2700000">
            <a:off x="1246062" y="2755930"/>
            <a:ext cx="1828800" cy="640080"/>
          </a:xfrm>
          <a:prstGeom prst="roundRect">
            <a:avLst>
              <a:gd name="adj" fmla="val 50000"/>
            </a:avLst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1F076843-744E-495D-B05E-F112729B4272}"/>
              </a:ext>
            </a:extLst>
          </p:cNvPr>
          <p:cNvSpPr/>
          <p:nvPr/>
        </p:nvSpPr>
        <p:spPr>
          <a:xfrm rot="18900000" flipH="1">
            <a:off x="2782674" y="3597728"/>
            <a:ext cx="1828800" cy="64008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E1AD9EBB-27E6-4F8D-972A-B9C0AE20BB77}"/>
              </a:ext>
            </a:extLst>
          </p:cNvPr>
          <p:cNvSpPr/>
          <p:nvPr/>
        </p:nvSpPr>
        <p:spPr>
          <a:xfrm rot="2700000">
            <a:off x="2784578" y="2755930"/>
            <a:ext cx="1828800" cy="640080"/>
          </a:xfrm>
          <a:prstGeom prst="roundRect">
            <a:avLst>
              <a:gd name="adj" fmla="val 50000"/>
            </a:avLst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id="{38318B0F-4CA3-444D-A6E4-A4776AAC83E5}"/>
              </a:ext>
            </a:extLst>
          </p:cNvPr>
          <p:cNvSpPr/>
          <p:nvPr/>
        </p:nvSpPr>
        <p:spPr>
          <a:xfrm rot="2700000">
            <a:off x="9158657" y="3597728"/>
            <a:ext cx="1828800" cy="64008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ounded Rectangle 34">
            <a:extLst>
              <a:ext uri="{FF2B5EF4-FFF2-40B4-BE49-F238E27FC236}">
                <a16:creationId xmlns:a16="http://schemas.microsoft.com/office/drawing/2014/main" id="{6DE66CA2-E86C-45DC-9E95-827185A641D0}"/>
              </a:ext>
            </a:extLst>
          </p:cNvPr>
          <p:cNvSpPr/>
          <p:nvPr/>
        </p:nvSpPr>
        <p:spPr>
          <a:xfrm rot="18900000" flipH="1">
            <a:off x="9156753" y="2755930"/>
            <a:ext cx="1828800" cy="640080"/>
          </a:xfrm>
          <a:prstGeom prst="roundRect">
            <a:avLst>
              <a:gd name="adj" fmla="val 50000"/>
            </a:avLst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ounded Rectangle 35">
            <a:extLst>
              <a:ext uri="{FF2B5EF4-FFF2-40B4-BE49-F238E27FC236}">
                <a16:creationId xmlns:a16="http://schemas.microsoft.com/office/drawing/2014/main" id="{91B55BF9-8A9B-457A-9AD7-30AF0125B155}"/>
              </a:ext>
            </a:extLst>
          </p:cNvPr>
          <p:cNvSpPr/>
          <p:nvPr/>
        </p:nvSpPr>
        <p:spPr>
          <a:xfrm rot="2700000">
            <a:off x="7620141" y="3597728"/>
            <a:ext cx="1828800" cy="64008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ounded Rectangle 36">
            <a:extLst>
              <a:ext uri="{FF2B5EF4-FFF2-40B4-BE49-F238E27FC236}">
                <a16:creationId xmlns:a16="http://schemas.microsoft.com/office/drawing/2014/main" id="{216DE99F-BBB9-4ECA-A0E5-35A340A49CB0}"/>
              </a:ext>
            </a:extLst>
          </p:cNvPr>
          <p:cNvSpPr/>
          <p:nvPr/>
        </p:nvSpPr>
        <p:spPr>
          <a:xfrm rot="18900000" flipH="1">
            <a:off x="7618237" y="2755930"/>
            <a:ext cx="1828800" cy="640080"/>
          </a:xfrm>
          <a:prstGeom prst="roundRect">
            <a:avLst>
              <a:gd name="adj" fmla="val 50000"/>
            </a:avLst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40">
            <a:extLst>
              <a:ext uri="{FF2B5EF4-FFF2-40B4-BE49-F238E27FC236}">
                <a16:creationId xmlns:a16="http://schemas.microsoft.com/office/drawing/2014/main" id="{A229F74A-1BDB-4A99-AB6B-629EF1226C83}"/>
              </a:ext>
            </a:extLst>
          </p:cNvPr>
          <p:cNvSpPr/>
          <p:nvPr/>
        </p:nvSpPr>
        <p:spPr>
          <a:xfrm rot="2700000">
            <a:off x="1497736" y="2891304"/>
            <a:ext cx="132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Provident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41">
            <a:extLst>
              <a:ext uri="{FF2B5EF4-FFF2-40B4-BE49-F238E27FC236}">
                <a16:creationId xmlns:a16="http://schemas.microsoft.com/office/drawing/2014/main" id="{5181B712-48F2-4059-8D54-05AB1A9C6EA3}"/>
              </a:ext>
            </a:extLst>
          </p:cNvPr>
          <p:cNvSpPr/>
          <p:nvPr/>
        </p:nvSpPr>
        <p:spPr>
          <a:xfrm rot="2700000">
            <a:off x="3034348" y="2891304"/>
            <a:ext cx="132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Provident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42">
            <a:extLst>
              <a:ext uri="{FF2B5EF4-FFF2-40B4-BE49-F238E27FC236}">
                <a16:creationId xmlns:a16="http://schemas.microsoft.com/office/drawing/2014/main" id="{2AE53767-BA14-45F0-A87E-4C52FAFFBA62}"/>
              </a:ext>
            </a:extLst>
          </p:cNvPr>
          <p:cNvSpPr/>
          <p:nvPr/>
        </p:nvSpPr>
        <p:spPr>
          <a:xfrm rot="18900000" flipH="1">
            <a:off x="7871815" y="2891304"/>
            <a:ext cx="132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Provident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43">
            <a:extLst>
              <a:ext uri="{FF2B5EF4-FFF2-40B4-BE49-F238E27FC236}">
                <a16:creationId xmlns:a16="http://schemas.microsoft.com/office/drawing/2014/main" id="{4544CE57-01E0-4DCC-843D-353C367D041E}"/>
              </a:ext>
            </a:extLst>
          </p:cNvPr>
          <p:cNvSpPr/>
          <p:nvPr/>
        </p:nvSpPr>
        <p:spPr>
          <a:xfrm rot="18900000" flipH="1">
            <a:off x="9408426" y="2891304"/>
            <a:ext cx="132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Provident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8" name="a4c9cba4-bfb2-472f-8412-7525e76d05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31DF049-3BB9-481F-978E-99E53D4BF99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49148" y="2151078"/>
            <a:ext cx="3060529" cy="3533380"/>
            <a:chOff x="3940602" y="940594"/>
            <a:chExt cx="4310796" cy="4976813"/>
          </a:xfrm>
        </p:grpSpPr>
        <p:sp>
          <p:nvSpPr>
            <p:cNvPr id="59" name="íṧ1ïḓé">
              <a:extLst>
                <a:ext uri="{FF2B5EF4-FFF2-40B4-BE49-F238E27FC236}">
                  <a16:creationId xmlns:a16="http://schemas.microsoft.com/office/drawing/2014/main" id="{07B8A92A-EF19-4408-BF9A-01EB80CC15B6}"/>
                </a:ext>
              </a:extLst>
            </p:cNvPr>
            <p:cNvSpPr/>
            <p:nvPr/>
          </p:nvSpPr>
          <p:spPr bwMode="auto">
            <a:xfrm>
              <a:off x="4183206" y="1433813"/>
              <a:ext cx="3902261" cy="3832455"/>
            </a:xfrm>
            <a:custGeom>
              <a:avLst/>
              <a:gdLst>
                <a:gd name="T0" fmla="*/ 633 w 1879"/>
                <a:gd name="T1" fmla="*/ 210 h 1849"/>
                <a:gd name="T2" fmla="*/ 536 w 1879"/>
                <a:gd name="T3" fmla="*/ 486 h 1849"/>
                <a:gd name="T4" fmla="*/ 186 w 1879"/>
                <a:gd name="T5" fmla="*/ 754 h 1849"/>
                <a:gd name="T6" fmla="*/ 11 w 1879"/>
                <a:gd name="T7" fmla="*/ 1141 h 1849"/>
                <a:gd name="T8" fmla="*/ 266 w 1879"/>
                <a:gd name="T9" fmla="*/ 1470 h 1849"/>
                <a:gd name="T10" fmla="*/ 412 w 1879"/>
                <a:gd name="T11" fmla="*/ 1514 h 1849"/>
                <a:gd name="T12" fmla="*/ 613 w 1879"/>
                <a:gd name="T13" fmla="*/ 1785 h 1849"/>
                <a:gd name="T14" fmla="*/ 904 w 1879"/>
                <a:gd name="T15" fmla="*/ 1812 h 1849"/>
                <a:gd name="T16" fmla="*/ 1196 w 1879"/>
                <a:gd name="T17" fmla="*/ 1727 h 1849"/>
                <a:gd name="T18" fmla="*/ 1378 w 1879"/>
                <a:gd name="T19" fmla="*/ 1729 h 1849"/>
                <a:gd name="T20" fmla="*/ 1593 w 1879"/>
                <a:gd name="T21" fmla="*/ 1647 h 1849"/>
                <a:gd name="T22" fmla="*/ 1857 w 1879"/>
                <a:gd name="T23" fmla="*/ 1361 h 1849"/>
                <a:gd name="T24" fmla="*/ 1750 w 1879"/>
                <a:gd name="T25" fmla="*/ 914 h 1849"/>
                <a:gd name="T26" fmla="*/ 1784 w 1879"/>
                <a:gd name="T27" fmla="*/ 701 h 1849"/>
                <a:gd name="T28" fmla="*/ 1650 w 1879"/>
                <a:gd name="T29" fmla="*/ 449 h 1849"/>
                <a:gd name="T30" fmla="*/ 1423 w 1879"/>
                <a:gd name="T31" fmla="*/ 358 h 1849"/>
                <a:gd name="T32" fmla="*/ 1174 w 1879"/>
                <a:gd name="T33" fmla="*/ 142 h 1849"/>
                <a:gd name="T34" fmla="*/ 633 w 1879"/>
                <a:gd name="T35" fmla="*/ 21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9" h="1849">
                  <a:moveTo>
                    <a:pt x="633" y="210"/>
                  </a:moveTo>
                  <a:cubicBezTo>
                    <a:pt x="596" y="300"/>
                    <a:pt x="588" y="403"/>
                    <a:pt x="536" y="486"/>
                  </a:cubicBezTo>
                  <a:cubicBezTo>
                    <a:pt x="457" y="611"/>
                    <a:pt x="301" y="660"/>
                    <a:pt x="186" y="754"/>
                  </a:cubicBezTo>
                  <a:cubicBezTo>
                    <a:pt x="72" y="847"/>
                    <a:pt x="0" y="994"/>
                    <a:pt x="11" y="1141"/>
                  </a:cubicBezTo>
                  <a:cubicBezTo>
                    <a:pt x="22" y="1288"/>
                    <a:pt x="124" y="1428"/>
                    <a:pt x="266" y="1470"/>
                  </a:cubicBezTo>
                  <a:cubicBezTo>
                    <a:pt x="314" y="1484"/>
                    <a:pt x="368" y="1488"/>
                    <a:pt x="412" y="1514"/>
                  </a:cubicBezTo>
                  <a:cubicBezTo>
                    <a:pt x="510" y="1571"/>
                    <a:pt x="525" y="1712"/>
                    <a:pt x="613" y="1785"/>
                  </a:cubicBezTo>
                  <a:cubicBezTo>
                    <a:pt x="691" y="1849"/>
                    <a:pt x="807" y="1841"/>
                    <a:pt x="904" y="1812"/>
                  </a:cubicBezTo>
                  <a:cubicBezTo>
                    <a:pt x="1001" y="1782"/>
                    <a:pt x="1095" y="1733"/>
                    <a:pt x="1196" y="1727"/>
                  </a:cubicBezTo>
                  <a:cubicBezTo>
                    <a:pt x="1257" y="1724"/>
                    <a:pt x="1318" y="1735"/>
                    <a:pt x="1378" y="1729"/>
                  </a:cubicBezTo>
                  <a:cubicBezTo>
                    <a:pt x="1455" y="1721"/>
                    <a:pt x="1526" y="1684"/>
                    <a:pt x="1593" y="1647"/>
                  </a:cubicBezTo>
                  <a:cubicBezTo>
                    <a:pt x="1711" y="1582"/>
                    <a:pt x="1837" y="1494"/>
                    <a:pt x="1857" y="1361"/>
                  </a:cubicBezTo>
                  <a:cubicBezTo>
                    <a:pt x="1879" y="1208"/>
                    <a:pt x="1748" y="1069"/>
                    <a:pt x="1750" y="914"/>
                  </a:cubicBezTo>
                  <a:cubicBezTo>
                    <a:pt x="1751" y="842"/>
                    <a:pt x="1781" y="773"/>
                    <a:pt x="1784" y="701"/>
                  </a:cubicBezTo>
                  <a:cubicBezTo>
                    <a:pt x="1788" y="601"/>
                    <a:pt x="1734" y="502"/>
                    <a:pt x="1650" y="449"/>
                  </a:cubicBezTo>
                  <a:cubicBezTo>
                    <a:pt x="1580" y="406"/>
                    <a:pt x="1496" y="395"/>
                    <a:pt x="1423" y="358"/>
                  </a:cubicBezTo>
                  <a:cubicBezTo>
                    <a:pt x="1325" y="308"/>
                    <a:pt x="1258" y="214"/>
                    <a:pt x="1174" y="142"/>
                  </a:cubicBezTo>
                  <a:cubicBezTo>
                    <a:pt x="1024" y="11"/>
                    <a:pt x="720" y="0"/>
                    <a:pt x="633" y="210"/>
                  </a:cubicBezTo>
                  <a:close/>
                </a:path>
              </a:pathLst>
            </a:custGeom>
            <a:solidFill>
              <a:srgbClr val="686DFD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sḻíďê">
              <a:extLst>
                <a:ext uri="{FF2B5EF4-FFF2-40B4-BE49-F238E27FC236}">
                  <a16:creationId xmlns:a16="http://schemas.microsoft.com/office/drawing/2014/main" id="{D2D77DBA-93D7-4511-AF79-3437DD5BEA05}"/>
                </a:ext>
              </a:extLst>
            </p:cNvPr>
            <p:cNvSpPr/>
            <p:nvPr/>
          </p:nvSpPr>
          <p:spPr bwMode="auto">
            <a:xfrm>
              <a:off x="6230462" y="2733803"/>
              <a:ext cx="1069975" cy="355896"/>
            </a:xfrm>
            <a:custGeom>
              <a:avLst/>
              <a:gdLst>
                <a:gd name="T0" fmla="*/ 286 w 515"/>
                <a:gd name="T1" fmla="*/ 42 h 172"/>
                <a:gd name="T2" fmla="*/ 346 w 515"/>
                <a:gd name="T3" fmla="*/ 28 h 172"/>
                <a:gd name="T4" fmla="*/ 401 w 515"/>
                <a:gd name="T5" fmla="*/ 65 h 172"/>
                <a:gd name="T6" fmla="*/ 460 w 515"/>
                <a:gd name="T7" fmla="*/ 91 h 172"/>
                <a:gd name="T8" fmla="*/ 487 w 515"/>
                <a:gd name="T9" fmla="*/ 91 h 172"/>
                <a:gd name="T10" fmla="*/ 515 w 515"/>
                <a:gd name="T11" fmla="*/ 126 h 172"/>
                <a:gd name="T12" fmla="*/ 328 w 515"/>
                <a:gd name="T13" fmla="*/ 150 h 172"/>
                <a:gd name="T14" fmla="*/ 237 w 515"/>
                <a:gd name="T15" fmla="*/ 155 h 172"/>
                <a:gd name="T16" fmla="*/ 209 w 515"/>
                <a:gd name="T17" fmla="*/ 134 h 172"/>
                <a:gd name="T18" fmla="*/ 138 w 515"/>
                <a:gd name="T19" fmla="*/ 139 h 172"/>
                <a:gd name="T20" fmla="*/ 112 w 515"/>
                <a:gd name="T21" fmla="*/ 121 h 172"/>
                <a:gd name="T22" fmla="*/ 13 w 515"/>
                <a:gd name="T23" fmla="*/ 94 h 172"/>
                <a:gd name="T24" fmla="*/ 2 w 515"/>
                <a:gd name="T25" fmla="*/ 82 h 172"/>
                <a:gd name="T26" fmla="*/ 14 w 515"/>
                <a:gd name="T27" fmla="*/ 65 h 172"/>
                <a:gd name="T28" fmla="*/ 37 w 515"/>
                <a:gd name="T29" fmla="*/ 64 h 172"/>
                <a:gd name="T30" fmla="*/ 95 w 515"/>
                <a:gd name="T31" fmla="*/ 53 h 172"/>
                <a:gd name="T32" fmla="*/ 119 w 515"/>
                <a:gd name="T33" fmla="*/ 46 h 172"/>
                <a:gd name="T34" fmla="*/ 162 w 515"/>
                <a:gd name="T35" fmla="*/ 65 h 172"/>
                <a:gd name="T36" fmla="*/ 157 w 515"/>
                <a:gd name="T37" fmla="*/ 30 h 172"/>
                <a:gd name="T38" fmla="*/ 196 w 515"/>
                <a:gd name="T39" fmla="*/ 8 h 172"/>
                <a:gd name="T40" fmla="*/ 286 w 515"/>
                <a:gd name="T41" fmla="*/ 4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5" h="172">
                  <a:moveTo>
                    <a:pt x="286" y="42"/>
                  </a:moveTo>
                  <a:cubicBezTo>
                    <a:pt x="299" y="24"/>
                    <a:pt x="326" y="21"/>
                    <a:pt x="346" y="28"/>
                  </a:cubicBezTo>
                  <a:cubicBezTo>
                    <a:pt x="367" y="36"/>
                    <a:pt x="384" y="51"/>
                    <a:pt x="401" y="65"/>
                  </a:cubicBezTo>
                  <a:cubicBezTo>
                    <a:pt x="418" y="78"/>
                    <a:pt x="438" y="91"/>
                    <a:pt x="460" y="91"/>
                  </a:cubicBezTo>
                  <a:cubicBezTo>
                    <a:pt x="469" y="91"/>
                    <a:pt x="478" y="90"/>
                    <a:pt x="487" y="91"/>
                  </a:cubicBezTo>
                  <a:cubicBezTo>
                    <a:pt x="503" y="95"/>
                    <a:pt x="515" y="109"/>
                    <a:pt x="515" y="126"/>
                  </a:cubicBezTo>
                  <a:cubicBezTo>
                    <a:pt x="451" y="123"/>
                    <a:pt x="388" y="131"/>
                    <a:pt x="328" y="150"/>
                  </a:cubicBezTo>
                  <a:cubicBezTo>
                    <a:pt x="298" y="160"/>
                    <a:pt x="264" y="172"/>
                    <a:pt x="237" y="155"/>
                  </a:cubicBezTo>
                  <a:cubicBezTo>
                    <a:pt x="227" y="148"/>
                    <a:pt x="220" y="138"/>
                    <a:pt x="209" y="134"/>
                  </a:cubicBezTo>
                  <a:cubicBezTo>
                    <a:pt x="186" y="126"/>
                    <a:pt x="161" y="146"/>
                    <a:pt x="138" y="139"/>
                  </a:cubicBezTo>
                  <a:cubicBezTo>
                    <a:pt x="128" y="135"/>
                    <a:pt x="121" y="127"/>
                    <a:pt x="112" y="121"/>
                  </a:cubicBezTo>
                  <a:cubicBezTo>
                    <a:pt x="83" y="102"/>
                    <a:pt x="43" y="110"/>
                    <a:pt x="13" y="94"/>
                  </a:cubicBezTo>
                  <a:cubicBezTo>
                    <a:pt x="7" y="92"/>
                    <a:pt x="3" y="87"/>
                    <a:pt x="2" y="82"/>
                  </a:cubicBezTo>
                  <a:cubicBezTo>
                    <a:pt x="0" y="74"/>
                    <a:pt x="7" y="67"/>
                    <a:pt x="14" y="65"/>
                  </a:cubicBezTo>
                  <a:cubicBezTo>
                    <a:pt x="22" y="63"/>
                    <a:pt x="30" y="64"/>
                    <a:pt x="37" y="64"/>
                  </a:cubicBezTo>
                  <a:cubicBezTo>
                    <a:pt x="57" y="66"/>
                    <a:pt x="77" y="62"/>
                    <a:pt x="95" y="53"/>
                  </a:cubicBezTo>
                  <a:cubicBezTo>
                    <a:pt x="103" y="49"/>
                    <a:pt x="110" y="44"/>
                    <a:pt x="119" y="46"/>
                  </a:cubicBezTo>
                  <a:cubicBezTo>
                    <a:pt x="135" y="48"/>
                    <a:pt x="147" y="72"/>
                    <a:pt x="162" y="65"/>
                  </a:cubicBezTo>
                  <a:cubicBezTo>
                    <a:pt x="151" y="70"/>
                    <a:pt x="156" y="34"/>
                    <a:pt x="157" y="30"/>
                  </a:cubicBezTo>
                  <a:cubicBezTo>
                    <a:pt x="164" y="19"/>
                    <a:pt x="184" y="11"/>
                    <a:pt x="196" y="8"/>
                  </a:cubicBezTo>
                  <a:cubicBezTo>
                    <a:pt x="229" y="0"/>
                    <a:pt x="268" y="12"/>
                    <a:pt x="286" y="42"/>
                  </a:cubicBezTo>
                  <a:close/>
                </a:path>
              </a:pathLst>
            </a:custGeom>
            <a:solidFill>
              <a:srgbClr val="686DFD">
                <a:alpha val="77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ŝḻíḓé">
              <a:extLst>
                <a:ext uri="{FF2B5EF4-FFF2-40B4-BE49-F238E27FC236}">
                  <a16:creationId xmlns:a16="http://schemas.microsoft.com/office/drawing/2014/main" id="{2ABFC294-353B-45EC-AAEA-74FDEAC0CA51}"/>
                </a:ext>
              </a:extLst>
            </p:cNvPr>
            <p:cNvSpPr/>
            <p:nvPr/>
          </p:nvSpPr>
          <p:spPr bwMode="auto">
            <a:xfrm>
              <a:off x="5456876" y="940594"/>
              <a:ext cx="1703949" cy="1875603"/>
            </a:xfrm>
            <a:custGeom>
              <a:avLst/>
              <a:gdLst>
                <a:gd name="T0" fmla="*/ 778 w 1489"/>
                <a:gd name="T1" fmla="*/ 0 h 1639"/>
                <a:gd name="T2" fmla="*/ 0 w 1489"/>
                <a:gd name="T3" fmla="*/ 826 h 1639"/>
                <a:gd name="T4" fmla="*/ 359 w 1489"/>
                <a:gd name="T5" fmla="*/ 826 h 1639"/>
                <a:gd name="T6" fmla="*/ 359 w 1489"/>
                <a:gd name="T7" fmla="*/ 1639 h 1639"/>
                <a:gd name="T8" fmla="*/ 1148 w 1489"/>
                <a:gd name="T9" fmla="*/ 1639 h 1639"/>
                <a:gd name="T10" fmla="*/ 1148 w 1489"/>
                <a:gd name="T11" fmla="*/ 819 h 1639"/>
                <a:gd name="T12" fmla="*/ 1489 w 1489"/>
                <a:gd name="T13" fmla="*/ 819 h 1639"/>
                <a:gd name="T14" fmla="*/ 778 w 1489"/>
                <a:gd name="T15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9" h="1639">
                  <a:moveTo>
                    <a:pt x="778" y="0"/>
                  </a:moveTo>
                  <a:lnTo>
                    <a:pt x="0" y="826"/>
                  </a:lnTo>
                  <a:lnTo>
                    <a:pt x="359" y="826"/>
                  </a:lnTo>
                  <a:lnTo>
                    <a:pt x="359" y="1639"/>
                  </a:lnTo>
                  <a:lnTo>
                    <a:pt x="1148" y="1639"/>
                  </a:lnTo>
                  <a:lnTo>
                    <a:pt x="1148" y="819"/>
                  </a:lnTo>
                  <a:lnTo>
                    <a:pt x="1489" y="819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ïṩlídê">
              <a:extLst>
                <a:ext uri="{FF2B5EF4-FFF2-40B4-BE49-F238E27FC236}">
                  <a16:creationId xmlns:a16="http://schemas.microsoft.com/office/drawing/2014/main" id="{92406027-3A25-4D54-B191-2BDD1039C624}"/>
                </a:ext>
              </a:extLst>
            </p:cNvPr>
            <p:cNvSpPr/>
            <p:nvPr/>
          </p:nvSpPr>
          <p:spPr bwMode="auto">
            <a:xfrm>
              <a:off x="4386902" y="2146747"/>
              <a:ext cx="1115749" cy="1349198"/>
            </a:xfrm>
            <a:custGeom>
              <a:avLst/>
              <a:gdLst>
                <a:gd name="T0" fmla="*/ 0 w 975"/>
                <a:gd name="T1" fmla="*/ 527 h 1179"/>
                <a:gd name="T2" fmla="*/ 479 w 975"/>
                <a:gd name="T3" fmla="*/ 0 h 1179"/>
                <a:gd name="T4" fmla="*/ 975 w 975"/>
                <a:gd name="T5" fmla="*/ 516 h 1179"/>
                <a:gd name="T6" fmla="*/ 672 w 975"/>
                <a:gd name="T7" fmla="*/ 516 h 1179"/>
                <a:gd name="T8" fmla="*/ 672 w 975"/>
                <a:gd name="T9" fmla="*/ 1179 h 1179"/>
                <a:gd name="T10" fmla="*/ 249 w 975"/>
                <a:gd name="T11" fmla="*/ 1179 h 1179"/>
                <a:gd name="T12" fmla="*/ 249 w 975"/>
                <a:gd name="T13" fmla="*/ 527 h 1179"/>
                <a:gd name="T14" fmla="*/ 0 w 975"/>
                <a:gd name="T15" fmla="*/ 527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5" h="1179">
                  <a:moveTo>
                    <a:pt x="0" y="527"/>
                  </a:moveTo>
                  <a:lnTo>
                    <a:pt x="479" y="0"/>
                  </a:lnTo>
                  <a:lnTo>
                    <a:pt x="975" y="516"/>
                  </a:lnTo>
                  <a:lnTo>
                    <a:pt x="672" y="516"/>
                  </a:lnTo>
                  <a:lnTo>
                    <a:pt x="672" y="1179"/>
                  </a:lnTo>
                  <a:lnTo>
                    <a:pt x="249" y="1179"/>
                  </a:lnTo>
                  <a:lnTo>
                    <a:pt x="249" y="52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ṥḷíde">
              <a:extLst>
                <a:ext uri="{FF2B5EF4-FFF2-40B4-BE49-F238E27FC236}">
                  <a16:creationId xmlns:a16="http://schemas.microsoft.com/office/drawing/2014/main" id="{CC3C0263-EA1C-4556-B7FC-15F932C43A35}"/>
                </a:ext>
              </a:extLst>
            </p:cNvPr>
            <p:cNvSpPr/>
            <p:nvPr/>
          </p:nvSpPr>
          <p:spPr bwMode="auto">
            <a:xfrm>
              <a:off x="7134505" y="1842348"/>
              <a:ext cx="1116893" cy="1349198"/>
            </a:xfrm>
            <a:custGeom>
              <a:avLst/>
              <a:gdLst>
                <a:gd name="T0" fmla="*/ 0 w 976"/>
                <a:gd name="T1" fmla="*/ 525 h 1179"/>
                <a:gd name="T2" fmla="*/ 481 w 976"/>
                <a:gd name="T3" fmla="*/ 0 h 1179"/>
                <a:gd name="T4" fmla="*/ 976 w 976"/>
                <a:gd name="T5" fmla="*/ 514 h 1179"/>
                <a:gd name="T6" fmla="*/ 671 w 976"/>
                <a:gd name="T7" fmla="*/ 514 h 1179"/>
                <a:gd name="T8" fmla="*/ 671 w 976"/>
                <a:gd name="T9" fmla="*/ 1179 h 1179"/>
                <a:gd name="T10" fmla="*/ 248 w 976"/>
                <a:gd name="T11" fmla="*/ 1179 h 1179"/>
                <a:gd name="T12" fmla="*/ 248 w 976"/>
                <a:gd name="T13" fmla="*/ 525 h 1179"/>
                <a:gd name="T14" fmla="*/ 0 w 976"/>
                <a:gd name="T15" fmla="*/ 525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6" h="1179">
                  <a:moveTo>
                    <a:pt x="0" y="525"/>
                  </a:moveTo>
                  <a:lnTo>
                    <a:pt x="481" y="0"/>
                  </a:lnTo>
                  <a:lnTo>
                    <a:pt x="976" y="514"/>
                  </a:lnTo>
                  <a:lnTo>
                    <a:pt x="671" y="514"/>
                  </a:lnTo>
                  <a:lnTo>
                    <a:pt x="671" y="1179"/>
                  </a:lnTo>
                  <a:lnTo>
                    <a:pt x="248" y="1179"/>
                  </a:lnTo>
                  <a:lnTo>
                    <a:pt x="248" y="525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îṥlïďê">
              <a:extLst>
                <a:ext uri="{FF2B5EF4-FFF2-40B4-BE49-F238E27FC236}">
                  <a16:creationId xmlns:a16="http://schemas.microsoft.com/office/drawing/2014/main" id="{B5F5FBC0-AD52-47BE-BDCF-1AFAD247D128}"/>
                </a:ext>
              </a:extLst>
            </p:cNvPr>
            <p:cNvSpPr/>
            <p:nvPr/>
          </p:nvSpPr>
          <p:spPr bwMode="auto">
            <a:xfrm>
              <a:off x="5502650" y="2843662"/>
              <a:ext cx="716368" cy="1719970"/>
            </a:xfrm>
            <a:custGeom>
              <a:avLst/>
              <a:gdLst>
                <a:gd name="T0" fmla="*/ 344 w 345"/>
                <a:gd name="T1" fmla="*/ 352 h 830"/>
                <a:gd name="T2" fmla="*/ 328 w 345"/>
                <a:gd name="T3" fmla="*/ 743 h 830"/>
                <a:gd name="T4" fmla="*/ 160 w 345"/>
                <a:gd name="T5" fmla="*/ 824 h 830"/>
                <a:gd name="T6" fmla="*/ 140 w 345"/>
                <a:gd name="T7" fmla="*/ 830 h 830"/>
                <a:gd name="T8" fmla="*/ 148 w 345"/>
                <a:gd name="T9" fmla="*/ 659 h 830"/>
                <a:gd name="T10" fmla="*/ 131 w 345"/>
                <a:gd name="T11" fmla="*/ 727 h 830"/>
                <a:gd name="T12" fmla="*/ 82 w 345"/>
                <a:gd name="T13" fmla="*/ 775 h 830"/>
                <a:gd name="T14" fmla="*/ 21 w 345"/>
                <a:gd name="T15" fmla="*/ 751 h 830"/>
                <a:gd name="T16" fmla="*/ 0 w 345"/>
                <a:gd name="T17" fmla="*/ 679 h 830"/>
                <a:gd name="T18" fmla="*/ 78 w 345"/>
                <a:gd name="T19" fmla="*/ 603 h 830"/>
                <a:gd name="T20" fmla="*/ 170 w 345"/>
                <a:gd name="T21" fmla="*/ 408 h 830"/>
                <a:gd name="T22" fmla="*/ 184 w 345"/>
                <a:gd name="T23" fmla="*/ 402 h 830"/>
                <a:gd name="T24" fmla="*/ 237 w 345"/>
                <a:gd name="T25" fmla="*/ 381 h 830"/>
                <a:gd name="T26" fmla="*/ 271 w 345"/>
                <a:gd name="T27" fmla="*/ 131 h 830"/>
                <a:gd name="T28" fmla="*/ 271 w 345"/>
                <a:gd name="T29" fmla="*/ 0 h 830"/>
                <a:gd name="T30" fmla="*/ 338 w 345"/>
                <a:gd name="T31" fmla="*/ 0 h 830"/>
                <a:gd name="T32" fmla="*/ 344 w 345"/>
                <a:gd name="T33" fmla="*/ 149 h 830"/>
                <a:gd name="T34" fmla="*/ 344 w 345"/>
                <a:gd name="T35" fmla="*/ 352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830">
                  <a:moveTo>
                    <a:pt x="344" y="352"/>
                  </a:moveTo>
                  <a:cubicBezTo>
                    <a:pt x="344" y="352"/>
                    <a:pt x="344" y="710"/>
                    <a:pt x="328" y="743"/>
                  </a:cubicBezTo>
                  <a:cubicBezTo>
                    <a:pt x="316" y="770"/>
                    <a:pt x="206" y="808"/>
                    <a:pt x="160" y="824"/>
                  </a:cubicBezTo>
                  <a:cubicBezTo>
                    <a:pt x="148" y="828"/>
                    <a:pt x="140" y="830"/>
                    <a:pt x="140" y="830"/>
                  </a:cubicBezTo>
                  <a:cubicBezTo>
                    <a:pt x="148" y="659"/>
                    <a:pt x="148" y="659"/>
                    <a:pt x="148" y="659"/>
                  </a:cubicBezTo>
                  <a:cubicBezTo>
                    <a:pt x="145" y="683"/>
                    <a:pt x="139" y="705"/>
                    <a:pt x="131" y="727"/>
                  </a:cubicBezTo>
                  <a:cubicBezTo>
                    <a:pt x="121" y="757"/>
                    <a:pt x="104" y="783"/>
                    <a:pt x="82" y="775"/>
                  </a:cubicBezTo>
                  <a:cubicBezTo>
                    <a:pt x="34" y="760"/>
                    <a:pt x="21" y="751"/>
                    <a:pt x="21" y="751"/>
                  </a:cubicBezTo>
                  <a:cubicBezTo>
                    <a:pt x="0" y="679"/>
                    <a:pt x="0" y="679"/>
                    <a:pt x="0" y="679"/>
                  </a:cubicBezTo>
                  <a:cubicBezTo>
                    <a:pt x="0" y="679"/>
                    <a:pt x="77" y="645"/>
                    <a:pt x="78" y="603"/>
                  </a:cubicBezTo>
                  <a:cubicBezTo>
                    <a:pt x="80" y="561"/>
                    <a:pt x="104" y="436"/>
                    <a:pt x="170" y="408"/>
                  </a:cubicBezTo>
                  <a:cubicBezTo>
                    <a:pt x="184" y="402"/>
                    <a:pt x="184" y="402"/>
                    <a:pt x="184" y="402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7" y="381"/>
                    <a:pt x="281" y="245"/>
                    <a:pt x="271" y="131"/>
                  </a:cubicBezTo>
                  <a:cubicBezTo>
                    <a:pt x="262" y="17"/>
                    <a:pt x="271" y="0"/>
                    <a:pt x="271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8" y="0"/>
                    <a:pt x="343" y="117"/>
                    <a:pt x="344" y="149"/>
                  </a:cubicBezTo>
                  <a:cubicBezTo>
                    <a:pt x="345" y="182"/>
                    <a:pt x="344" y="352"/>
                    <a:pt x="344" y="352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šľîďè">
              <a:extLst>
                <a:ext uri="{FF2B5EF4-FFF2-40B4-BE49-F238E27FC236}">
                  <a16:creationId xmlns:a16="http://schemas.microsoft.com/office/drawing/2014/main" id="{2730CF04-5581-413E-BDD9-AFCF33631AFA}"/>
                </a:ext>
              </a:extLst>
            </p:cNvPr>
            <p:cNvSpPr/>
            <p:nvPr/>
          </p:nvSpPr>
          <p:spPr bwMode="auto">
            <a:xfrm>
              <a:off x="5883722" y="2843662"/>
              <a:ext cx="251759" cy="891455"/>
            </a:xfrm>
            <a:custGeom>
              <a:avLst/>
              <a:gdLst>
                <a:gd name="T0" fmla="*/ 110 w 121"/>
                <a:gd name="T1" fmla="*/ 289 h 430"/>
                <a:gd name="T2" fmla="*/ 80 w 121"/>
                <a:gd name="T3" fmla="*/ 375 h 430"/>
                <a:gd name="T4" fmla="*/ 58 w 121"/>
                <a:gd name="T5" fmla="*/ 421 h 430"/>
                <a:gd name="T6" fmla="*/ 8 w 121"/>
                <a:gd name="T7" fmla="*/ 407 h 430"/>
                <a:gd name="T8" fmla="*/ 0 w 121"/>
                <a:gd name="T9" fmla="*/ 403 h 430"/>
                <a:gd name="T10" fmla="*/ 53 w 121"/>
                <a:gd name="T11" fmla="*/ 381 h 430"/>
                <a:gd name="T12" fmla="*/ 87 w 121"/>
                <a:gd name="T13" fmla="*/ 131 h 430"/>
                <a:gd name="T14" fmla="*/ 87 w 121"/>
                <a:gd name="T15" fmla="*/ 0 h 430"/>
                <a:gd name="T16" fmla="*/ 94 w 121"/>
                <a:gd name="T17" fmla="*/ 0 h 430"/>
                <a:gd name="T18" fmla="*/ 97 w 121"/>
                <a:gd name="T19" fmla="*/ 2 h 430"/>
                <a:gd name="T20" fmla="*/ 105 w 121"/>
                <a:gd name="T21" fmla="*/ 26 h 430"/>
                <a:gd name="T22" fmla="*/ 103 w 121"/>
                <a:gd name="T23" fmla="*/ 101 h 430"/>
                <a:gd name="T24" fmla="*/ 96 w 121"/>
                <a:gd name="T25" fmla="*/ 136 h 430"/>
                <a:gd name="T26" fmla="*/ 105 w 121"/>
                <a:gd name="T27" fmla="*/ 169 h 430"/>
                <a:gd name="T28" fmla="*/ 116 w 121"/>
                <a:gd name="T29" fmla="*/ 181 h 430"/>
                <a:gd name="T30" fmla="*/ 119 w 121"/>
                <a:gd name="T31" fmla="*/ 195 h 430"/>
                <a:gd name="T32" fmla="*/ 110 w 121"/>
                <a:gd name="T33" fmla="*/ 28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430">
                  <a:moveTo>
                    <a:pt x="110" y="289"/>
                  </a:moveTo>
                  <a:cubicBezTo>
                    <a:pt x="103" y="319"/>
                    <a:pt x="91" y="347"/>
                    <a:pt x="80" y="375"/>
                  </a:cubicBezTo>
                  <a:cubicBezTo>
                    <a:pt x="74" y="387"/>
                    <a:pt x="70" y="414"/>
                    <a:pt x="58" y="421"/>
                  </a:cubicBezTo>
                  <a:cubicBezTo>
                    <a:pt x="45" y="430"/>
                    <a:pt x="21" y="412"/>
                    <a:pt x="8" y="407"/>
                  </a:cubicBezTo>
                  <a:cubicBezTo>
                    <a:pt x="6" y="405"/>
                    <a:pt x="3" y="404"/>
                    <a:pt x="0" y="403"/>
                  </a:cubicBezTo>
                  <a:cubicBezTo>
                    <a:pt x="53" y="381"/>
                    <a:pt x="53" y="381"/>
                    <a:pt x="53" y="381"/>
                  </a:cubicBezTo>
                  <a:cubicBezTo>
                    <a:pt x="53" y="381"/>
                    <a:pt x="97" y="245"/>
                    <a:pt x="87" y="131"/>
                  </a:cubicBezTo>
                  <a:cubicBezTo>
                    <a:pt x="78" y="17"/>
                    <a:pt x="87" y="0"/>
                    <a:pt x="8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1"/>
                    <a:pt x="96" y="1"/>
                    <a:pt x="97" y="2"/>
                  </a:cubicBezTo>
                  <a:cubicBezTo>
                    <a:pt x="104" y="8"/>
                    <a:pt x="105" y="17"/>
                    <a:pt x="105" y="26"/>
                  </a:cubicBezTo>
                  <a:cubicBezTo>
                    <a:pt x="107" y="51"/>
                    <a:pt x="108" y="76"/>
                    <a:pt x="103" y="101"/>
                  </a:cubicBezTo>
                  <a:cubicBezTo>
                    <a:pt x="100" y="112"/>
                    <a:pt x="98" y="124"/>
                    <a:pt x="96" y="136"/>
                  </a:cubicBezTo>
                  <a:cubicBezTo>
                    <a:pt x="95" y="147"/>
                    <a:pt x="97" y="160"/>
                    <a:pt x="105" y="169"/>
                  </a:cubicBezTo>
                  <a:cubicBezTo>
                    <a:pt x="109" y="173"/>
                    <a:pt x="114" y="176"/>
                    <a:pt x="116" y="181"/>
                  </a:cubicBezTo>
                  <a:cubicBezTo>
                    <a:pt x="118" y="186"/>
                    <a:pt x="119" y="190"/>
                    <a:pt x="119" y="195"/>
                  </a:cubicBezTo>
                  <a:cubicBezTo>
                    <a:pt x="121" y="227"/>
                    <a:pt x="118" y="258"/>
                    <a:pt x="110" y="289"/>
                  </a:cubicBezTo>
                  <a:close/>
                </a:path>
              </a:pathLst>
            </a:custGeom>
            <a:solidFill>
              <a:srgbClr val="252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ṡľïḍé">
              <a:extLst>
                <a:ext uri="{FF2B5EF4-FFF2-40B4-BE49-F238E27FC236}">
                  <a16:creationId xmlns:a16="http://schemas.microsoft.com/office/drawing/2014/main" id="{A802D462-C67A-4ED2-A40D-9A6BC3B11DE7}"/>
                </a:ext>
              </a:extLst>
            </p:cNvPr>
            <p:cNvSpPr/>
            <p:nvPr/>
          </p:nvSpPr>
          <p:spPr bwMode="auto">
            <a:xfrm>
              <a:off x="5773863" y="4012051"/>
              <a:ext cx="139612" cy="553869"/>
            </a:xfrm>
            <a:custGeom>
              <a:avLst/>
              <a:gdLst>
                <a:gd name="T0" fmla="*/ 50 w 67"/>
                <a:gd name="T1" fmla="*/ 224 h 267"/>
                <a:gd name="T2" fmla="*/ 42 w 67"/>
                <a:gd name="T3" fmla="*/ 241 h 267"/>
                <a:gd name="T4" fmla="*/ 39 w 67"/>
                <a:gd name="T5" fmla="*/ 249 h 267"/>
                <a:gd name="T6" fmla="*/ 35 w 67"/>
                <a:gd name="T7" fmla="*/ 254 h 267"/>
                <a:gd name="T8" fmla="*/ 29 w 67"/>
                <a:gd name="T9" fmla="*/ 260 h 267"/>
                <a:gd name="T10" fmla="*/ 9 w 67"/>
                <a:gd name="T11" fmla="*/ 267 h 267"/>
                <a:gd name="T12" fmla="*/ 17 w 67"/>
                <a:gd name="T13" fmla="*/ 96 h 267"/>
                <a:gd name="T14" fmla="*/ 0 w 67"/>
                <a:gd name="T15" fmla="*/ 164 h 267"/>
                <a:gd name="T16" fmla="*/ 14 w 67"/>
                <a:gd name="T17" fmla="*/ 73 h 267"/>
                <a:gd name="T18" fmla="*/ 27 w 67"/>
                <a:gd name="T19" fmla="*/ 0 h 267"/>
                <a:gd name="T20" fmla="*/ 37 w 67"/>
                <a:gd name="T21" fmla="*/ 20 h 267"/>
                <a:gd name="T22" fmla="*/ 49 w 67"/>
                <a:gd name="T23" fmla="*/ 110 h 267"/>
                <a:gd name="T24" fmla="*/ 66 w 67"/>
                <a:gd name="T25" fmla="*/ 167 h 267"/>
                <a:gd name="T26" fmla="*/ 50 w 67"/>
                <a:gd name="T27" fmla="*/ 22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267">
                  <a:moveTo>
                    <a:pt x="50" y="224"/>
                  </a:moveTo>
                  <a:cubicBezTo>
                    <a:pt x="46" y="229"/>
                    <a:pt x="44" y="235"/>
                    <a:pt x="42" y="241"/>
                  </a:cubicBezTo>
                  <a:cubicBezTo>
                    <a:pt x="41" y="243"/>
                    <a:pt x="40" y="246"/>
                    <a:pt x="39" y="249"/>
                  </a:cubicBezTo>
                  <a:cubicBezTo>
                    <a:pt x="38" y="251"/>
                    <a:pt x="37" y="252"/>
                    <a:pt x="35" y="254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16" y="264"/>
                    <a:pt x="9" y="267"/>
                    <a:pt x="9" y="26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4" y="119"/>
                    <a:pt x="8" y="142"/>
                    <a:pt x="0" y="164"/>
                  </a:cubicBezTo>
                  <a:cubicBezTo>
                    <a:pt x="3" y="134"/>
                    <a:pt x="14" y="91"/>
                    <a:pt x="14" y="73"/>
                  </a:cubicBezTo>
                  <a:cubicBezTo>
                    <a:pt x="15" y="48"/>
                    <a:pt x="19" y="23"/>
                    <a:pt x="27" y="0"/>
                  </a:cubicBezTo>
                  <a:cubicBezTo>
                    <a:pt x="33" y="4"/>
                    <a:pt x="35" y="12"/>
                    <a:pt x="37" y="20"/>
                  </a:cubicBezTo>
                  <a:cubicBezTo>
                    <a:pt x="41" y="50"/>
                    <a:pt x="40" y="81"/>
                    <a:pt x="49" y="110"/>
                  </a:cubicBezTo>
                  <a:cubicBezTo>
                    <a:pt x="54" y="129"/>
                    <a:pt x="65" y="147"/>
                    <a:pt x="66" y="167"/>
                  </a:cubicBezTo>
                  <a:cubicBezTo>
                    <a:pt x="67" y="187"/>
                    <a:pt x="59" y="206"/>
                    <a:pt x="50" y="22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šľiḓè">
              <a:extLst>
                <a:ext uri="{FF2B5EF4-FFF2-40B4-BE49-F238E27FC236}">
                  <a16:creationId xmlns:a16="http://schemas.microsoft.com/office/drawing/2014/main" id="{85DB1A96-7259-42E7-AE58-06056A16F2CB}"/>
                </a:ext>
              </a:extLst>
            </p:cNvPr>
            <p:cNvSpPr/>
            <p:nvPr/>
          </p:nvSpPr>
          <p:spPr bwMode="auto">
            <a:xfrm>
              <a:off x="5256614" y="4008618"/>
              <a:ext cx="615665" cy="391370"/>
            </a:xfrm>
            <a:custGeom>
              <a:avLst/>
              <a:gdLst>
                <a:gd name="T0" fmla="*/ 293 w 296"/>
                <a:gd name="T1" fmla="*/ 130 h 189"/>
                <a:gd name="T2" fmla="*/ 260 w 296"/>
                <a:gd name="T3" fmla="*/ 162 h 189"/>
                <a:gd name="T4" fmla="*/ 254 w 296"/>
                <a:gd name="T5" fmla="*/ 164 h 189"/>
                <a:gd name="T6" fmla="*/ 58 w 296"/>
                <a:gd name="T7" fmla="*/ 188 h 189"/>
                <a:gd name="T8" fmla="*/ 47 w 296"/>
                <a:gd name="T9" fmla="*/ 181 h 189"/>
                <a:gd name="T10" fmla="*/ 2 w 296"/>
                <a:gd name="T11" fmla="*/ 35 h 189"/>
                <a:gd name="T12" fmla="*/ 9 w 296"/>
                <a:gd name="T13" fmla="*/ 21 h 189"/>
                <a:gd name="T14" fmla="*/ 11 w 296"/>
                <a:gd name="T15" fmla="*/ 21 h 189"/>
                <a:gd name="T16" fmla="*/ 192 w 296"/>
                <a:gd name="T17" fmla="*/ 0 h 189"/>
                <a:gd name="T18" fmla="*/ 204 w 296"/>
                <a:gd name="T19" fmla="*/ 8 h 189"/>
                <a:gd name="T20" fmla="*/ 234 w 296"/>
                <a:gd name="T21" fmla="*/ 104 h 189"/>
                <a:gd name="T22" fmla="*/ 236 w 296"/>
                <a:gd name="T23" fmla="*/ 112 h 189"/>
                <a:gd name="T24" fmla="*/ 285 w 296"/>
                <a:gd name="T25" fmla="*/ 112 h 189"/>
                <a:gd name="T26" fmla="*/ 296 w 296"/>
                <a:gd name="T27" fmla="*/ 123 h 189"/>
                <a:gd name="T28" fmla="*/ 293 w 296"/>
                <a:gd name="T29" fmla="*/ 1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6" h="189">
                  <a:moveTo>
                    <a:pt x="293" y="130"/>
                  </a:moveTo>
                  <a:cubicBezTo>
                    <a:pt x="260" y="162"/>
                    <a:pt x="260" y="162"/>
                    <a:pt x="260" y="162"/>
                  </a:cubicBezTo>
                  <a:cubicBezTo>
                    <a:pt x="259" y="163"/>
                    <a:pt x="256" y="164"/>
                    <a:pt x="254" y="164"/>
                  </a:cubicBezTo>
                  <a:cubicBezTo>
                    <a:pt x="58" y="188"/>
                    <a:pt x="58" y="188"/>
                    <a:pt x="58" y="188"/>
                  </a:cubicBezTo>
                  <a:cubicBezTo>
                    <a:pt x="53" y="189"/>
                    <a:pt x="48" y="186"/>
                    <a:pt x="47" y="18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29"/>
                    <a:pt x="3" y="23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8" y="0"/>
                    <a:pt x="202" y="3"/>
                    <a:pt x="204" y="8"/>
                  </a:cubicBezTo>
                  <a:cubicBezTo>
                    <a:pt x="234" y="104"/>
                    <a:pt x="234" y="104"/>
                    <a:pt x="234" y="104"/>
                  </a:cubicBezTo>
                  <a:cubicBezTo>
                    <a:pt x="235" y="109"/>
                    <a:pt x="236" y="112"/>
                    <a:pt x="236" y="112"/>
                  </a:cubicBezTo>
                  <a:cubicBezTo>
                    <a:pt x="285" y="112"/>
                    <a:pt x="285" y="112"/>
                    <a:pt x="285" y="112"/>
                  </a:cubicBezTo>
                  <a:cubicBezTo>
                    <a:pt x="291" y="112"/>
                    <a:pt x="296" y="117"/>
                    <a:pt x="296" y="123"/>
                  </a:cubicBezTo>
                  <a:cubicBezTo>
                    <a:pt x="296" y="126"/>
                    <a:pt x="295" y="128"/>
                    <a:pt x="293" y="130"/>
                  </a:cubicBez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išļiḓe">
              <a:extLst>
                <a:ext uri="{FF2B5EF4-FFF2-40B4-BE49-F238E27FC236}">
                  <a16:creationId xmlns:a16="http://schemas.microsoft.com/office/drawing/2014/main" id="{BD258F24-0656-41DA-8436-B3EB47FDDE3C}"/>
                </a:ext>
              </a:extLst>
            </p:cNvPr>
            <p:cNvSpPr/>
            <p:nvPr/>
          </p:nvSpPr>
          <p:spPr bwMode="auto">
            <a:xfrm>
              <a:off x="6058808" y="2760123"/>
              <a:ext cx="130457" cy="89260"/>
            </a:xfrm>
            <a:custGeom>
              <a:avLst/>
              <a:gdLst>
                <a:gd name="T0" fmla="*/ 1 w 63"/>
                <a:gd name="T1" fmla="*/ 9 h 43"/>
                <a:gd name="T2" fmla="*/ 3 w 63"/>
                <a:gd name="T3" fmla="*/ 1 h 43"/>
                <a:gd name="T4" fmla="*/ 10 w 63"/>
                <a:gd name="T5" fmla="*/ 2 h 43"/>
                <a:gd name="T6" fmla="*/ 14 w 63"/>
                <a:gd name="T7" fmla="*/ 8 h 43"/>
                <a:gd name="T8" fmla="*/ 19 w 63"/>
                <a:gd name="T9" fmla="*/ 17 h 43"/>
                <a:gd name="T10" fmla="*/ 25 w 63"/>
                <a:gd name="T11" fmla="*/ 24 h 43"/>
                <a:gd name="T12" fmla="*/ 37 w 63"/>
                <a:gd name="T13" fmla="*/ 26 h 43"/>
                <a:gd name="T14" fmla="*/ 58 w 63"/>
                <a:gd name="T15" fmla="*/ 25 h 43"/>
                <a:gd name="T16" fmla="*/ 61 w 63"/>
                <a:gd name="T17" fmla="*/ 26 h 43"/>
                <a:gd name="T18" fmla="*/ 63 w 63"/>
                <a:gd name="T19" fmla="*/ 30 h 43"/>
                <a:gd name="T20" fmla="*/ 60 w 63"/>
                <a:gd name="T21" fmla="*/ 40 h 43"/>
                <a:gd name="T22" fmla="*/ 36 w 63"/>
                <a:gd name="T23" fmla="*/ 41 h 43"/>
                <a:gd name="T24" fmla="*/ 13 w 63"/>
                <a:gd name="T25" fmla="*/ 41 h 43"/>
                <a:gd name="T26" fmla="*/ 1 w 63"/>
                <a:gd name="T27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43">
                  <a:moveTo>
                    <a:pt x="1" y="9"/>
                  </a:move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2" y="3"/>
                    <a:pt x="13" y="5"/>
                    <a:pt x="14" y="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1" y="20"/>
                    <a:pt x="22" y="22"/>
                    <a:pt x="25" y="24"/>
                  </a:cubicBezTo>
                  <a:cubicBezTo>
                    <a:pt x="28" y="26"/>
                    <a:pt x="33" y="27"/>
                    <a:pt x="37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9" y="25"/>
                    <a:pt x="60" y="25"/>
                    <a:pt x="61" y="26"/>
                  </a:cubicBezTo>
                  <a:cubicBezTo>
                    <a:pt x="62" y="27"/>
                    <a:pt x="63" y="28"/>
                    <a:pt x="63" y="30"/>
                  </a:cubicBezTo>
                  <a:cubicBezTo>
                    <a:pt x="62" y="33"/>
                    <a:pt x="62" y="37"/>
                    <a:pt x="60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29" y="41"/>
                    <a:pt x="19" y="43"/>
                    <a:pt x="13" y="41"/>
                  </a:cubicBezTo>
                  <a:cubicBezTo>
                    <a:pt x="3" y="38"/>
                    <a:pt x="1" y="17"/>
                    <a:pt x="1" y="9"/>
                  </a:cubicBezTo>
                  <a:close/>
                </a:path>
              </a:pathLst>
            </a:custGeom>
            <a:solidFill>
              <a:srgbClr val="FF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ïṡḻîďè">
              <a:extLst>
                <a:ext uri="{FF2B5EF4-FFF2-40B4-BE49-F238E27FC236}">
                  <a16:creationId xmlns:a16="http://schemas.microsoft.com/office/drawing/2014/main" id="{83BB43AD-36EE-4B9A-B0EB-77A20D5B7439}"/>
                </a:ext>
              </a:extLst>
            </p:cNvPr>
            <p:cNvSpPr/>
            <p:nvPr/>
          </p:nvSpPr>
          <p:spPr bwMode="auto">
            <a:xfrm>
              <a:off x="5783018" y="4382823"/>
              <a:ext cx="545859" cy="1317156"/>
            </a:xfrm>
            <a:custGeom>
              <a:avLst/>
              <a:gdLst>
                <a:gd name="T0" fmla="*/ 201 w 263"/>
                <a:gd name="T1" fmla="*/ 398 h 635"/>
                <a:gd name="T2" fmla="*/ 177 w 263"/>
                <a:gd name="T3" fmla="*/ 474 h 635"/>
                <a:gd name="T4" fmla="*/ 161 w 263"/>
                <a:gd name="T5" fmla="*/ 463 h 635"/>
                <a:gd name="T6" fmla="*/ 139 w 263"/>
                <a:gd name="T7" fmla="*/ 449 h 635"/>
                <a:gd name="T8" fmla="*/ 175 w 263"/>
                <a:gd name="T9" fmla="*/ 252 h 635"/>
                <a:gd name="T10" fmla="*/ 144 w 263"/>
                <a:gd name="T11" fmla="*/ 187 h 635"/>
                <a:gd name="T12" fmla="*/ 125 w 263"/>
                <a:gd name="T13" fmla="*/ 617 h 635"/>
                <a:gd name="T14" fmla="*/ 77 w 263"/>
                <a:gd name="T15" fmla="*/ 635 h 635"/>
                <a:gd name="T16" fmla="*/ 4 w 263"/>
                <a:gd name="T17" fmla="*/ 87 h 635"/>
                <a:gd name="T18" fmla="*/ 193 w 263"/>
                <a:gd name="T19" fmla="*/ 0 h 635"/>
                <a:gd name="T20" fmla="*/ 256 w 263"/>
                <a:gd name="T21" fmla="*/ 200 h 635"/>
                <a:gd name="T22" fmla="*/ 201 w 263"/>
                <a:gd name="T23" fmla="*/ 39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635">
                  <a:moveTo>
                    <a:pt x="201" y="398"/>
                  </a:moveTo>
                  <a:cubicBezTo>
                    <a:pt x="199" y="411"/>
                    <a:pt x="177" y="474"/>
                    <a:pt x="177" y="474"/>
                  </a:cubicBezTo>
                  <a:cubicBezTo>
                    <a:pt x="161" y="463"/>
                    <a:pt x="161" y="463"/>
                    <a:pt x="161" y="463"/>
                  </a:cubicBezTo>
                  <a:cubicBezTo>
                    <a:pt x="139" y="449"/>
                    <a:pt x="139" y="449"/>
                    <a:pt x="139" y="449"/>
                  </a:cubicBezTo>
                  <a:cubicBezTo>
                    <a:pt x="139" y="449"/>
                    <a:pt x="178" y="270"/>
                    <a:pt x="175" y="252"/>
                  </a:cubicBezTo>
                  <a:cubicBezTo>
                    <a:pt x="171" y="234"/>
                    <a:pt x="144" y="187"/>
                    <a:pt x="144" y="187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77" y="635"/>
                    <a:pt x="77" y="635"/>
                    <a:pt x="77" y="635"/>
                  </a:cubicBezTo>
                  <a:cubicBezTo>
                    <a:pt x="77" y="635"/>
                    <a:pt x="0" y="171"/>
                    <a:pt x="4" y="87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249" y="165"/>
                    <a:pt x="256" y="200"/>
                  </a:cubicBezTo>
                  <a:cubicBezTo>
                    <a:pt x="263" y="235"/>
                    <a:pt x="203" y="385"/>
                    <a:pt x="201" y="398"/>
                  </a:cubicBez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ïṥḷidê">
              <a:extLst>
                <a:ext uri="{FF2B5EF4-FFF2-40B4-BE49-F238E27FC236}">
                  <a16:creationId xmlns:a16="http://schemas.microsoft.com/office/drawing/2014/main" id="{84A9F2E3-98C8-4845-8C96-0CFCDA8235B1}"/>
                </a:ext>
              </a:extLst>
            </p:cNvPr>
            <p:cNvSpPr/>
            <p:nvPr/>
          </p:nvSpPr>
          <p:spPr bwMode="auto">
            <a:xfrm>
              <a:off x="6054231" y="5314330"/>
              <a:ext cx="193397" cy="209418"/>
            </a:xfrm>
            <a:custGeom>
              <a:avLst/>
              <a:gdLst>
                <a:gd name="T0" fmla="*/ 0 w 93"/>
                <a:gd name="T1" fmla="*/ 48 h 101"/>
                <a:gd name="T2" fmla="*/ 84 w 93"/>
                <a:gd name="T3" fmla="*/ 101 h 101"/>
                <a:gd name="T4" fmla="*/ 78 w 93"/>
                <a:gd name="T5" fmla="*/ 64 h 101"/>
                <a:gd name="T6" fmla="*/ 46 w 93"/>
                <a:gd name="T7" fmla="*/ 25 h 101"/>
                <a:gd name="T8" fmla="*/ 8 w 93"/>
                <a:gd name="T9" fmla="*/ 0 h 101"/>
                <a:gd name="T10" fmla="*/ 0 w 93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1">
                  <a:moveTo>
                    <a:pt x="0" y="48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84" y="101"/>
                    <a:pt x="93" y="85"/>
                    <a:pt x="78" y="64"/>
                  </a:cubicBezTo>
                  <a:cubicBezTo>
                    <a:pt x="62" y="44"/>
                    <a:pt x="46" y="25"/>
                    <a:pt x="46" y="25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iṡľïḍê">
              <a:extLst>
                <a:ext uri="{FF2B5EF4-FFF2-40B4-BE49-F238E27FC236}">
                  <a16:creationId xmlns:a16="http://schemas.microsoft.com/office/drawing/2014/main" id="{312EAFE2-CF53-4A4A-9FB2-E32D72A1E372}"/>
                </a:ext>
              </a:extLst>
            </p:cNvPr>
            <p:cNvSpPr/>
            <p:nvPr/>
          </p:nvSpPr>
          <p:spPr bwMode="auto">
            <a:xfrm>
              <a:off x="5888299" y="5662215"/>
              <a:ext cx="163644" cy="255192"/>
            </a:xfrm>
            <a:custGeom>
              <a:avLst/>
              <a:gdLst>
                <a:gd name="T0" fmla="*/ 27 w 79"/>
                <a:gd name="T1" fmla="*/ 18 h 123"/>
                <a:gd name="T2" fmla="*/ 10 w 79"/>
                <a:gd name="T3" fmla="*/ 96 h 123"/>
                <a:gd name="T4" fmla="*/ 56 w 79"/>
                <a:gd name="T5" fmla="*/ 70 h 123"/>
                <a:gd name="T6" fmla="*/ 79 w 79"/>
                <a:gd name="T7" fmla="*/ 18 h 123"/>
                <a:gd name="T8" fmla="*/ 74 w 79"/>
                <a:gd name="T9" fmla="*/ 0 h 123"/>
                <a:gd name="T10" fmla="*/ 27 w 79"/>
                <a:gd name="T11" fmla="*/ 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23">
                  <a:moveTo>
                    <a:pt x="27" y="18"/>
                  </a:moveTo>
                  <a:cubicBezTo>
                    <a:pt x="27" y="18"/>
                    <a:pt x="0" y="69"/>
                    <a:pt x="10" y="96"/>
                  </a:cubicBezTo>
                  <a:cubicBezTo>
                    <a:pt x="20" y="123"/>
                    <a:pt x="43" y="90"/>
                    <a:pt x="56" y="70"/>
                  </a:cubicBezTo>
                  <a:cubicBezTo>
                    <a:pt x="67" y="53"/>
                    <a:pt x="79" y="18"/>
                    <a:pt x="79" y="18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ś1íďè">
              <a:extLst>
                <a:ext uri="{FF2B5EF4-FFF2-40B4-BE49-F238E27FC236}">
                  <a16:creationId xmlns:a16="http://schemas.microsoft.com/office/drawing/2014/main" id="{4D468022-0304-4DDC-96CB-B9CF0E86CB58}"/>
                </a:ext>
              </a:extLst>
            </p:cNvPr>
            <p:cNvSpPr/>
            <p:nvPr/>
          </p:nvSpPr>
          <p:spPr bwMode="auto">
            <a:xfrm>
              <a:off x="6071396" y="4688367"/>
              <a:ext cx="163644" cy="654573"/>
            </a:xfrm>
            <a:custGeom>
              <a:avLst/>
              <a:gdLst>
                <a:gd name="T0" fmla="*/ 79 w 79"/>
                <a:gd name="T1" fmla="*/ 81 h 316"/>
                <a:gd name="T2" fmla="*/ 22 w 79"/>
                <a:gd name="T3" fmla="*/ 316 h 316"/>
                <a:gd name="T4" fmla="*/ 0 w 79"/>
                <a:gd name="T5" fmla="*/ 302 h 316"/>
                <a:gd name="T6" fmla="*/ 36 w 79"/>
                <a:gd name="T7" fmla="*/ 105 h 316"/>
                <a:gd name="T8" fmla="*/ 5 w 79"/>
                <a:gd name="T9" fmla="*/ 40 h 316"/>
                <a:gd name="T10" fmla="*/ 35 w 79"/>
                <a:gd name="T11" fmla="*/ 9 h 316"/>
                <a:gd name="T12" fmla="*/ 79 w 79"/>
                <a:gd name="T13" fmla="*/ 8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16">
                  <a:moveTo>
                    <a:pt x="79" y="81"/>
                  </a:moveTo>
                  <a:cubicBezTo>
                    <a:pt x="22" y="316"/>
                    <a:pt x="22" y="316"/>
                    <a:pt x="22" y="31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39" y="123"/>
                    <a:pt x="36" y="105"/>
                  </a:cubicBezTo>
                  <a:cubicBezTo>
                    <a:pt x="32" y="87"/>
                    <a:pt x="5" y="40"/>
                    <a:pt x="5" y="40"/>
                  </a:cubicBezTo>
                  <a:cubicBezTo>
                    <a:pt x="5" y="40"/>
                    <a:pt x="27" y="0"/>
                    <a:pt x="35" y="9"/>
                  </a:cubicBezTo>
                  <a:cubicBezTo>
                    <a:pt x="43" y="17"/>
                    <a:pt x="79" y="81"/>
                    <a:pt x="79" y="8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îṩḷîďe">
              <a:extLst>
                <a:ext uri="{FF2B5EF4-FFF2-40B4-BE49-F238E27FC236}">
                  <a16:creationId xmlns:a16="http://schemas.microsoft.com/office/drawing/2014/main" id="{FB24D347-7928-40A3-976E-41032AF10898}"/>
                </a:ext>
              </a:extLst>
            </p:cNvPr>
            <p:cNvSpPr/>
            <p:nvPr/>
          </p:nvSpPr>
          <p:spPr bwMode="auto">
            <a:xfrm>
              <a:off x="5783018" y="4532734"/>
              <a:ext cx="179665" cy="1168390"/>
            </a:xfrm>
            <a:custGeom>
              <a:avLst/>
              <a:gdLst>
                <a:gd name="T0" fmla="*/ 37 w 87"/>
                <a:gd name="T1" fmla="*/ 0 h 564"/>
                <a:gd name="T2" fmla="*/ 87 w 87"/>
                <a:gd name="T3" fmla="*/ 560 h 564"/>
                <a:gd name="T4" fmla="*/ 78 w 87"/>
                <a:gd name="T5" fmla="*/ 564 h 564"/>
                <a:gd name="T6" fmla="*/ 5 w 87"/>
                <a:gd name="T7" fmla="*/ 16 h 564"/>
                <a:gd name="T8" fmla="*/ 37 w 87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64">
                  <a:moveTo>
                    <a:pt x="37" y="0"/>
                  </a:moveTo>
                  <a:cubicBezTo>
                    <a:pt x="87" y="560"/>
                    <a:pt x="87" y="560"/>
                    <a:pt x="87" y="560"/>
                  </a:cubicBezTo>
                  <a:cubicBezTo>
                    <a:pt x="78" y="564"/>
                    <a:pt x="78" y="564"/>
                    <a:pt x="78" y="564"/>
                  </a:cubicBezTo>
                  <a:cubicBezTo>
                    <a:pt x="78" y="564"/>
                    <a:pt x="0" y="97"/>
                    <a:pt x="5" y="16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Slíḑé">
              <a:extLst>
                <a:ext uri="{FF2B5EF4-FFF2-40B4-BE49-F238E27FC236}">
                  <a16:creationId xmlns:a16="http://schemas.microsoft.com/office/drawing/2014/main" id="{858D72E9-D6D2-44A7-A4C1-D8F0064DB15F}"/>
                </a:ext>
              </a:extLst>
            </p:cNvPr>
            <p:cNvSpPr/>
            <p:nvPr/>
          </p:nvSpPr>
          <p:spPr bwMode="auto">
            <a:xfrm>
              <a:off x="5742965" y="4223757"/>
              <a:ext cx="106426" cy="89260"/>
            </a:xfrm>
            <a:custGeom>
              <a:avLst/>
              <a:gdLst>
                <a:gd name="T0" fmla="*/ 51 w 51"/>
                <a:gd name="T1" fmla="*/ 8 h 43"/>
                <a:gd name="T2" fmla="*/ 13 w 51"/>
                <a:gd name="T3" fmla="*/ 43 h 43"/>
                <a:gd name="T4" fmla="*/ 0 w 51"/>
                <a:gd name="T5" fmla="*/ 0 h 43"/>
                <a:gd name="T6" fmla="*/ 2 w 51"/>
                <a:gd name="T7" fmla="*/ 8 h 43"/>
                <a:gd name="T8" fmla="*/ 51 w 51"/>
                <a:gd name="T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3">
                  <a:moveTo>
                    <a:pt x="51" y="8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8"/>
                    <a:pt x="2" y="8"/>
                  </a:cubicBezTo>
                  <a:lnTo>
                    <a:pt x="51" y="8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íṡľiďê">
              <a:extLst>
                <a:ext uri="{FF2B5EF4-FFF2-40B4-BE49-F238E27FC236}">
                  <a16:creationId xmlns:a16="http://schemas.microsoft.com/office/drawing/2014/main" id="{943BD090-8FA7-4218-A25F-DA8A5298A999}"/>
                </a:ext>
              </a:extLst>
            </p:cNvPr>
            <p:cNvSpPr/>
            <p:nvPr/>
          </p:nvSpPr>
          <p:spPr bwMode="auto">
            <a:xfrm>
              <a:off x="5261191" y="4039515"/>
              <a:ext cx="506951" cy="360473"/>
            </a:xfrm>
            <a:custGeom>
              <a:avLst/>
              <a:gdLst>
                <a:gd name="T0" fmla="*/ 0 w 244"/>
                <a:gd name="T1" fmla="*/ 20 h 174"/>
                <a:gd name="T2" fmla="*/ 180 w 244"/>
                <a:gd name="T3" fmla="*/ 0 h 174"/>
                <a:gd name="T4" fmla="*/ 195 w 244"/>
                <a:gd name="T5" fmla="*/ 9 h 174"/>
                <a:gd name="T6" fmla="*/ 244 w 244"/>
                <a:gd name="T7" fmla="*/ 150 h 174"/>
                <a:gd name="T8" fmla="*/ 56 w 244"/>
                <a:gd name="T9" fmla="*/ 174 h 174"/>
                <a:gd name="T10" fmla="*/ 0 w 244"/>
                <a:gd name="T11" fmla="*/ 2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74">
                  <a:moveTo>
                    <a:pt x="0" y="2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7" y="0"/>
                    <a:pt x="192" y="3"/>
                    <a:pt x="195" y="9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56" y="174"/>
                    <a:pt x="56" y="174"/>
                    <a:pt x="56" y="17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ïṩḷîďè">
              <a:extLst>
                <a:ext uri="{FF2B5EF4-FFF2-40B4-BE49-F238E27FC236}">
                  <a16:creationId xmlns:a16="http://schemas.microsoft.com/office/drawing/2014/main" id="{712EC9BC-4E2E-467A-8D66-9399DDE178D7}"/>
                </a:ext>
              </a:extLst>
            </p:cNvPr>
            <p:cNvSpPr/>
            <p:nvPr/>
          </p:nvSpPr>
          <p:spPr bwMode="auto">
            <a:xfrm>
              <a:off x="5773863" y="3222444"/>
              <a:ext cx="264347" cy="557303"/>
            </a:xfrm>
            <a:custGeom>
              <a:avLst/>
              <a:gdLst>
                <a:gd name="T0" fmla="*/ 100 w 127"/>
                <a:gd name="T1" fmla="*/ 162 h 269"/>
                <a:gd name="T2" fmla="*/ 106 w 127"/>
                <a:gd name="T3" fmla="*/ 198 h 269"/>
                <a:gd name="T4" fmla="*/ 113 w 127"/>
                <a:gd name="T5" fmla="*/ 242 h 269"/>
                <a:gd name="T6" fmla="*/ 113 w 127"/>
                <a:gd name="T7" fmla="*/ 242 h 269"/>
                <a:gd name="T8" fmla="*/ 113 w 127"/>
                <a:gd name="T9" fmla="*/ 246 h 269"/>
                <a:gd name="T10" fmla="*/ 34 w 127"/>
                <a:gd name="T11" fmla="*/ 211 h 269"/>
                <a:gd name="T12" fmla="*/ 0 w 127"/>
                <a:gd name="T13" fmla="*/ 95 h 269"/>
                <a:gd name="T14" fmla="*/ 98 w 127"/>
                <a:gd name="T15" fmla="*/ 35 h 269"/>
                <a:gd name="T16" fmla="*/ 121 w 127"/>
                <a:gd name="T17" fmla="*/ 132 h 269"/>
                <a:gd name="T18" fmla="*/ 113 w 127"/>
                <a:gd name="T19" fmla="*/ 145 h 269"/>
                <a:gd name="T20" fmla="*/ 100 w 127"/>
                <a:gd name="T21" fmla="*/ 16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269">
                  <a:moveTo>
                    <a:pt x="100" y="162"/>
                  </a:moveTo>
                  <a:cubicBezTo>
                    <a:pt x="95" y="173"/>
                    <a:pt x="106" y="198"/>
                    <a:pt x="106" y="198"/>
                  </a:cubicBezTo>
                  <a:cubicBezTo>
                    <a:pt x="106" y="198"/>
                    <a:pt x="117" y="220"/>
                    <a:pt x="113" y="242"/>
                  </a:cubicBezTo>
                  <a:cubicBezTo>
                    <a:pt x="113" y="242"/>
                    <a:pt x="113" y="242"/>
                    <a:pt x="113" y="242"/>
                  </a:cubicBezTo>
                  <a:cubicBezTo>
                    <a:pt x="113" y="244"/>
                    <a:pt x="113" y="245"/>
                    <a:pt x="113" y="246"/>
                  </a:cubicBezTo>
                  <a:cubicBezTo>
                    <a:pt x="107" y="269"/>
                    <a:pt x="32" y="244"/>
                    <a:pt x="34" y="211"/>
                  </a:cubicBezTo>
                  <a:cubicBezTo>
                    <a:pt x="37" y="179"/>
                    <a:pt x="0" y="95"/>
                    <a:pt x="0" y="95"/>
                  </a:cubicBezTo>
                  <a:cubicBezTo>
                    <a:pt x="22" y="0"/>
                    <a:pt x="92" y="30"/>
                    <a:pt x="98" y="35"/>
                  </a:cubicBezTo>
                  <a:cubicBezTo>
                    <a:pt x="104" y="40"/>
                    <a:pt x="127" y="115"/>
                    <a:pt x="121" y="132"/>
                  </a:cubicBezTo>
                  <a:cubicBezTo>
                    <a:pt x="119" y="137"/>
                    <a:pt x="117" y="141"/>
                    <a:pt x="113" y="145"/>
                  </a:cubicBezTo>
                  <a:cubicBezTo>
                    <a:pt x="108" y="152"/>
                    <a:pt x="103" y="155"/>
                    <a:pt x="100" y="162"/>
                  </a:cubicBezTo>
                  <a:close/>
                </a:path>
              </a:pathLst>
            </a:custGeom>
            <a:solidFill>
              <a:srgbClr val="FF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$ļïḓè">
              <a:extLst>
                <a:ext uri="{FF2B5EF4-FFF2-40B4-BE49-F238E27FC236}">
                  <a16:creationId xmlns:a16="http://schemas.microsoft.com/office/drawing/2014/main" id="{6E9F5B31-F469-49C3-9848-92E04971D4A4}"/>
                </a:ext>
              </a:extLst>
            </p:cNvPr>
            <p:cNvSpPr/>
            <p:nvPr/>
          </p:nvSpPr>
          <p:spPr bwMode="auto">
            <a:xfrm>
              <a:off x="5691470" y="3186969"/>
              <a:ext cx="306688" cy="385649"/>
            </a:xfrm>
            <a:custGeom>
              <a:avLst/>
              <a:gdLst>
                <a:gd name="T0" fmla="*/ 138 w 148"/>
                <a:gd name="T1" fmla="*/ 52 h 186"/>
                <a:gd name="T2" fmla="*/ 138 w 148"/>
                <a:gd name="T3" fmla="*/ 17 h 186"/>
                <a:gd name="T4" fmla="*/ 90 w 148"/>
                <a:gd name="T5" fmla="*/ 4 h 186"/>
                <a:gd name="T6" fmla="*/ 49 w 148"/>
                <a:gd name="T7" fmla="*/ 17 h 186"/>
                <a:gd name="T8" fmla="*/ 18 w 148"/>
                <a:gd name="T9" fmla="*/ 65 h 186"/>
                <a:gd name="T10" fmla="*/ 5 w 148"/>
                <a:gd name="T11" fmla="*/ 99 h 186"/>
                <a:gd name="T12" fmla="*/ 26 w 148"/>
                <a:gd name="T13" fmla="*/ 139 h 186"/>
                <a:gd name="T14" fmla="*/ 46 w 148"/>
                <a:gd name="T15" fmla="*/ 169 h 186"/>
                <a:gd name="T16" fmla="*/ 69 w 148"/>
                <a:gd name="T17" fmla="*/ 186 h 186"/>
                <a:gd name="T18" fmla="*/ 68 w 148"/>
                <a:gd name="T19" fmla="*/ 142 h 186"/>
                <a:gd name="T20" fmla="*/ 55 w 148"/>
                <a:gd name="T21" fmla="*/ 144 h 186"/>
                <a:gd name="T22" fmla="*/ 61 w 148"/>
                <a:gd name="T23" fmla="*/ 123 h 186"/>
                <a:gd name="T24" fmla="*/ 54 w 148"/>
                <a:gd name="T25" fmla="*/ 90 h 186"/>
                <a:gd name="T26" fmla="*/ 138 w 148"/>
                <a:gd name="T27" fmla="*/ 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86">
                  <a:moveTo>
                    <a:pt x="138" y="52"/>
                  </a:moveTo>
                  <a:cubicBezTo>
                    <a:pt x="138" y="52"/>
                    <a:pt x="148" y="26"/>
                    <a:pt x="138" y="17"/>
                  </a:cubicBezTo>
                  <a:cubicBezTo>
                    <a:pt x="127" y="8"/>
                    <a:pt x="110" y="5"/>
                    <a:pt x="90" y="4"/>
                  </a:cubicBezTo>
                  <a:cubicBezTo>
                    <a:pt x="70" y="4"/>
                    <a:pt x="64" y="0"/>
                    <a:pt x="49" y="17"/>
                  </a:cubicBezTo>
                  <a:cubicBezTo>
                    <a:pt x="33" y="34"/>
                    <a:pt x="28" y="60"/>
                    <a:pt x="18" y="65"/>
                  </a:cubicBezTo>
                  <a:cubicBezTo>
                    <a:pt x="9" y="69"/>
                    <a:pt x="0" y="84"/>
                    <a:pt x="5" y="99"/>
                  </a:cubicBezTo>
                  <a:cubicBezTo>
                    <a:pt x="10" y="114"/>
                    <a:pt x="23" y="138"/>
                    <a:pt x="26" y="139"/>
                  </a:cubicBezTo>
                  <a:cubicBezTo>
                    <a:pt x="28" y="140"/>
                    <a:pt x="45" y="158"/>
                    <a:pt x="46" y="169"/>
                  </a:cubicBezTo>
                  <a:cubicBezTo>
                    <a:pt x="47" y="180"/>
                    <a:pt x="69" y="186"/>
                    <a:pt x="69" y="186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68" y="142"/>
                    <a:pt x="66" y="154"/>
                    <a:pt x="55" y="144"/>
                  </a:cubicBezTo>
                  <a:cubicBezTo>
                    <a:pt x="45" y="134"/>
                    <a:pt x="60" y="123"/>
                    <a:pt x="61" y="123"/>
                  </a:cubicBezTo>
                  <a:cubicBezTo>
                    <a:pt x="63" y="124"/>
                    <a:pt x="49" y="101"/>
                    <a:pt x="54" y="90"/>
                  </a:cubicBezTo>
                  <a:cubicBezTo>
                    <a:pt x="58" y="79"/>
                    <a:pt x="82" y="20"/>
                    <a:pt x="138" y="52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ïŝľîdè">
              <a:extLst>
                <a:ext uri="{FF2B5EF4-FFF2-40B4-BE49-F238E27FC236}">
                  <a16:creationId xmlns:a16="http://schemas.microsoft.com/office/drawing/2014/main" id="{736ACF90-CFB8-4DA8-8CEB-BB0C278C8B3C}"/>
                </a:ext>
              </a:extLst>
            </p:cNvPr>
            <p:cNvSpPr/>
            <p:nvPr/>
          </p:nvSpPr>
          <p:spPr bwMode="auto">
            <a:xfrm>
              <a:off x="5905464" y="3518833"/>
              <a:ext cx="112147" cy="224294"/>
            </a:xfrm>
            <a:custGeom>
              <a:avLst/>
              <a:gdLst>
                <a:gd name="T0" fmla="*/ 50 w 54"/>
                <a:gd name="T1" fmla="*/ 100 h 108"/>
                <a:gd name="T2" fmla="*/ 50 w 54"/>
                <a:gd name="T3" fmla="*/ 100 h 108"/>
                <a:gd name="T4" fmla="*/ 47 w 54"/>
                <a:gd name="T5" fmla="*/ 104 h 108"/>
                <a:gd name="T6" fmla="*/ 33 w 54"/>
                <a:gd name="T7" fmla="*/ 106 h 108"/>
                <a:gd name="T8" fmla="*/ 21 w 54"/>
                <a:gd name="T9" fmla="*/ 97 h 108"/>
                <a:gd name="T10" fmla="*/ 4 w 54"/>
                <a:gd name="T11" fmla="*/ 35 h 108"/>
                <a:gd name="T12" fmla="*/ 8 w 54"/>
                <a:gd name="T13" fmla="*/ 23 h 108"/>
                <a:gd name="T14" fmla="*/ 32 w 54"/>
                <a:gd name="T15" fmla="*/ 9 h 108"/>
                <a:gd name="T16" fmla="*/ 50 w 54"/>
                <a:gd name="T17" fmla="*/ 2 h 108"/>
                <a:gd name="T18" fmla="*/ 37 w 54"/>
                <a:gd name="T19" fmla="*/ 19 h 108"/>
                <a:gd name="T20" fmla="*/ 43 w 54"/>
                <a:gd name="T21" fmla="*/ 55 h 108"/>
                <a:gd name="T22" fmla="*/ 50 w 54"/>
                <a:gd name="T23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08">
                  <a:moveTo>
                    <a:pt x="50" y="100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49" y="103"/>
                    <a:pt x="47" y="104"/>
                  </a:cubicBezTo>
                  <a:cubicBezTo>
                    <a:pt x="43" y="108"/>
                    <a:pt x="38" y="108"/>
                    <a:pt x="33" y="106"/>
                  </a:cubicBezTo>
                  <a:cubicBezTo>
                    <a:pt x="28" y="104"/>
                    <a:pt x="24" y="101"/>
                    <a:pt x="21" y="97"/>
                  </a:cubicBezTo>
                  <a:cubicBezTo>
                    <a:pt x="6" y="80"/>
                    <a:pt x="0" y="57"/>
                    <a:pt x="4" y="35"/>
                  </a:cubicBezTo>
                  <a:cubicBezTo>
                    <a:pt x="5" y="31"/>
                    <a:pt x="6" y="27"/>
                    <a:pt x="8" y="23"/>
                  </a:cubicBezTo>
                  <a:cubicBezTo>
                    <a:pt x="14" y="16"/>
                    <a:pt x="23" y="13"/>
                    <a:pt x="32" y="9"/>
                  </a:cubicBezTo>
                  <a:cubicBezTo>
                    <a:pt x="41" y="6"/>
                    <a:pt x="47" y="0"/>
                    <a:pt x="50" y="2"/>
                  </a:cubicBezTo>
                  <a:cubicBezTo>
                    <a:pt x="45" y="9"/>
                    <a:pt x="40" y="13"/>
                    <a:pt x="37" y="19"/>
                  </a:cubicBezTo>
                  <a:cubicBezTo>
                    <a:pt x="32" y="30"/>
                    <a:pt x="43" y="55"/>
                    <a:pt x="43" y="55"/>
                  </a:cubicBezTo>
                  <a:cubicBezTo>
                    <a:pt x="43" y="55"/>
                    <a:pt x="54" y="77"/>
                    <a:pt x="50" y="100"/>
                  </a:cubicBezTo>
                  <a:close/>
                </a:path>
              </a:pathLst>
            </a:custGeom>
            <a:solidFill>
              <a:srgbClr val="FFDFD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îSḷîḓe">
              <a:extLst>
                <a:ext uri="{FF2B5EF4-FFF2-40B4-BE49-F238E27FC236}">
                  <a16:creationId xmlns:a16="http://schemas.microsoft.com/office/drawing/2014/main" id="{956DEE2C-6E97-493B-91EC-4BDC76FB6618}"/>
                </a:ext>
              </a:extLst>
            </p:cNvPr>
            <p:cNvSpPr/>
            <p:nvPr/>
          </p:nvSpPr>
          <p:spPr bwMode="auto">
            <a:xfrm>
              <a:off x="6810652" y="3094276"/>
              <a:ext cx="1168390" cy="480630"/>
            </a:xfrm>
            <a:custGeom>
              <a:avLst/>
              <a:gdLst>
                <a:gd name="T0" fmla="*/ 8 w 563"/>
                <a:gd name="T1" fmla="*/ 111 h 232"/>
                <a:gd name="T2" fmla="*/ 57 w 563"/>
                <a:gd name="T3" fmla="*/ 199 h 232"/>
                <a:gd name="T4" fmla="*/ 149 w 563"/>
                <a:gd name="T5" fmla="*/ 202 h 232"/>
                <a:gd name="T6" fmla="*/ 308 w 563"/>
                <a:gd name="T7" fmla="*/ 230 h 232"/>
                <a:gd name="T8" fmla="*/ 412 w 563"/>
                <a:gd name="T9" fmla="*/ 210 h 232"/>
                <a:gd name="T10" fmla="*/ 469 w 563"/>
                <a:gd name="T11" fmla="*/ 187 h 232"/>
                <a:gd name="T12" fmla="*/ 521 w 563"/>
                <a:gd name="T13" fmla="*/ 184 h 232"/>
                <a:gd name="T14" fmla="*/ 553 w 563"/>
                <a:gd name="T15" fmla="*/ 112 h 232"/>
                <a:gd name="T16" fmla="*/ 484 w 563"/>
                <a:gd name="T17" fmla="*/ 64 h 232"/>
                <a:gd name="T18" fmla="*/ 399 w 563"/>
                <a:gd name="T19" fmla="*/ 63 h 232"/>
                <a:gd name="T20" fmla="*/ 316 w 563"/>
                <a:gd name="T21" fmla="*/ 14 h 232"/>
                <a:gd name="T22" fmla="*/ 191 w 563"/>
                <a:gd name="T23" fmla="*/ 62 h 232"/>
                <a:gd name="T24" fmla="*/ 139 w 563"/>
                <a:gd name="T25" fmla="*/ 24 h 232"/>
                <a:gd name="T26" fmla="*/ 70 w 563"/>
                <a:gd name="T27" fmla="*/ 52 h 232"/>
                <a:gd name="T28" fmla="*/ 8 w 563"/>
                <a:gd name="T29" fmla="*/ 11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3" h="232">
                  <a:moveTo>
                    <a:pt x="8" y="111"/>
                  </a:moveTo>
                  <a:cubicBezTo>
                    <a:pt x="0" y="147"/>
                    <a:pt x="22" y="187"/>
                    <a:pt x="57" y="199"/>
                  </a:cubicBezTo>
                  <a:cubicBezTo>
                    <a:pt x="86" y="210"/>
                    <a:pt x="118" y="202"/>
                    <a:pt x="149" y="202"/>
                  </a:cubicBezTo>
                  <a:cubicBezTo>
                    <a:pt x="203" y="202"/>
                    <a:pt x="254" y="227"/>
                    <a:pt x="308" y="230"/>
                  </a:cubicBezTo>
                  <a:cubicBezTo>
                    <a:pt x="344" y="232"/>
                    <a:pt x="379" y="226"/>
                    <a:pt x="412" y="210"/>
                  </a:cubicBezTo>
                  <a:cubicBezTo>
                    <a:pt x="430" y="201"/>
                    <a:pt x="448" y="189"/>
                    <a:pt x="469" y="187"/>
                  </a:cubicBezTo>
                  <a:cubicBezTo>
                    <a:pt x="486" y="185"/>
                    <a:pt x="504" y="189"/>
                    <a:pt x="521" y="184"/>
                  </a:cubicBezTo>
                  <a:cubicBezTo>
                    <a:pt x="549" y="176"/>
                    <a:pt x="563" y="140"/>
                    <a:pt x="553" y="112"/>
                  </a:cubicBezTo>
                  <a:cubicBezTo>
                    <a:pt x="543" y="85"/>
                    <a:pt x="514" y="67"/>
                    <a:pt x="484" y="64"/>
                  </a:cubicBezTo>
                  <a:cubicBezTo>
                    <a:pt x="456" y="62"/>
                    <a:pt x="426" y="72"/>
                    <a:pt x="399" y="63"/>
                  </a:cubicBezTo>
                  <a:cubicBezTo>
                    <a:pt x="368" y="54"/>
                    <a:pt x="347" y="24"/>
                    <a:pt x="316" y="14"/>
                  </a:cubicBezTo>
                  <a:cubicBezTo>
                    <a:pt x="272" y="0"/>
                    <a:pt x="227" y="32"/>
                    <a:pt x="191" y="62"/>
                  </a:cubicBezTo>
                  <a:cubicBezTo>
                    <a:pt x="183" y="40"/>
                    <a:pt x="162" y="25"/>
                    <a:pt x="139" y="24"/>
                  </a:cubicBezTo>
                  <a:cubicBezTo>
                    <a:pt x="115" y="23"/>
                    <a:pt x="92" y="43"/>
                    <a:pt x="70" y="52"/>
                  </a:cubicBezTo>
                  <a:cubicBezTo>
                    <a:pt x="42" y="64"/>
                    <a:pt x="16" y="77"/>
                    <a:pt x="8" y="111"/>
                  </a:cubicBezTo>
                  <a:close/>
                </a:path>
              </a:pathLst>
            </a:custGeom>
            <a:solidFill>
              <a:srgbClr val="686DFD">
                <a:alpha val="77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šḷïḍe">
              <a:extLst>
                <a:ext uri="{FF2B5EF4-FFF2-40B4-BE49-F238E27FC236}">
                  <a16:creationId xmlns:a16="http://schemas.microsoft.com/office/drawing/2014/main" id="{F0A65A8E-5E04-4CBD-A0CB-4C3BB97FEEE7}"/>
                </a:ext>
              </a:extLst>
            </p:cNvPr>
            <p:cNvSpPr/>
            <p:nvPr/>
          </p:nvSpPr>
          <p:spPr bwMode="auto">
            <a:xfrm>
              <a:off x="3940602" y="3216722"/>
              <a:ext cx="1167245" cy="482919"/>
            </a:xfrm>
            <a:custGeom>
              <a:avLst/>
              <a:gdLst>
                <a:gd name="T0" fmla="*/ 8 w 562"/>
                <a:gd name="T1" fmla="*/ 111 h 233"/>
                <a:gd name="T2" fmla="*/ 56 w 562"/>
                <a:gd name="T3" fmla="*/ 199 h 233"/>
                <a:gd name="T4" fmla="*/ 148 w 562"/>
                <a:gd name="T5" fmla="*/ 202 h 233"/>
                <a:gd name="T6" fmla="*/ 307 w 562"/>
                <a:gd name="T7" fmla="*/ 230 h 233"/>
                <a:gd name="T8" fmla="*/ 411 w 562"/>
                <a:gd name="T9" fmla="*/ 210 h 233"/>
                <a:gd name="T10" fmla="*/ 468 w 562"/>
                <a:gd name="T11" fmla="*/ 187 h 233"/>
                <a:gd name="T12" fmla="*/ 520 w 562"/>
                <a:gd name="T13" fmla="*/ 184 h 233"/>
                <a:gd name="T14" fmla="*/ 552 w 562"/>
                <a:gd name="T15" fmla="*/ 112 h 233"/>
                <a:gd name="T16" fmla="*/ 483 w 562"/>
                <a:gd name="T17" fmla="*/ 64 h 233"/>
                <a:gd name="T18" fmla="*/ 398 w 562"/>
                <a:gd name="T19" fmla="*/ 64 h 233"/>
                <a:gd name="T20" fmla="*/ 316 w 562"/>
                <a:gd name="T21" fmla="*/ 15 h 233"/>
                <a:gd name="T22" fmla="*/ 190 w 562"/>
                <a:gd name="T23" fmla="*/ 62 h 233"/>
                <a:gd name="T24" fmla="*/ 138 w 562"/>
                <a:gd name="T25" fmla="*/ 24 h 233"/>
                <a:gd name="T26" fmla="*/ 69 w 562"/>
                <a:gd name="T27" fmla="*/ 52 h 233"/>
                <a:gd name="T28" fmla="*/ 8 w 562"/>
                <a:gd name="T29" fmla="*/ 11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2" h="233">
                  <a:moveTo>
                    <a:pt x="8" y="111"/>
                  </a:moveTo>
                  <a:cubicBezTo>
                    <a:pt x="0" y="147"/>
                    <a:pt x="21" y="187"/>
                    <a:pt x="56" y="199"/>
                  </a:cubicBezTo>
                  <a:cubicBezTo>
                    <a:pt x="85" y="210"/>
                    <a:pt x="117" y="202"/>
                    <a:pt x="148" y="202"/>
                  </a:cubicBezTo>
                  <a:cubicBezTo>
                    <a:pt x="202" y="202"/>
                    <a:pt x="253" y="227"/>
                    <a:pt x="307" y="230"/>
                  </a:cubicBezTo>
                  <a:cubicBezTo>
                    <a:pt x="343" y="233"/>
                    <a:pt x="379" y="226"/>
                    <a:pt x="411" y="210"/>
                  </a:cubicBezTo>
                  <a:cubicBezTo>
                    <a:pt x="430" y="202"/>
                    <a:pt x="448" y="190"/>
                    <a:pt x="468" y="187"/>
                  </a:cubicBezTo>
                  <a:cubicBezTo>
                    <a:pt x="485" y="185"/>
                    <a:pt x="503" y="189"/>
                    <a:pt x="520" y="184"/>
                  </a:cubicBezTo>
                  <a:cubicBezTo>
                    <a:pt x="548" y="176"/>
                    <a:pt x="562" y="140"/>
                    <a:pt x="552" y="112"/>
                  </a:cubicBezTo>
                  <a:cubicBezTo>
                    <a:pt x="542" y="85"/>
                    <a:pt x="513" y="67"/>
                    <a:pt x="483" y="64"/>
                  </a:cubicBezTo>
                  <a:cubicBezTo>
                    <a:pt x="455" y="62"/>
                    <a:pt x="425" y="72"/>
                    <a:pt x="398" y="64"/>
                  </a:cubicBezTo>
                  <a:cubicBezTo>
                    <a:pt x="367" y="54"/>
                    <a:pt x="346" y="25"/>
                    <a:pt x="316" y="15"/>
                  </a:cubicBezTo>
                  <a:cubicBezTo>
                    <a:pt x="271" y="0"/>
                    <a:pt x="226" y="32"/>
                    <a:pt x="190" y="62"/>
                  </a:cubicBezTo>
                  <a:cubicBezTo>
                    <a:pt x="182" y="40"/>
                    <a:pt x="161" y="25"/>
                    <a:pt x="138" y="24"/>
                  </a:cubicBezTo>
                  <a:cubicBezTo>
                    <a:pt x="114" y="24"/>
                    <a:pt x="91" y="43"/>
                    <a:pt x="69" y="52"/>
                  </a:cubicBezTo>
                  <a:cubicBezTo>
                    <a:pt x="41" y="64"/>
                    <a:pt x="15" y="78"/>
                    <a:pt x="8" y="111"/>
                  </a:cubicBezTo>
                  <a:close/>
                </a:path>
              </a:pathLst>
            </a:custGeom>
            <a:solidFill>
              <a:srgbClr val="686DFD">
                <a:alpha val="77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íṩľíḍè">
              <a:extLst>
                <a:ext uri="{FF2B5EF4-FFF2-40B4-BE49-F238E27FC236}">
                  <a16:creationId xmlns:a16="http://schemas.microsoft.com/office/drawing/2014/main" id="{CAA76D6B-C746-4F9C-9D45-E47BF37AE884}"/>
                </a:ext>
              </a:extLst>
            </p:cNvPr>
            <p:cNvSpPr/>
            <p:nvPr/>
          </p:nvSpPr>
          <p:spPr bwMode="auto">
            <a:xfrm>
              <a:off x="5495784" y="4361080"/>
              <a:ext cx="129313" cy="38908"/>
            </a:xfrm>
            <a:custGeom>
              <a:avLst/>
              <a:gdLst>
                <a:gd name="T0" fmla="*/ 9 w 62"/>
                <a:gd name="T1" fmla="*/ 18 h 19"/>
                <a:gd name="T2" fmla="*/ 21 w 62"/>
                <a:gd name="T3" fmla="*/ 19 h 19"/>
                <a:gd name="T4" fmla="*/ 44 w 62"/>
                <a:gd name="T5" fmla="*/ 17 h 19"/>
                <a:gd name="T6" fmla="*/ 52 w 62"/>
                <a:gd name="T7" fmla="*/ 16 h 19"/>
                <a:gd name="T8" fmla="*/ 62 w 62"/>
                <a:gd name="T9" fmla="*/ 5 h 19"/>
                <a:gd name="T10" fmla="*/ 62 w 62"/>
                <a:gd name="T11" fmla="*/ 2 h 19"/>
                <a:gd name="T12" fmla="*/ 56 w 62"/>
                <a:gd name="T13" fmla="*/ 2 h 19"/>
                <a:gd name="T14" fmla="*/ 50 w 62"/>
                <a:gd name="T15" fmla="*/ 6 h 19"/>
                <a:gd name="T16" fmla="*/ 46 w 62"/>
                <a:gd name="T17" fmla="*/ 5 h 19"/>
                <a:gd name="T18" fmla="*/ 34 w 62"/>
                <a:gd name="T19" fmla="*/ 2 h 19"/>
                <a:gd name="T20" fmla="*/ 32 w 62"/>
                <a:gd name="T21" fmla="*/ 2 h 19"/>
                <a:gd name="T22" fmla="*/ 29 w 62"/>
                <a:gd name="T23" fmla="*/ 9 h 19"/>
                <a:gd name="T24" fmla="*/ 22 w 62"/>
                <a:gd name="T25" fmla="*/ 5 h 19"/>
                <a:gd name="T26" fmla="*/ 16 w 62"/>
                <a:gd name="T27" fmla="*/ 10 h 19"/>
                <a:gd name="T28" fmla="*/ 11 w 62"/>
                <a:gd name="T29" fmla="*/ 6 h 19"/>
                <a:gd name="T30" fmla="*/ 9 w 62"/>
                <a:gd name="T31" fmla="*/ 6 h 19"/>
                <a:gd name="T32" fmla="*/ 8 w 62"/>
                <a:gd name="T33" fmla="*/ 7 h 19"/>
                <a:gd name="T34" fmla="*/ 7 w 62"/>
                <a:gd name="T35" fmla="*/ 11 h 19"/>
                <a:gd name="T36" fmla="*/ 0 w 62"/>
                <a:gd name="T37" fmla="*/ 11 h 19"/>
                <a:gd name="T38" fmla="*/ 9 w 62"/>
                <a:gd name="T3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19">
                  <a:moveTo>
                    <a:pt x="9" y="18"/>
                  </a:moveTo>
                  <a:cubicBezTo>
                    <a:pt x="13" y="19"/>
                    <a:pt x="17" y="19"/>
                    <a:pt x="21" y="19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7" y="17"/>
                    <a:pt x="49" y="17"/>
                    <a:pt x="52" y="16"/>
                  </a:cubicBezTo>
                  <a:cubicBezTo>
                    <a:pt x="57" y="14"/>
                    <a:pt x="61" y="10"/>
                    <a:pt x="62" y="5"/>
                  </a:cubicBezTo>
                  <a:cubicBezTo>
                    <a:pt x="62" y="4"/>
                    <a:pt x="62" y="3"/>
                    <a:pt x="62" y="2"/>
                  </a:cubicBezTo>
                  <a:cubicBezTo>
                    <a:pt x="61" y="0"/>
                    <a:pt x="58" y="0"/>
                    <a:pt x="56" y="2"/>
                  </a:cubicBezTo>
                  <a:cubicBezTo>
                    <a:pt x="54" y="3"/>
                    <a:pt x="53" y="5"/>
                    <a:pt x="50" y="6"/>
                  </a:cubicBezTo>
                  <a:cubicBezTo>
                    <a:pt x="49" y="6"/>
                    <a:pt x="48" y="5"/>
                    <a:pt x="46" y="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29" y="2"/>
                    <a:pt x="29" y="6"/>
                    <a:pt x="29" y="9"/>
                  </a:cubicBezTo>
                  <a:cubicBezTo>
                    <a:pt x="27" y="6"/>
                    <a:pt x="25" y="5"/>
                    <a:pt x="22" y="5"/>
                  </a:cubicBezTo>
                  <a:cubicBezTo>
                    <a:pt x="19" y="5"/>
                    <a:pt x="16" y="7"/>
                    <a:pt x="16" y="1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9" y="6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0" y="7"/>
                    <a:pt x="0" y="11"/>
                  </a:cubicBezTo>
                  <a:cubicBezTo>
                    <a:pt x="0" y="14"/>
                    <a:pt x="7" y="18"/>
                    <a:pt x="9" y="18"/>
                  </a:cubicBezTo>
                  <a:close/>
                </a:path>
              </a:pathLst>
            </a:custGeom>
            <a:solidFill>
              <a:srgbClr val="FF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8" name="椭圆 97">
            <a:extLst>
              <a:ext uri="{FF2B5EF4-FFF2-40B4-BE49-F238E27FC236}">
                <a16:creationId xmlns:a16="http://schemas.microsoft.com/office/drawing/2014/main" id="{98842570-BF6D-4C0A-B958-AC1A31384B85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61DA497D-F86A-4671-86E4-991A944FE83E}"/>
              </a:ext>
            </a:extLst>
          </p:cNvPr>
          <p:cNvSpPr txBox="1"/>
          <p:nvPr/>
        </p:nvSpPr>
        <p:spPr>
          <a:xfrm>
            <a:off x="1338785" y="311625"/>
            <a:ext cx="323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6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8685" y="661738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18" name="Freeform 26">
            <a:extLst>
              <a:ext uri="{FF2B5EF4-FFF2-40B4-BE49-F238E27FC236}">
                <a16:creationId xmlns:a16="http://schemas.microsoft.com/office/drawing/2014/main" id="{540C3C37-EF2A-4729-86B5-A31A332E0899}"/>
              </a:ext>
            </a:extLst>
          </p:cNvPr>
          <p:cNvSpPr/>
          <p:nvPr/>
        </p:nvSpPr>
        <p:spPr>
          <a:xfrm>
            <a:off x="5649800" y="1805650"/>
            <a:ext cx="2323609" cy="2315943"/>
          </a:xfrm>
          <a:custGeom>
            <a:avLst/>
            <a:gdLst>
              <a:gd name="connsiteX0" fmla="*/ 411867 w 3055980"/>
              <a:gd name="connsiteY0" fmla="*/ 2468997 h 3045899"/>
              <a:gd name="connsiteX1" fmla="*/ 496817 w 3055980"/>
              <a:gd name="connsiteY1" fmla="*/ 2562466 h 3045899"/>
              <a:gd name="connsiteX2" fmla="*/ 1236454 w 3055980"/>
              <a:gd name="connsiteY2" fmla="*/ 2961238 h 3045899"/>
              <a:gd name="connsiteX3" fmla="*/ 1363430 w 3055980"/>
              <a:gd name="connsiteY3" fmla="*/ 2980617 h 3045899"/>
              <a:gd name="connsiteX4" fmla="*/ 1359581 w 3055980"/>
              <a:gd name="connsiteY4" fmla="*/ 2993017 h 3045899"/>
              <a:gd name="connsiteX5" fmla="*/ 1355825 w 3055980"/>
              <a:gd name="connsiteY5" fmla="*/ 3030274 h 3045899"/>
              <a:gd name="connsiteX6" fmla="*/ 1357400 w 3055980"/>
              <a:gd name="connsiteY6" fmla="*/ 3045899 h 3045899"/>
              <a:gd name="connsiteX7" fmla="*/ 1220047 w 3055980"/>
              <a:gd name="connsiteY7" fmla="*/ 3024937 h 3045899"/>
              <a:gd name="connsiteX8" fmla="*/ 447538 w 3055980"/>
              <a:gd name="connsiteY8" fmla="*/ 2608442 h 3045899"/>
              <a:gd name="connsiteX9" fmla="*/ 357338 w 3055980"/>
              <a:gd name="connsiteY9" fmla="*/ 2509197 h 3045899"/>
              <a:gd name="connsiteX10" fmla="*/ 407619 w 3055980"/>
              <a:gd name="connsiteY10" fmla="*/ 2475297 h 3045899"/>
              <a:gd name="connsiteX11" fmla="*/ 164497 w 3055980"/>
              <a:gd name="connsiteY11" fmla="*/ 841018 h 3045899"/>
              <a:gd name="connsiteX12" fmla="*/ 194395 w 3055980"/>
              <a:gd name="connsiteY12" fmla="*/ 861176 h 3045899"/>
              <a:gd name="connsiteX13" fmla="*/ 225535 w 3055980"/>
              <a:gd name="connsiteY13" fmla="*/ 870842 h 3045899"/>
              <a:gd name="connsiteX14" fmla="*/ 183291 w 3055980"/>
              <a:gd name="connsiteY14" fmla="*/ 958536 h 3045899"/>
              <a:gd name="connsiteX15" fmla="*/ 68323 w 3055980"/>
              <a:gd name="connsiteY15" fmla="*/ 1527990 h 3045899"/>
              <a:gd name="connsiteX16" fmla="*/ 183291 w 3055980"/>
              <a:gd name="connsiteY16" fmla="*/ 2097444 h 3045899"/>
              <a:gd name="connsiteX17" fmla="*/ 218290 w 3055980"/>
              <a:gd name="connsiteY17" fmla="*/ 2170097 h 3045899"/>
              <a:gd name="connsiteX18" fmla="*/ 204942 w 3055980"/>
              <a:gd name="connsiteY18" fmla="*/ 2174241 h 3045899"/>
              <a:gd name="connsiteX19" fmla="*/ 159605 w 3055980"/>
              <a:gd name="connsiteY19" fmla="*/ 2204808 h 3045899"/>
              <a:gd name="connsiteX20" fmla="*/ 120077 w 3055980"/>
              <a:gd name="connsiteY20" fmla="*/ 2122753 h 3045899"/>
              <a:gd name="connsiteX21" fmla="*/ 0 w 3055980"/>
              <a:gd name="connsiteY21" fmla="*/ 1527990 h 3045899"/>
              <a:gd name="connsiteX22" fmla="*/ 120077 w 3055980"/>
              <a:gd name="connsiteY22" fmla="*/ 933227 h 3045899"/>
              <a:gd name="connsiteX23" fmla="*/ 1527990 w 3055980"/>
              <a:gd name="connsiteY23" fmla="*/ 0 h 3045899"/>
              <a:gd name="connsiteX24" fmla="*/ 3055980 w 3055980"/>
              <a:gd name="connsiteY24" fmla="*/ 1527990 h 3045899"/>
              <a:gd name="connsiteX25" fmla="*/ 1835934 w 3055980"/>
              <a:gd name="connsiteY25" fmla="*/ 3024937 h 3045899"/>
              <a:gd name="connsiteX26" fmla="*/ 1724377 w 3055980"/>
              <a:gd name="connsiteY26" fmla="*/ 3041962 h 3045899"/>
              <a:gd name="connsiteX27" fmla="*/ 1725555 w 3055980"/>
              <a:gd name="connsiteY27" fmla="*/ 3030274 h 3045899"/>
              <a:gd name="connsiteX28" fmla="*/ 1721799 w 3055980"/>
              <a:gd name="connsiteY28" fmla="*/ 2993017 h 3045899"/>
              <a:gd name="connsiteX29" fmla="*/ 1717100 w 3055980"/>
              <a:gd name="connsiteY29" fmla="*/ 2977878 h 3045899"/>
              <a:gd name="connsiteX30" fmla="*/ 1826133 w 3055980"/>
              <a:gd name="connsiteY30" fmla="*/ 2961238 h 3045899"/>
              <a:gd name="connsiteX31" fmla="*/ 2994263 w 3055980"/>
              <a:gd name="connsiteY31" fmla="*/ 1527990 h 3045899"/>
              <a:gd name="connsiteX32" fmla="*/ 1531293 w 3055980"/>
              <a:gd name="connsiteY32" fmla="*/ 65020 h 3045899"/>
              <a:gd name="connsiteX33" fmla="*/ 496817 w 3055980"/>
              <a:gd name="connsiteY33" fmla="*/ 493514 h 3045899"/>
              <a:gd name="connsiteX34" fmla="*/ 413771 w 3055980"/>
              <a:gd name="connsiteY34" fmla="*/ 584888 h 3045899"/>
              <a:gd name="connsiteX35" fmla="*/ 397072 w 3055980"/>
              <a:gd name="connsiteY35" fmla="*/ 560119 h 3045899"/>
              <a:gd name="connsiteX36" fmla="*/ 364919 w 3055980"/>
              <a:gd name="connsiteY36" fmla="*/ 538441 h 3045899"/>
              <a:gd name="connsiteX37" fmla="*/ 447538 w 3055980"/>
              <a:gd name="connsiteY37" fmla="*/ 447538 h 3045899"/>
              <a:gd name="connsiteX38" fmla="*/ 1527990 w 3055980"/>
              <a:gd name="connsiteY38" fmla="*/ 0 h 304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55980" h="3045899">
                <a:moveTo>
                  <a:pt x="411867" y="2468997"/>
                </a:moveTo>
                <a:lnTo>
                  <a:pt x="496817" y="2562466"/>
                </a:lnTo>
                <a:cubicBezTo>
                  <a:pt x="695377" y="2761026"/>
                  <a:pt x="950747" y="2902774"/>
                  <a:pt x="1236454" y="2961238"/>
                </a:cubicBezTo>
                <a:lnTo>
                  <a:pt x="1363430" y="2980617"/>
                </a:lnTo>
                <a:lnTo>
                  <a:pt x="1359581" y="2993017"/>
                </a:lnTo>
                <a:cubicBezTo>
                  <a:pt x="1357119" y="3005052"/>
                  <a:pt x="1355825" y="3017512"/>
                  <a:pt x="1355825" y="3030274"/>
                </a:cubicBezTo>
                <a:lnTo>
                  <a:pt x="1357400" y="3045899"/>
                </a:lnTo>
                <a:lnTo>
                  <a:pt x="1220047" y="3024937"/>
                </a:lnTo>
                <a:cubicBezTo>
                  <a:pt x="921642" y="2963874"/>
                  <a:pt x="654922" y="2815826"/>
                  <a:pt x="447538" y="2608442"/>
                </a:cubicBezTo>
                <a:lnTo>
                  <a:pt x="357338" y="2509197"/>
                </a:lnTo>
                <a:lnTo>
                  <a:pt x="407619" y="2475297"/>
                </a:lnTo>
                <a:close/>
                <a:moveTo>
                  <a:pt x="164497" y="841018"/>
                </a:moveTo>
                <a:lnTo>
                  <a:pt x="194395" y="861176"/>
                </a:lnTo>
                <a:lnTo>
                  <a:pt x="225535" y="870842"/>
                </a:lnTo>
                <a:lnTo>
                  <a:pt x="183291" y="958536"/>
                </a:lnTo>
                <a:cubicBezTo>
                  <a:pt x="109260" y="1133564"/>
                  <a:pt x="68323" y="1325996"/>
                  <a:pt x="68323" y="1527990"/>
                </a:cubicBezTo>
                <a:cubicBezTo>
                  <a:pt x="68323" y="1729984"/>
                  <a:pt x="109260" y="1922417"/>
                  <a:pt x="183291" y="2097444"/>
                </a:cubicBezTo>
                <a:lnTo>
                  <a:pt x="218290" y="2170097"/>
                </a:lnTo>
                <a:lnTo>
                  <a:pt x="204942" y="2174241"/>
                </a:lnTo>
                <a:lnTo>
                  <a:pt x="159605" y="2204808"/>
                </a:lnTo>
                <a:lnTo>
                  <a:pt x="120077" y="2122753"/>
                </a:lnTo>
                <a:cubicBezTo>
                  <a:pt x="42757" y="1939947"/>
                  <a:pt x="0" y="1738962"/>
                  <a:pt x="0" y="1527990"/>
                </a:cubicBezTo>
                <a:cubicBezTo>
                  <a:pt x="0" y="1317019"/>
                  <a:pt x="42757" y="1116034"/>
                  <a:pt x="120077" y="933227"/>
                </a:cubicBezTo>
                <a:close/>
                <a:moveTo>
                  <a:pt x="1527990" y="0"/>
                </a:moveTo>
                <a:cubicBezTo>
                  <a:pt x="2371876" y="0"/>
                  <a:pt x="3055980" y="684104"/>
                  <a:pt x="3055980" y="1527990"/>
                </a:cubicBezTo>
                <a:cubicBezTo>
                  <a:pt x="3055980" y="2266390"/>
                  <a:pt x="2532213" y="2882458"/>
                  <a:pt x="1835934" y="3024937"/>
                </a:cubicBezTo>
                <a:lnTo>
                  <a:pt x="1724377" y="3041962"/>
                </a:lnTo>
                <a:lnTo>
                  <a:pt x="1725555" y="3030274"/>
                </a:lnTo>
                <a:cubicBezTo>
                  <a:pt x="1725555" y="3017512"/>
                  <a:pt x="1724262" y="3005052"/>
                  <a:pt x="1721799" y="2993017"/>
                </a:cubicBezTo>
                <a:lnTo>
                  <a:pt x="1717100" y="2977878"/>
                </a:lnTo>
                <a:lnTo>
                  <a:pt x="1826133" y="2961238"/>
                </a:lnTo>
                <a:cubicBezTo>
                  <a:pt x="2492783" y="2824821"/>
                  <a:pt x="2994263" y="2234969"/>
                  <a:pt x="2994263" y="1527990"/>
                </a:cubicBezTo>
                <a:cubicBezTo>
                  <a:pt x="2994263" y="720014"/>
                  <a:pt x="2339269" y="65020"/>
                  <a:pt x="1531293" y="65020"/>
                </a:cubicBezTo>
                <a:cubicBezTo>
                  <a:pt x="1127305" y="65020"/>
                  <a:pt x="761563" y="228769"/>
                  <a:pt x="496817" y="493514"/>
                </a:cubicBezTo>
                <a:lnTo>
                  <a:pt x="413771" y="584888"/>
                </a:lnTo>
                <a:lnTo>
                  <a:pt x="397072" y="560119"/>
                </a:lnTo>
                <a:lnTo>
                  <a:pt x="364919" y="538441"/>
                </a:lnTo>
                <a:lnTo>
                  <a:pt x="447538" y="447538"/>
                </a:lnTo>
                <a:cubicBezTo>
                  <a:pt x="724050" y="171026"/>
                  <a:pt x="1106047" y="0"/>
                  <a:pt x="1527990" y="0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27">
            <a:extLst>
              <a:ext uri="{FF2B5EF4-FFF2-40B4-BE49-F238E27FC236}">
                <a16:creationId xmlns:a16="http://schemas.microsoft.com/office/drawing/2014/main" id="{9B7944FB-25B5-4C8C-B814-EB8F6B58260C}"/>
              </a:ext>
            </a:extLst>
          </p:cNvPr>
          <p:cNvSpPr/>
          <p:nvPr/>
        </p:nvSpPr>
        <p:spPr>
          <a:xfrm>
            <a:off x="3743628" y="1805650"/>
            <a:ext cx="2323609" cy="2314446"/>
          </a:xfrm>
          <a:custGeom>
            <a:avLst/>
            <a:gdLst>
              <a:gd name="connsiteX0" fmla="*/ 2644086 w 3055980"/>
              <a:gd name="connsiteY0" fmla="*/ 2476295 h 3043931"/>
              <a:gd name="connsiteX1" fmla="*/ 2696455 w 3055980"/>
              <a:gd name="connsiteY1" fmla="*/ 2511604 h 3043931"/>
              <a:gd name="connsiteX2" fmla="*/ 2608443 w 3055980"/>
              <a:gd name="connsiteY2" fmla="*/ 2608442 h 3043931"/>
              <a:gd name="connsiteX3" fmla="*/ 1835934 w 3055980"/>
              <a:gd name="connsiteY3" fmla="*/ 3024937 h 3043931"/>
              <a:gd name="connsiteX4" fmla="*/ 1711479 w 3055980"/>
              <a:gd name="connsiteY4" fmla="*/ 3043931 h 3043931"/>
              <a:gd name="connsiteX5" fmla="*/ 1712855 w 3055980"/>
              <a:gd name="connsiteY5" fmla="*/ 3030274 h 3043931"/>
              <a:gd name="connsiteX6" fmla="*/ 1709099 w 3055980"/>
              <a:gd name="connsiteY6" fmla="*/ 2993017 h 3043931"/>
              <a:gd name="connsiteX7" fmla="*/ 1704974 w 3055980"/>
              <a:gd name="connsiteY7" fmla="*/ 2979729 h 3043931"/>
              <a:gd name="connsiteX8" fmla="*/ 1826133 w 3055980"/>
              <a:gd name="connsiteY8" fmla="*/ 2961238 h 3043931"/>
              <a:gd name="connsiteX9" fmla="*/ 2565769 w 3055980"/>
              <a:gd name="connsiteY9" fmla="*/ 2562466 h 3043931"/>
              <a:gd name="connsiteX10" fmla="*/ 2890073 w 3055980"/>
              <a:gd name="connsiteY10" fmla="*/ 838089 h 3043931"/>
              <a:gd name="connsiteX11" fmla="*/ 2935903 w 3055980"/>
              <a:gd name="connsiteY11" fmla="*/ 933227 h 3043931"/>
              <a:gd name="connsiteX12" fmla="*/ 3055980 w 3055980"/>
              <a:gd name="connsiteY12" fmla="*/ 1527990 h 3043931"/>
              <a:gd name="connsiteX13" fmla="*/ 2935903 w 3055980"/>
              <a:gd name="connsiteY13" fmla="*/ 2122753 h 3043931"/>
              <a:gd name="connsiteX14" fmla="*/ 2894964 w 3055980"/>
              <a:gd name="connsiteY14" fmla="*/ 2207737 h 3043931"/>
              <a:gd name="connsiteX15" fmla="*/ 2845283 w 3055980"/>
              <a:gd name="connsiteY15" fmla="*/ 2174241 h 3043931"/>
              <a:gd name="connsiteX16" fmla="*/ 2842689 w 3055980"/>
              <a:gd name="connsiteY16" fmla="*/ 2173435 h 3043931"/>
              <a:gd name="connsiteX17" fmla="*/ 2879296 w 3055980"/>
              <a:gd name="connsiteY17" fmla="*/ 2097444 h 3043931"/>
              <a:gd name="connsiteX18" fmla="*/ 2994263 w 3055980"/>
              <a:gd name="connsiteY18" fmla="*/ 1527990 h 3043931"/>
              <a:gd name="connsiteX19" fmla="*/ 2879296 w 3055980"/>
              <a:gd name="connsiteY19" fmla="*/ 958536 h 3043931"/>
              <a:gd name="connsiteX20" fmla="*/ 2835443 w 3055980"/>
              <a:gd name="connsiteY20" fmla="*/ 867504 h 3043931"/>
              <a:gd name="connsiteX21" fmla="*/ 2855830 w 3055980"/>
              <a:gd name="connsiteY21" fmla="*/ 861176 h 3043931"/>
              <a:gd name="connsiteX22" fmla="*/ 1527990 w 3055980"/>
              <a:gd name="connsiteY22" fmla="*/ 0 h 3043931"/>
              <a:gd name="connsiteX23" fmla="*/ 2608443 w 3055980"/>
              <a:gd name="connsiteY23" fmla="*/ 447538 h 3043931"/>
              <a:gd name="connsiteX24" fmla="*/ 2688874 w 3055980"/>
              <a:gd name="connsiteY24" fmla="*/ 536035 h 3043931"/>
              <a:gd name="connsiteX25" fmla="*/ 2653153 w 3055980"/>
              <a:gd name="connsiteY25" fmla="*/ 560119 h 3043931"/>
              <a:gd name="connsiteX26" fmla="*/ 2641718 w 3055980"/>
              <a:gd name="connsiteY26" fmla="*/ 577079 h 3043931"/>
              <a:gd name="connsiteX27" fmla="*/ 2565769 w 3055980"/>
              <a:gd name="connsiteY27" fmla="*/ 493514 h 3043931"/>
              <a:gd name="connsiteX28" fmla="*/ 1531293 w 3055980"/>
              <a:gd name="connsiteY28" fmla="*/ 65020 h 3043931"/>
              <a:gd name="connsiteX29" fmla="*/ 68323 w 3055980"/>
              <a:gd name="connsiteY29" fmla="*/ 1527990 h 3043931"/>
              <a:gd name="connsiteX30" fmla="*/ 1236454 w 3055980"/>
              <a:gd name="connsiteY30" fmla="*/ 2961238 h 3043931"/>
              <a:gd name="connsiteX31" fmla="*/ 1351305 w 3055980"/>
              <a:gd name="connsiteY31" fmla="*/ 2978766 h 3043931"/>
              <a:gd name="connsiteX32" fmla="*/ 1346881 w 3055980"/>
              <a:gd name="connsiteY32" fmla="*/ 2993017 h 3043931"/>
              <a:gd name="connsiteX33" fmla="*/ 1343125 w 3055980"/>
              <a:gd name="connsiteY33" fmla="*/ 3030274 h 3043931"/>
              <a:gd name="connsiteX34" fmla="*/ 1344502 w 3055980"/>
              <a:gd name="connsiteY34" fmla="*/ 3043931 h 3043931"/>
              <a:gd name="connsiteX35" fmla="*/ 1220047 w 3055980"/>
              <a:gd name="connsiteY35" fmla="*/ 3024937 h 3043931"/>
              <a:gd name="connsiteX36" fmla="*/ 0 w 3055980"/>
              <a:gd name="connsiteY36" fmla="*/ 1527990 h 3043931"/>
              <a:gd name="connsiteX37" fmla="*/ 1527990 w 3055980"/>
              <a:gd name="connsiteY37" fmla="*/ 0 h 30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55980" h="3043931">
                <a:moveTo>
                  <a:pt x="2644086" y="2476295"/>
                </a:moveTo>
                <a:lnTo>
                  <a:pt x="2696455" y="2511604"/>
                </a:lnTo>
                <a:lnTo>
                  <a:pt x="2608443" y="2608442"/>
                </a:lnTo>
                <a:cubicBezTo>
                  <a:pt x="2401059" y="2815826"/>
                  <a:pt x="2134339" y="2963874"/>
                  <a:pt x="1835934" y="3024937"/>
                </a:cubicBezTo>
                <a:lnTo>
                  <a:pt x="1711479" y="3043931"/>
                </a:lnTo>
                <a:lnTo>
                  <a:pt x="1712855" y="3030274"/>
                </a:lnTo>
                <a:cubicBezTo>
                  <a:pt x="1712855" y="3017512"/>
                  <a:pt x="1711562" y="3005052"/>
                  <a:pt x="1709099" y="2993017"/>
                </a:cubicBezTo>
                <a:lnTo>
                  <a:pt x="1704974" y="2979729"/>
                </a:lnTo>
                <a:lnTo>
                  <a:pt x="1826133" y="2961238"/>
                </a:lnTo>
                <a:cubicBezTo>
                  <a:pt x="2111840" y="2902774"/>
                  <a:pt x="2367211" y="2761026"/>
                  <a:pt x="2565769" y="2562466"/>
                </a:cubicBezTo>
                <a:close/>
                <a:moveTo>
                  <a:pt x="2890073" y="838089"/>
                </a:moveTo>
                <a:lnTo>
                  <a:pt x="2935903" y="933227"/>
                </a:lnTo>
                <a:cubicBezTo>
                  <a:pt x="3013224" y="1116034"/>
                  <a:pt x="3055980" y="1317019"/>
                  <a:pt x="3055980" y="1527990"/>
                </a:cubicBezTo>
                <a:cubicBezTo>
                  <a:pt x="3055980" y="1738962"/>
                  <a:pt x="3013224" y="1939947"/>
                  <a:pt x="2935903" y="2122753"/>
                </a:cubicBezTo>
                <a:lnTo>
                  <a:pt x="2894964" y="2207737"/>
                </a:lnTo>
                <a:lnTo>
                  <a:pt x="2845283" y="2174241"/>
                </a:lnTo>
                <a:lnTo>
                  <a:pt x="2842689" y="2173435"/>
                </a:lnTo>
                <a:lnTo>
                  <a:pt x="2879296" y="2097444"/>
                </a:lnTo>
                <a:cubicBezTo>
                  <a:pt x="2953326" y="1922417"/>
                  <a:pt x="2994263" y="1729984"/>
                  <a:pt x="2994263" y="1527990"/>
                </a:cubicBezTo>
                <a:cubicBezTo>
                  <a:pt x="2994263" y="1325996"/>
                  <a:pt x="2953326" y="1133564"/>
                  <a:pt x="2879296" y="958536"/>
                </a:cubicBezTo>
                <a:lnTo>
                  <a:pt x="2835443" y="867504"/>
                </a:lnTo>
                <a:lnTo>
                  <a:pt x="2855830" y="861176"/>
                </a:lnTo>
                <a:close/>
                <a:moveTo>
                  <a:pt x="1527990" y="0"/>
                </a:moveTo>
                <a:cubicBezTo>
                  <a:pt x="1949933" y="0"/>
                  <a:pt x="2331931" y="171026"/>
                  <a:pt x="2608443" y="447538"/>
                </a:cubicBezTo>
                <a:lnTo>
                  <a:pt x="2688874" y="536035"/>
                </a:lnTo>
                <a:lnTo>
                  <a:pt x="2653153" y="560119"/>
                </a:lnTo>
                <a:lnTo>
                  <a:pt x="2641718" y="577079"/>
                </a:lnTo>
                <a:lnTo>
                  <a:pt x="2565769" y="493514"/>
                </a:lnTo>
                <a:cubicBezTo>
                  <a:pt x="2301024" y="228769"/>
                  <a:pt x="1935281" y="65020"/>
                  <a:pt x="1531293" y="65020"/>
                </a:cubicBezTo>
                <a:cubicBezTo>
                  <a:pt x="723317" y="65020"/>
                  <a:pt x="68323" y="720014"/>
                  <a:pt x="68323" y="1527990"/>
                </a:cubicBezTo>
                <a:cubicBezTo>
                  <a:pt x="68323" y="2234969"/>
                  <a:pt x="569803" y="2824821"/>
                  <a:pt x="1236454" y="2961238"/>
                </a:cubicBezTo>
                <a:lnTo>
                  <a:pt x="1351305" y="2978766"/>
                </a:lnTo>
                <a:lnTo>
                  <a:pt x="1346881" y="2993017"/>
                </a:lnTo>
                <a:cubicBezTo>
                  <a:pt x="1344419" y="3005052"/>
                  <a:pt x="1343125" y="3017512"/>
                  <a:pt x="1343125" y="3030274"/>
                </a:cubicBezTo>
                <a:lnTo>
                  <a:pt x="1344502" y="3043931"/>
                </a:lnTo>
                <a:lnTo>
                  <a:pt x="1220047" y="3024937"/>
                </a:lnTo>
                <a:cubicBezTo>
                  <a:pt x="523767" y="2882458"/>
                  <a:pt x="0" y="2266390"/>
                  <a:pt x="0" y="1527990"/>
                </a:cubicBezTo>
                <a:cubicBezTo>
                  <a:pt x="0" y="684104"/>
                  <a:pt x="684104" y="0"/>
                  <a:pt x="1527990" y="0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rgbClr val="003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610C2A89-9CA5-4209-BDFA-B6B2461191F3}"/>
              </a:ext>
            </a:extLst>
          </p:cNvPr>
          <p:cNvSpPr/>
          <p:nvPr/>
        </p:nvSpPr>
        <p:spPr>
          <a:xfrm>
            <a:off x="4691119" y="3561173"/>
            <a:ext cx="2323609" cy="2316522"/>
          </a:xfrm>
          <a:custGeom>
            <a:avLst/>
            <a:gdLst>
              <a:gd name="connsiteX0" fmla="*/ 2902882 w 3055980"/>
              <a:gd name="connsiteY0" fmla="*/ 855361 h 3046661"/>
              <a:gd name="connsiteX1" fmla="*/ 2935903 w 3055980"/>
              <a:gd name="connsiteY1" fmla="*/ 923908 h 3046661"/>
              <a:gd name="connsiteX2" fmla="*/ 3055980 w 3055980"/>
              <a:gd name="connsiteY2" fmla="*/ 1518671 h 3046661"/>
              <a:gd name="connsiteX3" fmla="*/ 1527990 w 3055980"/>
              <a:gd name="connsiteY3" fmla="*/ 3046661 h 3046661"/>
              <a:gd name="connsiteX4" fmla="*/ 0 w 3055980"/>
              <a:gd name="connsiteY4" fmla="*/ 1518671 h 3046661"/>
              <a:gd name="connsiteX5" fmla="*/ 120077 w 3055980"/>
              <a:gd name="connsiteY5" fmla="*/ 923908 h 3046661"/>
              <a:gd name="connsiteX6" fmla="*/ 141985 w 3055980"/>
              <a:gd name="connsiteY6" fmla="*/ 878431 h 3046661"/>
              <a:gd name="connsiteX7" fmla="*/ 176157 w 3055980"/>
              <a:gd name="connsiteY7" fmla="*/ 901470 h 3046661"/>
              <a:gd name="connsiteX8" fmla="*/ 202372 w 3055980"/>
              <a:gd name="connsiteY8" fmla="*/ 909607 h 3046661"/>
              <a:gd name="connsiteX9" fmla="*/ 183291 w 3055980"/>
              <a:gd name="connsiteY9" fmla="*/ 949217 h 3046661"/>
              <a:gd name="connsiteX10" fmla="*/ 68323 w 3055980"/>
              <a:gd name="connsiteY10" fmla="*/ 1518671 h 3046661"/>
              <a:gd name="connsiteX11" fmla="*/ 1531293 w 3055980"/>
              <a:gd name="connsiteY11" fmla="*/ 2981641 h 3046661"/>
              <a:gd name="connsiteX12" fmla="*/ 2994263 w 3055980"/>
              <a:gd name="connsiteY12" fmla="*/ 1518671 h 3046661"/>
              <a:gd name="connsiteX13" fmla="*/ 2879296 w 3055980"/>
              <a:gd name="connsiteY13" fmla="*/ 949217 h 3046661"/>
              <a:gd name="connsiteX14" fmla="*/ 2852237 w 3055980"/>
              <a:gd name="connsiteY14" fmla="*/ 893047 h 3046661"/>
              <a:gd name="connsiteX15" fmla="*/ 2898507 w 3055980"/>
              <a:gd name="connsiteY15" fmla="*/ 861851 h 3046661"/>
              <a:gd name="connsiteX16" fmla="*/ 1335914 w 3055980"/>
              <a:gd name="connsiteY16" fmla="*/ 3503 h 3046661"/>
              <a:gd name="connsiteX17" fmla="*/ 1333434 w 3055980"/>
              <a:gd name="connsiteY17" fmla="*/ 11492 h 3046661"/>
              <a:gd name="connsiteX18" fmla="*/ 1329678 w 3055980"/>
              <a:gd name="connsiteY18" fmla="*/ 48749 h 3046661"/>
              <a:gd name="connsiteX19" fmla="*/ 1331885 w 3055980"/>
              <a:gd name="connsiteY19" fmla="*/ 70643 h 3046661"/>
              <a:gd name="connsiteX20" fmla="*/ 1200901 w 3055980"/>
              <a:gd name="connsiteY20" fmla="*/ 93163 h 3046661"/>
              <a:gd name="connsiteX21" fmla="*/ 402395 w 3055980"/>
              <a:gd name="connsiteY21" fmla="*/ 588086 h 3046661"/>
              <a:gd name="connsiteX22" fmla="*/ 385634 w 3055980"/>
              <a:gd name="connsiteY22" fmla="*/ 610500 h 3046661"/>
              <a:gd name="connsiteX23" fmla="*/ 378834 w 3055980"/>
              <a:gd name="connsiteY23" fmla="*/ 600413 h 3046661"/>
              <a:gd name="connsiteX24" fmla="*/ 332256 w 3055980"/>
              <a:gd name="connsiteY24" fmla="*/ 569010 h 3046661"/>
              <a:gd name="connsiteX25" fmla="*/ 348919 w 3055980"/>
              <a:gd name="connsiteY25" fmla="*/ 546727 h 3046661"/>
              <a:gd name="connsiteX26" fmla="*/ 1182913 w 3055980"/>
              <a:gd name="connsiteY26" fmla="*/ 29808 h 3046661"/>
              <a:gd name="connsiteX27" fmla="*/ 1692085 w 3055980"/>
              <a:gd name="connsiteY27" fmla="*/ 0 h 3046661"/>
              <a:gd name="connsiteX28" fmla="*/ 1703445 w 3055980"/>
              <a:gd name="connsiteY28" fmla="*/ 645 h 3046661"/>
              <a:gd name="connsiteX29" fmla="*/ 2707062 w 3055980"/>
              <a:gd name="connsiteY29" fmla="*/ 546727 h 3046661"/>
              <a:gd name="connsiteX30" fmla="*/ 2713483 w 3055980"/>
              <a:gd name="connsiteY30" fmla="*/ 555315 h 3046661"/>
              <a:gd name="connsiteX31" fmla="*/ 2695829 w 3055980"/>
              <a:gd name="connsiteY31" fmla="*/ 560795 h 3046661"/>
              <a:gd name="connsiteX32" fmla="*/ 2658353 w 3055980"/>
              <a:gd name="connsiteY32" fmla="*/ 586062 h 3046661"/>
              <a:gd name="connsiteX33" fmla="*/ 2565769 w 3055980"/>
              <a:gd name="connsiteY33" fmla="*/ 484195 h 3046661"/>
              <a:gd name="connsiteX34" fmla="*/ 1826133 w 3055980"/>
              <a:gd name="connsiteY34" fmla="*/ 85424 h 3046661"/>
              <a:gd name="connsiteX35" fmla="*/ 1697687 w 3055980"/>
              <a:gd name="connsiteY35" fmla="*/ 65820 h 3046661"/>
              <a:gd name="connsiteX36" fmla="*/ 1699408 w 3055980"/>
              <a:gd name="connsiteY36" fmla="*/ 48749 h 3046661"/>
              <a:gd name="connsiteX37" fmla="*/ 1695652 w 3055980"/>
              <a:gd name="connsiteY37" fmla="*/ 11492 h 304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55980" h="3046661">
                <a:moveTo>
                  <a:pt x="2902882" y="855361"/>
                </a:moveTo>
                <a:lnTo>
                  <a:pt x="2935903" y="923908"/>
                </a:lnTo>
                <a:cubicBezTo>
                  <a:pt x="3013224" y="1106715"/>
                  <a:pt x="3055980" y="1307700"/>
                  <a:pt x="3055980" y="1518671"/>
                </a:cubicBezTo>
                <a:cubicBezTo>
                  <a:pt x="3055980" y="2362557"/>
                  <a:pt x="2371876" y="3046661"/>
                  <a:pt x="1527990" y="3046661"/>
                </a:cubicBezTo>
                <a:cubicBezTo>
                  <a:pt x="684104" y="3046661"/>
                  <a:pt x="0" y="2362557"/>
                  <a:pt x="0" y="1518671"/>
                </a:cubicBezTo>
                <a:cubicBezTo>
                  <a:pt x="0" y="1307700"/>
                  <a:pt x="42757" y="1106715"/>
                  <a:pt x="120077" y="923908"/>
                </a:cubicBezTo>
                <a:lnTo>
                  <a:pt x="141985" y="878431"/>
                </a:lnTo>
                <a:lnTo>
                  <a:pt x="176157" y="901470"/>
                </a:lnTo>
                <a:lnTo>
                  <a:pt x="202372" y="909607"/>
                </a:lnTo>
                <a:lnTo>
                  <a:pt x="183291" y="949217"/>
                </a:lnTo>
                <a:cubicBezTo>
                  <a:pt x="109260" y="1124245"/>
                  <a:pt x="68323" y="1316677"/>
                  <a:pt x="68323" y="1518671"/>
                </a:cubicBezTo>
                <a:cubicBezTo>
                  <a:pt x="68323" y="2326647"/>
                  <a:pt x="723317" y="2981641"/>
                  <a:pt x="1531293" y="2981641"/>
                </a:cubicBezTo>
                <a:cubicBezTo>
                  <a:pt x="2339269" y="2981641"/>
                  <a:pt x="2994263" y="2326647"/>
                  <a:pt x="2994263" y="1518671"/>
                </a:cubicBezTo>
                <a:cubicBezTo>
                  <a:pt x="2994263" y="1316677"/>
                  <a:pt x="2953326" y="1124245"/>
                  <a:pt x="2879296" y="949217"/>
                </a:cubicBezTo>
                <a:lnTo>
                  <a:pt x="2852237" y="893047"/>
                </a:lnTo>
                <a:lnTo>
                  <a:pt x="2898507" y="861851"/>
                </a:lnTo>
                <a:close/>
                <a:moveTo>
                  <a:pt x="1335914" y="3503"/>
                </a:moveTo>
                <a:lnTo>
                  <a:pt x="1333434" y="11492"/>
                </a:lnTo>
                <a:cubicBezTo>
                  <a:pt x="1330972" y="23527"/>
                  <a:pt x="1329678" y="35987"/>
                  <a:pt x="1329678" y="48749"/>
                </a:cubicBezTo>
                <a:lnTo>
                  <a:pt x="1331885" y="70643"/>
                </a:lnTo>
                <a:lnTo>
                  <a:pt x="1200901" y="93163"/>
                </a:lnTo>
                <a:cubicBezTo>
                  <a:pt x="882376" y="166692"/>
                  <a:pt x="603643" y="344230"/>
                  <a:pt x="402395" y="588086"/>
                </a:cubicBezTo>
                <a:lnTo>
                  <a:pt x="385634" y="610500"/>
                </a:lnTo>
                <a:lnTo>
                  <a:pt x="378834" y="600413"/>
                </a:lnTo>
                <a:lnTo>
                  <a:pt x="332256" y="569010"/>
                </a:lnTo>
                <a:lnTo>
                  <a:pt x="348919" y="546727"/>
                </a:lnTo>
                <a:cubicBezTo>
                  <a:pt x="559111" y="292034"/>
                  <a:pt x="850232" y="106605"/>
                  <a:pt x="1182913" y="29808"/>
                </a:cubicBezTo>
                <a:close/>
                <a:moveTo>
                  <a:pt x="1692085" y="0"/>
                </a:moveTo>
                <a:lnTo>
                  <a:pt x="1703445" y="645"/>
                </a:lnTo>
                <a:cubicBezTo>
                  <a:pt x="2106461" y="46719"/>
                  <a:pt x="2461838" y="249585"/>
                  <a:pt x="2707062" y="546727"/>
                </a:cubicBezTo>
                <a:lnTo>
                  <a:pt x="2713483" y="555315"/>
                </a:lnTo>
                <a:lnTo>
                  <a:pt x="2695829" y="560795"/>
                </a:lnTo>
                <a:lnTo>
                  <a:pt x="2658353" y="586062"/>
                </a:lnTo>
                <a:lnTo>
                  <a:pt x="2565769" y="484195"/>
                </a:lnTo>
                <a:cubicBezTo>
                  <a:pt x="2367211" y="285636"/>
                  <a:pt x="2111840" y="143888"/>
                  <a:pt x="1826133" y="85424"/>
                </a:cubicBezTo>
                <a:lnTo>
                  <a:pt x="1697687" y="65820"/>
                </a:lnTo>
                <a:lnTo>
                  <a:pt x="1699408" y="48749"/>
                </a:lnTo>
                <a:cubicBezTo>
                  <a:pt x="1699408" y="35987"/>
                  <a:pt x="1698115" y="23527"/>
                  <a:pt x="1695652" y="11492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rgbClr val="CDB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29">
            <a:extLst>
              <a:ext uri="{FF2B5EF4-FFF2-40B4-BE49-F238E27FC236}">
                <a16:creationId xmlns:a16="http://schemas.microsoft.com/office/drawing/2014/main" id="{54072170-23AB-4506-B6BB-0B91DB14D4AC}"/>
              </a:ext>
            </a:extLst>
          </p:cNvPr>
          <p:cNvSpPr/>
          <p:nvPr/>
        </p:nvSpPr>
        <p:spPr>
          <a:xfrm>
            <a:off x="5790391" y="2271406"/>
            <a:ext cx="132657" cy="132657"/>
          </a:xfrm>
          <a:prstGeom prst="ellipse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30">
            <a:extLst>
              <a:ext uri="{FF2B5EF4-FFF2-40B4-BE49-F238E27FC236}">
                <a16:creationId xmlns:a16="http://schemas.microsoft.com/office/drawing/2014/main" id="{F044F550-422F-4828-A856-64926AAEC040}"/>
              </a:ext>
            </a:extLst>
          </p:cNvPr>
          <p:cNvSpPr/>
          <p:nvPr/>
        </p:nvSpPr>
        <p:spPr>
          <a:xfrm>
            <a:off x="5790391" y="3523748"/>
            <a:ext cx="132657" cy="1326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1CF0C27B-F1D4-4B3E-BE92-3FD331BF2B39}"/>
              </a:ext>
            </a:extLst>
          </p:cNvPr>
          <p:cNvSpPr/>
          <p:nvPr/>
        </p:nvSpPr>
        <p:spPr>
          <a:xfrm>
            <a:off x="4839104" y="4047004"/>
            <a:ext cx="132657" cy="132657"/>
          </a:xfrm>
          <a:prstGeom prst="ellipse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32">
            <a:extLst>
              <a:ext uri="{FF2B5EF4-FFF2-40B4-BE49-F238E27FC236}">
                <a16:creationId xmlns:a16="http://schemas.microsoft.com/office/drawing/2014/main" id="{5B0533D8-035B-4C89-B33F-29292259DC12}"/>
              </a:ext>
            </a:extLst>
          </p:cNvPr>
          <p:cNvSpPr/>
          <p:nvPr/>
        </p:nvSpPr>
        <p:spPr>
          <a:xfrm>
            <a:off x="6752524" y="4047004"/>
            <a:ext cx="132657" cy="132657"/>
          </a:xfrm>
          <a:prstGeom prst="ellipse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2B2B3AC3-ACA1-41FA-ADD4-484A953B2B8D}"/>
              </a:ext>
            </a:extLst>
          </p:cNvPr>
          <p:cNvSpPr/>
          <p:nvPr/>
        </p:nvSpPr>
        <p:spPr>
          <a:xfrm>
            <a:off x="4477137" y="2206670"/>
            <a:ext cx="82771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26" name="Rectangle 42">
            <a:extLst>
              <a:ext uri="{FF2B5EF4-FFF2-40B4-BE49-F238E27FC236}">
                <a16:creationId xmlns:a16="http://schemas.microsoft.com/office/drawing/2014/main" id="{E40E74FD-8C18-4B0B-8571-9916C8970841}"/>
              </a:ext>
            </a:extLst>
          </p:cNvPr>
          <p:cNvSpPr/>
          <p:nvPr/>
        </p:nvSpPr>
        <p:spPr>
          <a:xfrm>
            <a:off x="3767720" y="2938739"/>
            <a:ext cx="1857415" cy="7571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Eget Provident Et, Enim Ex Erat Massa Vitae Luctus Et.</a:t>
            </a:r>
          </a:p>
        </p:txBody>
      </p:sp>
      <p:sp>
        <p:nvSpPr>
          <p:cNvPr id="28" name="Rectangle 44">
            <a:extLst>
              <a:ext uri="{FF2B5EF4-FFF2-40B4-BE49-F238E27FC236}">
                <a16:creationId xmlns:a16="http://schemas.microsoft.com/office/drawing/2014/main" id="{ECDE4B83-4A8E-4401-9387-6977D45149A2}"/>
              </a:ext>
            </a:extLst>
          </p:cNvPr>
          <p:cNvSpPr/>
          <p:nvPr/>
        </p:nvSpPr>
        <p:spPr>
          <a:xfrm>
            <a:off x="6397746" y="2206670"/>
            <a:ext cx="82771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9" name="Rectangle 45">
            <a:extLst>
              <a:ext uri="{FF2B5EF4-FFF2-40B4-BE49-F238E27FC236}">
                <a16:creationId xmlns:a16="http://schemas.microsoft.com/office/drawing/2014/main" id="{E2DD3967-217D-40F6-AC27-E376D2DEE180}"/>
              </a:ext>
            </a:extLst>
          </p:cNvPr>
          <p:cNvSpPr/>
          <p:nvPr/>
        </p:nvSpPr>
        <p:spPr>
          <a:xfrm>
            <a:off x="6077414" y="2938739"/>
            <a:ext cx="1751806" cy="7571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Eget Provident Et, Enim Ex Erat Massa Vitae Luctus Et.</a:t>
            </a:r>
          </a:p>
        </p:txBody>
      </p:sp>
      <p:sp>
        <p:nvSpPr>
          <p:cNvPr id="31" name="Rectangle 47">
            <a:extLst>
              <a:ext uri="{FF2B5EF4-FFF2-40B4-BE49-F238E27FC236}">
                <a16:creationId xmlns:a16="http://schemas.microsoft.com/office/drawing/2014/main" id="{89DFF384-0F8C-4ED3-A60D-E48AA5CEBEF6}"/>
              </a:ext>
            </a:extLst>
          </p:cNvPr>
          <p:cNvSpPr/>
          <p:nvPr/>
        </p:nvSpPr>
        <p:spPr>
          <a:xfrm>
            <a:off x="5452681" y="4032995"/>
            <a:ext cx="82771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32" name="Rectangle 48">
            <a:extLst>
              <a:ext uri="{FF2B5EF4-FFF2-40B4-BE49-F238E27FC236}">
                <a16:creationId xmlns:a16="http://schemas.microsoft.com/office/drawing/2014/main" id="{12194AD8-1BB8-44F5-8A53-AE3E82CF9197}"/>
              </a:ext>
            </a:extLst>
          </p:cNvPr>
          <p:cNvSpPr/>
          <p:nvPr/>
        </p:nvSpPr>
        <p:spPr>
          <a:xfrm>
            <a:off x="4905432" y="4676307"/>
            <a:ext cx="1794965" cy="7571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Eget Provident Et, Enim Ex Erat Massa Vitae Luctus Et.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45D6B6B-57CE-442C-A8C0-BBB361384B52}"/>
              </a:ext>
            </a:extLst>
          </p:cNvPr>
          <p:cNvGrpSpPr/>
          <p:nvPr/>
        </p:nvGrpSpPr>
        <p:grpSpPr>
          <a:xfrm>
            <a:off x="8338715" y="2270418"/>
            <a:ext cx="3487978" cy="1194826"/>
            <a:chOff x="8386921" y="2138442"/>
            <a:chExt cx="2501951" cy="859095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1D02341-F862-449E-A1DC-9058C6332576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3080D94-A372-4AC7-9649-AFBEFD5FECDC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9281D04-885C-41A5-BAF0-18011CE4DEB0}"/>
              </a:ext>
            </a:extLst>
          </p:cNvPr>
          <p:cNvGrpSpPr/>
          <p:nvPr/>
        </p:nvGrpSpPr>
        <p:grpSpPr>
          <a:xfrm>
            <a:off x="8338715" y="3968104"/>
            <a:ext cx="3487978" cy="1194826"/>
            <a:chOff x="8386921" y="2138442"/>
            <a:chExt cx="2501951" cy="85909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6900FF4-7913-4A4C-9661-6C94E13F0450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CC52A52-0BF5-4783-BCF8-CEA7AA5B4D81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A91C738-A005-4FEB-A800-E38BB8A6F240}"/>
              </a:ext>
            </a:extLst>
          </p:cNvPr>
          <p:cNvGrpSpPr/>
          <p:nvPr/>
        </p:nvGrpSpPr>
        <p:grpSpPr>
          <a:xfrm>
            <a:off x="539778" y="4107605"/>
            <a:ext cx="3489348" cy="1195275"/>
            <a:chOff x="7776547" y="2138119"/>
            <a:chExt cx="2502934" cy="859418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6A398AF-F051-46F2-82E4-19BFF822CF51}"/>
                </a:ext>
              </a:extLst>
            </p:cNvPr>
            <p:cNvSpPr/>
            <p:nvPr/>
          </p:nvSpPr>
          <p:spPr>
            <a:xfrm>
              <a:off x="7776547" y="2138119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768C22C-4A4F-47C6-B575-692B7FCF2ED9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BD573CD3-E2BA-4327-B546-BF222345D0BD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1DCB875-BA32-45A3-9430-3D24F7586934}"/>
              </a:ext>
            </a:extLst>
          </p:cNvPr>
          <p:cNvSpPr txBox="1"/>
          <p:nvPr/>
        </p:nvSpPr>
        <p:spPr>
          <a:xfrm>
            <a:off x="1338785" y="311625"/>
            <a:ext cx="335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11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C74DFD09-6E01-4EAE-A6E6-61A10FAEC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grpSp>
        <p:nvGrpSpPr>
          <p:cNvPr id="18" name="d4bb4698-23fc-42a4-b87b-fdea6506c3b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2135489-A10F-4566-9B56-D7B09E8DC95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20625" y="2298224"/>
            <a:ext cx="4819810" cy="3319940"/>
            <a:chOff x="3016251" y="1239838"/>
            <a:chExt cx="6356350" cy="4378326"/>
          </a:xfrm>
        </p:grpSpPr>
        <p:sp>
          <p:nvSpPr>
            <p:cNvPr id="19" name="íŝľiḋé">
              <a:extLst>
                <a:ext uri="{FF2B5EF4-FFF2-40B4-BE49-F238E27FC236}">
                  <a16:creationId xmlns:a16="http://schemas.microsoft.com/office/drawing/2014/main" id="{91D9CD5C-03ED-411F-A7AD-5A26A0911266}"/>
                </a:ext>
              </a:extLst>
            </p:cNvPr>
            <p:cNvSpPr/>
            <p:nvPr/>
          </p:nvSpPr>
          <p:spPr bwMode="auto">
            <a:xfrm>
              <a:off x="3086101" y="1271588"/>
              <a:ext cx="6286500" cy="4113213"/>
            </a:xfrm>
            <a:custGeom>
              <a:avLst/>
              <a:gdLst>
                <a:gd name="T0" fmla="*/ 483 w 1647"/>
                <a:gd name="T1" fmla="*/ 270 h 1078"/>
                <a:gd name="T2" fmla="*/ 746 w 1647"/>
                <a:gd name="T3" fmla="*/ 176 h 1078"/>
                <a:gd name="T4" fmla="*/ 1314 w 1647"/>
                <a:gd name="T5" fmla="*/ 117 h 1078"/>
                <a:gd name="T6" fmla="*/ 1569 w 1647"/>
                <a:gd name="T7" fmla="*/ 684 h 1078"/>
                <a:gd name="T8" fmla="*/ 775 w 1647"/>
                <a:gd name="T9" fmla="*/ 1058 h 1078"/>
                <a:gd name="T10" fmla="*/ 18 w 1647"/>
                <a:gd name="T11" fmla="*/ 563 h 1078"/>
                <a:gd name="T12" fmla="*/ 483 w 1647"/>
                <a:gd name="T13" fmla="*/ 27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7" h="1078">
                  <a:moveTo>
                    <a:pt x="483" y="270"/>
                  </a:moveTo>
                  <a:cubicBezTo>
                    <a:pt x="483" y="270"/>
                    <a:pt x="584" y="297"/>
                    <a:pt x="746" y="176"/>
                  </a:cubicBezTo>
                  <a:cubicBezTo>
                    <a:pt x="908" y="55"/>
                    <a:pt x="1102" y="0"/>
                    <a:pt x="1314" y="117"/>
                  </a:cubicBezTo>
                  <a:cubicBezTo>
                    <a:pt x="1526" y="234"/>
                    <a:pt x="1647" y="488"/>
                    <a:pt x="1569" y="684"/>
                  </a:cubicBezTo>
                  <a:cubicBezTo>
                    <a:pt x="1499" y="863"/>
                    <a:pt x="1236" y="1078"/>
                    <a:pt x="775" y="1058"/>
                  </a:cubicBezTo>
                  <a:cubicBezTo>
                    <a:pt x="315" y="1039"/>
                    <a:pt x="0" y="773"/>
                    <a:pt x="18" y="563"/>
                  </a:cubicBezTo>
                  <a:cubicBezTo>
                    <a:pt x="33" y="379"/>
                    <a:pt x="136" y="244"/>
                    <a:pt x="483" y="270"/>
                  </a:cubicBezTo>
                </a:path>
              </a:pathLst>
            </a:custGeom>
            <a:solidFill>
              <a:srgbClr val="F1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ísḷiďe">
              <a:extLst>
                <a:ext uri="{FF2B5EF4-FFF2-40B4-BE49-F238E27FC236}">
                  <a16:creationId xmlns:a16="http://schemas.microsoft.com/office/drawing/2014/main" id="{A6123F47-902B-4049-B68B-9F82F146F05C}"/>
                </a:ext>
              </a:extLst>
            </p:cNvPr>
            <p:cNvSpPr/>
            <p:nvPr/>
          </p:nvSpPr>
          <p:spPr bwMode="auto">
            <a:xfrm>
              <a:off x="3390901" y="5006976"/>
              <a:ext cx="5654675" cy="60325"/>
            </a:xfrm>
            <a:custGeom>
              <a:avLst/>
              <a:gdLst>
                <a:gd name="T0" fmla="*/ 1171 w 1481"/>
                <a:gd name="T1" fmla="*/ 0 h 16"/>
                <a:gd name="T2" fmla="*/ 1131 w 1481"/>
                <a:gd name="T3" fmla="*/ 16 h 16"/>
                <a:gd name="T4" fmla="*/ 1481 w 1481"/>
                <a:gd name="T5" fmla="*/ 8 h 16"/>
                <a:gd name="T6" fmla="*/ 1171 w 1481"/>
                <a:gd name="T7" fmla="*/ 0 h 16"/>
                <a:gd name="T8" fmla="*/ 316 w 1481"/>
                <a:gd name="T9" fmla="*/ 0 h 16"/>
                <a:gd name="T10" fmla="*/ 0 w 1481"/>
                <a:gd name="T11" fmla="*/ 8 h 16"/>
                <a:gd name="T12" fmla="*/ 360 w 1481"/>
                <a:gd name="T13" fmla="*/ 16 h 16"/>
                <a:gd name="T14" fmla="*/ 316 w 148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" h="16">
                  <a:moveTo>
                    <a:pt x="1171" y="0"/>
                  </a:moveTo>
                  <a:cubicBezTo>
                    <a:pt x="1158" y="5"/>
                    <a:pt x="1145" y="11"/>
                    <a:pt x="1131" y="16"/>
                  </a:cubicBezTo>
                  <a:cubicBezTo>
                    <a:pt x="1341" y="14"/>
                    <a:pt x="1481" y="11"/>
                    <a:pt x="1481" y="8"/>
                  </a:cubicBezTo>
                  <a:cubicBezTo>
                    <a:pt x="1481" y="4"/>
                    <a:pt x="1359" y="2"/>
                    <a:pt x="1171" y="0"/>
                  </a:cubicBezTo>
                  <a:moveTo>
                    <a:pt x="316" y="0"/>
                  </a:moveTo>
                  <a:cubicBezTo>
                    <a:pt x="125" y="1"/>
                    <a:pt x="0" y="4"/>
                    <a:pt x="0" y="8"/>
                  </a:cubicBezTo>
                  <a:cubicBezTo>
                    <a:pt x="0" y="11"/>
                    <a:pt x="144" y="15"/>
                    <a:pt x="360" y="16"/>
                  </a:cubicBezTo>
                  <a:cubicBezTo>
                    <a:pt x="345" y="11"/>
                    <a:pt x="330" y="5"/>
                    <a:pt x="316" y="0"/>
                  </a:cubicBezTo>
                </a:path>
              </a:pathLst>
            </a:custGeom>
            <a:solidFill>
              <a:srgbClr val="EC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îṣ1íďê">
              <a:extLst>
                <a:ext uri="{FF2B5EF4-FFF2-40B4-BE49-F238E27FC236}">
                  <a16:creationId xmlns:a16="http://schemas.microsoft.com/office/drawing/2014/main" id="{48F7936F-5BD0-4593-B4A9-E3364510DD1B}"/>
                </a:ext>
              </a:extLst>
            </p:cNvPr>
            <p:cNvSpPr/>
            <p:nvPr/>
          </p:nvSpPr>
          <p:spPr bwMode="auto">
            <a:xfrm>
              <a:off x="4597401" y="4999038"/>
              <a:ext cx="3263900" cy="76200"/>
            </a:xfrm>
            <a:custGeom>
              <a:avLst/>
              <a:gdLst>
                <a:gd name="T0" fmla="*/ 424 w 855"/>
                <a:gd name="T1" fmla="*/ 0 h 20"/>
                <a:gd name="T2" fmla="*/ 0 w 855"/>
                <a:gd name="T3" fmla="*/ 2 h 20"/>
                <a:gd name="T4" fmla="*/ 44 w 855"/>
                <a:gd name="T5" fmla="*/ 18 h 20"/>
                <a:gd name="T6" fmla="*/ 424 w 855"/>
                <a:gd name="T7" fmla="*/ 20 h 20"/>
                <a:gd name="T8" fmla="*/ 815 w 855"/>
                <a:gd name="T9" fmla="*/ 18 h 20"/>
                <a:gd name="T10" fmla="*/ 855 w 855"/>
                <a:gd name="T11" fmla="*/ 2 h 20"/>
                <a:gd name="T12" fmla="*/ 424 w 85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5" h="20">
                  <a:moveTo>
                    <a:pt x="424" y="0"/>
                  </a:moveTo>
                  <a:cubicBezTo>
                    <a:pt x="266" y="0"/>
                    <a:pt x="120" y="1"/>
                    <a:pt x="0" y="2"/>
                  </a:cubicBezTo>
                  <a:cubicBezTo>
                    <a:pt x="14" y="7"/>
                    <a:pt x="29" y="13"/>
                    <a:pt x="44" y="18"/>
                  </a:cubicBezTo>
                  <a:cubicBezTo>
                    <a:pt x="155" y="19"/>
                    <a:pt x="285" y="20"/>
                    <a:pt x="424" y="20"/>
                  </a:cubicBezTo>
                  <a:cubicBezTo>
                    <a:pt x="568" y="20"/>
                    <a:pt x="701" y="19"/>
                    <a:pt x="815" y="18"/>
                  </a:cubicBezTo>
                  <a:cubicBezTo>
                    <a:pt x="829" y="13"/>
                    <a:pt x="842" y="7"/>
                    <a:pt x="855" y="2"/>
                  </a:cubicBezTo>
                  <a:cubicBezTo>
                    <a:pt x="734" y="1"/>
                    <a:pt x="585" y="0"/>
                    <a:pt x="424" y="0"/>
                  </a:cubicBezTo>
                </a:path>
              </a:pathLst>
            </a:custGeom>
            <a:solidFill>
              <a:srgbClr val="DFD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sļiḑê">
              <a:extLst>
                <a:ext uri="{FF2B5EF4-FFF2-40B4-BE49-F238E27FC236}">
                  <a16:creationId xmlns:a16="http://schemas.microsoft.com/office/drawing/2014/main" id="{DFAF2341-6A36-4F3D-936B-35ED0AB783C5}"/>
                </a:ext>
              </a:extLst>
            </p:cNvPr>
            <p:cNvSpPr/>
            <p:nvPr/>
          </p:nvSpPr>
          <p:spPr bwMode="auto">
            <a:xfrm>
              <a:off x="3719513" y="1744663"/>
              <a:ext cx="519113" cy="519113"/>
            </a:xfrm>
            <a:custGeom>
              <a:avLst/>
              <a:gdLst>
                <a:gd name="T0" fmla="*/ 126 w 136"/>
                <a:gd name="T1" fmla="*/ 50 h 136"/>
                <a:gd name="T2" fmla="*/ 86 w 136"/>
                <a:gd name="T3" fmla="*/ 126 h 136"/>
                <a:gd name="T4" fmla="*/ 10 w 136"/>
                <a:gd name="T5" fmla="*/ 86 h 136"/>
                <a:gd name="T6" fmla="*/ 50 w 136"/>
                <a:gd name="T7" fmla="*/ 10 h 136"/>
                <a:gd name="T8" fmla="*/ 126 w 136"/>
                <a:gd name="T9" fmla="*/ 5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126" y="50"/>
                  </a:moveTo>
                  <a:cubicBezTo>
                    <a:pt x="136" y="82"/>
                    <a:pt x="118" y="116"/>
                    <a:pt x="86" y="126"/>
                  </a:cubicBezTo>
                  <a:cubicBezTo>
                    <a:pt x="54" y="136"/>
                    <a:pt x="20" y="118"/>
                    <a:pt x="10" y="86"/>
                  </a:cubicBezTo>
                  <a:cubicBezTo>
                    <a:pt x="0" y="54"/>
                    <a:pt x="18" y="20"/>
                    <a:pt x="50" y="10"/>
                  </a:cubicBezTo>
                  <a:cubicBezTo>
                    <a:pt x="82" y="0"/>
                    <a:pt x="116" y="18"/>
                    <a:pt x="126" y="50"/>
                  </a:cubicBezTo>
                  <a:close/>
                </a:path>
              </a:pathLst>
            </a:custGeom>
            <a:solidFill>
              <a:srgbClr val="FD6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îsḷïďè">
              <a:extLst>
                <a:ext uri="{FF2B5EF4-FFF2-40B4-BE49-F238E27FC236}">
                  <a16:creationId xmlns:a16="http://schemas.microsoft.com/office/drawing/2014/main" id="{DB502B16-6BD0-4C0D-8A06-E514B6D3299B}"/>
                </a:ext>
              </a:extLst>
            </p:cNvPr>
            <p:cNvSpPr/>
            <p:nvPr/>
          </p:nvSpPr>
          <p:spPr bwMode="auto">
            <a:xfrm>
              <a:off x="3833813" y="1862138"/>
              <a:ext cx="263525" cy="268288"/>
            </a:xfrm>
            <a:custGeom>
              <a:avLst/>
              <a:gdLst>
                <a:gd name="T0" fmla="*/ 44 w 69"/>
                <a:gd name="T1" fmla="*/ 5 h 70"/>
                <a:gd name="T2" fmla="*/ 35 w 69"/>
                <a:gd name="T3" fmla="*/ 23 h 70"/>
                <a:gd name="T4" fmla="*/ 32 w 69"/>
                <a:gd name="T5" fmla="*/ 24 h 70"/>
                <a:gd name="T6" fmla="*/ 14 w 69"/>
                <a:gd name="T7" fmla="*/ 14 h 70"/>
                <a:gd name="T8" fmla="*/ 7 w 69"/>
                <a:gd name="T9" fmla="*/ 45 h 70"/>
                <a:gd name="T10" fmla="*/ 48 w 69"/>
                <a:gd name="T11" fmla="*/ 70 h 70"/>
                <a:gd name="T12" fmla="*/ 68 w 69"/>
                <a:gd name="T13" fmla="*/ 26 h 70"/>
                <a:gd name="T14" fmla="*/ 44 w 69"/>
                <a:gd name="T1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70">
                  <a:moveTo>
                    <a:pt x="44" y="5"/>
                  </a:moveTo>
                  <a:cubicBezTo>
                    <a:pt x="36" y="7"/>
                    <a:pt x="35" y="16"/>
                    <a:pt x="35" y="23"/>
                  </a:cubicBezTo>
                  <a:cubicBezTo>
                    <a:pt x="35" y="25"/>
                    <a:pt x="33" y="25"/>
                    <a:pt x="32" y="24"/>
                  </a:cubicBezTo>
                  <a:cubicBezTo>
                    <a:pt x="29" y="18"/>
                    <a:pt x="22" y="12"/>
                    <a:pt x="14" y="14"/>
                  </a:cubicBezTo>
                  <a:cubicBezTo>
                    <a:pt x="0" y="19"/>
                    <a:pt x="0" y="36"/>
                    <a:pt x="7" y="45"/>
                  </a:cubicBezTo>
                  <a:cubicBezTo>
                    <a:pt x="13" y="54"/>
                    <a:pt x="48" y="70"/>
                    <a:pt x="48" y="70"/>
                  </a:cubicBezTo>
                  <a:cubicBezTo>
                    <a:pt x="48" y="70"/>
                    <a:pt x="67" y="37"/>
                    <a:pt x="68" y="26"/>
                  </a:cubicBezTo>
                  <a:cubicBezTo>
                    <a:pt x="69" y="15"/>
                    <a:pt x="59" y="0"/>
                    <a:pt x="44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i$ḷiďê">
              <a:extLst>
                <a:ext uri="{FF2B5EF4-FFF2-40B4-BE49-F238E27FC236}">
                  <a16:creationId xmlns:a16="http://schemas.microsoft.com/office/drawing/2014/main" id="{E6150DA2-923C-4314-B2D2-2BC46951EF3E}"/>
                </a:ext>
              </a:extLst>
            </p:cNvPr>
            <p:cNvSpPr/>
            <p:nvPr/>
          </p:nvSpPr>
          <p:spPr bwMode="auto">
            <a:xfrm>
              <a:off x="4551363" y="1239838"/>
              <a:ext cx="1638300" cy="355600"/>
            </a:xfrm>
            <a:custGeom>
              <a:avLst/>
              <a:gdLst>
                <a:gd name="T0" fmla="*/ 409 w 429"/>
                <a:gd name="T1" fmla="*/ 91 h 93"/>
                <a:gd name="T2" fmla="*/ 25 w 429"/>
                <a:gd name="T3" fmla="*/ 93 h 93"/>
                <a:gd name="T4" fmla="*/ 2 w 429"/>
                <a:gd name="T5" fmla="*/ 69 h 93"/>
                <a:gd name="T6" fmla="*/ 1 w 429"/>
                <a:gd name="T7" fmla="*/ 30 h 93"/>
                <a:gd name="T8" fmla="*/ 29 w 429"/>
                <a:gd name="T9" fmla="*/ 0 h 93"/>
                <a:gd name="T10" fmla="*/ 410 w 429"/>
                <a:gd name="T11" fmla="*/ 0 h 93"/>
                <a:gd name="T12" fmla="*/ 429 w 429"/>
                <a:gd name="T13" fmla="*/ 19 h 93"/>
                <a:gd name="T14" fmla="*/ 428 w 429"/>
                <a:gd name="T15" fmla="*/ 71 h 93"/>
                <a:gd name="T16" fmla="*/ 409 w 429"/>
                <a:gd name="T17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93">
                  <a:moveTo>
                    <a:pt x="409" y="91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12" y="93"/>
                    <a:pt x="2" y="82"/>
                    <a:pt x="2" y="6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21" y="0"/>
                    <a:pt x="429" y="8"/>
                    <a:pt x="429" y="19"/>
                  </a:cubicBezTo>
                  <a:cubicBezTo>
                    <a:pt x="428" y="71"/>
                    <a:pt x="428" y="71"/>
                    <a:pt x="428" y="71"/>
                  </a:cubicBezTo>
                  <a:cubicBezTo>
                    <a:pt x="428" y="82"/>
                    <a:pt x="420" y="91"/>
                    <a:pt x="409" y="91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iS1íḍê">
              <a:extLst>
                <a:ext uri="{FF2B5EF4-FFF2-40B4-BE49-F238E27FC236}">
                  <a16:creationId xmlns:a16="http://schemas.microsoft.com/office/drawing/2014/main" id="{6420D407-C202-4B17-AB98-CFACFEACA77B}"/>
                </a:ext>
              </a:extLst>
            </p:cNvPr>
            <p:cNvSpPr/>
            <p:nvPr/>
          </p:nvSpPr>
          <p:spPr bwMode="auto">
            <a:xfrm>
              <a:off x="5972176" y="1573213"/>
              <a:ext cx="130175" cy="144463"/>
            </a:xfrm>
            <a:custGeom>
              <a:avLst/>
              <a:gdLst>
                <a:gd name="T0" fmla="*/ 0 w 34"/>
                <a:gd name="T1" fmla="*/ 0 h 38"/>
                <a:gd name="T2" fmla="*/ 32 w 34"/>
                <a:gd name="T3" fmla="*/ 38 h 38"/>
                <a:gd name="T4" fmla="*/ 34 w 34"/>
                <a:gd name="T5" fmla="*/ 1 h 38"/>
                <a:gd name="T6" fmla="*/ 0 w 34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cubicBezTo>
                    <a:pt x="0" y="0"/>
                    <a:pt x="32" y="38"/>
                    <a:pt x="32" y="38"/>
                  </a:cubicBezTo>
                  <a:cubicBezTo>
                    <a:pt x="32" y="38"/>
                    <a:pt x="34" y="1"/>
                    <a:pt x="34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ïsḻïḑê">
              <a:extLst>
                <a:ext uri="{FF2B5EF4-FFF2-40B4-BE49-F238E27FC236}">
                  <a16:creationId xmlns:a16="http://schemas.microsoft.com/office/drawing/2014/main" id="{91D424C6-0ACF-4451-A336-71789122E12A}"/>
                </a:ext>
              </a:extLst>
            </p:cNvPr>
            <p:cNvSpPr/>
            <p:nvPr/>
          </p:nvSpPr>
          <p:spPr bwMode="auto">
            <a:xfrm>
              <a:off x="4665663" y="1347788"/>
              <a:ext cx="1393825" cy="52388"/>
            </a:xfrm>
            <a:custGeom>
              <a:avLst/>
              <a:gdLst>
                <a:gd name="T0" fmla="*/ 364 w 365"/>
                <a:gd name="T1" fmla="*/ 5 h 14"/>
                <a:gd name="T2" fmla="*/ 358 w 365"/>
                <a:gd name="T3" fmla="*/ 13 h 14"/>
                <a:gd name="T4" fmla="*/ 353 w 365"/>
                <a:gd name="T5" fmla="*/ 13 h 14"/>
                <a:gd name="T6" fmla="*/ 5 w 365"/>
                <a:gd name="T7" fmla="*/ 14 h 14"/>
                <a:gd name="T8" fmla="*/ 0 w 365"/>
                <a:gd name="T9" fmla="*/ 9 h 14"/>
                <a:gd name="T10" fmla="*/ 5 w 365"/>
                <a:gd name="T11" fmla="*/ 3 h 14"/>
                <a:gd name="T12" fmla="*/ 352 w 365"/>
                <a:gd name="T13" fmla="*/ 0 h 14"/>
                <a:gd name="T14" fmla="*/ 364 w 365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14">
                  <a:moveTo>
                    <a:pt x="364" y="5"/>
                  </a:moveTo>
                  <a:cubicBezTo>
                    <a:pt x="365" y="9"/>
                    <a:pt x="362" y="13"/>
                    <a:pt x="358" y="13"/>
                  </a:cubicBezTo>
                  <a:cubicBezTo>
                    <a:pt x="353" y="13"/>
                    <a:pt x="353" y="13"/>
                    <a:pt x="35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2" y="3"/>
                    <a:pt x="5" y="3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60" y="0"/>
                    <a:pt x="363" y="2"/>
                    <a:pt x="364" y="5"/>
                  </a:cubicBez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iṩľîḓé">
              <a:extLst>
                <a:ext uri="{FF2B5EF4-FFF2-40B4-BE49-F238E27FC236}">
                  <a16:creationId xmlns:a16="http://schemas.microsoft.com/office/drawing/2014/main" id="{2EB43273-58A7-485F-B198-4099208FE3C2}"/>
                </a:ext>
              </a:extLst>
            </p:cNvPr>
            <p:cNvSpPr/>
            <p:nvPr/>
          </p:nvSpPr>
          <p:spPr bwMode="auto">
            <a:xfrm>
              <a:off x="4665663" y="1446213"/>
              <a:ext cx="588963" cy="46038"/>
            </a:xfrm>
            <a:custGeom>
              <a:avLst/>
              <a:gdLst>
                <a:gd name="T0" fmla="*/ 0 w 154"/>
                <a:gd name="T1" fmla="*/ 7 h 12"/>
                <a:gd name="T2" fmla="*/ 0 w 154"/>
                <a:gd name="T3" fmla="*/ 7 h 12"/>
                <a:gd name="T4" fmla="*/ 5 w 154"/>
                <a:gd name="T5" fmla="*/ 12 h 12"/>
                <a:gd name="T6" fmla="*/ 149 w 154"/>
                <a:gd name="T7" fmla="*/ 10 h 12"/>
                <a:gd name="T8" fmla="*/ 154 w 154"/>
                <a:gd name="T9" fmla="*/ 5 h 12"/>
                <a:gd name="T10" fmla="*/ 149 w 154"/>
                <a:gd name="T11" fmla="*/ 0 h 12"/>
                <a:gd name="T12" fmla="*/ 5 w 154"/>
                <a:gd name="T13" fmla="*/ 2 h 12"/>
                <a:gd name="T14" fmla="*/ 0 w 154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2" y="10"/>
                    <a:pt x="154" y="8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ïś1îḑe">
              <a:extLst>
                <a:ext uri="{FF2B5EF4-FFF2-40B4-BE49-F238E27FC236}">
                  <a16:creationId xmlns:a16="http://schemas.microsoft.com/office/drawing/2014/main" id="{53B8943F-BDDA-4A19-9C19-22E402D9C354}"/>
                </a:ext>
              </a:extLst>
            </p:cNvPr>
            <p:cNvSpPr/>
            <p:nvPr/>
          </p:nvSpPr>
          <p:spPr bwMode="auto">
            <a:xfrm>
              <a:off x="8032751" y="1381126"/>
              <a:ext cx="493713" cy="492125"/>
            </a:xfrm>
            <a:custGeom>
              <a:avLst/>
              <a:gdLst>
                <a:gd name="T0" fmla="*/ 125 w 129"/>
                <a:gd name="T1" fmla="*/ 71 h 129"/>
                <a:gd name="T2" fmla="*/ 58 w 129"/>
                <a:gd name="T3" fmla="*/ 125 h 129"/>
                <a:gd name="T4" fmla="*/ 4 w 129"/>
                <a:gd name="T5" fmla="*/ 58 h 129"/>
                <a:gd name="T6" fmla="*/ 71 w 129"/>
                <a:gd name="T7" fmla="*/ 4 h 129"/>
                <a:gd name="T8" fmla="*/ 125 w 129"/>
                <a:gd name="T9" fmla="*/ 7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25" y="71"/>
                  </a:moveTo>
                  <a:cubicBezTo>
                    <a:pt x="122" y="105"/>
                    <a:pt x="92" y="129"/>
                    <a:pt x="58" y="125"/>
                  </a:cubicBezTo>
                  <a:cubicBezTo>
                    <a:pt x="24" y="122"/>
                    <a:pt x="0" y="92"/>
                    <a:pt x="4" y="58"/>
                  </a:cubicBezTo>
                  <a:cubicBezTo>
                    <a:pt x="7" y="24"/>
                    <a:pt x="38" y="0"/>
                    <a:pt x="71" y="4"/>
                  </a:cubicBezTo>
                  <a:cubicBezTo>
                    <a:pt x="105" y="8"/>
                    <a:pt x="129" y="38"/>
                    <a:pt x="125" y="71"/>
                  </a:cubicBezTo>
                  <a:close/>
                </a:path>
              </a:pathLst>
            </a:custGeom>
            <a:solidFill>
              <a:srgbClr val="FFB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ïṡlídé">
              <a:extLst>
                <a:ext uri="{FF2B5EF4-FFF2-40B4-BE49-F238E27FC236}">
                  <a16:creationId xmlns:a16="http://schemas.microsoft.com/office/drawing/2014/main" id="{419E0A3F-56A2-4BE2-90B5-2BE093D32193}"/>
                </a:ext>
              </a:extLst>
            </p:cNvPr>
            <p:cNvSpPr/>
            <p:nvPr/>
          </p:nvSpPr>
          <p:spPr bwMode="auto">
            <a:xfrm>
              <a:off x="8140701" y="1492251"/>
              <a:ext cx="277813" cy="274638"/>
            </a:xfrm>
            <a:custGeom>
              <a:avLst/>
              <a:gdLst>
                <a:gd name="T0" fmla="*/ 72 w 73"/>
                <a:gd name="T1" fmla="*/ 36 h 72"/>
                <a:gd name="T2" fmla="*/ 69 w 73"/>
                <a:gd name="T3" fmla="*/ 47 h 72"/>
                <a:gd name="T4" fmla="*/ 63 w 73"/>
                <a:gd name="T5" fmla="*/ 54 h 72"/>
                <a:gd name="T6" fmla="*/ 54 w 73"/>
                <a:gd name="T7" fmla="*/ 56 h 72"/>
                <a:gd name="T8" fmla="*/ 48 w 73"/>
                <a:gd name="T9" fmla="*/ 54 h 72"/>
                <a:gd name="T10" fmla="*/ 45 w 73"/>
                <a:gd name="T11" fmla="*/ 50 h 72"/>
                <a:gd name="T12" fmla="*/ 45 w 73"/>
                <a:gd name="T13" fmla="*/ 50 h 72"/>
                <a:gd name="T14" fmla="*/ 32 w 73"/>
                <a:gd name="T15" fmla="*/ 54 h 72"/>
                <a:gd name="T16" fmla="*/ 20 w 73"/>
                <a:gd name="T17" fmla="*/ 48 h 72"/>
                <a:gd name="T18" fmla="*/ 17 w 73"/>
                <a:gd name="T19" fmla="*/ 35 h 72"/>
                <a:gd name="T20" fmla="*/ 25 w 73"/>
                <a:gd name="T21" fmla="*/ 21 h 72"/>
                <a:gd name="T22" fmla="*/ 41 w 73"/>
                <a:gd name="T23" fmla="*/ 17 h 72"/>
                <a:gd name="T24" fmla="*/ 49 w 73"/>
                <a:gd name="T25" fmla="*/ 19 h 72"/>
                <a:gd name="T26" fmla="*/ 56 w 73"/>
                <a:gd name="T27" fmla="*/ 21 h 72"/>
                <a:gd name="T28" fmla="*/ 53 w 73"/>
                <a:gd name="T29" fmla="*/ 42 h 72"/>
                <a:gd name="T30" fmla="*/ 55 w 73"/>
                <a:gd name="T31" fmla="*/ 49 h 72"/>
                <a:gd name="T32" fmla="*/ 60 w 73"/>
                <a:gd name="T33" fmla="*/ 45 h 72"/>
                <a:gd name="T34" fmla="*/ 63 w 73"/>
                <a:gd name="T35" fmla="*/ 35 h 72"/>
                <a:gd name="T36" fmla="*/ 61 w 73"/>
                <a:gd name="T37" fmla="*/ 22 h 72"/>
                <a:gd name="T38" fmla="*/ 54 w 73"/>
                <a:gd name="T39" fmla="*/ 13 h 72"/>
                <a:gd name="T40" fmla="*/ 42 w 73"/>
                <a:gd name="T41" fmla="*/ 9 h 72"/>
                <a:gd name="T42" fmla="*/ 27 w 73"/>
                <a:gd name="T43" fmla="*/ 11 h 72"/>
                <a:gd name="T44" fmla="*/ 16 w 73"/>
                <a:gd name="T45" fmla="*/ 20 h 72"/>
                <a:gd name="T46" fmla="*/ 10 w 73"/>
                <a:gd name="T47" fmla="*/ 35 h 72"/>
                <a:gd name="T48" fmla="*/ 15 w 73"/>
                <a:gd name="T49" fmla="*/ 54 h 72"/>
                <a:gd name="T50" fmla="*/ 33 w 73"/>
                <a:gd name="T51" fmla="*/ 63 h 72"/>
                <a:gd name="T52" fmla="*/ 43 w 73"/>
                <a:gd name="T53" fmla="*/ 63 h 72"/>
                <a:gd name="T54" fmla="*/ 54 w 73"/>
                <a:gd name="T55" fmla="*/ 61 h 72"/>
                <a:gd name="T56" fmla="*/ 53 w 73"/>
                <a:gd name="T57" fmla="*/ 69 h 72"/>
                <a:gd name="T58" fmla="*/ 32 w 73"/>
                <a:gd name="T59" fmla="*/ 71 h 72"/>
                <a:gd name="T60" fmla="*/ 7 w 73"/>
                <a:gd name="T61" fmla="*/ 60 h 72"/>
                <a:gd name="T62" fmla="*/ 1 w 73"/>
                <a:gd name="T63" fmla="*/ 34 h 72"/>
                <a:gd name="T64" fmla="*/ 8 w 73"/>
                <a:gd name="T65" fmla="*/ 16 h 72"/>
                <a:gd name="T66" fmla="*/ 23 w 73"/>
                <a:gd name="T67" fmla="*/ 3 h 72"/>
                <a:gd name="T68" fmla="*/ 43 w 73"/>
                <a:gd name="T69" fmla="*/ 0 h 72"/>
                <a:gd name="T70" fmla="*/ 60 w 73"/>
                <a:gd name="T71" fmla="*/ 6 h 72"/>
                <a:gd name="T72" fmla="*/ 70 w 73"/>
                <a:gd name="T73" fmla="*/ 19 h 72"/>
                <a:gd name="T74" fmla="*/ 72 w 73"/>
                <a:gd name="T75" fmla="*/ 36 h 72"/>
                <a:gd name="T76" fmla="*/ 27 w 73"/>
                <a:gd name="T77" fmla="*/ 36 h 72"/>
                <a:gd name="T78" fmla="*/ 34 w 73"/>
                <a:gd name="T79" fmla="*/ 46 h 72"/>
                <a:gd name="T80" fmla="*/ 40 w 73"/>
                <a:gd name="T81" fmla="*/ 44 h 72"/>
                <a:gd name="T82" fmla="*/ 44 w 73"/>
                <a:gd name="T83" fmla="*/ 35 h 72"/>
                <a:gd name="T84" fmla="*/ 45 w 73"/>
                <a:gd name="T85" fmla="*/ 26 h 72"/>
                <a:gd name="T86" fmla="*/ 40 w 73"/>
                <a:gd name="T87" fmla="*/ 25 h 72"/>
                <a:gd name="T88" fmla="*/ 31 w 73"/>
                <a:gd name="T89" fmla="*/ 27 h 72"/>
                <a:gd name="T90" fmla="*/ 27 w 73"/>
                <a:gd name="T91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72">
                  <a:moveTo>
                    <a:pt x="72" y="36"/>
                  </a:moveTo>
                  <a:cubicBezTo>
                    <a:pt x="72" y="40"/>
                    <a:pt x="71" y="44"/>
                    <a:pt x="69" y="47"/>
                  </a:cubicBezTo>
                  <a:cubicBezTo>
                    <a:pt x="68" y="50"/>
                    <a:pt x="65" y="53"/>
                    <a:pt x="63" y="54"/>
                  </a:cubicBezTo>
                  <a:cubicBezTo>
                    <a:pt x="60" y="56"/>
                    <a:pt x="57" y="57"/>
                    <a:pt x="54" y="56"/>
                  </a:cubicBezTo>
                  <a:cubicBezTo>
                    <a:pt x="52" y="56"/>
                    <a:pt x="50" y="56"/>
                    <a:pt x="48" y="54"/>
                  </a:cubicBezTo>
                  <a:cubicBezTo>
                    <a:pt x="47" y="53"/>
                    <a:pt x="46" y="52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1" y="53"/>
                    <a:pt x="37" y="55"/>
                    <a:pt x="32" y="54"/>
                  </a:cubicBezTo>
                  <a:cubicBezTo>
                    <a:pt x="27" y="54"/>
                    <a:pt x="23" y="52"/>
                    <a:pt x="20" y="48"/>
                  </a:cubicBezTo>
                  <a:cubicBezTo>
                    <a:pt x="18" y="45"/>
                    <a:pt x="17" y="40"/>
                    <a:pt x="17" y="35"/>
                  </a:cubicBezTo>
                  <a:cubicBezTo>
                    <a:pt x="18" y="29"/>
                    <a:pt x="20" y="24"/>
                    <a:pt x="25" y="21"/>
                  </a:cubicBezTo>
                  <a:cubicBezTo>
                    <a:pt x="29" y="18"/>
                    <a:pt x="34" y="16"/>
                    <a:pt x="41" y="17"/>
                  </a:cubicBezTo>
                  <a:cubicBezTo>
                    <a:pt x="43" y="17"/>
                    <a:pt x="46" y="18"/>
                    <a:pt x="49" y="19"/>
                  </a:cubicBezTo>
                  <a:cubicBezTo>
                    <a:pt x="52" y="19"/>
                    <a:pt x="54" y="20"/>
                    <a:pt x="56" y="21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2" y="46"/>
                    <a:pt x="53" y="48"/>
                    <a:pt x="55" y="49"/>
                  </a:cubicBezTo>
                  <a:cubicBezTo>
                    <a:pt x="57" y="49"/>
                    <a:pt x="59" y="48"/>
                    <a:pt x="60" y="45"/>
                  </a:cubicBezTo>
                  <a:cubicBezTo>
                    <a:pt x="62" y="42"/>
                    <a:pt x="62" y="39"/>
                    <a:pt x="63" y="35"/>
                  </a:cubicBezTo>
                  <a:cubicBezTo>
                    <a:pt x="63" y="30"/>
                    <a:pt x="63" y="26"/>
                    <a:pt x="61" y="22"/>
                  </a:cubicBezTo>
                  <a:cubicBezTo>
                    <a:pt x="60" y="18"/>
                    <a:pt x="57" y="15"/>
                    <a:pt x="54" y="13"/>
                  </a:cubicBezTo>
                  <a:cubicBezTo>
                    <a:pt x="51" y="11"/>
                    <a:pt x="47" y="9"/>
                    <a:pt x="42" y="9"/>
                  </a:cubicBezTo>
                  <a:cubicBezTo>
                    <a:pt x="37" y="8"/>
                    <a:pt x="31" y="9"/>
                    <a:pt x="27" y="11"/>
                  </a:cubicBezTo>
                  <a:cubicBezTo>
                    <a:pt x="22" y="13"/>
                    <a:pt x="18" y="16"/>
                    <a:pt x="16" y="20"/>
                  </a:cubicBezTo>
                  <a:cubicBezTo>
                    <a:pt x="13" y="24"/>
                    <a:pt x="11" y="29"/>
                    <a:pt x="10" y="35"/>
                  </a:cubicBezTo>
                  <a:cubicBezTo>
                    <a:pt x="10" y="43"/>
                    <a:pt x="11" y="50"/>
                    <a:pt x="15" y="54"/>
                  </a:cubicBezTo>
                  <a:cubicBezTo>
                    <a:pt x="19" y="59"/>
                    <a:pt x="25" y="62"/>
                    <a:pt x="33" y="63"/>
                  </a:cubicBezTo>
                  <a:cubicBezTo>
                    <a:pt x="36" y="63"/>
                    <a:pt x="39" y="63"/>
                    <a:pt x="43" y="63"/>
                  </a:cubicBezTo>
                  <a:cubicBezTo>
                    <a:pt x="47" y="63"/>
                    <a:pt x="50" y="62"/>
                    <a:pt x="54" y="61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47" y="71"/>
                    <a:pt x="40" y="72"/>
                    <a:pt x="32" y="71"/>
                  </a:cubicBezTo>
                  <a:cubicBezTo>
                    <a:pt x="21" y="70"/>
                    <a:pt x="13" y="66"/>
                    <a:pt x="7" y="60"/>
                  </a:cubicBezTo>
                  <a:cubicBezTo>
                    <a:pt x="2" y="53"/>
                    <a:pt x="0" y="45"/>
                    <a:pt x="1" y="34"/>
                  </a:cubicBezTo>
                  <a:cubicBezTo>
                    <a:pt x="2" y="27"/>
                    <a:pt x="4" y="21"/>
                    <a:pt x="8" y="16"/>
                  </a:cubicBezTo>
                  <a:cubicBezTo>
                    <a:pt x="11" y="10"/>
                    <a:pt x="16" y="6"/>
                    <a:pt x="23" y="3"/>
                  </a:cubicBezTo>
                  <a:cubicBezTo>
                    <a:pt x="29" y="1"/>
                    <a:pt x="36" y="0"/>
                    <a:pt x="43" y="0"/>
                  </a:cubicBezTo>
                  <a:cubicBezTo>
                    <a:pt x="50" y="1"/>
                    <a:pt x="55" y="3"/>
                    <a:pt x="60" y="6"/>
                  </a:cubicBezTo>
                  <a:cubicBezTo>
                    <a:pt x="65" y="9"/>
                    <a:pt x="68" y="14"/>
                    <a:pt x="70" y="19"/>
                  </a:cubicBezTo>
                  <a:cubicBezTo>
                    <a:pt x="72" y="24"/>
                    <a:pt x="73" y="29"/>
                    <a:pt x="72" y="36"/>
                  </a:cubicBezTo>
                  <a:close/>
                  <a:moveTo>
                    <a:pt x="27" y="36"/>
                  </a:moveTo>
                  <a:cubicBezTo>
                    <a:pt x="27" y="42"/>
                    <a:pt x="29" y="46"/>
                    <a:pt x="34" y="46"/>
                  </a:cubicBezTo>
                  <a:cubicBezTo>
                    <a:pt x="36" y="47"/>
                    <a:pt x="39" y="46"/>
                    <a:pt x="40" y="44"/>
                  </a:cubicBezTo>
                  <a:cubicBezTo>
                    <a:pt x="42" y="42"/>
                    <a:pt x="43" y="40"/>
                    <a:pt x="44" y="3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5"/>
                    <a:pt x="42" y="25"/>
                    <a:pt x="40" y="25"/>
                  </a:cubicBezTo>
                  <a:cubicBezTo>
                    <a:pt x="37" y="25"/>
                    <a:pt x="34" y="25"/>
                    <a:pt x="31" y="27"/>
                  </a:cubicBezTo>
                  <a:cubicBezTo>
                    <a:pt x="29" y="29"/>
                    <a:pt x="28" y="32"/>
                    <a:pt x="2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iṩḷíḋê">
              <a:extLst>
                <a:ext uri="{FF2B5EF4-FFF2-40B4-BE49-F238E27FC236}">
                  <a16:creationId xmlns:a16="http://schemas.microsoft.com/office/drawing/2014/main" id="{E05739F9-F22A-4A6A-8FDA-194F6253467D}"/>
                </a:ext>
              </a:extLst>
            </p:cNvPr>
            <p:cNvSpPr/>
            <p:nvPr/>
          </p:nvSpPr>
          <p:spPr bwMode="auto">
            <a:xfrm>
              <a:off x="6961188" y="1554163"/>
              <a:ext cx="603250" cy="361950"/>
            </a:xfrm>
            <a:custGeom>
              <a:avLst/>
              <a:gdLst>
                <a:gd name="T0" fmla="*/ 102 w 158"/>
                <a:gd name="T1" fmla="*/ 94 h 95"/>
                <a:gd name="T2" fmla="*/ 44 w 158"/>
                <a:gd name="T3" fmla="*/ 92 h 95"/>
                <a:gd name="T4" fmla="*/ 1 w 158"/>
                <a:gd name="T5" fmla="*/ 46 h 95"/>
                <a:gd name="T6" fmla="*/ 51 w 158"/>
                <a:gd name="T7" fmla="*/ 2 h 95"/>
                <a:gd name="T8" fmla="*/ 123 w 158"/>
                <a:gd name="T9" fmla="*/ 6 h 95"/>
                <a:gd name="T10" fmla="*/ 156 w 158"/>
                <a:gd name="T11" fmla="*/ 45 h 95"/>
                <a:gd name="T12" fmla="*/ 102 w 158"/>
                <a:gd name="T13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95">
                  <a:moveTo>
                    <a:pt x="102" y="94"/>
                  </a:moveTo>
                  <a:cubicBezTo>
                    <a:pt x="44" y="92"/>
                    <a:pt x="44" y="92"/>
                    <a:pt x="44" y="92"/>
                  </a:cubicBezTo>
                  <a:cubicBezTo>
                    <a:pt x="19" y="92"/>
                    <a:pt x="0" y="71"/>
                    <a:pt x="1" y="46"/>
                  </a:cubicBezTo>
                  <a:cubicBezTo>
                    <a:pt x="3" y="20"/>
                    <a:pt x="25" y="0"/>
                    <a:pt x="51" y="2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43" y="7"/>
                    <a:pt x="158" y="25"/>
                    <a:pt x="156" y="45"/>
                  </a:cubicBezTo>
                  <a:cubicBezTo>
                    <a:pt x="154" y="73"/>
                    <a:pt x="130" y="95"/>
                    <a:pt x="102" y="94"/>
                  </a:cubicBez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ïšḷïḋè">
              <a:extLst>
                <a:ext uri="{FF2B5EF4-FFF2-40B4-BE49-F238E27FC236}">
                  <a16:creationId xmlns:a16="http://schemas.microsoft.com/office/drawing/2014/main" id="{89EE9249-40E7-44A8-96E3-C0CF11002A52}"/>
                </a:ext>
              </a:extLst>
            </p:cNvPr>
            <p:cNvSpPr/>
            <p:nvPr/>
          </p:nvSpPr>
          <p:spPr bwMode="auto">
            <a:xfrm>
              <a:off x="6994526" y="1885951"/>
              <a:ext cx="225425" cy="141288"/>
            </a:xfrm>
            <a:custGeom>
              <a:avLst/>
              <a:gdLst>
                <a:gd name="T0" fmla="*/ 44 w 142"/>
                <a:gd name="T1" fmla="*/ 0 h 89"/>
                <a:gd name="T2" fmla="*/ 0 w 142"/>
                <a:gd name="T3" fmla="*/ 89 h 89"/>
                <a:gd name="T4" fmla="*/ 142 w 142"/>
                <a:gd name="T5" fmla="*/ 0 h 89"/>
                <a:gd name="T6" fmla="*/ 44 w 142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89">
                  <a:moveTo>
                    <a:pt x="44" y="0"/>
                  </a:moveTo>
                  <a:lnTo>
                    <a:pt x="0" y="89"/>
                  </a:lnTo>
                  <a:lnTo>
                    <a:pt x="14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ïŝļïḓè">
              <a:extLst>
                <a:ext uri="{FF2B5EF4-FFF2-40B4-BE49-F238E27FC236}">
                  <a16:creationId xmlns:a16="http://schemas.microsoft.com/office/drawing/2014/main" id="{998D47D0-E300-4B9E-A5F1-75CBEA481819}"/>
                </a:ext>
              </a:extLst>
            </p:cNvPr>
            <p:cNvSpPr/>
            <p:nvPr/>
          </p:nvSpPr>
          <p:spPr bwMode="auto">
            <a:xfrm>
              <a:off x="7235826" y="1690688"/>
              <a:ext cx="79375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ïśľiḍé">
              <a:extLst>
                <a:ext uri="{FF2B5EF4-FFF2-40B4-BE49-F238E27FC236}">
                  <a16:creationId xmlns:a16="http://schemas.microsoft.com/office/drawing/2014/main" id="{05A66E4E-9388-459B-B649-616B859399B9}"/>
                </a:ext>
              </a:extLst>
            </p:cNvPr>
            <p:cNvSpPr/>
            <p:nvPr/>
          </p:nvSpPr>
          <p:spPr bwMode="auto">
            <a:xfrm>
              <a:off x="7089776" y="1690688"/>
              <a:ext cx="80963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îṩļiḑe">
              <a:extLst>
                <a:ext uri="{FF2B5EF4-FFF2-40B4-BE49-F238E27FC236}">
                  <a16:creationId xmlns:a16="http://schemas.microsoft.com/office/drawing/2014/main" id="{6B753212-2324-40ED-82B8-88F2AFECF78F}"/>
                </a:ext>
              </a:extLst>
            </p:cNvPr>
            <p:cNvSpPr/>
            <p:nvPr/>
          </p:nvSpPr>
          <p:spPr bwMode="auto">
            <a:xfrm>
              <a:off x="7380288" y="169068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îś1íḓe">
              <a:extLst>
                <a:ext uri="{FF2B5EF4-FFF2-40B4-BE49-F238E27FC236}">
                  <a16:creationId xmlns:a16="http://schemas.microsoft.com/office/drawing/2014/main" id="{DACE6437-C771-4B5D-B309-50B96173331E}"/>
                </a:ext>
              </a:extLst>
            </p:cNvPr>
            <p:cNvSpPr/>
            <p:nvPr/>
          </p:nvSpPr>
          <p:spPr bwMode="auto">
            <a:xfrm>
              <a:off x="4287838" y="2179638"/>
              <a:ext cx="3890963" cy="2762250"/>
            </a:xfrm>
            <a:custGeom>
              <a:avLst/>
              <a:gdLst>
                <a:gd name="T0" fmla="*/ 974 w 1019"/>
                <a:gd name="T1" fmla="*/ 724 h 724"/>
                <a:gd name="T2" fmla="*/ 46 w 1019"/>
                <a:gd name="T3" fmla="*/ 724 h 724"/>
                <a:gd name="T4" fmla="*/ 0 w 1019"/>
                <a:gd name="T5" fmla="*/ 679 h 724"/>
                <a:gd name="T6" fmla="*/ 0 w 1019"/>
                <a:gd name="T7" fmla="*/ 46 h 724"/>
                <a:gd name="T8" fmla="*/ 46 w 1019"/>
                <a:gd name="T9" fmla="*/ 0 h 724"/>
                <a:gd name="T10" fmla="*/ 974 w 1019"/>
                <a:gd name="T11" fmla="*/ 0 h 724"/>
                <a:gd name="T12" fmla="*/ 1019 w 1019"/>
                <a:gd name="T13" fmla="*/ 46 h 724"/>
                <a:gd name="T14" fmla="*/ 1019 w 1019"/>
                <a:gd name="T15" fmla="*/ 679 h 724"/>
                <a:gd name="T16" fmla="*/ 974 w 1019"/>
                <a:gd name="T17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9" h="724">
                  <a:moveTo>
                    <a:pt x="974" y="724"/>
                  </a:moveTo>
                  <a:cubicBezTo>
                    <a:pt x="46" y="724"/>
                    <a:pt x="46" y="724"/>
                    <a:pt x="46" y="724"/>
                  </a:cubicBezTo>
                  <a:cubicBezTo>
                    <a:pt x="21" y="724"/>
                    <a:pt x="0" y="704"/>
                    <a:pt x="0" y="67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99" y="0"/>
                    <a:pt x="1019" y="20"/>
                    <a:pt x="1019" y="46"/>
                  </a:cubicBezTo>
                  <a:cubicBezTo>
                    <a:pt x="1019" y="679"/>
                    <a:pt x="1019" y="679"/>
                    <a:pt x="1019" y="679"/>
                  </a:cubicBezTo>
                  <a:cubicBezTo>
                    <a:pt x="1019" y="704"/>
                    <a:pt x="999" y="724"/>
                    <a:pt x="974" y="724"/>
                  </a:cubicBezTo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išlîďê">
              <a:extLst>
                <a:ext uri="{FF2B5EF4-FFF2-40B4-BE49-F238E27FC236}">
                  <a16:creationId xmlns:a16="http://schemas.microsoft.com/office/drawing/2014/main" id="{20DA868B-4205-4320-A380-775352A25F25}"/>
                </a:ext>
              </a:extLst>
            </p:cNvPr>
            <p:cNvSpPr/>
            <p:nvPr/>
          </p:nvSpPr>
          <p:spPr bwMode="auto">
            <a:xfrm>
              <a:off x="4341813" y="2212976"/>
              <a:ext cx="3786188" cy="2693988"/>
            </a:xfrm>
            <a:custGeom>
              <a:avLst/>
              <a:gdLst>
                <a:gd name="T0" fmla="*/ 956 w 992"/>
                <a:gd name="T1" fmla="*/ 706 h 706"/>
                <a:gd name="T2" fmla="*/ 36 w 992"/>
                <a:gd name="T3" fmla="*/ 706 h 706"/>
                <a:gd name="T4" fmla="*/ 0 w 992"/>
                <a:gd name="T5" fmla="*/ 669 h 706"/>
                <a:gd name="T6" fmla="*/ 0 w 992"/>
                <a:gd name="T7" fmla="*/ 37 h 706"/>
                <a:gd name="T8" fmla="*/ 36 w 992"/>
                <a:gd name="T9" fmla="*/ 0 h 706"/>
                <a:gd name="T10" fmla="*/ 956 w 992"/>
                <a:gd name="T11" fmla="*/ 0 h 706"/>
                <a:gd name="T12" fmla="*/ 992 w 992"/>
                <a:gd name="T13" fmla="*/ 37 h 706"/>
                <a:gd name="T14" fmla="*/ 992 w 992"/>
                <a:gd name="T15" fmla="*/ 669 h 706"/>
                <a:gd name="T16" fmla="*/ 956 w 992"/>
                <a:gd name="T17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2" h="706">
                  <a:moveTo>
                    <a:pt x="956" y="706"/>
                  </a:moveTo>
                  <a:cubicBezTo>
                    <a:pt x="36" y="706"/>
                    <a:pt x="36" y="706"/>
                    <a:pt x="36" y="706"/>
                  </a:cubicBezTo>
                  <a:cubicBezTo>
                    <a:pt x="16" y="706"/>
                    <a:pt x="0" y="689"/>
                    <a:pt x="0" y="66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6" y="0"/>
                    <a:pt x="992" y="17"/>
                    <a:pt x="992" y="37"/>
                  </a:cubicBezTo>
                  <a:cubicBezTo>
                    <a:pt x="992" y="669"/>
                    <a:pt x="992" y="669"/>
                    <a:pt x="992" y="669"/>
                  </a:cubicBezTo>
                  <a:cubicBezTo>
                    <a:pt x="992" y="689"/>
                    <a:pt x="976" y="706"/>
                    <a:pt x="956" y="706"/>
                  </a:cubicBezTo>
                </a:path>
              </a:pathLst>
            </a:custGeom>
            <a:solidFill>
              <a:srgbClr val="6B6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ïş1ïḓê">
              <a:extLst>
                <a:ext uri="{FF2B5EF4-FFF2-40B4-BE49-F238E27FC236}">
                  <a16:creationId xmlns:a16="http://schemas.microsoft.com/office/drawing/2014/main" id="{5675EACE-4FEE-480B-B1F7-D26D36B63CD4}"/>
                </a:ext>
              </a:extLst>
            </p:cNvPr>
            <p:cNvSpPr/>
            <p:nvPr/>
          </p:nvSpPr>
          <p:spPr bwMode="auto">
            <a:xfrm>
              <a:off x="4505326" y="2343151"/>
              <a:ext cx="3459163" cy="2324100"/>
            </a:xfrm>
            <a:custGeom>
              <a:avLst/>
              <a:gdLst>
                <a:gd name="T0" fmla="*/ 884 w 906"/>
                <a:gd name="T1" fmla="*/ 609 h 609"/>
                <a:gd name="T2" fmla="*/ 22 w 906"/>
                <a:gd name="T3" fmla="*/ 609 h 609"/>
                <a:gd name="T4" fmla="*/ 0 w 906"/>
                <a:gd name="T5" fmla="*/ 587 h 609"/>
                <a:gd name="T6" fmla="*/ 0 w 906"/>
                <a:gd name="T7" fmla="*/ 22 h 609"/>
                <a:gd name="T8" fmla="*/ 22 w 906"/>
                <a:gd name="T9" fmla="*/ 0 h 609"/>
                <a:gd name="T10" fmla="*/ 884 w 906"/>
                <a:gd name="T11" fmla="*/ 0 h 609"/>
                <a:gd name="T12" fmla="*/ 906 w 906"/>
                <a:gd name="T13" fmla="*/ 22 h 609"/>
                <a:gd name="T14" fmla="*/ 906 w 906"/>
                <a:gd name="T15" fmla="*/ 587 h 609"/>
                <a:gd name="T16" fmla="*/ 884 w 906"/>
                <a:gd name="T17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6" h="609">
                  <a:moveTo>
                    <a:pt x="884" y="609"/>
                  </a:moveTo>
                  <a:cubicBezTo>
                    <a:pt x="22" y="609"/>
                    <a:pt x="22" y="609"/>
                    <a:pt x="22" y="609"/>
                  </a:cubicBezTo>
                  <a:cubicBezTo>
                    <a:pt x="9" y="609"/>
                    <a:pt x="0" y="599"/>
                    <a:pt x="0" y="58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896" y="0"/>
                    <a:pt x="906" y="10"/>
                    <a:pt x="906" y="22"/>
                  </a:cubicBezTo>
                  <a:cubicBezTo>
                    <a:pt x="906" y="587"/>
                    <a:pt x="906" y="587"/>
                    <a:pt x="906" y="587"/>
                  </a:cubicBezTo>
                  <a:cubicBezTo>
                    <a:pt x="906" y="599"/>
                    <a:pt x="896" y="609"/>
                    <a:pt x="884" y="609"/>
                  </a:cubicBezTo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íṧļïḑé">
              <a:extLst>
                <a:ext uri="{FF2B5EF4-FFF2-40B4-BE49-F238E27FC236}">
                  <a16:creationId xmlns:a16="http://schemas.microsoft.com/office/drawing/2014/main" id="{54854FD5-D6E2-4667-864D-A07B8285DC14}"/>
                </a:ext>
              </a:extLst>
            </p:cNvPr>
            <p:cNvSpPr/>
            <p:nvPr/>
          </p:nvSpPr>
          <p:spPr bwMode="auto">
            <a:xfrm>
              <a:off x="6151563" y="2251076"/>
              <a:ext cx="65088" cy="65088"/>
            </a:xfrm>
            <a:prstGeom prst="ellipse">
              <a:avLst/>
            </a:pr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iS1iḑê">
              <a:extLst>
                <a:ext uri="{FF2B5EF4-FFF2-40B4-BE49-F238E27FC236}">
                  <a16:creationId xmlns:a16="http://schemas.microsoft.com/office/drawing/2014/main" id="{3C2E78B1-1EF1-4475-B461-8323A2CB5084}"/>
                </a:ext>
              </a:extLst>
            </p:cNvPr>
            <p:cNvSpPr/>
            <p:nvPr/>
          </p:nvSpPr>
          <p:spPr bwMode="auto">
            <a:xfrm>
              <a:off x="4178301" y="4800601"/>
              <a:ext cx="4114800" cy="214313"/>
            </a:xfrm>
            <a:custGeom>
              <a:avLst/>
              <a:gdLst>
                <a:gd name="T0" fmla="*/ 4 w 1078"/>
                <a:gd name="T1" fmla="*/ 0 h 56"/>
                <a:gd name="T2" fmla="*/ 0 w 1078"/>
                <a:gd name="T3" fmla="*/ 18 h 56"/>
                <a:gd name="T4" fmla="*/ 38 w 1078"/>
                <a:gd name="T5" fmla="*/ 56 h 56"/>
                <a:gd name="T6" fmla="*/ 1040 w 1078"/>
                <a:gd name="T7" fmla="*/ 56 h 56"/>
                <a:gd name="T8" fmla="*/ 1078 w 1078"/>
                <a:gd name="T9" fmla="*/ 18 h 56"/>
                <a:gd name="T10" fmla="*/ 1073 w 1078"/>
                <a:gd name="T11" fmla="*/ 0 h 56"/>
                <a:gd name="T12" fmla="*/ 4 w 1078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8" h="56">
                  <a:moveTo>
                    <a:pt x="4" y="0"/>
                  </a:moveTo>
                  <a:cubicBezTo>
                    <a:pt x="2" y="5"/>
                    <a:pt x="0" y="11"/>
                    <a:pt x="0" y="18"/>
                  </a:cubicBezTo>
                  <a:cubicBezTo>
                    <a:pt x="0" y="39"/>
                    <a:pt x="17" y="56"/>
                    <a:pt x="38" y="56"/>
                  </a:cubicBezTo>
                  <a:cubicBezTo>
                    <a:pt x="1040" y="56"/>
                    <a:pt x="1040" y="56"/>
                    <a:pt x="1040" y="56"/>
                  </a:cubicBezTo>
                  <a:cubicBezTo>
                    <a:pt x="1061" y="56"/>
                    <a:pt x="1078" y="39"/>
                    <a:pt x="1078" y="18"/>
                  </a:cubicBezTo>
                  <a:cubicBezTo>
                    <a:pt x="1078" y="11"/>
                    <a:pt x="1076" y="5"/>
                    <a:pt x="107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íŝlîḍê">
              <a:extLst>
                <a:ext uri="{FF2B5EF4-FFF2-40B4-BE49-F238E27FC236}">
                  <a16:creationId xmlns:a16="http://schemas.microsoft.com/office/drawing/2014/main" id="{DC35947D-F0AE-4E0E-B5D1-F0B92FAB199E}"/>
                </a:ext>
              </a:extLst>
            </p:cNvPr>
            <p:cNvSpPr/>
            <p:nvPr/>
          </p:nvSpPr>
          <p:spPr bwMode="auto">
            <a:xfrm>
              <a:off x="4192588" y="4938713"/>
              <a:ext cx="4081463" cy="76200"/>
            </a:xfrm>
            <a:custGeom>
              <a:avLst/>
              <a:gdLst>
                <a:gd name="T0" fmla="*/ 0 w 1069"/>
                <a:gd name="T1" fmla="*/ 0 h 20"/>
                <a:gd name="T2" fmla="*/ 34 w 1069"/>
                <a:gd name="T3" fmla="*/ 20 h 20"/>
                <a:gd name="T4" fmla="*/ 1036 w 1069"/>
                <a:gd name="T5" fmla="*/ 20 h 20"/>
                <a:gd name="T6" fmla="*/ 1069 w 1069"/>
                <a:gd name="T7" fmla="*/ 0 h 20"/>
                <a:gd name="T8" fmla="*/ 0 w 106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20">
                  <a:moveTo>
                    <a:pt x="0" y="0"/>
                  </a:moveTo>
                  <a:cubicBezTo>
                    <a:pt x="7" y="12"/>
                    <a:pt x="19" y="20"/>
                    <a:pt x="34" y="20"/>
                  </a:cubicBezTo>
                  <a:cubicBezTo>
                    <a:pt x="1036" y="20"/>
                    <a:pt x="1036" y="20"/>
                    <a:pt x="1036" y="20"/>
                  </a:cubicBezTo>
                  <a:cubicBezTo>
                    <a:pt x="1050" y="20"/>
                    <a:pt x="1063" y="12"/>
                    <a:pt x="10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íṥḻîďê">
              <a:extLst>
                <a:ext uri="{FF2B5EF4-FFF2-40B4-BE49-F238E27FC236}">
                  <a16:creationId xmlns:a16="http://schemas.microsoft.com/office/drawing/2014/main" id="{9987E093-5BC9-4F18-ABE8-1955E88376EA}"/>
                </a:ext>
              </a:extLst>
            </p:cNvPr>
            <p:cNvSpPr/>
            <p:nvPr/>
          </p:nvSpPr>
          <p:spPr bwMode="auto">
            <a:xfrm>
              <a:off x="4765676" y="2816226"/>
              <a:ext cx="3114675" cy="1714500"/>
            </a:xfrm>
            <a:prstGeom prst="rect">
              <a:avLst/>
            </a:prstGeom>
            <a:solidFill>
              <a:srgbClr val="533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iṡľídè">
              <a:extLst>
                <a:ext uri="{FF2B5EF4-FFF2-40B4-BE49-F238E27FC236}">
                  <a16:creationId xmlns:a16="http://schemas.microsoft.com/office/drawing/2014/main" id="{EA561F85-D86C-446C-84B0-1A42EFB7C4FC}"/>
                </a:ext>
              </a:extLst>
            </p:cNvPr>
            <p:cNvSpPr/>
            <p:nvPr/>
          </p:nvSpPr>
          <p:spPr bwMode="auto">
            <a:xfrm>
              <a:off x="4651376" y="2701926"/>
              <a:ext cx="3114675" cy="1709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îšḷîḑê">
              <a:extLst>
                <a:ext uri="{FF2B5EF4-FFF2-40B4-BE49-F238E27FC236}">
                  <a16:creationId xmlns:a16="http://schemas.microsoft.com/office/drawing/2014/main" id="{3A677059-4D89-4073-BF2F-43C25169976A}"/>
                </a:ext>
              </a:extLst>
            </p:cNvPr>
            <p:cNvSpPr/>
            <p:nvPr/>
          </p:nvSpPr>
          <p:spPr bwMode="auto">
            <a:xfrm>
              <a:off x="4651376" y="2701926"/>
              <a:ext cx="3114675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íŝḷídé">
              <a:extLst>
                <a:ext uri="{FF2B5EF4-FFF2-40B4-BE49-F238E27FC236}">
                  <a16:creationId xmlns:a16="http://schemas.microsoft.com/office/drawing/2014/main" id="{F148CB3B-FB6C-4FEA-8827-80A26C2D2D7A}"/>
                </a:ext>
              </a:extLst>
            </p:cNvPr>
            <p:cNvSpPr/>
            <p:nvPr/>
          </p:nvSpPr>
          <p:spPr bwMode="auto">
            <a:xfrm>
              <a:off x="4651376" y="2473326"/>
              <a:ext cx="3114675" cy="228600"/>
            </a:xfrm>
            <a:custGeom>
              <a:avLst/>
              <a:gdLst>
                <a:gd name="T0" fmla="*/ 775 w 816"/>
                <a:gd name="T1" fmla="*/ 0 h 60"/>
                <a:gd name="T2" fmla="*/ 40 w 816"/>
                <a:gd name="T3" fmla="*/ 0 h 60"/>
                <a:gd name="T4" fmla="*/ 0 w 816"/>
                <a:gd name="T5" fmla="*/ 41 h 60"/>
                <a:gd name="T6" fmla="*/ 0 w 816"/>
                <a:gd name="T7" fmla="*/ 60 h 60"/>
                <a:gd name="T8" fmla="*/ 816 w 816"/>
                <a:gd name="T9" fmla="*/ 60 h 60"/>
                <a:gd name="T10" fmla="*/ 816 w 816"/>
                <a:gd name="T11" fmla="*/ 41 h 60"/>
                <a:gd name="T12" fmla="*/ 775 w 81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60">
                  <a:moveTo>
                    <a:pt x="775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816" y="60"/>
                    <a:pt x="816" y="60"/>
                    <a:pt x="816" y="60"/>
                  </a:cubicBezTo>
                  <a:cubicBezTo>
                    <a:pt x="816" y="41"/>
                    <a:pt x="816" y="41"/>
                    <a:pt x="816" y="41"/>
                  </a:cubicBezTo>
                  <a:cubicBezTo>
                    <a:pt x="816" y="18"/>
                    <a:pt x="798" y="0"/>
                    <a:pt x="775" y="0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ïşlíde">
              <a:extLst>
                <a:ext uri="{FF2B5EF4-FFF2-40B4-BE49-F238E27FC236}">
                  <a16:creationId xmlns:a16="http://schemas.microsoft.com/office/drawing/2014/main" id="{749280ED-D221-42A7-A355-47F65B9CEA25}"/>
                </a:ext>
              </a:extLst>
            </p:cNvPr>
            <p:cNvSpPr/>
            <p:nvPr/>
          </p:nvSpPr>
          <p:spPr bwMode="auto">
            <a:xfrm>
              <a:off x="4838701" y="2557463"/>
              <a:ext cx="60325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îṡļiḑe">
              <a:extLst>
                <a:ext uri="{FF2B5EF4-FFF2-40B4-BE49-F238E27FC236}">
                  <a16:creationId xmlns:a16="http://schemas.microsoft.com/office/drawing/2014/main" id="{A324DC28-F2F2-4981-9AC3-0774E2272723}"/>
                </a:ext>
              </a:extLst>
            </p:cNvPr>
            <p:cNvSpPr/>
            <p:nvPr/>
          </p:nvSpPr>
          <p:spPr bwMode="auto">
            <a:xfrm>
              <a:off x="4940301" y="2557463"/>
              <a:ext cx="58738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ïšḻîḑe">
              <a:extLst>
                <a:ext uri="{FF2B5EF4-FFF2-40B4-BE49-F238E27FC236}">
                  <a16:creationId xmlns:a16="http://schemas.microsoft.com/office/drawing/2014/main" id="{EEDE992C-E046-4E7B-B1AD-3466541BF6FC}"/>
                </a:ext>
              </a:extLst>
            </p:cNvPr>
            <p:cNvSpPr/>
            <p:nvPr/>
          </p:nvSpPr>
          <p:spPr bwMode="auto">
            <a:xfrm>
              <a:off x="5040313" y="2557463"/>
              <a:ext cx="60325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iṧḻîḑé">
              <a:extLst>
                <a:ext uri="{FF2B5EF4-FFF2-40B4-BE49-F238E27FC236}">
                  <a16:creationId xmlns:a16="http://schemas.microsoft.com/office/drawing/2014/main" id="{334E198D-305C-4308-A317-FBDD0155923D}"/>
                </a:ext>
              </a:extLst>
            </p:cNvPr>
            <p:cNvSpPr/>
            <p:nvPr/>
          </p:nvSpPr>
          <p:spPr bwMode="auto">
            <a:xfrm>
              <a:off x="4819651" y="3805238"/>
              <a:ext cx="801688" cy="30163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iŝ1ídé">
              <a:extLst>
                <a:ext uri="{FF2B5EF4-FFF2-40B4-BE49-F238E27FC236}">
                  <a16:creationId xmlns:a16="http://schemas.microsoft.com/office/drawing/2014/main" id="{851FB9ED-6AA8-43C8-8294-A1CD14C6CFF2}"/>
                </a:ext>
              </a:extLst>
            </p:cNvPr>
            <p:cNvSpPr/>
            <p:nvPr/>
          </p:nvSpPr>
          <p:spPr bwMode="auto">
            <a:xfrm>
              <a:off x="4819651" y="3892551"/>
              <a:ext cx="801688" cy="26988"/>
            </a:xfrm>
            <a:custGeom>
              <a:avLst/>
              <a:gdLst>
                <a:gd name="T0" fmla="*/ 5 w 210"/>
                <a:gd name="T1" fmla="*/ 7 h 7"/>
                <a:gd name="T2" fmla="*/ 205 w 210"/>
                <a:gd name="T3" fmla="*/ 7 h 7"/>
                <a:gd name="T4" fmla="*/ 205 w 210"/>
                <a:gd name="T5" fmla="*/ 0 h 7"/>
                <a:gd name="T6" fmla="*/ 5 w 210"/>
                <a:gd name="T7" fmla="*/ 0 h 7"/>
                <a:gd name="T8" fmla="*/ 5 w 2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7">
                  <a:moveTo>
                    <a:pt x="5" y="7"/>
                  </a:moveTo>
                  <a:cubicBezTo>
                    <a:pt x="72" y="7"/>
                    <a:pt x="138" y="7"/>
                    <a:pt x="205" y="7"/>
                  </a:cubicBezTo>
                  <a:cubicBezTo>
                    <a:pt x="210" y="7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išľíḑê">
              <a:extLst>
                <a:ext uri="{FF2B5EF4-FFF2-40B4-BE49-F238E27FC236}">
                  <a16:creationId xmlns:a16="http://schemas.microsoft.com/office/drawing/2014/main" id="{AEB227F4-9D14-4EE6-9320-DA8E1E4B667B}"/>
                </a:ext>
              </a:extLst>
            </p:cNvPr>
            <p:cNvSpPr/>
            <p:nvPr/>
          </p:nvSpPr>
          <p:spPr bwMode="auto">
            <a:xfrm>
              <a:off x="4819651" y="3976688"/>
              <a:ext cx="801688" cy="30163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îšlíḓé">
              <a:extLst>
                <a:ext uri="{FF2B5EF4-FFF2-40B4-BE49-F238E27FC236}">
                  <a16:creationId xmlns:a16="http://schemas.microsoft.com/office/drawing/2014/main" id="{52E52D59-B4FF-4B67-B976-E786021186E1}"/>
                </a:ext>
              </a:extLst>
            </p:cNvPr>
            <p:cNvSpPr/>
            <p:nvPr/>
          </p:nvSpPr>
          <p:spPr bwMode="auto">
            <a:xfrm>
              <a:off x="4819651" y="4064001"/>
              <a:ext cx="801688" cy="30163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îṩľíḓê">
              <a:extLst>
                <a:ext uri="{FF2B5EF4-FFF2-40B4-BE49-F238E27FC236}">
                  <a16:creationId xmlns:a16="http://schemas.microsoft.com/office/drawing/2014/main" id="{5FC18F19-14DF-4122-8324-85D656EEB06B}"/>
                </a:ext>
              </a:extLst>
            </p:cNvPr>
            <p:cNvSpPr/>
            <p:nvPr/>
          </p:nvSpPr>
          <p:spPr bwMode="auto">
            <a:xfrm>
              <a:off x="4819651" y="4148138"/>
              <a:ext cx="801688" cy="30163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ïŝ1îḋè">
              <a:extLst>
                <a:ext uri="{FF2B5EF4-FFF2-40B4-BE49-F238E27FC236}">
                  <a16:creationId xmlns:a16="http://schemas.microsoft.com/office/drawing/2014/main" id="{AC23EDA5-3194-4CA9-86F8-784E514E9055}"/>
                </a:ext>
              </a:extLst>
            </p:cNvPr>
            <p:cNvSpPr/>
            <p:nvPr/>
          </p:nvSpPr>
          <p:spPr bwMode="auto">
            <a:xfrm>
              <a:off x="4819651" y="4235451"/>
              <a:ext cx="801688" cy="31750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ï$ľîdè">
              <a:extLst>
                <a:ext uri="{FF2B5EF4-FFF2-40B4-BE49-F238E27FC236}">
                  <a16:creationId xmlns:a16="http://schemas.microsoft.com/office/drawing/2014/main" id="{27FAFC97-14DE-4197-A711-E487A396B942}"/>
                </a:ext>
              </a:extLst>
            </p:cNvPr>
            <p:cNvSpPr/>
            <p:nvPr/>
          </p:nvSpPr>
          <p:spPr bwMode="auto">
            <a:xfrm>
              <a:off x="4868863" y="2900363"/>
              <a:ext cx="701675" cy="771525"/>
            </a:xfrm>
            <a:custGeom>
              <a:avLst/>
              <a:gdLst>
                <a:gd name="T0" fmla="*/ 92 w 184"/>
                <a:gd name="T1" fmla="*/ 202 h 202"/>
                <a:gd name="T2" fmla="*/ 92 w 184"/>
                <a:gd name="T3" fmla="*/ 202 h 202"/>
                <a:gd name="T4" fmla="*/ 0 w 184"/>
                <a:gd name="T5" fmla="*/ 110 h 202"/>
                <a:gd name="T6" fmla="*/ 0 w 184"/>
                <a:gd name="T7" fmla="*/ 92 h 202"/>
                <a:gd name="T8" fmla="*/ 92 w 184"/>
                <a:gd name="T9" fmla="*/ 0 h 202"/>
                <a:gd name="T10" fmla="*/ 184 w 184"/>
                <a:gd name="T11" fmla="*/ 92 h 202"/>
                <a:gd name="T12" fmla="*/ 184 w 184"/>
                <a:gd name="T13" fmla="*/ 110 h 202"/>
                <a:gd name="T14" fmla="*/ 92 w 184"/>
                <a:gd name="T1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02">
                  <a:moveTo>
                    <a:pt x="92" y="202"/>
                  </a:moveTo>
                  <a:cubicBezTo>
                    <a:pt x="92" y="202"/>
                    <a:pt x="92" y="202"/>
                    <a:pt x="92" y="202"/>
                  </a:cubicBezTo>
                  <a:cubicBezTo>
                    <a:pt x="41" y="202"/>
                    <a:pt x="0" y="161"/>
                    <a:pt x="0" y="11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61"/>
                    <a:pt x="143" y="202"/>
                    <a:pt x="92" y="202"/>
                  </a:cubicBezTo>
                  <a:close/>
                </a:path>
              </a:pathLst>
            </a:custGeom>
            <a:solidFill>
              <a:srgbClr val="F9D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iśliďé">
              <a:extLst>
                <a:ext uri="{FF2B5EF4-FFF2-40B4-BE49-F238E27FC236}">
                  <a16:creationId xmlns:a16="http://schemas.microsoft.com/office/drawing/2014/main" id="{36F4C432-6D45-442A-87B0-AF89FA16369A}"/>
                </a:ext>
              </a:extLst>
            </p:cNvPr>
            <p:cNvSpPr/>
            <p:nvPr/>
          </p:nvSpPr>
          <p:spPr bwMode="auto">
            <a:xfrm>
              <a:off x="4994276" y="3155951"/>
              <a:ext cx="385763" cy="331788"/>
            </a:xfrm>
            <a:custGeom>
              <a:avLst/>
              <a:gdLst>
                <a:gd name="T0" fmla="*/ 86 w 101"/>
                <a:gd name="T1" fmla="*/ 63 h 87"/>
                <a:gd name="T2" fmla="*/ 75 w 101"/>
                <a:gd name="T3" fmla="*/ 70 h 87"/>
                <a:gd name="T4" fmla="*/ 56 w 101"/>
                <a:gd name="T5" fmla="*/ 70 h 87"/>
                <a:gd name="T6" fmla="*/ 46 w 101"/>
                <a:gd name="T7" fmla="*/ 63 h 87"/>
                <a:gd name="T8" fmla="*/ 43 w 101"/>
                <a:gd name="T9" fmla="*/ 55 h 87"/>
                <a:gd name="T10" fmla="*/ 79 w 101"/>
                <a:gd name="T11" fmla="*/ 55 h 87"/>
                <a:gd name="T12" fmla="*/ 101 w 101"/>
                <a:gd name="T13" fmla="*/ 12 h 87"/>
                <a:gd name="T14" fmla="*/ 27 w 101"/>
                <a:gd name="T15" fmla="*/ 14 h 87"/>
                <a:gd name="T16" fmla="*/ 22 w 101"/>
                <a:gd name="T17" fmla="*/ 0 h 87"/>
                <a:gd name="T18" fmla="*/ 4 w 101"/>
                <a:gd name="T19" fmla="*/ 0 h 87"/>
                <a:gd name="T20" fmla="*/ 0 w 101"/>
                <a:gd name="T21" fmla="*/ 4 h 87"/>
                <a:gd name="T22" fmla="*/ 4 w 101"/>
                <a:gd name="T23" fmla="*/ 9 h 87"/>
                <a:gd name="T24" fmla="*/ 16 w 101"/>
                <a:gd name="T25" fmla="*/ 9 h 87"/>
                <a:gd name="T26" fmla="*/ 38 w 101"/>
                <a:gd name="T27" fmla="*/ 66 h 87"/>
                <a:gd name="T28" fmla="*/ 34 w 101"/>
                <a:gd name="T29" fmla="*/ 75 h 87"/>
                <a:gd name="T30" fmla="*/ 46 w 101"/>
                <a:gd name="T31" fmla="*/ 87 h 87"/>
                <a:gd name="T32" fmla="*/ 56 w 101"/>
                <a:gd name="T33" fmla="*/ 79 h 87"/>
                <a:gd name="T34" fmla="*/ 75 w 101"/>
                <a:gd name="T35" fmla="*/ 79 h 87"/>
                <a:gd name="T36" fmla="*/ 86 w 101"/>
                <a:gd name="T37" fmla="*/ 87 h 87"/>
                <a:gd name="T38" fmla="*/ 97 w 101"/>
                <a:gd name="T39" fmla="*/ 75 h 87"/>
                <a:gd name="T40" fmla="*/ 86 w 101"/>
                <a:gd name="T41" fmla="*/ 6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7">
                  <a:moveTo>
                    <a:pt x="86" y="63"/>
                  </a:moveTo>
                  <a:cubicBezTo>
                    <a:pt x="81" y="63"/>
                    <a:pt x="77" y="66"/>
                    <a:pt x="7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5" y="66"/>
                    <a:pt x="51" y="64"/>
                    <a:pt x="46" y="63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5" y="69"/>
                    <a:pt x="34" y="72"/>
                    <a:pt x="34" y="75"/>
                  </a:cubicBezTo>
                  <a:cubicBezTo>
                    <a:pt x="34" y="81"/>
                    <a:pt x="39" y="87"/>
                    <a:pt x="46" y="87"/>
                  </a:cubicBezTo>
                  <a:cubicBezTo>
                    <a:pt x="50" y="87"/>
                    <a:pt x="55" y="84"/>
                    <a:pt x="56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7" y="84"/>
                    <a:pt x="81" y="87"/>
                    <a:pt x="86" y="87"/>
                  </a:cubicBezTo>
                  <a:cubicBezTo>
                    <a:pt x="92" y="87"/>
                    <a:pt x="97" y="81"/>
                    <a:pt x="97" y="75"/>
                  </a:cubicBezTo>
                  <a:cubicBezTo>
                    <a:pt x="97" y="68"/>
                    <a:pt x="92" y="63"/>
                    <a:pt x="8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îṣlïdé">
              <a:extLst>
                <a:ext uri="{FF2B5EF4-FFF2-40B4-BE49-F238E27FC236}">
                  <a16:creationId xmlns:a16="http://schemas.microsoft.com/office/drawing/2014/main" id="{A2F6BF6F-B94D-469C-AA77-36E019F19EE8}"/>
                </a:ext>
              </a:extLst>
            </p:cNvPr>
            <p:cNvSpPr/>
            <p:nvPr/>
          </p:nvSpPr>
          <p:spPr bwMode="auto">
            <a:xfrm>
              <a:off x="5788026" y="3892551"/>
              <a:ext cx="1763713" cy="442913"/>
            </a:xfrm>
            <a:custGeom>
              <a:avLst/>
              <a:gdLst>
                <a:gd name="T0" fmla="*/ 462 w 462"/>
                <a:gd name="T1" fmla="*/ 11 h 116"/>
                <a:gd name="T2" fmla="*/ 462 w 462"/>
                <a:gd name="T3" fmla="*/ 105 h 116"/>
                <a:gd name="T4" fmla="*/ 451 w 462"/>
                <a:gd name="T5" fmla="*/ 116 h 116"/>
                <a:gd name="T6" fmla="*/ 11 w 462"/>
                <a:gd name="T7" fmla="*/ 116 h 116"/>
                <a:gd name="T8" fmla="*/ 0 w 462"/>
                <a:gd name="T9" fmla="*/ 105 h 116"/>
                <a:gd name="T10" fmla="*/ 0 w 462"/>
                <a:gd name="T11" fmla="*/ 11 h 116"/>
                <a:gd name="T12" fmla="*/ 11 w 462"/>
                <a:gd name="T13" fmla="*/ 0 h 116"/>
                <a:gd name="T14" fmla="*/ 451 w 462"/>
                <a:gd name="T15" fmla="*/ 0 h 116"/>
                <a:gd name="T16" fmla="*/ 462 w 462"/>
                <a:gd name="T17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116">
                  <a:moveTo>
                    <a:pt x="462" y="11"/>
                  </a:moveTo>
                  <a:cubicBezTo>
                    <a:pt x="462" y="105"/>
                    <a:pt x="462" y="105"/>
                    <a:pt x="462" y="105"/>
                  </a:cubicBezTo>
                  <a:cubicBezTo>
                    <a:pt x="462" y="111"/>
                    <a:pt x="457" y="116"/>
                    <a:pt x="45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5" y="116"/>
                    <a:pt x="0" y="111"/>
                    <a:pt x="0" y="10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5" y="4"/>
                    <a:pt x="458" y="6"/>
                    <a:pt x="462" y="11"/>
                  </a:cubicBezTo>
                </a:path>
              </a:pathLst>
            </a:custGeom>
            <a:solidFill>
              <a:srgbClr val="E9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ïş1iďe">
              <a:extLst>
                <a:ext uri="{FF2B5EF4-FFF2-40B4-BE49-F238E27FC236}">
                  <a16:creationId xmlns:a16="http://schemas.microsoft.com/office/drawing/2014/main" id="{C08BE0C1-A1FA-4F98-BAD7-2AC24E1A8B24}"/>
                </a:ext>
              </a:extLst>
            </p:cNvPr>
            <p:cNvSpPr/>
            <p:nvPr/>
          </p:nvSpPr>
          <p:spPr bwMode="auto">
            <a:xfrm>
              <a:off x="5868988" y="4041776"/>
              <a:ext cx="668338" cy="217488"/>
            </a:xfrm>
            <a:custGeom>
              <a:avLst/>
              <a:gdLst>
                <a:gd name="T0" fmla="*/ 171 w 175"/>
                <a:gd name="T1" fmla="*/ 0 h 57"/>
                <a:gd name="T2" fmla="*/ 4 w 175"/>
                <a:gd name="T3" fmla="*/ 0 h 57"/>
                <a:gd name="T4" fmla="*/ 0 w 175"/>
                <a:gd name="T5" fmla="*/ 3 h 57"/>
                <a:gd name="T6" fmla="*/ 0 w 175"/>
                <a:gd name="T7" fmla="*/ 53 h 57"/>
                <a:gd name="T8" fmla="*/ 4 w 175"/>
                <a:gd name="T9" fmla="*/ 57 h 57"/>
                <a:gd name="T10" fmla="*/ 171 w 175"/>
                <a:gd name="T11" fmla="*/ 57 h 57"/>
                <a:gd name="T12" fmla="*/ 175 w 175"/>
                <a:gd name="T13" fmla="*/ 53 h 57"/>
                <a:gd name="T14" fmla="*/ 175 w 175"/>
                <a:gd name="T15" fmla="*/ 3 h 57"/>
                <a:gd name="T16" fmla="*/ 171 w 175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57">
                  <a:moveTo>
                    <a:pt x="17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3" y="57"/>
                    <a:pt x="175" y="55"/>
                    <a:pt x="175" y="5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</a:path>
              </a:pathLst>
            </a:custGeom>
            <a:solidFill>
              <a:srgbClr val="E1E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íŝḻíḍè">
              <a:extLst>
                <a:ext uri="{FF2B5EF4-FFF2-40B4-BE49-F238E27FC236}">
                  <a16:creationId xmlns:a16="http://schemas.microsoft.com/office/drawing/2014/main" id="{87CDFE2B-8A4B-4D50-A50C-991E697D2137}"/>
                </a:ext>
              </a:extLst>
            </p:cNvPr>
            <p:cNvSpPr/>
            <p:nvPr/>
          </p:nvSpPr>
          <p:spPr bwMode="auto">
            <a:xfrm>
              <a:off x="5948363" y="3979863"/>
              <a:ext cx="638175" cy="217488"/>
            </a:xfrm>
            <a:custGeom>
              <a:avLst/>
              <a:gdLst>
                <a:gd name="T0" fmla="*/ 164 w 167"/>
                <a:gd name="T1" fmla="*/ 57 h 57"/>
                <a:gd name="T2" fmla="*/ 3 w 167"/>
                <a:gd name="T3" fmla="*/ 57 h 57"/>
                <a:gd name="T4" fmla="*/ 0 w 167"/>
                <a:gd name="T5" fmla="*/ 54 h 57"/>
                <a:gd name="T6" fmla="*/ 0 w 167"/>
                <a:gd name="T7" fmla="*/ 3 h 57"/>
                <a:gd name="T8" fmla="*/ 3 w 167"/>
                <a:gd name="T9" fmla="*/ 0 h 57"/>
                <a:gd name="T10" fmla="*/ 164 w 167"/>
                <a:gd name="T11" fmla="*/ 0 h 57"/>
                <a:gd name="T12" fmla="*/ 167 w 167"/>
                <a:gd name="T13" fmla="*/ 3 h 57"/>
                <a:gd name="T14" fmla="*/ 167 w 167"/>
                <a:gd name="T15" fmla="*/ 54 h 57"/>
                <a:gd name="T16" fmla="*/ 164 w 167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7">
                  <a:moveTo>
                    <a:pt x="164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5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6" y="0"/>
                    <a:pt x="167" y="1"/>
                    <a:pt x="167" y="3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6" y="57"/>
                    <a:pt x="164" y="57"/>
                  </a:cubicBezTo>
                  <a:close/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9" name="îṣļiḑè">
              <a:extLst>
                <a:ext uri="{FF2B5EF4-FFF2-40B4-BE49-F238E27FC236}">
                  <a16:creationId xmlns:a16="http://schemas.microsoft.com/office/drawing/2014/main" id="{07B7C182-51E1-47E6-9E18-BD2F6BAC1257}"/>
                </a:ext>
              </a:extLst>
            </p:cNvPr>
            <p:cNvSpPr/>
            <p:nvPr/>
          </p:nvSpPr>
          <p:spPr bwMode="auto">
            <a:xfrm>
              <a:off x="6024563" y="4044951"/>
              <a:ext cx="466725" cy="15875"/>
            </a:xfrm>
            <a:custGeom>
              <a:avLst/>
              <a:gdLst>
                <a:gd name="T0" fmla="*/ 120 w 122"/>
                <a:gd name="T1" fmla="*/ 4 h 4"/>
                <a:gd name="T2" fmla="*/ 2 w 122"/>
                <a:gd name="T3" fmla="*/ 4 h 4"/>
                <a:gd name="T4" fmla="*/ 0 w 122"/>
                <a:gd name="T5" fmla="*/ 2 h 4"/>
                <a:gd name="T6" fmla="*/ 2 w 122"/>
                <a:gd name="T7" fmla="*/ 0 h 4"/>
                <a:gd name="T8" fmla="*/ 120 w 122"/>
                <a:gd name="T9" fmla="*/ 0 h 4"/>
                <a:gd name="T10" fmla="*/ 122 w 122"/>
                <a:gd name="T11" fmla="*/ 2 h 4"/>
                <a:gd name="T12" fmla="*/ 120 w 12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">
                  <a:moveTo>
                    <a:pt x="12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2" y="1"/>
                    <a:pt x="122" y="2"/>
                  </a:cubicBezTo>
                  <a:cubicBezTo>
                    <a:pt x="122" y="3"/>
                    <a:pt x="121" y="4"/>
                    <a:pt x="1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0" name="îSḷîḋè">
              <a:extLst>
                <a:ext uri="{FF2B5EF4-FFF2-40B4-BE49-F238E27FC236}">
                  <a16:creationId xmlns:a16="http://schemas.microsoft.com/office/drawing/2014/main" id="{21001FC8-D515-4359-82BF-D81E303F0CA2}"/>
                </a:ext>
              </a:extLst>
            </p:cNvPr>
            <p:cNvSpPr/>
            <p:nvPr/>
          </p:nvSpPr>
          <p:spPr bwMode="auto">
            <a:xfrm>
              <a:off x="6024563" y="4117976"/>
              <a:ext cx="222250" cy="11113"/>
            </a:xfrm>
            <a:custGeom>
              <a:avLst/>
              <a:gdLst>
                <a:gd name="T0" fmla="*/ 56 w 58"/>
                <a:gd name="T1" fmla="*/ 3 h 3"/>
                <a:gd name="T2" fmla="*/ 2 w 58"/>
                <a:gd name="T3" fmla="*/ 3 h 3"/>
                <a:gd name="T4" fmla="*/ 0 w 58"/>
                <a:gd name="T5" fmla="*/ 2 h 3"/>
                <a:gd name="T6" fmla="*/ 2 w 58"/>
                <a:gd name="T7" fmla="*/ 0 h 3"/>
                <a:gd name="T8" fmla="*/ 56 w 58"/>
                <a:gd name="T9" fmla="*/ 0 h 3"/>
                <a:gd name="T10" fmla="*/ 58 w 58"/>
                <a:gd name="T11" fmla="*/ 2 h 3"/>
                <a:gd name="T12" fmla="*/ 56 w 5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">
                  <a:moveTo>
                    <a:pt x="5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8" y="3"/>
                    <a:pt x="57" y="3"/>
                    <a:pt x="5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íŝļîḓe">
              <a:extLst>
                <a:ext uri="{FF2B5EF4-FFF2-40B4-BE49-F238E27FC236}">
                  <a16:creationId xmlns:a16="http://schemas.microsoft.com/office/drawing/2014/main" id="{41D795FA-8084-4CDD-BD20-E993D2BB32CB}"/>
                </a:ext>
              </a:extLst>
            </p:cNvPr>
            <p:cNvSpPr/>
            <p:nvPr/>
          </p:nvSpPr>
          <p:spPr bwMode="auto">
            <a:xfrm>
              <a:off x="6704013" y="4025901"/>
              <a:ext cx="119063" cy="111125"/>
            </a:xfrm>
            <a:custGeom>
              <a:avLst/>
              <a:gdLst>
                <a:gd name="T0" fmla="*/ 39 w 75"/>
                <a:gd name="T1" fmla="*/ 0 h 70"/>
                <a:gd name="T2" fmla="*/ 49 w 75"/>
                <a:gd name="T3" fmla="*/ 24 h 70"/>
                <a:gd name="T4" fmla="*/ 75 w 75"/>
                <a:gd name="T5" fmla="*/ 27 h 70"/>
                <a:gd name="T6" fmla="*/ 56 w 75"/>
                <a:gd name="T7" fmla="*/ 46 h 70"/>
                <a:gd name="T8" fmla="*/ 61 w 75"/>
                <a:gd name="T9" fmla="*/ 70 h 70"/>
                <a:gd name="T10" fmla="*/ 39 w 75"/>
                <a:gd name="T11" fmla="*/ 58 h 70"/>
                <a:gd name="T12" fmla="*/ 15 w 75"/>
                <a:gd name="T13" fmla="*/ 70 h 70"/>
                <a:gd name="T14" fmla="*/ 20 w 75"/>
                <a:gd name="T15" fmla="*/ 46 h 70"/>
                <a:gd name="T16" fmla="*/ 0 w 75"/>
                <a:gd name="T17" fmla="*/ 27 h 70"/>
                <a:gd name="T18" fmla="*/ 27 w 75"/>
                <a:gd name="T19" fmla="*/ 24 h 70"/>
                <a:gd name="T20" fmla="*/ 39 w 75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0">
                  <a:moveTo>
                    <a:pt x="39" y="0"/>
                  </a:moveTo>
                  <a:lnTo>
                    <a:pt x="49" y="24"/>
                  </a:lnTo>
                  <a:lnTo>
                    <a:pt x="75" y="27"/>
                  </a:lnTo>
                  <a:lnTo>
                    <a:pt x="56" y="46"/>
                  </a:lnTo>
                  <a:lnTo>
                    <a:pt x="61" y="70"/>
                  </a:lnTo>
                  <a:lnTo>
                    <a:pt x="39" y="58"/>
                  </a:lnTo>
                  <a:lnTo>
                    <a:pt x="15" y="70"/>
                  </a:lnTo>
                  <a:lnTo>
                    <a:pt x="20" y="46"/>
                  </a:lnTo>
                  <a:lnTo>
                    <a:pt x="0" y="27"/>
                  </a:lnTo>
                  <a:lnTo>
                    <a:pt x="27" y="2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îsļíḑè">
              <a:extLst>
                <a:ext uri="{FF2B5EF4-FFF2-40B4-BE49-F238E27FC236}">
                  <a16:creationId xmlns:a16="http://schemas.microsoft.com/office/drawing/2014/main" id="{320D0E4A-7F05-4836-9F2E-8929588FD0D3}"/>
                </a:ext>
              </a:extLst>
            </p:cNvPr>
            <p:cNvSpPr/>
            <p:nvPr/>
          </p:nvSpPr>
          <p:spPr bwMode="auto">
            <a:xfrm>
              <a:off x="6869113" y="4025901"/>
              <a:ext cx="117475" cy="111125"/>
            </a:xfrm>
            <a:custGeom>
              <a:avLst/>
              <a:gdLst>
                <a:gd name="T0" fmla="*/ 36 w 74"/>
                <a:gd name="T1" fmla="*/ 0 h 70"/>
                <a:gd name="T2" fmla="*/ 48 w 74"/>
                <a:gd name="T3" fmla="*/ 24 h 70"/>
                <a:gd name="T4" fmla="*/ 74 w 74"/>
                <a:gd name="T5" fmla="*/ 27 h 70"/>
                <a:gd name="T6" fmla="*/ 55 w 74"/>
                <a:gd name="T7" fmla="*/ 46 h 70"/>
                <a:gd name="T8" fmla="*/ 60 w 74"/>
                <a:gd name="T9" fmla="*/ 70 h 70"/>
                <a:gd name="T10" fmla="*/ 36 w 74"/>
                <a:gd name="T11" fmla="*/ 58 h 70"/>
                <a:gd name="T12" fmla="*/ 14 w 74"/>
                <a:gd name="T13" fmla="*/ 70 h 70"/>
                <a:gd name="T14" fmla="*/ 19 w 74"/>
                <a:gd name="T15" fmla="*/ 46 h 70"/>
                <a:gd name="T16" fmla="*/ 0 w 74"/>
                <a:gd name="T17" fmla="*/ 27 h 70"/>
                <a:gd name="T18" fmla="*/ 26 w 74"/>
                <a:gd name="T19" fmla="*/ 24 h 70"/>
                <a:gd name="T20" fmla="*/ 36 w 7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0">
                  <a:moveTo>
                    <a:pt x="36" y="0"/>
                  </a:moveTo>
                  <a:lnTo>
                    <a:pt x="48" y="24"/>
                  </a:lnTo>
                  <a:lnTo>
                    <a:pt x="74" y="27"/>
                  </a:lnTo>
                  <a:lnTo>
                    <a:pt x="55" y="46"/>
                  </a:lnTo>
                  <a:lnTo>
                    <a:pt x="60" y="70"/>
                  </a:lnTo>
                  <a:lnTo>
                    <a:pt x="36" y="58"/>
                  </a:lnTo>
                  <a:lnTo>
                    <a:pt x="14" y="70"/>
                  </a:lnTo>
                  <a:lnTo>
                    <a:pt x="19" y="46"/>
                  </a:lnTo>
                  <a:lnTo>
                    <a:pt x="0" y="27"/>
                  </a:lnTo>
                  <a:lnTo>
                    <a:pt x="26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iṥlíḋè">
              <a:extLst>
                <a:ext uri="{FF2B5EF4-FFF2-40B4-BE49-F238E27FC236}">
                  <a16:creationId xmlns:a16="http://schemas.microsoft.com/office/drawing/2014/main" id="{7A01B0E0-00D9-496E-A0D8-2C87AF160208}"/>
                </a:ext>
              </a:extLst>
            </p:cNvPr>
            <p:cNvSpPr/>
            <p:nvPr/>
          </p:nvSpPr>
          <p:spPr bwMode="auto">
            <a:xfrm>
              <a:off x="7032626" y="4025901"/>
              <a:ext cx="114300" cy="111125"/>
            </a:xfrm>
            <a:custGeom>
              <a:avLst/>
              <a:gdLst>
                <a:gd name="T0" fmla="*/ 36 w 72"/>
                <a:gd name="T1" fmla="*/ 0 h 70"/>
                <a:gd name="T2" fmla="*/ 48 w 72"/>
                <a:gd name="T3" fmla="*/ 24 h 70"/>
                <a:gd name="T4" fmla="*/ 72 w 72"/>
                <a:gd name="T5" fmla="*/ 27 h 70"/>
                <a:gd name="T6" fmla="*/ 56 w 72"/>
                <a:gd name="T7" fmla="*/ 46 h 70"/>
                <a:gd name="T8" fmla="*/ 58 w 72"/>
                <a:gd name="T9" fmla="*/ 70 h 70"/>
                <a:gd name="T10" fmla="*/ 36 w 72"/>
                <a:gd name="T11" fmla="*/ 58 h 70"/>
                <a:gd name="T12" fmla="*/ 12 w 72"/>
                <a:gd name="T13" fmla="*/ 70 h 70"/>
                <a:gd name="T14" fmla="*/ 17 w 72"/>
                <a:gd name="T15" fmla="*/ 46 h 70"/>
                <a:gd name="T16" fmla="*/ 0 w 72"/>
                <a:gd name="T17" fmla="*/ 27 h 70"/>
                <a:gd name="T18" fmla="*/ 24 w 72"/>
                <a:gd name="T19" fmla="*/ 24 h 70"/>
                <a:gd name="T20" fmla="*/ 36 w 72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0">
                  <a:moveTo>
                    <a:pt x="36" y="0"/>
                  </a:moveTo>
                  <a:lnTo>
                    <a:pt x="48" y="24"/>
                  </a:lnTo>
                  <a:lnTo>
                    <a:pt x="72" y="27"/>
                  </a:lnTo>
                  <a:lnTo>
                    <a:pt x="56" y="46"/>
                  </a:lnTo>
                  <a:lnTo>
                    <a:pt x="58" y="70"/>
                  </a:lnTo>
                  <a:lnTo>
                    <a:pt x="36" y="58"/>
                  </a:lnTo>
                  <a:lnTo>
                    <a:pt x="12" y="70"/>
                  </a:lnTo>
                  <a:lnTo>
                    <a:pt x="17" y="46"/>
                  </a:lnTo>
                  <a:lnTo>
                    <a:pt x="0" y="27"/>
                  </a:lnTo>
                  <a:lnTo>
                    <a:pt x="24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4" name="îṧḻïḍè">
              <a:extLst>
                <a:ext uri="{FF2B5EF4-FFF2-40B4-BE49-F238E27FC236}">
                  <a16:creationId xmlns:a16="http://schemas.microsoft.com/office/drawing/2014/main" id="{921CC38B-F346-4922-AB41-33315FE16073}"/>
                </a:ext>
              </a:extLst>
            </p:cNvPr>
            <p:cNvSpPr/>
            <p:nvPr/>
          </p:nvSpPr>
          <p:spPr bwMode="auto">
            <a:xfrm>
              <a:off x="7192963" y="4025901"/>
              <a:ext cx="119063" cy="111125"/>
            </a:xfrm>
            <a:custGeom>
              <a:avLst/>
              <a:gdLst>
                <a:gd name="T0" fmla="*/ 39 w 75"/>
                <a:gd name="T1" fmla="*/ 0 h 70"/>
                <a:gd name="T2" fmla="*/ 48 w 75"/>
                <a:gd name="T3" fmla="*/ 24 h 70"/>
                <a:gd name="T4" fmla="*/ 75 w 75"/>
                <a:gd name="T5" fmla="*/ 27 h 70"/>
                <a:gd name="T6" fmla="*/ 56 w 75"/>
                <a:gd name="T7" fmla="*/ 46 h 70"/>
                <a:gd name="T8" fmla="*/ 60 w 75"/>
                <a:gd name="T9" fmla="*/ 70 h 70"/>
                <a:gd name="T10" fmla="*/ 39 w 75"/>
                <a:gd name="T11" fmla="*/ 58 h 70"/>
                <a:gd name="T12" fmla="*/ 15 w 75"/>
                <a:gd name="T13" fmla="*/ 70 h 70"/>
                <a:gd name="T14" fmla="*/ 20 w 75"/>
                <a:gd name="T15" fmla="*/ 46 h 70"/>
                <a:gd name="T16" fmla="*/ 0 w 75"/>
                <a:gd name="T17" fmla="*/ 27 h 70"/>
                <a:gd name="T18" fmla="*/ 27 w 75"/>
                <a:gd name="T19" fmla="*/ 24 h 70"/>
                <a:gd name="T20" fmla="*/ 39 w 75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0">
                  <a:moveTo>
                    <a:pt x="39" y="0"/>
                  </a:moveTo>
                  <a:lnTo>
                    <a:pt x="48" y="24"/>
                  </a:lnTo>
                  <a:lnTo>
                    <a:pt x="75" y="27"/>
                  </a:lnTo>
                  <a:lnTo>
                    <a:pt x="56" y="46"/>
                  </a:lnTo>
                  <a:lnTo>
                    <a:pt x="60" y="70"/>
                  </a:lnTo>
                  <a:lnTo>
                    <a:pt x="39" y="58"/>
                  </a:lnTo>
                  <a:lnTo>
                    <a:pt x="15" y="70"/>
                  </a:lnTo>
                  <a:lnTo>
                    <a:pt x="20" y="46"/>
                  </a:lnTo>
                  <a:lnTo>
                    <a:pt x="0" y="27"/>
                  </a:lnTo>
                  <a:lnTo>
                    <a:pt x="27" y="2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5" name="iṩ1ïḋe">
              <a:extLst>
                <a:ext uri="{FF2B5EF4-FFF2-40B4-BE49-F238E27FC236}">
                  <a16:creationId xmlns:a16="http://schemas.microsoft.com/office/drawing/2014/main" id="{FC27AC97-7422-4D5D-AB4A-7A5F17D7085B}"/>
                </a:ext>
              </a:extLst>
            </p:cNvPr>
            <p:cNvSpPr/>
            <p:nvPr/>
          </p:nvSpPr>
          <p:spPr bwMode="auto">
            <a:xfrm>
              <a:off x="7358063" y="4025901"/>
              <a:ext cx="117475" cy="111125"/>
            </a:xfrm>
            <a:custGeom>
              <a:avLst/>
              <a:gdLst>
                <a:gd name="T0" fmla="*/ 36 w 74"/>
                <a:gd name="T1" fmla="*/ 0 h 70"/>
                <a:gd name="T2" fmla="*/ 48 w 74"/>
                <a:gd name="T3" fmla="*/ 24 h 70"/>
                <a:gd name="T4" fmla="*/ 74 w 74"/>
                <a:gd name="T5" fmla="*/ 27 h 70"/>
                <a:gd name="T6" fmla="*/ 55 w 74"/>
                <a:gd name="T7" fmla="*/ 46 h 70"/>
                <a:gd name="T8" fmla="*/ 60 w 74"/>
                <a:gd name="T9" fmla="*/ 70 h 70"/>
                <a:gd name="T10" fmla="*/ 36 w 74"/>
                <a:gd name="T11" fmla="*/ 58 h 70"/>
                <a:gd name="T12" fmla="*/ 14 w 74"/>
                <a:gd name="T13" fmla="*/ 70 h 70"/>
                <a:gd name="T14" fmla="*/ 19 w 74"/>
                <a:gd name="T15" fmla="*/ 46 h 70"/>
                <a:gd name="T16" fmla="*/ 0 w 74"/>
                <a:gd name="T17" fmla="*/ 27 h 70"/>
                <a:gd name="T18" fmla="*/ 26 w 74"/>
                <a:gd name="T19" fmla="*/ 24 h 70"/>
                <a:gd name="T20" fmla="*/ 36 w 7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0">
                  <a:moveTo>
                    <a:pt x="36" y="0"/>
                  </a:moveTo>
                  <a:lnTo>
                    <a:pt x="48" y="24"/>
                  </a:lnTo>
                  <a:lnTo>
                    <a:pt x="74" y="27"/>
                  </a:lnTo>
                  <a:lnTo>
                    <a:pt x="55" y="46"/>
                  </a:lnTo>
                  <a:lnTo>
                    <a:pt x="60" y="70"/>
                  </a:lnTo>
                  <a:lnTo>
                    <a:pt x="36" y="58"/>
                  </a:lnTo>
                  <a:lnTo>
                    <a:pt x="14" y="70"/>
                  </a:lnTo>
                  <a:lnTo>
                    <a:pt x="19" y="46"/>
                  </a:lnTo>
                  <a:lnTo>
                    <a:pt x="0" y="27"/>
                  </a:lnTo>
                  <a:lnTo>
                    <a:pt x="26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6" name="ï$ḷîḓè">
              <a:extLst>
                <a:ext uri="{FF2B5EF4-FFF2-40B4-BE49-F238E27FC236}">
                  <a16:creationId xmlns:a16="http://schemas.microsoft.com/office/drawing/2014/main" id="{C4B7008D-C7A1-41E0-BEF0-09C07B9DBC03}"/>
                </a:ext>
              </a:extLst>
            </p:cNvPr>
            <p:cNvSpPr/>
            <p:nvPr/>
          </p:nvSpPr>
          <p:spPr bwMode="auto">
            <a:xfrm>
              <a:off x="5788026" y="2846388"/>
              <a:ext cx="1768475" cy="973138"/>
            </a:xfrm>
            <a:custGeom>
              <a:avLst/>
              <a:gdLst>
                <a:gd name="T0" fmla="*/ 463 w 463"/>
                <a:gd name="T1" fmla="*/ 16 h 255"/>
                <a:gd name="T2" fmla="*/ 463 w 463"/>
                <a:gd name="T3" fmla="*/ 239 h 255"/>
                <a:gd name="T4" fmla="*/ 447 w 463"/>
                <a:gd name="T5" fmla="*/ 255 h 255"/>
                <a:gd name="T6" fmla="*/ 16 w 463"/>
                <a:gd name="T7" fmla="*/ 255 h 255"/>
                <a:gd name="T8" fmla="*/ 0 w 463"/>
                <a:gd name="T9" fmla="*/ 239 h 255"/>
                <a:gd name="T10" fmla="*/ 0 w 463"/>
                <a:gd name="T11" fmla="*/ 16 h 255"/>
                <a:gd name="T12" fmla="*/ 16 w 463"/>
                <a:gd name="T13" fmla="*/ 0 h 255"/>
                <a:gd name="T14" fmla="*/ 447 w 463"/>
                <a:gd name="T15" fmla="*/ 0 h 255"/>
                <a:gd name="T16" fmla="*/ 463 w 463"/>
                <a:gd name="T17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255">
                  <a:moveTo>
                    <a:pt x="463" y="16"/>
                  </a:moveTo>
                  <a:cubicBezTo>
                    <a:pt x="463" y="239"/>
                    <a:pt x="463" y="239"/>
                    <a:pt x="463" y="239"/>
                  </a:cubicBezTo>
                  <a:cubicBezTo>
                    <a:pt x="463" y="248"/>
                    <a:pt x="456" y="255"/>
                    <a:pt x="447" y="255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7" y="255"/>
                    <a:pt x="0" y="248"/>
                    <a:pt x="0" y="2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54" y="6"/>
                    <a:pt x="457" y="10"/>
                    <a:pt x="463" y="16"/>
                  </a:cubicBezTo>
                  <a:close/>
                </a:path>
              </a:pathLst>
            </a:custGeom>
            <a:solidFill>
              <a:srgbClr val="E9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îṣḻîḓè">
              <a:extLst>
                <a:ext uri="{FF2B5EF4-FFF2-40B4-BE49-F238E27FC236}">
                  <a16:creationId xmlns:a16="http://schemas.microsoft.com/office/drawing/2014/main" id="{5A3568EE-2014-4D80-8452-9C6286C559DC}"/>
                </a:ext>
              </a:extLst>
            </p:cNvPr>
            <p:cNvSpPr/>
            <p:nvPr/>
          </p:nvSpPr>
          <p:spPr bwMode="auto">
            <a:xfrm>
              <a:off x="6788151" y="3025776"/>
              <a:ext cx="619125" cy="393700"/>
            </a:xfrm>
            <a:custGeom>
              <a:avLst/>
              <a:gdLst>
                <a:gd name="T0" fmla="*/ 126 w 162"/>
                <a:gd name="T1" fmla="*/ 30 h 103"/>
                <a:gd name="T2" fmla="*/ 112 w 162"/>
                <a:gd name="T3" fmla="*/ 33 h 103"/>
                <a:gd name="T4" fmla="*/ 70 w 162"/>
                <a:gd name="T5" fmla="*/ 0 h 103"/>
                <a:gd name="T6" fmla="*/ 28 w 162"/>
                <a:gd name="T7" fmla="*/ 39 h 103"/>
                <a:gd name="T8" fmla="*/ 0 w 162"/>
                <a:gd name="T9" fmla="*/ 71 h 103"/>
                <a:gd name="T10" fmla="*/ 32 w 162"/>
                <a:gd name="T11" fmla="*/ 103 h 103"/>
                <a:gd name="T12" fmla="*/ 39 w 162"/>
                <a:gd name="T13" fmla="*/ 102 h 103"/>
                <a:gd name="T14" fmla="*/ 126 w 162"/>
                <a:gd name="T15" fmla="*/ 102 h 103"/>
                <a:gd name="T16" fmla="*/ 162 w 162"/>
                <a:gd name="T17" fmla="*/ 66 h 103"/>
                <a:gd name="T18" fmla="*/ 126 w 162"/>
                <a:gd name="T19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03">
                  <a:moveTo>
                    <a:pt x="126" y="30"/>
                  </a:moveTo>
                  <a:cubicBezTo>
                    <a:pt x="121" y="30"/>
                    <a:pt x="116" y="31"/>
                    <a:pt x="112" y="33"/>
                  </a:cubicBezTo>
                  <a:cubicBezTo>
                    <a:pt x="108" y="14"/>
                    <a:pt x="91" y="0"/>
                    <a:pt x="70" y="0"/>
                  </a:cubicBezTo>
                  <a:cubicBezTo>
                    <a:pt x="48" y="0"/>
                    <a:pt x="30" y="17"/>
                    <a:pt x="28" y="39"/>
                  </a:cubicBezTo>
                  <a:cubicBezTo>
                    <a:pt x="12" y="41"/>
                    <a:pt x="0" y="54"/>
                    <a:pt x="0" y="71"/>
                  </a:cubicBezTo>
                  <a:cubicBezTo>
                    <a:pt x="0" y="89"/>
                    <a:pt x="14" y="103"/>
                    <a:pt x="32" y="103"/>
                  </a:cubicBezTo>
                  <a:cubicBezTo>
                    <a:pt x="34" y="103"/>
                    <a:pt x="37" y="103"/>
                    <a:pt x="39" y="102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46" y="102"/>
                    <a:pt x="162" y="86"/>
                    <a:pt x="162" y="66"/>
                  </a:cubicBezTo>
                  <a:cubicBezTo>
                    <a:pt x="162" y="46"/>
                    <a:pt x="146" y="30"/>
                    <a:pt x="12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8" name="ïś1ídê">
              <a:extLst>
                <a:ext uri="{FF2B5EF4-FFF2-40B4-BE49-F238E27FC236}">
                  <a16:creationId xmlns:a16="http://schemas.microsoft.com/office/drawing/2014/main" id="{26C29237-569C-474E-9504-E79C85D030D6}"/>
                </a:ext>
              </a:extLst>
            </p:cNvPr>
            <p:cNvSpPr/>
            <p:nvPr/>
          </p:nvSpPr>
          <p:spPr bwMode="auto">
            <a:xfrm>
              <a:off x="6980238" y="3351213"/>
              <a:ext cx="217488" cy="225425"/>
            </a:xfrm>
            <a:custGeom>
              <a:avLst/>
              <a:gdLst>
                <a:gd name="T0" fmla="*/ 120 w 137"/>
                <a:gd name="T1" fmla="*/ 62 h 142"/>
                <a:gd name="T2" fmla="*/ 120 w 137"/>
                <a:gd name="T3" fmla="*/ 0 h 142"/>
                <a:gd name="T4" fmla="*/ 16 w 137"/>
                <a:gd name="T5" fmla="*/ 0 h 142"/>
                <a:gd name="T6" fmla="*/ 16 w 137"/>
                <a:gd name="T7" fmla="*/ 62 h 142"/>
                <a:gd name="T8" fmla="*/ 0 w 137"/>
                <a:gd name="T9" fmla="*/ 62 h 142"/>
                <a:gd name="T10" fmla="*/ 69 w 137"/>
                <a:gd name="T11" fmla="*/ 142 h 142"/>
                <a:gd name="T12" fmla="*/ 137 w 137"/>
                <a:gd name="T13" fmla="*/ 62 h 142"/>
                <a:gd name="T14" fmla="*/ 120 w 137"/>
                <a:gd name="T15" fmla="*/ 6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42">
                  <a:moveTo>
                    <a:pt x="120" y="62"/>
                  </a:moveTo>
                  <a:lnTo>
                    <a:pt x="120" y="0"/>
                  </a:lnTo>
                  <a:lnTo>
                    <a:pt x="16" y="0"/>
                  </a:lnTo>
                  <a:lnTo>
                    <a:pt x="16" y="62"/>
                  </a:lnTo>
                  <a:lnTo>
                    <a:pt x="0" y="62"/>
                  </a:lnTo>
                  <a:lnTo>
                    <a:pt x="69" y="142"/>
                  </a:lnTo>
                  <a:lnTo>
                    <a:pt x="137" y="62"/>
                  </a:lnTo>
                  <a:lnTo>
                    <a:pt x="120" y="62"/>
                  </a:lnTo>
                  <a:close/>
                </a:path>
              </a:pathLst>
            </a:custGeom>
            <a:solidFill>
              <a:srgbClr val="F9D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iṡḻíḋè">
              <a:extLst>
                <a:ext uri="{FF2B5EF4-FFF2-40B4-BE49-F238E27FC236}">
                  <a16:creationId xmlns:a16="http://schemas.microsoft.com/office/drawing/2014/main" id="{ED664C81-6A31-4BE4-AB19-53C74CDE657B}"/>
                </a:ext>
              </a:extLst>
            </p:cNvPr>
            <p:cNvSpPr/>
            <p:nvPr/>
          </p:nvSpPr>
          <p:spPr bwMode="auto">
            <a:xfrm>
              <a:off x="5883276" y="3495676"/>
              <a:ext cx="806450" cy="30163"/>
            </a:xfrm>
            <a:custGeom>
              <a:avLst/>
              <a:gdLst>
                <a:gd name="T0" fmla="*/ 5 w 211"/>
                <a:gd name="T1" fmla="*/ 8 h 8"/>
                <a:gd name="T2" fmla="*/ 206 w 211"/>
                <a:gd name="T3" fmla="*/ 8 h 8"/>
                <a:gd name="T4" fmla="*/ 206 w 211"/>
                <a:gd name="T5" fmla="*/ 0 h 8"/>
                <a:gd name="T6" fmla="*/ 5 w 211"/>
                <a:gd name="T7" fmla="*/ 0 h 8"/>
                <a:gd name="T8" fmla="*/ 5 w 2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8">
                  <a:moveTo>
                    <a:pt x="5" y="8"/>
                  </a:moveTo>
                  <a:cubicBezTo>
                    <a:pt x="72" y="8"/>
                    <a:pt x="139" y="8"/>
                    <a:pt x="206" y="8"/>
                  </a:cubicBezTo>
                  <a:cubicBezTo>
                    <a:pt x="211" y="8"/>
                    <a:pt x="211" y="0"/>
                    <a:pt x="206" y="0"/>
                  </a:cubicBezTo>
                  <a:cubicBezTo>
                    <a:pt x="139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0" name="íṩľíḓe">
              <a:extLst>
                <a:ext uri="{FF2B5EF4-FFF2-40B4-BE49-F238E27FC236}">
                  <a16:creationId xmlns:a16="http://schemas.microsoft.com/office/drawing/2014/main" id="{A855BD01-9F70-458A-8A69-3BB99EFF4F07}"/>
                </a:ext>
              </a:extLst>
            </p:cNvPr>
            <p:cNvSpPr/>
            <p:nvPr/>
          </p:nvSpPr>
          <p:spPr bwMode="auto">
            <a:xfrm>
              <a:off x="5883276" y="3582988"/>
              <a:ext cx="806450" cy="31750"/>
            </a:xfrm>
            <a:custGeom>
              <a:avLst/>
              <a:gdLst>
                <a:gd name="T0" fmla="*/ 5 w 211"/>
                <a:gd name="T1" fmla="*/ 8 h 8"/>
                <a:gd name="T2" fmla="*/ 206 w 211"/>
                <a:gd name="T3" fmla="*/ 8 h 8"/>
                <a:gd name="T4" fmla="*/ 206 w 211"/>
                <a:gd name="T5" fmla="*/ 0 h 8"/>
                <a:gd name="T6" fmla="*/ 5 w 211"/>
                <a:gd name="T7" fmla="*/ 0 h 8"/>
                <a:gd name="T8" fmla="*/ 5 w 2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8">
                  <a:moveTo>
                    <a:pt x="5" y="8"/>
                  </a:moveTo>
                  <a:cubicBezTo>
                    <a:pt x="72" y="8"/>
                    <a:pt x="139" y="8"/>
                    <a:pt x="206" y="8"/>
                  </a:cubicBezTo>
                  <a:cubicBezTo>
                    <a:pt x="211" y="8"/>
                    <a:pt x="211" y="0"/>
                    <a:pt x="206" y="0"/>
                  </a:cubicBezTo>
                  <a:cubicBezTo>
                    <a:pt x="139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1" name="iŝḷíḍè">
              <a:extLst>
                <a:ext uri="{FF2B5EF4-FFF2-40B4-BE49-F238E27FC236}">
                  <a16:creationId xmlns:a16="http://schemas.microsoft.com/office/drawing/2014/main" id="{EAC31016-53A7-4C55-915E-8B27D03430B2}"/>
                </a:ext>
              </a:extLst>
            </p:cNvPr>
            <p:cNvSpPr/>
            <p:nvPr/>
          </p:nvSpPr>
          <p:spPr bwMode="auto">
            <a:xfrm>
              <a:off x="5883276" y="3671888"/>
              <a:ext cx="806450" cy="25400"/>
            </a:xfrm>
            <a:custGeom>
              <a:avLst/>
              <a:gdLst>
                <a:gd name="T0" fmla="*/ 5 w 211"/>
                <a:gd name="T1" fmla="*/ 7 h 7"/>
                <a:gd name="T2" fmla="*/ 206 w 211"/>
                <a:gd name="T3" fmla="*/ 7 h 7"/>
                <a:gd name="T4" fmla="*/ 206 w 211"/>
                <a:gd name="T5" fmla="*/ 0 h 7"/>
                <a:gd name="T6" fmla="*/ 5 w 211"/>
                <a:gd name="T7" fmla="*/ 0 h 7"/>
                <a:gd name="T8" fmla="*/ 5 w 2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7">
                  <a:moveTo>
                    <a:pt x="5" y="7"/>
                  </a:moveTo>
                  <a:cubicBezTo>
                    <a:pt x="72" y="7"/>
                    <a:pt x="139" y="7"/>
                    <a:pt x="206" y="7"/>
                  </a:cubicBezTo>
                  <a:cubicBezTo>
                    <a:pt x="211" y="7"/>
                    <a:pt x="211" y="0"/>
                    <a:pt x="206" y="0"/>
                  </a:cubicBezTo>
                  <a:cubicBezTo>
                    <a:pt x="139" y="0"/>
                    <a:pt x="72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2" name="îṩḷiḓé">
              <a:extLst>
                <a:ext uri="{FF2B5EF4-FFF2-40B4-BE49-F238E27FC236}">
                  <a16:creationId xmlns:a16="http://schemas.microsoft.com/office/drawing/2014/main" id="{A6E64996-2A73-4CBB-B130-829F71F65B2B}"/>
                </a:ext>
              </a:extLst>
            </p:cNvPr>
            <p:cNvSpPr/>
            <p:nvPr/>
          </p:nvSpPr>
          <p:spPr bwMode="auto">
            <a:xfrm>
              <a:off x="5888038" y="3278188"/>
              <a:ext cx="782638" cy="65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3" name="íš1îde">
              <a:extLst>
                <a:ext uri="{FF2B5EF4-FFF2-40B4-BE49-F238E27FC236}">
                  <a16:creationId xmlns:a16="http://schemas.microsoft.com/office/drawing/2014/main" id="{9E11EE75-F85E-4B56-AC77-1D2C0F7B39A4}"/>
                </a:ext>
              </a:extLst>
            </p:cNvPr>
            <p:cNvSpPr/>
            <p:nvPr/>
          </p:nvSpPr>
          <p:spPr bwMode="auto">
            <a:xfrm>
              <a:off x="6154738" y="3278188"/>
              <a:ext cx="515938" cy="65088"/>
            </a:xfrm>
            <a:prstGeom prst="rect">
              <a:avLst/>
            </a:pr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" name="iṣľiḓê">
              <a:extLst>
                <a:ext uri="{FF2B5EF4-FFF2-40B4-BE49-F238E27FC236}">
                  <a16:creationId xmlns:a16="http://schemas.microsoft.com/office/drawing/2014/main" id="{20BF994E-434F-478F-AED9-EFDBFC763C9C}"/>
                </a:ext>
              </a:extLst>
            </p:cNvPr>
            <p:cNvSpPr/>
            <p:nvPr/>
          </p:nvSpPr>
          <p:spPr bwMode="auto">
            <a:xfrm>
              <a:off x="5888038" y="3098801"/>
              <a:ext cx="782638" cy="65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" name="iṩ1íḋè">
              <a:extLst>
                <a:ext uri="{FF2B5EF4-FFF2-40B4-BE49-F238E27FC236}">
                  <a16:creationId xmlns:a16="http://schemas.microsoft.com/office/drawing/2014/main" id="{DB045245-F066-4639-98D3-D61E2093B939}"/>
                </a:ext>
              </a:extLst>
            </p:cNvPr>
            <p:cNvSpPr/>
            <p:nvPr/>
          </p:nvSpPr>
          <p:spPr bwMode="auto">
            <a:xfrm>
              <a:off x="6423026" y="3098801"/>
              <a:ext cx="247650" cy="65088"/>
            </a:xfrm>
            <a:prstGeom prst="rect">
              <a:avLst/>
            </a:pr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2" name="ï$ḻïḓe">
              <a:extLst>
                <a:ext uri="{FF2B5EF4-FFF2-40B4-BE49-F238E27FC236}">
                  <a16:creationId xmlns:a16="http://schemas.microsoft.com/office/drawing/2014/main" id="{18F56BC1-D196-4224-BD1C-594CF2FBCCF5}"/>
                </a:ext>
              </a:extLst>
            </p:cNvPr>
            <p:cNvSpPr/>
            <p:nvPr/>
          </p:nvSpPr>
          <p:spPr bwMode="auto">
            <a:xfrm>
              <a:off x="7743826" y="2354263"/>
              <a:ext cx="1449388" cy="2446338"/>
            </a:xfrm>
            <a:custGeom>
              <a:avLst/>
              <a:gdLst>
                <a:gd name="T0" fmla="*/ 36 w 380"/>
                <a:gd name="T1" fmla="*/ 641 h 641"/>
                <a:gd name="T2" fmla="*/ 4 w 380"/>
                <a:gd name="T3" fmla="*/ 514 h 641"/>
                <a:gd name="T4" fmla="*/ 111 w 380"/>
                <a:gd name="T5" fmla="*/ 314 h 641"/>
                <a:gd name="T6" fmla="*/ 118 w 380"/>
                <a:gd name="T7" fmla="*/ 311 h 641"/>
                <a:gd name="T8" fmla="*/ 131 w 380"/>
                <a:gd name="T9" fmla="*/ 284 h 641"/>
                <a:gd name="T10" fmla="*/ 242 w 380"/>
                <a:gd name="T11" fmla="*/ 185 h 641"/>
                <a:gd name="T12" fmla="*/ 335 w 380"/>
                <a:gd name="T13" fmla="*/ 1 h 641"/>
                <a:gd name="T14" fmla="*/ 338 w 380"/>
                <a:gd name="T15" fmla="*/ 0 h 641"/>
                <a:gd name="T16" fmla="*/ 244 w 380"/>
                <a:gd name="T17" fmla="*/ 188 h 641"/>
                <a:gd name="T18" fmla="*/ 134 w 380"/>
                <a:gd name="T19" fmla="*/ 286 h 641"/>
                <a:gd name="T20" fmla="*/ 122 w 380"/>
                <a:gd name="T21" fmla="*/ 310 h 641"/>
                <a:gd name="T22" fmla="*/ 157 w 380"/>
                <a:gd name="T23" fmla="*/ 302 h 641"/>
                <a:gd name="T24" fmla="*/ 228 w 380"/>
                <a:gd name="T25" fmla="*/ 339 h 641"/>
                <a:gd name="T26" fmla="*/ 217 w 380"/>
                <a:gd name="T27" fmla="*/ 400 h 641"/>
                <a:gd name="T28" fmla="*/ 151 w 380"/>
                <a:gd name="T29" fmla="*/ 422 h 641"/>
                <a:gd name="T30" fmla="*/ 114 w 380"/>
                <a:gd name="T31" fmla="*/ 384 h 641"/>
                <a:gd name="T32" fmla="*/ 116 w 380"/>
                <a:gd name="T33" fmla="*/ 316 h 641"/>
                <a:gd name="T34" fmla="*/ 112 w 380"/>
                <a:gd name="T35" fmla="*/ 317 h 641"/>
                <a:gd name="T36" fmla="*/ 8 w 380"/>
                <a:gd name="T37" fmla="*/ 514 h 641"/>
                <a:gd name="T38" fmla="*/ 40 w 380"/>
                <a:gd name="T39" fmla="*/ 640 h 641"/>
                <a:gd name="T40" fmla="*/ 36 w 380"/>
                <a:gd name="T41" fmla="*/ 641 h 641"/>
                <a:gd name="T42" fmla="*/ 120 w 380"/>
                <a:gd name="T43" fmla="*/ 314 h 641"/>
                <a:gd name="T44" fmla="*/ 117 w 380"/>
                <a:gd name="T45" fmla="*/ 383 h 641"/>
                <a:gd name="T46" fmla="*/ 153 w 380"/>
                <a:gd name="T47" fmla="*/ 419 h 641"/>
                <a:gd name="T48" fmla="*/ 215 w 380"/>
                <a:gd name="T49" fmla="*/ 398 h 641"/>
                <a:gd name="T50" fmla="*/ 225 w 380"/>
                <a:gd name="T51" fmla="*/ 340 h 641"/>
                <a:gd name="T52" fmla="*/ 120 w 380"/>
                <a:gd name="T53" fmla="*/ 314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641">
                  <a:moveTo>
                    <a:pt x="36" y="641"/>
                  </a:moveTo>
                  <a:cubicBezTo>
                    <a:pt x="36" y="641"/>
                    <a:pt x="9" y="583"/>
                    <a:pt x="4" y="514"/>
                  </a:cubicBezTo>
                  <a:cubicBezTo>
                    <a:pt x="0" y="450"/>
                    <a:pt x="16" y="364"/>
                    <a:pt x="111" y="314"/>
                  </a:cubicBezTo>
                  <a:cubicBezTo>
                    <a:pt x="111" y="314"/>
                    <a:pt x="114" y="313"/>
                    <a:pt x="118" y="311"/>
                  </a:cubicBezTo>
                  <a:cubicBezTo>
                    <a:pt x="121" y="302"/>
                    <a:pt x="126" y="293"/>
                    <a:pt x="131" y="284"/>
                  </a:cubicBezTo>
                  <a:cubicBezTo>
                    <a:pt x="158" y="242"/>
                    <a:pt x="201" y="213"/>
                    <a:pt x="242" y="185"/>
                  </a:cubicBezTo>
                  <a:cubicBezTo>
                    <a:pt x="314" y="136"/>
                    <a:pt x="375" y="95"/>
                    <a:pt x="335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80" y="96"/>
                    <a:pt x="314" y="140"/>
                    <a:pt x="244" y="188"/>
                  </a:cubicBezTo>
                  <a:cubicBezTo>
                    <a:pt x="203" y="215"/>
                    <a:pt x="160" y="244"/>
                    <a:pt x="134" y="286"/>
                  </a:cubicBezTo>
                  <a:cubicBezTo>
                    <a:pt x="130" y="294"/>
                    <a:pt x="125" y="302"/>
                    <a:pt x="122" y="310"/>
                  </a:cubicBezTo>
                  <a:cubicBezTo>
                    <a:pt x="131" y="307"/>
                    <a:pt x="143" y="303"/>
                    <a:pt x="157" y="302"/>
                  </a:cubicBezTo>
                  <a:cubicBezTo>
                    <a:pt x="190" y="300"/>
                    <a:pt x="214" y="313"/>
                    <a:pt x="228" y="339"/>
                  </a:cubicBezTo>
                  <a:cubicBezTo>
                    <a:pt x="238" y="358"/>
                    <a:pt x="234" y="381"/>
                    <a:pt x="217" y="400"/>
                  </a:cubicBezTo>
                  <a:cubicBezTo>
                    <a:pt x="203" y="417"/>
                    <a:pt x="177" y="431"/>
                    <a:pt x="151" y="422"/>
                  </a:cubicBezTo>
                  <a:cubicBezTo>
                    <a:pt x="134" y="416"/>
                    <a:pt x="121" y="403"/>
                    <a:pt x="114" y="384"/>
                  </a:cubicBezTo>
                  <a:cubicBezTo>
                    <a:pt x="107" y="364"/>
                    <a:pt x="108" y="340"/>
                    <a:pt x="116" y="316"/>
                  </a:cubicBezTo>
                  <a:cubicBezTo>
                    <a:pt x="114" y="317"/>
                    <a:pt x="112" y="317"/>
                    <a:pt x="112" y="317"/>
                  </a:cubicBezTo>
                  <a:cubicBezTo>
                    <a:pt x="19" y="366"/>
                    <a:pt x="4" y="451"/>
                    <a:pt x="8" y="514"/>
                  </a:cubicBezTo>
                  <a:cubicBezTo>
                    <a:pt x="12" y="582"/>
                    <a:pt x="39" y="639"/>
                    <a:pt x="40" y="640"/>
                  </a:cubicBezTo>
                  <a:lnTo>
                    <a:pt x="36" y="641"/>
                  </a:lnTo>
                  <a:close/>
                  <a:moveTo>
                    <a:pt x="120" y="314"/>
                  </a:moveTo>
                  <a:cubicBezTo>
                    <a:pt x="112" y="339"/>
                    <a:pt x="110" y="363"/>
                    <a:pt x="117" y="383"/>
                  </a:cubicBezTo>
                  <a:cubicBezTo>
                    <a:pt x="124" y="401"/>
                    <a:pt x="136" y="413"/>
                    <a:pt x="153" y="419"/>
                  </a:cubicBezTo>
                  <a:cubicBezTo>
                    <a:pt x="176" y="427"/>
                    <a:pt x="201" y="414"/>
                    <a:pt x="215" y="398"/>
                  </a:cubicBezTo>
                  <a:cubicBezTo>
                    <a:pt x="230" y="380"/>
                    <a:pt x="234" y="358"/>
                    <a:pt x="225" y="340"/>
                  </a:cubicBezTo>
                  <a:cubicBezTo>
                    <a:pt x="200" y="292"/>
                    <a:pt x="142" y="307"/>
                    <a:pt x="120" y="314"/>
                  </a:cubicBezTo>
                  <a:close/>
                </a:path>
              </a:pathLst>
            </a:custGeom>
            <a:solidFill>
              <a:srgbClr val="FFB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íśḻîďé">
              <a:extLst>
                <a:ext uri="{FF2B5EF4-FFF2-40B4-BE49-F238E27FC236}">
                  <a16:creationId xmlns:a16="http://schemas.microsoft.com/office/drawing/2014/main" id="{BDE3AC7D-63EF-4BA9-86AB-559C60D7699C}"/>
                </a:ext>
              </a:extLst>
            </p:cNvPr>
            <p:cNvSpPr/>
            <p:nvPr/>
          </p:nvSpPr>
          <p:spPr bwMode="auto">
            <a:xfrm>
              <a:off x="8967788" y="2324101"/>
              <a:ext cx="77788" cy="61913"/>
            </a:xfrm>
            <a:custGeom>
              <a:avLst/>
              <a:gdLst>
                <a:gd name="T0" fmla="*/ 49 w 49"/>
                <a:gd name="T1" fmla="*/ 39 h 39"/>
                <a:gd name="T2" fmla="*/ 0 w 49"/>
                <a:gd name="T3" fmla="*/ 15 h 39"/>
                <a:gd name="T4" fmla="*/ 17 w 49"/>
                <a:gd name="T5" fmla="*/ 0 h 39"/>
                <a:gd name="T6" fmla="*/ 49 w 49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9">
                  <a:moveTo>
                    <a:pt x="49" y="39"/>
                  </a:moveTo>
                  <a:lnTo>
                    <a:pt x="0" y="15"/>
                  </a:lnTo>
                  <a:lnTo>
                    <a:pt x="17" y="0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rgbClr val="EC9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4" name="isļídè">
              <a:extLst>
                <a:ext uri="{FF2B5EF4-FFF2-40B4-BE49-F238E27FC236}">
                  <a16:creationId xmlns:a16="http://schemas.microsoft.com/office/drawing/2014/main" id="{9D342A41-390F-40F0-AD01-DACA64C3C600}"/>
                </a:ext>
              </a:extLst>
            </p:cNvPr>
            <p:cNvSpPr/>
            <p:nvPr/>
          </p:nvSpPr>
          <p:spPr bwMode="auto">
            <a:xfrm>
              <a:off x="8750301" y="2071688"/>
              <a:ext cx="385763" cy="336550"/>
            </a:xfrm>
            <a:custGeom>
              <a:avLst/>
              <a:gdLst>
                <a:gd name="T0" fmla="*/ 0 w 101"/>
                <a:gd name="T1" fmla="*/ 0 h 88"/>
                <a:gd name="T2" fmla="*/ 39 w 101"/>
                <a:gd name="T3" fmla="*/ 88 h 88"/>
                <a:gd name="T4" fmla="*/ 64 w 101"/>
                <a:gd name="T5" fmla="*/ 66 h 88"/>
                <a:gd name="T6" fmla="*/ 77 w 101"/>
                <a:gd name="T7" fmla="*/ 82 h 88"/>
                <a:gd name="T8" fmla="*/ 77 w 101"/>
                <a:gd name="T9" fmla="*/ 59 h 88"/>
                <a:gd name="T10" fmla="*/ 101 w 101"/>
                <a:gd name="T11" fmla="*/ 44 h 88"/>
                <a:gd name="T12" fmla="*/ 0 w 101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8">
                  <a:moveTo>
                    <a:pt x="0" y="0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77" y="85"/>
                    <a:pt x="77" y="82"/>
                  </a:cubicBezTo>
                  <a:cubicBezTo>
                    <a:pt x="77" y="79"/>
                    <a:pt x="77" y="59"/>
                    <a:pt x="77" y="59"/>
                  </a:cubicBezTo>
                  <a:cubicBezTo>
                    <a:pt x="101" y="44"/>
                    <a:pt x="101" y="44"/>
                    <a:pt x="101" y="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5" name="íṧľíde">
              <a:extLst>
                <a:ext uri="{FF2B5EF4-FFF2-40B4-BE49-F238E27FC236}">
                  <a16:creationId xmlns:a16="http://schemas.microsoft.com/office/drawing/2014/main" id="{E67004C6-7A78-4B45-AE24-276B02850537}"/>
                </a:ext>
              </a:extLst>
            </p:cNvPr>
            <p:cNvSpPr/>
            <p:nvPr/>
          </p:nvSpPr>
          <p:spPr bwMode="auto">
            <a:xfrm>
              <a:off x="8755063" y="2071688"/>
              <a:ext cx="285750" cy="301625"/>
            </a:xfrm>
            <a:custGeom>
              <a:avLst/>
              <a:gdLst>
                <a:gd name="T0" fmla="*/ 0 w 180"/>
                <a:gd name="T1" fmla="*/ 0 h 190"/>
                <a:gd name="T2" fmla="*/ 178 w 180"/>
                <a:gd name="T3" fmla="*/ 142 h 190"/>
                <a:gd name="T4" fmla="*/ 180 w 180"/>
                <a:gd name="T5" fmla="*/ 190 h 190"/>
                <a:gd name="T6" fmla="*/ 159 w 180"/>
                <a:gd name="T7" fmla="*/ 157 h 190"/>
                <a:gd name="T8" fmla="*/ 0 w 180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90">
                  <a:moveTo>
                    <a:pt x="0" y="0"/>
                  </a:moveTo>
                  <a:lnTo>
                    <a:pt x="178" y="142"/>
                  </a:lnTo>
                  <a:lnTo>
                    <a:pt x="180" y="190"/>
                  </a:lnTo>
                  <a:lnTo>
                    <a:pt x="159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6" name="ïš1ïḋê">
              <a:extLst>
                <a:ext uri="{FF2B5EF4-FFF2-40B4-BE49-F238E27FC236}">
                  <a16:creationId xmlns:a16="http://schemas.microsoft.com/office/drawing/2014/main" id="{E72759A0-D196-4C71-8101-2B13D2955AF7}"/>
                </a:ext>
              </a:extLst>
            </p:cNvPr>
            <p:cNvSpPr/>
            <p:nvPr/>
          </p:nvSpPr>
          <p:spPr bwMode="auto">
            <a:xfrm>
              <a:off x="3016251" y="5556251"/>
              <a:ext cx="1890713" cy="61913"/>
            </a:xfrm>
            <a:prstGeom prst="ellipse">
              <a:avLst/>
            </a:prstGeom>
            <a:solidFill>
              <a:srgbClr val="EC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7" name="i$lîdé">
              <a:extLst>
                <a:ext uri="{FF2B5EF4-FFF2-40B4-BE49-F238E27FC236}">
                  <a16:creationId xmlns:a16="http://schemas.microsoft.com/office/drawing/2014/main" id="{E5BB2AEF-D93A-4C33-8029-AC26D68CA1C7}"/>
                </a:ext>
              </a:extLst>
            </p:cNvPr>
            <p:cNvSpPr/>
            <p:nvPr/>
          </p:nvSpPr>
          <p:spPr bwMode="auto">
            <a:xfrm>
              <a:off x="3730626" y="3163888"/>
              <a:ext cx="492125" cy="530225"/>
            </a:xfrm>
            <a:custGeom>
              <a:avLst/>
              <a:gdLst>
                <a:gd name="T0" fmla="*/ 42 w 129"/>
                <a:gd name="T1" fmla="*/ 0 h 139"/>
                <a:gd name="T2" fmla="*/ 81 w 129"/>
                <a:gd name="T3" fmla="*/ 0 h 139"/>
                <a:gd name="T4" fmla="*/ 110 w 129"/>
                <a:gd name="T5" fmla="*/ 20 h 139"/>
                <a:gd name="T6" fmla="*/ 112 w 129"/>
                <a:gd name="T7" fmla="*/ 92 h 139"/>
                <a:gd name="T8" fmla="*/ 98 w 129"/>
                <a:gd name="T9" fmla="*/ 137 h 139"/>
                <a:gd name="T10" fmla="*/ 21 w 129"/>
                <a:gd name="T11" fmla="*/ 139 h 139"/>
                <a:gd name="T12" fmla="*/ 2 w 129"/>
                <a:gd name="T13" fmla="*/ 25 h 139"/>
                <a:gd name="T14" fmla="*/ 16 w 129"/>
                <a:gd name="T15" fmla="*/ 4 h 139"/>
                <a:gd name="T16" fmla="*/ 42 w 129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39">
                  <a:moveTo>
                    <a:pt x="4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99" y="2"/>
                    <a:pt x="110" y="20"/>
                  </a:cubicBezTo>
                  <a:cubicBezTo>
                    <a:pt x="120" y="36"/>
                    <a:pt x="129" y="71"/>
                    <a:pt x="112" y="92"/>
                  </a:cubicBezTo>
                  <a:cubicBezTo>
                    <a:pt x="112" y="92"/>
                    <a:pt x="97" y="126"/>
                    <a:pt x="98" y="137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15"/>
                    <a:pt x="7" y="6"/>
                    <a:pt x="16" y="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97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8" name="îṣlidê">
              <a:extLst>
                <a:ext uri="{FF2B5EF4-FFF2-40B4-BE49-F238E27FC236}">
                  <a16:creationId xmlns:a16="http://schemas.microsoft.com/office/drawing/2014/main" id="{8B8E13CF-1A9B-4E72-994C-9CD904B96EF6}"/>
                </a:ext>
              </a:extLst>
            </p:cNvPr>
            <p:cNvSpPr/>
            <p:nvPr/>
          </p:nvSpPr>
          <p:spPr bwMode="auto">
            <a:xfrm>
              <a:off x="3517901" y="3098801"/>
              <a:ext cx="396875" cy="881063"/>
            </a:xfrm>
            <a:custGeom>
              <a:avLst/>
              <a:gdLst>
                <a:gd name="T0" fmla="*/ 90 w 104"/>
                <a:gd name="T1" fmla="*/ 23 h 231"/>
                <a:gd name="T2" fmla="*/ 44 w 104"/>
                <a:gd name="T3" fmla="*/ 135 h 231"/>
                <a:gd name="T4" fmla="*/ 104 w 104"/>
                <a:gd name="T5" fmla="*/ 216 h 231"/>
                <a:gd name="T6" fmla="*/ 89 w 104"/>
                <a:gd name="T7" fmla="*/ 231 h 231"/>
                <a:gd name="T8" fmla="*/ 20 w 104"/>
                <a:gd name="T9" fmla="*/ 144 h 231"/>
                <a:gd name="T10" fmla="*/ 90 w 104"/>
                <a:gd name="T11" fmla="*/ 2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231">
                  <a:moveTo>
                    <a:pt x="90" y="23"/>
                  </a:moveTo>
                  <a:cubicBezTo>
                    <a:pt x="94" y="27"/>
                    <a:pt x="103" y="53"/>
                    <a:pt x="44" y="135"/>
                  </a:cubicBezTo>
                  <a:cubicBezTo>
                    <a:pt x="44" y="135"/>
                    <a:pt x="93" y="188"/>
                    <a:pt x="104" y="216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9" y="231"/>
                    <a:pt x="41" y="177"/>
                    <a:pt x="20" y="144"/>
                  </a:cubicBezTo>
                  <a:cubicBezTo>
                    <a:pt x="0" y="111"/>
                    <a:pt x="67" y="0"/>
                    <a:pt x="90" y="23"/>
                  </a:cubicBez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9" name="iṩḷïdé">
              <a:extLst>
                <a:ext uri="{FF2B5EF4-FFF2-40B4-BE49-F238E27FC236}">
                  <a16:creationId xmlns:a16="http://schemas.microsoft.com/office/drawing/2014/main" id="{82B44C3A-DE3E-4C35-868D-53BB5933BCC8}"/>
                </a:ext>
              </a:extLst>
            </p:cNvPr>
            <p:cNvSpPr/>
            <p:nvPr/>
          </p:nvSpPr>
          <p:spPr bwMode="auto">
            <a:xfrm>
              <a:off x="3833813" y="3098801"/>
              <a:ext cx="939800" cy="415925"/>
            </a:xfrm>
            <a:custGeom>
              <a:avLst/>
              <a:gdLst>
                <a:gd name="T0" fmla="*/ 45 w 246"/>
                <a:gd name="T1" fmla="*/ 23 h 109"/>
                <a:gd name="T2" fmla="*/ 150 w 246"/>
                <a:gd name="T3" fmla="*/ 70 h 109"/>
                <a:gd name="T4" fmla="*/ 229 w 246"/>
                <a:gd name="T5" fmla="*/ 0 h 109"/>
                <a:gd name="T6" fmla="*/ 246 w 246"/>
                <a:gd name="T7" fmla="*/ 13 h 109"/>
                <a:gd name="T8" fmla="*/ 159 w 246"/>
                <a:gd name="T9" fmla="*/ 97 h 109"/>
                <a:gd name="T10" fmla="*/ 45 w 246"/>
                <a:gd name="T11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109">
                  <a:moveTo>
                    <a:pt x="45" y="23"/>
                  </a:moveTo>
                  <a:cubicBezTo>
                    <a:pt x="65" y="6"/>
                    <a:pt x="130" y="59"/>
                    <a:pt x="150" y="70"/>
                  </a:cubicBezTo>
                  <a:cubicBezTo>
                    <a:pt x="150" y="70"/>
                    <a:pt x="206" y="25"/>
                    <a:pt x="229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13"/>
                    <a:pt x="182" y="92"/>
                    <a:pt x="159" y="97"/>
                  </a:cubicBezTo>
                  <a:cubicBezTo>
                    <a:pt x="99" y="109"/>
                    <a:pt x="0" y="63"/>
                    <a:pt x="45" y="23"/>
                  </a:cubicBez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0" name="íšľîďè">
              <a:extLst>
                <a:ext uri="{FF2B5EF4-FFF2-40B4-BE49-F238E27FC236}">
                  <a16:creationId xmlns:a16="http://schemas.microsoft.com/office/drawing/2014/main" id="{91236E31-E608-4D4D-8FA8-E82957E7D196}"/>
                </a:ext>
              </a:extLst>
            </p:cNvPr>
            <p:cNvSpPr/>
            <p:nvPr/>
          </p:nvSpPr>
          <p:spPr bwMode="auto">
            <a:xfrm>
              <a:off x="4678363" y="2832101"/>
              <a:ext cx="182563" cy="315913"/>
            </a:xfrm>
            <a:custGeom>
              <a:avLst/>
              <a:gdLst>
                <a:gd name="T0" fmla="*/ 0 w 48"/>
                <a:gd name="T1" fmla="*/ 82 h 83"/>
                <a:gd name="T2" fmla="*/ 10 w 48"/>
                <a:gd name="T3" fmla="*/ 53 h 83"/>
                <a:gd name="T4" fmla="*/ 12 w 48"/>
                <a:gd name="T5" fmla="*/ 44 h 83"/>
                <a:gd name="T6" fmla="*/ 41 w 48"/>
                <a:gd name="T7" fmla="*/ 0 h 83"/>
                <a:gd name="T8" fmla="*/ 32 w 48"/>
                <a:gd name="T9" fmla="*/ 31 h 83"/>
                <a:gd name="T10" fmla="*/ 40 w 48"/>
                <a:gd name="T11" fmla="*/ 60 h 83"/>
                <a:gd name="T12" fmla="*/ 25 w 48"/>
                <a:gd name="T13" fmla="*/ 83 h 83"/>
                <a:gd name="T14" fmla="*/ 0 w 48"/>
                <a:gd name="T15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3">
                  <a:moveTo>
                    <a:pt x="0" y="82"/>
                  </a:moveTo>
                  <a:cubicBezTo>
                    <a:pt x="0" y="82"/>
                    <a:pt x="10" y="74"/>
                    <a:pt x="10" y="53"/>
                  </a:cubicBezTo>
                  <a:cubicBezTo>
                    <a:pt x="10" y="50"/>
                    <a:pt x="11" y="47"/>
                    <a:pt x="12" y="4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8" y="6"/>
                    <a:pt x="32" y="31"/>
                  </a:cubicBezTo>
                  <a:cubicBezTo>
                    <a:pt x="32" y="31"/>
                    <a:pt x="44" y="49"/>
                    <a:pt x="40" y="60"/>
                  </a:cubicBezTo>
                  <a:cubicBezTo>
                    <a:pt x="36" y="70"/>
                    <a:pt x="25" y="83"/>
                    <a:pt x="25" y="83"/>
                  </a:cubicBezTo>
                  <a:lnTo>
                    <a:pt x="0" y="82"/>
                  </a:ln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1" name="ïṣ1ïďê">
              <a:extLst>
                <a:ext uri="{FF2B5EF4-FFF2-40B4-BE49-F238E27FC236}">
                  <a16:creationId xmlns:a16="http://schemas.microsoft.com/office/drawing/2014/main" id="{5E53702C-614A-462C-BBEF-B27F9F608BF3}"/>
                </a:ext>
              </a:extLst>
            </p:cNvPr>
            <p:cNvSpPr/>
            <p:nvPr/>
          </p:nvSpPr>
          <p:spPr bwMode="auto">
            <a:xfrm>
              <a:off x="3570288" y="2465388"/>
              <a:ext cx="874713" cy="1212850"/>
            </a:xfrm>
            <a:custGeom>
              <a:avLst/>
              <a:gdLst>
                <a:gd name="T0" fmla="*/ 88 w 229"/>
                <a:gd name="T1" fmla="*/ 42 h 318"/>
                <a:gd name="T2" fmla="*/ 75 w 229"/>
                <a:gd name="T3" fmla="*/ 52 h 318"/>
                <a:gd name="T4" fmla="*/ 66 w 229"/>
                <a:gd name="T5" fmla="*/ 57 h 318"/>
                <a:gd name="T6" fmla="*/ 33 w 229"/>
                <a:gd name="T7" fmla="*/ 87 h 318"/>
                <a:gd name="T8" fmla="*/ 21 w 229"/>
                <a:gd name="T9" fmla="*/ 163 h 318"/>
                <a:gd name="T10" fmla="*/ 16 w 229"/>
                <a:gd name="T11" fmla="*/ 173 h 318"/>
                <a:gd name="T12" fmla="*/ 41 w 229"/>
                <a:gd name="T13" fmla="*/ 240 h 318"/>
                <a:gd name="T14" fmla="*/ 114 w 229"/>
                <a:gd name="T15" fmla="*/ 316 h 318"/>
                <a:gd name="T16" fmla="*/ 185 w 229"/>
                <a:gd name="T17" fmla="*/ 249 h 318"/>
                <a:gd name="T18" fmla="*/ 202 w 229"/>
                <a:gd name="T19" fmla="*/ 214 h 318"/>
                <a:gd name="T20" fmla="*/ 188 w 229"/>
                <a:gd name="T21" fmla="*/ 148 h 318"/>
                <a:gd name="T22" fmla="*/ 176 w 229"/>
                <a:gd name="T23" fmla="*/ 103 h 318"/>
                <a:gd name="T24" fmla="*/ 88 w 229"/>
                <a:gd name="T25" fmla="*/ 4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318">
                  <a:moveTo>
                    <a:pt x="88" y="42"/>
                  </a:moveTo>
                  <a:cubicBezTo>
                    <a:pt x="83" y="45"/>
                    <a:pt x="79" y="49"/>
                    <a:pt x="75" y="52"/>
                  </a:cubicBezTo>
                  <a:cubicBezTo>
                    <a:pt x="73" y="54"/>
                    <a:pt x="71" y="56"/>
                    <a:pt x="66" y="57"/>
                  </a:cubicBezTo>
                  <a:cubicBezTo>
                    <a:pt x="60" y="59"/>
                    <a:pt x="32" y="54"/>
                    <a:pt x="33" y="87"/>
                  </a:cubicBezTo>
                  <a:cubicBezTo>
                    <a:pt x="34" y="113"/>
                    <a:pt x="30" y="139"/>
                    <a:pt x="21" y="163"/>
                  </a:cubicBezTo>
                  <a:cubicBezTo>
                    <a:pt x="19" y="166"/>
                    <a:pt x="18" y="170"/>
                    <a:pt x="16" y="173"/>
                  </a:cubicBezTo>
                  <a:cubicBezTo>
                    <a:pt x="0" y="215"/>
                    <a:pt x="27" y="214"/>
                    <a:pt x="41" y="240"/>
                  </a:cubicBezTo>
                  <a:cubicBezTo>
                    <a:pt x="55" y="266"/>
                    <a:pt x="27" y="313"/>
                    <a:pt x="114" y="316"/>
                  </a:cubicBezTo>
                  <a:cubicBezTo>
                    <a:pt x="159" y="318"/>
                    <a:pt x="206" y="295"/>
                    <a:pt x="185" y="249"/>
                  </a:cubicBezTo>
                  <a:cubicBezTo>
                    <a:pt x="185" y="249"/>
                    <a:pt x="186" y="224"/>
                    <a:pt x="202" y="214"/>
                  </a:cubicBezTo>
                  <a:cubicBezTo>
                    <a:pt x="218" y="205"/>
                    <a:pt x="229" y="158"/>
                    <a:pt x="188" y="148"/>
                  </a:cubicBezTo>
                  <a:cubicBezTo>
                    <a:pt x="146" y="138"/>
                    <a:pt x="176" y="123"/>
                    <a:pt x="176" y="103"/>
                  </a:cubicBezTo>
                  <a:cubicBezTo>
                    <a:pt x="177" y="60"/>
                    <a:pt x="151" y="0"/>
                    <a:pt x="88" y="42"/>
                  </a:cubicBezTo>
                  <a:close/>
                </a:path>
              </a:pathLst>
            </a:custGeom>
            <a:solidFill>
              <a:srgbClr val="5A5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2" name="iṣ1iḑé">
              <a:extLst>
                <a:ext uri="{FF2B5EF4-FFF2-40B4-BE49-F238E27FC236}">
                  <a16:creationId xmlns:a16="http://schemas.microsoft.com/office/drawing/2014/main" id="{D227B15E-6E60-4FCF-9A24-62500A6F0C2F}"/>
                </a:ext>
              </a:extLst>
            </p:cNvPr>
            <p:cNvSpPr/>
            <p:nvPr/>
          </p:nvSpPr>
          <p:spPr bwMode="auto">
            <a:xfrm>
              <a:off x="3436938" y="5254626"/>
              <a:ext cx="266700" cy="320675"/>
            </a:xfrm>
            <a:custGeom>
              <a:avLst/>
              <a:gdLst>
                <a:gd name="T0" fmla="*/ 23 w 70"/>
                <a:gd name="T1" fmla="*/ 0 h 84"/>
                <a:gd name="T2" fmla="*/ 0 w 70"/>
                <a:gd name="T3" fmla="*/ 60 h 84"/>
                <a:gd name="T4" fmla="*/ 67 w 70"/>
                <a:gd name="T5" fmla="*/ 84 h 84"/>
                <a:gd name="T6" fmla="*/ 59 w 70"/>
                <a:gd name="T7" fmla="*/ 65 h 84"/>
                <a:gd name="T8" fmla="*/ 34 w 70"/>
                <a:gd name="T9" fmla="*/ 55 h 84"/>
                <a:gd name="T10" fmla="*/ 50 w 70"/>
                <a:gd name="T11" fmla="*/ 10 h 84"/>
                <a:gd name="T12" fmla="*/ 23 w 7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4">
                  <a:moveTo>
                    <a:pt x="23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0" y="77"/>
                    <a:pt x="67" y="68"/>
                    <a:pt x="59" y="6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50" y="10"/>
                    <a:pt x="50" y="10"/>
                    <a:pt x="50" y="1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3" name="íṥ1iḓè">
              <a:extLst>
                <a:ext uri="{FF2B5EF4-FFF2-40B4-BE49-F238E27FC236}">
                  <a16:creationId xmlns:a16="http://schemas.microsoft.com/office/drawing/2014/main" id="{B1BB2BAA-7BAC-4FEC-B05B-36491819C3F5}"/>
                </a:ext>
              </a:extLst>
            </p:cNvPr>
            <p:cNvSpPr/>
            <p:nvPr/>
          </p:nvSpPr>
          <p:spPr bwMode="auto">
            <a:xfrm>
              <a:off x="3436938" y="5430838"/>
              <a:ext cx="271463" cy="144463"/>
            </a:xfrm>
            <a:custGeom>
              <a:avLst/>
              <a:gdLst>
                <a:gd name="T0" fmla="*/ 6 w 71"/>
                <a:gd name="T1" fmla="*/ 0 h 38"/>
                <a:gd name="T2" fmla="*/ 34 w 71"/>
                <a:gd name="T3" fmla="*/ 9 h 38"/>
                <a:gd name="T4" fmla="*/ 62 w 71"/>
                <a:gd name="T5" fmla="*/ 20 h 38"/>
                <a:gd name="T6" fmla="*/ 67 w 71"/>
                <a:gd name="T7" fmla="*/ 38 h 38"/>
                <a:gd name="T8" fmla="*/ 0 w 71"/>
                <a:gd name="T9" fmla="*/ 14 h 38"/>
                <a:gd name="T10" fmla="*/ 6 w 7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38">
                  <a:moveTo>
                    <a:pt x="6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9" y="23"/>
                    <a:pt x="71" y="32"/>
                    <a:pt x="67" y="38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93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4" name="iṡḷîdé">
              <a:extLst>
                <a:ext uri="{FF2B5EF4-FFF2-40B4-BE49-F238E27FC236}">
                  <a16:creationId xmlns:a16="http://schemas.microsoft.com/office/drawing/2014/main" id="{D5B76A9A-A7DE-427F-B902-257B623CD18C}"/>
                </a:ext>
              </a:extLst>
            </p:cNvPr>
            <p:cNvSpPr/>
            <p:nvPr/>
          </p:nvSpPr>
          <p:spPr bwMode="auto">
            <a:xfrm>
              <a:off x="4048126" y="5327651"/>
              <a:ext cx="274638" cy="247650"/>
            </a:xfrm>
            <a:custGeom>
              <a:avLst/>
              <a:gdLst>
                <a:gd name="T0" fmla="*/ 0 w 72"/>
                <a:gd name="T1" fmla="*/ 1 h 65"/>
                <a:gd name="T2" fmla="*/ 1 w 72"/>
                <a:gd name="T3" fmla="*/ 65 h 65"/>
                <a:gd name="T4" fmla="*/ 72 w 72"/>
                <a:gd name="T5" fmla="*/ 63 h 65"/>
                <a:gd name="T6" fmla="*/ 58 w 72"/>
                <a:gd name="T7" fmla="*/ 48 h 65"/>
                <a:gd name="T8" fmla="*/ 30 w 72"/>
                <a:gd name="T9" fmla="*/ 48 h 65"/>
                <a:gd name="T10" fmla="*/ 29 w 72"/>
                <a:gd name="T11" fmla="*/ 0 h 65"/>
                <a:gd name="T12" fmla="*/ 0 w 72"/>
                <a:gd name="T1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5">
                  <a:moveTo>
                    <a:pt x="0" y="1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55"/>
                    <a:pt x="66" y="48"/>
                    <a:pt x="58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5" name="íşḷíḑè">
              <a:extLst>
                <a:ext uri="{FF2B5EF4-FFF2-40B4-BE49-F238E27FC236}">
                  <a16:creationId xmlns:a16="http://schemas.microsoft.com/office/drawing/2014/main" id="{AD4BBE65-02D1-4D46-A8C8-5B44E27913C3}"/>
                </a:ext>
              </a:extLst>
            </p:cNvPr>
            <p:cNvSpPr/>
            <p:nvPr/>
          </p:nvSpPr>
          <p:spPr bwMode="auto">
            <a:xfrm>
              <a:off x="4048126" y="5510213"/>
              <a:ext cx="282575" cy="65088"/>
            </a:xfrm>
            <a:custGeom>
              <a:avLst/>
              <a:gdLst>
                <a:gd name="T0" fmla="*/ 0 w 74"/>
                <a:gd name="T1" fmla="*/ 2 h 17"/>
                <a:gd name="T2" fmla="*/ 30 w 74"/>
                <a:gd name="T3" fmla="*/ 0 h 17"/>
                <a:gd name="T4" fmla="*/ 60 w 74"/>
                <a:gd name="T5" fmla="*/ 0 h 17"/>
                <a:gd name="T6" fmla="*/ 72 w 74"/>
                <a:gd name="T7" fmla="*/ 15 h 17"/>
                <a:gd name="T8" fmla="*/ 1 w 74"/>
                <a:gd name="T9" fmla="*/ 17 h 17"/>
                <a:gd name="T10" fmla="*/ 0 w 74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7">
                  <a:moveTo>
                    <a:pt x="0" y="2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0"/>
                    <a:pt x="74" y="8"/>
                    <a:pt x="72" y="15"/>
                  </a:cubicBezTo>
                  <a:cubicBezTo>
                    <a:pt x="1" y="17"/>
                    <a:pt x="1" y="17"/>
                    <a:pt x="1" y="1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93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6" name="íṥlïḑè">
              <a:extLst>
                <a:ext uri="{FF2B5EF4-FFF2-40B4-BE49-F238E27FC236}">
                  <a16:creationId xmlns:a16="http://schemas.microsoft.com/office/drawing/2014/main" id="{9A2D190A-FD17-4381-BF5B-0E97F152F952}"/>
                </a:ext>
              </a:extLst>
            </p:cNvPr>
            <p:cNvSpPr/>
            <p:nvPr/>
          </p:nvSpPr>
          <p:spPr bwMode="auto">
            <a:xfrm>
              <a:off x="3857626" y="3683001"/>
              <a:ext cx="392113" cy="1731963"/>
            </a:xfrm>
            <a:custGeom>
              <a:avLst/>
              <a:gdLst>
                <a:gd name="T0" fmla="*/ 65 w 103"/>
                <a:gd name="T1" fmla="*/ 0 h 454"/>
                <a:gd name="T2" fmla="*/ 92 w 103"/>
                <a:gd name="T3" fmla="*/ 101 h 454"/>
                <a:gd name="T4" fmla="*/ 102 w 103"/>
                <a:gd name="T5" fmla="*/ 209 h 454"/>
                <a:gd name="T6" fmla="*/ 101 w 103"/>
                <a:gd name="T7" fmla="*/ 276 h 454"/>
                <a:gd name="T8" fmla="*/ 85 w 103"/>
                <a:gd name="T9" fmla="*/ 453 h 454"/>
                <a:gd name="T10" fmla="*/ 47 w 103"/>
                <a:gd name="T11" fmla="*/ 454 h 454"/>
                <a:gd name="T12" fmla="*/ 44 w 103"/>
                <a:gd name="T13" fmla="*/ 251 h 454"/>
                <a:gd name="T14" fmla="*/ 0 w 103"/>
                <a:gd name="T15" fmla="*/ 3 h 454"/>
                <a:gd name="T16" fmla="*/ 65 w 103"/>
                <a:gd name="T1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454">
                  <a:moveTo>
                    <a:pt x="65" y="0"/>
                  </a:moveTo>
                  <a:cubicBezTo>
                    <a:pt x="65" y="0"/>
                    <a:pt x="81" y="37"/>
                    <a:pt x="92" y="101"/>
                  </a:cubicBezTo>
                  <a:cubicBezTo>
                    <a:pt x="96" y="121"/>
                    <a:pt x="100" y="174"/>
                    <a:pt x="102" y="209"/>
                  </a:cubicBezTo>
                  <a:cubicBezTo>
                    <a:pt x="103" y="231"/>
                    <a:pt x="103" y="254"/>
                    <a:pt x="101" y="276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47" y="454"/>
                    <a:pt x="47" y="454"/>
                    <a:pt x="47" y="454"/>
                  </a:cubicBezTo>
                  <a:cubicBezTo>
                    <a:pt x="44" y="251"/>
                    <a:pt x="44" y="251"/>
                    <a:pt x="44" y="251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7" name="íŝļíďé">
              <a:extLst>
                <a:ext uri="{FF2B5EF4-FFF2-40B4-BE49-F238E27FC236}">
                  <a16:creationId xmlns:a16="http://schemas.microsoft.com/office/drawing/2014/main" id="{1C95DFB2-EFE4-46A4-960F-61FBFE0EC988}"/>
                </a:ext>
              </a:extLst>
            </p:cNvPr>
            <p:cNvSpPr/>
            <p:nvPr/>
          </p:nvSpPr>
          <p:spPr bwMode="auto">
            <a:xfrm>
              <a:off x="3459163" y="3686176"/>
              <a:ext cx="546100" cy="1720850"/>
            </a:xfrm>
            <a:custGeom>
              <a:avLst/>
              <a:gdLst>
                <a:gd name="T0" fmla="*/ 91 w 143"/>
                <a:gd name="T1" fmla="*/ 2 h 451"/>
                <a:gd name="T2" fmla="*/ 64 w 143"/>
                <a:gd name="T3" fmla="*/ 123 h 451"/>
                <a:gd name="T4" fmla="*/ 64 w 143"/>
                <a:gd name="T5" fmla="*/ 149 h 451"/>
                <a:gd name="T6" fmla="*/ 33 w 143"/>
                <a:gd name="T7" fmla="*/ 338 h 451"/>
                <a:gd name="T8" fmla="*/ 0 w 143"/>
                <a:gd name="T9" fmla="*/ 440 h 451"/>
                <a:gd name="T10" fmla="*/ 38 w 143"/>
                <a:gd name="T11" fmla="*/ 451 h 451"/>
                <a:gd name="T12" fmla="*/ 114 w 143"/>
                <a:gd name="T13" fmla="*/ 260 h 451"/>
                <a:gd name="T14" fmla="*/ 141 w 143"/>
                <a:gd name="T15" fmla="*/ 116 h 451"/>
                <a:gd name="T16" fmla="*/ 143 w 143"/>
                <a:gd name="T17" fmla="*/ 0 h 451"/>
                <a:gd name="T18" fmla="*/ 91 w 143"/>
                <a:gd name="T19" fmla="*/ 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451">
                  <a:moveTo>
                    <a:pt x="91" y="2"/>
                  </a:moveTo>
                  <a:cubicBezTo>
                    <a:pt x="91" y="2"/>
                    <a:pt x="61" y="47"/>
                    <a:pt x="64" y="123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3" y="213"/>
                    <a:pt x="53" y="277"/>
                    <a:pt x="33" y="338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38" y="451"/>
                    <a:pt x="38" y="451"/>
                    <a:pt x="38" y="451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8" name="îSḻiḑé">
              <a:extLst>
                <a:ext uri="{FF2B5EF4-FFF2-40B4-BE49-F238E27FC236}">
                  <a16:creationId xmlns:a16="http://schemas.microsoft.com/office/drawing/2014/main" id="{DFBBC211-17D0-4F78-9055-AE2BDB4F8DA5}"/>
                </a:ext>
              </a:extLst>
            </p:cNvPr>
            <p:cNvSpPr/>
            <p:nvPr/>
          </p:nvSpPr>
          <p:spPr bwMode="auto">
            <a:xfrm>
              <a:off x="3822701" y="4052888"/>
              <a:ext cx="141288" cy="625475"/>
            </a:xfrm>
            <a:custGeom>
              <a:avLst/>
              <a:gdLst>
                <a:gd name="T0" fmla="*/ 89 w 89"/>
                <a:gd name="T1" fmla="*/ 159 h 394"/>
                <a:gd name="T2" fmla="*/ 72 w 89"/>
                <a:gd name="T3" fmla="*/ 19 h 394"/>
                <a:gd name="T4" fmla="*/ 0 w 89"/>
                <a:gd name="T5" fmla="*/ 0 h 394"/>
                <a:gd name="T6" fmla="*/ 55 w 89"/>
                <a:gd name="T7" fmla="*/ 99 h 394"/>
                <a:gd name="T8" fmla="*/ 46 w 89"/>
                <a:gd name="T9" fmla="*/ 394 h 394"/>
                <a:gd name="T10" fmla="*/ 89 w 89"/>
                <a:gd name="T11" fmla="*/ 15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94">
                  <a:moveTo>
                    <a:pt x="89" y="159"/>
                  </a:moveTo>
                  <a:lnTo>
                    <a:pt x="72" y="19"/>
                  </a:lnTo>
                  <a:lnTo>
                    <a:pt x="0" y="0"/>
                  </a:lnTo>
                  <a:lnTo>
                    <a:pt x="55" y="99"/>
                  </a:lnTo>
                  <a:lnTo>
                    <a:pt x="46" y="394"/>
                  </a:lnTo>
                  <a:lnTo>
                    <a:pt x="89" y="159"/>
                  </a:lnTo>
                  <a:close/>
                </a:path>
              </a:pathLst>
            </a:custGeom>
            <a:solidFill>
              <a:srgbClr val="3F0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118" name="椭圆 117">
            <a:extLst>
              <a:ext uri="{FF2B5EF4-FFF2-40B4-BE49-F238E27FC236}">
                <a16:creationId xmlns:a16="http://schemas.microsoft.com/office/drawing/2014/main" id="{A0B9E48C-9EE9-4CF1-9AA8-1094E07BBD42}"/>
              </a:ext>
            </a:extLst>
          </p:cNvPr>
          <p:cNvSpPr/>
          <p:nvPr/>
        </p:nvSpPr>
        <p:spPr>
          <a:xfrm>
            <a:off x="6824482" y="2166002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BFBDA321-2ED8-4944-BBB2-83C857CC349D}"/>
              </a:ext>
            </a:extLst>
          </p:cNvPr>
          <p:cNvGrpSpPr/>
          <p:nvPr/>
        </p:nvGrpSpPr>
        <p:grpSpPr>
          <a:xfrm>
            <a:off x="7501875" y="1975979"/>
            <a:ext cx="3601890" cy="1036961"/>
            <a:chOff x="8386921" y="2138442"/>
            <a:chExt cx="2583661" cy="745588"/>
          </a:xfrm>
        </p:grpSpPr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4D062F53-8F1F-4EF9-8EF7-DCCA1891B0F0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27481B6C-5380-43AE-A1CB-762E2BA71C6C}"/>
                </a:ext>
              </a:extLst>
            </p:cNvPr>
            <p:cNvSpPr txBox="1"/>
            <p:nvPr/>
          </p:nvSpPr>
          <p:spPr>
            <a:xfrm>
              <a:off x="8406207" y="2477124"/>
              <a:ext cx="2564375" cy="4069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24" name="椭圆 123">
            <a:extLst>
              <a:ext uri="{FF2B5EF4-FFF2-40B4-BE49-F238E27FC236}">
                <a16:creationId xmlns:a16="http://schemas.microsoft.com/office/drawing/2014/main" id="{18EBE9A7-E8AD-4BCD-8EE4-03A3418825D1}"/>
              </a:ext>
            </a:extLst>
          </p:cNvPr>
          <p:cNvSpPr/>
          <p:nvPr/>
        </p:nvSpPr>
        <p:spPr>
          <a:xfrm>
            <a:off x="6787570" y="3551774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3CCE5A73-9643-487C-BBC3-E208AF8ABA01}"/>
              </a:ext>
            </a:extLst>
          </p:cNvPr>
          <p:cNvGrpSpPr/>
          <p:nvPr/>
        </p:nvGrpSpPr>
        <p:grpSpPr>
          <a:xfrm>
            <a:off x="7464963" y="3361751"/>
            <a:ext cx="3601890" cy="1036961"/>
            <a:chOff x="8386921" y="2138442"/>
            <a:chExt cx="2583661" cy="745588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45423C17-0752-4088-BC51-F7A4D80F73CE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AC25810E-2A5A-4594-BAC2-C872F46B3E0D}"/>
                </a:ext>
              </a:extLst>
            </p:cNvPr>
            <p:cNvSpPr txBox="1"/>
            <p:nvPr/>
          </p:nvSpPr>
          <p:spPr>
            <a:xfrm>
              <a:off x="8406207" y="2477124"/>
              <a:ext cx="2564375" cy="4069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28" name="椭圆 127">
            <a:extLst>
              <a:ext uri="{FF2B5EF4-FFF2-40B4-BE49-F238E27FC236}">
                <a16:creationId xmlns:a16="http://schemas.microsoft.com/office/drawing/2014/main" id="{051028A8-9C81-4587-80A6-261C9A14F97D}"/>
              </a:ext>
            </a:extLst>
          </p:cNvPr>
          <p:cNvSpPr/>
          <p:nvPr/>
        </p:nvSpPr>
        <p:spPr>
          <a:xfrm>
            <a:off x="6801611" y="486928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265C157-48E3-4EDC-BFD8-AE1422F9C976}"/>
              </a:ext>
            </a:extLst>
          </p:cNvPr>
          <p:cNvGrpSpPr/>
          <p:nvPr/>
        </p:nvGrpSpPr>
        <p:grpSpPr>
          <a:xfrm>
            <a:off x="7479004" y="4679264"/>
            <a:ext cx="3601890" cy="1036961"/>
            <a:chOff x="8386921" y="2138442"/>
            <a:chExt cx="2583661" cy="745588"/>
          </a:xfrm>
        </p:grpSpPr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BE955B81-1CBD-464A-BC4B-E46A6DD6AB4B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0FC66F20-DFDF-4AC5-A97C-86DBE67C12F6}"/>
                </a:ext>
              </a:extLst>
            </p:cNvPr>
            <p:cNvSpPr txBox="1"/>
            <p:nvPr/>
          </p:nvSpPr>
          <p:spPr>
            <a:xfrm>
              <a:off x="8406207" y="2477124"/>
              <a:ext cx="2564375" cy="4069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09" name="椭圆 108">
            <a:extLst>
              <a:ext uri="{FF2B5EF4-FFF2-40B4-BE49-F238E27FC236}">
                <a16:creationId xmlns:a16="http://schemas.microsoft.com/office/drawing/2014/main" id="{B567E372-6696-4E9B-8AD4-3312F7E25B41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AAD2B10-FBCB-4545-99B8-8FFA131549A8}"/>
              </a:ext>
            </a:extLst>
          </p:cNvPr>
          <p:cNvSpPr txBox="1"/>
          <p:nvPr/>
        </p:nvSpPr>
        <p:spPr>
          <a:xfrm>
            <a:off x="1338785" y="311625"/>
            <a:ext cx="314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4" grpId="0" animBg="1"/>
      <p:bldP spid="1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95DD21-DBDD-4E01-A39F-D7A75EDE2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" name="Group 1572">
            <a:extLst>
              <a:ext uri="{FF2B5EF4-FFF2-40B4-BE49-F238E27FC236}">
                <a16:creationId xmlns:a16="http://schemas.microsoft.com/office/drawing/2014/main" id="{6CBE0DDA-29B6-43F8-9A34-A63C65D62710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>
              <a:extLst>
                <a:ext uri="{FF2B5EF4-FFF2-40B4-BE49-F238E27FC236}">
                  <a16:creationId xmlns:a16="http://schemas.microsoft.com/office/drawing/2014/main" id="{8F5D094B-462F-42F3-8D5A-9A07FDF18258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>
              <a:extLst>
                <a:ext uri="{FF2B5EF4-FFF2-40B4-BE49-F238E27FC236}">
                  <a16:creationId xmlns:a16="http://schemas.microsoft.com/office/drawing/2014/main" id="{4B4E79E7-CC22-4B7E-A7BE-6855C6651E8B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>
              <a:extLst>
                <a:ext uri="{FF2B5EF4-FFF2-40B4-BE49-F238E27FC236}">
                  <a16:creationId xmlns:a16="http://schemas.microsoft.com/office/drawing/2014/main" id="{5A326378-FD8D-449D-806E-F0E411A7673F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>
            <a:extLst>
              <a:ext uri="{FF2B5EF4-FFF2-40B4-BE49-F238E27FC236}">
                <a16:creationId xmlns:a16="http://schemas.microsoft.com/office/drawing/2014/main" id="{C74DDC29-7985-47E3-92A0-5D6BCA761F3C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>
            <a:extLst>
              <a:ext uri="{FF2B5EF4-FFF2-40B4-BE49-F238E27FC236}">
                <a16:creationId xmlns:a16="http://schemas.microsoft.com/office/drawing/2014/main" id="{1208A05D-87F8-4327-980A-39BBBBF10104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>
              <a:extLst>
                <a:ext uri="{FF2B5EF4-FFF2-40B4-BE49-F238E27FC236}">
                  <a16:creationId xmlns:a16="http://schemas.microsoft.com/office/drawing/2014/main" id="{5D18FBB9-6B79-45E1-ADB4-0FE47460A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462">
              <a:extLst>
                <a:ext uri="{FF2B5EF4-FFF2-40B4-BE49-F238E27FC236}">
                  <a16:creationId xmlns:a16="http://schemas.microsoft.com/office/drawing/2014/main" id="{23A5E6E5-840E-4007-AB60-6C6B03181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Freeform 505">
            <a:extLst>
              <a:ext uri="{FF2B5EF4-FFF2-40B4-BE49-F238E27FC236}">
                <a16:creationId xmlns:a16="http://schemas.microsoft.com/office/drawing/2014/main" id="{F9F19B9E-18CF-44A7-9267-DB67FFB03CAF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3" name="TextBox 1575">
            <a:extLst>
              <a:ext uri="{FF2B5EF4-FFF2-40B4-BE49-F238E27FC236}">
                <a16:creationId xmlns:a16="http://schemas.microsoft.com/office/drawing/2014/main" id="{7EDEDD22-CA1B-4DEE-A126-49C5A6442AFF}"/>
              </a:ext>
            </a:extLst>
          </p:cNvPr>
          <p:cNvSpPr txBox="1"/>
          <p:nvPr/>
        </p:nvSpPr>
        <p:spPr>
          <a:xfrm>
            <a:off x="1897486" y="459124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+mn-ea"/>
                <a:sym typeface="+mn-lt"/>
              </a:rPr>
              <a:t>LANDINGSLIDE</a:t>
            </a:r>
          </a:p>
        </p:txBody>
      </p:sp>
      <p:sp>
        <p:nvSpPr>
          <p:cNvPr id="14" name="TextBox 507">
            <a:extLst>
              <a:ext uri="{FF2B5EF4-FFF2-40B4-BE49-F238E27FC236}">
                <a16:creationId xmlns:a16="http://schemas.microsoft.com/office/drawing/2014/main" id="{8783E9FD-48A5-4AC2-A614-879F661A07BF}"/>
              </a:ext>
            </a:extLst>
          </p:cNvPr>
          <p:cNvSpPr txBox="1"/>
          <p:nvPr/>
        </p:nvSpPr>
        <p:spPr>
          <a:xfrm>
            <a:off x="6140435" y="466819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5" name="TextBox 508">
            <a:extLst>
              <a:ext uri="{FF2B5EF4-FFF2-40B4-BE49-F238E27FC236}">
                <a16:creationId xmlns:a16="http://schemas.microsoft.com/office/drawing/2014/main" id="{01D16BDD-9226-469D-9229-9B7F0318A9E0}"/>
              </a:ext>
            </a:extLst>
          </p:cNvPr>
          <p:cNvSpPr txBox="1"/>
          <p:nvPr/>
        </p:nvSpPr>
        <p:spPr>
          <a:xfrm>
            <a:off x="7357535" y="466819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546B54C-8E6E-4DA9-82BD-FE9705D942D2}"/>
              </a:ext>
            </a:extLst>
          </p:cNvPr>
          <p:cNvGrpSpPr/>
          <p:nvPr/>
        </p:nvGrpSpPr>
        <p:grpSpPr>
          <a:xfrm>
            <a:off x="8396554" y="466819"/>
            <a:ext cx="1068489" cy="246221"/>
            <a:chOff x="8396554" y="466819"/>
            <a:chExt cx="1068489" cy="246221"/>
          </a:xfrm>
        </p:grpSpPr>
        <p:sp>
          <p:nvSpPr>
            <p:cNvPr id="17" name="TextBox 509">
              <a:extLst>
                <a:ext uri="{FF2B5EF4-FFF2-40B4-BE49-F238E27FC236}">
                  <a16:creationId xmlns:a16="http://schemas.microsoft.com/office/drawing/2014/main" id="{1475B6D3-B138-4A66-A0BA-B32A9BE21E97}"/>
                </a:ext>
              </a:extLst>
            </p:cNvPr>
            <p:cNvSpPr txBox="1"/>
            <p:nvPr/>
          </p:nvSpPr>
          <p:spPr>
            <a:xfrm>
              <a:off x="8398725" y="466819"/>
              <a:ext cx="1066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8" name="Oval 1576">
              <a:extLst>
                <a:ext uri="{FF2B5EF4-FFF2-40B4-BE49-F238E27FC236}">
                  <a16:creationId xmlns:a16="http://schemas.microsoft.com/office/drawing/2014/main" id="{054A7561-EADF-4F5B-802E-4A38C53D8071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D22EB4E-AFAC-4C95-AB27-3290ACE96861}"/>
              </a:ext>
            </a:extLst>
          </p:cNvPr>
          <p:cNvSpPr/>
          <p:nvPr/>
        </p:nvSpPr>
        <p:spPr>
          <a:xfrm>
            <a:off x="1401543" y="5481086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www.jpppt.com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A14E0BC-C347-4143-A512-75002F7D0F6D}"/>
              </a:ext>
            </a:extLst>
          </p:cNvPr>
          <p:cNvCxnSpPr>
            <a:cxnSpLocks/>
          </p:cNvCxnSpPr>
          <p:nvPr/>
        </p:nvCxnSpPr>
        <p:spPr>
          <a:xfrm>
            <a:off x="1455553" y="5105318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A08E6376-2217-45CF-8D63-2AC86746AE52}"/>
              </a:ext>
            </a:extLst>
          </p:cNvPr>
          <p:cNvSpPr txBox="1"/>
          <p:nvPr/>
        </p:nvSpPr>
        <p:spPr>
          <a:xfrm>
            <a:off x="1401543" y="2290685"/>
            <a:ext cx="3294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6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Chapter </a:t>
            </a:r>
          </a:p>
          <a:p>
            <a:pPr lvl="0" defTabSz="914400">
              <a:defRPr/>
            </a:pPr>
            <a:r>
              <a:rPr lang="en-US" altLang="zh-CN" sz="6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6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2D31C8F-94ED-434F-BFC9-8BD881E6C3C3}"/>
              </a:ext>
            </a:extLst>
          </p:cNvPr>
          <p:cNvSpPr txBox="1"/>
          <p:nvPr/>
        </p:nvSpPr>
        <p:spPr>
          <a:xfrm>
            <a:off x="1401543" y="4332484"/>
            <a:ext cx="406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8785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cxnSp>
        <p:nvCxnSpPr>
          <p:cNvPr id="158" name="Straight Connector 18">
            <a:extLst>
              <a:ext uri="{FF2B5EF4-FFF2-40B4-BE49-F238E27FC236}">
                <a16:creationId xmlns:a16="http://schemas.microsoft.com/office/drawing/2014/main" id="{3BEF7F98-B280-479A-BF17-49D662D86254}"/>
              </a:ext>
            </a:extLst>
          </p:cNvPr>
          <p:cNvCxnSpPr/>
          <p:nvPr/>
        </p:nvCxnSpPr>
        <p:spPr>
          <a:xfrm>
            <a:off x="6254385" y="1978861"/>
            <a:ext cx="0" cy="316800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5D3E0DD8-0DC4-4E80-BC8A-1F09D71525DB}"/>
              </a:ext>
            </a:extLst>
          </p:cNvPr>
          <p:cNvGrpSpPr/>
          <p:nvPr/>
        </p:nvGrpSpPr>
        <p:grpSpPr>
          <a:xfrm>
            <a:off x="1759648" y="3465511"/>
            <a:ext cx="3834630" cy="2222434"/>
            <a:chOff x="7162800" y="3360173"/>
            <a:chExt cx="3834630" cy="2222434"/>
          </a:xfrm>
        </p:grpSpPr>
        <p:sp>
          <p:nvSpPr>
            <p:cNvPr id="160" name="文本框 159">
              <a:extLst>
                <a:ext uri="{FF2B5EF4-FFF2-40B4-BE49-F238E27FC236}">
                  <a16:creationId xmlns:a16="http://schemas.microsoft.com/office/drawing/2014/main" id="{855C0EA5-EEBD-4202-98FB-2E88FFF7DACF}"/>
                </a:ext>
              </a:extLst>
            </p:cNvPr>
            <p:cNvSpPr txBox="1"/>
            <p:nvPr/>
          </p:nvSpPr>
          <p:spPr>
            <a:xfrm>
              <a:off x="7162800" y="3360173"/>
              <a:ext cx="1785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2C4E5C7B-519F-4739-8698-F645B3078191}"/>
                </a:ext>
              </a:extLst>
            </p:cNvPr>
            <p:cNvSpPr/>
            <p:nvPr/>
          </p:nvSpPr>
          <p:spPr>
            <a:xfrm>
              <a:off x="7162800" y="3742744"/>
              <a:ext cx="3834630" cy="1839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In modern times, papers are often used to refer to articles that carry out research in various academic fields and describe the results of academic research.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914377">
                <a:lnSpc>
                  <a:spcPct val="150000"/>
                </a:lnSpc>
                <a:defRPr/>
              </a:pP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2" name="矩形 161">
            <a:extLst>
              <a:ext uri="{FF2B5EF4-FFF2-40B4-BE49-F238E27FC236}">
                <a16:creationId xmlns:a16="http://schemas.microsoft.com/office/drawing/2014/main" id="{07B108EE-D017-4DEE-A581-8BEEE8FF7983}"/>
              </a:ext>
            </a:extLst>
          </p:cNvPr>
          <p:cNvSpPr/>
          <p:nvPr/>
        </p:nvSpPr>
        <p:spPr>
          <a:xfrm>
            <a:off x="1847271" y="3070839"/>
            <a:ext cx="978450" cy="80304"/>
          </a:xfrm>
          <a:prstGeom prst="rect">
            <a:avLst/>
          </a:prstGeom>
          <a:solidFill>
            <a:srgbClr val="F3B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20EA15D3-95BC-4CEE-9754-CDBE1F60D54B}"/>
              </a:ext>
            </a:extLst>
          </p:cNvPr>
          <p:cNvGrpSpPr/>
          <p:nvPr/>
        </p:nvGrpSpPr>
        <p:grpSpPr>
          <a:xfrm>
            <a:off x="1708848" y="1778639"/>
            <a:ext cx="4397076" cy="1168093"/>
            <a:chOff x="7566332" y="1725663"/>
            <a:chExt cx="4397076" cy="1168093"/>
          </a:xfrm>
        </p:grpSpPr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50B8CDE3-4382-413C-8B83-C827A61BED7E}"/>
                </a:ext>
              </a:extLst>
            </p:cNvPr>
            <p:cNvSpPr txBox="1"/>
            <p:nvPr/>
          </p:nvSpPr>
          <p:spPr>
            <a:xfrm>
              <a:off x="7566332" y="1725663"/>
              <a:ext cx="43970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cs typeface="+mn-ea"/>
                  <a:sym typeface="+mn-lt"/>
                </a:rPr>
                <a:t>Add title text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9D28B570-EFF9-4B67-8349-57CF9643C70C}"/>
                </a:ext>
              </a:extLst>
            </p:cNvPr>
            <p:cNvSpPr/>
            <p:nvPr/>
          </p:nvSpPr>
          <p:spPr>
            <a:xfrm>
              <a:off x="7617132" y="2616757"/>
              <a:ext cx="34735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headlin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66" name="49dd8653-174d-436d-8999-1f82769134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C1E9801-1741-46E5-B52A-69E73F599ED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46845" y="1623561"/>
            <a:ext cx="4306156" cy="4104637"/>
            <a:chOff x="3516313" y="968375"/>
            <a:chExt cx="5156200" cy="4914901"/>
          </a:xfrm>
        </p:grpSpPr>
        <p:sp>
          <p:nvSpPr>
            <p:cNvPr id="167" name="ísļíḓé">
              <a:extLst>
                <a:ext uri="{FF2B5EF4-FFF2-40B4-BE49-F238E27FC236}">
                  <a16:creationId xmlns:a16="http://schemas.microsoft.com/office/drawing/2014/main" id="{8761F4B3-5A4A-403A-845F-E79FFD129953}"/>
                </a:ext>
              </a:extLst>
            </p:cNvPr>
            <p:cNvSpPr/>
            <p:nvPr/>
          </p:nvSpPr>
          <p:spPr bwMode="auto">
            <a:xfrm>
              <a:off x="3529013" y="1409700"/>
              <a:ext cx="5143500" cy="4108450"/>
            </a:xfrm>
            <a:custGeom>
              <a:avLst/>
              <a:gdLst>
                <a:gd name="T0" fmla="*/ 1544 w 1558"/>
                <a:gd name="T1" fmla="*/ 0 h 1247"/>
                <a:gd name="T2" fmla="*/ 1505 w 1558"/>
                <a:gd name="T3" fmla="*/ 32 h 1247"/>
                <a:gd name="T4" fmla="*/ 1292 w 1558"/>
                <a:gd name="T5" fmla="*/ 241 h 1247"/>
                <a:gd name="T6" fmla="*/ 1416 w 1558"/>
                <a:gd name="T7" fmla="*/ 284 h 1247"/>
                <a:gd name="T8" fmla="*/ 1414 w 1558"/>
                <a:gd name="T9" fmla="*/ 290 h 1247"/>
                <a:gd name="T10" fmla="*/ 1390 w 1558"/>
                <a:gd name="T11" fmla="*/ 345 h 1247"/>
                <a:gd name="T12" fmla="*/ 1365 w 1558"/>
                <a:gd name="T13" fmla="*/ 398 h 1247"/>
                <a:gd name="T14" fmla="*/ 1233 w 1558"/>
                <a:gd name="T15" fmla="*/ 594 h 1247"/>
                <a:gd name="T16" fmla="*/ 1072 w 1558"/>
                <a:gd name="T17" fmla="*/ 765 h 1247"/>
                <a:gd name="T18" fmla="*/ 984 w 1558"/>
                <a:gd name="T19" fmla="*/ 842 h 1247"/>
                <a:gd name="T20" fmla="*/ 961 w 1558"/>
                <a:gd name="T21" fmla="*/ 860 h 1247"/>
                <a:gd name="T22" fmla="*/ 950 w 1558"/>
                <a:gd name="T23" fmla="*/ 869 h 1247"/>
                <a:gd name="T24" fmla="*/ 938 w 1558"/>
                <a:gd name="T25" fmla="*/ 878 h 1247"/>
                <a:gd name="T26" fmla="*/ 915 w 1558"/>
                <a:gd name="T27" fmla="*/ 896 h 1247"/>
                <a:gd name="T28" fmla="*/ 903 w 1558"/>
                <a:gd name="T29" fmla="*/ 904 h 1247"/>
                <a:gd name="T30" fmla="*/ 892 w 1558"/>
                <a:gd name="T31" fmla="*/ 913 h 1247"/>
                <a:gd name="T32" fmla="*/ 693 w 1558"/>
                <a:gd name="T33" fmla="*/ 997 h 1247"/>
                <a:gd name="T34" fmla="*/ 471 w 1558"/>
                <a:gd name="T35" fmla="*/ 1030 h 1247"/>
                <a:gd name="T36" fmla="*/ 242 w 1558"/>
                <a:gd name="T37" fmla="*/ 1030 h 1247"/>
                <a:gd name="T38" fmla="*/ 127 w 1558"/>
                <a:gd name="T39" fmla="*/ 1021 h 1247"/>
                <a:gd name="T40" fmla="*/ 71 w 1558"/>
                <a:gd name="T41" fmla="*/ 1015 h 1247"/>
                <a:gd name="T42" fmla="*/ 43 w 1558"/>
                <a:gd name="T43" fmla="*/ 1011 h 1247"/>
                <a:gd name="T44" fmla="*/ 29 w 1558"/>
                <a:gd name="T45" fmla="*/ 1009 h 1247"/>
                <a:gd name="T46" fmla="*/ 22 w 1558"/>
                <a:gd name="T47" fmla="*/ 1008 h 1247"/>
                <a:gd name="T48" fmla="*/ 19 w 1558"/>
                <a:gd name="T49" fmla="*/ 1007 h 1247"/>
                <a:gd name="T50" fmla="*/ 0 w 1558"/>
                <a:gd name="T51" fmla="*/ 1003 h 1247"/>
                <a:gd name="T52" fmla="*/ 0 w 1558"/>
                <a:gd name="T53" fmla="*/ 1246 h 1247"/>
                <a:gd name="T54" fmla="*/ 0 w 1558"/>
                <a:gd name="T55" fmla="*/ 1246 h 1247"/>
                <a:gd name="T56" fmla="*/ 9 w 1558"/>
                <a:gd name="T57" fmla="*/ 1246 h 1247"/>
                <a:gd name="T58" fmla="*/ 25 w 1558"/>
                <a:gd name="T59" fmla="*/ 1246 h 1247"/>
                <a:gd name="T60" fmla="*/ 57 w 1558"/>
                <a:gd name="T61" fmla="*/ 1247 h 1247"/>
                <a:gd name="T62" fmla="*/ 120 w 1558"/>
                <a:gd name="T63" fmla="*/ 1246 h 1247"/>
                <a:gd name="T64" fmla="*/ 245 w 1558"/>
                <a:gd name="T65" fmla="*/ 1239 h 1247"/>
                <a:gd name="T66" fmla="*/ 494 w 1558"/>
                <a:gd name="T67" fmla="*/ 1206 h 1247"/>
                <a:gd name="T68" fmla="*/ 739 w 1558"/>
                <a:gd name="T69" fmla="*/ 1136 h 1247"/>
                <a:gd name="T70" fmla="*/ 798 w 1558"/>
                <a:gd name="T71" fmla="*/ 1110 h 1247"/>
                <a:gd name="T72" fmla="*/ 856 w 1558"/>
                <a:gd name="T73" fmla="*/ 1080 h 1247"/>
                <a:gd name="T74" fmla="*/ 912 w 1558"/>
                <a:gd name="T75" fmla="*/ 1044 h 1247"/>
                <a:gd name="T76" fmla="*/ 964 w 1558"/>
                <a:gd name="T77" fmla="*/ 1002 h 1247"/>
                <a:gd name="T78" fmla="*/ 975 w 1558"/>
                <a:gd name="T79" fmla="*/ 991 h 1247"/>
                <a:gd name="T80" fmla="*/ 987 w 1558"/>
                <a:gd name="T81" fmla="*/ 981 h 1247"/>
                <a:gd name="T82" fmla="*/ 1009 w 1558"/>
                <a:gd name="T83" fmla="*/ 959 h 1247"/>
                <a:gd name="T84" fmla="*/ 1020 w 1558"/>
                <a:gd name="T85" fmla="*/ 949 h 1247"/>
                <a:gd name="T86" fmla="*/ 1031 w 1558"/>
                <a:gd name="T87" fmla="*/ 938 h 1247"/>
                <a:gd name="T88" fmla="*/ 1052 w 1558"/>
                <a:gd name="T89" fmla="*/ 916 h 1247"/>
                <a:gd name="T90" fmla="*/ 1135 w 1558"/>
                <a:gd name="T91" fmla="*/ 824 h 1247"/>
                <a:gd name="T92" fmla="*/ 1280 w 1558"/>
                <a:gd name="T93" fmla="*/ 627 h 1247"/>
                <a:gd name="T94" fmla="*/ 1391 w 1558"/>
                <a:gd name="T95" fmla="*/ 410 h 1247"/>
                <a:gd name="T96" fmla="*/ 1410 w 1558"/>
                <a:gd name="T97" fmla="*/ 353 h 1247"/>
                <a:gd name="T98" fmla="*/ 1427 w 1558"/>
                <a:gd name="T99" fmla="*/ 295 h 1247"/>
                <a:gd name="T100" fmla="*/ 1429 w 1558"/>
                <a:gd name="T101" fmla="*/ 289 h 1247"/>
                <a:gd name="T102" fmla="*/ 1558 w 1558"/>
                <a:gd name="T103" fmla="*/ 333 h 1247"/>
                <a:gd name="T104" fmla="*/ 1544 w 1558"/>
                <a:gd name="T10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8" h="1247">
                  <a:moveTo>
                    <a:pt x="1544" y="0"/>
                  </a:moveTo>
                  <a:cubicBezTo>
                    <a:pt x="1505" y="32"/>
                    <a:pt x="1505" y="32"/>
                    <a:pt x="1505" y="32"/>
                  </a:cubicBezTo>
                  <a:cubicBezTo>
                    <a:pt x="1292" y="241"/>
                    <a:pt x="1292" y="241"/>
                    <a:pt x="1292" y="241"/>
                  </a:cubicBezTo>
                  <a:cubicBezTo>
                    <a:pt x="1416" y="284"/>
                    <a:pt x="1416" y="284"/>
                    <a:pt x="1416" y="284"/>
                  </a:cubicBezTo>
                  <a:cubicBezTo>
                    <a:pt x="1415" y="286"/>
                    <a:pt x="1414" y="288"/>
                    <a:pt x="1414" y="290"/>
                  </a:cubicBezTo>
                  <a:cubicBezTo>
                    <a:pt x="1406" y="309"/>
                    <a:pt x="1398" y="327"/>
                    <a:pt x="1390" y="345"/>
                  </a:cubicBezTo>
                  <a:cubicBezTo>
                    <a:pt x="1382" y="363"/>
                    <a:pt x="1374" y="381"/>
                    <a:pt x="1365" y="398"/>
                  </a:cubicBezTo>
                  <a:cubicBezTo>
                    <a:pt x="1327" y="468"/>
                    <a:pt x="1282" y="533"/>
                    <a:pt x="1233" y="594"/>
                  </a:cubicBezTo>
                  <a:cubicBezTo>
                    <a:pt x="1183" y="655"/>
                    <a:pt x="1130" y="712"/>
                    <a:pt x="1072" y="765"/>
                  </a:cubicBezTo>
                  <a:cubicBezTo>
                    <a:pt x="1044" y="792"/>
                    <a:pt x="1014" y="817"/>
                    <a:pt x="984" y="842"/>
                  </a:cubicBezTo>
                  <a:cubicBezTo>
                    <a:pt x="977" y="848"/>
                    <a:pt x="969" y="854"/>
                    <a:pt x="961" y="860"/>
                  </a:cubicBezTo>
                  <a:cubicBezTo>
                    <a:pt x="950" y="869"/>
                    <a:pt x="950" y="869"/>
                    <a:pt x="950" y="869"/>
                  </a:cubicBezTo>
                  <a:cubicBezTo>
                    <a:pt x="938" y="878"/>
                    <a:pt x="938" y="878"/>
                    <a:pt x="938" y="878"/>
                  </a:cubicBezTo>
                  <a:cubicBezTo>
                    <a:pt x="931" y="884"/>
                    <a:pt x="923" y="890"/>
                    <a:pt x="915" y="896"/>
                  </a:cubicBezTo>
                  <a:cubicBezTo>
                    <a:pt x="903" y="904"/>
                    <a:pt x="903" y="904"/>
                    <a:pt x="903" y="904"/>
                  </a:cubicBezTo>
                  <a:cubicBezTo>
                    <a:pt x="899" y="907"/>
                    <a:pt x="895" y="910"/>
                    <a:pt x="892" y="913"/>
                  </a:cubicBezTo>
                  <a:cubicBezTo>
                    <a:pt x="834" y="953"/>
                    <a:pt x="765" y="979"/>
                    <a:pt x="693" y="997"/>
                  </a:cubicBezTo>
                  <a:cubicBezTo>
                    <a:pt x="621" y="1015"/>
                    <a:pt x="546" y="1025"/>
                    <a:pt x="471" y="1030"/>
                  </a:cubicBezTo>
                  <a:cubicBezTo>
                    <a:pt x="395" y="1035"/>
                    <a:pt x="318" y="1034"/>
                    <a:pt x="242" y="1030"/>
                  </a:cubicBezTo>
                  <a:cubicBezTo>
                    <a:pt x="204" y="1028"/>
                    <a:pt x="165" y="1025"/>
                    <a:pt x="127" y="1021"/>
                  </a:cubicBezTo>
                  <a:cubicBezTo>
                    <a:pt x="108" y="1019"/>
                    <a:pt x="90" y="1017"/>
                    <a:pt x="71" y="1015"/>
                  </a:cubicBezTo>
                  <a:cubicBezTo>
                    <a:pt x="61" y="1014"/>
                    <a:pt x="52" y="1012"/>
                    <a:pt x="43" y="1011"/>
                  </a:cubicBezTo>
                  <a:cubicBezTo>
                    <a:pt x="29" y="1009"/>
                    <a:pt x="29" y="1009"/>
                    <a:pt x="29" y="1009"/>
                  </a:cubicBezTo>
                  <a:cubicBezTo>
                    <a:pt x="22" y="1008"/>
                    <a:pt x="22" y="1008"/>
                    <a:pt x="22" y="1008"/>
                  </a:cubicBezTo>
                  <a:cubicBezTo>
                    <a:pt x="19" y="1007"/>
                    <a:pt x="19" y="1007"/>
                    <a:pt x="19" y="1007"/>
                  </a:cubicBezTo>
                  <a:cubicBezTo>
                    <a:pt x="19" y="1007"/>
                    <a:pt x="8" y="1005"/>
                    <a:pt x="0" y="1003"/>
                  </a:cubicBezTo>
                  <a:cubicBezTo>
                    <a:pt x="0" y="1246"/>
                    <a:pt x="0" y="1246"/>
                    <a:pt x="0" y="1246"/>
                  </a:cubicBezTo>
                  <a:cubicBezTo>
                    <a:pt x="0" y="1246"/>
                    <a:pt x="0" y="1246"/>
                    <a:pt x="0" y="1246"/>
                  </a:cubicBezTo>
                  <a:cubicBezTo>
                    <a:pt x="9" y="1246"/>
                    <a:pt x="9" y="1246"/>
                    <a:pt x="9" y="1246"/>
                  </a:cubicBezTo>
                  <a:cubicBezTo>
                    <a:pt x="25" y="1246"/>
                    <a:pt x="25" y="1246"/>
                    <a:pt x="25" y="1246"/>
                  </a:cubicBezTo>
                  <a:cubicBezTo>
                    <a:pt x="36" y="1246"/>
                    <a:pt x="46" y="1247"/>
                    <a:pt x="57" y="1247"/>
                  </a:cubicBezTo>
                  <a:cubicBezTo>
                    <a:pt x="78" y="1246"/>
                    <a:pt x="99" y="1246"/>
                    <a:pt x="120" y="1246"/>
                  </a:cubicBezTo>
                  <a:cubicBezTo>
                    <a:pt x="162" y="1244"/>
                    <a:pt x="203" y="1242"/>
                    <a:pt x="245" y="1239"/>
                  </a:cubicBezTo>
                  <a:cubicBezTo>
                    <a:pt x="328" y="1232"/>
                    <a:pt x="411" y="1222"/>
                    <a:pt x="494" y="1206"/>
                  </a:cubicBezTo>
                  <a:cubicBezTo>
                    <a:pt x="576" y="1189"/>
                    <a:pt x="659" y="1168"/>
                    <a:pt x="739" y="1136"/>
                  </a:cubicBezTo>
                  <a:cubicBezTo>
                    <a:pt x="759" y="1128"/>
                    <a:pt x="779" y="1119"/>
                    <a:pt x="798" y="1110"/>
                  </a:cubicBezTo>
                  <a:cubicBezTo>
                    <a:pt x="818" y="1101"/>
                    <a:pt x="837" y="1091"/>
                    <a:pt x="856" y="1080"/>
                  </a:cubicBezTo>
                  <a:cubicBezTo>
                    <a:pt x="875" y="1069"/>
                    <a:pt x="894" y="1057"/>
                    <a:pt x="912" y="1044"/>
                  </a:cubicBezTo>
                  <a:cubicBezTo>
                    <a:pt x="930" y="1031"/>
                    <a:pt x="947" y="1017"/>
                    <a:pt x="964" y="1002"/>
                  </a:cubicBezTo>
                  <a:cubicBezTo>
                    <a:pt x="968" y="998"/>
                    <a:pt x="972" y="995"/>
                    <a:pt x="975" y="991"/>
                  </a:cubicBezTo>
                  <a:cubicBezTo>
                    <a:pt x="987" y="981"/>
                    <a:pt x="987" y="981"/>
                    <a:pt x="987" y="981"/>
                  </a:cubicBezTo>
                  <a:cubicBezTo>
                    <a:pt x="994" y="974"/>
                    <a:pt x="1001" y="966"/>
                    <a:pt x="1009" y="959"/>
                  </a:cubicBezTo>
                  <a:cubicBezTo>
                    <a:pt x="1020" y="949"/>
                    <a:pt x="1020" y="949"/>
                    <a:pt x="1020" y="949"/>
                  </a:cubicBezTo>
                  <a:cubicBezTo>
                    <a:pt x="1031" y="938"/>
                    <a:pt x="1031" y="938"/>
                    <a:pt x="1031" y="938"/>
                  </a:cubicBezTo>
                  <a:cubicBezTo>
                    <a:pt x="1038" y="930"/>
                    <a:pt x="1045" y="923"/>
                    <a:pt x="1052" y="916"/>
                  </a:cubicBezTo>
                  <a:cubicBezTo>
                    <a:pt x="1081" y="886"/>
                    <a:pt x="1108" y="856"/>
                    <a:pt x="1135" y="824"/>
                  </a:cubicBezTo>
                  <a:cubicBezTo>
                    <a:pt x="1188" y="762"/>
                    <a:pt x="1236" y="696"/>
                    <a:pt x="1280" y="627"/>
                  </a:cubicBezTo>
                  <a:cubicBezTo>
                    <a:pt x="1323" y="558"/>
                    <a:pt x="1361" y="486"/>
                    <a:pt x="1391" y="410"/>
                  </a:cubicBezTo>
                  <a:cubicBezTo>
                    <a:pt x="1398" y="391"/>
                    <a:pt x="1404" y="372"/>
                    <a:pt x="1410" y="353"/>
                  </a:cubicBezTo>
                  <a:cubicBezTo>
                    <a:pt x="1416" y="333"/>
                    <a:pt x="1422" y="314"/>
                    <a:pt x="1427" y="295"/>
                  </a:cubicBezTo>
                  <a:cubicBezTo>
                    <a:pt x="1428" y="293"/>
                    <a:pt x="1428" y="291"/>
                    <a:pt x="1429" y="289"/>
                  </a:cubicBezTo>
                  <a:cubicBezTo>
                    <a:pt x="1558" y="333"/>
                    <a:pt x="1558" y="333"/>
                    <a:pt x="1558" y="333"/>
                  </a:cubicBezTo>
                  <a:lnTo>
                    <a:pt x="1544" y="0"/>
                  </a:ln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îṩlïḍê">
              <a:extLst>
                <a:ext uri="{FF2B5EF4-FFF2-40B4-BE49-F238E27FC236}">
                  <a16:creationId xmlns:a16="http://schemas.microsoft.com/office/drawing/2014/main" id="{A6416D06-4129-4EA6-BE80-92C9C0DA7E72}"/>
                </a:ext>
              </a:extLst>
            </p:cNvPr>
            <p:cNvSpPr/>
            <p:nvPr/>
          </p:nvSpPr>
          <p:spPr bwMode="auto">
            <a:xfrm>
              <a:off x="5641976" y="2743200"/>
              <a:ext cx="201613" cy="66675"/>
            </a:xfrm>
            <a:custGeom>
              <a:avLst/>
              <a:gdLst>
                <a:gd name="T0" fmla="*/ 0 w 61"/>
                <a:gd name="T1" fmla="*/ 17 h 20"/>
                <a:gd name="T2" fmla="*/ 61 w 6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" h="20">
                  <a:moveTo>
                    <a:pt x="0" y="17"/>
                  </a:moveTo>
                  <a:cubicBezTo>
                    <a:pt x="21" y="20"/>
                    <a:pt x="44" y="13"/>
                    <a:pt x="61" y="0"/>
                  </a:cubicBezTo>
                </a:path>
              </a:pathLst>
            </a:custGeom>
            <a:noFill/>
            <a:ln w="52388" cap="rnd">
              <a:solidFill>
                <a:srgbClr val="D0D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iṧliḍê">
              <a:extLst>
                <a:ext uri="{FF2B5EF4-FFF2-40B4-BE49-F238E27FC236}">
                  <a16:creationId xmlns:a16="http://schemas.microsoft.com/office/drawing/2014/main" id="{88AF7CC1-AA76-4A96-98A8-5CA871408CC2}"/>
                </a:ext>
              </a:extLst>
            </p:cNvPr>
            <p:cNvSpPr/>
            <p:nvPr/>
          </p:nvSpPr>
          <p:spPr bwMode="auto">
            <a:xfrm>
              <a:off x="3675063" y="3024188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isḷîdê">
              <a:extLst>
                <a:ext uri="{FF2B5EF4-FFF2-40B4-BE49-F238E27FC236}">
                  <a16:creationId xmlns:a16="http://schemas.microsoft.com/office/drawing/2014/main" id="{A5223F8D-09DC-47BC-97B0-B080DC6E96F5}"/>
                </a:ext>
              </a:extLst>
            </p:cNvPr>
            <p:cNvSpPr/>
            <p:nvPr/>
          </p:nvSpPr>
          <p:spPr bwMode="auto">
            <a:xfrm>
              <a:off x="3675063" y="3260725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îsḷîḍe">
              <a:extLst>
                <a:ext uri="{FF2B5EF4-FFF2-40B4-BE49-F238E27FC236}">
                  <a16:creationId xmlns:a16="http://schemas.microsoft.com/office/drawing/2014/main" id="{727E83C7-7143-4831-ACB7-FA7630E3D11A}"/>
                </a:ext>
              </a:extLst>
            </p:cNvPr>
            <p:cNvSpPr/>
            <p:nvPr/>
          </p:nvSpPr>
          <p:spPr bwMode="auto">
            <a:xfrm>
              <a:off x="4479926" y="3260725"/>
              <a:ext cx="990600" cy="131763"/>
            </a:xfrm>
            <a:custGeom>
              <a:avLst/>
              <a:gdLst>
                <a:gd name="T0" fmla="*/ 280 w 300"/>
                <a:gd name="T1" fmla="*/ 0 h 40"/>
                <a:gd name="T2" fmla="*/ 0 w 300"/>
                <a:gd name="T3" fmla="*/ 0 h 40"/>
                <a:gd name="T4" fmla="*/ 0 w 300"/>
                <a:gd name="T5" fmla="*/ 40 h 40"/>
                <a:gd name="T6" fmla="*/ 280 w 300"/>
                <a:gd name="T7" fmla="*/ 40 h 40"/>
                <a:gd name="T8" fmla="*/ 300 w 300"/>
                <a:gd name="T9" fmla="*/ 20 h 40"/>
                <a:gd name="T10" fmla="*/ 280 w 30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40">
                  <a:moveTo>
                    <a:pt x="2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91" y="40"/>
                    <a:pt x="300" y="31"/>
                    <a:pt x="300" y="20"/>
                  </a:cubicBezTo>
                  <a:cubicBezTo>
                    <a:pt x="300" y="9"/>
                    <a:pt x="291" y="0"/>
                    <a:pt x="280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ïŝlidê">
              <a:extLst>
                <a:ext uri="{FF2B5EF4-FFF2-40B4-BE49-F238E27FC236}">
                  <a16:creationId xmlns:a16="http://schemas.microsoft.com/office/drawing/2014/main" id="{C319A5F3-7D8C-4A22-ADF8-4A6EB70B6F35}"/>
                </a:ext>
              </a:extLst>
            </p:cNvPr>
            <p:cNvSpPr/>
            <p:nvPr/>
          </p:nvSpPr>
          <p:spPr bwMode="auto">
            <a:xfrm>
              <a:off x="3675063" y="3511550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îsľidè">
              <a:extLst>
                <a:ext uri="{FF2B5EF4-FFF2-40B4-BE49-F238E27FC236}">
                  <a16:creationId xmlns:a16="http://schemas.microsoft.com/office/drawing/2014/main" id="{F122FE73-0FA3-406B-8641-DA991BFA16D3}"/>
                </a:ext>
              </a:extLst>
            </p:cNvPr>
            <p:cNvSpPr/>
            <p:nvPr/>
          </p:nvSpPr>
          <p:spPr bwMode="auto">
            <a:xfrm>
              <a:off x="4241801" y="3511550"/>
              <a:ext cx="1228725" cy="131763"/>
            </a:xfrm>
            <a:custGeom>
              <a:avLst/>
              <a:gdLst>
                <a:gd name="T0" fmla="*/ 352 w 372"/>
                <a:gd name="T1" fmla="*/ 0 h 40"/>
                <a:gd name="T2" fmla="*/ 0 w 372"/>
                <a:gd name="T3" fmla="*/ 0 h 40"/>
                <a:gd name="T4" fmla="*/ 0 w 372"/>
                <a:gd name="T5" fmla="*/ 40 h 40"/>
                <a:gd name="T6" fmla="*/ 352 w 372"/>
                <a:gd name="T7" fmla="*/ 40 h 40"/>
                <a:gd name="T8" fmla="*/ 372 w 372"/>
                <a:gd name="T9" fmla="*/ 20 h 40"/>
                <a:gd name="T10" fmla="*/ 352 w 37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40">
                  <a:moveTo>
                    <a:pt x="3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63" y="40"/>
                    <a:pt x="372" y="31"/>
                    <a:pt x="372" y="20"/>
                  </a:cubicBezTo>
                  <a:cubicBezTo>
                    <a:pt x="372" y="9"/>
                    <a:pt x="363" y="0"/>
                    <a:pt x="352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îṣľïḓé">
              <a:extLst>
                <a:ext uri="{FF2B5EF4-FFF2-40B4-BE49-F238E27FC236}">
                  <a16:creationId xmlns:a16="http://schemas.microsoft.com/office/drawing/2014/main" id="{1DDB3AAC-B616-42FC-8DAE-3E2D1FC77B5C}"/>
                </a:ext>
              </a:extLst>
            </p:cNvPr>
            <p:cNvSpPr/>
            <p:nvPr/>
          </p:nvSpPr>
          <p:spPr bwMode="auto">
            <a:xfrm>
              <a:off x="3675063" y="3775075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îś1íḋè">
              <a:extLst>
                <a:ext uri="{FF2B5EF4-FFF2-40B4-BE49-F238E27FC236}">
                  <a16:creationId xmlns:a16="http://schemas.microsoft.com/office/drawing/2014/main" id="{9C0D2881-FA1A-4B25-9757-BB70BE14AA03}"/>
                </a:ext>
              </a:extLst>
            </p:cNvPr>
            <p:cNvSpPr/>
            <p:nvPr/>
          </p:nvSpPr>
          <p:spPr bwMode="auto">
            <a:xfrm>
              <a:off x="3978276" y="3775075"/>
              <a:ext cx="1492250" cy="131763"/>
            </a:xfrm>
            <a:custGeom>
              <a:avLst/>
              <a:gdLst>
                <a:gd name="T0" fmla="*/ 432 w 452"/>
                <a:gd name="T1" fmla="*/ 0 h 40"/>
                <a:gd name="T2" fmla="*/ 0 w 452"/>
                <a:gd name="T3" fmla="*/ 0 h 40"/>
                <a:gd name="T4" fmla="*/ 0 w 452"/>
                <a:gd name="T5" fmla="*/ 40 h 40"/>
                <a:gd name="T6" fmla="*/ 432 w 452"/>
                <a:gd name="T7" fmla="*/ 40 h 40"/>
                <a:gd name="T8" fmla="*/ 452 w 452"/>
                <a:gd name="T9" fmla="*/ 20 h 40"/>
                <a:gd name="T10" fmla="*/ 432 w 45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0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32" y="40"/>
                    <a:pt x="432" y="40"/>
                    <a:pt x="432" y="40"/>
                  </a:cubicBezTo>
                  <a:cubicBezTo>
                    <a:pt x="443" y="40"/>
                    <a:pt x="452" y="31"/>
                    <a:pt x="452" y="20"/>
                  </a:cubicBezTo>
                  <a:cubicBezTo>
                    <a:pt x="452" y="9"/>
                    <a:pt x="443" y="0"/>
                    <a:pt x="432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ïṧ1îďé">
              <a:extLst>
                <a:ext uri="{FF2B5EF4-FFF2-40B4-BE49-F238E27FC236}">
                  <a16:creationId xmlns:a16="http://schemas.microsoft.com/office/drawing/2014/main" id="{D3D14DBC-299F-41DE-B4D1-FF4CDEE98740}"/>
                </a:ext>
              </a:extLst>
            </p:cNvPr>
            <p:cNvSpPr/>
            <p:nvPr/>
          </p:nvSpPr>
          <p:spPr bwMode="auto">
            <a:xfrm>
              <a:off x="3675063" y="4038600"/>
              <a:ext cx="1795463" cy="131763"/>
            </a:xfrm>
            <a:custGeom>
              <a:avLst/>
              <a:gdLst>
                <a:gd name="T0" fmla="*/ 524 w 544"/>
                <a:gd name="T1" fmla="*/ 40 h 40"/>
                <a:gd name="T2" fmla="*/ 20 w 544"/>
                <a:gd name="T3" fmla="*/ 40 h 40"/>
                <a:gd name="T4" fmla="*/ 0 w 544"/>
                <a:gd name="T5" fmla="*/ 20 h 40"/>
                <a:gd name="T6" fmla="*/ 0 w 544"/>
                <a:gd name="T7" fmla="*/ 20 h 40"/>
                <a:gd name="T8" fmla="*/ 20 w 544"/>
                <a:gd name="T9" fmla="*/ 0 h 40"/>
                <a:gd name="T10" fmla="*/ 524 w 544"/>
                <a:gd name="T11" fmla="*/ 0 h 40"/>
                <a:gd name="T12" fmla="*/ 544 w 544"/>
                <a:gd name="T13" fmla="*/ 20 h 40"/>
                <a:gd name="T14" fmla="*/ 544 w 544"/>
                <a:gd name="T15" fmla="*/ 20 h 40"/>
                <a:gd name="T16" fmla="*/ 524 w 54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40">
                  <a:moveTo>
                    <a:pt x="52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5" y="0"/>
                    <a:pt x="544" y="9"/>
                    <a:pt x="544" y="20"/>
                  </a:cubicBezTo>
                  <a:cubicBezTo>
                    <a:pt x="544" y="20"/>
                    <a:pt x="544" y="20"/>
                    <a:pt x="544" y="20"/>
                  </a:cubicBezTo>
                  <a:cubicBezTo>
                    <a:pt x="544" y="31"/>
                    <a:pt x="535" y="40"/>
                    <a:pt x="524" y="40"/>
                  </a:cubicBez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ïsḻiďé">
              <a:extLst>
                <a:ext uri="{FF2B5EF4-FFF2-40B4-BE49-F238E27FC236}">
                  <a16:creationId xmlns:a16="http://schemas.microsoft.com/office/drawing/2014/main" id="{5CEECDDD-D59B-411D-995E-209F8961939A}"/>
                </a:ext>
              </a:extLst>
            </p:cNvPr>
            <p:cNvSpPr/>
            <p:nvPr/>
          </p:nvSpPr>
          <p:spPr bwMode="auto">
            <a:xfrm>
              <a:off x="3978276" y="4038600"/>
              <a:ext cx="1492250" cy="131763"/>
            </a:xfrm>
            <a:custGeom>
              <a:avLst/>
              <a:gdLst>
                <a:gd name="T0" fmla="*/ 432 w 452"/>
                <a:gd name="T1" fmla="*/ 0 h 40"/>
                <a:gd name="T2" fmla="*/ 0 w 452"/>
                <a:gd name="T3" fmla="*/ 0 h 40"/>
                <a:gd name="T4" fmla="*/ 0 w 452"/>
                <a:gd name="T5" fmla="*/ 40 h 40"/>
                <a:gd name="T6" fmla="*/ 432 w 452"/>
                <a:gd name="T7" fmla="*/ 40 h 40"/>
                <a:gd name="T8" fmla="*/ 452 w 452"/>
                <a:gd name="T9" fmla="*/ 20 h 40"/>
                <a:gd name="T10" fmla="*/ 432 w 45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0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32" y="40"/>
                    <a:pt x="432" y="40"/>
                    <a:pt x="432" y="40"/>
                  </a:cubicBezTo>
                  <a:cubicBezTo>
                    <a:pt x="443" y="40"/>
                    <a:pt x="452" y="31"/>
                    <a:pt x="452" y="20"/>
                  </a:cubicBezTo>
                  <a:cubicBezTo>
                    <a:pt x="452" y="9"/>
                    <a:pt x="443" y="0"/>
                    <a:pt x="432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îSļíḋè">
              <a:extLst>
                <a:ext uri="{FF2B5EF4-FFF2-40B4-BE49-F238E27FC236}">
                  <a16:creationId xmlns:a16="http://schemas.microsoft.com/office/drawing/2014/main" id="{85796F3A-DF7F-427A-AB90-9CC1DB7BCC38}"/>
                </a:ext>
              </a:extLst>
            </p:cNvPr>
            <p:cNvSpPr/>
            <p:nvPr/>
          </p:nvSpPr>
          <p:spPr bwMode="auto">
            <a:xfrm>
              <a:off x="4876801" y="3024188"/>
              <a:ext cx="593725" cy="131763"/>
            </a:xfrm>
            <a:custGeom>
              <a:avLst/>
              <a:gdLst>
                <a:gd name="T0" fmla="*/ 160 w 180"/>
                <a:gd name="T1" fmla="*/ 0 h 40"/>
                <a:gd name="T2" fmla="*/ 0 w 180"/>
                <a:gd name="T3" fmla="*/ 0 h 40"/>
                <a:gd name="T4" fmla="*/ 0 w 180"/>
                <a:gd name="T5" fmla="*/ 40 h 40"/>
                <a:gd name="T6" fmla="*/ 160 w 180"/>
                <a:gd name="T7" fmla="*/ 40 h 40"/>
                <a:gd name="T8" fmla="*/ 180 w 180"/>
                <a:gd name="T9" fmla="*/ 20 h 40"/>
                <a:gd name="T10" fmla="*/ 160 w 18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40">
                  <a:moveTo>
                    <a:pt x="1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71" y="40"/>
                    <a:pt x="180" y="31"/>
                    <a:pt x="180" y="20"/>
                  </a:cubicBezTo>
                  <a:cubicBezTo>
                    <a:pt x="180" y="9"/>
                    <a:pt x="171" y="0"/>
                    <a:pt x="160" y="0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îş1ídè">
              <a:extLst>
                <a:ext uri="{FF2B5EF4-FFF2-40B4-BE49-F238E27FC236}">
                  <a16:creationId xmlns:a16="http://schemas.microsoft.com/office/drawing/2014/main" id="{C8D08ABE-0751-49B4-A948-D2AB3B67C662}"/>
                </a:ext>
              </a:extLst>
            </p:cNvPr>
            <p:cNvSpPr/>
            <p:nvPr/>
          </p:nvSpPr>
          <p:spPr bwMode="auto">
            <a:xfrm>
              <a:off x="3516313" y="3986213"/>
              <a:ext cx="4964113" cy="1897063"/>
            </a:xfrm>
            <a:custGeom>
              <a:avLst/>
              <a:gdLst>
                <a:gd name="T0" fmla="*/ 1504 w 1504"/>
                <a:gd name="T1" fmla="*/ 110 h 576"/>
                <a:gd name="T2" fmla="*/ 1350 w 1504"/>
                <a:gd name="T3" fmla="*/ 84 h 576"/>
                <a:gd name="T4" fmla="*/ 1253 w 1504"/>
                <a:gd name="T5" fmla="*/ 362 h 576"/>
                <a:gd name="T6" fmla="*/ 1118 w 1504"/>
                <a:gd name="T7" fmla="*/ 388 h 576"/>
                <a:gd name="T8" fmla="*/ 1051 w 1504"/>
                <a:gd name="T9" fmla="*/ 309 h 576"/>
                <a:gd name="T10" fmla="*/ 927 w 1504"/>
                <a:gd name="T11" fmla="*/ 314 h 576"/>
                <a:gd name="T12" fmla="*/ 830 w 1504"/>
                <a:gd name="T13" fmla="*/ 446 h 576"/>
                <a:gd name="T14" fmla="*/ 780 w 1504"/>
                <a:gd name="T15" fmla="*/ 477 h 576"/>
                <a:gd name="T16" fmla="*/ 646 w 1504"/>
                <a:gd name="T17" fmla="*/ 443 h 576"/>
                <a:gd name="T18" fmla="*/ 529 w 1504"/>
                <a:gd name="T19" fmla="*/ 460 h 576"/>
                <a:gd name="T20" fmla="*/ 456 w 1504"/>
                <a:gd name="T21" fmla="*/ 504 h 576"/>
                <a:gd name="T22" fmla="*/ 353 w 1504"/>
                <a:gd name="T23" fmla="*/ 524 h 576"/>
                <a:gd name="T24" fmla="*/ 128 w 1504"/>
                <a:gd name="T25" fmla="*/ 508 h 576"/>
                <a:gd name="T26" fmla="*/ 0 w 1504"/>
                <a:gd name="T27" fmla="*/ 576 h 576"/>
                <a:gd name="T28" fmla="*/ 780 w 1504"/>
                <a:gd name="T29" fmla="*/ 576 h 576"/>
                <a:gd name="T30" fmla="*/ 1504 w 1504"/>
                <a:gd name="T31" fmla="*/ 576 h 576"/>
                <a:gd name="T32" fmla="*/ 1504 w 1504"/>
                <a:gd name="T33" fmla="*/ 11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4" h="576">
                  <a:moveTo>
                    <a:pt x="1504" y="110"/>
                  </a:moveTo>
                  <a:cubicBezTo>
                    <a:pt x="1504" y="21"/>
                    <a:pt x="1379" y="0"/>
                    <a:pt x="1350" y="84"/>
                  </a:cubicBezTo>
                  <a:cubicBezTo>
                    <a:pt x="1253" y="362"/>
                    <a:pt x="1253" y="362"/>
                    <a:pt x="1253" y="362"/>
                  </a:cubicBezTo>
                  <a:cubicBezTo>
                    <a:pt x="1233" y="420"/>
                    <a:pt x="1158" y="434"/>
                    <a:pt x="1118" y="388"/>
                  </a:cubicBezTo>
                  <a:cubicBezTo>
                    <a:pt x="1051" y="309"/>
                    <a:pt x="1051" y="309"/>
                    <a:pt x="1051" y="309"/>
                  </a:cubicBezTo>
                  <a:cubicBezTo>
                    <a:pt x="1018" y="271"/>
                    <a:pt x="957" y="273"/>
                    <a:pt x="927" y="314"/>
                  </a:cubicBezTo>
                  <a:cubicBezTo>
                    <a:pt x="830" y="446"/>
                    <a:pt x="830" y="446"/>
                    <a:pt x="830" y="446"/>
                  </a:cubicBezTo>
                  <a:cubicBezTo>
                    <a:pt x="818" y="463"/>
                    <a:pt x="800" y="473"/>
                    <a:pt x="780" y="477"/>
                  </a:cubicBezTo>
                  <a:cubicBezTo>
                    <a:pt x="646" y="443"/>
                    <a:pt x="646" y="443"/>
                    <a:pt x="646" y="443"/>
                  </a:cubicBezTo>
                  <a:cubicBezTo>
                    <a:pt x="606" y="434"/>
                    <a:pt x="564" y="440"/>
                    <a:pt x="529" y="460"/>
                  </a:cubicBezTo>
                  <a:cubicBezTo>
                    <a:pt x="456" y="504"/>
                    <a:pt x="456" y="504"/>
                    <a:pt x="456" y="504"/>
                  </a:cubicBezTo>
                  <a:cubicBezTo>
                    <a:pt x="425" y="522"/>
                    <a:pt x="389" y="529"/>
                    <a:pt x="353" y="524"/>
                  </a:cubicBezTo>
                  <a:cubicBezTo>
                    <a:pt x="353" y="524"/>
                    <a:pt x="192" y="464"/>
                    <a:pt x="128" y="508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780" y="576"/>
                    <a:pt x="780" y="576"/>
                    <a:pt x="780" y="576"/>
                  </a:cubicBezTo>
                  <a:cubicBezTo>
                    <a:pt x="1504" y="576"/>
                    <a:pt x="1504" y="576"/>
                    <a:pt x="1504" y="576"/>
                  </a:cubicBezTo>
                  <a:lnTo>
                    <a:pt x="1504" y="110"/>
                  </a:lnTo>
                  <a:close/>
                </a:path>
              </a:pathLst>
            </a:custGeom>
            <a:solidFill>
              <a:srgbClr val="2F7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îṣľiḓe">
              <a:extLst>
                <a:ext uri="{FF2B5EF4-FFF2-40B4-BE49-F238E27FC236}">
                  <a16:creationId xmlns:a16="http://schemas.microsoft.com/office/drawing/2014/main" id="{2526CB6F-8718-4395-AEB1-540A31FA5CE4}"/>
                </a:ext>
              </a:extLst>
            </p:cNvPr>
            <p:cNvSpPr/>
            <p:nvPr/>
          </p:nvSpPr>
          <p:spPr bwMode="auto">
            <a:xfrm>
              <a:off x="5483226" y="3340100"/>
              <a:ext cx="3043238" cy="2543175"/>
            </a:xfrm>
            <a:custGeom>
              <a:avLst/>
              <a:gdLst>
                <a:gd name="T0" fmla="*/ 0 w 922"/>
                <a:gd name="T1" fmla="*/ 772 h 772"/>
                <a:gd name="T2" fmla="*/ 73 w 922"/>
                <a:gd name="T3" fmla="*/ 727 h 772"/>
                <a:gd name="T4" fmla="*/ 113 w 922"/>
                <a:gd name="T5" fmla="*/ 722 h 772"/>
                <a:gd name="T6" fmla="*/ 168 w 922"/>
                <a:gd name="T7" fmla="*/ 736 h 772"/>
                <a:gd name="T8" fmla="*/ 221 w 922"/>
                <a:gd name="T9" fmla="*/ 718 h 772"/>
                <a:gd name="T10" fmla="*/ 291 w 922"/>
                <a:gd name="T11" fmla="*/ 634 h 772"/>
                <a:gd name="T12" fmla="*/ 375 w 922"/>
                <a:gd name="T13" fmla="*/ 638 h 772"/>
                <a:gd name="T14" fmla="*/ 409 w 922"/>
                <a:gd name="T15" fmla="*/ 687 h 772"/>
                <a:gd name="T16" fmla="*/ 489 w 922"/>
                <a:gd name="T17" fmla="*/ 695 h 772"/>
                <a:gd name="T18" fmla="*/ 525 w 922"/>
                <a:gd name="T19" fmla="*/ 659 h 772"/>
                <a:gd name="T20" fmla="*/ 586 w 922"/>
                <a:gd name="T21" fmla="*/ 649 h 772"/>
                <a:gd name="T22" fmla="*/ 618 w 922"/>
                <a:gd name="T23" fmla="*/ 665 h 772"/>
                <a:gd name="T24" fmla="*/ 691 w 922"/>
                <a:gd name="T25" fmla="*/ 634 h 772"/>
                <a:gd name="T26" fmla="*/ 890 w 922"/>
                <a:gd name="T27" fmla="*/ 18 h 772"/>
                <a:gd name="T28" fmla="*/ 922 w 922"/>
                <a:gd name="T29" fmla="*/ 23 h 772"/>
                <a:gd name="T30" fmla="*/ 908 w 922"/>
                <a:gd name="T31" fmla="*/ 772 h 772"/>
                <a:gd name="T32" fmla="*/ 0 w 922"/>
                <a:gd name="T33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2" h="772">
                  <a:moveTo>
                    <a:pt x="0" y="772"/>
                  </a:moveTo>
                  <a:cubicBezTo>
                    <a:pt x="73" y="727"/>
                    <a:pt x="73" y="727"/>
                    <a:pt x="73" y="727"/>
                  </a:cubicBezTo>
                  <a:cubicBezTo>
                    <a:pt x="85" y="720"/>
                    <a:pt x="100" y="718"/>
                    <a:pt x="113" y="722"/>
                  </a:cubicBezTo>
                  <a:cubicBezTo>
                    <a:pt x="168" y="736"/>
                    <a:pt x="168" y="736"/>
                    <a:pt x="168" y="736"/>
                  </a:cubicBezTo>
                  <a:cubicBezTo>
                    <a:pt x="187" y="741"/>
                    <a:pt x="208" y="734"/>
                    <a:pt x="221" y="718"/>
                  </a:cubicBezTo>
                  <a:cubicBezTo>
                    <a:pt x="291" y="634"/>
                    <a:pt x="291" y="634"/>
                    <a:pt x="291" y="634"/>
                  </a:cubicBezTo>
                  <a:cubicBezTo>
                    <a:pt x="314" y="607"/>
                    <a:pt x="356" y="609"/>
                    <a:pt x="375" y="638"/>
                  </a:cubicBezTo>
                  <a:cubicBezTo>
                    <a:pt x="409" y="687"/>
                    <a:pt x="409" y="687"/>
                    <a:pt x="409" y="687"/>
                  </a:cubicBezTo>
                  <a:cubicBezTo>
                    <a:pt x="427" y="715"/>
                    <a:pt x="466" y="718"/>
                    <a:pt x="489" y="695"/>
                  </a:cubicBezTo>
                  <a:cubicBezTo>
                    <a:pt x="525" y="659"/>
                    <a:pt x="525" y="659"/>
                    <a:pt x="525" y="659"/>
                  </a:cubicBezTo>
                  <a:cubicBezTo>
                    <a:pt x="541" y="643"/>
                    <a:pt x="566" y="639"/>
                    <a:pt x="586" y="649"/>
                  </a:cubicBezTo>
                  <a:cubicBezTo>
                    <a:pt x="618" y="665"/>
                    <a:pt x="618" y="665"/>
                    <a:pt x="618" y="665"/>
                  </a:cubicBezTo>
                  <a:cubicBezTo>
                    <a:pt x="646" y="679"/>
                    <a:pt x="681" y="665"/>
                    <a:pt x="691" y="634"/>
                  </a:cubicBezTo>
                  <a:cubicBezTo>
                    <a:pt x="890" y="18"/>
                    <a:pt x="890" y="18"/>
                    <a:pt x="890" y="18"/>
                  </a:cubicBezTo>
                  <a:cubicBezTo>
                    <a:pt x="896" y="0"/>
                    <a:pt x="922" y="4"/>
                    <a:pt x="922" y="23"/>
                  </a:cubicBezTo>
                  <a:cubicBezTo>
                    <a:pt x="908" y="772"/>
                    <a:pt x="908" y="772"/>
                    <a:pt x="908" y="772"/>
                  </a:cubicBezTo>
                  <a:lnTo>
                    <a:pt x="0" y="772"/>
                  </a:lnTo>
                  <a:close/>
                </a:path>
              </a:pathLst>
            </a:custGeom>
            <a:solidFill>
              <a:srgbClr val="031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iṥľïḋè">
              <a:extLst>
                <a:ext uri="{FF2B5EF4-FFF2-40B4-BE49-F238E27FC236}">
                  <a16:creationId xmlns:a16="http://schemas.microsoft.com/office/drawing/2014/main" id="{6E81E608-1B92-4D68-8A3B-2B3CE25C4F70}"/>
                </a:ext>
              </a:extLst>
            </p:cNvPr>
            <p:cNvSpPr/>
            <p:nvPr/>
          </p:nvSpPr>
          <p:spPr bwMode="auto">
            <a:xfrm>
              <a:off x="4241801" y="5326063"/>
              <a:ext cx="26988" cy="55721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Slïḋê">
              <a:extLst>
                <a:ext uri="{FF2B5EF4-FFF2-40B4-BE49-F238E27FC236}">
                  <a16:creationId xmlns:a16="http://schemas.microsoft.com/office/drawing/2014/main" id="{E82310E4-0B1D-45E0-93CE-04DBADEB65AB}"/>
                </a:ext>
              </a:extLst>
            </p:cNvPr>
            <p:cNvSpPr/>
            <p:nvPr/>
          </p:nvSpPr>
          <p:spPr bwMode="auto">
            <a:xfrm>
              <a:off x="6078538" y="4884738"/>
              <a:ext cx="25400" cy="998538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íṣḷîḋé">
              <a:extLst>
                <a:ext uri="{FF2B5EF4-FFF2-40B4-BE49-F238E27FC236}">
                  <a16:creationId xmlns:a16="http://schemas.microsoft.com/office/drawing/2014/main" id="{598DC4FC-C56F-4066-A92B-0D8891871472}"/>
                </a:ext>
              </a:extLst>
            </p:cNvPr>
            <p:cNvSpPr/>
            <p:nvPr/>
          </p:nvSpPr>
          <p:spPr bwMode="auto">
            <a:xfrm>
              <a:off x="7397751" y="3827463"/>
              <a:ext cx="26988" cy="205581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iśḻîďe">
              <a:extLst>
                <a:ext uri="{FF2B5EF4-FFF2-40B4-BE49-F238E27FC236}">
                  <a16:creationId xmlns:a16="http://schemas.microsoft.com/office/drawing/2014/main" id="{C62B5A7B-2BA9-4D96-9007-45FEB328D045}"/>
                </a:ext>
              </a:extLst>
            </p:cNvPr>
            <p:cNvSpPr/>
            <p:nvPr/>
          </p:nvSpPr>
          <p:spPr bwMode="auto">
            <a:xfrm>
              <a:off x="6737351" y="4354513"/>
              <a:ext cx="26988" cy="152876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iṩḷîdè">
              <a:extLst>
                <a:ext uri="{FF2B5EF4-FFF2-40B4-BE49-F238E27FC236}">
                  <a16:creationId xmlns:a16="http://schemas.microsoft.com/office/drawing/2014/main" id="{0EFD0E18-D7FD-4AC8-93F6-E906C577F458}"/>
                </a:ext>
              </a:extLst>
            </p:cNvPr>
            <p:cNvSpPr/>
            <p:nvPr/>
          </p:nvSpPr>
          <p:spPr bwMode="auto">
            <a:xfrm>
              <a:off x="5418138" y="5326063"/>
              <a:ext cx="25400" cy="55721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iṧlïďè">
              <a:extLst>
                <a:ext uri="{FF2B5EF4-FFF2-40B4-BE49-F238E27FC236}">
                  <a16:creationId xmlns:a16="http://schemas.microsoft.com/office/drawing/2014/main" id="{0FCCD737-10E5-4145-909E-4E333EC9851F}"/>
                </a:ext>
              </a:extLst>
            </p:cNvPr>
            <p:cNvSpPr/>
            <p:nvPr/>
          </p:nvSpPr>
          <p:spPr bwMode="auto">
            <a:xfrm>
              <a:off x="4849813" y="5326063"/>
              <a:ext cx="26988" cy="557213"/>
            </a:xfrm>
            <a:prstGeom prst="rect">
              <a:avLst/>
            </a:pr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íŝḷiḑè">
              <a:extLst>
                <a:ext uri="{FF2B5EF4-FFF2-40B4-BE49-F238E27FC236}">
                  <a16:creationId xmlns:a16="http://schemas.microsoft.com/office/drawing/2014/main" id="{6A052E05-9D20-4148-8F87-A067414482E6}"/>
                </a:ext>
              </a:extLst>
            </p:cNvPr>
            <p:cNvSpPr/>
            <p:nvPr/>
          </p:nvSpPr>
          <p:spPr bwMode="auto">
            <a:xfrm>
              <a:off x="6859588" y="1903413"/>
              <a:ext cx="601663" cy="504825"/>
            </a:xfrm>
            <a:custGeom>
              <a:avLst/>
              <a:gdLst>
                <a:gd name="T0" fmla="*/ 157 w 182"/>
                <a:gd name="T1" fmla="*/ 0 h 153"/>
                <a:gd name="T2" fmla="*/ 25 w 182"/>
                <a:gd name="T3" fmla="*/ 44 h 153"/>
                <a:gd name="T4" fmla="*/ 1 w 182"/>
                <a:gd name="T5" fmla="*/ 127 h 153"/>
                <a:gd name="T6" fmla="*/ 182 w 182"/>
                <a:gd name="T7" fmla="*/ 23 h 153"/>
                <a:gd name="T8" fmla="*/ 157 w 182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53">
                  <a:moveTo>
                    <a:pt x="157" y="0"/>
                  </a:moveTo>
                  <a:cubicBezTo>
                    <a:pt x="103" y="47"/>
                    <a:pt x="59" y="56"/>
                    <a:pt x="25" y="44"/>
                  </a:cubicBezTo>
                  <a:cubicBezTo>
                    <a:pt x="14" y="63"/>
                    <a:pt x="0" y="92"/>
                    <a:pt x="1" y="127"/>
                  </a:cubicBezTo>
                  <a:cubicBezTo>
                    <a:pt x="106" y="153"/>
                    <a:pt x="182" y="23"/>
                    <a:pt x="182" y="23"/>
                  </a:cubicBezTo>
                  <a:lnTo>
                    <a:pt x="157" y="0"/>
                  </a:lnTo>
                  <a:close/>
                </a:path>
              </a:pathLst>
            </a:custGeom>
            <a:gradFill>
              <a:gsLst>
                <a:gs pos="100000">
                  <a:srgbClr val="FFB271"/>
                </a:gs>
                <a:gs pos="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iṧḷiďè">
              <a:extLst>
                <a:ext uri="{FF2B5EF4-FFF2-40B4-BE49-F238E27FC236}">
                  <a16:creationId xmlns:a16="http://schemas.microsoft.com/office/drawing/2014/main" id="{3AA25E7E-586C-4601-A365-04C5E7C5BC58}"/>
                </a:ext>
              </a:extLst>
            </p:cNvPr>
            <p:cNvSpPr/>
            <p:nvPr/>
          </p:nvSpPr>
          <p:spPr bwMode="auto">
            <a:xfrm>
              <a:off x="6507163" y="1695450"/>
              <a:ext cx="79375" cy="30163"/>
            </a:xfrm>
            <a:custGeom>
              <a:avLst/>
              <a:gdLst>
                <a:gd name="T0" fmla="*/ 50 w 50"/>
                <a:gd name="T1" fmla="*/ 19 h 19"/>
                <a:gd name="T2" fmla="*/ 0 w 50"/>
                <a:gd name="T3" fmla="*/ 0 h 19"/>
                <a:gd name="T4" fmla="*/ 50 w 50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19">
                  <a:moveTo>
                    <a:pt x="50" y="19"/>
                  </a:moveTo>
                  <a:lnTo>
                    <a:pt x="0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23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îṧlîďé">
              <a:extLst>
                <a:ext uri="{FF2B5EF4-FFF2-40B4-BE49-F238E27FC236}">
                  <a16:creationId xmlns:a16="http://schemas.microsoft.com/office/drawing/2014/main" id="{8D04F7E9-487E-4AB6-9A41-B81BC56B774E}"/>
                </a:ext>
              </a:extLst>
            </p:cNvPr>
            <p:cNvSpPr/>
            <p:nvPr/>
          </p:nvSpPr>
          <p:spPr bwMode="auto">
            <a:xfrm>
              <a:off x="4173538" y="2181225"/>
              <a:ext cx="2366963" cy="622300"/>
            </a:xfrm>
            <a:custGeom>
              <a:avLst/>
              <a:gdLst>
                <a:gd name="T0" fmla="*/ 536 w 717"/>
                <a:gd name="T1" fmla="*/ 189 h 189"/>
                <a:gd name="T2" fmla="*/ 399 w 717"/>
                <a:gd name="T3" fmla="*/ 160 h 189"/>
                <a:gd name="T4" fmla="*/ 26 w 717"/>
                <a:gd name="T5" fmla="*/ 138 h 189"/>
                <a:gd name="T6" fmla="*/ 33 w 717"/>
                <a:gd name="T7" fmla="*/ 104 h 189"/>
                <a:gd name="T8" fmla="*/ 0 w 717"/>
                <a:gd name="T9" fmla="*/ 98 h 189"/>
                <a:gd name="T10" fmla="*/ 421 w 717"/>
                <a:gd name="T11" fmla="*/ 117 h 189"/>
                <a:gd name="T12" fmla="*/ 639 w 717"/>
                <a:gd name="T13" fmla="*/ 124 h 189"/>
                <a:gd name="T14" fmla="*/ 713 w 717"/>
                <a:gd name="T15" fmla="*/ 64 h 189"/>
                <a:gd name="T16" fmla="*/ 717 w 717"/>
                <a:gd name="T17" fmla="*/ 92 h 189"/>
                <a:gd name="T18" fmla="*/ 656 w 717"/>
                <a:gd name="T19" fmla="*/ 169 h 189"/>
                <a:gd name="T20" fmla="*/ 536 w 717"/>
                <a:gd name="T2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7" h="189">
                  <a:moveTo>
                    <a:pt x="536" y="189"/>
                  </a:moveTo>
                  <a:cubicBezTo>
                    <a:pt x="486" y="189"/>
                    <a:pt x="436" y="179"/>
                    <a:pt x="399" y="160"/>
                  </a:cubicBezTo>
                  <a:cubicBezTo>
                    <a:pt x="279" y="99"/>
                    <a:pt x="152" y="54"/>
                    <a:pt x="26" y="138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6" y="0"/>
                    <a:pt x="295" y="52"/>
                    <a:pt x="421" y="117"/>
                  </a:cubicBezTo>
                  <a:cubicBezTo>
                    <a:pt x="477" y="146"/>
                    <a:pt x="571" y="149"/>
                    <a:pt x="639" y="124"/>
                  </a:cubicBezTo>
                  <a:cubicBezTo>
                    <a:pt x="667" y="113"/>
                    <a:pt x="698" y="99"/>
                    <a:pt x="713" y="64"/>
                  </a:cubicBezTo>
                  <a:cubicBezTo>
                    <a:pt x="717" y="92"/>
                    <a:pt x="717" y="92"/>
                    <a:pt x="717" y="92"/>
                  </a:cubicBezTo>
                  <a:cubicBezTo>
                    <a:pt x="717" y="92"/>
                    <a:pt x="709" y="149"/>
                    <a:pt x="656" y="169"/>
                  </a:cubicBezTo>
                  <a:cubicBezTo>
                    <a:pt x="619" y="182"/>
                    <a:pt x="578" y="189"/>
                    <a:pt x="536" y="189"/>
                  </a:cubicBezTo>
                  <a:close/>
                </a:path>
              </a:pathLst>
            </a:custGeom>
            <a:solidFill>
              <a:srgbClr val="F47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iṩḷiḓê">
              <a:extLst>
                <a:ext uri="{FF2B5EF4-FFF2-40B4-BE49-F238E27FC236}">
                  <a16:creationId xmlns:a16="http://schemas.microsoft.com/office/drawing/2014/main" id="{52F339CB-5603-4D62-B6CD-FDC5377534DD}"/>
                </a:ext>
              </a:extLst>
            </p:cNvPr>
            <p:cNvSpPr/>
            <p:nvPr/>
          </p:nvSpPr>
          <p:spPr bwMode="auto">
            <a:xfrm>
              <a:off x="3529013" y="5514975"/>
              <a:ext cx="1588" cy="1588"/>
            </a:xfrm>
            <a:prstGeom prst="rect">
              <a:avLst/>
            </a:prstGeom>
            <a:solidFill>
              <a:srgbClr val="F47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śḻïḑè">
              <a:extLst>
                <a:ext uri="{FF2B5EF4-FFF2-40B4-BE49-F238E27FC236}">
                  <a16:creationId xmlns:a16="http://schemas.microsoft.com/office/drawing/2014/main" id="{D6B3D6F6-5DEA-4E7E-9E7E-010AB511323B}"/>
                </a:ext>
              </a:extLst>
            </p:cNvPr>
            <p:cNvSpPr/>
            <p:nvPr/>
          </p:nvSpPr>
          <p:spPr bwMode="auto">
            <a:xfrm>
              <a:off x="4700588" y="1792288"/>
              <a:ext cx="1790700" cy="836613"/>
            </a:xfrm>
            <a:custGeom>
              <a:avLst/>
              <a:gdLst>
                <a:gd name="T0" fmla="*/ 542 w 542"/>
                <a:gd name="T1" fmla="*/ 207 h 254"/>
                <a:gd name="T2" fmla="*/ 412 w 542"/>
                <a:gd name="T3" fmla="*/ 161 h 254"/>
                <a:gd name="T4" fmla="*/ 0 w 542"/>
                <a:gd name="T5" fmla="*/ 72 h 254"/>
                <a:gd name="T6" fmla="*/ 32 w 542"/>
                <a:gd name="T7" fmla="*/ 84 h 254"/>
                <a:gd name="T8" fmla="*/ 19 w 542"/>
                <a:gd name="T9" fmla="*/ 116 h 254"/>
                <a:gd name="T10" fmla="*/ 383 w 542"/>
                <a:gd name="T11" fmla="*/ 200 h 254"/>
                <a:gd name="T12" fmla="*/ 514 w 542"/>
                <a:gd name="T13" fmla="*/ 251 h 254"/>
                <a:gd name="T14" fmla="*/ 537 w 542"/>
                <a:gd name="T15" fmla="*/ 254 h 254"/>
                <a:gd name="T16" fmla="*/ 542 w 542"/>
                <a:gd name="T17" fmla="*/ 20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254">
                  <a:moveTo>
                    <a:pt x="542" y="207"/>
                  </a:moveTo>
                  <a:cubicBezTo>
                    <a:pt x="493" y="201"/>
                    <a:pt x="444" y="185"/>
                    <a:pt x="412" y="161"/>
                  </a:cubicBezTo>
                  <a:cubicBezTo>
                    <a:pt x="298" y="77"/>
                    <a:pt x="160" y="0"/>
                    <a:pt x="0" y="72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7" y="54"/>
                    <a:pt x="275" y="120"/>
                    <a:pt x="383" y="200"/>
                  </a:cubicBezTo>
                  <a:cubicBezTo>
                    <a:pt x="417" y="225"/>
                    <a:pt x="464" y="243"/>
                    <a:pt x="514" y="251"/>
                  </a:cubicBezTo>
                  <a:cubicBezTo>
                    <a:pt x="522" y="253"/>
                    <a:pt x="529" y="254"/>
                    <a:pt x="537" y="254"/>
                  </a:cubicBezTo>
                  <a:cubicBezTo>
                    <a:pt x="537" y="240"/>
                    <a:pt x="539" y="222"/>
                    <a:pt x="542" y="207"/>
                  </a:cubicBezTo>
                  <a:close/>
                </a:path>
              </a:pathLst>
            </a:custGeom>
            <a:solidFill>
              <a:srgbClr val="F47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ṥļíḍé">
              <a:extLst>
                <a:ext uri="{FF2B5EF4-FFF2-40B4-BE49-F238E27FC236}">
                  <a16:creationId xmlns:a16="http://schemas.microsoft.com/office/drawing/2014/main" id="{1D308470-5C6F-4FFF-949B-52212465105C}"/>
                </a:ext>
              </a:extLst>
            </p:cNvPr>
            <p:cNvSpPr/>
            <p:nvPr/>
          </p:nvSpPr>
          <p:spPr bwMode="auto">
            <a:xfrm>
              <a:off x="4965701" y="4443413"/>
              <a:ext cx="320675" cy="468313"/>
            </a:xfrm>
            <a:custGeom>
              <a:avLst/>
              <a:gdLst>
                <a:gd name="T0" fmla="*/ 6 w 97"/>
                <a:gd name="T1" fmla="*/ 0 h 142"/>
                <a:gd name="T2" fmla="*/ 3 w 97"/>
                <a:gd name="T3" fmla="*/ 18 h 142"/>
                <a:gd name="T4" fmla="*/ 88 w 97"/>
                <a:gd name="T5" fmla="*/ 140 h 142"/>
                <a:gd name="T6" fmla="*/ 97 w 97"/>
                <a:gd name="T7" fmla="*/ 138 h 142"/>
                <a:gd name="T8" fmla="*/ 49 w 97"/>
                <a:gd name="T9" fmla="*/ 87 h 142"/>
                <a:gd name="T10" fmla="*/ 6 w 97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42">
                  <a:moveTo>
                    <a:pt x="6" y="0"/>
                  </a:moveTo>
                  <a:cubicBezTo>
                    <a:pt x="2" y="4"/>
                    <a:pt x="0" y="11"/>
                    <a:pt x="3" y="18"/>
                  </a:cubicBezTo>
                  <a:cubicBezTo>
                    <a:pt x="13" y="42"/>
                    <a:pt x="41" y="107"/>
                    <a:pt x="88" y="140"/>
                  </a:cubicBezTo>
                  <a:cubicBezTo>
                    <a:pt x="91" y="142"/>
                    <a:pt x="95" y="141"/>
                    <a:pt x="97" y="138"/>
                  </a:cubicBezTo>
                  <a:cubicBezTo>
                    <a:pt x="85" y="130"/>
                    <a:pt x="69" y="114"/>
                    <a:pt x="49" y="87"/>
                  </a:cubicBezTo>
                  <a:cubicBezTo>
                    <a:pt x="18" y="45"/>
                    <a:pt x="9" y="17"/>
                    <a:pt x="6" y="0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ïşḷîḑe">
              <a:extLst>
                <a:ext uri="{FF2B5EF4-FFF2-40B4-BE49-F238E27FC236}">
                  <a16:creationId xmlns:a16="http://schemas.microsoft.com/office/drawing/2014/main" id="{6B712BF2-7177-4B40-ABE7-3CDD2F6C9498}"/>
                </a:ext>
              </a:extLst>
            </p:cNvPr>
            <p:cNvSpPr/>
            <p:nvPr/>
          </p:nvSpPr>
          <p:spPr bwMode="auto">
            <a:xfrm>
              <a:off x="4984751" y="4381500"/>
              <a:ext cx="314325" cy="517525"/>
            </a:xfrm>
            <a:custGeom>
              <a:avLst/>
              <a:gdLst>
                <a:gd name="T0" fmla="*/ 51 w 95"/>
                <a:gd name="T1" fmla="*/ 9 h 157"/>
                <a:gd name="T2" fmla="*/ 1 w 95"/>
                <a:gd name="T3" fmla="*/ 19 h 157"/>
                <a:gd name="T4" fmla="*/ 0 w 95"/>
                <a:gd name="T5" fmla="*/ 19 h 157"/>
                <a:gd name="T6" fmla="*/ 43 w 95"/>
                <a:gd name="T7" fmla="*/ 106 h 157"/>
                <a:gd name="T8" fmla="*/ 91 w 95"/>
                <a:gd name="T9" fmla="*/ 157 h 157"/>
                <a:gd name="T10" fmla="*/ 92 w 95"/>
                <a:gd name="T11" fmla="*/ 154 h 157"/>
                <a:gd name="T12" fmla="*/ 51 w 95"/>
                <a:gd name="T13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57">
                  <a:moveTo>
                    <a:pt x="51" y="9"/>
                  </a:moveTo>
                  <a:cubicBezTo>
                    <a:pt x="51" y="9"/>
                    <a:pt x="23" y="0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3" y="36"/>
                    <a:pt x="12" y="64"/>
                    <a:pt x="43" y="106"/>
                  </a:cubicBezTo>
                  <a:cubicBezTo>
                    <a:pt x="63" y="133"/>
                    <a:pt x="79" y="149"/>
                    <a:pt x="91" y="157"/>
                  </a:cubicBezTo>
                  <a:cubicBezTo>
                    <a:pt x="91" y="156"/>
                    <a:pt x="92" y="155"/>
                    <a:pt x="92" y="154"/>
                  </a:cubicBezTo>
                  <a:cubicBezTo>
                    <a:pt x="95" y="127"/>
                    <a:pt x="42" y="107"/>
                    <a:pt x="51" y="9"/>
                  </a:cubicBezTo>
                  <a:close/>
                </a:path>
              </a:pathLst>
            </a:custGeom>
            <a:gradFill>
              <a:gsLst>
                <a:gs pos="100000">
                  <a:srgbClr val="0017A3"/>
                </a:gs>
                <a:gs pos="0">
                  <a:srgbClr val="190F08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îSļíďè">
              <a:extLst>
                <a:ext uri="{FF2B5EF4-FFF2-40B4-BE49-F238E27FC236}">
                  <a16:creationId xmlns:a16="http://schemas.microsoft.com/office/drawing/2014/main" id="{5A78045F-DC34-4B84-9AD3-5879DF866536}"/>
                </a:ext>
              </a:extLst>
            </p:cNvPr>
            <p:cNvSpPr/>
            <p:nvPr/>
          </p:nvSpPr>
          <p:spPr bwMode="auto">
            <a:xfrm>
              <a:off x="5054601" y="4283075"/>
              <a:ext cx="177800" cy="212725"/>
            </a:xfrm>
            <a:custGeom>
              <a:avLst/>
              <a:gdLst>
                <a:gd name="T0" fmla="*/ 50 w 54"/>
                <a:gd name="T1" fmla="*/ 32 h 65"/>
                <a:gd name="T2" fmla="*/ 32 w 54"/>
                <a:gd name="T3" fmla="*/ 59 h 65"/>
                <a:gd name="T4" fmla="*/ 17 w 54"/>
                <a:gd name="T5" fmla="*/ 63 h 65"/>
                <a:gd name="T6" fmla="*/ 3 w 54"/>
                <a:gd name="T7" fmla="*/ 51 h 65"/>
                <a:gd name="T8" fmla="*/ 2 w 54"/>
                <a:gd name="T9" fmla="*/ 38 h 65"/>
                <a:gd name="T10" fmla="*/ 21 w 54"/>
                <a:gd name="T11" fmla="*/ 8 h 65"/>
                <a:gd name="T12" fmla="*/ 40 w 54"/>
                <a:gd name="T13" fmla="*/ 6 h 65"/>
                <a:gd name="T14" fmla="*/ 50 w 54"/>
                <a:gd name="T15" fmla="*/ 17 h 65"/>
                <a:gd name="T16" fmla="*/ 50 w 54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5">
                  <a:moveTo>
                    <a:pt x="50" y="32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8" y="63"/>
                    <a:pt x="22" y="65"/>
                    <a:pt x="17" y="63"/>
                  </a:cubicBezTo>
                  <a:cubicBezTo>
                    <a:pt x="12" y="61"/>
                    <a:pt x="7" y="57"/>
                    <a:pt x="3" y="51"/>
                  </a:cubicBezTo>
                  <a:cubicBezTo>
                    <a:pt x="0" y="47"/>
                    <a:pt x="0" y="42"/>
                    <a:pt x="2" y="3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1"/>
                    <a:pt x="35" y="0"/>
                    <a:pt x="40" y="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3" y="21"/>
                    <a:pt x="54" y="28"/>
                    <a:pt x="50" y="32"/>
                  </a:cubicBezTo>
                  <a:close/>
                </a:path>
              </a:pathLst>
            </a:custGeom>
            <a:gradFill>
              <a:gsLst>
                <a:gs pos="100000">
                  <a:srgbClr val="FFAC6F"/>
                </a:gs>
                <a:gs pos="0">
                  <a:srgbClr val="FF9566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ṩḻîḓé">
              <a:extLst>
                <a:ext uri="{FF2B5EF4-FFF2-40B4-BE49-F238E27FC236}">
                  <a16:creationId xmlns:a16="http://schemas.microsoft.com/office/drawing/2014/main" id="{90D699EC-4098-438A-884A-8C4314ECBF64}"/>
                </a:ext>
              </a:extLst>
            </p:cNvPr>
            <p:cNvSpPr/>
            <p:nvPr/>
          </p:nvSpPr>
          <p:spPr bwMode="auto">
            <a:xfrm>
              <a:off x="5110163" y="4605338"/>
              <a:ext cx="76200" cy="42863"/>
            </a:xfrm>
            <a:custGeom>
              <a:avLst/>
              <a:gdLst>
                <a:gd name="T0" fmla="*/ 20 w 23"/>
                <a:gd name="T1" fmla="*/ 13 h 13"/>
                <a:gd name="T2" fmla="*/ 18 w 23"/>
                <a:gd name="T3" fmla="*/ 11 h 13"/>
                <a:gd name="T4" fmla="*/ 12 w 23"/>
                <a:gd name="T5" fmla="*/ 5 h 13"/>
                <a:gd name="T6" fmla="*/ 4 w 23"/>
                <a:gd name="T7" fmla="*/ 6 h 13"/>
                <a:gd name="T8" fmla="*/ 1 w 23"/>
                <a:gd name="T9" fmla="*/ 6 h 13"/>
                <a:gd name="T10" fmla="*/ 2 w 23"/>
                <a:gd name="T11" fmla="*/ 3 h 13"/>
                <a:gd name="T12" fmla="*/ 14 w 23"/>
                <a:gd name="T13" fmla="*/ 2 h 13"/>
                <a:gd name="T14" fmla="*/ 22 w 23"/>
                <a:gd name="T15" fmla="*/ 10 h 13"/>
                <a:gd name="T16" fmla="*/ 21 w 23"/>
                <a:gd name="T17" fmla="*/ 13 h 13"/>
                <a:gd name="T18" fmla="*/ 20 w 2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">
                  <a:moveTo>
                    <a:pt x="20" y="13"/>
                  </a:moveTo>
                  <a:cubicBezTo>
                    <a:pt x="19" y="13"/>
                    <a:pt x="19" y="12"/>
                    <a:pt x="18" y="11"/>
                  </a:cubicBezTo>
                  <a:cubicBezTo>
                    <a:pt x="18" y="9"/>
                    <a:pt x="15" y="6"/>
                    <a:pt x="12" y="5"/>
                  </a:cubicBezTo>
                  <a:cubicBezTo>
                    <a:pt x="9" y="4"/>
                    <a:pt x="6" y="5"/>
                    <a:pt x="4" y="6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5" y="1"/>
                    <a:pt x="9" y="0"/>
                    <a:pt x="14" y="2"/>
                  </a:cubicBezTo>
                  <a:cubicBezTo>
                    <a:pt x="18" y="3"/>
                    <a:pt x="21" y="6"/>
                    <a:pt x="22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1" y="13"/>
                    <a:pt x="21" y="13"/>
                    <a:pt x="20" y="13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îSḻïḑè">
              <a:extLst>
                <a:ext uri="{FF2B5EF4-FFF2-40B4-BE49-F238E27FC236}">
                  <a16:creationId xmlns:a16="http://schemas.microsoft.com/office/drawing/2014/main" id="{33CCAEA3-B603-488F-9144-57324362984A}"/>
                </a:ext>
              </a:extLst>
            </p:cNvPr>
            <p:cNvSpPr/>
            <p:nvPr/>
          </p:nvSpPr>
          <p:spPr bwMode="auto">
            <a:xfrm>
              <a:off x="5146676" y="4675188"/>
              <a:ext cx="69850" cy="41275"/>
            </a:xfrm>
            <a:custGeom>
              <a:avLst/>
              <a:gdLst>
                <a:gd name="T0" fmla="*/ 18 w 21"/>
                <a:gd name="T1" fmla="*/ 13 h 13"/>
                <a:gd name="T2" fmla="*/ 16 w 21"/>
                <a:gd name="T3" fmla="*/ 12 h 13"/>
                <a:gd name="T4" fmla="*/ 3 w 21"/>
                <a:gd name="T5" fmla="*/ 6 h 13"/>
                <a:gd name="T6" fmla="*/ 0 w 21"/>
                <a:gd name="T7" fmla="*/ 5 h 13"/>
                <a:gd name="T8" fmla="*/ 2 w 21"/>
                <a:gd name="T9" fmla="*/ 3 h 13"/>
                <a:gd name="T10" fmla="*/ 20 w 21"/>
                <a:gd name="T11" fmla="*/ 10 h 13"/>
                <a:gd name="T12" fmla="*/ 19 w 21"/>
                <a:gd name="T13" fmla="*/ 13 h 13"/>
                <a:gd name="T14" fmla="*/ 18 w 21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18" y="13"/>
                  </a:moveTo>
                  <a:cubicBezTo>
                    <a:pt x="18" y="13"/>
                    <a:pt x="17" y="13"/>
                    <a:pt x="16" y="12"/>
                  </a:cubicBezTo>
                  <a:cubicBezTo>
                    <a:pt x="14" y="7"/>
                    <a:pt x="8" y="4"/>
                    <a:pt x="3" y="6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8" y="0"/>
                    <a:pt x="17" y="3"/>
                    <a:pt x="20" y="10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í$1íḍè">
              <a:extLst>
                <a:ext uri="{FF2B5EF4-FFF2-40B4-BE49-F238E27FC236}">
                  <a16:creationId xmlns:a16="http://schemas.microsoft.com/office/drawing/2014/main" id="{5F50CE29-072C-4289-B93C-E000C86F12D7}"/>
                </a:ext>
              </a:extLst>
            </p:cNvPr>
            <p:cNvSpPr/>
            <p:nvPr/>
          </p:nvSpPr>
          <p:spPr bwMode="auto">
            <a:xfrm>
              <a:off x="5094288" y="2836863"/>
              <a:ext cx="1149350" cy="1577975"/>
            </a:xfrm>
            <a:custGeom>
              <a:avLst/>
              <a:gdLst>
                <a:gd name="T0" fmla="*/ 194 w 348"/>
                <a:gd name="T1" fmla="*/ 14 h 479"/>
                <a:gd name="T2" fmla="*/ 160 w 348"/>
                <a:gd name="T3" fmla="*/ 258 h 479"/>
                <a:gd name="T4" fmla="*/ 79 w 348"/>
                <a:gd name="T5" fmla="*/ 301 h 479"/>
                <a:gd name="T6" fmla="*/ 0 w 348"/>
                <a:gd name="T7" fmla="*/ 446 h 479"/>
                <a:gd name="T8" fmla="*/ 48 w 348"/>
                <a:gd name="T9" fmla="*/ 479 h 479"/>
                <a:gd name="T10" fmla="*/ 223 w 348"/>
                <a:gd name="T11" fmla="*/ 302 h 479"/>
                <a:gd name="T12" fmla="*/ 348 w 348"/>
                <a:gd name="T13" fmla="*/ 85 h 479"/>
                <a:gd name="T14" fmla="*/ 324 w 348"/>
                <a:gd name="T15" fmla="*/ 0 h 479"/>
                <a:gd name="T16" fmla="*/ 194 w 348"/>
                <a:gd name="T17" fmla="*/ 1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479">
                  <a:moveTo>
                    <a:pt x="194" y="14"/>
                  </a:moveTo>
                  <a:cubicBezTo>
                    <a:pt x="194" y="14"/>
                    <a:pt x="177" y="182"/>
                    <a:pt x="160" y="258"/>
                  </a:cubicBezTo>
                  <a:cubicBezTo>
                    <a:pt x="160" y="258"/>
                    <a:pt x="109" y="276"/>
                    <a:pt x="79" y="301"/>
                  </a:cubicBezTo>
                  <a:cubicBezTo>
                    <a:pt x="50" y="327"/>
                    <a:pt x="0" y="446"/>
                    <a:pt x="0" y="446"/>
                  </a:cubicBezTo>
                  <a:cubicBezTo>
                    <a:pt x="0" y="446"/>
                    <a:pt x="25" y="478"/>
                    <a:pt x="48" y="479"/>
                  </a:cubicBezTo>
                  <a:cubicBezTo>
                    <a:pt x="223" y="302"/>
                    <a:pt x="223" y="302"/>
                    <a:pt x="223" y="302"/>
                  </a:cubicBezTo>
                  <a:cubicBezTo>
                    <a:pt x="348" y="85"/>
                    <a:pt x="348" y="85"/>
                    <a:pt x="348" y="85"/>
                  </a:cubicBezTo>
                  <a:cubicBezTo>
                    <a:pt x="324" y="0"/>
                    <a:pt x="324" y="0"/>
                    <a:pt x="324" y="0"/>
                  </a:cubicBezTo>
                  <a:lnTo>
                    <a:pt x="194" y="14"/>
                  </a:lnTo>
                  <a:close/>
                </a:path>
              </a:pathLst>
            </a:custGeom>
            <a:gradFill>
              <a:gsLst>
                <a:gs pos="0">
                  <a:srgbClr val="0017A3"/>
                </a:gs>
                <a:gs pos="100000">
                  <a:srgbClr val="190F08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ï$lîḓê">
              <a:extLst>
                <a:ext uri="{FF2B5EF4-FFF2-40B4-BE49-F238E27FC236}">
                  <a16:creationId xmlns:a16="http://schemas.microsoft.com/office/drawing/2014/main" id="{8B5FA117-3DAB-43CB-BB6F-9ADFF03DFF1E}"/>
                </a:ext>
              </a:extLst>
            </p:cNvPr>
            <p:cNvSpPr/>
            <p:nvPr/>
          </p:nvSpPr>
          <p:spPr bwMode="auto">
            <a:xfrm>
              <a:off x="7602538" y="3082925"/>
              <a:ext cx="271463" cy="490538"/>
            </a:xfrm>
            <a:custGeom>
              <a:avLst/>
              <a:gdLst>
                <a:gd name="T0" fmla="*/ 0 w 82"/>
                <a:gd name="T1" fmla="*/ 147 h 149"/>
                <a:gd name="T2" fmla="*/ 17 w 82"/>
                <a:gd name="T3" fmla="*/ 141 h 149"/>
                <a:gd name="T4" fmla="*/ 81 w 82"/>
                <a:gd name="T5" fmla="*/ 6 h 149"/>
                <a:gd name="T6" fmla="*/ 76 w 82"/>
                <a:gd name="T7" fmla="*/ 0 h 149"/>
                <a:gd name="T8" fmla="*/ 55 w 82"/>
                <a:gd name="T9" fmla="*/ 66 h 149"/>
                <a:gd name="T10" fmla="*/ 0 w 82"/>
                <a:gd name="T11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49">
                  <a:moveTo>
                    <a:pt x="0" y="147"/>
                  </a:moveTo>
                  <a:cubicBezTo>
                    <a:pt x="6" y="149"/>
                    <a:pt x="13" y="146"/>
                    <a:pt x="17" y="141"/>
                  </a:cubicBezTo>
                  <a:cubicBezTo>
                    <a:pt x="34" y="120"/>
                    <a:pt x="76" y="63"/>
                    <a:pt x="81" y="6"/>
                  </a:cubicBezTo>
                  <a:cubicBezTo>
                    <a:pt x="82" y="3"/>
                    <a:pt x="79" y="0"/>
                    <a:pt x="76" y="0"/>
                  </a:cubicBezTo>
                  <a:cubicBezTo>
                    <a:pt x="74" y="14"/>
                    <a:pt x="68" y="35"/>
                    <a:pt x="55" y="66"/>
                  </a:cubicBezTo>
                  <a:cubicBezTo>
                    <a:pt x="33" y="114"/>
                    <a:pt x="14" y="136"/>
                    <a:pt x="0" y="147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ïṡḻîḓé">
              <a:extLst>
                <a:ext uri="{FF2B5EF4-FFF2-40B4-BE49-F238E27FC236}">
                  <a16:creationId xmlns:a16="http://schemas.microsoft.com/office/drawing/2014/main" id="{A96E6A09-22DC-460D-950D-DA7080F2D5D1}"/>
                </a:ext>
              </a:extLst>
            </p:cNvPr>
            <p:cNvSpPr/>
            <p:nvPr/>
          </p:nvSpPr>
          <p:spPr bwMode="auto">
            <a:xfrm>
              <a:off x="7491413" y="3082925"/>
              <a:ext cx="361950" cy="484188"/>
            </a:xfrm>
            <a:custGeom>
              <a:avLst/>
              <a:gdLst>
                <a:gd name="T0" fmla="*/ 0 w 110"/>
                <a:gd name="T1" fmla="*/ 108 h 147"/>
                <a:gd name="T2" fmla="*/ 34 w 110"/>
                <a:gd name="T3" fmla="*/ 147 h 147"/>
                <a:gd name="T4" fmla="*/ 34 w 110"/>
                <a:gd name="T5" fmla="*/ 147 h 147"/>
                <a:gd name="T6" fmla="*/ 89 w 110"/>
                <a:gd name="T7" fmla="*/ 66 h 147"/>
                <a:gd name="T8" fmla="*/ 110 w 110"/>
                <a:gd name="T9" fmla="*/ 0 h 147"/>
                <a:gd name="T10" fmla="*/ 106 w 110"/>
                <a:gd name="T11" fmla="*/ 0 h 147"/>
                <a:gd name="T12" fmla="*/ 17 w 110"/>
                <a:gd name="T13" fmla="*/ 75 h 147"/>
                <a:gd name="T14" fmla="*/ 0 w 110"/>
                <a:gd name="T15" fmla="*/ 10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47">
                  <a:moveTo>
                    <a:pt x="0" y="108"/>
                  </a:moveTo>
                  <a:cubicBezTo>
                    <a:pt x="0" y="108"/>
                    <a:pt x="6" y="137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48" y="136"/>
                    <a:pt x="67" y="114"/>
                    <a:pt x="89" y="66"/>
                  </a:cubicBezTo>
                  <a:cubicBezTo>
                    <a:pt x="102" y="35"/>
                    <a:pt x="108" y="14"/>
                    <a:pt x="110" y="0"/>
                  </a:cubicBezTo>
                  <a:cubicBezTo>
                    <a:pt x="109" y="0"/>
                    <a:pt x="107" y="0"/>
                    <a:pt x="106" y="0"/>
                  </a:cubicBezTo>
                  <a:cubicBezTo>
                    <a:pt x="88" y="8"/>
                    <a:pt x="51" y="64"/>
                    <a:pt x="17" y="75"/>
                  </a:cubicBezTo>
                  <a:cubicBezTo>
                    <a:pt x="1" y="80"/>
                    <a:pt x="13" y="99"/>
                    <a:pt x="0" y="108"/>
                  </a:cubicBezTo>
                  <a:close/>
                </a:path>
              </a:pathLst>
            </a:custGeom>
            <a:gradFill>
              <a:gsLst>
                <a:gs pos="100000">
                  <a:srgbClr val="0017A3"/>
                </a:gs>
                <a:gs pos="0">
                  <a:srgbClr val="190F08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íṡlîďe">
              <a:extLst>
                <a:ext uri="{FF2B5EF4-FFF2-40B4-BE49-F238E27FC236}">
                  <a16:creationId xmlns:a16="http://schemas.microsoft.com/office/drawing/2014/main" id="{E7141909-1E1E-4808-B38A-9CE0BCB68AE9}"/>
                </a:ext>
              </a:extLst>
            </p:cNvPr>
            <p:cNvSpPr/>
            <p:nvPr/>
          </p:nvSpPr>
          <p:spPr bwMode="auto">
            <a:xfrm>
              <a:off x="7354888" y="3275013"/>
              <a:ext cx="219075" cy="169863"/>
            </a:xfrm>
            <a:custGeom>
              <a:avLst/>
              <a:gdLst>
                <a:gd name="T0" fmla="*/ 30 w 66"/>
                <a:gd name="T1" fmla="*/ 2 h 52"/>
                <a:gd name="T2" fmla="*/ 58 w 66"/>
                <a:gd name="T3" fmla="*/ 19 h 52"/>
                <a:gd name="T4" fmla="*/ 64 w 66"/>
                <a:gd name="T5" fmla="*/ 33 h 52"/>
                <a:gd name="T6" fmla="*/ 53 w 66"/>
                <a:gd name="T7" fmla="*/ 49 h 52"/>
                <a:gd name="T8" fmla="*/ 40 w 66"/>
                <a:gd name="T9" fmla="*/ 50 h 52"/>
                <a:gd name="T10" fmla="*/ 9 w 66"/>
                <a:gd name="T11" fmla="*/ 34 h 52"/>
                <a:gd name="T12" fmla="*/ 5 w 66"/>
                <a:gd name="T13" fmla="*/ 15 h 52"/>
                <a:gd name="T14" fmla="*/ 15 w 66"/>
                <a:gd name="T15" fmla="*/ 5 h 52"/>
                <a:gd name="T16" fmla="*/ 30 w 66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52">
                  <a:moveTo>
                    <a:pt x="30" y="2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63" y="22"/>
                    <a:pt x="66" y="28"/>
                    <a:pt x="64" y="33"/>
                  </a:cubicBezTo>
                  <a:cubicBezTo>
                    <a:pt x="62" y="38"/>
                    <a:pt x="59" y="44"/>
                    <a:pt x="53" y="49"/>
                  </a:cubicBezTo>
                  <a:cubicBezTo>
                    <a:pt x="49" y="52"/>
                    <a:pt x="44" y="52"/>
                    <a:pt x="40" y="50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" y="31"/>
                    <a:pt x="0" y="21"/>
                    <a:pt x="5" y="1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0"/>
                    <a:pt x="25" y="0"/>
                    <a:pt x="30" y="2"/>
                  </a:cubicBezTo>
                  <a:close/>
                </a:path>
              </a:pathLst>
            </a:custGeom>
            <a:gradFill>
              <a:gsLst>
                <a:gs pos="100000">
                  <a:srgbClr val="FFAC6F"/>
                </a:gs>
                <a:gs pos="0">
                  <a:srgbClr val="FF9566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îSḷiḓè">
              <a:extLst>
                <a:ext uri="{FF2B5EF4-FFF2-40B4-BE49-F238E27FC236}">
                  <a16:creationId xmlns:a16="http://schemas.microsoft.com/office/drawing/2014/main" id="{61735976-3F41-4831-9F9A-2516BC457C1E}"/>
                </a:ext>
              </a:extLst>
            </p:cNvPr>
            <p:cNvSpPr/>
            <p:nvPr/>
          </p:nvSpPr>
          <p:spPr bwMode="auto">
            <a:xfrm>
              <a:off x="7648576" y="3248025"/>
              <a:ext cx="66675" cy="104775"/>
            </a:xfrm>
            <a:custGeom>
              <a:avLst/>
              <a:gdLst>
                <a:gd name="T0" fmla="*/ 18 w 20"/>
                <a:gd name="T1" fmla="*/ 32 h 32"/>
                <a:gd name="T2" fmla="*/ 17 w 20"/>
                <a:gd name="T3" fmla="*/ 31 h 32"/>
                <a:gd name="T4" fmla="*/ 0 w 20"/>
                <a:gd name="T5" fmla="*/ 2 h 32"/>
                <a:gd name="T6" fmla="*/ 2 w 20"/>
                <a:gd name="T7" fmla="*/ 0 h 32"/>
                <a:gd name="T8" fmla="*/ 4 w 20"/>
                <a:gd name="T9" fmla="*/ 2 h 32"/>
                <a:gd name="T10" fmla="*/ 19 w 20"/>
                <a:gd name="T11" fmla="*/ 29 h 32"/>
                <a:gd name="T12" fmla="*/ 19 w 20"/>
                <a:gd name="T13" fmla="*/ 31 h 32"/>
                <a:gd name="T14" fmla="*/ 18 w 2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2">
                  <a:moveTo>
                    <a:pt x="18" y="32"/>
                  </a:moveTo>
                  <a:cubicBezTo>
                    <a:pt x="18" y="32"/>
                    <a:pt x="17" y="32"/>
                    <a:pt x="17" y="31"/>
                  </a:cubicBezTo>
                  <a:cubicBezTo>
                    <a:pt x="8" y="23"/>
                    <a:pt x="0" y="1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11" y="20"/>
                    <a:pt x="19" y="29"/>
                  </a:cubicBezTo>
                  <a:cubicBezTo>
                    <a:pt x="20" y="29"/>
                    <a:pt x="20" y="31"/>
                    <a:pt x="19" y="31"/>
                  </a:cubicBezTo>
                  <a:cubicBezTo>
                    <a:pt x="19" y="32"/>
                    <a:pt x="19" y="32"/>
                    <a:pt x="18" y="32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îşľíḍè">
              <a:extLst>
                <a:ext uri="{FF2B5EF4-FFF2-40B4-BE49-F238E27FC236}">
                  <a16:creationId xmlns:a16="http://schemas.microsoft.com/office/drawing/2014/main" id="{675DB47E-C745-47AF-9B2A-3B89FBF8B70A}"/>
                </a:ext>
              </a:extLst>
            </p:cNvPr>
            <p:cNvSpPr/>
            <p:nvPr/>
          </p:nvSpPr>
          <p:spPr bwMode="auto">
            <a:xfrm>
              <a:off x="7688263" y="3198813"/>
              <a:ext cx="66675" cy="95250"/>
            </a:xfrm>
            <a:custGeom>
              <a:avLst/>
              <a:gdLst>
                <a:gd name="T0" fmla="*/ 18 w 20"/>
                <a:gd name="T1" fmla="*/ 29 h 29"/>
                <a:gd name="T2" fmla="*/ 18 w 20"/>
                <a:gd name="T3" fmla="*/ 29 h 29"/>
                <a:gd name="T4" fmla="*/ 4 w 20"/>
                <a:gd name="T5" fmla="*/ 19 h 29"/>
                <a:gd name="T6" fmla="*/ 2 w 20"/>
                <a:gd name="T7" fmla="*/ 2 h 29"/>
                <a:gd name="T8" fmla="*/ 4 w 20"/>
                <a:gd name="T9" fmla="*/ 1 h 29"/>
                <a:gd name="T10" fmla="*/ 6 w 20"/>
                <a:gd name="T11" fmla="*/ 3 h 29"/>
                <a:gd name="T12" fmla="*/ 7 w 20"/>
                <a:gd name="T13" fmla="*/ 17 h 29"/>
                <a:gd name="T14" fmla="*/ 18 w 20"/>
                <a:gd name="T15" fmla="*/ 25 h 29"/>
                <a:gd name="T16" fmla="*/ 20 w 20"/>
                <a:gd name="T17" fmla="*/ 28 h 29"/>
                <a:gd name="T18" fmla="*/ 18 w 20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2" y="28"/>
                    <a:pt x="7" y="24"/>
                    <a:pt x="4" y="19"/>
                  </a:cubicBezTo>
                  <a:cubicBezTo>
                    <a:pt x="1" y="14"/>
                    <a:pt x="0" y="7"/>
                    <a:pt x="2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ubicBezTo>
                    <a:pt x="4" y="7"/>
                    <a:pt x="5" y="12"/>
                    <a:pt x="7" y="17"/>
                  </a:cubicBezTo>
                  <a:cubicBezTo>
                    <a:pt x="10" y="21"/>
                    <a:pt x="14" y="24"/>
                    <a:pt x="18" y="25"/>
                  </a:cubicBezTo>
                  <a:cubicBezTo>
                    <a:pt x="20" y="26"/>
                    <a:pt x="20" y="27"/>
                    <a:pt x="20" y="28"/>
                  </a:cubicBezTo>
                  <a:cubicBezTo>
                    <a:pt x="20" y="29"/>
                    <a:pt x="19" y="29"/>
                    <a:pt x="18" y="29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ï$ļiḑê">
              <a:extLst>
                <a:ext uri="{FF2B5EF4-FFF2-40B4-BE49-F238E27FC236}">
                  <a16:creationId xmlns:a16="http://schemas.microsoft.com/office/drawing/2014/main" id="{05452B2C-8B5E-421F-B7FA-BDE9B457F6A0}"/>
                </a:ext>
              </a:extLst>
            </p:cNvPr>
            <p:cNvSpPr/>
            <p:nvPr/>
          </p:nvSpPr>
          <p:spPr bwMode="auto">
            <a:xfrm>
              <a:off x="5718176" y="2647950"/>
              <a:ext cx="1739900" cy="758825"/>
            </a:xfrm>
            <a:custGeom>
              <a:avLst/>
              <a:gdLst>
                <a:gd name="T0" fmla="*/ 6 w 527"/>
                <a:gd name="T1" fmla="*/ 57 h 230"/>
                <a:gd name="T2" fmla="*/ 0 w 527"/>
                <a:gd name="T3" fmla="*/ 104 h 230"/>
                <a:gd name="T4" fmla="*/ 175 w 527"/>
                <a:gd name="T5" fmla="*/ 170 h 230"/>
                <a:gd name="T6" fmla="*/ 329 w 527"/>
                <a:gd name="T7" fmla="*/ 96 h 230"/>
                <a:gd name="T8" fmla="*/ 505 w 527"/>
                <a:gd name="T9" fmla="*/ 230 h 230"/>
                <a:gd name="T10" fmla="*/ 527 w 527"/>
                <a:gd name="T11" fmla="*/ 186 h 230"/>
                <a:gd name="T12" fmla="*/ 382 w 527"/>
                <a:gd name="T13" fmla="*/ 24 h 230"/>
                <a:gd name="T14" fmla="*/ 320 w 527"/>
                <a:gd name="T15" fmla="*/ 9 h 230"/>
                <a:gd name="T16" fmla="*/ 127 w 527"/>
                <a:gd name="T17" fmla="*/ 65 h 230"/>
                <a:gd name="T18" fmla="*/ 6 w 527"/>
                <a:gd name="T19" fmla="*/ 5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7" h="230">
                  <a:moveTo>
                    <a:pt x="6" y="57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34" y="216"/>
                    <a:pt x="175" y="170"/>
                  </a:cubicBezTo>
                  <a:cubicBezTo>
                    <a:pt x="316" y="123"/>
                    <a:pt x="329" y="96"/>
                    <a:pt x="329" y="96"/>
                  </a:cubicBezTo>
                  <a:cubicBezTo>
                    <a:pt x="329" y="96"/>
                    <a:pt x="331" y="172"/>
                    <a:pt x="505" y="230"/>
                  </a:cubicBezTo>
                  <a:cubicBezTo>
                    <a:pt x="505" y="230"/>
                    <a:pt x="526" y="207"/>
                    <a:pt x="527" y="186"/>
                  </a:cubicBezTo>
                  <a:cubicBezTo>
                    <a:pt x="382" y="24"/>
                    <a:pt x="382" y="24"/>
                    <a:pt x="382" y="24"/>
                  </a:cubicBezTo>
                  <a:cubicBezTo>
                    <a:pt x="362" y="3"/>
                    <a:pt x="347" y="0"/>
                    <a:pt x="320" y="9"/>
                  </a:cubicBezTo>
                  <a:cubicBezTo>
                    <a:pt x="259" y="31"/>
                    <a:pt x="145" y="65"/>
                    <a:pt x="127" y="65"/>
                  </a:cubicBezTo>
                  <a:lnTo>
                    <a:pt x="6" y="57"/>
                  </a:lnTo>
                  <a:close/>
                </a:path>
              </a:pathLst>
            </a:custGeom>
            <a:gradFill>
              <a:gsLst>
                <a:gs pos="100000">
                  <a:srgbClr val="0017A3"/>
                </a:gs>
                <a:gs pos="0">
                  <a:srgbClr val="190F08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i$ḷïďè">
              <a:extLst>
                <a:ext uri="{FF2B5EF4-FFF2-40B4-BE49-F238E27FC236}">
                  <a16:creationId xmlns:a16="http://schemas.microsoft.com/office/drawing/2014/main" id="{E23E72AD-C1ED-48C6-9A7E-3BF1AE2981D7}"/>
                </a:ext>
              </a:extLst>
            </p:cNvPr>
            <p:cNvSpPr/>
            <p:nvPr/>
          </p:nvSpPr>
          <p:spPr bwMode="auto">
            <a:xfrm>
              <a:off x="5443538" y="1627188"/>
              <a:ext cx="1211263" cy="1360488"/>
            </a:xfrm>
            <a:custGeom>
              <a:avLst/>
              <a:gdLst>
                <a:gd name="T0" fmla="*/ 140 w 367"/>
                <a:gd name="T1" fmla="*/ 21 h 413"/>
                <a:gd name="T2" fmla="*/ 0 w 367"/>
                <a:gd name="T3" fmla="*/ 112 h 413"/>
                <a:gd name="T4" fmla="*/ 61 w 367"/>
                <a:gd name="T5" fmla="*/ 164 h 413"/>
                <a:gd name="T6" fmla="*/ 122 w 367"/>
                <a:gd name="T7" fmla="*/ 117 h 413"/>
                <a:gd name="T8" fmla="*/ 77 w 367"/>
                <a:gd name="T9" fmla="*/ 390 h 413"/>
                <a:gd name="T10" fmla="*/ 84 w 367"/>
                <a:gd name="T11" fmla="*/ 401 h 413"/>
                <a:gd name="T12" fmla="*/ 250 w 367"/>
                <a:gd name="T13" fmla="*/ 366 h 413"/>
                <a:gd name="T14" fmla="*/ 351 w 367"/>
                <a:gd name="T15" fmla="*/ 142 h 413"/>
                <a:gd name="T16" fmla="*/ 366 w 367"/>
                <a:gd name="T17" fmla="*/ 65 h 413"/>
                <a:gd name="T18" fmla="*/ 346 w 367"/>
                <a:gd name="T19" fmla="*/ 30 h 413"/>
                <a:gd name="T20" fmla="*/ 140 w 367"/>
                <a:gd name="T21" fmla="*/ 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413">
                  <a:moveTo>
                    <a:pt x="140" y="21"/>
                  </a:moveTo>
                  <a:cubicBezTo>
                    <a:pt x="99" y="31"/>
                    <a:pt x="36" y="64"/>
                    <a:pt x="0" y="112"/>
                  </a:cubicBezTo>
                  <a:cubicBezTo>
                    <a:pt x="16" y="124"/>
                    <a:pt x="41" y="144"/>
                    <a:pt x="61" y="164"/>
                  </a:cubicBezTo>
                  <a:cubicBezTo>
                    <a:pt x="72" y="149"/>
                    <a:pt x="96" y="129"/>
                    <a:pt x="122" y="117"/>
                  </a:cubicBezTo>
                  <a:cubicBezTo>
                    <a:pt x="124" y="214"/>
                    <a:pt x="96" y="305"/>
                    <a:pt x="77" y="390"/>
                  </a:cubicBezTo>
                  <a:cubicBezTo>
                    <a:pt x="75" y="395"/>
                    <a:pt x="79" y="400"/>
                    <a:pt x="84" y="401"/>
                  </a:cubicBezTo>
                  <a:cubicBezTo>
                    <a:pt x="112" y="405"/>
                    <a:pt x="194" y="413"/>
                    <a:pt x="250" y="366"/>
                  </a:cubicBezTo>
                  <a:cubicBezTo>
                    <a:pt x="351" y="142"/>
                    <a:pt x="351" y="142"/>
                    <a:pt x="351" y="142"/>
                  </a:cubicBezTo>
                  <a:cubicBezTo>
                    <a:pt x="362" y="118"/>
                    <a:pt x="367" y="91"/>
                    <a:pt x="366" y="65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6" y="30"/>
                    <a:pt x="231" y="0"/>
                    <a:pt x="140" y="21"/>
                  </a:cubicBezTo>
                  <a:close/>
                </a:path>
              </a:pathLst>
            </a:custGeom>
            <a:gradFill>
              <a:gsLst>
                <a:gs pos="0">
                  <a:srgbClr val="FF8054"/>
                </a:gs>
                <a:gs pos="100000">
                  <a:srgbClr val="FFDD2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îslíḑe">
              <a:extLst>
                <a:ext uri="{FF2B5EF4-FFF2-40B4-BE49-F238E27FC236}">
                  <a16:creationId xmlns:a16="http://schemas.microsoft.com/office/drawing/2014/main" id="{F7B5A542-FFAD-44A3-A1C5-9852490D11B6}"/>
                </a:ext>
              </a:extLst>
            </p:cNvPr>
            <p:cNvSpPr/>
            <p:nvPr/>
          </p:nvSpPr>
          <p:spPr bwMode="auto">
            <a:xfrm>
              <a:off x="5176838" y="1660525"/>
              <a:ext cx="1144588" cy="1468438"/>
            </a:xfrm>
            <a:custGeom>
              <a:avLst/>
              <a:gdLst>
                <a:gd name="T0" fmla="*/ 289 w 347"/>
                <a:gd name="T1" fmla="*/ 0 h 446"/>
                <a:gd name="T2" fmla="*/ 279 w 347"/>
                <a:gd name="T3" fmla="*/ 21 h 446"/>
                <a:gd name="T4" fmla="*/ 295 w 347"/>
                <a:gd name="T5" fmla="*/ 39 h 446"/>
                <a:gd name="T6" fmla="*/ 320 w 347"/>
                <a:gd name="T7" fmla="*/ 44 h 446"/>
                <a:gd name="T8" fmla="*/ 164 w 347"/>
                <a:gd name="T9" fmla="*/ 430 h 446"/>
                <a:gd name="T10" fmla="*/ 32 w 347"/>
                <a:gd name="T11" fmla="*/ 357 h 446"/>
                <a:gd name="T12" fmla="*/ 173 w 347"/>
                <a:gd name="T13" fmla="*/ 287 h 446"/>
                <a:gd name="T14" fmla="*/ 198 w 347"/>
                <a:gd name="T15" fmla="*/ 134 h 446"/>
                <a:gd name="T16" fmla="*/ 121 w 347"/>
                <a:gd name="T17" fmla="*/ 322 h 446"/>
                <a:gd name="T18" fmla="*/ 77 w 347"/>
                <a:gd name="T19" fmla="*/ 338 h 446"/>
                <a:gd name="T20" fmla="*/ 76 w 347"/>
                <a:gd name="T21" fmla="*/ 102 h 446"/>
                <a:gd name="T22" fmla="*/ 289 w 347"/>
                <a:gd name="T23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7" h="446">
                  <a:moveTo>
                    <a:pt x="289" y="0"/>
                  </a:moveTo>
                  <a:cubicBezTo>
                    <a:pt x="281" y="2"/>
                    <a:pt x="277" y="12"/>
                    <a:pt x="279" y="21"/>
                  </a:cubicBezTo>
                  <a:cubicBezTo>
                    <a:pt x="281" y="29"/>
                    <a:pt x="288" y="35"/>
                    <a:pt x="295" y="39"/>
                  </a:cubicBezTo>
                  <a:cubicBezTo>
                    <a:pt x="303" y="42"/>
                    <a:pt x="320" y="44"/>
                    <a:pt x="320" y="44"/>
                  </a:cubicBezTo>
                  <a:cubicBezTo>
                    <a:pt x="320" y="44"/>
                    <a:pt x="347" y="318"/>
                    <a:pt x="164" y="430"/>
                  </a:cubicBezTo>
                  <a:cubicBezTo>
                    <a:pt x="137" y="446"/>
                    <a:pt x="32" y="357"/>
                    <a:pt x="32" y="357"/>
                  </a:cubicBezTo>
                  <a:cubicBezTo>
                    <a:pt x="32" y="357"/>
                    <a:pt x="141" y="349"/>
                    <a:pt x="173" y="287"/>
                  </a:cubicBezTo>
                  <a:cubicBezTo>
                    <a:pt x="191" y="255"/>
                    <a:pt x="198" y="134"/>
                    <a:pt x="198" y="134"/>
                  </a:cubicBezTo>
                  <a:cubicBezTo>
                    <a:pt x="198" y="134"/>
                    <a:pt x="57" y="210"/>
                    <a:pt x="121" y="322"/>
                  </a:cubicBezTo>
                  <a:cubicBezTo>
                    <a:pt x="125" y="329"/>
                    <a:pt x="77" y="338"/>
                    <a:pt x="77" y="338"/>
                  </a:cubicBezTo>
                  <a:cubicBezTo>
                    <a:pt x="77" y="338"/>
                    <a:pt x="0" y="208"/>
                    <a:pt x="76" y="102"/>
                  </a:cubicBezTo>
                  <a:cubicBezTo>
                    <a:pt x="149" y="1"/>
                    <a:pt x="289" y="0"/>
                    <a:pt x="289" y="0"/>
                  </a:cubicBezTo>
                  <a:close/>
                </a:path>
              </a:pathLst>
            </a:custGeom>
            <a:gradFill>
              <a:gsLst>
                <a:gs pos="0">
                  <a:srgbClr val="006AF1"/>
                </a:gs>
                <a:gs pos="100000">
                  <a:srgbClr val="0028BA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iṧlïḓè">
              <a:extLst>
                <a:ext uri="{FF2B5EF4-FFF2-40B4-BE49-F238E27FC236}">
                  <a16:creationId xmlns:a16="http://schemas.microsoft.com/office/drawing/2014/main" id="{0C216C58-3668-4B40-A38D-19C8AD20ADFA}"/>
                </a:ext>
              </a:extLst>
            </p:cNvPr>
            <p:cNvSpPr/>
            <p:nvPr/>
          </p:nvSpPr>
          <p:spPr bwMode="auto">
            <a:xfrm>
              <a:off x="6103938" y="1465263"/>
              <a:ext cx="260350" cy="366713"/>
            </a:xfrm>
            <a:custGeom>
              <a:avLst/>
              <a:gdLst>
                <a:gd name="T0" fmla="*/ 24 w 79"/>
                <a:gd name="T1" fmla="*/ 0 h 111"/>
                <a:gd name="T2" fmla="*/ 1 w 79"/>
                <a:gd name="T3" fmla="*/ 78 h 111"/>
                <a:gd name="T4" fmla="*/ 5 w 79"/>
                <a:gd name="T5" fmla="*/ 91 h 111"/>
                <a:gd name="T6" fmla="*/ 73 w 79"/>
                <a:gd name="T7" fmla="*/ 93 h 111"/>
                <a:gd name="T8" fmla="*/ 79 w 79"/>
                <a:gd name="T9" fmla="*/ 82 h 111"/>
                <a:gd name="T10" fmla="*/ 76 w 79"/>
                <a:gd name="T11" fmla="*/ 16 h 111"/>
                <a:gd name="T12" fmla="*/ 24 w 79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1">
                  <a:moveTo>
                    <a:pt x="24" y="0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0" y="83"/>
                    <a:pt x="1" y="88"/>
                    <a:pt x="5" y="91"/>
                  </a:cubicBezTo>
                  <a:cubicBezTo>
                    <a:pt x="16" y="99"/>
                    <a:pt x="39" y="111"/>
                    <a:pt x="73" y="93"/>
                  </a:cubicBezTo>
                  <a:cubicBezTo>
                    <a:pt x="77" y="91"/>
                    <a:pt x="79" y="87"/>
                    <a:pt x="79" y="82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24" y="0"/>
                  </a:lnTo>
                  <a:close/>
                </a:path>
              </a:pathLst>
            </a:custGeom>
            <a:gradFill>
              <a:gsLst>
                <a:gs pos="0">
                  <a:srgbClr val="FFB271"/>
                </a:gs>
                <a:gs pos="10000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îṣľïdê">
              <a:extLst>
                <a:ext uri="{FF2B5EF4-FFF2-40B4-BE49-F238E27FC236}">
                  <a16:creationId xmlns:a16="http://schemas.microsoft.com/office/drawing/2014/main" id="{DD7203D1-8BD2-4145-BB20-989A9E952BE4}"/>
                </a:ext>
              </a:extLst>
            </p:cNvPr>
            <p:cNvSpPr/>
            <p:nvPr/>
          </p:nvSpPr>
          <p:spPr bwMode="auto">
            <a:xfrm>
              <a:off x="6067426" y="1158875"/>
              <a:ext cx="433388" cy="434975"/>
            </a:xfrm>
            <a:custGeom>
              <a:avLst/>
              <a:gdLst>
                <a:gd name="T0" fmla="*/ 80 w 131"/>
                <a:gd name="T1" fmla="*/ 0 h 132"/>
                <a:gd name="T2" fmla="*/ 116 w 131"/>
                <a:gd name="T3" fmla="*/ 70 h 132"/>
                <a:gd name="T4" fmla="*/ 103 w 131"/>
                <a:gd name="T5" fmla="*/ 121 h 132"/>
                <a:gd name="T6" fmla="*/ 28 w 131"/>
                <a:gd name="T7" fmla="*/ 99 h 132"/>
                <a:gd name="T8" fmla="*/ 1 w 131"/>
                <a:gd name="T9" fmla="*/ 47 h 132"/>
                <a:gd name="T10" fmla="*/ 80 w 131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32">
                  <a:moveTo>
                    <a:pt x="80" y="0"/>
                  </a:moveTo>
                  <a:cubicBezTo>
                    <a:pt x="80" y="0"/>
                    <a:pt x="110" y="45"/>
                    <a:pt x="116" y="70"/>
                  </a:cubicBezTo>
                  <a:cubicBezTo>
                    <a:pt x="123" y="95"/>
                    <a:pt x="131" y="111"/>
                    <a:pt x="103" y="121"/>
                  </a:cubicBezTo>
                  <a:cubicBezTo>
                    <a:pt x="74" y="132"/>
                    <a:pt x="46" y="122"/>
                    <a:pt x="28" y="99"/>
                  </a:cubicBezTo>
                  <a:cubicBezTo>
                    <a:pt x="28" y="99"/>
                    <a:pt x="0" y="64"/>
                    <a:pt x="1" y="47"/>
                  </a:cubicBezTo>
                  <a:cubicBezTo>
                    <a:pt x="3" y="30"/>
                    <a:pt x="80" y="0"/>
                    <a:pt x="80" y="0"/>
                  </a:cubicBezTo>
                  <a:close/>
                </a:path>
              </a:pathLst>
            </a:custGeom>
            <a:gradFill>
              <a:gsLst>
                <a:gs pos="0">
                  <a:srgbClr val="FFB271"/>
                </a:gs>
                <a:gs pos="100000">
                  <a:srgbClr val="FFA86C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îṡ1íḑé">
              <a:extLst>
                <a:ext uri="{FF2B5EF4-FFF2-40B4-BE49-F238E27FC236}">
                  <a16:creationId xmlns:a16="http://schemas.microsoft.com/office/drawing/2014/main" id="{7099986D-0FE7-4FE7-AD43-BDBE8FC09907}"/>
                </a:ext>
              </a:extLst>
            </p:cNvPr>
            <p:cNvSpPr/>
            <p:nvPr/>
          </p:nvSpPr>
          <p:spPr bwMode="auto">
            <a:xfrm>
              <a:off x="6388101" y="1257300"/>
              <a:ext cx="92075" cy="139700"/>
            </a:xfrm>
            <a:custGeom>
              <a:avLst/>
              <a:gdLst>
                <a:gd name="T0" fmla="*/ 1 w 28"/>
                <a:gd name="T1" fmla="*/ 0 h 42"/>
                <a:gd name="T2" fmla="*/ 28 w 28"/>
                <a:gd name="T3" fmla="*/ 29 h 42"/>
                <a:gd name="T4" fmla="*/ 9 w 28"/>
                <a:gd name="T5" fmla="*/ 42 h 42"/>
                <a:gd name="T6" fmla="*/ 0 w 28"/>
                <a:gd name="T7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1" y="0"/>
                  </a:moveTo>
                  <a:cubicBezTo>
                    <a:pt x="9" y="10"/>
                    <a:pt x="18" y="20"/>
                    <a:pt x="28" y="29"/>
                  </a:cubicBezTo>
                  <a:cubicBezTo>
                    <a:pt x="22" y="33"/>
                    <a:pt x="16" y="38"/>
                    <a:pt x="9" y="42"/>
                  </a:cubicBezTo>
                  <a:cubicBezTo>
                    <a:pt x="6" y="30"/>
                    <a:pt x="3" y="17"/>
                    <a:pt x="0" y="5"/>
                  </a:cubicBezTo>
                </a:path>
              </a:pathLst>
            </a:custGeom>
            <a:gradFill>
              <a:gsLst>
                <a:gs pos="100000">
                  <a:srgbClr val="FFB271"/>
                </a:gs>
                <a:gs pos="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ḷíḍé">
              <a:extLst>
                <a:ext uri="{FF2B5EF4-FFF2-40B4-BE49-F238E27FC236}">
                  <a16:creationId xmlns:a16="http://schemas.microsoft.com/office/drawing/2014/main" id="{DEC40D10-4B94-4EBD-9DD8-D8A55765F573}"/>
                </a:ext>
              </a:extLst>
            </p:cNvPr>
            <p:cNvSpPr/>
            <p:nvPr/>
          </p:nvSpPr>
          <p:spPr bwMode="auto">
            <a:xfrm>
              <a:off x="5926138" y="968375"/>
              <a:ext cx="485775" cy="560388"/>
            </a:xfrm>
            <a:custGeom>
              <a:avLst/>
              <a:gdLst>
                <a:gd name="T0" fmla="*/ 139 w 147"/>
                <a:gd name="T1" fmla="*/ 15 h 170"/>
                <a:gd name="T2" fmla="*/ 122 w 147"/>
                <a:gd name="T3" fmla="*/ 3 h 170"/>
                <a:gd name="T4" fmla="*/ 121 w 147"/>
                <a:gd name="T5" fmla="*/ 3 h 170"/>
                <a:gd name="T6" fmla="*/ 117 w 147"/>
                <a:gd name="T7" fmla="*/ 2 h 170"/>
                <a:gd name="T8" fmla="*/ 75 w 147"/>
                <a:gd name="T9" fmla="*/ 28 h 170"/>
                <a:gd name="T10" fmla="*/ 73 w 147"/>
                <a:gd name="T11" fmla="*/ 36 h 170"/>
                <a:gd name="T12" fmla="*/ 24 w 147"/>
                <a:gd name="T13" fmla="*/ 93 h 170"/>
                <a:gd name="T14" fmla="*/ 21 w 147"/>
                <a:gd name="T15" fmla="*/ 95 h 170"/>
                <a:gd name="T16" fmla="*/ 9 w 147"/>
                <a:gd name="T17" fmla="*/ 100 h 170"/>
                <a:gd name="T18" fmla="*/ 34 w 147"/>
                <a:gd name="T19" fmla="*/ 145 h 170"/>
                <a:gd name="T20" fmla="*/ 34 w 147"/>
                <a:gd name="T21" fmla="*/ 148 h 170"/>
                <a:gd name="T22" fmla="*/ 43 w 147"/>
                <a:gd name="T23" fmla="*/ 164 h 170"/>
                <a:gd name="T24" fmla="*/ 77 w 147"/>
                <a:gd name="T25" fmla="*/ 165 h 170"/>
                <a:gd name="T26" fmla="*/ 78 w 147"/>
                <a:gd name="T27" fmla="*/ 162 h 170"/>
                <a:gd name="T28" fmla="*/ 69 w 147"/>
                <a:gd name="T29" fmla="*/ 141 h 170"/>
                <a:gd name="T30" fmla="*/ 70 w 147"/>
                <a:gd name="T31" fmla="*/ 138 h 170"/>
                <a:gd name="T32" fmla="*/ 78 w 147"/>
                <a:gd name="T33" fmla="*/ 137 h 170"/>
                <a:gd name="T34" fmla="*/ 79 w 147"/>
                <a:gd name="T35" fmla="*/ 136 h 170"/>
                <a:gd name="T36" fmla="*/ 80 w 147"/>
                <a:gd name="T37" fmla="*/ 130 h 170"/>
                <a:gd name="T38" fmla="*/ 73 w 147"/>
                <a:gd name="T39" fmla="*/ 99 h 170"/>
                <a:gd name="T40" fmla="*/ 145 w 147"/>
                <a:gd name="T41" fmla="*/ 49 h 170"/>
                <a:gd name="T42" fmla="*/ 147 w 147"/>
                <a:gd name="T43" fmla="*/ 36 h 170"/>
                <a:gd name="T44" fmla="*/ 139 w 147"/>
                <a:gd name="T45" fmla="*/ 1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70">
                  <a:moveTo>
                    <a:pt x="139" y="15"/>
                  </a:moveTo>
                  <a:cubicBezTo>
                    <a:pt x="134" y="9"/>
                    <a:pt x="128" y="5"/>
                    <a:pt x="122" y="3"/>
                  </a:cubicBezTo>
                  <a:cubicBezTo>
                    <a:pt x="122" y="3"/>
                    <a:pt x="121" y="3"/>
                    <a:pt x="121" y="3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99" y="0"/>
                    <a:pt x="80" y="11"/>
                    <a:pt x="75" y="28"/>
                  </a:cubicBezTo>
                  <a:cubicBezTo>
                    <a:pt x="74" y="30"/>
                    <a:pt x="73" y="33"/>
                    <a:pt x="73" y="36"/>
                  </a:cubicBezTo>
                  <a:cubicBezTo>
                    <a:pt x="40" y="49"/>
                    <a:pt x="20" y="68"/>
                    <a:pt x="24" y="93"/>
                  </a:cubicBezTo>
                  <a:cubicBezTo>
                    <a:pt x="24" y="94"/>
                    <a:pt x="23" y="95"/>
                    <a:pt x="21" y="95"/>
                  </a:cubicBezTo>
                  <a:cubicBezTo>
                    <a:pt x="18" y="94"/>
                    <a:pt x="14" y="94"/>
                    <a:pt x="9" y="100"/>
                  </a:cubicBezTo>
                  <a:cubicBezTo>
                    <a:pt x="0" y="110"/>
                    <a:pt x="8" y="131"/>
                    <a:pt x="34" y="145"/>
                  </a:cubicBezTo>
                  <a:cubicBezTo>
                    <a:pt x="35" y="146"/>
                    <a:pt x="35" y="147"/>
                    <a:pt x="34" y="148"/>
                  </a:cubicBezTo>
                  <a:cubicBezTo>
                    <a:pt x="31" y="151"/>
                    <a:pt x="26" y="159"/>
                    <a:pt x="43" y="164"/>
                  </a:cubicBezTo>
                  <a:cubicBezTo>
                    <a:pt x="60" y="170"/>
                    <a:pt x="72" y="167"/>
                    <a:pt x="77" y="165"/>
                  </a:cubicBezTo>
                  <a:cubicBezTo>
                    <a:pt x="78" y="165"/>
                    <a:pt x="78" y="163"/>
                    <a:pt x="78" y="162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8" y="140"/>
                    <a:pt x="69" y="139"/>
                    <a:pt x="70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1" y="135"/>
                    <a:pt x="82" y="132"/>
                    <a:pt x="80" y="130"/>
                  </a:cubicBezTo>
                  <a:cubicBezTo>
                    <a:pt x="75" y="123"/>
                    <a:pt x="63" y="106"/>
                    <a:pt x="73" y="99"/>
                  </a:cubicBezTo>
                  <a:cubicBezTo>
                    <a:pt x="85" y="91"/>
                    <a:pt x="137" y="70"/>
                    <a:pt x="145" y="49"/>
                  </a:cubicBezTo>
                  <a:cubicBezTo>
                    <a:pt x="146" y="45"/>
                    <a:pt x="147" y="41"/>
                    <a:pt x="147" y="36"/>
                  </a:cubicBezTo>
                  <a:cubicBezTo>
                    <a:pt x="147" y="36"/>
                    <a:pt x="145" y="21"/>
                    <a:pt x="139" y="15"/>
                  </a:cubicBezTo>
                  <a:close/>
                </a:path>
              </a:pathLst>
            </a:custGeom>
            <a:solidFill>
              <a:srgbClr val="003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íṣlíḍé">
              <a:extLst>
                <a:ext uri="{FF2B5EF4-FFF2-40B4-BE49-F238E27FC236}">
                  <a16:creationId xmlns:a16="http://schemas.microsoft.com/office/drawing/2014/main" id="{6E6DB472-60E0-480B-BE7E-22B9149D1F43}"/>
                </a:ext>
              </a:extLst>
            </p:cNvPr>
            <p:cNvSpPr/>
            <p:nvPr/>
          </p:nvSpPr>
          <p:spPr bwMode="auto">
            <a:xfrm>
              <a:off x="6061076" y="1336675"/>
              <a:ext cx="128588" cy="149225"/>
            </a:xfrm>
            <a:custGeom>
              <a:avLst/>
              <a:gdLst>
                <a:gd name="T0" fmla="*/ 39 w 39"/>
                <a:gd name="T1" fmla="*/ 29 h 45"/>
                <a:gd name="T2" fmla="*/ 12 w 39"/>
                <a:gd name="T3" fmla="*/ 11 h 45"/>
                <a:gd name="T4" fmla="*/ 38 w 39"/>
                <a:gd name="T5" fmla="*/ 44 h 45"/>
                <a:gd name="T6" fmla="*/ 39 w 39"/>
                <a:gd name="T7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5">
                  <a:moveTo>
                    <a:pt x="39" y="29"/>
                  </a:moveTo>
                  <a:cubicBezTo>
                    <a:pt x="39" y="29"/>
                    <a:pt x="25" y="0"/>
                    <a:pt x="12" y="11"/>
                  </a:cubicBezTo>
                  <a:cubicBezTo>
                    <a:pt x="0" y="22"/>
                    <a:pt x="26" y="45"/>
                    <a:pt x="38" y="44"/>
                  </a:cubicBezTo>
                  <a:lnTo>
                    <a:pt x="39" y="29"/>
                  </a:lnTo>
                  <a:close/>
                </a:path>
              </a:pathLst>
            </a:custGeom>
            <a:gradFill>
              <a:gsLst>
                <a:gs pos="100000">
                  <a:srgbClr val="FFB271"/>
                </a:gs>
                <a:gs pos="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iṡlíḍé">
              <a:extLst>
                <a:ext uri="{FF2B5EF4-FFF2-40B4-BE49-F238E27FC236}">
                  <a16:creationId xmlns:a16="http://schemas.microsoft.com/office/drawing/2014/main" id="{AA7BBA93-3907-4353-9217-2EC13714F4E8}"/>
                </a:ext>
              </a:extLst>
            </p:cNvPr>
            <p:cNvSpPr/>
            <p:nvPr/>
          </p:nvSpPr>
          <p:spPr bwMode="auto">
            <a:xfrm>
              <a:off x="6361113" y="1682750"/>
              <a:ext cx="984250" cy="1143000"/>
            </a:xfrm>
            <a:custGeom>
              <a:avLst/>
              <a:gdLst>
                <a:gd name="T0" fmla="*/ 68 w 298"/>
                <a:gd name="T1" fmla="*/ 13 h 347"/>
                <a:gd name="T2" fmla="*/ 176 w 298"/>
                <a:gd name="T3" fmla="*/ 111 h 347"/>
                <a:gd name="T4" fmla="*/ 266 w 298"/>
                <a:gd name="T5" fmla="*/ 90 h 347"/>
                <a:gd name="T6" fmla="*/ 298 w 298"/>
                <a:gd name="T7" fmla="*/ 133 h 347"/>
                <a:gd name="T8" fmla="*/ 102 w 298"/>
                <a:gd name="T9" fmla="*/ 174 h 347"/>
                <a:gd name="T10" fmla="*/ 69 w 298"/>
                <a:gd name="T11" fmla="*/ 147 h 347"/>
                <a:gd name="T12" fmla="*/ 45 w 298"/>
                <a:gd name="T13" fmla="*/ 258 h 347"/>
                <a:gd name="T14" fmla="*/ 53 w 298"/>
                <a:gd name="T15" fmla="*/ 326 h 347"/>
                <a:gd name="T16" fmla="*/ 0 w 298"/>
                <a:gd name="T17" fmla="*/ 347 h 347"/>
                <a:gd name="T18" fmla="*/ 24 w 298"/>
                <a:gd name="T19" fmla="*/ 168 h 347"/>
                <a:gd name="T20" fmla="*/ 2 w 298"/>
                <a:gd name="T21" fmla="*/ 30 h 347"/>
                <a:gd name="T22" fmla="*/ 9 w 298"/>
                <a:gd name="T2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" h="347">
                  <a:moveTo>
                    <a:pt x="68" y="13"/>
                  </a:moveTo>
                  <a:cubicBezTo>
                    <a:pt x="84" y="31"/>
                    <a:pt x="135" y="103"/>
                    <a:pt x="176" y="111"/>
                  </a:cubicBezTo>
                  <a:cubicBezTo>
                    <a:pt x="239" y="123"/>
                    <a:pt x="266" y="90"/>
                    <a:pt x="266" y="90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298" y="133"/>
                    <a:pt x="226" y="248"/>
                    <a:pt x="102" y="174"/>
                  </a:cubicBezTo>
                  <a:cubicBezTo>
                    <a:pt x="83" y="162"/>
                    <a:pt x="69" y="147"/>
                    <a:pt x="69" y="147"/>
                  </a:cubicBezTo>
                  <a:cubicBezTo>
                    <a:pt x="69" y="147"/>
                    <a:pt x="48" y="208"/>
                    <a:pt x="45" y="258"/>
                  </a:cubicBezTo>
                  <a:cubicBezTo>
                    <a:pt x="42" y="307"/>
                    <a:pt x="53" y="326"/>
                    <a:pt x="53" y="326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47"/>
                    <a:pt x="18" y="247"/>
                    <a:pt x="24" y="168"/>
                  </a:cubicBezTo>
                  <a:cubicBezTo>
                    <a:pt x="29" y="90"/>
                    <a:pt x="27" y="74"/>
                    <a:pt x="2" y="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adFill>
              <a:gsLst>
                <a:gs pos="0">
                  <a:srgbClr val="006AF1"/>
                </a:gs>
                <a:gs pos="100000">
                  <a:srgbClr val="0028BA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iSľíḑê">
              <a:extLst>
                <a:ext uri="{FF2B5EF4-FFF2-40B4-BE49-F238E27FC236}">
                  <a16:creationId xmlns:a16="http://schemas.microsoft.com/office/drawing/2014/main" id="{85D58772-BBBA-492A-AD86-6F71F3B37999}"/>
                </a:ext>
              </a:extLst>
            </p:cNvPr>
            <p:cNvSpPr/>
            <p:nvPr/>
          </p:nvSpPr>
          <p:spPr bwMode="auto">
            <a:xfrm>
              <a:off x="7210426" y="1958975"/>
              <a:ext cx="184150" cy="214313"/>
            </a:xfrm>
            <a:custGeom>
              <a:avLst/>
              <a:gdLst>
                <a:gd name="T0" fmla="*/ 46 w 56"/>
                <a:gd name="T1" fmla="*/ 65 h 65"/>
                <a:gd name="T2" fmla="*/ 40 w 56"/>
                <a:gd name="T3" fmla="*/ 61 h 65"/>
                <a:gd name="T4" fmla="*/ 10 w 56"/>
                <a:gd name="T5" fmla="*/ 23 h 65"/>
                <a:gd name="T6" fmla="*/ 3 w 56"/>
                <a:gd name="T7" fmla="*/ 14 h 65"/>
                <a:gd name="T8" fmla="*/ 4 w 56"/>
                <a:gd name="T9" fmla="*/ 3 h 65"/>
                <a:gd name="T10" fmla="*/ 16 w 56"/>
                <a:gd name="T11" fmla="*/ 4 h 65"/>
                <a:gd name="T12" fmla="*/ 22 w 56"/>
                <a:gd name="T13" fmla="*/ 12 h 65"/>
                <a:gd name="T14" fmla="*/ 53 w 56"/>
                <a:gd name="T15" fmla="*/ 52 h 65"/>
                <a:gd name="T16" fmla="*/ 51 w 56"/>
                <a:gd name="T17" fmla="*/ 63 h 65"/>
                <a:gd name="T18" fmla="*/ 46 w 56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5">
                  <a:moveTo>
                    <a:pt x="46" y="65"/>
                  </a:moveTo>
                  <a:cubicBezTo>
                    <a:pt x="44" y="65"/>
                    <a:pt x="41" y="63"/>
                    <a:pt x="40" y="61"/>
                  </a:cubicBezTo>
                  <a:cubicBezTo>
                    <a:pt x="26" y="41"/>
                    <a:pt x="17" y="30"/>
                    <a:pt x="10" y="23"/>
                  </a:cubicBezTo>
                  <a:cubicBezTo>
                    <a:pt x="8" y="20"/>
                    <a:pt x="5" y="17"/>
                    <a:pt x="3" y="14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18" y="7"/>
                    <a:pt x="20" y="9"/>
                    <a:pt x="22" y="12"/>
                  </a:cubicBezTo>
                  <a:cubicBezTo>
                    <a:pt x="29" y="20"/>
                    <a:pt x="38" y="31"/>
                    <a:pt x="53" y="52"/>
                  </a:cubicBezTo>
                  <a:cubicBezTo>
                    <a:pt x="56" y="56"/>
                    <a:pt x="55" y="61"/>
                    <a:pt x="51" y="63"/>
                  </a:cubicBezTo>
                  <a:cubicBezTo>
                    <a:pt x="50" y="64"/>
                    <a:pt x="48" y="65"/>
                    <a:pt x="46" y="65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íś1ïḋè">
              <a:extLst>
                <a:ext uri="{FF2B5EF4-FFF2-40B4-BE49-F238E27FC236}">
                  <a16:creationId xmlns:a16="http://schemas.microsoft.com/office/drawing/2014/main" id="{21BD1FD2-7BE3-440B-BDC7-85A103FF8967}"/>
                </a:ext>
              </a:extLst>
            </p:cNvPr>
            <p:cNvSpPr/>
            <p:nvPr/>
          </p:nvSpPr>
          <p:spPr bwMode="auto">
            <a:xfrm>
              <a:off x="7354888" y="1679575"/>
              <a:ext cx="307975" cy="336550"/>
            </a:xfrm>
            <a:custGeom>
              <a:avLst/>
              <a:gdLst>
                <a:gd name="T0" fmla="*/ 7 w 93"/>
                <a:gd name="T1" fmla="*/ 0 h 102"/>
                <a:gd name="T2" fmla="*/ 17 w 93"/>
                <a:gd name="T3" fmla="*/ 10 h 102"/>
                <a:gd name="T4" fmla="*/ 20 w 93"/>
                <a:gd name="T5" fmla="*/ 24 h 102"/>
                <a:gd name="T6" fmla="*/ 21 w 93"/>
                <a:gd name="T7" fmla="*/ 47 h 102"/>
                <a:gd name="T8" fmla="*/ 52 w 93"/>
                <a:gd name="T9" fmla="*/ 22 h 102"/>
                <a:gd name="T10" fmla="*/ 90 w 93"/>
                <a:gd name="T11" fmla="*/ 17 h 102"/>
                <a:gd name="T12" fmla="*/ 49 w 93"/>
                <a:gd name="T13" fmla="*/ 42 h 102"/>
                <a:gd name="T14" fmla="*/ 93 w 93"/>
                <a:gd name="T15" fmla="*/ 30 h 102"/>
                <a:gd name="T16" fmla="*/ 58 w 93"/>
                <a:gd name="T17" fmla="*/ 47 h 102"/>
                <a:gd name="T18" fmla="*/ 80 w 93"/>
                <a:gd name="T19" fmla="*/ 41 h 102"/>
                <a:gd name="T20" fmla="*/ 89 w 93"/>
                <a:gd name="T21" fmla="*/ 42 h 102"/>
                <a:gd name="T22" fmla="*/ 52 w 93"/>
                <a:gd name="T23" fmla="*/ 62 h 102"/>
                <a:gd name="T24" fmla="*/ 80 w 93"/>
                <a:gd name="T25" fmla="*/ 51 h 102"/>
                <a:gd name="T26" fmla="*/ 75 w 93"/>
                <a:gd name="T27" fmla="*/ 60 h 102"/>
                <a:gd name="T28" fmla="*/ 21 w 93"/>
                <a:gd name="T29" fmla="*/ 102 h 102"/>
                <a:gd name="T30" fmla="*/ 3 w 93"/>
                <a:gd name="T31" fmla="*/ 61 h 102"/>
                <a:gd name="T32" fmla="*/ 7 w 93"/>
                <a:gd name="T3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102">
                  <a:moveTo>
                    <a:pt x="7" y="0"/>
                  </a:moveTo>
                  <a:cubicBezTo>
                    <a:pt x="11" y="1"/>
                    <a:pt x="15" y="5"/>
                    <a:pt x="17" y="10"/>
                  </a:cubicBezTo>
                  <a:cubicBezTo>
                    <a:pt x="19" y="14"/>
                    <a:pt x="20" y="19"/>
                    <a:pt x="20" y="24"/>
                  </a:cubicBezTo>
                  <a:cubicBezTo>
                    <a:pt x="20" y="32"/>
                    <a:pt x="21" y="39"/>
                    <a:pt x="21" y="47"/>
                  </a:cubicBezTo>
                  <a:cubicBezTo>
                    <a:pt x="30" y="36"/>
                    <a:pt x="40" y="28"/>
                    <a:pt x="52" y="22"/>
                  </a:cubicBezTo>
                  <a:cubicBezTo>
                    <a:pt x="63" y="16"/>
                    <a:pt x="77" y="14"/>
                    <a:pt x="90" y="17"/>
                  </a:cubicBezTo>
                  <a:cubicBezTo>
                    <a:pt x="78" y="27"/>
                    <a:pt x="64" y="36"/>
                    <a:pt x="49" y="42"/>
                  </a:cubicBezTo>
                  <a:cubicBezTo>
                    <a:pt x="61" y="32"/>
                    <a:pt x="77" y="28"/>
                    <a:pt x="93" y="30"/>
                  </a:cubicBezTo>
                  <a:cubicBezTo>
                    <a:pt x="82" y="38"/>
                    <a:pt x="70" y="44"/>
                    <a:pt x="58" y="47"/>
                  </a:cubicBezTo>
                  <a:cubicBezTo>
                    <a:pt x="65" y="45"/>
                    <a:pt x="72" y="43"/>
                    <a:pt x="80" y="41"/>
                  </a:cubicBezTo>
                  <a:cubicBezTo>
                    <a:pt x="83" y="40"/>
                    <a:pt x="87" y="39"/>
                    <a:pt x="89" y="42"/>
                  </a:cubicBezTo>
                  <a:cubicBezTo>
                    <a:pt x="77" y="49"/>
                    <a:pt x="65" y="56"/>
                    <a:pt x="52" y="62"/>
                  </a:cubicBezTo>
                  <a:cubicBezTo>
                    <a:pt x="62" y="58"/>
                    <a:pt x="71" y="55"/>
                    <a:pt x="80" y="51"/>
                  </a:cubicBezTo>
                  <a:cubicBezTo>
                    <a:pt x="82" y="54"/>
                    <a:pt x="78" y="58"/>
                    <a:pt x="75" y="60"/>
                  </a:cubicBezTo>
                  <a:cubicBezTo>
                    <a:pt x="55" y="72"/>
                    <a:pt x="37" y="86"/>
                    <a:pt x="21" y="102"/>
                  </a:cubicBezTo>
                  <a:cubicBezTo>
                    <a:pt x="9" y="84"/>
                    <a:pt x="0" y="83"/>
                    <a:pt x="3" y="61"/>
                  </a:cubicBezTo>
                  <a:cubicBezTo>
                    <a:pt x="4" y="56"/>
                    <a:pt x="9" y="1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rgbClr val="FFB271"/>
                </a:gs>
                <a:gs pos="10000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śļïḋé">
              <a:extLst>
                <a:ext uri="{FF2B5EF4-FFF2-40B4-BE49-F238E27FC236}">
                  <a16:creationId xmlns:a16="http://schemas.microsoft.com/office/drawing/2014/main" id="{49E33B7C-63EC-4E06-B96F-EEC38947C4DB}"/>
                </a:ext>
              </a:extLst>
            </p:cNvPr>
            <p:cNvSpPr/>
            <p:nvPr/>
          </p:nvSpPr>
          <p:spPr bwMode="auto">
            <a:xfrm>
              <a:off x="4173538" y="2181225"/>
              <a:ext cx="2366963" cy="622300"/>
            </a:xfrm>
            <a:custGeom>
              <a:avLst/>
              <a:gdLst>
                <a:gd name="T0" fmla="*/ 536 w 717"/>
                <a:gd name="T1" fmla="*/ 189 h 189"/>
                <a:gd name="T2" fmla="*/ 399 w 717"/>
                <a:gd name="T3" fmla="*/ 160 h 189"/>
                <a:gd name="T4" fmla="*/ 26 w 717"/>
                <a:gd name="T5" fmla="*/ 138 h 189"/>
                <a:gd name="T6" fmla="*/ 33 w 717"/>
                <a:gd name="T7" fmla="*/ 104 h 189"/>
                <a:gd name="T8" fmla="*/ 0 w 717"/>
                <a:gd name="T9" fmla="*/ 98 h 189"/>
                <a:gd name="T10" fmla="*/ 421 w 717"/>
                <a:gd name="T11" fmla="*/ 117 h 189"/>
                <a:gd name="T12" fmla="*/ 639 w 717"/>
                <a:gd name="T13" fmla="*/ 124 h 189"/>
                <a:gd name="T14" fmla="*/ 713 w 717"/>
                <a:gd name="T15" fmla="*/ 64 h 189"/>
                <a:gd name="T16" fmla="*/ 717 w 717"/>
                <a:gd name="T17" fmla="*/ 92 h 189"/>
                <a:gd name="T18" fmla="*/ 656 w 717"/>
                <a:gd name="T19" fmla="*/ 169 h 189"/>
                <a:gd name="T20" fmla="*/ 536 w 717"/>
                <a:gd name="T2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7" h="189">
                  <a:moveTo>
                    <a:pt x="536" y="189"/>
                  </a:moveTo>
                  <a:cubicBezTo>
                    <a:pt x="486" y="189"/>
                    <a:pt x="436" y="179"/>
                    <a:pt x="399" y="160"/>
                  </a:cubicBezTo>
                  <a:cubicBezTo>
                    <a:pt x="279" y="99"/>
                    <a:pt x="152" y="54"/>
                    <a:pt x="26" y="138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6" y="0"/>
                    <a:pt x="295" y="52"/>
                    <a:pt x="421" y="117"/>
                  </a:cubicBezTo>
                  <a:cubicBezTo>
                    <a:pt x="477" y="146"/>
                    <a:pt x="571" y="149"/>
                    <a:pt x="639" y="124"/>
                  </a:cubicBezTo>
                  <a:cubicBezTo>
                    <a:pt x="667" y="113"/>
                    <a:pt x="698" y="99"/>
                    <a:pt x="713" y="64"/>
                  </a:cubicBezTo>
                  <a:cubicBezTo>
                    <a:pt x="717" y="92"/>
                    <a:pt x="717" y="92"/>
                    <a:pt x="717" y="92"/>
                  </a:cubicBezTo>
                  <a:cubicBezTo>
                    <a:pt x="717" y="92"/>
                    <a:pt x="709" y="149"/>
                    <a:pt x="656" y="169"/>
                  </a:cubicBezTo>
                  <a:cubicBezTo>
                    <a:pt x="619" y="182"/>
                    <a:pt x="578" y="189"/>
                    <a:pt x="536" y="189"/>
                  </a:cubicBezTo>
                  <a:close/>
                </a:path>
              </a:pathLst>
            </a:custGeom>
            <a:solidFill>
              <a:srgbClr val="FF3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íṥľîḍe">
              <a:extLst>
                <a:ext uri="{FF2B5EF4-FFF2-40B4-BE49-F238E27FC236}">
                  <a16:creationId xmlns:a16="http://schemas.microsoft.com/office/drawing/2014/main" id="{81846261-B3EC-4C40-AF12-29FA65340DC9}"/>
                </a:ext>
              </a:extLst>
            </p:cNvPr>
            <p:cNvSpPr/>
            <p:nvPr/>
          </p:nvSpPr>
          <p:spPr bwMode="auto">
            <a:xfrm>
              <a:off x="4791076" y="3198813"/>
              <a:ext cx="1131888" cy="566738"/>
            </a:xfrm>
            <a:custGeom>
              <a:avLst/>
              <a:gdLst>
                <a:gd name="T0" fmla="*/ 665 w 713"/>
                <a:gd name="T1" fmla="*/ 357 h 357"/>
                <a:gd name="T2" fmla="*/ 0 w 713"/>
                <a:gd name="T3" fmla="*/ 170 h 357"/>
                <a:gd name="T4" fmla="*/ 47 w 713"/>
                <a:gd name="T5" fmla="*/ 0 h 357"/>
                <a:gd name="T6" fmla="*/ 713 w 713"/>
                <a:gd name="T7" fmla="*/ 184 h 357"/>
                <a:gd name="T8" fmla="*/ 665 w 713"/>
                <a:gd name="T9" fmla="*/ 357 h 357"/>
                <a:gd name="T10" fmla="*/ 665 w 713"/>
                <a:gd name="T11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3" h="357">
                  <a:moveTo>
                    <a:pt x="665" y="357"/>
                  </a:moveTo>
                  <a:lnTo>
                    <a:pt x="0" y="170"/>
                  </a:lnTo>
                  <a:lnTo>
                    <a:pt x="47" y="0"/>
                  </a:lnTo>
                  <a:lnTo>
                    <a:pt x="713" y="184"/>
                  </a:lnTo>
                  <a:lnTo>
                    <a:pt x="665" y="357"/>
                  </a:lnTo>
                  <a:lnTo>
                    <a:pt x="665" y="357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islïḑê">
              <a:extLst>
                <a:ext uri="{FF2B5EF4-FFF2-40B4-BE49-F238E27FC236}">
                  <a16:creationId xmlns:a16="http://schemas.microsoft.com/office/drawing/2014/main" id="{91451F81-71CC-4EB0-8244-5F1487244DB0}"/>
                </a:ext>
              </a:extLst>
            </p:cNvPr>
            <p:cNvSpPr/>
            <p:nvPr/>
          </p:nvSpPr>
          <p:spPr bwMode="auto">
            <a:xfrm>
              <a:off x="4806951" y="2954338"/>
              <a:ext cx="1171575" cy="615950"/>
            </a:xfrm>
            <a:custGeom>
              <a:avLst/>
              <a:gdLst>
                <a:gd name="T0" fmla="*/ 344 w 355"/>
                <a:gd name="T1" fmla="*/ 86 h 187"/>
                <a:gd name="T2" fmla="*/ 53 w 355"/>
                <a:gd name="T3" fmla="*/ 5 h 187"/>
                <a:gd name="T4" fmla="*/ 51 w 355"/>
                <a:gd name="T5" fmla="*/ 4 h 187"/>
                <a:gd name="T6" fmla="*/ 16 w 355"/>
                <a:gd name="T7" fmla="*/ 24 h 187"/>
                <a:gd name="T8" fmla="*/ 3 w 355"/>
                <a:gd name="T9" fmla="*/ 69 h 187"/>
                <a:gd name="T10" fmla="*/ 11 w 355"/>
                <a:gd name="T11" fmla="*/ 96 h 187"/>
                <a:gd name="T12" fmla="*/ 23 w 355"/>
                <a:gd name="T13" fmla="*/ 105 h 187"/>
                <a:gd name="T14" fmla="*/ 163 w 355"/>
                <a:gd name="T15" fmla="*/ 173 h 187"/>
                <a:gd name="T16" fmla="*/ 318 w 355"/>
                <a:gd name="T17" fmla="*/ 187 h 187"/>
                <a:gd name="T18" fmla="*/ 332 w 355"/>
                <a:gd name="T19" fmla="*/ 185 h 187"/>
                <a:gd name="T20" fmla="*/ 352 w 355"/>
                <a:gd name="T21" fmla="*/ 114 h 187"/>
                <a:gd name="T22" fmla="*/ 344 w 355"/>
                <a:gd name="T23" fmla="*/ 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5" h="187">
                  <a:moveTo>
                    <a:pt x="344" y="86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36" y="0"/>
                    <a:pt x="20" y="9"/>
                    <a:pt x="16" y="24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80"/>
                    <a:pt x="3" y="89"/>
                    <a:pt x="11" y="96"/>
                  </a:cubicBezTo>
                  <a:cubicBezTo>
                    <a:pt x="14" y="99"/>
                    <a:pt x="18" y="102"/>
                    <a:pt x="23" y="105"/>
                  </a:cubicBezTo>
                  <a:cubicBezTo>
                    <a:pt x="163" y="173"/>
                    <a:pt x="163" y="173"/>
                    <a:pt x="163" y="173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323" y="187"/>
                    <a:pt x="328" y="186"/>
                    <a:pt x="332" y="185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5" y="104"/>
                    <a:pt x="351" y="93"/>
                    <a:pt x="344" y="86"/>
                  </a:cubicBezTo>
                  <a:close/>
                </a:path>
              </a:pathLst>
            </a:custGeom>
            <a:gradFill>
              <a:gsLst>
                <a:gs pos="100000">
                  <a:srgbClr val="FF7A5F"/>
                </a:gs>
                <a:gs pos="0">
                  <a:srgbClr val="FF7A5F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îśḻíḋé">
              <a:extLst>
                <a:ext uri="{FF2B5EF4-FFF2-40B4-BE49-F238E27FC236}">
                  <a16:creationId xmlns:a16="http://schemas.microsoft.com/office/drawing/2014/main" id="{5011BE3E-5D36-451A-9B82-53190EC88BAA}"/>
                </a:ext>
              </a:extLst>
            </p:cNvPr>
            <p:cNvSpPr/>
            <p:nvPr/>
          </p:nvSpPr>
          <p:spPr bwMode="auto">
            <a:xfrm>
              <a:off x="4724401" y="3287713"/>
              <a:ext cx="1174750" cy="731838"/>
            </a:xfrm>
            <a:custGeom>
              <a:avLst/>
              <a:gdLst>
                <a:gd name="T0" fmla="*/ 186 w 356"/>
                <a:gd name="T1" fmla="*/ 76 h 222"/>
                <a:gd name="T2" fmla="*/ 47 w 356"/>
                <a:gd name="T3" fmla="*/ 8 h 222"/>
                <a:gd name="T4" fmla="*/ 35 w 356"/>
                <a:gd name="T5" fmla="*/ 0 h 222"/>
                <a:gd name="T6" fmla="*/ 5 w 356"/>
                <a:gd name="T7" fmla="*/ 109 h 222"/>
                <a:gd name="T8" fmla="*/ 25 w 356"/>
                <a:gd name="T9" fmla="*/ 144 h 222"/>
                <a:gd name="T10" fmla="*/ 290 w 356"/>
                <a:gd name="T11" fmla="*/ 218 h 222"/>
                <a:gd name="T12" fmla="*/ 325 w 356"/>
                <a:gd name="T13" fmla="*/ 198 h 222"/>
                <a:gd name="T14" fmla="*/ 356 w 356"/>
                <a:gd name="T15" fmla="*/ 88 h 222"/>
                <a:gd name="T16" fmla="*/ 341 w 356"/>
                <a:gd name="T17" fmla="*/ 90 h 222"/>
                <a:gd name="T18" fmla="*/ 186 w 356"/>
                <a:gd name="T19" fmla="*/ 7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222">
                  <a:moveTo>
                    <a:pt x="186" y="76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2" y="5"/>
                    <a:pt x="38" y="3"/>
                    <a:pt x="35" y="0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0" y="124"/>
                    <a:pt x="9" y="140"/>
                    <a:pt x="25" y="144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305" y="222"/>
                    <a:pt x="321" y="213"/>
                    <a:pt x="325" y="198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1" y="90"/>
                    <a:pt x="347" y="90"/>
                    <a:pt x="341" y="90"/>
                  </a:cubicBezTo>
                  <a:cubicBezTo>
                    <a:pt x="186" y="76"/>
                    <a:pt x="186" y="76"/>
                    <a:pt x="186" y="76"/>
                  </a:cubicBezTo>
                  <a:close/>
                </a:path>
              </a:pathLst>
            </a:custGeom>
            <a:gradFill>
              <a:gsLst>
                <a:gs pos="0">
                  <a:srgbClr val="FF1E25"/>
                </a:gs>
                <a:gs pos="100000">
                  <a:srgbClr val="FF7A5F"/>
                </a:gs>
              </a:gsLst>
              <a:lin ang="12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iŝļïḋe">
              <a:extLst>
                <a:ext uri="{FF2B5EF4-FFF2-40B4-BE49-F238E27FC236}">
                  <a16:creationId xmlns:a16="http://schemas.microsoft.com/office/drawing/2014/main" id="{256E87F8-A356-4968-B561-5114EFBF96E1}"/>
                </a:ext>
              </a:extLst>
            </p:cNvPr>
            <p:cNvSpPr/>
            <p:nvPr/>
          </p:nvSpPr>
          <p:spPr bwMode="auto">
            <a:xfrm>
              <a:off x="5226051" y="3402013"/>
              <a:ext cx="231775" cy="260350"/>
            </a:xfrm>
            <a:custGeom>
              <a:avLst/>
              <a:gdLst>
                <a:gd name="T0" fmla="*/ 108 w 146"/>
                <a:gd name="T1" fmla="*/ 164 h 164"/>
                <a:gd name="T2" fmla="*/ 0 w 146"/>
                <a:gd name="T3" fmla="*/ 135 h 164"/>
                <a:gd name="T4" fmla="*/ 38 w 146"/>
                <a:gd name="T5" fmla="*/ 0 h 164"/>
                <a:gd name="T6" fmla="*/ 146 w 146"/>
                <a:gd name="T7" fmla="*/ 30 h 164"/>
                <a:gd name="T8" fmla="*/ 108 w 146"/>
                <a:gd name="T9" fmla="*/ 164 h 164"/>
                <a:gd name="T10" fmla="*/ 108 w 146"/>
                <a:gd name="T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64">
                  <a:moveTo>
                    <a:pt x="108" y="164"/>
                  </a:moveTo>
                  <a:lnTo>
                    <a:pt x="0" y="135"/>
                  </a:lnTo>
                  <a:lnTo>
                    <a:pt x="38" y="0"/>
                  </a:lnTo>
                  <a:lnTo>
                    <a:pt x="146" y="3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FFD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îṣlîḋe">
              <a:extLst>
                <a:ext uri="{FF2B5EF4-FFF2-40B4-BE49-F238E27FC236}">
                  <a16:creationId xmlns:a16="http://schemas.microsoft.com/office/drawing/2014/main" id="{7A959613-2022-40A3-AAE8-5DACBB3334A8}"/>
                </a:ext>
              </a:extLst>
            </p:cNvPr>
            <p:cNvSpPr/>
            <p:nvPr/>
          </p:nvSpPr>
          <p:spPr bwMode="auto">
            <a:xfrm>
              <a:off x="5268913" y="3452813"/>
              <a:ext cx="142875" cy="160338"/>
            </a:xfrm>
            <a:custGeom>
              <a:avLst/>
              <a:gdLst>
                <a:gd name="T0" fmla="*/ 67 w 90"/>
                <a:gd name="T1" fmla="*/ 101 h 101"/>
                <a:gd name="T2" fmla="*/ 0 w 90"/>
                <a:gd name="T3" fmla="*/ 83 h 101"/>
                <a:gd name="T4" fmla="*/ 23 w 90"/>
                <a:gd name="T5" fmla="*/ 0 h 101"/>
                <a:gd name="T6" fmla="*/ 90 w 90"/>
                <a:gd name="T7" fmla="*/ 18 h 101"/>
                <a:gd name="T8" fmla="*/ 67 w 90"/>
                <a:gd name="T9" fmla="*/ 101 h 101"/>
                <a:gd name="T10" fmla="*/ 67 w 90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01">
                  <a:moveTo>
                    <a:pt x="67" y="101"/>
                  </a:moveTo>
                  <a:lnTo>
                    <a:pt x="0" y="83"/>
                  </a:lnTo>
                  <a:lnTo>
                    <a:pt x="23" y="0"/>
                  </a:lnTo>
                  <a:lnTo>
                    <a:pt x="90" y="18"/>
                  </a:lnTo>
                  <a:lnTo>
                    <a:pt x="67" y="101"/>
                  </a:lnTo>
                  <a:lnTo>
                    <a:pt x="67" y="101"/>
                  </a:lnTo>
                  <a:close/>
                </a:path>
              </a:pathLst>
            </a:custGeom>
            <a:solidFill>
              <a:srgbClr val="FF7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ṩ1ïďê">
              <a:extLst>
                <a:ext uri="{FF2B5EF4-FFF2-40B4-BE49-F238E27FC236}">
                  <a16:creationId xmlns:a16="http://schemas.microsoft.com/office/drawing/2014/main" id="{E5743E5A-CF71-474A-B87A-BECBF50C660E}"/>
                </a:ext>
              </a:extLst>
            </p:cNvPr>
            <p:cNvSpPr/>
            <p:nvPr/>
          </p:nvSpPr>
          <p:spPr bwMode="auto">
            <a:xfrm>
              <a:off x="5246688" y="3024188"/>
              <a:ext cx="71438" cy="39688"/>
            </a:xfrm>
            <a:custGeom>
              <a:avLst/>
              <a:gdLst>
                <a:gd name="T0" fmla="*/ 41 w 45"/>
                <a:gd name="T1" fmla="*/ 25 h 25"/>
                <a:gd name="T2" fmla="*/ 0 w 45"/>
                <a:gd name="T3" fmla="*/ 12 h 25"/>
                <a:gd name="T4" fmla="*/ 4 w 45"/>
                <a:gd name="T5" fmla="*/ 0 h 25"/>
                <a:gd name="T6" fmla="*/ 45 w 45"/>
                <a:gd name="T7" fmla="*/ 12 h 25"/>
                <a:gd name="T8" fmla="*/ 41 w 45"/>
                <a:gd name="T9" fmla="*/ 25 h 25"/>
                <a:gd name="T10" fmla="*/ 41 w 4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5">
                  <a:moveTo>
                    <a:pt x="41" y="25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45" y="12"/>
                  </a:lnTo>
                  <a:lnTo>
                    <a:pt x="41" y="25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FF3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iŝļídè">
              <a:extLst>
                <a:ext uri="{FF2B5EF4-FFF2-40B4-BE49-F238E27FC236}">
                  <a16:creationId xmlns:a16="http://schemas.microsoft.com/office/drawing/2014/main" id="{40224048-24E6-4148-9357-B07C3375F258}"/>
                </a:ext>
              </a:extLst>
            </p:cNvPr>
            <p:cNvSpPr/>
            <p:nvPr/>
          </p:nvSpPr>
          <p:spPr bwMode="auto">
            <a:xfrm>
              <a:off x="5608638" y="3125788"/>
              <a:ext cx="73025" cy="36513"/>
            </a:xfrm>
            <a:custGeom>
              <a:avLst/>
              <a:gdLst>
                <a:gd name="T0" fmla="*/ 42 w 46"/>
                <a:gd name="T1" fmla="*/ 23 h 23"/>
                <a:gd name="T2" fmla="*/ 0 w 46"/>
                <a:gd name="T3" fmla="*/ 13 h 23"/>
                <a:gd name="T4" fmla="*/ 2 w 46"/>
                <a:gd name="T5" fmla="*/ 0 h 23"/>
                <a:gd name="T6" fmla="*/ 46 w 46"/>
                <a:gd name="T7" fmla="*/ 11 h 23"/>
                <a:gd name="T8" fmla="*/ 42 w 46"/>
                <a:gd name="T9" fmla="*/ 23 h 23"/>
                <a:gd name="T10" fmla="*/ 42 w 4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3">
                  <a:moveTo>
                    <a:pt x="42" y="2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46" y="11"/>
                  </a:lnTo>
                  <a:lnTo>
                    <a:pt x="42" y="23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FF3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îṩḷíḍe">
              <a:extLst>
                <a:ext uri="{FF2B5EF4-FFF2-40B4-BE49-F238E27FC236}">
                  <a16:creationId xmlns:a16="http://schemas.microsoft.com/office/drawing/2014/main" id="{980FFFEC-50BE-4A82-8D4E-99A4DB424FEE}"/>
                </a:ext>
              </a:extLst>
            </p:cNvPr>
            <p:cNvSpPr/>
            <p:nvPr/>
          </p:nvSpPr>
          <p:spPr bwMode="auto">
            <a:xfrm>
              <a:off x="5259388" y="2921000"/>
              <a:ext cx="431800" cy="222250"/>
            </a:xfrm>
            <a:custGeom>
              <a:avLst/>
              <a:gdLst>
                <a:gd name="T0" fmla="*/ 73 w 131"/>
                <a:gd name="T1" fmla="*/ 10 h 67"/>
                <a:gd name="T2" fmla="*/ 0 w 131"/>
                <a:gd name="T3" fmla="*/ 32 h 67"/>
                <a:gd name="T4" fmla="*/ 16 w 131"/>
                <a:gd name="T5" fmla="*/ 36 h 67"/>
                <a:gd name="T6" fmla="*/ 71 w 131"/>
                <a:gd name="T7" fmla="*/ 19 h 67"/>
                <a:gd name="T8" fmla="*/ 109 w 131"/>
                <a:gd name="T9" fmla="*/ 62 h 67"/>
                <a:gd name="T10" fmla="*/ 125 w 131"/>
                <a:gd name="T11" fmla="*/ 67 h 67"/>
                <a:gd name="T12" fmla="*/ 73 w 131"/>
                <a:gd name="T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67">
                  <a:moveTo>
                    <a:pt x="73" y="10"/>
                  </a:moveTo>
                  <a:cubicBezTo>
                    <a:pt x="39" y="0"/>
                    <a:pt x="6" y="10"/>
                    <a:pt x="0" y="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0" y="20"/>
                    <a:pt x="45" y="12"/>
                    <a:pt x="71" y="19"/>
                  </a:cubicBezTo>
                  <a:cubicBezTo>
                    <a:pt x="97" y="27"/>
                    <a:pt x="114" y="46"/>
                    <a:pt x="109" y="62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31" y="45"/>
                    <a:pt x="108" y="19"/>
                    <a:pt x="73" y="10"/>
                  </a:cubicBezTo>
                  <a:close/>
                </a:path>
              </a:pathLst>
            </a:custGeom>
            <a:solidFill>
              <a:srgbClr val="FF3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š1iḓé">
              <a:extLst>
                <a:ext uri="{FF2B5EF4-FFF2-40B4-BE49-F238E27FC236}">
                  <a16:creationId xmlns:a16="http://schemas.microsoft.com/office/drawing/2014/main" id="{6E411BF0-F0D8-41C1-9363-AE841B01EC16}"/>
                </a:ext>
              </a:extLst>
            </p:cNvPr>
            <p:cNvSpPr/>
            <p:nvPr/>
          </p:nvSpPr>
          <p:spPr bwMode="auto">
            <a:xfrm>
              <a:off x="6051551" y="1627188"/>
              <a:ext cx="214313" cy="214313"/>
            </a:xfrm>
            <a:custGeom>
              <a:avLst/>
              <a:gdLst>
                <a:gd name="T0" fmla="*/ 57 w 65"/>
                <a:gd name="T1" fmla="*/ 65 h 65"/>
                <a:gd name="T2" fmla="*/ 56 w 65"/>
                <a:gd name="T3" fmla="*/ 65 h 65"/>
                <a:gd name="T4" fmla="*/ 15 w 65"/>
                <a:gd name="T5" fmla="*/ 52 h 65"/>
                <a:gd name="T6" fmla="*/ 0 w 65"/>
                <a:gd name="T7" fmla="*/ 23 h 65"/>
                <a:gd name="T8" fmla="*/ 11 w 65"/>
                <a:gd name="T9" fmla="*/ 2 h 65"/>
                <a:gd name="T10" fmla="*/ 22 w 65"/>
                <a:gd name="T11" fmla="*/ 4 h 65"/>
                <a:gd name="T12" fmla="*/ 20 w 65"/>
                <a:gd name="T13" fmla="*/ 15 h 65"/>
                <a:gd name="T14" fmla="*/ 16 w 65"/>
                <a:gd name="T15" fmla="*/ 23 h 65"/>
                <a:gd name="T16" fmla="*/ 25 w 65"/>
                <a:gd name="T17" fmla="*/ 40 h 65"/>
                <a:gd name="T18" fmla="*/ 58 w 65"/>
                <a:gd name="T19" fmla="*/ 49 h 65"/>
                <a:gd name="T20" fmla="*/ 65 w 65"/>
                <a:gd name="T21" fmla="*/ 58 h 65"/>
                <a:gd name="T22" fmla="*/ 57 w 65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57" y="65"/>
                  </a:moveTo>
                  <a:cubicBezTo>
                    <a:pt x="57" y="65"/>
                    <a:pt x="56" y="65"/>
                    <a:pt x="56" y="65"/>
                  </a:cubicBezTo>
                  <a:cubicBezTo>
                    <a:pt x="43" y="64"/>
                    <a:pt x="28" y="62"/>
                    <a:pt x="15" y="52"/>
                  </a:cubicBezTo>
                  <a:cubicBezTo>
                    <a:pt x="8" y="46"/>
                    <a:pt x="0" y="35"/>
                    <a:pt x="0" y="23"/>
                  </a:cubicBezTo>
                  <a:cubicBezTo>
                    <a:pt x="0" y="15"/>
                    <a:pt x="4" y="8"/>
                    <a:pt x="11" y="2"/>
                  </a:cubicBezTo>
                  <a:cubicBezTo>
                    <a:pt x="14" y="0"/>
                    <a:pt x="19" y="0"/>
                    <a:pt x="22" y="4"/>
                  </a:cubicBezTo>
                  <a:cubicBezTo>
                    <a:pt x="25" y="7"/>
                    <a:pt x="24" y="12"/>
                    <a:pt x="20" y="15"/>
                  </a:cubicBezTo>
                  <a:cubicBezTo>
                    <a:pt x="18" y="17"/>
                    <a:pt x="16" y="20"/>
                    <a:pt x="16" y="23"/>
                  </a:cubicBezTo>
                  <a:cubicBezTo>
                    <a:pt x="16" y="29"/>
                    <a:pt x="21" y="36"/>
                    <a:pt x="25" y="40"/>
                  </a:cubicBezTo>
                  <a:cubicBezTo>
                    <a:pt x="33" y="46"/>
                    <a:pt x="44" y="48"/>
                    <a:pt x="58" y="49"/>
                  </a:cubicBezTo>
                  <a:cubicBezTo>
                    <a:pt x="62" y="50"/>
                    <a:pt x="65" y="54"/>
                    <a:pt x="65" y="58"/>
                  </a:cubicBezTo>
                  <a:cubicBezTo>
                    <a:pt x="64" y="62"/>
                    <a:pt x="61" y="65"/>
                    <a:pt x="57" y="65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ïṥlíďê">
              <a:extLst>
                <a:ext uri="{FF2B5EF4-FFF2-40B4-BE49-F238E27FC236}">
                  <a16:creationId xmlns:a16="http://schemas.microsoft.com/office/drawing/2014/main" id="{A7309D84-19E2-4A0B-9887-48CFE5960D8B}"/>
                </a:ext>
              </a:extLst>
            </p:cNvPr>
            <p:cNvSpPr/>
            <p:nvPr/>
          </p:nvSpPr>
          <p:spPr bwMode="auto">
            <a:xfrm>
              <a:off x="6329363" y="1660525"/>
              <a:ext cx="88900" cy="150813"/>
            </a:xfrm>
            <a:custGeom>
              <a:avLst/>
              <a:gdLst>
                <a:gd name="T0" fmla="*/ 9 w 27"/>
                <a:gd name="T1" fmla="*/ 46 h 46"/>
                <a:gd name="T2" fmla="*/ 5 w 27"/>
                <a:gd name="T3" fmla="*/ 45 h 46"/>
                <a:gd name="T4" fmla="*/ 3 w 27"/>
                <a:gd name="T5" fmla="*/ 33 h 46"/>
                <a:gd name="T6" fmla="*/ 9 w 27"/>
                <a:gd name="T7" fmla="*/ 10 h 46"/>
                <a:gd name="T8" fmla="*/ 15 w 27"/>
                <a:gd name="T9" fmla="*/ 1 h 46"/>
                <a:gd name="T10" fmla="*/ 24 w 27"/>
                <a:gd name="T11" fmla="*/ 7 h 46"/>
                <a:gd name="T12" fmla="*/ 16 w 27"/>
                <a:gd name="T13" fmla="*/ 43 h 46"/>
                <a:gd name="T14" fmla="*/ 9 w 2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6">
                  <a:moveTo>
                    <a:pt x="9" y="46"/>
                  </a:moveTo>
                  <a:cubicBezTo>
                    <a:pt x="8" y="46"/>
                    <a:pt x="6" y="46"/>
                    <a:pt x="5" y="45"/>
                  </a:cubicBezTo>
                  <a:cubicBezTo>
                    <a:pt x="1" y="42"/>
                    <a:pt x="0" y="37"/>
                    <a:pt x="3" y="33"/>
                  </a:cubicBezTo>
                  <a:cubicBezTo>
                    <a:pt x="8" y="27"/>
                    <a:pt x="10" y="18"/>
                    <a:pt x="9" y="10"/>
                  </a:cubicBezTo>
                  <a:cubicBezTo>
                    <a:pt x="8" y="6"/>
                    <a:pt x="10" y="2"/>
                    <a:pt x="15" y="1"/>
                  </a:cubicBezTo>
                  <a:cubicBezTo>
                    <a:pt x="19" y="0"/>
                    <a:pt x="23" y="3"/>
                    <a:pt x="24" y="7"/>
                  </a:cubicBezTo>
                  <a:cubicBezTo>
                    <a:pt x="27" y="20"/>
                    <a:pt x="24" y="33"/>
                    <a:pt x="16" y="43"/>
                  </a:cubicBezTo>
                  <a:cubicBezTo>
                    <a:pt x="14" y="45"/>
                    <a:pt x="12" y="46"/>
                    <a:pt x="9" y="46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ïṩḻiḓe">
              <a:extLst>
                <a:ext uri="{FF2B5EF4-FFF2-40B4-BE49-F238E27FC236}">
                  <a16:creationId xmlns:a16="http://schemas.microsoft.com/office/drawing/2014/main" id="{35ED7AD1-D595-4042-A3EB-623956FBB238}"/>
                </a:ext>
              </a:extLst>
            </p:cNvPr>
            <p:cNvSpPr/>
            <p:nvPr/>
          </p:nvSpPr>
          <p:spPr bwMode="auto">
            <a:xfrm>
              <a:off x="5440363" y="2708275"/>
              <a:ext cx="314325" cy="341313"/>
            </a:xfrm>
            <a:custGeom>
              <a:avLst/>
              <a:gdLst>
                <a:gd name="T0" fmla="*/ 95 w 95"/>
                <a:gd name="T1" fmla="*/ 47 h 104"/>
                <a:gd name="T2" fmla="*/ 82 w 95"/>
                <a:gd name="T3" fmla="*/ 52 h 104"/>
                <a:gd name="T4" fmla="*/ 68 w 95"/>
                <a:gd name="T5" fmla="*/ 47 h 104"/>
                <a:gd name="T6" fmla="*/ 48 w 95"/>
                <a:gd name="T7" fmla="*/ 36 h 104"/>
                <a:gd name="T8" fmla="*/ 54 w 95"/>
                <a:gd name="T9" fmla="*/ 75 h 104"/>
                <a:gd name="T10" fmla="*/ 47 w 95"/>
                <a:gd name="T11" fmla="*/ 101 h 104"/>
                <a:gd name="T12" fmla="*/ 40 w 95"/>
                <a:gd name="T13" fmla="*/ 99 h 104"/>
                <a:gd name="T14" fmla="*/ 38 w 95"/>
                <a:gd name="T15" fmla="*/ 63 h 104"/>
                <a:gd name="T16" fmla="*/ 29 w 95"/>
                <a:gd name="T17" fmla="*/ 100 h 104"/>
                <a:gd name="T18" fmla="*/ 29 w 95"/>
                <a:gd name="T19" fmla="*/ 68 h 104"/>
                <a:gd name="T20" fmla="*/ 24 w 95"/>
                <a:gd name="T21" fmla="*/ 90 h 104"/>
                <a:gd name="T22" fmla="*/ 17 w 95"/>
                <a:gd name="T23" fmla="*/ 92 h 104"/>
                <a:gd name="T24" fmla="*/ 19 w 95"/>
                <a:gd name="T25" fmla="*/ 55 h 104"/>
                <a:gd name="T26" fmla="*/ 15 w 95"/>
                <a:gd name="T27" fmla="*/ 85 h 104"/>
                <a:gd name="T28" fmla="*/ 10 w 95"/>
                <a:gd name="T29" fmla="*/ 76 h 104"/>
                <a:gd name="T30" fmla="*/ 0 w 95"/>
                <a:gd name="T31" fmla="*/ 8 h 104"/>
                <a:gd name="T32" fmla="*/ 45 w 95"/>
                <a:gd name="T33" fmla="*/ 14 h 104"/>
                <a:gd name="T34" fmla="*/ 95 w 95"/>
                <a:gd name="T35" fmla="*/ 4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4">
                  <a:moveTo>
                    <a:pt x="95" y="47"/>
                  </a:moveTo>
                  <a:cubicBezTo>
                    <a:pt x="92" y="51"/>
                    <a:pt x="87" y="52"/>
                    <a:pt x="82" y="52"/>
                  </a:cubicBezTo>
                  <a:cubicBezTo>
                    <a:pt x="77" y="51"/>
                    <a:pt x="72" y="49"/>
                    <a:pt x="68" y="47"/>
                  </a:cubicBezTo>
                  <a:cubicBezTo>
                    <a:pt x="61" y="43"/>
                    <a:pt x="55" y="40"/>
                    <a:pt x="48" y="36"/>
                  </a:cubicBezTo>
                  <a:cubicBezTo>
                    <a:pt x="53" y="49"/>
                    <a:pt x="55" y="62"/>
                    <a:pt x="54" y="75"/>
                  </a:cubicBezTo>
                  <a:cubicBezTo>
                    <a:pt x="53" y="85"/>
                    <a:pt x="52" y="93"/>
                    <a:pt x="47" y="101"/>
                  </a:cubicBezTo>
                  <a:cubicBezTo>
                    <a:pt x="45" y="104"/>
                    <a:pt x="40" y="103"/>
                    <a:pt x="40" y="99"/>
                  </a:cubicBezTo>
                  <a:cubicBezTo>
                    <a:pt x="38" y="87"/>
                    <a:pt x="36" y="76"/>
                    <a:pt x="38" y="63"/>
                  </a:cubicBezTo>
                  <a:cubicBezTo>
                    <a:pt x="40" y="78"/>
                    <a:pt x="40" y="101"/>
                    <a:pt x="29" y="100"/>
                  </a:cubicBezTo>
                  <a:cubicBezTo>
                    <a:pt x="23" y="99"/>
                    <a:pt x="26" y="80"/>
                    <a:pt x="29" y="68"/>
                  </a:cubicBezTo>
                  <a:cubicBezTo>
                    <a:pt x="27" y="75"/>
                    <a:pt x="25" y="82"/>
                    <a:pt x="24" y="90"/>
                  </a:cubicBezTo>
                  <a:cubicBezTo>
                    <a:pt x="23" y="93"/>
                    <a:pt x="20" y="92"/>
                    <a:pt x="17" y="92"/>
                  </a:cubicBezTo>
                  <a:cubicBezTo>
                    <a:pt x="12" y="87"/>
                    <a:pt x="18" y="69"/>
                    <a:pt x="19" y="55"/>
                  </a:cubicBezTo>
                  <a:cubicBezTo>
                    <a:pt x="17" y="65"/>
                    <a:pt x="16" y="75"/>
                    <a:pt x="15" y="85"/>
                  </a:cubicBezTo>
                  <a:cubicBezTo>
                    <a:pt x="11" y="85"/>
                    <a:pt x="10" y="80"/>
                    <a:pt x="10" y="76"/>
                  </a:cubicBezTo>
                  <a:cubicBezTo>
                    <a:pt x="9" y="53"/>
                    <a:pt x="6" y="30"/>
                    <a:pt x="0" y="8"/>
                  </a:cubicBezTo>
                  <a:cubicBezTo>
                    <a:pt x="22" y="7"/>
                    <a:pt x="28" y="0"/>
                    <a:pt x="45" y="14"/>
                  </a:cubicBezTo>
                  <a:cubicBezTo>
                    <a:pt x="49" y="17"/>
                    <a:pt x="94" y="50"/>
                    <a:pt x="95" y="47"/>
                  </a:cubicBezTo>
                  <a:close/>
                </a:path>
              </a:pathLst>
            </a:custGeom>
            <a:gradFill>
              <a:gsLst>
                <a:gs pos="100000">
                  <a:srgbClr val="FFB271"/>
                </a:gs>
                <a:gs pos="0">
                  <a:srgbClr val="FF805D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îŝľiḋè">
              <a:extLst>
                <a:ext uri="{FF2B5EF4-FFF2-40B4-BE49-F238E27FC236}">
                  <a16:creationId xmlns:a16="http://schemas.microsoft.com/office/drawing/2014/main" id="{4D4C1340-DFF3-486F-A8D4-38A6B000DB40}"/>
                </a:ext>
              </a:extLst>
            </p:cNvPr>
            <p:cNvSpPr/>
            <p:nvPr/>
          </p:nvSpPr>
          <p:spPr bwMode="auto">
            <a:xfrm>
              <a:off x="5314951" y="2341563"/>
              <a:ext cx="274638" cy="431800"/>
            </a:xfrm>
            <a:custGeom>
              <a:avLst/>
              <a:gdLst>
                <a:gd name="T0" fmla="*/ 79 w 83"/>
                <a:gd name="T1" fmla="*/ 115 h 131"/>
                <a:gd name="T2" fmla="*/ 70 w 83"/>
                <a:gd name="T3" fmla="*/ 19 h 131"/>
                <a:gd name="T4" fmla="*/ 21 w 83"/>
                <a:gd name="T5" fmla="*/ 5 h 131"/>
                <a:gd name="T6" fmla="*/ 1 w 83"/>
                <a:gd name="T7" fmla="*/ 0 h 131"/>
                <a:gd name="T8" fmla="*/ 35 w 83"/>
                <a:gd name="T9" fmla="*/ 131 h 131"/>
                <a:gd name="T10" fmla="*/ 79 w 83"/>
                <a:gd name="T11" fmla="*/ 11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1">
                  <a:moveTo>
                    <a:pt x="79" y="115"/>
                  </a:moveTo>
                  <a:cubicBezTo>
                    <a:pt x="58" y="79"/>
                    <a:pt x="59" y="47"/>
                    <a:pt x="70" y="19"/>
                  </a:cubicBezTo>
                  <a:cubicBezTo>
                    <a:pt x="53" y="16"/>
                    <a:pt x="37" y="11"/>
                    <a:pt x="21" y="5"/>
                  </a:cubicBezTo>
                  <a:cubicBezTo>
                    <a:pt x="14" y="3"/>
                    <a:pt x="7" y="0"/>
                    <a:pt x="1" y="0"/>
                  </a:cubicBezTo>
                  <a:cubicBezTo>
                    <a:pt x="0" y="71"/>
                    <a:pt x="35" y="131"/>
                    <a:pt x="35" y="131"/>
                  </a:cubicBezTo>
                  <a:cubicBezTo>
                    <a:pt x="35" y="131"/>
                    <a:pt x="83" y="122"/>
                    <a:pt x="79" y="115"/>
                  </a:cubicBezTo>
                  <a:close/>
                </a:path>
              </a:pathLst>
            </a:custGeom>
            <a:gradFill>
              <a:gsLst>
                <a:gs pos="0">
                  <a:srgbClr val="006AF1"/>
                </a:gs>
                <a:gs pos="100000">
                  <a:srgbClr val="0028BA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ïŝḷiḋê">
              <a:extLst>
                <a:ext uri="{FF2B5EF4-FFF2-40B4-BE49-F238E27FC236}">
                  <a16:creationId xmlns:a16="http://schemas.microsoft.com/office/drawing/2014/main" id="{E0C48FA8-FEC3-4EDB-9507-A7F14FFA271F}"/>
                </a:ext>
              </a:extLst>
            </p:cNvPr>
            <p:cNvSpPr/>
            <p:nvPr/>
          </p:nvSpPr>
          <p:spPr bwMode="auto">
            <a:xfrm>
              <a:off x="5407026" y="2684463"/>
              <a:ext cx="188913" cy="109538"/>
            </a:xfrm>
            <a:custGeom>
              <a:avLst/>
              <a:gdLst>
                <a:gd name="T0" fmla="*/ 8 w 57"/>
                <a:gd name="T1" fmla="*/ 33 h 33"/>
                <a:gd name="T2" fmla="*/ 0 w 57"/>
                <a:gd name="T3" fmla="*/ 26 h 33"/>
                <a:gd name="T4" fmla="*/ 7 w 57"/>
                <a:gd name="T5" fmla="*/ 17 h 33"/>
                <a:gd name="T6" fmla="*/ 42 w 57"/>
                <a:gd name="T7" fmla="*/ 3 h 33"/>
                <a:gd name="T8" fmla="*/ 54 w 57"/>
                <a:gd name="T9" fmla="*/ 4 h 33"/>
                <a:gd name="T10" fmla="*/ 53 w 57"/>
                <a:gd name="T11" fmla="*/ 15 h 33"/>
                <a:gd name="T12" fmla="*/ 8 w 57"/>
                <a:gd name="T13" fmla="*/ 33 h 33"/>
                <a:gd name="T14" fmla="*/ 8 w 57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3">
                  <a:moveTo>
                    <a:pt x="8" y="33"/>
                  </a:moveTo>
                  <a:cubicBezTo>
                    <a:pt x="4" y="33"/>
                    <a:pt x="0" y="30"/>
                    <a:pt x="0" y="26"/>
                  </a:cubicBezTo>
                  <a:cubicBezTo>
                    <a:pt x="0" y="21"/>
                    <a:pt x="3" y="18"/>
                    <a:pt x="7" y="17"/>
                  </a:cubicBezTo>
                  <a:cubicBezTo>
                    <a:pt x="20" y="17"/>
                    <a:pt x="33" y="11"/>
                    <a:pt x="42" y="3"/>
                  </a:cubicBezTo>
                  <a:cubicBezTo>
                    <a:pt x="46" y="0"/>
                    <a:pt x="51" y="0"/>
                    <a:pt x="54" y="4"/>
                  </a:cubicBezTo>
                  <a:cubicBezTo>
                    <a:pt x="57" y="7"/>
                    <a:pt x="56" y="12"/>
                    <a:pt x="53" y="15"/>
                  </a:cubicBezTo>
                  <a:cubicBezTo>
                    <a:pt x="41" y="26"/>
                    <a:pt x="25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lose/>
                </a:path>
              </a:pathLst>
            </a:custGeom>
            <a:solidFill>
              <a:srgbClr val="D0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28" name="椭圆 227">
            <a:extLst>
              <a:ext uri="{FF2B5EF4-FFF2-40B4-BE49-F238E27FC236}">
                <a16:creationId xmlns:a16="http://schemas.microsoft.com/office/drawing/2014/main" id="{66D64BF4-E97D-4A08-BECA-6586E5836D14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9" name="文本框 228">
            <a:extLst>
              <a:ext uri="{FF2B5EF4-FFF2-40B4-BE49-F238E27FC236}">
                <a16:creationId xmlns:a16="http://schemas.microsoft.com/office/drawing/2014/main" id="{32E76C22-E317-44AE-864B-24CAB9999512}"/>
              </a:ext>
            </a:extLst>
          </p:cNvPr>
          <p:cNvSpPr txBox="1"/>
          <p:nvPr/>
        </p:nvSpPr>
        <p:spPr>
          <a:xfrm>
            <a:off x="1338785" y="311625"/>
            <a:ext cx="319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6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38" name="椭圆 37">
            <a:extLst>
              <a:ext uri="{FF2B5EF4-FFF2-40B4-BE49-F238E27FC236}">
                <a16:creationId xmlns:a16="http://schemas.microsoft.com/office/drawing/2014/main" id="{F62A9A46-F480-49A8-B495-B4DF3588EED6}"/>
              </a:ext>
            </a:extLst>
          </p:cNvPr>
          <p:cNvSpPr/>
          <p:nvPr/>
        </p:nvSpPr>
        <p:spPr>
          <a:xfrm>
            <a:off x="7055043" y="3974669"/>
            <a:ext cx="957944" cy="957944"/>
          </a:xfrm>
          <a:prstGeom prst="ellipse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C9BAE62-B0EF-4841-9CCA-AEA7BD93102F}"/>
              </a:ext>
            </a:extLst>
          </p:cNvPr>
          <p:cNvSpPr txBox="1"/>
          <p:nvPr/>
        </p:nvSpPr>
        <p:spPr>
          <a:xfrm>
            <a:off x="7105787" y="2669691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F961778-3C73-47D6-8A03-0514D6891167}"/>
              </a:ext>
            </a:extLst>
          </p:cNvPr>
          <p:cNvSpPr txBox="1"/>
          <p:nvPr/>
        </p:nvSpPr>
        <p:spPr>
          <a:xfrm flipH="1">
            <a:off x="7105787" y="3000193"/>
            <a:ext cx="420449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DE34BB2-F500-4196-A355-9A086140DCA0}"/>
              </a:ext>
            </a:extLst>
          </p:cNvPr>
          <p:cNvSpPr txBox="1"/>
          <p:nvPr/>
        </p:nvSpPr>
        <p:spPr>
          <a:xfrm>
            <a:off x="8097509" y="3926663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85BBC0E-74BB-4373-BEA3-8E0B15E97ADC}"/>
              </a:ext>
            </a:extLst>
          </p:cNvPr>
          <p:cNvSpPr txBox="1"/>
          <p:nvPr/>
        </p:nvSpPr>
        <p:spPr>
          <a:xfrm flipH="1">
            <a:off x="8122795" y="4261459"/>
            <a:ext cx="318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Freeform 33">
            <a:extLst>
              <a:ext uri="{FF2B5EF4-FFF2-40B4-BE49-F238E27FC236}">
                <a16:creationId xmlns:a16="http://schemas.microsoft.com/office/drawing/2014/main" id="{C2EE5409-7FD2-4925-9A15-B21438EE8D1A}"/>
              </a:ext>
            </a:extLst>
          </p:cNvPr>
          <p:cNvSpPr>
            <a:spLocks noEditPoints="1"/>
          </p:cNvSpPr>
          <p:nvPr/>
        </p:nvSpPr>
        <p:spPr bwMode="auto">
          <a:xfrm>
            <a:off x="7309137" y="4230454"/>
            <a:ext cx="449757" cy="446375"/>
          </a:xfrm>
          <a:custGeom>
            <a:avLst/>
            <a:gdLst>
              <a:gd name="T0" fmla="*/ 8 w 178"/>
              <a:gd name="T1" fmla="*/ 0 h 177"/>
              <a:gd name="T2" fmla="*/ 0 w 178"/>
              <a:gd name="T3" fmla="*/ 170 h 177"/>
              <a:gd name="T4" fmla="*/ 142 w 178"/>
              <a:gd name="T5" fmla="*/ 177 h 177"/>
              <a:gd name="T6" fmla="*/ 158 w 178"/>
              <a:gd name="T7" fmla="*/ 174 h 177"/>
              <a:gd name="T8" fmla="*/ 170 w 178"/>
              <a:gd name="T9" fmla="*/ 169 h 177"/>
              <a:gd name="T10" fmla="*/ 175 w 178"/>
              <a:gd name="T11" fmla="*/ 62 h 177"/>
              <a:gd name="T12" fmla="*/ 178 w 178"/>
              <a:gd name="T13" fmla="*/ 7 h 177"/>
              <a:gd name="T14" fmla="*/ 142 w 178"/>
              <a:gd name="T15" fmla="*/ 56 h 177"/>
              <a:gd name="T16" fmla="*/ 135 w 178"/>
              <a:gd name="T17" fmla="*/ 72 h 177"/>
              <a:gd name="T18" fmla="*/ 14 w 178"/>
              <a:gd name="T19" fmla="*/ 163 h 177"/>
              <a:gd name="T20" fmla="*/ 164 w 178"/>
              <a:gd name="T21" fmla="*/ 14 h 177"/>
              <a:gd name="T22" fmla="*/ 158 w 178"/>
              <a:gd name="T23" fmla="*/ 49 h 177"/>
              <a:gd name="T24" fmla="*/ 167 w 178"/>
              <a:gd name="T25" fmla="*/ 157 h 177"/>
              <a:gd name="T26" fmla="*/ 164 w 178"/>
              <a:gd name="T27" fmla="*/ 163 h 177"/>
              <a:gd name="T28" fmla="*/ 158 w 178"/>
              <a:gd name="T29" fmla="*/ 166 h 177"/>
              <a:gd name="T30" fmla="*/ 149 w 178"/>
              <a:gd name="T31" fmla="*/ 141 h 177"/>
              <a:gd name="T32" fmla="*/ 167 w 178"/>
              <a:gd name="T33" fmla="*/ 138 h 177"/>
              <a:gd name="T34" fmla="*/ 167 w 178"/>
              <a:gd name="T35" fmla="*/ 123 h 177"/>
              <a:gd name="T36" fmla="*/ 164 w 178"/>
              <a:gd name="T37" fmla="*/ 129 h 177"/>
              <a:gd name="T38" fmla="*/ 149 w 178"/>
              <a:gd name="T39" fmla="*/ 132 h 177"/>
              <a:gd name="T40" fmla="*/ 158 w 178"/>
              <a:gd name="T41" fmla="*/ 107 h 177"/>
              <a:gd name="T42" fmla="*/ 167 w 178"/>
              <a:gd name="T43" fmla="*/ 123 h 177"/>
              <a:gd name="T44" fmla="*/ 167 w 178"/>
              <a:gd name="T45" fmla="*/ 90 h 177"/>
              <a:gd name="T46" fmla="*/ 158 w 178"/>
              <a:gd name="T47" fmla="*/ 98 h 177"/>
              <a:gd name="T48" fmla="*/ 149 w 178"/>
              <a:gd name="T49" fmla="*/ 72 h 177"/>
              <a:gd name="T50" fmla="*/ 158 w 178"/>
              <a:gd name="T51" fmla="*/ 63 h 177"/>
              <a:gd name="T52" fmla="*/ 167 w 178"/>
              <a:gd name="T53" fmla="*/ 90 h 177"/>
              <a:gd name="T54" fmla="*/ 106 w 178"/>
              <a:gd name="T55" fmla="*/ 96 h 177"/>
              <a:gd name="T56" fmla="*/ 97 w 178"/>
              <a:gd name="T57" fmla="*/ 91 h 177"/>
              <a:gd name="T58" fmla="*/ 106 w 178"/>
              <a:gd name="T59" fmla="*/ 72 h 177"/>
              <a:gd name="T60" fmla="*/ 79 w 178"/>
              <a:gd name="T61" fmla="*/ 45 h 177"/>
              <a:gd name="T62" fmla="*/ 53 w 178"/>
              <a:gd name="T63" fmla="*/ 72 h 177"/>
              <a:gd name="T64" fmla="*/ 61 w 178"/>
              <a:gd name="T65" fmla="*/ 91 h 177"/>
              <a:gd name="T66" fmla="*/ 48 w 178"/>
              <a:gd name="T67" fmla="*/ 104 h 177"/>
              <a:gd name="T68" fmla="*/ 46 w 178"/>
              <a:gd name="T69" fmla="*/ 119 h 177"/>
              <a:gd name="T70" fmla="*/ 108 w 178"/>
              <a:gd name="T71" fmla="*/ 123 h 177"/>
              <a:gd name="T72" fmla="*/ 112 w 178"/>
              <a:gd name="T73" fmla="*/ 112 h 177"/>
              <a:gd name="T74" fmla="*/ 106 w 178"/>
              <a:gd name="T75" fmla="*/ 96 h 177"/>
              <a:gd name="T76" fmla="*/ 67 w 178"/>
              <a:gd name="T77" fmla="*/ 59 h 177"/>
              <a:gd name="T78" fmla="*/ 92 w 178"/>
              <a:gd name="T79" fmla="*/ 59 h 177"/>
              <a:gd name="T80" fmla="*/ 92 w 178"/>
              <a:gd name="T81" fmla="*/ 85 h 177"/>
              <a:gd name="T82" fmla="*/ 61 w 178"/>
              <a:gd name="T83" fmla="*/ 72 h 177"/>
              <a:gd name="T84" fmla="*/ 104 w 178"/>
              <a:gd name="T85" fmla="*/ 114 h 177"/>
              <a:gd name="T86" fmla="*/ 55 w 178"/>
              <a:gd name="T87" fmla="*/ 114 h 177"/>
              <a:gd name="T88" fmla="*/ 56 w 178"/>
              <a:gd name="T89" fmla="*/ 107 h 177"/>
              <a:gd name="T90" fmla="*/ 69 w 178"/>
              <a:gd name="T91" fmla="*/ 98 h 177"/>
              <a:gd name="T92" fmla="*/ 95 w 178"/>
              <a:gd name="T93" fmla="*/ 99 h 177"/>
              <a:gd name="T94" fmla="*/ 103 w 178"/>
              <a:gd name="T95" fmla="*/ 107 h 177"/>
              <a:gd name="T96" fmla="*/ 104 w 178"/>
              <a:gd name="T97" fmla="*/ 11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8" h="177">
                <a:moveTo>
                  <a:pt x="171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4"/>
                  <a:pt x="4" y="177"/>
                  <a:pt x="8" y="177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4" y="177"/>
                  <a:pt x="146" y="176"/>
                  <a:pt x="148" y="174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3" y="174"/>
                  <a:pt x="167" y="172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3" y="166"/>
                  <a:pt x="175" y="162"/>
                  <a:pt x="175" y="157"/>
                </a:cubicBezTo>
                <a:cubicBezTo>
                  <a:pt x="175" y="62"/>
                  <a:pt x="175" y="62"/>
                  <a:pt x="175" y="62"/>
                </a:cubicBezTo>
                <a:cubicBezTo>
                  <a:pt x="177" y="61"/>
                  <a:pt x="178" y="58"/>
                  <a:pt x="178" y="56"/>
                </a:cubicBezTo>
                <a:cubicBezTo>
                  <a:pt x="178" y="7"/>
                  <a:pt x="178" y="7"/>
                  <a:pt x="178" y="7"/>
                </a:cubicBezTo>
                <a:cubicBezTo>
                  <a:pt x="178" y="3"/>
                  <a:pt x="175" y="0"/>
                  <a:pt x="171" y="0"/>
                </a:cubicBezTo>
                <a:close/>
                <a:moveTo>
                  <a:pt x="142" y="56"/>
                </a:moveTo>
                <a:cubicBezTo>
                  <a:pt x="142" y="56"/>
                  <a:pt x="142" y="56"/>
                  <a:pt x="142" y="56"/>
                </a:cubicBezTo>
                <a:cubicBezTo>
                  <a:pt x="138" y="60"/>
                  <a:pt x="135" y="66"/>
                  <a:pt x="135" y="72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4"/>
                  <a:pt x="14" y="14"/>
                  <a:pt x="1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2" y="49"/>
                  <a:pt x="146" y="52"/>
                  <a:pt x="142" y="56"/>
                </a:cubicBezTo>
                <a:close/>
                <a:moveTo>
                  <a:pt x="167" y="157"/>
                </a:moveTo>
                <a:cubicBezTo>
                  <a:pt x="167" y="157"/>
                  <a:pt x="167" y="157"/>
                  <a:pt x="167" y="157"/>
                </a:cubicBezTo>
                <a:cubicBezTo>
                  <a:pt x="167" y="160"/>
                  <a:pt x="166" y="162"/>
                  <a:pt x="164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3" y="165"/>
                  <a:pt x="160" y="166"/>
                  <a:pt x="158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61" y="141"/>
                  <a:pt x="164" y="140"/>
                  <a:pt x="167" y="138"/>
                </a:cubicBezTo>
                <a:cubicBezTo>
                  <a:pt x="167" y="157"/>
                  <a:pt x="167" y="157"/>
                  <a:pt x="167" y="157"/>
                </a:cubicBezTo>
                <a:close/>
                <a:moveTo>
                  <a:pt x="167" y="123"/>
                </a:moveTo>
                <a:cubicBezTo>
                  <a:pt x="167" y="123"/>
                  <a:pt x="167" y="123"/>
                  <a:pt x="167" y="123"/>
                </a:cubicBezTo>
                <a:cubicBezTo>
                  <a:pt x="167" y="126"/>
                  <a:pt x="166" y="128"/>
                  <a:pt x="164" y="129"/>
                </a:cubicBezTo>
                <a:cubicBezTo>
                  <a:pt x="163" y="131"/>
                  <a:pt x="160" y="132"/>
                  <a:pt x="158" y="132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61" y="107"/>
                  <a:pt x="164" y="106"/>
                  <a:pt x="167" y="104"/>
                </a:cubicBezTo>
                <a:cubicBezTo>
                  <a:pt x="167" y="123"/>
                  <a:pt x="167" y="123"/>
                  <a:pt x="167" y="123"/>
                </a:cubicBezTo>
                <a:close/>
                <a:moveTo>
                  <a:pt x="167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7" y="92"/>
                  <a:pt x="166" y="94"/>
                  <a:pt x="164" y="96"/>
                </a:cubicBezTo>
                <a:cubicBezTo>
                  <a:pt x="163" y="97"/>
                  <a:pt x="160" y="98"/>
                  <a:pt x="158" y="98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49" y="70"/>
                  <a:pt x="150" y="68"/>
                  <a:pt x="152" y="66"/>
                </a:cubicBezTo>
                <a:cubicBezTo>
                  <a:pt x="153" y="64"/>
                  <a:pt x="156" y="63"/>
                  <a:pt x="158" y="63"/>
                </a:cubicBezTo>
                <a:cubicBezTo>
                  <a:pt x="167" y="63"/>
                  <a:pt x="167" y="63"/>
                  <a:pt x="167" y="63"/>
                </a:cubicBezTo>
                <a:cubicBezTo>
                  <a:pt x="167" y="90"/>
                  <a:pt x="167" y="90"/>
                  <a:pt x="167" y="90"/>
                </a:cubicBezTo>
                <a:close/>
                <a:moveTo>
                  <a:pt x="106" y="96"/>
                </a:moveTo>
                <a:cubicBezTo>
                  <a:pt x="106" y="96"/>
                  <a:pt x="106" y="96"/>
                  <a:pt x="106" y="96"/>
                </a:cubicBezTo>
                <a:cubicBezTo>
                  <a:pt x="104" y="94"/>
                  <a:pt x="101" y="93"/>
                  <a:pt x="98" y="91"/>
                </a:cubicBezTo>
                <a:cubicBezTo>
                  <a:pt x="97" y="91"/>
                  <a:pt x="97" y="91"/>
                  <a:pt x="97" y="91"/>
                </a:cubicBezTo>
                <a:cubicBezTo>
                  <a:pt x="98" y="91"/>
                  <a:pt x="98" y="91"/>
                  <a:pt x="98" y="91"/>
                </a:cubicBezTo>
                <a:cubicBezTo>
                  <a:pt x="103" y="86"/>
                  <a:pt x="106" y="79"/>
                  <a:pt x="106" y="72"/>
                </a:cubicBezTo>
                <a:cubicBezTo>
                  <a:pt x="106" y="64"/>
                  <a:pt x="103" y="58"/>
                  <a:pt x="98" y="53"/>
                </a:cubicBezTo>
                <a:cubicBezTo>
                  <a:pt x="93" y="48"/>
                  <a:pt x="87" y="45"/>
                  <a:pt x="79" y="45"/>
                </a:cubicBezTo>
                <a:cubicBezTo>
                  <a:pt x="72" y="45"/>
                  <a:pt x="65" y="48"/>
                  <a:pt x="61" y="53"/>
                </a:cubicBezTo>
                <a:cubicBezTo>
                  <a:pt x="56" y="58"/>
                  <a:pt x="53" y="64"/>
                  <a:pt x="53" y="72"/>
                </a:cubicBezTo>
                <a:cubicBezTo>
                  <a:pt x="53" y="79"/>
                  <a:pt x="56" y="86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58" y="92"/>
                  <a:pt x="55" y="94"/>
                  <a:pt x="53" y="96"/>
                </a:cubicBezTo>
                <a:cubicBezTo>
                  <a:pt x="51" y="98"/>
                  <a:pt x="49" y="101"/>
                  <a:pt x="48" y="104"/>
                </a:cubicBezTo>
                <a:cubicBezTo>
                  <a:pt x="47" y="106"/>
                  <a:pt x="46" y="109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21"/>
                  <a:pt x="48" y="123"/>
                  <a:pt x="50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10" y="123"/>
                  <a:pt x="112" y="121"/>
                  <a:pt x="112" y="119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2" y="109"/>
                  <a:pt x="112" y="106"/>
                  <a:pt x="111" y="104"/>
                </a:cubicBezTo>
                <a:cubicBezTo>
                  <a:pt x="109" y="101"/>
                  <a:pt x="108" y="98"/>
                  <a:pt x="106" y="96"/>
                </a:cubicBezTo>
                <a:close/>
                <a:moveTo>
                  <a:pt x="67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70" y="56"/>
                  <a:pt x="74" y="54"/>
                  <a:pt x="79" y="54"/>
                </a:cubicBezTo>
                <a:cubicBezTo>
                  <a:pt x="84" y="54"/>
                  <a:pt x="89" y="56"/>
                  <a:pt x="92" y="59"/>
                </a:cubicBezTo>
                <a:cubicBezTo>
                  <a:pt x="95" y="62"/>
                  <a:pt x="97" y="67"/>
                  <a:pt x="97" y="72"/>
                </a:cubicBezTo>
                <a:cubicBezTo>
                  <a:pt x="97" y="77"/>
                  <a:pt x="95" y="81"/>
                  <a:pt x="92" y="85"/>
                </a:cubicBezTo>
                <a:cubicBezTo>
                  <a:pt x="85" y="91"/>
                  <a:pt x="74" y="91"/>
                  <a:pt x="67" y="85"/>
                </a:cubicBezTo>
                <a:cubicBezTo>
                  <a:pt x="63" y="81"/>
                  <a:pt x="61" y="77"/>
                  <a:pt x="61" y="72"/>
                </a:cubicBezTo>
                <a:cubicBezTo>
                  <a:pt x="61" y="67"/>
                  <a:pt x="63" y="62"/>
                  <a:pt x="67" y="59"/>
                </a:cubicBezTo>
                <a:close/>
                <a:moveTo>
                  <a:pt x="104" y="114"/>
                </a:moveTo>
                <a:cubicBezTo>
                  <a:pt x="104" y="114"/>
                  <a:pt x="104" y="114"/>
                  <a:pt x="10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0"/>
                  <a:pt x="55" y="109"/>
                  <a:pt x="56" y="107"/>
                </a:cubicBezTo>
                <a:cubicBezTo>
                  <a:pt x="56" y="105"/>
                  <a:pt x="58" y="104"/>
                  <a:pt x="59" y="102"/>
                </a:cubicBezTo>
                <a:cubicBezTo>
                  <a:pt x="61" y="100"/>
                  <a:pt x="65" y="98"/>
                  <a:pt x="69" y="98"/>
                </a:cubicBezTo>
                <a:cubicBezTo>
                  <a:pt x="90" y="98"/>
                  <a:pt x="90" y="98"/>
                  <a:pt x="90" y="98"/>
                </a:cubicBezTo>
                <a:cubicBezTo>
                  <a:pt x="92" y="98"/>
                  <a:pt x="93" y="99"/>
                  <a:pt x="95" y="99"/>
                </a:cubicBezTo>
                <a:cubicBezTo>
                  <a:pt x="97" y="100"/>
                  <a:pt x="98" y="101"/>
                  <a:pt x="100" y="102"/>
                </a:cubicBezTo>
                <a:cubicBezTo>
                  <a:pt x="101" y="104"/>
                  <a:pt x="102" y="105"/>
                  <a:pt x="103" y="107"/>
                </a:cubicBezTo>
                <a:cubicBezTo>
                  <a:pt x="104" y="109"/>
                  <a:pt x="104" y="110"/>
                  <a:pt x="104" y="112"/>
                </a:cubicBezTo>
                <a:cubicBezTo>
                  <a:pt x="104" y="114"/>
                  <a:pt x="104" y="114"/>
                  <a:pt x="10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4" name="9ad714c2-a275-48b1-b7a0-dea73e915c4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7576F86-155E-422E-9942-AE5ECD4B1CA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86177" y="1748370"/>
            <a:ext cx="4933433" cy="4064636"/>
            <a:chOff x="3076576" y="1004888"/>
            <a:chExt cx="5859463" cy="4827588"/>
          </a:xfrm>
        </p:grpSpPr>
        <p:sp>
          <p:nvSpPr>
            <p:cNvPr id="45" name="îṣ1ïḑê">
              <a:extLst>
                <a:ext uri="{FF2B5EF4-FFF2-40B4-BE49-F238E27FC236}">
                  <a16:creationId xmlns:a16="http://schemas.microsoft.com/office/drawing/2014/main" id="{5923FCBF-B9C7-4B4E-A763-C5C98696AFCC}"/>
                </a:ext>
              </a:extLst>
            </p:cNvPr>
            <p:cNvSpPr/>
            <p:nvPr/>
          </p:nvSpPr>
          <p:spPr bwMode="auto">
            <a:xfrm>
              <a:off x="3076576" y="1374776"/>
              <a:ext cx="5859463" cy="4457700"/>
            </a:xfrm>
            <a:custGeom>
              <a:avLst/>
              <a:gdLst>
                <a:gd name="T0" fmla="*/ 716 w 2910"/>
                <a:gd name="T1" fmla="*/ 282 h 2216"/>
                <a:gd name="T2" fmla="*/ 1414 w 2910"/>
                <a:gd name="T3" fmla="*/ 147 h 2216"/>
                <a:gd name="T4" fmla="*/ 1663 w 2910"/>
                <a:gd name="T5" fmla="*/ 444 h 2216"/>
                <a:gd name="T6" fmla="*/ 2005 w 2910"/>
                <a:gd name="T7" fmla="*/ 532 h 2216"/>
                <a:gd name="T8" fmla="*/ 2115 w 2910"/>
                <a:gd name="T9" fmla="*/ 391 h 2216"/>
                <a:gd name="T10" fmla="*/ 2599 w 2910"/>
                <a:gd name="T11" fmla="*/ 313 h 2216"/>
                <a:gd name="T12" fmla="*/ 2850 w 2910"/>
                <a:gd name="T13" fmla="*/ 758 h 2216"/>
                <a:gd name="T14" fmla="*/ 2756 w 2910"/>
                <a:gd name="T15" fmla="*/ 1339 h 2216"/>
                <a:gd name="T16" fmla="*/ 2840 w 2910"/>
                <a:gd name="T17" fmla="*/ 1881 h 2216"/>
                <a:gd name="T18" fmla="*/ 2904 w 2910"/>
                <a:gd name="T19" fmla="*/ 2054 h 2216"/>
                <a:gd name="T20" fmla="*/ 2825 w 2910"/>
                <a:gd name="T21" fmla="*/ 2207 h 2216"/>
                <a:gd name="T22" fmla="*/ 2750 w 2910"/>
                <a:gd name="T23" fmla="*/ 2214 h 2216"/>
                <a:gd name="T24" fmla="*/ 339 w 2910"/>
                <a:gd name="T25" fmla="*/ 2142 h 2216"/>
                <a:gd name="T26" fmla="*/ 193 w 2910"/>
                <a:gd name="T27" fmla="*/ 2116 h 2216"/>
                <a:gd name="T28" fmla="*/ 130 w 2910"/>
                <a:gd name="T29" fmla="*/ 1748 h 2216"/>
                <a:gd name="T30" fmla="*/ 259 w 2910"/>
                <a:gd name="T31" fmla="*/ 1363 h 2216"/>
                <a:gd name="T32" fmla="*/ 160 w 2910"/>
                <a:gd name="T33" fmla="*/ 771 h 2216"/>
                <a:gd name="T34" fmla="*/ 399 w 2910"/>
                <a:gd name="T35" fmla="*/ 588 h 2216"/>
                <a:gd name="T36" fmla="*/ 716 w 2910"/>
                <a:gd name="T37" fmla="*/ 282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0" h="2216">
                  <a:moveTo>
                    <a:pt x="716" y="282"/>
                  </a:moveTo>
                  <a:cubicBezTo>
                    <a:pt x="910" y="114"/>
                    <a:pt x="1205" y="0"/>
                    <a:pt x="1414" y="147"/>
                  </a:cubicBezTo>
                  <a:cubicBezTo>
                    <a:pt x="1520" y="222"/>
                    <a:pt x="1577" y="347"/>
                    <a:pt x="1663" y="444"/>
                  </a:cubicBezTo>
                  <a:cubicBezTo>
                    <a:pt x="1749" y="541"/>
                    <a:pt x="1901" y="609"/>
                    <a:pt x="2005" y="532"/>
                  </a:cubicBezTo>
                  <a:cubicBezTo>
                    <a:pt x="2053" y="496"/>
                    <a:pt x="2078" y="438"/>
                    <a:pt x="2115" y="391"/>
                  </a:cubicBezTo>
                  <a:cubicBezTo>
                    <a:pt x="2225" y="251"/>
                    <a:pt x="2444" y="225"/>
                    <a:pt x="2599" y="313"/>
                  </a:cubicBezTo>
                  <a:cubicBezTo>
                    <a:pt x="2753" y="400"/>
                    <a:pt x="2843" y="580"/>
                    <a:pt x="2850" y="758"/>
                  </a:cubicBezTo>
                  <a:cubicBezTo>
                    <a:pt x="2858" y="954"/>
                    <a:pt x="2779" y="1143"/>
                    <a:pt x="2756" y="1339"/>
                  </a:cubicBezTo>
                  <a:cubicBezTo>
                    <a:pt x="2734" y="1524"/>
                    <a:pt x="2763" y="1711"/>
                    <a:pt x="2840" y="1881"/>
                  </a:cubicBezTo>
                  <a:cubicBezTo>
                    <a:pt x="2866" y="1937"/>
                    <a:pt x="2897" y="1993"/>
                    <a:pt x="2904" y="2054"/>
                  </a:cubicBezTo>
                  <a:cubicBezTo>
                    <a:pt x="2910" y="2116"/>
                    <a:pt x="2883" y="2186"/>
                    <a:pt x="2825" y="2207"/>
                  </a:cubicBezTo>
                  <a:cubicBezTo>
                    <a:pt x="2801" y="2216"/>
                    <a:pt x="2775" y="2215"/>
                    <a:pt x="2750" y="2214"/>
                  </a:cubicBezTo>
                  <a:cubicBezTo>
                    <a:pt x="339" y="2142"/>
                    <a:pt x="339" y="2142"/>
                    <a:pt x="339" y="2142"/>
                  </a:cubicBezTo>
                  <a:cubicBezTo>
                    <a:pt x="289" y="2141"/>
                    <a:pt x="238" y="2139"/>
                    <a:pt x="193" y="2116"/>
                  </a:cubicBezTo>
                  <a:cubicBezTo>
                    <a:pt x="72" y="2052"/>
                    <a:pt x="76" y="1874"/>
                    <a:pt x="130" y="1748"/>
                  </a:cubicBezTo>
                  <a:cubicBezTo>
                    <a:pt x="184" y="1622"/>
                    <a:pt x="271" y="1500"/>
                    <a:pt x="259" y="1363"/>
                  </a:cubicBezTo>
                  <a:cubicBezTo>
                    <a:pt x="241" y="1160"/>
                    <a:pt x="0" y="972"/>
                    <a:pt x="160" y="771"/>
                  </a:cubicBezTo>
                  <a:cubicBezTo>
                    <a:pt x="218" y="698"/>
                    <a:pt x="329" y="651"/>
                    <a:pt x="399" y="588"/>
                  </a:cubicBezTo>
                  <a:cubicBezTo>
                    <a:pt x="509" y="490"/>
                    <a:pt x="605" y="378"/>
                    <a:pt x="716" y="282"/>
                  </a:cubicBezTo>
                </a:path>
              </a:pathLst>
            </a:custGeom>
            <a:solidFill>
              <a:srgbClr val="686DFD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íš1îḋe">
              <a:extLst>
                <a:ext uri="{FF2B5EF4-FFF2-40B4-BE49-F238E27FC236}">
                  <a16:creationId xmlns:a16="http://schemas.microsoft.com/office/drawing/2014/main" id="{50A4A1D0-091C-470F-8315-6388EBF51529}"/>
                </a:ext>
              </a:extLst>
            </p:cNvPr>
            <p:cNvSpPr/>
            <p:nvPr/>
          </p:nvSpPr>
          <p:spPr bwMode="auto">
            <a:xfrm>
              <a:off x="8348663" y="1404938"/>
              <a:ext cx="419100" cy="600075"/>
            </a:xfrm>
            <a:custGeom>
              <a:avLst/>
              <a:gdLst>
                <a:gd name="T0" fmla="*/ 56 w 208"/>
                <a:gd name="T1" fmla="*/ 57 h 298"/>
                <a:gd name="T2" fmla="*/ 116 w 208"/>
                <a:gd name="T3" fmla="*/ 226 h 298"/>
                <a:gd name="T4" fmla="*/ 176 w 208"/>
                <a:gd name="T5" fmla="*/ 189 h 298"/>
                <a:gd name="T6" fmla="*/ 208 w 208"/>
                <a:gd name="T7" fmla="*/ 222 h 298"/>
                <a:gd name="T8" fmla="*/ 138 w 208"/>
                <a:gd name="T9" fmla="*/ 289 h 298"/>
                <a:gd name="T10" fmla="*/ 11 w 208"/>
                <a:gd name="T11" fmla="*/ 146 h 298"/>
                <a:gd name="T12" fmla="*/ 7 w 208"/>
                <a:gd name="T13" fmla="*/ 0 h 298"/>
                <a:gd name="T14" fmla="*/ 56 w 208"/>
                <a:gd name="T1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98">
                  <a:moveTo>
                    <a:pt x="56" y="57"/>
                  </a:moveTo>
                  <a:cubicBezTo>
                    <a:pt x="56" y="57"/>
                    <a:pt x="88" y="214"/>
                    <a:pt x="116" y="226"/>
                  </a:cubicBezTo>
                  <a:cubicBezTo>
                    <a:pt x="144" y="238"/>
                    <a:pt x="174" y="188"/>
                    <a:pt x="176" y="189"/>
                  </a:cubicBezTo>
                  <a:cubicBezTo>
                    <a:pt x="178" y="189"/>
                    <a:pt x="208" y="222"/>
                    <a:pt x="208" y="222"/>
                  </a:cubicBezTo>
                  <a:cubicBezTo>
                    <a:pt x="208" y="222"/>
                    <a:pt x="191" y="273"/>
                    <a:pt x="138" y="289"/>
                  </a:cubicBezTo>
                  <a:cubicBezTo>
                    <a:pt x="109" y="298"/>
                    <a:pt x="23" y="203"/>
                    <a:pt x="11" y="146"/>
                  </a:cubicBezTo>
                  <a:cubicBezTo>
                    <a:pt x="1" y="98"/>
                    <a:pt x="0" y="48"/>
                    <a:pt x="7" y="0"/>
                  </a:cubicBezTo>
                  <a:cubicBezTo>
                    <a:pt x="7" y="0"/>
                    <a:pt x="41" y="9"/>
                    <a:pt x="56" y="57"/>
                  </a:cubicBez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Slïḑè">
              <a:extLst>
                <a:ext uri="{FF2B5EF4-FFF2-40B4-BE49-F238E27FC236}">
                  <a16:creationId xmlns:a16="http://schemas.microsoft.com/office/drawing/2014/main" id="{3A024426-300D-4B17-982A-0EFD3A00D3DD}"/>
                </a:ext>
              </a:extLst>
            </p:cNvPr>
            <p:cNvSpPr/>
            <p:nvPr/>
          </p:nvSpPr>
          <p:spPr bwMode="auto">
            <a:xfrm>
              <a:off x="8348663" y="1404938"/>
              <a:ext cx="419100" cy="600075"/>
            </a:xfrm>
            <a:custGeom>
              <a:avLst/>
              <a:gdLst>
                <a:gd name="T0" fmla="*/ 56 w 208"/>
                <a:gd name="T1" fmla="*/ 57 h 298"/>
                <a:gd name="T2" fmla="*/ 116 w 208"/>
                <a:gd name="T3" fmla="*/ 226 h 298"/>
                <a:gd name="T4" fmla="*/ 176 w 208"/>
                <a:gd name="T5" fmla="*/ 189 h 298"/>
                <a:gd name="T6" fmla="*/ 208 w 208"/>
                <a:gd name="T7" fmla="*/ 222 h 298"/>
                <a:gd name="T8" fmla="*/ 138 w 208"/>
                <a:gd name="T9" fmla="*/ 289 h 298"/>
                <a:gd name="T10" fmla="*/ 11 w 208"/>
                <a:gd name="T11" fmla="*/ 146 h 298"/>
                <a:gd name="T12" fmla="*/ 7 w 208"/>
                <a:gd name="T13" fmla="*/ 0 h 298"/>
                <a:gd name="T14" fmla="*/ 56 w 208"/>
                <a:gd name="T1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98">
                  <a:moveTo>
                    <a:pt x="56" y="57"/>
                  </a:moveTo>
                  <a:cubicBezTo>
                    <a:pt x="56" y="57"/>
                    <a:pt x="88" y="214"/>
                    <a:pt x="116" y="226"/>
                  </a:cubicBezTo>
                  <a:cubicBezTo>
                    <a:pt x="144" y="238"/>
                    <a:pt x="174" y="188"/>
                    <a:pt x="176" y="189"/>
                  </a:cubicBezTo>
                  <a:cubicBezTo>
                    <a:pt x="178" y="189"/>
                    <a:pt x="208" y="222"/>
                    <a:pt x="208" y="222"/>
                  </a:cubicBezTo>
                  <a:cubicBezTo>
                    <a:pt x="208" y="222"/>
                    <a:pt x="191" y="273"/>
                    <a:pt x="138" y="289"/>
                  </a:cubicBezTo>
                  <a:cubicBezTo>
                    <a:pt x="109" y="298"/>
                    <a:pt x="23" y="203"/>
                    <a:pt x="11" y="146"/>
                  </a:cubicBezTo>
                  <a:cubicBezTo>
                    <a:pt x="1" y="98"/>
                    <a:pt x="0" y="48"/>
                    <a:pt x="7" y="0"/>
                  </a:cubicBezTo>
                  <a:cubicBezTo>
                    <a:pt x="7" y="0"/>
                    <a:pt x="41" y="9"/>
                    <a:pt x="56" y="57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40000"/>
                  </a:schemeClr>
                </a:gs>
                <a:gs pos="100000">
                  <a:srgbClr val="5256C8">
                    <a:alpha val="0"/>
                  </a:srgbClr>
                </a:gs>
              </a:gsLst>
              <a:lin ang="189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ṡľîḑé">
              <a:extLst>
                <a:ext uri="{FF2B5EF4-FFF2-40B4-BE49-F238E27FC236}">
                  <a16:creationId xmlns:a16="http://schemas.microsoft.com/office/drawing/2014/main" id="{1FD8709C-82AE-4B65-AF7D-6E9A1386498F}"/>
                </a:ext>
              </a:extLst>
            </p:cNvPr>
            <p:cNvSpPr/>
            <p:nvPr/>
          </p:nvSpPr>
          <p:spPr bwMode="auto">
            <a:xfrm>
              <a:off x="3649663" y="1631951"/>
              <a:ext cx="4398963" cy="1601788"/>
            </a:xfrm>
            <a:custGeom>
              <a:avLst/>
              <a:gdLst>
                <a:gd name="T0" fmla="*/ 2758 w 2771"/>
                <a:gd name="T1" fmla="*/ 42 h 1009"/>
                <a:gd name="T2" fmla="*/ 2022 w 2771"/>
                <a:gd name="T3" fmla="*/ 615 h 1009"/>
                <a:gd name="T4" fmla="*/ 1110 w 2771"/>
                <a:gd name="T5" fmla="*/ 0 h 1009"/>
                <a:gd name="T6" fmla="*/ 0 w 2771"/>
                <a:gd name="T7" fmla="*/ 994 h 1009"/>
                <a:gd name="T8" fmla="*/ 13 w 2771"/>
                <a:gd name="T9" fmla="*/ 1009 h 1009"/>
                <a:gd name="T10" fmla="*/ 1112 w 2771"/>
                <a:gd name="T11" fmla="*/ 27 h 1009"/>
                <a:gd name="T12" fmla="*/ 2022 w 2771"/>
                <a:gd name="T13" fmla="*/ 640 h 1009"/>
                <a:gd name="T14" fmla="*/ 2771 w 2771"/>
                <a:gd name="T15" fmla="*/ 59 h 1009"/>
                <a:gd name="T16" fmla="*/ 2758 w 2771"/>
                <a:gd name="T17" fmla="*/ 42 h 1009"/>
                <a:gd name="T18" fmla="*/ 2758 w 2771"/>
                <a:gd name="T19" fmla="*/ 4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1" h="1009">
                  <a:moveTo>
                    <a:pt x="2758" y="42"/>
                  </a:moveTo>
                  <a:lnTo>
                    <a:pt x="2022" y="615"/>
                  </a:lnTo>
                  <a:lnTo>
                    <a:pt x="1110" y="0"/>
                  </a:lnTo>
                  <a:lnTo>
                    <a:pt x="0" y="994"/>
                  </a:lnTo>
                  <a:lnTo>
                    <a:pt x="13" y="1009"/>
                  </a:lnTo>
                  <a:lnTo>
                    <a:pt x="1112" y="27"/>
                  </a:lnTo>
                  <a:lnTo>
                    <a:pt x="2022" y="640"/>
                  </a:lnTo>
                  <a:lnTo>
                    <a:pt x="2771" y="59"/>
                  </a:lnTo>
                  <a:lnTo>
                    <a:pt x="2758" y="42"/>
                  </a:lnTo>
                  <a:lnTo>
                    <a:pt x="2758" y="42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šļîḓè">
              <a:extLst>
                <a:ext uri="{FF2B5EF4-FFF2-40B4-BE49-F238E27FC236}">
                  <a16:creationId xmlns:a16="http://schemas.microsoft.com/office/drawing/2014/main" id="{B167C231-1767-4528-A375-6384E1A9ADF6}"/>
                </a:ext>
              </a:extLst>
            </p:cNvPr>
            <p:cNvSpPr/>
            <p:nvPr/>
          </p:nvSpPr>
          <p:spPr bwMode="auto">
            <a:xfrm>
              <a:off x="3649663" y="1631951"/>
              <a:ext cx="4398963" cy="1601788"/>
            </a:xfrm>
            <a:custGeom>
              <a:avLst/>
              <a:gdLst>
                <a:gd name="T0" fmla="*/ 2758 w 2771"/>
                <a:gd name="T1" fmla="*/ 42 h 1009"/>
                <a:gd name="T2" fmla="*/ 2022 w 2771"/>
                <a:gd name="T3" fmla="*/ 615 h 1009"/>
                <a:gd name="T4" fmla="*/ 1110 w 2771"/>
                <a:gd name="T5" fmla="*/ 0 h 1009"/>
                <a:gd name="T6" fmla="*/ 0 w 2771"/>
                <a:gd name="T7" fmla="*/ 994 h 1009"/>
                <a:gd name="T8" fmla="*/ 13 w 2771"/>
                <a:gd name="T9" fmla="*/ 1009 h 1009"/>
                <a:gd name="T10" fmla="*/ 1112 w 2771"/>
                <a:gd name="T11" fmla="*/ 27 h 1009"/>
                <a:gd name="T12" fmla="*/ 2022 w 2771"/>
                <a:gd name="T13" fmla="*/ 640 h 1009"/>
                <a:gd name="T14" fmla="*/ 2771 w 2771"/>
                <a:gd name="T15" fmla="*/ 59 h 1009"/>
                <a:gd name="T16" fmla="*/ 2758 w 2771"/>
                <a:gd name="T17" fmla="*/ 42 h 1009"/>
                <a:gd name="T18" fmla="*/ 2758 w 2771"/>
                <a:gd name="T19" fmla="*/ 4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1" h="1009">
                  <a:moveTo>
                    <a:pt x="2758" y="42"/>
                  </a:moveTo>
                  <a:lnTo>
                    <a:pt x="2022" y="615"/>
                  </a:lnTo>
                  <a:lnTo>
                    <a:pt x="1110" y="0"/>
                  </a:lnTo>
                  <a:lnTo>
                    <a:pt x="0" y="994"/>
                  </a:lnTo>
                  <a:lnTo>
                    <a:pt x="13" y="1009"/>
                  </a:lnTo>
                  <a:lnTo>
                    <a:pt x="1112" y="27"/>
                  </a:lnTo>
                  <a:lnTo>
                    <a:pt x="2022" y="640"/>
                  </a:lnTo>
                  <a:lnTo>
                    <a:pt x="2771" y="59"/>
                  </a:lnTo>
                  <a:lnTo>
                    <a:pt x="2758" y="42"/>
                  </a:lnTo>
                  <a:lnTo>
                    <a:pt x="2758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ṥliḓé">
              <a:extLst>
                <a:ext uri="{FF2B5EF4-FFF2-40B4-BE49-F238E27FC236}">
                  <a16:creationId xmlns:a16="http://schemas.microsoft.com/office/drawing/2014/main" id="{61820A57-32CC-4FF8-B5AC-76D9E3E856AC}"/>
                </a:ext>
              </a:extLst>
            </p:cNvPr>
            <p:cNvSpPr/>
            <p:nvPr/>
          </p:nvSpPr>
          <p:spPr bwMode="auto">
            <a:xfrm>
              <a:off x="3663951" y="3867151"/>
              <a:ext cx="601663" cy="1849438"/>
            </a:xfrm>
            <a:prstGeom prst="rect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íṣľîďè">
              <a:extLst>
                <a:ext uri="{FF2B5EF4-FFF2-40B4-BE49-F238E27FC236}">
                  <a16:creationId xmlns:a16="http://schemas.microsoft.com/office/drawing/2014/main" id="{DF3DFA84-C7E8-485A-A7C1-DFDC506D50D5}"/>
                </a:ext>
              </a:extLst>
            </p:cNvPr>
            <p:cNvSpPr/>
            <p:nvPr/>
          </p:nvSpPr>
          <p:spPr bwMode="auto">
            <a:xfrm>
              <a:off x="3663951" y="3867151"/>
              <a:ext cx="601663" cy="184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iSḷïḋe">
              <a:extLst>
                <a:ext uri="{FF2B5EF4-FFF2-40B4-BE49-F238E27FC236}">
                  <a16:creationId xmlns:a16="http://schemas.microsoft.com/office/drawing/2014/main" id="{8B1D5482-2FF9-41A8-86CB-FEEF5A175085}"/>
                </a:ext>
              </a:extLst>
            </p:cNvPr>
            <p:cNvSpPr/>
            <p:nvPr/>
          </p:nvSpPr>
          <p:spPr bwMode="auto">
            <a:xfrm>
              <a:off x="6559551" y="3273426"/>
              <a:ext cx="600075" cy="2443163"/>
            </a:xfrm>
            <a:prstGeom prst="rect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šḷíďê">
              <a:extLst>
                <a:ext uri="{FF2B5EF4-FFF2-40B4-BE49-F238E27FC236}">
                  <a16:creationId xmlns:a16="http://schemas.microsoft.com/office/drawing/2014/main" id="{2E077259-23BF-4616-B1EB-C21BA0CE4876}"/>
                </a:ext>
              </a:extLst>
            </p:cNvPr>
            <p:cNvSpPr/>
            <p:nvPr/>
          </p:nvSpPr>
          <p:spPr bwMode="auto">
            <a:xfrm>
              <a:off x="6559551" y="3273426"/>
              <a:ext cx="600075" cy="244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S1íḑé">
              <a:extLst>
                <a:ext uri="{FF2B5EF4-FFF2-40B4-BE49-F238E27FC236}">
                  <a16:creationId xmlns:a16="http://schemas.microsoft.com/office/drawing/2014/main" id="{AA32CA0C-F6BA-4A40-80DC-3D92C3B3F220}"/>
                </a:ext>
              </a:extLst>
            </p:cNvPr>
            <p:cNvSpPr/>
            <p:nvPr/>
          </p:nvSpPr>
          <p:spPr bwMode="auto">
            <a:xfrm>
              <a:off x="5111751" y="2439988"/>
              <a:ext cx="600075" cy="3276600"/>
            </a:xfrm>
            <a:prstGeom prst="rect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ŝlïḍé">
              <a:extLst>
                <a:ext uri="{FF2B5EF4-FFF2-40B4-BE49-F238E27FC236}">
                  <a16:creationId xmlns:a16="http://schemas.microsoft.com/office/drawing/2014/main" id="{A04F6069-DD4D-4E46-A045-8D03009B973C}"/>
                </a:ext>
              </a:extLst>
            </p:cNvPr>
            <p:cNvSpPr/>
            <p:nvPr/>
          </p:nvSpPr>
          <p:spPr bwMode="auto">
            <a:xfrm>
              <a:off x="5111751" y="2439988"/>
              <a:ext cx="600075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ṥlîḑê">
              <a:extLst>
                <a:ext uri="{FF2B5EF4-FFF2-40B4-BE49-F238E27FC236}">
                  <a16:creationId xmlns:a16="http://schemas.microsoft.com/office/drawing/2014/main" id="{2C3C6586-5BD7-4A59-9D0E-3D87D6A00ACD}"/>
                </a:ext>
              </a:extLst>
            </p:cNvPr>
            <p:cNvSpPr/>
            <p:nvPr/>
          </p:nvSpPr>
          <p:spPr bwMode="auto">
            <a:xfrm>
              <a:off x="8008938" y="2270126"/>
              <a:ext cx="600075" cy="3446463"/>
            </a:xfrm>
            <a:prstGeom prst="rect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şļïḑè">
              <a:extLst>
                <a:ext uri="{FF2B5EF4-FFF2-40B4-BE49-F238E27FC236}">
                  <a16:creationId xmlns:a16="http://schemas.microsoft.com/office/drawing/2014/main" id="{62B06805-2F23-4344-B24F-610C3735FB48}"/>
                </a:ext>
              </a:extLst>
            </p:cNvPr>
            <p:cNvSpPr/>
            <p:nvPr/>
          </p:nvSpPr>
          <p:spPr bwMode="auto">
            <a:xfrm>
              <a:off x="8008938" y="2270126"/>
              <a:ext cx="600075" cy="34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ïśļíďê">
              <a:extLst>
                <a:ext uri="{FF2B5EF4-FFF2-40B4-BE49-F238E27FC236}">
                  <a16:creationId xmlns:a16="http://schemas.microsoft.com/office/drawing/2014/main" id="{2BFFBBA1-7417-4F3E-AAE8-7B1E67F526E8}"/>
                </a:ext>
              </a:extLst>
            </p:cNvPr>
            <p:cNvSpPr/>
            <p:nvPr/>
          </p:nvSpPr>
          <p:spPr bwMode="auto">
            <a:xfrm>
              <a:off x="3500438" y="3062288"/>
              <a:ext cx="319088" cy="319088"/>
            </a:xfrm>
            <a:custGeom>
              <a:avLst/>
              <a:gdLst>
                <a:gd name="T0" fmla="*/ 28 w 158"/>
                <a:gd name="T1" fmla="*/ 28 h 158"/>
                <a:gd name="T2" fmla="*/ 130 w 158"/>
                <a:gd name="T3" fmla="*/ 28 h 158"/>
                <a:gd name="T4" fmla="*/ 130 w 158"/>
                <a:gd name="T5" fmla="*/ 130 h 158"/>
                <a:gd name="T6" fmla="*/ 28 w 158"/>
                <a:gd name="T7" fmla="*/ 130 h 158"/>
                <a:gd name="T8" fmla="*/ 28 w 158"/>
                <a:gd name="T9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28" y="28"/>
                  </a:moveTo>
                  <a:cubicBezTo>
                    <a:pt x="56" y="0"/>
                    <a:pt x="102" y="0"/>
                    <a:pt x="130" y="28"/>
                  </a:cubicBezTo>
                  <a:cubicBezTo>
                    <a:pt x="158" y="56"/>
                    <a:pt x="158" y="102"/>
                    <a:pt x="130" y="130"/>
                  </a:cubicBezTo>
                  <a:cubicBezTo>
                    <a:pt x="102" y="158"/>
                    <a:pt x="56" y="158"/>
                    <a:pt x="28" y="130"/>
                  </a:cubicBezTo>
                  <a:cubicBezTo>
                    <a:pt x="0" y="102"/>
                    <a:pt x="0" y="56"/>
                    <a:pt x="28" y="28"/>
                  </a:cubicBezTo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îšļíḋé">
              <a:extLst>
                <a:ext uri="{FF2B5EF4-FFF2-40B4-BE49-F238E27FC236}">
                  <a16:creationId xmlns:a16="http://schemas.microsoft.com/office/drawing/2014/main" id="{6E7D3448-4EC3-4CFF-8A2A-109E587C6DB1}"/>
                </a:ext>
              </a:extLst>
            </p:cNvPr>
            <p:cNvSpPr/>
            <p:nvPr/>
          </p:nvSpPr>
          <p:spPr bwMode="auto">
            <a:xfrm>
              <a:off x="5267326" y="1508126"/>
              <a:ext cx="292100" cy="292100"/>
            </a:xfrm>
            <a:prstGeom prst="ellipse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S1ïḍe">
              <a:extLst>
                <a:ext uri="{FF2B5EF4-FFF2-40B4-BE49-F238E27FC236}">
                  <a16:creationId xmlns:a16="http://schemas.microsoft.com/office/drawing/2014/main" id="{271B2007-A33F-4428-B0E2-D109AF0F238C}"/>
                </a:ext>
              </a:extLst>
            </p:cNvPr>
            <p:cNvSpPr/>
            <p:nvPr/>
          </p:nvSpPr>
          <p:spPr bwMode="auto">
            <a:xfrm>
              <a:off x="6715126" y="2459038"/>
              <a:ext cx="290513" cy="292100"/>
            </a:xfrm>
            <a:prstGeom prst="ellipse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śļiḋé">
              <a:extLst>
                <a:ext uri="{FF2B5EF4-FFF2-40B4-BE49-F238E27FC236}">
                  <a16:creationId xmlns:a16="http://schemas.microsoft.com/office/drawing/2014/main" id="{BFF83B6E-C853-4335-94D6-9543398BB269}"/>
                </a:ext>
              </a:extLst>
            </p:cNvPr>
            <p:cNvSpPr/>
            <p:nvPr/>
          </p:nvSpPr>
          <p:spPr bwMode="auto">
            <a:xfrm>
              <a:off x="3271838" y="5610226"/>
              <a:ext cx="5654675" cy="212725"/>
            </a:xfrm>
            <a:custGeom>
              <a:avLst/>
              <a:gdLst>
                <a:gd name="T0" fmla="*/ 2755 w 2808"/>
                <a:gd name="T1" fmla="*/ 106 h 106"/>
                <a:gd name="T2" fmla="*/ 53 w 2808"/>
                <a:gd name="T3" fmla="*/ 106 h 106"/>
                <a:gd name="T4" fmla="*/ 0 w 2808"/>
                <a:gd name="T5" fmla="*/ 54 h 106"/>
                <a:gd name="T6" fmla="*/ 0 w 2808"/>
                <a:gd name="T7" fmla="*/ 53 h 106"/>
                <a:gd name="T8" fmla="*/ 53 w 2808"/>
                <a:gd name="T9" fmla="*/ 0 h 106"/>
                <a:gd name="T10" fmla="*/ 53 w 2808"/>
                <a:gd name="T11" fmla="*/ 0 h 106"/>
                <a:gd name="T12" fmla="*/ 2755 w 2808"/>
                <a:gd name="T13" fmla="*/ 0 h 106"/>
                <a:gd name="T14" fmla="*/ 2808 w 2808"/>
                <a:gd name="T15" fmla="*/ 53 h 106"/>
                <a:gd name="T16" fmla="*/ 2755 w 2808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8" h="106">
                  <a:moveTo>
                    <a:pt x="2755" y="106"/>
                  </a:moveTo>
                  <a:cubicBezTo>
                    <a:pt x="53" y="106"/>
                    <a:pt x="53" y="106"/>
                    <a:pt x="53" y="106"/>
                  </a:cubicBezTo>
                  <a:cubicBezTo>
                    <a:pt x="24" y="106"/>
                    <a:pt x="0" y="83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755" y="0"/>
                    <a:pt x="2755" y="0"/>
                    <a:pt x="2755" y="0"/>
                  </a:cubicBezTo>
                  <a:cubicBezTo>
                    <a:pt x="2784" y="0"/>
                    <a:pt x="2808" y="24"/>
                    <a:pt x="2808" y="53"/>
                  </a:cubicBezTo>
                  <a:cubicBezTo>
                    <a:pt x="2808" y="83"/>
                    <a:pt x="2784" y="106"/>
                    <a:pt x="2755" y="106"/>
                  </a:cubicBezTo>
                </a:path>
              </a:pathLst>
            </a:custGeom>
            <a:solidFill>
              <a:srgbClr val="5256C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ïSľîḑê">
              <a:extLst>
                <a:ext uri="{FF2B5EF4-FFF2-40B4-BE49-F238E27FC236}">
                  <a16:creationId xmlns:a16="http://schemas.microsoft.com/office/drawing/2014/main" id="{99248E0B-AEB6-4772-ADF2-8A6420BF57C3}"/>
                </a:ext>
              </a:extLst>
            </p:cNvPr>
            <p:cNvSpPr/>
            <p:nvPr/>
          </p:nvSpPr>
          <p:spPr bwMode="auto">
            <a:xfrm>
              <a:off x="7951788" y="1404938"/>
              <a:ext cx="519113" cy="776288"/>
            </a:xfrm>
            <a:custGeom>
              <a:avLst/>
              <a:gdLst>
                <a:gd name="T0" fmla="*/ 114 w 258"/>
                <a:gd name="T1" fmla="*/ 8 h 386"/>
                <a:gd name="T2" fmla="*/ 28 w 258"/>
                <a:gd name="T3" fmla="*/ 54 h 386"/>
                <a:gd name="T4" fmla="*/ 20 w 258"/>
                <a:gd name="T5" fmla="*/ 369 h 386"/>
                <a:gd name="T6" fmla="*/ 241 w 258"/>
                <a:gd name="T7" fmla="*/ 318 h 386"/>
                <a:gd name="T8" fmla="*/ 204 w 258"/>
                <a:gd name="T9" fmla="*/ 0 h 386"/>
                <a:gd name="T10" fmla="*/ 114 w 258"/>
                <a:gd name="T11" fmla="*/ 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86">
                  <a:moveTo>
                    <a:pt x="114" y="8"/>
                  </a:moveTo>
                  <a:cubicBezTo>
                    <a:pt x="114" y="8"/>
                    <a:pt x="52" y="22"/>
                    <a:pt x="28" y="54"/>
                  </a:cubicBezTo>
                  <a:cubicBezTo>
                    <a:pt x="3" y="87"/>
                    <a:pt x="0" y="351"/>
                    <a:pt x="20" y="369"/>
                  </a:cubicBezTo>
                  <a:cubicBezTo>
                    <a:pt x="39" y="386"/>
                    <a:pt x="258" y="350"/>
                    <a:pt x="241" y="318"/>
                  </a:cubicBezTo>
                  <a:cubicBezTo>
                    <a:pt x="208" y="256"/>
                    <a:pt x="236" y="0"/>
                    <a:pt x="204" y="0"/>
                  </a:cubicBezTo>
                  <a:cubicBezTo>
                    <a:pt x="172" y="0"/>
                    <a:pt x="114" y="8"/>
                    <a:pt x="114" y="8"/>
                  </a:cubicBez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íşľîḍè">
              <a:extLst>
                <a:ext uri="{FF2B5EF4-FFF2-40B4-BE49-F238E27FC236}">
                  <a16:creationId xmlns:a16="http://schemas.microsoft.com/office/drawing/2014/main" id="{A0828E25-0A50-4EEF-96AA-0A419BFBA4CC}"/>
                </a:ext>
              </a:extLst>
            </p:cNvPr>
            <p:cNvSpPr/>
            <p:nvPr/>
          </p:nvSpPr>
          <p:spPr bwMode="auto">
            <a:xfrm>
              <a:off x="7951788" y="1614488"/>
              <a:ext cx="171450" cy="554038"/>
            </a:xfrm>
            <a:custGeom>
              <a:avLst/>
              <a:gdLst>
                <a:gd name="T0" fmla="*/ 85 w 85"/>
                <a:gd name="T1" fmla="*/ 1 h 275"/>
                <a:gd name="T2" fmla="*/ 65 w 85"/>
                <a:gd name="T3" fmla="*/ 266 h 275"/>
                <a:gd name="T4" fmla="*/ 20 w 85"/>
                <a:gd name="T5" fmla="*/ 264 h 275"/>
                <a:gd name="T6" fmla="*/ 21 w 85"/>
                <a:gd name="T7" fmla="*/ 60 h 275"/>
                <a:gd name="T8" fmla="*/ 85 w 85"/>
                <a:gd name="T9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75">
                  <a:moveTo>
                    <a:pt x="85" y="1"/>
                  </a:moveTo>
                  <a:cubicBezTo>
                    <a:pt x="85" y="1"/>
                    <a:pt x="31" y="225"/>
                    <a:pt x="65" y="266"/>
                  </a:cubicBezTo>
                  <a:cubicBezTo>
                    <a:pt x="65" y="266"/>
                    <a:pt x="32" y="275"/>
                    <a:pt x="20" y="264"/>
                  </a:cubicBezTo>
                  <a:cubicBezTo>
                    <a:pt x="8" y="254"/>
                    <a:pt x="0" y="120"/>
                    <a:pt x="21" y="60"/>
                  </a:cubicBezTo>
                  <a:cubicBezTo>
                    <a:pt x="41" y="0"/>
                    <a:pt x="85" y="1"/>
                    <a:pt x="85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işḷíḋé">
              <a:extLst>
                <a:ext uri="{FF2B5EF4-FFF2-40B4-BE49-F238E27FC236}">
                  <a16:creationId xmlns:a16="http://schemas.microsoft.com/office/drawing/2014/main" id="{D2DE483F-BBE7-4AD8-9F08-9E7F7CB5F018}"/>
                </a:ext>
              </a:extLst>
            </p:cNvPr>
            <p:cNvSpPr/>
            <p:nvPr/>
          </p:nvSpPr>
          <p:spPr bwMode="auto">
            <a:xfrm>
              <a:off x="8175626" y="1295401"/>
              <a:ext cx="130175" cy="204788"/>
            </a:xfrm>
            <a:custGeom>
              <a:avLst/>
              <a:gdLst>
                <a:gd name="T0" fmla="*/ 7 w 65"/>
                <a:gd name="T1" fmla="*/ 0 h 102"/>
                <a:gd name="T2" fmla="*/ 1 w 65"/>
                <a:gd name="T3" fmla="*/ 64 h 102"/>
                <a:gd name="T4" fmla="*/ 57 w 65"/>
                <a:gd name="T5" fmla="*/ 87 h 102"/>
                <a:gd name="T6" fmla="*/ 63 w 65"/>
                <a:gd name="T7" fmla="*/ 58 h 102"/>
                <a:gd name="T8" fmla="*/ 60 w 65"/>
                <a:gd name="T9" fmla="*/ 26 h 102"/>
                <a:gd name="T10" fmla="*/ 7 w 65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02">
                  <a:moveTo>
                    <a:pt x="7" y="0"/>
                  </a:moveTo>
                  <a:cubicBezTo>
                    <a:pt x="7" y="0"/>
                    <a:pt x="1" y="49"/>
                    <a:pt x="1" y="64"/>
                  </a:cubicBezTo>
                  <a:cubicBezTo>
                    <a:pt x="0" y="78"/>
                    <a:pt x="47" y="102"/>
                    <a:pt x="57" y="87"/>
                  </a:cubicBezTo>
                  <a:cubicBezTo>
                    <a:pt x="63" y="79"/>
                    <a:pt x="65" y="68"/>
                    <a:pt x="63" y="58"/>
                  </a:cubicBezTo>
                  <a:cubicBezTo>
                    <a:pt x="60" y="26"/>
                    <a:pt x="60" y="26"/>
                    <a:pt x="60" y="2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śľîdè">
              <a:extLst>
                <a:ext uri="{FF2B5EF4-FFF2-40B4-BE49-F238E27FC236}">
                  <a16:creationId xmlns:a16="http://schemas.microsoft.com/office/drawing/2014/main" id="{234C386A-51DD-4FD0-810D-5A79C5DD6D72}"/>
                </a:ext>
              </a:extLst>
            </p:cNvPr>
            <p:cNvSpPr/>
            <p:nvPr/>
          </p:nvSpPr>
          <p:spPr bwMode="auto">
            <a:xfrm>
              <a:off x="8175626" y="1044576"/>
              <a:ext cx="233363" cy="365125"/>
            </a:xfrm>
            <a:custGeom>
              <a:avLst/>
              <a:gdLst>
                <a:gd name="T0" fmla="*/ 4 w 116"/>
                <a:gd name="T1" fmla="*/ 72 h 181"/>
                <a:gd name="T2" fmla="*/ 23 w 116"/>
                <a:gd name="T3" fmla="*/ 153 h 181"/>
                <a:gd name="T4" fmla="*/ 87 w 116"/>
                <a:gd name="T5" fmla="*/ 149 h 181"/>
                <a:gd name="T6" fmla="*/ 106 w 116"/>
                <a:gd name="T7" fmla="*/ 55 h 181"/>
                <a:gd name="T8" fmla="*/ 4 w 116"/>
                <a:gd name="T9" fmla="*/ 7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81">
                  <a:moveTo>
                    <a:pt x="4" y="72"/>
                  </a:moveTo>
                  <a:cubicBezTo>
                    <a:pt x="4" y="72"/>
                    <a:pt x="0" y="139"/>
                    <a:pt x="23" y="153"/>
                  </a:cubicBezTo>
                  <a:cubicBezTo>
                    <a:pt x="46" y="167"/>
                    <a:pt x="59" y="181"/>
                    <a:pt x="87" y="149"/>
                  </a:cubicBezTo>
                  <a:cubicBezTo>
                    <a:pt x="116" y="116"/>
                    <a:pt x="113" y="62"/>
                    <a:pt x="106" y="55"/>
                  </a:cubicBezTo>
                  <a:cubicBezTo>
                    <a:pt x="100" y="47"/>
                    <a:pt x="23" y="0"/>
                    <a:pt x="4" y="72"/>
                  </a:cubicBezTo>
                  <a:close/>
                </a:path>
              </a:pathLst>
            </a:custGeom>
            <a:solidFill>
              <a:srgbClr val="F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ïSļíḓe">
              <a:extLst>
                <a:ext uri="{FF2B5EF4-FFF2-40B4-BE49-F238E27FC236}">
                  <a16:creationId xmlns:a16="http://schemas.microsoft.com/office/drawing/2014/main" id="{987DF890-66F5-46F9-B27C-C1C49C2D8F0C}"/>
                </a:ext>
              </a:extLst>
            </p:cNvPr>
            <p:cNvSpPr/>
            <p:nvPr/>
          </p:nvSpPr>
          <p:spPr bwMode="auto">
            <a:xfrm>
              <a:off x="8121651" y="1004888"/>
              <a:ext cx="323850" cy="295275"/>
            </a:xfrm>
            <a:custGeom>
              <a:avLst/>
              <a:gdLst>
                <a:gd name="T0" fmla="*/ 6 w 161"/>
                <a:gd name="T1" fmla="*/ 47 h 147"/>
                <a:gd name="T2" fmla="*/ 1 w 161"/>
                <a:gd name="T3" fmla="*/ 95 h 147"/>
                <a:gd name="T4" fmla="*/ 8 w 161"/>
                <a:gd name="T5" fmla="*/ 95 h 147"/>
                <a:gd name="T6" fmla="*/ 13 w 161"/>
                <a:gd name="T7" fmla="*/ 119 h 147"/>
                <a:gd name="T8" fmla="*/ 18 w 161"/>
                <a:gd name="T9" fmla="*/ 123 h 147"/>
                <a:gd name="T10" fmla="*/ 34 w 161"/>
                <a:gd name="T11" fmla="*/ 147 h 147"/>
                <a:gd name="T12" fmla="*/ 31 w 161"/>
                <a:gd name="T13" fmla="*/ 111 h 147"/>
                <a:gd name="T14" fmla="*/ 36 w 161"/>
                <a:gd name="T15" fmla="*/ 93 h 147"/>
                <a:gd name="T16" fmla="*/ 40 w 161"/>
                <a:gd name="T17" fmla="*/ 92 h 147"/>
                <a:gd name="T18" fmla="*/ 45 w 161"/>
                <a:gd name="T19" fmla="*/ 87 h 147"/>
                <a:gd name="T20" fmla="*/ 52 w 161"/>
                <a:gd name="T21" fmla="*/ 77 h 147"/>
                <a:gd name="T22" fmla="*/ 64 w 161"/>
                <a:gd name="T23" fmla="*/ 65 h 147"/>
                <a:gd name="T24" fmla="*/ 77 w 161"/>
                <a:gd name="T25" fmla="*/ 72 h 147"/>
                <a:gd name="T26" fmla="*/ 117 w 161"/>
                <a:gd name="T27" fmla="*/ 71 h 147"/>
                <a:gd name="T28" fmla="*/ 135 w 161"/>
                <a:gd name="T29" fmla="*/ 83 h 147"/>
                <a:gd name="T30" fmla="*/ 141 w 161"/>
                <a:gd name="T31" fmla="*/ 103 h 147"/>
                <a:gd name="T32" fmla="*/ 91 w 161"/>
                <a:gd name="T33" fmla="*/ 13 h 147"/>
                <a:gd name="T34" fmla="*/ 62 w 161"/>
                <a:gd name="T35" fmla="*/ 23 h 147"/>
                <a:gd name="T36" fmla="*/ 58 w 161"/>
                <a:gd name="T37" fmla="*/ 18 h 147"/>
                <a:gd name="T38" fmla="*/ 49 w 161"/>
                <a:gd name="T39" fmla="*/ 20 h 147"/>
                <a:gd name="T40" fmla="*/ 33 w 161"/>
                <a:gd name="T41" fmla="*/ 23 h 147"/>
                <a:gd name="T42" fmla="*/ 6 w 161"/>
                <a:gd name="T43" fmla="*/ 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1" h="147">
                  <a:moveTo>
                    <a:pt x="6" y="47"/>
                  </a:moveTo>
                  <a:cubicBezTo>
                    <a:pt x="0" y="62"/>
                    <a:pt x="1" y="79"/>
                    <a:pt x="1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103"/>
                    <a:pt x="6" y="113"/>
                    <a:pt x="13" y="119"/>
                  </a:cubicBezTo>
                  <a:cubicBezTo>
                    <a:pt x="14" y="120"/>
                    <a:pt x="17" y="121"/>
                    <a:pt x="18" y="123"/>
                  </a:cubicBezTo>
                  <a:cubicBezTo>
                    <a:pt x="25" y="128"/>
                    <a:pt x="26" y="143"/>
                    <a:pt x="34" y="147"/>
                  </a:cubicBezTo>
                  <a:cubicBezTo>
                    <a:pt x="33" y="135"/>
                    <a:pt x="32" y="123"/>
                    <a:pt x="31" y="111"/>
                  </a:cubicBezTo>
                  <a:cubicBezTo>
                    <a:pt x="31" y="104"/>
                    <a:pt x="30" y="94"/>
                    <a:pt x="36" y="93"/>
                  </a:cubicBezTo>
                  <a:cubicBezTo>
                    <a:pt x="37" y="92"/>
                    <a:pt x="39" y="92"/>
                    <a:pt x="40" y="92"/>
                  </a:cubicBezTo>
                  <a:cubicBezTo>
                    <a:pt x="42" y="91"/>
                    <a:pt x="44" y="89"/>
                    <a:pt x="45" y="87"/>
                  </a:cubicBezTo>
                  <a:cubicBezTo>
                    <a:pt x="48" y="84"/>
                    <a:pt x="50" y="80"/>
                    <a:pt x="52" y="77"/>
                  </a:cubicBezTo>
                  <a:cubicBezTo>
                    <a:pt x="55" y="72"/>
                    <a:pt x="59" y="67"/>
                    <a:pt x="64" y="65"/>
                  </a:cubicBezTo>
                  <a:cubicBezTo>
                    <a:pt x="69" y="63"/>
                    <a:pt x="77" y="66"/>
                    <a:pt x="77" y="72"/>
                  </a:cubicBezTo>
                  <a:cubicBezTo>
                    <a:pt x="88" y="63"/>
                    <a:pt x="104" y="66"/>
                    <a:pt x="117" y="71"/>
                  </a:cubicBezTo>
                  <a:cubicBezTo>
                    <a:pt x="124" y="74"/>
                    <a:pt x="130" y="78"/>
                    <a:pt x="135" y="83"/>
                  </a:cubicBezTo>
                  <a:cubicBezTo>
                    <a:pt x="140" y="88"/>
                    <a:pt x="142" y="95"/>
                    <a:pt x="141" y="103"/>
                  </a:cubicBezTo>
                  <a:cubicBezTo>
                    <a:pt x="150" y="70"/>
                    <a:pt x="161" y="0"/>
                    <a:pt x="91" y="13"/>
                  </a:cubicBezTo>
                  <a:cubicBezTo>
                    <a:pt x="81" y="15"/>
                    <a:pt x="73" y="23"/>
                    <a:pt x="62" y="23"/>
                  </a:cubicBezTo>
                  <a:cubicBezTo>
                    <a:pt x="63" y="23"/>
                    <a:pt x="59" y="18"/>
                    <a:pt x="58" y="18"/>
                  </a:cubicBezTo>
                  <a:cubicBezTo>
                    <a:pt x="55" y="17"/>
                    <a:pt x="52" y="19"/>
                    <a:pt x="49" y="20"/>
                  </a:cubicBezTo>
                  <a:cubicBezTo>
                    <a:pt x="44" y="22"/>
                    <a:pt x="39" y="23"/>
                    <a:pt x="33" y="23"/>
                  </a:cubicBezTo>
                  <a:cubicBezTo>
                    <a:pt x="21" y="26"/>
                    <a:pt x="11" y="35"/>
                    <a:pt x="6" y="47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š1ïḑê">
              <a:extLst>
                <a:ext uri="{FF2B5EF4-FFF2-40B4-BE49-F238E27FC236}">
                  <a16:creationId xmlns:a16="http://schemas.microsoft.com/office/drawing/2014/main" id="{816BB3EC-AF0F-4B34-B490-645738EC629C}"/>
                </a:ext>
              </a:extLst>
            </p:cNvPr>
            <p:cNvSpPr/>
            <p:nvPr/>
          </p:nvSpPr>
          <p:spPr bwMode="auto">
            <a:xfrm>
              <a:off x="7845426" y="1485901"/>
              <a:ext cx="415925" cy="542925"/>
            </a:xfrm>
            <a:custGeom>
              <a:avLst/>
              <a:gdLst>
                <a:gd name="T0" fmla="*/ 95 w 207"/>
                <a:gd name="T1" fmla="*/ 0 h 270"/>
                <a:gd name="T2" fmla="*/ 138 w 207"/>
                <a:gd name="T3" fmla="*/ 65 h 270"/>
                <a:gd name="T4" fmla="*/ 76 w 207"/>
                <a:gd name="T5" fmla="*/ 149 h 270"/>
                <a:gd name="T6" fmla="*/ 207 w 207"/>
                <a:gd name="T7" fmla="*/ 237 h 270"/>
                <a:gd name="T8" fmla="*/ 167 w 207"/>
                <a:gd name="T9" fmla="*/ 270 h 270"/>
                <a:gd name="T10" fmla="*/ 10 w 207"/>
                <a:gd name="T11" fmla="*/ 170 h 270"/>
                <a:gd name="T12" fmla="*/ 95 w 207"/>
                <a:gd name="T1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270">
                  <a:moveTo>
                    <a:pt x="95" y="0"/>
                  </a:moveTo>
                  <a:cubicBezTo>
                    <a:pt x="95" y="0"/>
                    <a:pt x="146" y="15"/>
                    <a:pt x="138" y="65"/>
                  </a:cubicBezTo>
                  <a:cubicBezTo>
                    <a:pt x="138" y="65"/>
                    <a:pt x="69" y="135"/>
                    <a:pt x="76" y="149"/>
                  </a:cubicBezTo>
                  <a:cubicBezTo>
                    <a:pt x="83" y="163"/>
                    <a:pt x="207" y="237"/>
                    <a:pt x="207" y="237"/>
                  </a:cubicBezTo>
                  <a:cubicBezTo>
                    <a:pt x="167" y="270"/>
                    <a:pt x="167" y="270"/>
                    <a:pt x="167" y="270"/>
                  </a:cubicBezTo>
                  <a:cubicBezTo>
                    <a:pt x="167" y="270"/>
                    <a:pt x="20" y="217"/>
                    <a:pt x="10" y="170"/>
                  </a:cubicBezTo>
                  <a:cubicBezTo>
                    <a:pt x="0" y="122"/>
                    <a:pt x="24" y="49"/>
                    <a:pt x="95" y="0"/>
                  </a:cubicBez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šlîde">
              <a:extLst>
                <a:ext uri="{FF2B5EF4-FFF2-40B4-BE49-F238E27FC236}">
                  <a16:creationId xmlns:a16="http://schemas.microsoft.com/office/drawing/2014/main" id="{1E94110D-A537-46B3-BE9A-43E0CE3CCAFD}"/>
                </a:ext>
              </a:extLst>
            </p:cNvPr>
            <p:cNvSpPr/>
            <p:nvPr/>
          </p:nvSpPr>
          <p:spPr bwMode="auto">
            <a:xfrm>
              <a:off x="8461376" y="1538288"/>
              <a:ext cx="315913" cy="347663"/>
            </a:xfrm>
            <a:custGeom>
              <a:avLst/>
              <a:gdLst>
                <a:gd name="T0" fmla="*/ 199 w 199"/>
                <a:gd name="T1" fmla="*/ 8 h 219"/>
                <a:gd name="T2" fmla="*/ 145 w 199"/>
                <a:gd name="T3" fmla="*/ 208 h 219"/>
                <a:gd name="T4" fmla="*/ 0 w 199"/>
                <a:gd name="T5" fmla="*/ 219 h 219"/>
                <a:gd name="T6" fmla="*/ 44 w 199"/>
                <a:gd name="T7" fmla="*/ 0 h 219"/>
                <a:gd name="T8" fmla="*/ 199 w 199"/>
                <a:gd name="T9" fmla="*/ 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19">
                  <a:moveTo>
                    <a:pt x="199" y="8"/>
                  </a:moveTo>
                  <a:lnTo>
                    <a:pt x="145" y="208"/>
                  </a:lnTo>
                  <a:lnTo>
                    <a:pt x="0" y="219"/>
                  </a:lnTo>
                  <a:lnTo>
                    <a:pt x="44" y="0"/>
                  </a:lnTo>
                  <a:lnTo>
                    <a:pt x="199" y="8"/>
                  </a:ln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iSļïḓè">
              <a:extLst>
                <a:ext uri="{FF2B5EF4-FFF2-40B4-BE49-F238E27FC236}">
                  <a16:creationId xmlns:a16="http://schemas.microsoft.com/office/drawing/2014/main" id="{1B9807D8-2D09-47C2-86F4-537CC62984B0}"/>
                </a:ext>
              </a:extLst>
            </p:cNvPr>
            <p:cNvSpPr/>
            <p:nvPr/>
          </p:nvSpPr>
          <p:spPr bwMode="auto">
            <a:xfrm>
              <a:off x="8461376" y="1538288"/>
              <a:ext cx="315913" cy="347663"/>
            </a:xfrm>
            <a:custGeom>
              <a:avLst/>
              <a:gdLst>
                <a:gd name="T0" fmla="*/ 199 w 199"/>
                <a:gd name="T1" fmla="*/ 8 h 219"/>
                <a:gd name="T2" fmla="*/ 145 w 199"/>
                <a:gd name="T3" fmla="*/ 208 h 219"/>
                <a:gd name="T4" fmla="*/ 0 w 199"/>
                <a:gd name="T5" fmla="*/ 219 h 219"/>
                <a:gd name="T6" fmla="*/ 44 w 199"/>
                <a:gd name="T7" fmla="*/ 0 h 219"/>
                <a:gd name="T8" fmla="*/ 199 w 199"/>
                <a:gd name="T9" fmla="*/ 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19">
                  <a:moveTo>
                    <a:pt x="199" y="8"/>
                  </a:moveTo>
                  <a:lnTo>
                    <a:pt x="145" y="208"/>
                  </a:lnTo>
                  <a:lnTo>
                    <a:pt x="0" y="219"/>
                  </a:lnTo>
                  <a:lnTo>
                    <a:pt x="44" y="0"/>
                  </a:lnTo>
                  <a:lnTo>
                    <a:pt x="199" y="8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60000"/>
                  </a:schemeClr>
                </a:gs>
                <a:gs pos="100000">
                  <a:srgbClr val="5256C8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íš1iďê">
              <a:extLst>
                <a:ext uri="{FF2B5EF4-FFF2-40B4-BE49-F238E27FC236}">
                  <a16:creationId xmlns:a16="http://schemas.microsoft.com/office/drawing/2014/main" id="{A1AA800E-57C0-4CAC-A4DC-88EDC88BE898}"/>
                </a:ext>
              </a:extLst>
            </p:cNvPr>
            <p:cNvSpPr/>
            <p:nvPr/>
          </p:nvSpPr>
          <p:spPr bwMode="auto">
            <a:xfrm>
              <a:off x="8701088" y="1671638"/>
              <a:ext cx="98425" cy="161925"/>
            </a:xfrm>
            <a:custGeom>
              <a:avLst/>
              <a:gdLst>
                <a:gd name="T0" fmla="*/ 5 w 49"/>
                <a:gd name="T1" fmla="*/ 58 h 81"/>
                <a:gd name="T2" fmla="*/ 5 w 49"/>
                <a:gd name="T3" fmla="*/ 60 h 81"/>
                <a:gd name="T4" fmla="*/ 8 w 49"/>
                <a:gd name="T5" fmla="*/ 63 h 81"/>
                <a:gd name="T6" fmla="*/ 25 w 49"/>
                <a:gd name="T7" fmla="*/ 81 h 81"/>
                <a:gd name="T8" fmla="*/ 42 w 49"/>
                <a:gd name="T9" fmla="*/ 57 h 81"/>
                <a:gd name="T10" fmla="*/ 46 w 49"/>
                <a:gd name="T11" fmla="*/ 25 h 81"/>
                <a:gd name="T12" fmla="*/ 28 w 49"/>
                <a:gd name="T13" fmla="*/ 3 h 81"/>
                <a:gd name="T14" fmla="*/ 14 w 49"/>
                <a:gd name="T15" fmla="*/ 1 h 81"/>
                <a:gd name="T16" fmla="*/ 8 w 49"/>
                <a:gd name="T17" fmla="*/ 11 h 81"/>
                <a:gd name="T18" fmla="*/ 5 w 49"/>
                <a:gd name="T19" fmla="*/ 23 h 81"/>
                <a:gd name="T20" fmla="*/ 0 w 49"/>
                <a:gd name="T21" fmla="*/ 36 h 81"/>
                <a:gd name="T22" fmla="*/ 3 w 49"/>
                <a:gd name="T23" fmla="*/ 46 h 81"/>
                <a:gd name="T24" fmla="*/ 6 w 49"/>
                <a:gd name="T25" fmla="*/ 48 h 81"/>
                <a:gd name="T26" fmla="*/ 5 w 49"/>
                <a:gd name="T27" fmla="*/ 5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5" y="58"/>
                  </a:moveTo>
                  <a:cubicBezTo>
                    <a:pt x="5" y="58"/>
                    <a:pt x="5" y="59"/>
                    <a:pt x="5" y="60"/>
                  </a:cubicBezTo>
                  <a:cubicBezTo>
                    <a:pt x="6" y="61"/>
                    <a:pt x="7" y="62"/>
                    <a:pt x="8" y="63"/>
                  </a:cubicBezTo>
                  <a:cubicBezTo>
                    <a:pt x="14" y="68"/>
                    <a:pt x="17" y="78"/>
                    <a:pt x="25" y="81"/>
                  </a:cubicBezTo>
                  <a:cubicBezTo>
                    <a:pt x="32" y="74"/>
                    <a:pt x="38" y="66"/>
                    <a:pt x="42" y="57"/>
                  </a:cubicBezTo>
                  <a:cubicBezTo>
                    <a:pt x="48" y="48"/>
                    <a:pt x="49" y="36"/>
                    <a:pt x="46" y="25"/>
                  </a:cubicBezTo>
                  <a:cubicBezTo>
                    <a:pt x="43" y="16"/>
                    <a:pt x="36" y="8"/>
                    <a:pt x="28" y="3"/>
                  </a:cubicBezTo>
                  <a:cubicBezTo>
                    <a:pt x="24" y="1"/>
                    <a:pt x="19" y="0"/>
                    <a:pt x="14" y="1"/>
                  </a:cubicBezTo>
                  <a:cubicBezTo>
                    <a:pt x="11" y="4"/>
                    <a:pt x="9" y="7"/>
                    <a:pt x="8" y="11"/>
                  </a:cubicBezTo>
                  <a:cubicBezTo>
                    <a:pt x="7" y="15"/>
                    <a:pt x="7" y="19"/>
                    <a:pt x="5" y="23"/>
                  </a:cubicBezTo>
                  <a:cubicBezTo>
                    <a:pt x="3" y="27"/>
                    <a:pt x="2" y="31"/>
                    <a:pt x="0" y="36"/>
                  </a:cubicBezTo>
                  <a:cubicBezTo>
                    <a:pt x="0" y="39"/>
                    <a:pt x="1" y="43"/>
                    <a:pt x="3" y="46"/>
                  </a:cubicBezTo>
                  <a:cubicBezTo>
                    <a:pt x="5" y="47"/>
                    <a:pt x="5" y="46"/>
                    <a:pt x="6" y="48"/>
                  </a:cubicBezTo>
                  <a:cubicBezTo>
                    <a:pt x="6" y="52"/>
                    <a:pt x="6" y="55"/>
                    <a:pt x="5" y="58"/>
                  </a:cubicBezTo>
                  <a:close/>
                </a:path>
              </a:pathLst>
            </a:custGeom>
            <a:solidFill>
              <a:srgbClr val="F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$ḻïḓé">
              <a:extLst>
                <a:ext uri="{FF2B5EF4-FFF2-40B4-BE49-F238E27FC236}">
                  <a16:creationId xmlns:a16="http://schemas.microsoft.com/office/drawing/2014/main" id="{F387AA9E-8CA8-4647-92BD-1BF7A80638A7}"/>
                </a:ext>
              </a:extLst>
            </p:cNvPr>
            <p:cNvSpPr/>
            <p:nvPr/>
          </p:nvSpPr>
          <p:spPr bwMode="auto">
            <a:xfrm>
              <a:off x="8193088" y="1965326"/>
              <a:ext cx="190500" cy="128588"/>
            </a:xfrm>
            <a:custGeom>
              <a:avLst/>
              <a:gdLst>
                <a:gd name="T0" fmla="*/ 61 w 94"/>
                <a:gd name="T1" fmla="*/ 3 h 64"/>
                <a:gd name="T2" fmla="*/ 66 w 94"/>
                <a:gd name="T3" fmla="*/ 5 h 64"/>
                <a:gd name="T4" fmla="*/ 65 w 94"/>
                <a:gd name="T5" fmla="*/ 11 h 64"/>
                <a:gd name="T6" fmla="*/ 61 w 94"/>
                <a:gd name="T7" fmla="*/ 17 h 64"/>
                <a:gd name="T8" fmla="*/ 83 w 94"/>
                <a:gd name="T9" fmla="*/ 30 h 64"/>
                <a:gd name="T10" fmla="*/ 94 w 94"/>
                <a:gd name="T11" fmla="*/ 42 h 64"/>
                <a:gd name="T12" fmla="*/ 87 w 94"/>
                <a:gd name="T13" fmla="*/ 53 h 64"/>
                <a:gd name="T14" fmla="*/ 46 w 94"/>
                <a:gd name="T15" fmla="*/ 63 h 64"/>
                <a:gd name="T16" fmla="*/ 22 w 94"/>
                <a:gd name="T17" fmla="*/ 56 h 64"/>
                <a:gd name="T18" fmla="*/ 10 w 94"/>
                <a:gd name="T19" fmla="*/ 44 h 64"/>
                <a:gd name="T20" fmla="*/ 1 w 94"/>
                <a:gd name="T21" fmla="*/ 31 h 64"/>
                <a:gd name="T22" fmla="*/ 0 w 94"/>
                <a:gd name="T23" fmla="*/ 29 h 64"/>
                <a:gd name="T24" fmla="*/ 1 w 94"/>
                <a:gd name="T25" fmla="*/ 28 h 64"/>
                <a:gd name="T26" fmla="*/ 12 w 94"/>
                <a:gd name="T27" fmla="*/ 15 h 64"/>
                <a:gd name="T28" fmla="*/ 61 w 94"/>
                <a:gd name="T2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64">
                  <a:moveTo>
                    <a:pt x="61" y="3"/>
                  </a:moveTo>
                  <a:cubicBezTo>
                    <a:pt x="63" y="3"/>
                    <a:pt x="65" y="4"/>
                    <a:pt x="66" y="5"/>
                  </a:cubicBezTo>
                  <a:cubicBezTo>
                    <a:pt x="67" y="7"/>
                    <a:pt x="67" y="10"/>
                    <a:pt x="65" y="11"/>
                  </a:cubicBezTo>
                  <a:cubicBezTo>
                    <a:pt x="64" y="13"/>
                    <a:pt x="62" y="15"/>
                    <a:pt x="61" y="17"/>
                  </a:cubicBezTo>
                  <a:cubicBezTo>
                    <a:pt x="68" y="22"/>
                    <a:pt x="75" y="27"/>
                    <a:pt x="83" y="30"/>
                  </a:cubicBezTo>
                  <a:cubicBezTo>
                    <a:pt x="88" y="33"/>
                    <a:pt x="94" y="37"/>
                    <a:pt x="94" y="42"/>
                  </a:cubicBezTo>
                  <a:cubicBezTo>
                    <a:pt x="94" y="47"/>
                    <a:pt x="91" y="51"/>
                    <a:pt x="87" y="53"/>
                  </a:cubicBezTo>
                  <a:cubicBezTo>
                    <a:pt x="75" y="61"/>
                    <a:pt x="60" y="64"/>
                    <a:pt x="46" y="63"/>
                  </a:cubicBezTo>
                  <a:cubicBezTo>
                    <a:pt x="37" y="63"/>
                    <a:pt x="29" y="61"/>
                    <a:pt x="22" y="56"/>
                  </a:cubicBezTo>
                  <a:cubicBezTo>
                    <a:pt x="17" y="53"/>
                    <a:pt x="13" y="49"/>
                    <a:pt x="10" y="4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6" y="0"/>
                    <a:pt x="41" y="3"/>
                    <a:pt x="61" y="3"/>
                  </a:cubicBezTo>
                  <a:close/>
                </a:path>
              </a:pathLst>
            </a:custGeom>
            <a:solidFill>
              <a:srgbClr val="F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íšlíḓé">
              <a:extLst>
                <a:ext uri="{FF2B5EF4-FFF2-40B4-BE49-F238E27FC236}">
                  <a16:creationId xmlns:a16="http://schemas.microsoft.com/office/drawing/2014/main" id="{EB62B25E-E381-438A-8CFE-4AF1F0E9944D}"/>
                </a:ext>
              </a:extLst>
            </p:cNvPr>
            <p:cNvSpPr/>
            <p:nvPr/>
          </p:nvSpPr>
          <p:spPr bwMode="auto">
            <a:xfrm>
              <a:off x="8004176" y="2065338"/>
              <a:ext cx="803275" cy="733425"/>
            </a:xfrm>
            <a:custGeom>
              <a:avLst/>
              <a:gdLst>
                <a:gd name="T0" fmla="*/ 321 w 399"/>
                <a:gd name="T1" fmla="*/ 356 h 365"/>
                <a:gd name="T2" fmla="*/ 300 w 399"/>
                <a:gd name="T3" fmla="*/ 343 h 365"/>
                <a:gd name="T4" fmla="*/ 297 w 399"/>
                <a:gd name="T5" fmla="*/ 309 h 365"/>
                <a:gd name="T6" fmla="*/ 293 w 399"/>
                <a:gd name="T7" fmla="*/ 130 h 365"/>
                <a:gd name="T8" fmla="*/ 289 w 399"/>
                <a:gd name="T9" fmla="*/ 113 h 365"/>
                <a:gd name="T10" fmla="*/ 271 w 399"/>
                <a:gd name="T11" fmla="*/ 107 h 365"/>
                <a:gd name="T12" fmla="*/ 260 w 399"/>
                <a:gd name="T13" fmla="*/ 107 h 365"/>
                <a:gd name="T14" fmla="*/ 95 w 399"/>
                <a:gd name="T15" fmla="*/ 99 h 365"/>
                <a:gd name="T16" fmla="*/ 35 w 399"/>
                <a:gd name="T17" fmla="*/ 89 h 365"/>
                <a:gd name="T18" fmla="*/ 0 w 399"/>
                <a:gd name="T19" fmla="*/ 43 h 365"/>
                <a:gd name="T20" fmla="*/ 156 w 399"/>
                <a:gd name="T21" fmla="*/ 19 h 365"/>
                <a:gd name="T22" fmla="*/ 221 w 399"/>
                <a:gd name="T23" fmla="*/ 1 h 365"/>
                <a:gd name="T24" fmla="*/ 303 w 399"/>
                <a:gd name="T25" fmla="*/ 8 h 365"/>
                <a:gd name="T26" fmla="*/ 368 w 399"/>
                <a:gd name="T27" fmla="*/ 28 h 365"/>
                <a:gd name="T28" fmla="*/ 394 w 399"/>
                <a:gd name="T29" fmla="*/ 95 h 365"/>
                <a:gd name="T30" fmla="*/ 321 w 399"/>
                <a:gd name="T31" fmla="*/ 35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9" h="365">
                  <a:moveTo>
                    <a:pt x="321" y="356"/>
                  </a:moveTo>
                  <a:cubicBezTo>
                    <a:pt x="311" y="365"/>
                    <a:pt x="302" y="353"/>
                    <a:pt x="300" y="343"/>
                  </a:cubicBezTo>
                  <a:cubicBezTo>
                    <a:pt x="298" y="332"/>
                    <a:pt x="297" y="321"/>
                    <a:pt x="297" y="309"/>
                  </a:cubicBezTo>
                  <a:cubicBezTo>
                    <a:pt x="296" y="250"/>
                    <a:pt x="295" y="190"/>
                    <a:pt x="293" y="130"/>
                  </a:cubicBezTo>
                  <a:cubicBezTo>
                    <a:pt x="294" y="124"/>
                    <a:pt x="293" y="118"/>
                    <a:pt x="289" y="113"/>
                  </a:cubicBezTo>
                  <a:cubicBezTo>
                    <a:pt x="285" y="108"/>
                    <a:pt x="277" y="108"/>
                    <a:pt x="271" y="107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75" y="98"/>
                    <a:pt x="54" y="97"/>
                    <a:pt x="35" y="89"/>
                  </a:cubicBezTo>
                  <a:cubicBezTo>
                    <a:pt x="16" y="80"/>
                    <a:pt x="0" y="63"/>
                    <a:pt x="0" y="43"/>
                  </a:cubicBezTo>
                  <a:cubicBezTo>
                    <a:pt x="0" y="54"/>
                    <a:pt x="144" y="23"/>
                    <a:pt x="156" y="19"/>
                  </a:cubicBezTo>
                  <a:cubicBezTo>
                    <a:pt x="179" y="11"/>
                    <a:pt x="198" y="0"/>
                    <a:pt x="221" y="1"/>
                  </a:cubicBezTo>
                  <a:cubicBezTo>
                    <a:pt x="248" y="1"/>
                    <a:pt x="276" y="6"/>
                    <a:pt x="303" y="8"/>
                  </a:cubicBezTo>
                  <a:cubicBezTo>
                    <a:pt x="326" y="10"/>
                    <a:pt x="350" y="13"/>
                    <a:pt x="368" y="28"/>
                  </a:cubicBezTo>
                  <a:cubicBezTo>
                    <a:pt x="386" y="44"/>
                    <a:pt x="392" y="71"/>
                    <a:pt x="394" y="95"/>
                  </a:cubicBezTo>
                  <a:cubicBezTo>
                    <a:pt x="399" y="192"/>
                    <a:pt x="365" y="270"/>
                    <a:pt x="321" y="356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Sľïďè">
              <a:extLst>
                <a:ext uri="{FF2B5EF4-FFF2-40B4-BE49-F238E27FC236}">
                  <a16:creationId xmlns:a16="http://schemas.microsoft.com/office/drawing/2014/main" id="{19DF8B3D-1FF4-47A8-9AC8-E0035AFE73CD}"/>
                </a:ext>
              </a:extLst>
            </p:cNvPr>
            <p:cNvSpPr/>
            <p:nvPr/>
          </p:nvSpPr>
          <p:spPr bwMode="auto">
            <a:xfrm>
              <a:off x="8485188" y="2200276"/>
              <a:ext cx="203200" cy="576263"/>
            </a:xfrm>
            <a:custGeom>
              <a:avLst/>
              <a:gdLst>
                <a:gd name="T0" fmla="*/ 71 w 101"/>
                <a:gd name="T1" fmla="*/ 287 h 287"/>
                <a:gd name="T2" fmla="*/ 55 w 101"/>
                <a:gd name="T3" fmla="*/ 279 h 287"/>
                <a:gd name="T4" fmla="*/ 59 w 101"/>
                <a:gd name="T5" fmla="*/ 242 h 287"/>
                <a:gd name="T6" fmla="*/ 55 w 101"/>
                <a:gd name="T7" fmla="*/ 63 h 287"/>
                <a:gd name="T8" fmla="*/ 51 w 101"/>
                <a:gd name="T9" fmla="*/ 46 h 287"/>
                <a:gd name="T10" fmla="*/ 32 w 101"/>
                <a:gd name="T11" fmla="*/ 40 h 287"/>
                <a:gd name="T12" fmla="*/ 21 w 101"/>
                <a:gd name="T13" fmla="*/ 40 h 287"/>
                <a:gd name="T14" fmla="*/ 0 w 101"/>
                <a:gd name="T15" fmla="*/ 0 h 287"/>
                <a:gd name="T16" fmla="*/ 85 w 101"/>
                <a:gd name="T17" fmla="*/ 23 h 287"/>
                <a:gd name="T18" fmla="*/ 71 w 101"/>
                <a:gd name="T1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87">
                  <a:moveTo>
                    <a:pt x="71" y="287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7" y="267"/>
                    <a:pt x="59" y="255"/>
                    <a:pt x="59" y="242"/>
                  </a:cubicBezTo>
                  <a:cubicBezTo>
                    <a:pt x="57" y="183"/>
                    <a:pt x="56" y="123"/>
                    <a:pt x="55" y="63"/>
                  </a:cubicBezTo>
                  <a:cubicBezTo>
                    <a:pt x="55" y="57"/>
                    <a:pt x="54" y="51"/>
                    <a:pt x="51" y="46"/>
                  </a:cubicBezTo>
                  <a:cubicBezTo>
                    <a:pt x="46" y="41"/>
                    <a:pt x="39" y="41"/>
                    <a:pt x="32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9" y="0"/>
                    <a:pt x="85" y="23"/>
                  </a:cubicBezTo>
                  <a:cubicBezTo>
                    <a:pt x="101" y="45"/>
                    <a:pt x="71" y="287"/>
                    <a:pt x="71" y="287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íṩliḍe">
              <a:extLst>
                <a:ext uri="{FF2B5EF4-FFF2-40B4-BE49-F238E27FC236}">
                  <a16:creationId xmlns:a16="http://schemas.microsoft.com/office/drawing/2014/main" id="{EEA2C57A-68E6-4156-8735-AC35D06F7672}"/>
                </a:ext>
              </a:extLst>
            </p:cNvPr>
            <p:cNvSpPr/>
            <p:nvPr/>
          </p:nvSpPr>
          <p:spPr bwMode="auto">
            <a:xfrm>
              <a:off x="7991476" y="2095501"/>
              <a:ext cx="584200" cy="788988"/>
            </a:xfrm>
            <a:custGeom>
              <a:avLst/>
              <a:gdLst>
                <a:gd name="T0" fmla="*/ 290 w 290"/>
                <a:gd name="T1" fmla="*/ 145 h 392"/>
                <a:gd name="T2" fmla="*/ 279 w 290"/>
                <a:gd name="T3" fmla="*/ 189 h 392"/>
                <a:gd name="T4" fmla="*/ 240 w 290"/>
                <a:gd name="T5" fmla="*/ 280 h 392"/>
                <a:gd name="T6" fmla="*/ 196 w 290"/>
                <a:gd name="T7" fmla="*/ 378 h 392"/>
                <a:gd name="T8" fmla="*/ 183 w 290"/>
                <a:gd name="T9" fmla="*/ 391 h 392"/>
                <a:gd name="T10" fmla="*/ 170 w 290"/>
                <a:gd name="T11" fmla="*/ 378 h 392"/>
                <a:gd name="T12" fmla="*/ 169 w 290"/>
                <a:gd name="T13" fmla="*/ 367 h 392"/>
                <a:gd name="T14" fmla="*/ 176 w 290"/>
                <a:gd name="T15" fmla="*/ 182 h 392"/>
                <a:gd name="T16" fmla="*/ 175 w 290"/>
                <a:gd name="T17" fmla="*/ 171 h 392"/>
                <a:gd name="T18" fmla="*/ 166 w 290"/>
                <a:gd name="T19" fmla="*/ 163 h 392"/>
                <a:gd name="T20" fmla="*/ 78 w 290"/>
                <a:gd name="T21" fmla="*/ 119 h 392"/>
                <a:gd name="T22" fmla="*/ 4 w 290"/>
                <a:gd name="T23" fmla="*/ 56 h 392"/>
                <a:gd name="T24" fmla="*/ 1 w 290"/>
                <a:gd name="T25" fmla="*/ 43 h 392"/>
                <a:gd name="T26" fmla="*/ 20 w 290"/>
                <a:gd name="T27" fmla="*/ 31 h 392"/>
                <a:gd name="T28" fmla="*/ 181 w 290"/>
                <a:gd name="T29" fmla="*/ 5 h 392"/>
                <a:gd name="T30" fmla="*/ 261 w 290"/>
                <a:gd name="T31" fmla="*/ 77 h 392"/>
                <a:gd name="T32" fmla="*/ 290 w 290"/>
                <a:gd name="T33" fmla="*/ 14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92">
                  <a:moveTo>
                    <a:pt x="290" y="145"/>
                  </a:moveTo>
                  <a:cubicBezTo>
                    <a:pt x="290" y="160"/>
                    <a:pt x="285" y="175"/>
                    <a:pt x="279" y="189"/>
                  </a:cubicBezTo>
                  <a:cubicBezTo>
                    <a:pt x="267" y="220"/>
                    <a:pt x="254" y="250"/>
                    <a:pt x="240" y="280"/>
                  </a:cubicBezTo>
                  <a:cubicBezTo>
                    <a:pt x="225" y="313"/>
                    <a:pt x="211" y="345"/>
                    <a:pt x="196" y="378"/>
                  </a:cubicBezTo>
                  <a:cubicBezTo>
                    <a:pt x="193" y="384"/>
                    <a:pt x="190" y="390"/>
                    <a:pt x="183" y="391"/>
                  </a:cubicBezTo>
                  <a:cubicBezTo>
                    <a:pt x="176" y="392"/>
                    <a:pt x="172" y="386"/>
                    <a:pt x="170" y="378"/>
                  </a:cubicBezTo>
                  <a:cubicBezTo>
                    <a:pt x="169" y="374"/>
                    <a:pt x="169" y="371"/>
                    <a:pt x="169" y="367"/>
                  </a:cubicBezTo>
                  <a:cubicBezTo>
                    <a:pt x="169" y="305"/>
                    <a:pt x="171" y="244"/>
                    <a:pt x="176" y="182"/>
                  </a:cubicBezTo>
                  <a:cubicBezTo>
                    <a:pt x="177" y="178"/>
                    <a:pt x="176" y="175"/>
                    <a:pt x="175" y="171"/>
                  </a:cubicBezTo>
                  <a:cubicBezTo>
                    <a:pt x="173" y="168"/>
                    <a:pt x="170" y="165"/>
                    <a:pt x="166" y="163"/>
                  </a:cubicBezTo>
                  <a:cubicBezTo>
                    <a:pt x="138" y="147"/>
                    <a:pt x="107" y="135"/>
                    <a:pt x="78" y="119"/>
                  </a:cubicBezTo>
                  <a:cubicBezTo>
                    <a:pt x="49" y="104"/>
                    <a:pt x="21" y="84"/>
                    <a:pt x="4" y="56"/>
                  </a:cubicBezTo>
                  <a:cubicBezTo>
                    <a:pt x="2" y="52"/>
                    <a:pt x="0" y="48"/>
                    <a:pt x="1" y="43"/>
                  </a:cubicBezTo>
                  <a:cubicBezTo>
                    <a:pt x="2" y="35"/>
                    <a:pt x="12" y="33"/>
                    <a:pt x="20" y="31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217" y="0"/>
                    <a:pt x="243" y="52"/>
                    <a:pt x="261" y="77"/>
                  </a:cubicBezTo>
                  <a:cubicBezTo>
                    <a:pt x="276" y="97"/>
                    <a:pt x="290" y="120"/>
                    <a:pt x="290" y="145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slidê">
              <a:extLst>
                <a:ext uri="{FF2B5EF4-FFF2-40B4-BE49-F238E27FC236}">
                  <a16:creationId xmlns:a16="http://schemas.microsoft.com/office/drawing/2014/main" id="{205CB79F-39E4-4D0E-AD5A-77C7E5B6A7D1}"/>
                </a:ext>
              </a:extLst>
            </p:cNvPr>
            <p:cNvSpPr/>
            <p:nvPr/>
          </p:nvSpPr>
          <p:spPr bwMode="auto">
            <a:xfrm>
              <a:off x="8308976" y="2833688"/>
              <a:ext cx="219075" cy="176213"/>
            </a:xfrm>
            <a:custGeom>
              <a:avLst/>
              <a:gdLst>
                <a:gd name="T0" fmla="*/ 12 w 109"/>
                <a:gd name="T1" fmla="*/ 0 h 88"/>
                <a:gd name="T2" fmla="*/ 0 w 109"/>
                <a:gd name="T3" fmla="*/ 53 h 88"/>
                <a:gd name="T4" fmla="*/ 52 w 109"/>
                <a:gd name="T5" fmla="*/ 85 h 88"/>
                <a:gd name="T6" fmla="*/ 103 w 109"/>
                <a:gd name="T7" fmla="*/ 85 h 88"/>
                <a:gd name="T8" fmla="*/ 88 w 109"/>
                <a:gd name="T9" fmla="*/ 62 h 88"/>
                <a:gd name="T10" fmla="*/ 48 w 109"/>
                <a:gd name="T11" fmla="*/ 51 h 88"/>
                <a:gd name="T12" fmla="*/ 36 w 109"/>
                <a:gd name="T13" fmla="*/ 18 h 88"/>
                <a:gd name="T14" fmla="*/ 12 w 109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88">
                  <a:moveTo>
                    <a:pt x="12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40" y="82"/>
                    <a:pt x="52" y="85"/>
                  </a:cubicBezTo>
                  <a:cubicBezTo>
                    <a:pt x="64" y="88"/>
                    <a:pt x="103" y="85"/>
                    <a:pt x="103" y="85"/>
                  </a:cubicBezTo>
                  <a:cubicBezTo>
                    <a:pt x="103" y="85"/>
                    <a:pt x="109" y="69"/>
                    <a:pt x="88" y="62"/>
                  </a:cubicBezTo>
                  <a:cubicBezTo>
                    <a:pt x="75" y="57"/>
                    <a:pt x="62" y="54"/>
                    <a:pt x="48" y="51"/>
                  </a:cubicBezTo>
                  <a:cubicBezTo>
                    <a:pt x="40" y="42"/>
                    <a:pt x="36" y="30"/>
                    <a:pt x="36" y="18"/>
                  </a:cubicBezTo>
                  <a:cubicBezTo>
                    <a:pt x="36" y="18"/>
                    <a:pt x="21" y="21"/>
                    <a:pt x="12" y="0"/>
                  </a:cubicBezTo>
                  <a:close/>
                </a:path>
              </a:pathLst>
            </a:custGeom>
            <a:solidFill>
              <a:srgbClr val="252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ṧḻiḑè">
              <a:extLst>
                <a:ext uri="{FF2B5EF4-FFF2-40B4-BE49-F238E27FC236}">
                  <a16:creationId xmlns:a16="http://schemas.microsoft.com/office/drawing/2014/main" id="{38E2A750-85D7-4CF2-9B81-910FB63BA8E3}"/>
                </a:ext>
              </a:extLst>
            </p:cNvPr>
            <p:cNvSpPr/>
            <p:nvPr/>
          </p:nvSpPr>
          <p:spPr bwMode="auto">
            <a:xfrm>
              <a:off x="8575676" y="2744788"/>
              <a:ext cx="220663" cy="179388"/>
            </a:xfrm>
            <a:custGeom>
              <a:avLst/>
              <a:gdLst>
                <a:gd name="T0" fmla="*/ 12 w 109"/>
                <a:gd name="T1" fmla="*/ 0 h 89"/>
                <a:gd name="T2" fmla="*/ 0 w 109"/>
                <a:gd name="T3" fmla="*/ 54 h 89"/>
                <a:gd name="T4" fmla="*/ 52 w 109"/>
                <a:gd name="T5" fmla="*/ 86 h 89"/>
                <a:gd name="T6" fmla="*/ 103 w 109"/>
                <a:gd name="T7" fmla="*/ 86 h 89"/>
                <a:gd name="T8" fmla="*/ 89 w 109"/>
                <a:gd name="T9" fmla="*/ 62 h 89"/>
                <a:gd name="T10" fmla="*/ 49 w 109"/>
                <a:gd name="T11" fmla="*/ 52 h 89"/>
                <a:gd name="T12" fmla="*/ 37 w 109"/>
                <a:gd name="T13" fmla="*/ 18 h 89"/>
                <a:gd name="T14" fmla="*/ 12 w 109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89">
                  <a:moveTo>
                    <a:pt x="12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40" y="82"/>
                    <a:pt x="52" y="86"/>
                  </a:cubicBezTo>
                  <a:cubicBezTo>
                    <a:pt x="64" y="89"/>
                    <a:pt x="103" y="86"/>
                    <a:pt x="103" y="86"/>
                  </a:cubicBezTo>
                  <a:cubicBezTo>
                    <a:pt x="103" y="86"/>
                    <a:pt x="109" y="69"/>
                    <a:pt x="89" y="62"/>
                  </a:cubicBezTo>
                  <a:cubicBezTo>
                    <a:pt x="76" y="58"/>
                    <a:pt x="62" y="54"/>
                    <a:pt x="49" y="52"/>
                  </a:cubicBezTo>
                  <a:cubicBezTo>
                    <a:pt x="41" y="43"/>
                    <a:pt x="36" y="31"/>
                    <a:pt x="37" y="18"/>
                  </a:cubicBezTo>
                  <a:cubicBezTo>
                    <a:pt x="37" y="18"/>
                    <a:pt x="21" y="21"/>
                    <a:pt x="12" y="0"/>
                  </a:cubicBezTo>
                  <a:close/>
                </a:path>
              </a:pathLst>
            </a:custGeom>
            <a:solidFill>
              <a:srgbClr val="252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ṣ1ïḋe">
              <a:extLst>
                <a:ext uri="{FF2B5EF4-FFF2-40B4-BE49-F238E27FC236}">
                  <a16:creationId xmlns:a16="http://schemas.microsoft.com/office/drawing/2014/main" id="{7BA66102-F064-4900-9D00-74E3FF57F5EF}"/>
                </a:ext>
              </a:extLst>
            </p:cNvPr>
            <p:cNvSpPr/>
            <p:nvPr/>
          </p:nvSpPr>
          <p:spPr bwMode="auto">
            <a:xfrm>
              <a:off x="7991476" y="2157413"/>
              <a:ext cx="471488" cy="723900"/>
            </a:xfrm>
            <a:custGeom>
              <a:avLst/>
              <a:gdLst>
                <a:gd name="T0" fmla="*/ 183 w 234"/>
                <a:gd name="T1" fmla="*/ 360 h 360"/>
                <a:gd name="T2" fmla="*/ 170 w 234"/>
                <a:gd name="T3" fmla="*/ 346 h 360"/>
                <a:gd name="T4" fmla="*/ 169 w 234"/>
                <a:gd name="T5" fmla="*/ 336 h 360"/>
                <a:gd name="T6" fmla="*/ 176 w 234"/>
                <a:gd name="T7" fmla="*/ 151 h 360"/>
                <a:gd name="T8" fmla="*/ 175 w 234"/>
                <a:gd name="T9" fmla="*/ 140 h 360"/>
                <a:gd name="T10" fmla="*/ 166 w 234"/>
                <a:gd name="T11" fmla="*/ 132 h 360"/>
                <a:gd name="T12" fmla="*/ 78 w 234"/>
                <a:gd name="T13" fmla="*/ 88 h 360"/>
                <a:gd name="T14" fmla="*/ 4 w 234"/>
                <a:gd name="T15" fmla="*/ 25 h 360"/>
                <a:gd name="T16" fmla="*/ 1 w 234"/>
                <a:gd name="T17" fmla="*/ 12 h 360"/>
                <a:gd name="T18" fmla="*/ 20 w 234"/>
                <a:gd name="T19" fmla="*/ 0 h 360"/>
                <a:gd name="T20" fmla="*/ 187 w 234"/>
                <a:gd name="T21" fmla="*/ 107 h 360"/>
                <a:gd name="T22" fmla="*/ 183 w 234"/>
                <a:gd name="T23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360">
                  <a:moveTo>
                    <a:pt x="183" y="360"/>
                  </a:moveTo>
                  <a:cubicBezTo>
                    <a:pt x="170" y="346"/>
                    <a:pt x="170" y="346"/>
                    <a:pt x="170" y="346"/>
                  </a:cubicBezTo>
                  <a:cubicBezTo>
                    <a:pt x="169" y="343"/>
                    <a:pt x="169" y="339"/>
                    <a:pt x="169" y="336"/>
                  </a:cubicBezTo>
                  <a:cubicBezTo>
                    <a:pt x="169" y="274"/>
                    <a:pt x="171" y="212"/>
                    <a:pt x="176" y="151"/>
                  </a:cubicBezTo>
                  <a:cubicBezTo>
                    <a:pt x="177" y="147"/>
                    <a:pt x="176" y="144"/>
                    <a:pt x="175" y="140"/>
                  </a:cubicBezTo>
                  <a:cubicBezTo>
                    <a:pt x="173" y="137"/>
                    <a:pt x="170" y="134"/>
                    <a:pt x="166" y="132"/>
                  </a:cubicBezTo>
                  <a:cubicBezTo>
                    <a:pt x="138" y="116"/>
                    <a:pt x="107" y="104"/>
                    <a:pt x="78" y="88"/>
                  </a:cubicBezTo>
                  <a:cubicBezTo>
                    <a:pt x="49" y="73"/>
                    <a:pt x="21" y="53"/>
                    <a:pt x="4" y="25"/>
                  </a:cubicBezTo>
                  <a:cubicBezTo>
                    <a:pt x="2" y="21"/>
                    <a:pt x="0" y="16"/>
                    <a:pt x="1" y="12"/>
                  </a:cubicBezTo>
                  <a:cubicBezTo>
                    <a:pt x="2" y="4"/>
                    <a:pt x="12" y="1"/>
                    <a:pt x="20" y="0"/>
                  </a:cubicBezTo>
                  <a:cubicBezTo>
                    <a:pt x="20" y="0"/>
                    <a:pt x="141" y="76"/>
                    <a:pt x="187" y="107"/>
                  </a:cubicBezTo>
                  <a:cubicBezTo>
                    <a:pt x="234" y="138"/>
                    <a:pt x="183" y="360"/>
                    <a:pt x="183" y="36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4" name="椭圆 93">
            <a:extLst>
              <a:ext uri="{FF2B5EF4-FFF2-40B4-BE49-F238E27FC236}">
                <a16:creationId xmlns:a16="http://schemas.microsoft.com/office/drawing/2014/main" id="{CAB3670F-B0C5-4F46-9F55-227545F85A3B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57224F1B-C64C-4F19-A906-836BDC6ADE55}"/>
              </a:ext>
            </a:extLst>
          </p:cNvPr>
          <p:cNvSpPr txBox="1"/>
          <p:nvPr/>
        </p:nvSpPr>
        <p:spPr>
          <a:xfrm>
            <a:off x="1338785" y="311625"/>
            <a:ext cx="318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1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98A68FDE-CDC3-412B-A647-9D5E46758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38"/>
            <a:ext cx="12192000" cy="6416762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5CEC5218-27E3-4929-BE30-83E19611DFD6}"/>
              </a:ext>
            </a:extLst>
          </p:cNvPr>
          <p:cNvGrpSpPr/>
          <p:nvPr/>
        </p:nvGrpSpPr>
        <p:grpSpPr>
          <a:xfrm>
            <a:off x="8213715" y="2389159"/>
            <a:ext cx="3487978" cy="1194826"/>
            <a:chOff x="8386921" y="2138442"/>
            <a:chExt cx="2501951" cy="85909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5AF60E1-FF64-4476-BEF1-C5148E864F9D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9EBD413-91C3-4AD2-96BF-2446DBD186F7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50B3541-BB3D-49C9-A104-CADC5EE440B1}"/>
              </a:ext>
            </a:extLst>
          </p:cNvPr>
          <p:cNvGrpSpPr/>
          <p:nvPr/>
        </p:nvGrpSpPr>
        <p:grpSpPr>
          <a:xfrm>
            <a:off x="8213715" y="4086845"/>
            <a:ext cx="3487978" cy="1194826"/>
            <a:chOff x="8386921" y="2138442"/>
            <a:chExt cx="2501951" cy="85909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B5CA6F9-E239-4C5B-BD14-D6235733A3DA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3378090-52EE-47C4-BC6B-905F4796DBE6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5" name="348b10ae-884d-4d00-bfa9-aaad4ea11d9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E0DE269-C228-4D71-B19E-FFCB07D52D4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52501" y="1723089"/>
            <a:ext cx="6639117" cy="4166358"/>
            <a:chOff x="3018631" y="1497807"/>
            <a:chExt cx="6154738" cy="3862387"/>
          </a:xfrm>
        </p:grpSpPr>
        <p:sp>
          <p:nvSpPr>
            <p:cNvPr id="36" name="íṥḻïḑe">
              <a:extLst>
                <a:ext uri="{FF2B5EF4-FFF2-40B4-BE49-F238E27FC236}">
                  <a16:creationId xmlns:a16="http://schemas.microsoft.com/office/drawing/2014/main" id="{2AB154DC-7190-4CBA-A654-AD25E23A36EA}"/>
                </a:ext>
              </a:extLst>
            </p:cNvPr>
            <p:cNvSpPr/>
            <p:nvPr/>
          </p:nvSpPr>
          <p:spPr bwMode="auto">
            <a:xfrm>
              <a:off x="5206206" y="1929607"/>
              <a:ext cx="554038" cy="557213"/>
            </a:xfrm>
            <a:custGeom>
              <a:avLst/>
              <a:gdLst>
                <a:gd name="T0" fmla="*/ 146 w 168"/>
                <a:gd name="T1" fmla="*/ 28 h 169"/>
                <a:gd name="T2" fmla="*/ 144 w 168"/>
                <a:gd name="T3" fmla="*/ 25 h 169"/>
                <a:gd name="T4" fmla="*/ 137 w 168"/>
                <a:gd name="T5" fmla="*/ 19 h 169"/>
                <a:gd name="T6" fmla="*/ 125 w 168"/>
                <a:gd name="T7" fmla="*/ 11 h 169"/>
                <a:gd name="T8" fmla="*/ 114 w 168"/>
                <a:gd name="T9" fmla="*/ 6 h 169"/>
                <a:gd name="T10" fmla="*/ 102 w 168"/>
                <a:gd name="T11" fmla="*/ 2 h 169"/>
                <a:gd name="T12" fmla="*/ 92 w 168"/>
                <a:gd name="T13" fmla="*/ 0 h 169"/>
                <a:gd name="T14" fmla="*/ 37 w 168"/>
                <a:gd name="T15" fmla="*/ 14 h 169"/>
                <a:gd name="T16" fmla="*/ 22 w 168"/>
                <a:gd name="T17" fmla="*/ 142 h 169"/>
                <a:gd name="T18" fmla="*/ 37 w 168"/>
                <a:gd name="T19" fmla="*/ 154 h 169"/>
                <a:gd name="T20" fmla="*/ 45 w 168"/>
                <a:gd name="T21" fmla="*/ 159 h 169"/>
                <a:gd name="T22" fmla="*/ 59 w 168"/>
                <a:gd name="T23" fmla="*/ 165 h 169"/>
                <a:gd name="T24" fmla="*/ 68 w 168"/>
                <a:gd name="T25" fmla="*/ 167 h 169"/>
                <a:gd name="T26" fmla="*/ 84 w 168"/>
                <a:gd name="T27" fmla="*/ 169 h 169"/>
                <a:gd name="T28" fmla="*/ 103 w 168"/>
                <a:gd name="T29" fmla="*/ 167 h 169"/>
                <a:gd name="T30" fmla="*/ 143 w 168"/>
                <a:gd name="T31" fmla="*/ 132 h 169"/>
                <a:gd name="T32" fmla="*/ 159 w 168"/>
                <a:gd name="T33" fmla="*/ 89 h 169"/>
                <a:gd name="T34" fmla="*/ 126 w 168"/>
                <a:gd name="T35" fmla="*/ 147 h 169"/>
                <a:gd name="T36" fmla="*/ 103 w 168"/>
                <a:gd name="T37" fmla="*/ 154 h 169"/>
                <a:gd name="T38" fmla="*/ 132 w 168"/>
                <a:gd name="T39" fmla="*/ 142 h 169"/>
                <a:gd name="T40" fmla="*/ 64 w 168"/>
                <a:gd name="T41" fmla="*/ 157 h 169"/>
                <a:gd name="T42" fmla="*/ 56 w 168"/>
                <a:gd name="T43" fmla="*/ 154 h 169"/>
                <a:gd name="T44" fmla="*/ 46 w 168"/>
                <a:gd name="T45" fmla="*/ 149 h 169"/>
                <a:gd name="T46" fmla="*/ 37 w 168"/>
                <a:gd name="T47" fmla="*/ 143 h 169"/>
                <a:gd name="T48" fmla="*/ 42 w 168"/>
                <a:gd name="T49" fmla="*/ 130 h 169"/>
                <a:gd name="T50" fmla="*/ 70 w 168"/>
                <a:gd name="T51" fmla="*/ 158 h 169"/>
                <a:gd name="T52" fmla="*/ 37 w 168"/>
                <a:gd name="T53" fmla="*/ 122 h 169"/>
                <a:gd name="T54" fmla="*/ 26 w 168"/>
                <a:gd name="T55" fmla="*/ 37 h 169"/>
                <a:gd name="T56" fmla="*/ 9 w 168"/>
                <a:gd name="T57" fmla="*/ 80 h 169"/>
                <a:gd name="T58" fmla="*/ 43 w 168"/>
                <a:gd name="T59" fmla="*/ 21 h 169"/>
                <a:gd name="T60" fmla="*/ 50 w 168"/>
                <a:gd name="T61" fmla="*/ 18 h 169"/>
                <a:gd name="T62" fmla="*/ 72 w 168"/>
                <a:gd name="T63" fmla="*/ 10 h 169"/>
                <a:gd name="T64" fmla="*/ 32 w 168"/>
                <a:gd name="T65" fmla="*/ 30 h 169"/>
                <a:gd name="T66" fmla="*/ 131 w 168"/>
                <a:gd name="T67" fmla="*/ 26 h 169"/>
                <a:gd name="T68" fmla="*/ 126 w 168"/>
                <a:gd name="T69" fmla="*/ 38 h 169"/>
                <a:gd name="T70" fmla="*/ 131 w 168"/>
                <a:gd name="T71" fmla="*/ 26 h 169"/>
                <a:gd name="T72" fmla="*/ 131 w 168"/>
                <a:gd name="T73" fmla="*/ 46 h 169"/>
                <a:gd name="T74" fmla="*/ 89 w 168"/>
                <a:gd name="T75" fmla="*/ 17 h 169"/>
                <a:gd name="T76" fmla="*/ 89 w 168"/>
                <a:gd name="T77" fmla="*/ 17 h 169"/>
                <a:gd name="T78" fmla="*/ 71 w 168"/>
                <a:gd name="T79" fmla="*/ 22 h 169"/>
                <a:gd name="T80" fmla="*/ 80 w 168"/>
                <a:gd name="T81" fmla="*/ 61 h 169"/>
                <a:gd name="T82" fmla="*/ 45 w 168"/>
                <a:gd name="T83" fmla="*/ 51 h 169"/>
                <a:gd name="T84" fmla="*/ 80 w 168"/>
                <a:gd name="T85" fmla="*/ 89 h 169"/>
                <a:gd name="T86" fmla="*/ 38 w 168"/>
                <a:gd name="T87" fmla="*/ 89 h 169"/>
                <a:gd name="T88" fmla="*/ 50 w 168"/>
                <a:gd name="T89" fmla="*/ 126 h 169"/>
                <a:gd name="T90" fmla="*/ 119 w 168"/>
                <a:gd name="T91" fmla="*/ 126 h 169"/>
                <a:gd name="T92" fmla="*/ 89 w 168"/>
                <a:gd name="T93" fmla="*/ 117 h 169"/>
                <a:gd name="T94" fmla="*/ 131 w 168"/>
                <a:gd name="T95" fmla="*/ 89 h 169"/>
                <a:gd name="T96" fmla="*/ 89 w 168"/>
                <a:gd name="T97" fmla="*/ 80 h 169"/>
                <a:gd name="T98" fmla="*/ 131 w 168"/>
                <a:gd name="T99" fmla="*/ 8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84"/>
                    <a:pt x="168" y="84"/>
                    <a:pt x="168" y="84"/>
                  </a:cubicBezTo>
                  <a:cubicBezTo>
                    <a:pt x="168" y="63"/>
                    <a:pt x="161" y="43"/>
                    <a:pt x="146" y="28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7"/>
                    <a:pt x="145" y="26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3"/>
                    <a:pt x="140" y="21"/>
                    <a:pt x="138" y="20"/>
                  </a:cubicBezTo>
                  <a:cubicBezTo>
                    <a:pt x="138" y="19"/>
                    <a:pt x="137" y="19"/>
                    <a:pt x="137" y="19"/>
                  </a:cubicBezTo>
                  <a:cubicBezTo>
                    <a:pt x="135" y="17"/>
                    <a:pt x="134" y="16"/>
                    <a:pt x="132" y="15"/>
                  </a:cubicBezTo>
                  <a:cubicBezTo>
                    <a:pt x="131" y="15"/>
                    <a:pt x="130" y="14"/>
                    <a:pt x="130" y="13"/>
                  </a:cubicBezTo>
                  <a:cubicBezTo>
                    <a:pt x="128" y="13"/>
                    <a:pt x="127" y="12"/>
                    <a:pt x="125" y="11"/>
                  </a:cubicBezTo>
                  <a:cubicBezTo>
                    <a:pt x="124" y="10"/>
                    <a:pt x="123" y="10"/>
                    <a:pt x="122" y="9"/>
                  </a:cubicBezTo>
                  <a:cubicBezTo>
                    <a:pt x="121" y="9"/>
                    <a:pt x="121" y="9"/>
                    <a:pt x="120" y="8"/>
                  </a:cubicBezTo>
                  <a:cubicBezTo>
                    <a:pt x="118" y="7"/>
                    <a:pt x="116" y="6"/>
                    <a:pt x="114" y="6"/>
                  </a:cubicBezTo>
                  <a:cubicBezTo>
                    <a:pt x="113" y="5"/>
                    <a:pt x="113" y="5"/>
                    <a:pt x="112" y="5"/>
                  </a:cubicBezTo>
                  <a:cubicBezTo>
                    <a:pt x="110" y="4"/>
                    <a:pt x="108" y="4"/>
                    <a:pt x="107" y="3"/>
                  </a:cubicBezTo>
                  <a:cubicBezTo>
                    <a:pt x="105" y="3"/>
                    <a:pt x="104" y="2"/>
                    <a:pt x="102" y="2"/>
                  </a:cubicBezTo>
                  <a:cubicBezTo>
                    <a:pt x="101" y="2"/>
                    <a:pt x="100" y="2"/>
                    <a:pt x="99" y="1"/>
                  </a:cubicBezTo>
                  <a:cubicBezTo>
                    <a:pt x="97" y="1"/>
                    <a:pt x="95" y="1"/>
                    <a:pt x="93" y="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0"/>
                    <a:pt x="87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7" y="0"/>
                    <a:pt x="51" y="5"/>
                    <a:pt x="37" y="14"/>
                  </a:cubicBezTo>
                  <a:cubicBezTo>
                    <a:pt x="14" y="30"/>
                    <a:pt x="0" y="56"/>
                    <a:pt x="0" y="84"/>
                  </a:cubicBezTo>
                  <a:cubicBezTo>
                    <a:pt x="0" y="106"/>
                    <a:pt x="8" y="126"/>
                    <a:pt x="22" y="141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5" y="144"/>
                    <a:pt x="28" y="147"/>
                    <a:pt x="31" y="149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3" y="151"/>
                    <a:pt x="35" y="153"/>
                    <a:pt x="37" y="154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40" y="156"/>
                    <a:pt x="42" y="157"/>
                    <a:pt x="44" y="158"/>
                  </a:cubicBezTo>
                  <a:cubicBezTo>
                    <a:pt x="44" y="158"/>
                    <a:pt x="45" y="159"/>
                    <a:pt x="45" y="159"/>
                  </a:cubicBezTo>
                  <a:cubicBezTo>
                    <a:pt x="47" y="160"/>
                    <a:pt x="49" y="161"/>
                    <a:pt x="51" y="162"/>
                  </a:cubicBezTo>
                  <a:cubicBezTo>
                    <a:pt x="51" y="162"/>
                    <a:pt x="52" y="162"/>
                    <a:pt x="53" y="162"/>
                  </a:cubicBezTo>
                  <a:cubicBezTo>
                    <a:pt x="55" y="163"/>
                    <a:pt x="57" y="164"/>
                    <a:pt x="59" y="165"/>
                  </a:cubicBezTo>
                  <a:cubicBezTo>
                    <a:pt x="59" y="165"/>
                    <a:pt x="60" y="165"/>
                    <a:pt x="61" y="165"/>
                  </a:cubicBezTo>
                  <a:cubicBezTo>
                    <a:pt x="63" y="166"/>
                    <a:pt x="65" y="166"/>
                    <a:pt x="67" y="167"/>
                  </a:cubicBezTo>
                  <a:cubicBezTo>
                    <a:pt x="67" y="167"/>
                    <a:pt x="68" y="167"/>
                    <a:pt x="68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9" y="168"/>
                    <a:pt x="82" y="169"/>
                    <a:pt x="84" y="169"/>
                  </a:cubicBezTo>
                  <a:cubicBezTo>
                    <a:pt x="88" y="169"/>
                    <a:pt x="93" y="168"/>
                    <a:pt x="97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9" y="167"/>
                    <a:pt x="101" y="167"/>
                    <a:pt x="103" y="167"/>
                  </a:cubicBezTo>
                  <a:cubicBezTo>
                    <a:pt x="113" y="164"/>
                    <a:pt x="122" y="160"/>
                    <a:pt x="131" y="154"/>
                  </a:cubicBezTo>
                  <a:cubicBezTo>
                    <a:pt x="154" y="139"/>
                    <a:pt x="168" y="113"/>
                    <a:pt x="168" y="84"/>
                  </a:cubicBezTo>
                  <a:close/>
                  <a:moveTo>
                    <a:pt x="143" y="132"/>
                  </a:moveTo>
                  <a:cubicBezTo>
                    <a:pt x="139" y="128"/>
                    <a:pt x="135" y="125"/>
                    <a:pt x="131" y="122"/>
                  </a:cubicBezTo>
                  <a:cubicBezTo>
                    <a:pt x="136" y="112"/>
                    <a:pt x="139" y="101"/>
                    <a:pt x="140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105"/>
                    <a:pt x="152" y="119"/>
                    <a:pt x="143" y="132"/>
                  </a:cubicBezTo>
                  <a:close/>
                  <a:moveTo>
                    <a:pt x="131" y="143"/>
                  </a:moveTo>
                  <a:cubicBezTo>
                    <a:pt x="129" y="144"/>
                    <a:pt x="128" y="146"/>
                    <a:pt x="126" y="147"/>
                  </a:cubicBezTo>
                  <a:cubicBezTo>
                    <a:pt x="117" y="153"/>
                    <a:pt x="107" y="157"/>
                    <a:pt x="96" y="158"/>
                  </a:cubicBezTo>
                  <a:cubicBezTo>
                    <a:pt x="98" y="157"/>
                    <a:pt x="100" y="156"/>
                    <a:pt x="103" y="154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12" y="148"/>
                    <a:pt x="120" y="140"/>
                    <a:pt x="126" y="130"/>
                  </a:cubicBezTo>
                  <a:cubicBezTo>
                    <a:pt x="130" y="133"/>
                    <a:pt x="133" y="135"/>
                    <a:pt x="136" y="138"/>
                  </a:cubicBezTo>
                  <a:cubicBezTo>
                    <a:pt x="135" y="140"/>
                    <a:pt x="133" y="141"/>
                    <a:pt x="132" y="142"/>
                  </a:cubicBezTo>
                  <a:lnTo>
                    <a:pt x="131" y="143"/>
                  </a:lnTo>
                  <a:close/>
                  <a:moveTo>
                    <a:pt x="70" y="158"/>
                  </a:moveTo>
                  <a:cubicBezTo>
                    <a:pt x="68" y="158"/>
                    <a:pt x="66" y="157"/>
                    <a:pt x="64" y="157"/>
                  </a:cubicBezTo>
                  <a:cubicBezTo>
                    <a:pt x="64" y="157"/>
                    <a:pt x="63" y="156"/>
                    <a:pt x="63" y="156"/>
                  </a:cubicBezTo>
                  <a:cubicBezTo>
                    <a:pt x="61" y="156"/>
                    <a:pt x="59" y="155"/>
                    <a:pt x="57" y="154"/>
                  </a:cubicBezTo>
                  <a:cubicBezTo>
                    <a:pt x="57" y="154"/>
                    <a:pt x="56" y="154"/>
                    <a:pt x="56" y="154"/>
                  </a:cubicBezTo>
                  <a:cubicBezTo>
                    <a:pt x="54" y="153"/>
                    <a:pt x="53" y="152"/>
                    <a:pt x="51" y="152"/>
                  </a:cubicBezTo>
                  <a:cubicBezTo>
                    <a:pt x="51" y="151"/>
                    <a:pt x="50" y="151"/>
                    <a:pt x="49" y="151"/>
                  </a:cubicBezTo>
                  <a:cubicBezTo>
                    <a:pt x="48" y="150"/>
                    <a:pt x="47" y="149"/>
                    <a:pt x="46" y="149"/>
                  </a:cubicBezTo>
                  <a:cubicBezTo>
                    <a:pt x="45" y="148"/>
                    <a:pt x="44" y="148"/>
                    <a:pt x="43" y="147"/>
                  </a:cubicBezTo>
                  <a:cubicBezTo>
                    <a:pt x="42" y="146"/>
                    <a:pt x="41" y="146"/>
                    <a:pt x="40" y="145"/>
                  </a:cubicBezTo>
                  <a:cubicBezTo>
                    <a:pt x="39" y="144"/>
                    <a:pt x="38" y="143"/>
                    <a:pt x="37" y="143"/>
                  </a:cubicBezTo>
                  <a:cubicBezTo>
                    <a:pt x="36" y="142"/>
                    <a:pt x="36" y="141"/>
                    <a:pt x="35" y="141"/>
                  </a:cubicBezTo>
                  <a:cubicBezTo>
                    <a:pt x="34" y="140"/>
                    <a:pt x="33" y="139"/>
                    <a:pt x="32" y="138"/>
                  </a:cubicBezTo>
                  <a:cubicBezTo>
                    <a:pt x="35" y="135"/>
                    <a:pt x="39" y="133"/>
                    <a:pt x="42" y="130"/>
                  </a:cubicBezTo>
                  <a:cubicBezTo>
                    <a:pt x="50" y="142"/>
                    <a:pt x="60" y="152"/>
                    <a:pt x="72" y="158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1" y="158"/>
                    <a:pt x="71" y="158"/>
                    <a:pt x="70" y="158"/>
                  </a:cubicBezTo>
                  <a:close/>
                  <a:moveTo>
                    <a:pt x="9" y="89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29" y="101"/>
                    <a:pt x="32" y="112"/>
                    <a:pt x="37" y="122"/>
                  </a:cubicBezTo>
                  <a:cubicBezTo>
                    <a:pt x="33" y="125"/>
                    <a:pt x="29" y="128"/>
                    <a:pt x="26" y="132"/>
                  </a:cubicBezTo>
                  <a:cubicBezTo>
                    <a:pt x="16" y="120"/>
                    <a:pt x="10" y="105"/>
                    <a:pt x="9" y="89"/>
                  </a:cubicBezTo>
                  <a:close/>
                  <a:moveTo>
                    <a:pt x="26" y="37"/>
                  </a:moveTo>
                  <a:cubicBezTo>
                    <a:pt x="29" y="41"/>
                    <a:pt x="33" y="44"/>
                    <a:pt x="37" y="46"/>
                  </a:cubicBezTo>
                  <a:cubicBezTo>
                    <a:pt x="32" y="57"/>
                    <a:pt x="29" y="68"/>
                    <a:pt x="28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0" y="64"/>
                    <a:pt x="16" y="49"/>
                    <a:pt x="26" y="37"/>
                  </a:cubicBezTo>
                  <a:close/>
                  <a:moveTo>
                    <a:pt x="38" y="25"/>
                  </a:moveTo>
                  <a:cubicBezTo>
                    <a:pt x="39" y="24"/>
                    <a:pt x="41" y="23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5" y="20"/>
                    <a:pt x="47" y="19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6" y="15"/>
                    <a:pt x="63" y="12"/>
                    <a:pt x="69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0"/>
                    <a:pt x="72" y="10"/>
                    <a:pt x="72" y="10"/>
                  </a:cubicBezTo>
                  <a:cubicBezTo>
                    <a:pt x="70" y="12"/>
                    <a:pt x="68" y="13"/>
                    <a:pt x="66" y="14"/>
                  </a:cubicBezTo>
                  <a:cubicBezTo>
                    <a:pt x="56" y="21"/>
                    <a:pt x="48" y="29"/>
                    <a:pt x="42" y="38"/>
                  </a:cubicBezTo>
                  <a:cubicBezTo>
                    <a:pt x="38" y="36"/>
                    <a:pt x="35" y="33"/>
                    <a:pt x="32" y="30"/>
                  </a:cubicBezTo>
                  <a:cubicBezTo>
                    <a:pt x="34" y="29"/>
                    <a:pt x="35" y="27"/>
                    <a:pt x="37" y="26"/>
                  </a:cubicBezTo>
                  <a:lnTo>
                    <a:pt x="38" y="25"/>
                  </a:lnTo>
                  <a:close/>
                  <a:moveTo>
                    <a:pt x="131" y="26"/>
                  </a:moveTo>
                  <a:cubicBezTo>
                    <a:pt x="132" y="27"/>
                    <a:pt x="134" y="28"/>
                    <a:pt x="135" y="29"/>
                  </a:cubicBezTo>
                  <a:cubicBezTo>
                    <a:pt x="135" y="29"/>
                    <a:pt x="136" y="30"/>
                    <a:pt x="136" y="30"/>
                  </a:cubicBezTo>
                  <a:cubicBezTo>
                    <a:pt x="133" y="33"/>
                    <a:pt x="130" y="36"/>
                    <a:pt x="126" y="38"/>
                  </a:cubicBezTo>
                  <a:cubicBezTo>
                    <a:pt x="119" y="27"/>
                    <a:pt x="108" y="17"/>
                    <a:pt x="96" y="10"/>
                  </a:cubicBezTo>
                  <a:cubicBezTo>
                    <a:pt x="108" y="12"/>
                    <a:pt x="120" y="17"/>
                    <a:pt x="130" y="25"/>
                  </a:cubicBezTo>
                  <a:lnTo>
                    <a:pt x="131" y="26"/>
                  </a:lnTo>
                  <a:close/>
                  <a:moveTo>
                    <a:pt x="159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39" y="68"/>
                    <a:pt x="136" y="57"/>
                    <a:pt x="131" y="46"/>
                  </a:cubicBezTo>
                  <a:cubicBezTo>
                    <a:pt x="135" y="44"/>
                    <a:pt x="139" y="41"/>
                    <a:pt x="142" y="37"/>
                  </a:cubicBezTo>
                  <a:cubicBezTo>
                    <a:pt x="152" y="49"/>
                    <a:pt x="158" y="64"/>
                    <a:pt x="159" y="80"/>
                  </a:cubicBezTo>
                  <a:close/>
                  <a:moveTo>
                    <a:pt x="89" y="17"/>
                  </a:moveTo>
                  <a:cubicBezTo>
                    <a:pt x="101" y="23"/>
                    <a:pt x="111" y="32"/>
                    <a:pt x="118" y="43"/>
                  </a:cubicBezTo>
                  <a:cubicBezTo>
                    <a:pt x="109" y="48"/>
                    <a:pt x="99" y="51"/>
                    <a:pt x="89" y="51"/>
                  </a:cubicBezTo>
                  <a:lnTo>
                    <a:pt x="89" y="17"/>
                  </a:lnTo>
                  <a:close/>
                  <a:moveTo>
                    <a:pt x="80" y="51"/>
                  </a:moveTo>
                  <a:cubicBezTo>
                    <a:pt x="69" y="51"/>
                    <a:pt x="59" y="48"/>
                    <a:pt x="50" y="43"/>
                  </a:cubicBezTo>
                  <a:cubicBezTo>
                    <a:pt x="55" y="35"/>
                    <a:pt x="62" y="28"/>
                    <a:pt x="71" y="22"/>
                  </a:cubicBezTo>
                  <a:cubicBezTo>
                    <a:pt x="74" y="20"/>
                    <a:pt x="77" y="18"/>
                    <a:pt x="80" y="17"/>
                  </a:cubicBezTo>
                  <a:lnTo>
                    <a:pt x="80" y="51"/>
                  </a:lnTo>
                  <a:close/>
                  <a:moveTo>
                    <a:pt x="80" y="61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70"/>
                    <a:pt x="41" y="60"/>
                    <a:pt x="45" y="51"/>
                  </a:cubicBezTo>
                  <a:cubicBezTo>
                    <a:pt x="56" y="57"/>
                    <a:pt x="68" y="60"/>
                    <a:pt x="80" y="61"/>
                  </a:cubicBezTo>
                  <a:close/>
                  <a:moveTo>
                    <a:pt x="38" y="89"/>
                  </a:moveTo>
                  <a:cubicBezTo>
                    <a:pt x="80" y="89"/>
                    <a:pt x="80" y="89"/>
                    <a:pt x="80" y="89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68" y="109"/>
                    <a:pt x="56" y="112"/>
                    <a:pt x="45" y="118"/>
                  </a:cubicBezTo>
                  <a:cubicBezTo>
                    <a:pt x="41" y="109"/>
                    <a:pt x="38" y="99"/>
                    <a:pt x="38" y="89"/>
                  </a:cubicBezTo>
                  <a:close/>
                  <a:moveTo>
                    <a:pt x="80" y="117"/>
                  </a:moveTo>
                  <a:cubicBezTo>
                    <a:pt x="80" y="152"/>
                    <a:pt x="80" y="152"/>
                    <a:pt x="80" y="152"/>
                  </a:cubicBezTo>
                  <a:cubicBezTo>
                    <a:pt x="67" y="146"/>
                    <a:pt x="57" y="137"/>
                    <a:pt x="50" y="126"/>
                  </a:cubicBezTo>
                  <a:cubicBezTo>
                    <a:pt x="59" y="121"/>
                    <a:pt x="69" y="118"/>
                    <a:pt x="80" y="117"/>
                  </a:cubicBezTo>
                  <a:close/>
                  <a:moveTo>
                    <a:pt x="89" y="117"/>
                  </a:moveTo>
                  <a:cubicBezTo>
                    <a:pt x="99" y="118"/>
                    <a:pt x="109" y="121"/>
                    <a:pt x="119" y="126"/>
                  </a:cubicBezTo>
                  <a:cubicBezTo>
                    <a:pt x="113" y="134"/>
                    <a:pt x="106" y="141"/>
                    <a:pt x="98" y="147"/>
                  </a:cubicBezTo>
                  <a:cubicBezTo>
                    <a:pt x="95" y="149"/>
                    <a:pt x="92" y="150"/>
                    <a:pt x="89" y="152"/>
                  </a:cubicBezTo>
                  <a:lnTo>
                    <a:pt x="89" y="117"/>
                  </a:lnTo>
                  <a:close/>
                  <a:moveTo>
                    <a:pt x="89" y="108"/>
                  </a:moveTo>
                  <a:cubicBezTo>
                    <a:pt x="89" y="89"/>
                    <a:pt x="89" y="89"/>
                    <a:pt x="89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0" y="99"/>
                    <a:pt x="128" y="109"/>
                    <a:pt x="123" y="118"/>
                  </a:cubicBezTo>
                  <a:cubicBezTo>
                    <a:pt x="113" y="112"/>
                    <a:pt x="101" y="109"/>
                    <a:pt x="89" y="108"/>
                  </a:cubicBezTo>
                  <a:close/>
                  <a:moveTo>
                    <a:pt x="89" y="8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101" y="60"/>
                    <a:pt x="112" y="57"/>
                    <a:pt x="123" y="51"/>
                  </a:cubicBezTo>
                  <a:cubicBezTo>
                    <a:pt x="127" y="60"/>
                    <a:pt x="130" y="70"/>
                    <a:pt x="131" y="80"/>
                  </a:cubicBezTo>
                  <a:lnTo>
                    <a:pt x="89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í$lïḑê">
              <a:extLst>
                <a:ext uri="{FF2B5EF4-FFF2-40B4-BE49-F238E27FC236}">
                  <a16:creationId xmlns:a16="http://schemas.microsoft.com/office/drawing/2014/main" id="{69DC91DC-97A8-49C1-997C-CC90FFC14F05}"/>
                </a:ext>
              </a:extLst>
            </p:cNvPr>
            <p:cNvSpPr/>
            <p:nvPr/>
          </p:nvSpPr>
          <p:spPr bwMode="auto">
            <a:xfrm>
              <a:off x="5388769" y="1656557"/>
              <a:ext cx="190500" cy="180975"/>
            </a:xfrm>
            <a:custGeom>
              <a:avLst/>
              <a:gdLst>
                <a:gd name="T0" fmla="*/ 60 w 120"/>
                <a:gd name="T1" fmla="*/ 0 h 114"/>
                <a:gd name="T2" fmla="*/ 74 w 120"/>
                <a:gd name="T3" fmla="*/ 44 h 114"/>
                <a:gd name="T4" fmla="*/ 120 w 120"/>
                <a:gd name="T5" fmla="*/ 44 h 114"/>
                <a:gd name="T6" fmla="*/ 83 w 120"/>
                <a:gd name="T7" fmla="*/ 71 h 114"/>
                <a:gd name="T8" fmla="*/ 97 w 120"/>
                <a:gd name="T9" fmla="*/ 114 h 114"/>
                <a:gd name="T10" fmla="*/ 60 w 120"/>
                <a:gd name="T11" fmla="*/ 87 h 114"/>
                <a:gd name="T12" fmla="*/ 22 w 120"/>
                <a:gd name="T13" fmla="*/ 114 h 114"/>
                <a:gd name="T14" fmla="*/ 37 w 120"/>
                <a:gd name="T15" fmla="*/ 71 h 114"/>
                <a:gd name="T16" fmla="*/ 0 w 120"/>
                <a:gd name="T17" fmla="*/ 44 h 114"/>
                <a:gd name="T18" fmla="*/ 45 w 120"/>
                <a:gd name="T19" fmla="*/ 44 h 114"/>
                <a:gd name="T20" fmla="*/ 60 w 120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14">
                  <a:moveTo>
                    <a:pt x="60" y="0"/>
                  </a:moveTo>
                  <a:lnTo>
                    <a:pt x="74" y="44"/>
                  </a:lnTo>
                  <a:lnTo>
                    <a:pt x="120" y="44"/>
                  </a:lnTo>
                  <a:lnTo>
                    <a:pt x="83" y="71"/>
                  </a:lnTo>
                  <a:lnTo>
                    <a:pt x="97" y="114"/>
                  </a:lnTo>
                  <a:lnTo>
                    <a:pt x="60" y="87"/>
                  </a:lnTo>
                  <a:lnTo>
                    <a:pt x="22" y="114"/>
                  </a:lnTo>
                  <a:lnTo>
                    <a:pt x="37" y="71"/>
                  </a:lnTo>
                  <a:lnTo>
                    <a:pt x="0" y="44"/>
                  </a:lnTo>
                  <a:lnTo>
                    <a:pt x="45" y="4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ṡľïḋè">
              <a:extLst>
                <a:ext uri="{FF2B5EF4-FFF2-40B4-BE49-F238E27FC236}">
                  <a16:creationId xmlns:a16="http://schemas.microsoft.com/office/drawing/2014/main" id="{F9190FD7-FD2A-4E6E-A7BC-A04289B45407}"/>
                </a:ext>
              </a:extLst>
            </p:cNvPr>
            <p:cNvSpPr/>
            <p:nvPr/>
          </p:nvSpPr>
          <p:spPr bwMode="auto">
            <a:xfrm>
              <a:off x="5388769" y="2577307"/>
              <a:ext cx="190500" cy="184150"/>
            </a:xfrm>
            <a:custGeom>
              <a:avLst/>
              <a:gdLst>
                <a:gd name="T0" fmla="*/ 60 w 120"/>
                <a:gd name="T1" fmla="*/ 116 h 116"/>
                <a:gd name="T2" fmla="*/ 45 w 120"/>
                <a:gd name="T3" fmla="*/ 72 h 116"/>
                <a:gd name="T4" fmla="*/ 0 w 120"/>
                <a:gd name="T5" fmla="*/ 72 h 116"/>
                <a:gd name="T6" fmla="*/ 37 w 120"/>
                <a:gd name="T7" fmla="*/ 43 h 116"/>
                <a:gd name="T8" fmla="*/ 22 w 120"/>
                <a:gd name="T9" fmla="*/ 0 h 116"/>
                <a:gd name="T10" fmla="*/ 60 w 120"/>
                <a:gd name="T11" fmla="*/ 27 h 116"/>
                <a:gd name="T12" fmla="*/ 97 w 120"/>
                <a:gd name="T13" fmla="*/ 0 h 116"/>
                <a:gd name="T14" fmla="*/ 83 w 120"/>
                <a:gd name="T15" fmla="*/ 43 h 116"/>
                <a:gd name="T16" fmla="*/ 120 w 120"/>
                <a:gd name="T17" fmla="*/ 72 h 116"/>
                <a:gd name="T18" fmla="*/ 74 w 120"/>
                <a:gd name="T19" fmla="*/ 72 h 116"/>
                <a:gd name="T20" fmla="*/ 60 w 120"/>
                <a:gd name="T2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16">
                  <a:moveTo>
                    <a:pt x="60" y="116"/>
                  </a:moveTo>
                  <a:lnTo>
                    <a:pt x="45" y="72"/>
                  </a:lnTo>
                  <a:lnTo>
                    <a:pt x="0" y="72"/>
                  </a:lnTo>
                  <a:lnTo>
                    <a:pt x="37" y="43"/>
                  </a:lnTo>
                  <a:lnTo>
                    <a:pt x="22" y="0"/>
                  </a:lnTo>
                  <a:lnTo>
                    <a:pt x="60" y="27"/>
                  </a:lnTo>
                  <a:lnTo>
                    <a:pt x="97" y="0"/>
                  </a:lnTo>
                  <a:lnTo>
                    <a:pt x="83" y="43"/>
                  </a:lnTo>
                  <a:lnTo>
                    <a:pt x="120" y="72"/>
                  </a:lnTo>
                  <a:lnTo>
                    <a:pt x="74" y="72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ṥḷîďé">
              <a:extLst>
                <a:ext uri="{FF2B5EF4-FFF2-40B4-BE49-F238E27FC236}">
                  <a16:creationId xmlns:a16="http://schemas.microsoft.com/office/drawing/2014/main" id="{A5408386-4495-4F08-837E-3F72E452A2AC}"/>
                </a:ext>
              </a:extLst>
            </p:cNvPr>
            <p:cNvSpPr/>
            <p:nvPr/>
          </p:nvSpPr>
          <p:spPr bwMode="auto">
            <a:xfrm>
              <a:off x="5853906" y="2112169"/>
              <a:ext cx="184150" cy="193675"/>
            </a:xfrm>
            <a:custGeom>
              <a:avLst/>
              <a:gdLst>
                <a:gd name="T0" fmla="*/ 116 w 116"/>
                <a:gd name="T1" fmla="*/ 60 h 122"/>
                <a:gd name="T2" fmla="*/ 70 w 116"/>
                <a:gd name="T3" fmla="*/ 74 h 122"/>
                <a:gd name="T4" fmla="*/ 70 w 116"/>
                <a:gd name="T5" fmla="*/ 122 h 122"/>
                <a:gd name="T6" fmla="*/ 43 w 116"/>
                <a:gd name="T7" fmla="*/ 85 h 122"/>
                <a:gd name="T8" fmla="*/ 0 w 116"/>
                <a:gd name="T9" fmla="*/ 97 h 122"/>
                <a:gd name="T10" fmla="*/ 27 w 116"/>
                <a:gd name="T11" fmla="*/ 60 h 122"/>
                <a:gd name="T12" fmla="*/ 0 w 116"/>
                <a:gd name="T13" fmla="*/ 22 h 122"/>
                <a:gd name="T14" fmla="*/ 43 w 116"/>
                <a:gd name="T15" fmla="*/ 37 h 122"/>
                <a:gd name="T16" fmla="*/ 70 w 116"/>
                <a:gd name="T17" fmla="*/ 0 h 122"/>
                <a:gd name="T18" fmla="*/ 70 w 116"/>
                <a:gd name="T19" fmla="*/ 47 h 122"/>
                <a:gd name="T20" fmla="*/ 116 w 116"/>
                <a:gd name="T21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22">
                  <a:moveTo>
                    <a:pt x="116" y="60"/>
                  </a:moveTo>
                  <a:lnTo>
                    <a:pt x="70" y="74"/>
                  </a:lnTo>
                  <a:lnTo>
                    <a:pt x="70" y="122"/>
                  </a:lnTo>
                  <a:lnTo>
                    <a:pt x="43" y="85"/>
                  </a:lnTo>
                  <a:lnTo>
                    <a:pt x="0" y="97"/>
                  </a:lnTo>
                  <a:lnTo>
                    <a:pt x="27" y="60"/>
                  </a:lnTo>
                  <a:lnTo>
                    <a:pt x="0" y="22"/>
                  </a:lnTo>
                  <a:lnTo>
                    <a:pt x="43" y="37"/>
                  </a:lnTo>
                  <a:lnTo>
                    <a:pt x="70" y="0"/>
                  </a:lnTo>
                  <a:lnTo>
                    <a:pt x="70" y="47"/>
                  </a:lnTo>
                  <a:lnTo>
                    <a:pt x="116" y="60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ṥļïḑè">
              <a:extLst>
                <a:ext uri="{FF2B5EF4-FFF2-40B4-BE49-F238E27FC236}">
                  <a16:creationId xmlns:a16="http://schemas.microsoft.com/office/drawing/2014/main" id="{7845489B-D70C-40E5-A58B-8CD47A28FB51}"/>
                </a:ext>
              </a:extLst>
            </p:cNvPr>
            <p:cNvSpPr/>
            <p:nvPr/>
          </p:nvSpPr>
          <p:spPr bwMode="auto">
            <a:xfrm>
              <a:off x="4933156" y="2112169"/>
              <a:ext cx="180975" cy="190500"/>
            </a:xfrm>
            <a:custGeom>
              <a:avLst/>
              <a:gdLst>
                <a:gd name="T0" fmla="*/ 0 w 114"/>
                <a:gd name="T1" fmla="*/ 60 h 120"/>
                <a:gd name="T2" fmla="*/ 43 w 114"/>
                <a:gd name="T3" fmla="*/ 45 h 120"/>
                <a:gd name="T4" fmla="*/ 43 w 114"/>
                <a:gd name="T5" fmla="*/ 0 h 120"/>
                <a:gd name="T6" fmla="*/ 70 w 114"/>
                <a:gd name="T7" fmla="*/ 37 h 120"/>
                <a:gd name="T8" fmla="*/ 114 w 114"/>
                <a:gd name="T9" fmla="*/ 22 h 120"/>
                <a:gd name="T10" fmla="*/ 87 w 114"/>
                <a:gd name="T11" fmla="*/ 60 h 120"/>
                <a:gd name="T12" fmla="*/ 114 w 114"/>
                <a:gd name="T13" fmla="*/ 97 h 120"/>
                <a:gd name="T14" fmla="*/ 70 w 114"/>
                <a:gd name="T15" fmla="*/ 83 h 120"/>
                <a:gd name="T16" fmla="*/ 43 w 114"/>
                <a:gd name="T17" fmla="*/ 120 h 120"/>
                <a:gd name="T18" fmla="*/ 43 w 114"/>
                <a:gd name="T19" fmla="*/ 74 h 120"/>
                <a:gd name="T20" fmla="*/ 0 w 114"/>
                <a:gd name="T21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20">
                  <a:moveTo>
                    <a:pt x="0" y="60"/>
                  </a:moveTo>
                  <a:lnTo>
                    <a:pt x="43" y="45"/>
                  </a:lnTo>
                  <a:lnTo>
                    <a:pt x="43" y="0"/>
                  </a:lnTo>
                  <a:lnTo>
                    <a:pt x="70" y="37"/>
                  </a:lnTo>
                  <a:lnTo>
                    <a:pt x="114" y="22"/>
                  </a:lnTo>
                  <a:lnTo>
                    <a:pt x="87" y="60"/>
                  </a:lnTo>
                  <a:lnTo>
                    <a:pt x="114" y="97"/>
                  </a:lnTo>
                  <a:lnTo>
                    <a:pt x="70" y="83"/>
                  </a:lnTo>
                  <a:lnTo>
                    <a:pt x="43" y="120"/>
                  </a:lnTo>
                  <a:lnTo>
                    <a:pt x="43" y="7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ṥlídè">
              <a:extLst>
                <a:ext uri="{FF2B5EF4-FFF2-40B4-BE49-F238E27FC236}">
                  <a16:creationId xmlns:a16="http://schemas.microsoft.com/office/drawing/2014/main" id="{18631E1E-B8E5-4308-9C11-D292A3F79649}"/>
                </a:ext>
              </a:extLst>
            </p:cNvPr>
            <p:cNvSpPr/>
            <p:nvPr/>
          </p:nvSpPr>
          <p:spPr bwMode="auto">
            <a:xfrm>
              <a:off x="5704681" y="1797844"/>
              <a:ext cx="188913" cy="192088"/>
            </a:xfrm>
            <a:custGeom>
              <a:avLst/>
              <a:gdLst>
                <a:gd name="T0" fmla="*/ 108 w 119"/>
                <a:gd name="T1" fmla="*/ 13 h 121"/>
                <a:gd name="T2" fmla="*/ 85 w 119"/>
                <a:gd name="T3" fmla="*/ 54 h 121"/>
                <a:gd name="T4" fmla="*/ 119 w 119"/>
                <a:gd name="T5" fmla="*/ 88 h 121"/>
                <a:gd name="T6" fmla="*/ 73 w 119"/>
                <a:gd name="T7" fmla="*/ 79 h 121"/>
                <a:gd name="T8" fmla="*/ 52 w 119"/>
                <a:gd name="T9" fmla="*/ 121 h 121"/>
                <a:gd name="T10" fmla="*/ 46 w 119"/>
                <a:gd name="T11" fmla="*/ 75 h 121"/>
                <a:gd name="T12" fmla="*/ 0 w 119"/>
                <a:gd name="T13" fmla="*/ 67 h 121"/>
                <a:gd name="T14" fmla="*/ 42 w 119"/>
                <a:gd name="T15" fmla="*/ 46 h 121"/>
                <a:gd name="T16" fmla="*/ 33 w 119"/>
                <a:gd name="T17" fmla="*/ 0 h 121"/>
                <a:gd name="T18" fmla="*/ 67 w 119"/>
                <a:gd name="T19" fmla="*/ 34 h 121"/>
                <a:gd name="T20" fmla="*/ 108 w 119"/>
                <a:gd name="T21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21">
                  <a:moveTo>
                    <a:pt x="108" y="13"/>
                  </a:moveTo>
                  <a:lnTo>
                    <a:pt x="85" y="54"/>
                  </a:lnTo>
                  <a:lnTo>
                    <a:pt x="119" y="88"/>
                  </a:lnTo>
                  <a:lnTo>
                    <a:pt x="73" y="79"/>
                  </a:lnTo>
                  <a:lnTo>
                    <a:pt x="52" y="121"/>
                  </a:lnTo>
                  <a:lnTo>
                    <a:pt x="46" y="75"/>
                  </a:lnTo>
                  <a:lnTo>
                    <a:pt x="0" y="67"/>
                  </a:lnTo>
                  <a:lnTo>
                    <a:pt x="42" y="46"/>
                  </a:lnTo>
                  <a:lnTo>
                    <a:pt x="33" y="0"/>
                  </a:lnTo>
                  <a:lnTo>
                    <a:pt x="67" y="34"/>
                  </a:lnTo>
                  <a:lnTo>
                    <a:pt x="108" y="13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îşlíḑé">
              <a:extLst>
                <a:ext uri="{FF2B5EF4-FFF2-40B4-BE49-F238E27FC236}">
                  <a16:creationId xmlns:a16="http://schemas.microsoft.com/office/drawing/2014/main" id="{A1150BB5-8E2E-4E46-A5C1-65C8921AE4CF}"/>
                </a:ext>
              </a:extLst>
            </p:cNvPr>
            <p:cNvSpPr/>
            <p:nvPr/>
          </p:nvSpPr>
          <p:spPr bwMode="auto">
            <a:xfrm>
              <a:off x="5074444" y="2428082"/>
              <a:ext cx="192088" cy="188913"/>
            </a:xfrm>
            <a:custGeom>
              <a:avLst/>
              <a:gdLst>
                <a:gd name="T0" fmla="*/ 13 w 121"/>
                <a:gd name="T1" fmla="*/ 108 h 119"/>
                <a:gd name="T2" fmla="*/ 33 w 121"/>
                <a:gd name="T3" fmla="*/ 67 h 119"/>
                <a:gd name="T4" fmla="*/ 0 w 121"/>
                <a:gd name="T5" fmla="*/ 33 h 119"/>
                <a:gd name="T6" fmla="*/ 46 w 121"/>
                <a:gd name="T7" fmla="*/ 42 h 119"/>
                <a:gd name="T8" fmla="*/ 67 w 121"/>
                <a:gd name="T9" fmla="*/ 0 h 119"/>
                <a:gd name="T10" fmla="*/ 75 w 121"/>
                <a:gd name="T11" fmla="*/ 46 h 119"/>
                <a:gd name="T12" fmla="*/ 121 w 121"/>
                <a:gd name="T13" fmla="*/ 52 h 119"/>
                <a:gd name="T14" fmla="*/ 79 w 121"/>
                <a:gd name="T15" fmla="*/ 73 h 119"/>
                <a:gd name="T16" fmla="*/ 85 w 121"/>
                <a:gd name="T17" fmla="*/ 119 h 119"/>
                <a:gd name="T18" fmla="*/ 54 w 121"/>
                <a:gd name="T19" fmla="*/ 87 h 119"/>
                <a:gd name="T20" fmla="*/ 13 w 121"/>
                <a:gd name="T21" fmla="*/ 10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9">
                  <a:moveTo>
                    <a:pt x="13" y="108"/>
                  </a:moveTo>
                  <a:lnTo>
                    <a:pt x="33" y="67"/>
                  </a:lnTo>
                  <a:lnTo>
                    <a:pt x="0" y="33"/>
                  </a:lnTo>
                  <a:lnTo>
                    <a:pt x="46" y="42"/>
                  </a:lnTo>
                  <a:lnTo>
                    <a:pt x="67" y="0"/>
                  </a:lnTo>
                  <a:lnTo>
                    <a:pt x="75" y="46"/>
                  </a:lnTo>
                  <a:lnTo>
                    <a:pt x="121" y="52"/>
                  </a:lnTo>
                  <a:lnTo>
                    <a:pt x="79" y="73"/>
                  </a:lnTo>
                  <a:lnTo>
                    <a:pt x="85" y="119"/>
                  </a:lnTo>
                  <a:lnTo>
                    <a:pt x="54" y="87"/>
                  </a:lnTo>
                  <a:lnTo>
                    <a:pt x="13" y="108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ṥľíḋe">
              <a:extLst>
                <a:ext uri="{FF2B5EF4-FFF2-40B4-BE49-F238E27FC236}">
                  <a16:creationId xmlns:a16="http://schemas.microsoft.com/office/drawing/2014/main" id="{85C42F82-885F-454D-88C9-908394232EEE}"/>
                </a:ext>
              </a:extLst>
            </p:cNvPr>
            <p:cNvSpPr/>
            <p:nvPr/>
          </p:nvSpPr>
          <p:spPr bwMode="auto">
            <a:xfrm>
              <a:off x="5704681" y="2428082"/>
              <a:ext cx="188913" cy="188913"/>
            </a:xfrm>
            <a:custGeom>
              <a:avLst/>
              <a:gdLst>
                <a:gd name="T0" fmla="*/ 108 w 119"/>
                <a:gd name="T1" fmla="*/ 108 h 119"/>
                <a:gd name="T2" fmla="*/ 67 w 119"/>
                <a:gd name="T3" fmla="*/ 87 h 119"/>
                <a:gd name="T4" fmla="*/ 33 w 119"/>
                <a:gd name="T5" fmla="*/ 119 h 119"/>
                <a:gd name="T6" fmla="*/ 40 w 119"/>
                <a:gd name="T7" fmla="*/ 73 h 119"/>
                <a:gd name="T8" fmla="*/ 0 w 119"/>
                <a:gd name="T9" fmla="*/ 52 h 119"/>
                <a:gd name="T10" fmla="*/ 46 w 119"/>
                <a:gd name="T11" fmla="*/ 46 h 119"/>
                <a:gd name="T12" fmla="*/ 52 w 119"/>
                <a:gd name="T13" fmla="*/ 0 h 119"/>
                <a:gd name="T14" fmla="*/ 73 w 119"/>
                <a:gd name="T15" fmla="*/ 42 h 119"/>
                <a:gd name="T16" fmla="*/ 119 w 119"/>
                <a:gd name="T17" fmla="*/ 33 h 119"/>
                <a:gd name="T18" fmla="*/ 85 w 119"/>
                <a:gd name="T19" fmla="*/ 67 h 119"/>
                <a:gd name="T20" fmla="*/ 108 w 119"/>
                <a:gd name="T21" fmla="*/ 10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19">
                  <a:moveTo>
                    <a:pt x="108" y="108"/>
                  </a:moveTo>
                  <a:lnTo>
                    <a:pt x="67" y="87"/>
                  </a:lnTo>
                  <a:lnTo>
                    <a:pt x="33" y="119"/>
                  </a:lnTo>
                  <a:lnTo>
                    <a:pt x="40" y="73"/>
                  </a:lnTo>
                  <a:lnTo>
                    <a:pt x="0" y="52"/>
                  </a:lnTo>
                  <a:lnTo>
                    <a:pt x="46" y="46"/>
                  </a:lnTo>
                  <a:lnTo>
                    <a:pt x="52" y="0"/>
                  </a:lnTo>
                  <a:lnTo>
                    <a:pt x="73" y="42"/>
                  </a:lnTo>
                  <a:lnTo>
                    <a:pt x="119" y="33"/>
                  </a:lnTo>
                  <a:lnTo>
                    <a:pt x="85" y="67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şḻíďê">
              <a:extLst>
                <a:ext uri="{FF2B5EF4-FFF2-40B4-BE49-F238E27FC236}">
                  <a16:creationId xmlns:a16="http://schemas.microsoft.com/office/drawing/2014/main" id="{7485E872-67CF-47A1-91DB-5096496BCD99}"/>
                </a:ext>
              </a:extLst>
            </p:cNvPr>
            <p:cNvSpPr/>
            <p:nvPr/>
          </p:nvSpPr>
          <p:spPr bwMode="auto">
            <a:xfrm>
              <a:off x="5074444" y="1797844"/>
              <a:ext cx="192088" cy="192088"/>
            </a:xfrm>
            <a:custGeom>
              <a:avLst/>
              <a:gdLst>
                <a:gd name="T0" fmla="*/ 13 w 121"/>
                <a:gd name="T1" fmla="*/ 13 h 121"/>
                <a:gd name="T2" fmla="*/ 54 w 121"/>
                <a:gd name="T3" fmla="*/ 34 h 121"/>
                <a:gd name="T4" fmla="*/ 85 w 121"/>
                <a:gd name="T5" fmla="*/ 0 h 121"/>
                <a:gd name="T6" fmla="*/ 79 w 121"/>
                <a:gd name="T7" fmla="*/ 46 h 121"/>
                <a:gd name="T8" fmla="*/ 121 w 121"/>
                <a:gd name="T9" fmla="*/ 67 h 121"/>
                <a:gd name="T10" fmla="*/ 75 w 121"/>
                <a:gd name="T11" fmla="*/ 75 h 121"/>
                <a:gd name="T12" fmla="*/ 67 w 121"/>
                <a:gd name="T13" fmla="*/ 121 h 121"/>
                <a:gd name="T14" fmla="*/ 46 w 121"/>
                <a:gd name="T15" fmla="*/ 79 h 121"/>
                <a:gd name="T16" fmla="*/ 0 w 121"/>
                <a:gd name="T17" fmla="*/ 88 h 121"/>
                <a:gd name="T18" fmla="*/ 33 w 121"/>
                <a:gd name="T19" fmla="*/ 54 h 121"/>
                <a:gd name="T20" fmla="*/ 13 w 121"/>
                <a:gd name="T21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1">
                  <a:moveTo>
                    <a:pt x="13" y="13"/>
                  </a:moveTo>
                  <a:lnTo>
                    <a:pt x="54" y="34"/>
                  </a:lnTo>
                  <a:lnTo>
                    <a:pt x="85" y="0"/>
                  </a:lnTo>
                  <a:lnTo>
                    <a:pt x="79" y="46"/>
                  </a:lnTo>
                  <a:lnTo>
                    <a:pt x="121" y="67"/>
                  </a:lnTo>
                  <a:lnTo>
                    <a:pt x="75" y="75"/>
                  </a:lnTo>
                  <a:lnTo>
                    <a:pt x="67" y="121"/>
                  </a:lnTo>
                  <a:lnTo>
                    <a:pt x="46" y="79"/>
                  </a:lnTo>
                  <a:lnTo>
                    <a:pt x="0" y="88"/>
                  </a:lnTo>
                  <a:lnTo>
                    <a:pt x="33" y="54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íṧļíďê">
              <a:extLst>
                <a:ext uri="{FF2B5EF4-FFF2-40B4-BE49-F238E27FC236}">
                  <a16:creationId xmlns:a16="http://schemas.microsoft.com/office/drawing/2014/main" id="{4C7E819B-2E52-4FDA-BE35-B52EE74842DA}"/>
                </a:ext>
              </a:extLst>
            </p:cNvPr>
            <p:cNvSpPr/>
            <p:nvPr/>
          </p:nvSpPr>
          <p:spPr bwMode="auto">
            <a:xfrm>
              <a:off x="6812756" y="5258594"/>
              <a:ext cx="2159000" cy="101600"/>
            </a:xfrm>
            <a:prstGeom prst="ellipse">
              <a:avLst/>
            </a:pr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ṥḷiḓe">
              <a:extLst>
                <a:ext uri="{FF2B5EF4-FFF2-40B4-BE49-F238E27FC236}">
                  <a16:creationId xmlns:a16="http://schemas.microsoft.com/office/drawing/2014/main" id="{74181600-6B3B-40A1-8FC3-D0B6E897FBB1}"/>
                </a:ext>
              </a:extLst>
            </p:cNvPr>
            <p:cNvSpPr/>
            <p:nvPr/>
          </p:nvSpPr>
          <p:spPr bwMode="auto">
            <a:xfrm>
              <a:off x="7698581" y="4110832"/>
              <a:ext cx="1193800" cy="1193800"/>
            </a:xfrm>
            <a:custGeom>
              <a:avLst/>
              <a:gdLst>
                <a:gd name="T0" fmla="*/ 161 w 362"/>
                <a:gd name="T1" fmla="*/ 362 h 362"/>
                <a:gd name="T2" fmla="*/ 144 w 362"/>
                <a:gd name="T3" fmla="*/ 320 h 362"/>
                <a:gd name="T4" fmla="*/ 99 w 362"/>
                <a:gd name="T5" fmla="*/ 312 h 362"/>
                <a:gd name="T6" fmla="*/ 69 w 362"/>
                <a:gd name="T7" fmla="*/ 324 h 362"/>
                <a:gd name="T8" fmla="*/ 36 w 362"/>
                <a:gd name="T9" fmla="*/ 280 h 362"/>
                <a:gd name="T10" fmla="*/ 59 w 362"/>
                <a:gd name="T11" fmla="*/ 238 h 362"/>
                <a:gd name="T12" fmla="*/ 12 w 362"/>
                <a:gd name="T13" fmla="*/ 214 h 362"/>
                <a:gd name="T14" fmla="*/ 0 w 362"/>
                <a:gd name="T15" fmla="*/ 160 h 362"/>
                <a:gd name="T16" fmla="*/ 45 w 362"/>
                <a:gd name="T17" fmla="*/ 143 h 362"/>
                <a:gd name="T18" fmla="*/ 54 w 362"/>
                <a:gd name="T19" fmla="*/ 135 h 362"/>
                <a:gd name="T20" fmla="*/ 36 w 362"/>
                <a:gd name="T21" fmla="*/ 82 h 362"/>
                <a:gd name="T22" fmla="*/ 69 w 362"/>
                <a:gd name="T23" fmla="*/ 37 h 362"/>
                <a:gd name="T24" fmla="*/ 111 w 362"/>
                <a:gd name="T25" fmla="*/ 58 h 362"/>
                <a:gd name="T26" fmla="*/ 140 w 362"/>
                <a:gd name="T27" fmla="*/ 51 h 362"/>
                <a:gd name="T28" fmla="*/ 148 w 362"/>
                <a:gd name="T29" fmla="*/ 10 h 362"/>
                <a:gd name="T30" fmla="*/ 202 w 362"/>
                <a:gd name="T31" fmla="*/ 0 h 362"/>
                <a:gd name="T32" fmla="*/ 219 w 362"/>
                <a:gd name="T33" fmla="*/ 47 h 362"/>
                <a:gd name="T34" fmla="*/ 243 w 362"/>
                <a:gd name="T35" fmla="*/ 60 h 362"/>
                <a:gd name="T36" fmla="*/ 279 w 362"/>
                <a:gd name="T37" fmla="*/ 36 h 362"/>
                <a:gd name="T38" fmla="*/ 324 w 362"/>
                <a:gd name="T39" fmla="*/ 69 h 362"/>
                <a:gd name="T40" fmla="*/ 304 w 362"/>
                <a:gd name="T41" fmla="*/ 110 h 362"/>
                <a:gd name="T42" fmla="*/ 303 w 362"/>
                <a:gd name="T43" fmla="*/ 125 h 362"/>
                <a:gd name="T44" fmla="*/ 353 w 362"/>
                <a:gd name="T45" fmla="*/ 148 h 362"/>
                <a:gd name="T46" fmla="*/ 362 w 362"/>
                <a:gd name="T47" fmla="*/ 202 h 362"/>
                <a:gd name="T48" fmla="*/ 316 w 362"/>
                <a:gd name="T49" fmla="*/ 219 h 362"/>
                <a:gd name="T50" fmla="*/ 303 w 362"/>
                <a:gd name="T51" fmla="*/ 237 h 362"/>
                <a:gd name="T52" fmla="*/ 325 w 362"/>
                <a:gd name="T53" fmla="*/ 279 h 362"/>
                <a:gd name="T54" fmla="*/ 292 w 362"/>
                <a:gd name="T55" fmla="*/ 324 h 362"/>
                <a:gd name="T56" fmla="*/ 251 w 362"/>
                <a:gd name="T57" fmla="*/ 304 h 362"/>
                <a:gd name="T58" fmla="*/ 234 w 362"/>
                <a:gd name="T59" fmla="*/ 305 h 362"/>
                <a:gd name="T60" fmla="*/ 213 w 362"/>
                <a:gd name="T61" fmla="*/ 351 h 362"/>
                <a:gd name="T62" fmla="*/ 181 w 362"/>
                <a:gd name="T63" fmla="*/ 362 h 362"/>
                <a:gd name="T64" fmla="*/ 144 w 362"/>
                <a:gd name="T65" fmla="*/ 181 h 362"/>
                <a:gd name="T66" fmla="*/ 217 w 362"/>
                <a:gd name="T67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2" h="362">
                  <a:moveTo>
                    <a:pt x="181" y="362"/>
                  </a:moveTo>
                  <a:cubicBezTo>
                    <a:pt x="174" y="362"/>
                    <a:pt x="168" y="362"/>
                    <a:pt x="161" y="362"/>
                  </a:cubicBezTo>
                  <a:cubicBezTo>
                    <a:pt x="153" y="362"/>
                    <a:pt x="149" y="359"/>
                    <a:pt x="148" y="351"/>
                  </a:cubicBezTo>
                  <a:cubicBezTo>
                    <a:pt x="146" y="341"/>
                    <a:pt x="145" y="330"/>
                    <a:pt x="144" y="320"/>
                  </a:cubicBezTo>
                  <a:cubicBezTo>
                    <a:pt x="143" y="314"/>
                    <a:pt x="141" y="311"/>
                    <a:pt x="135" y="307"/>
                  </a:cubicBezTo>
                  <a:cubicBezTo>
                    <a:pt x="120" y="299"/>
                    <a:pt x="110" y="302"/>
                    <a:pt x="99" y="312"/>
                  </a:cubicBezTo>
                  <a:cubicBezTo>
                    <a:pt x="94" y="317"/>
                    <a:pt x="87" y="321"/>
                    <a:pt x="82" y="325"/>
                  </a:cubicBezTo>
                  <a:cubicBezTo>
                    <a:pt x="77" y="329"/>
                    <a:pt x="73" y="328"/>
                    <a:pt x="69" y="324"/>
                  </a:cubicBezTo>
                  <a:cubicBezTo>
                    <a:pt x="58" y="313"/>
                    <a:pt x="48" y="303"/>
                    <a:pt x="37" y="292"/>
                  </a:cubicBezTo>
                  <a:cubicBezTo>
                    <a:pt x="33" y="288"/>
                    <a:pt x="33" y="284"/>
                    <a:pt x="36" y="280"/>
                  </a:cubicBezTo>
                  <a:cubicBezTo>
                    <a:pt x="43" y="271"/>
                    <a:pt x="50" y="261"/>
                    <a:pt x="57" y="252"/>
                  </a:cubicBezTo>
                  <a:cubicBezTo>
                    <a:pt x="61" y="247"/>
                    <a:pt x="60" y="244"/>
                    <a:pt x="59" y="238"/>
                  </a:cubicBezTo>
                  <a:cubicBezTo>
                    <a:pt x="55" y="222"/>
                    <a:pt x="46" y="216"/>
                    <a:pt x="30" y="216"/>
                  </a:cubicBezTo>
                  <a:cubicBezTo>
                    <a:pt x="24" y="216"/>
                    <a:pt x="18" y="215"/>
                    <a:pt x="12" y="214"/>
                  </a:cubicBezTo>
                  <a:cubicBezTo>
                    <a:pt x="3" y="213"/>
                    <a:pt x="0" y="209"/>
                    <a:pt x="0" y="201"/>
                  </a:cubicBezTo>
                  <a:cubicBezTo>
                    <a:pt x="0" y="187"/>
                    <a:pt x="0" y="174"/>
                    <a:pt x="0" y="160"/>
                  </a:cubicBezTo>
                  <a:cubicBezTo>
                    <a:pt x="0" y="153"/>
                    <a:pt x="3" y="149"/>
                    <a:pt x="9" y="148"/>
                  </a:cubicBezTo>
                  <a:cubicBezTo>
                    <a:pt x="21" y="146"/>
                    <a:pt x="33" y="144"/>
                    <a:pt x="45" y="143"/>
                  </a:cubicBezTo>
                  <a:cubicBezTo>
                    <a:pt x="50" y="142"/>
                    <a:pt x="52" y="141"/>
                    <a:pt x="53" y="137"/>
                  </a:cubicBezTo>
                  <a:cubicBezTo>
                    <a:pt x="53" y="136"/>
                    <a:pt x="54" y="135"/>
                    <a:pt x="54" y="135"/>
                  </a:cubicBezTo>
                  <a:cubicBezTo>
                    <a:pt x="64" y="121"/>
                    <a:pt x="60" y="110"/>
                    <a:pt x="49" y="99"/>
                  </a:cubicBezTo>
                  <a:cubicBezTo>
                    <a:pt x="44" y="94"/>
                    <a:pt x="41" y="88"/>
                    <a:pt x="36" y="82"/>
                  </a:cubicBezTo>
                  <a:cubicBezTo>
                    <a:pt x="33" y="78"/>
                    <a:pt x="33" y="73"/>
                    <a:pt x="37" y="69"/>
                  </a:cubicBezTo>
                  <a:cubicBezTo>
                    <a:pt x="47" y="58"/>
                    <a:pt x="58" y="48"/>
                    <a:pt x="69" y="37"/>
                  </a:cubicBezTo>
                  <a:cubicBezTo>
                    <a:pt x="73" y="33"/>
                    <a:pt x="78" y="33"/>
                    <a:pt x="83" y="37"/>
                  </a:cubicBezTo>
                  <a:cubicBezTo>
                    <a:pt x="92" y="44"/>
                    <a:pt x="101" y="51"/>
                    <a:pt x="111" y="58"/>
                  </a:cubicBezTo>
                  <a:cubicBezTo>
                    <a:pt x="113" y="59"/>
                    <a:pt x="116" y="61"/>
                    <a:pt x="119" y="60"/>
                  </a:cubicBezTo>
                  <a:cubicBezTo>
                    <a:pt x="126" y="58"/>
                    <a:pt x="133" y="55"/>
                    <a:pt x="140" y="51"/>
                  </a:cubicBezTo>
                  <a:cubicBezTo>
                    <a:pt x="142" y="50"/>
                    <a:pt x="143" y="45"/>
                    <a:pt x="144" y="42"/>
                  </a:cubicBezTo>
                  <a:cubicBezTo>
                    <a:pt x="145" y="32"/>
                    <a:pt x="147" y="21"/>
                    <a:pt x="148" y="10"/>
                  </a:cubicBezTo>
                  <a:cubicBezTo>
                    <a:pt x="149" y="4"/>
                    <a:pt x="153" y="0"/>
                    <a:pt x="160" y="0"/>
                  </a:cubicBezTo>
                  <a:cubicBezTo>
                    <a:pt x="174" y="0"/>
                    <a:pt x="188" y="0"/>
                    <a:pt x="202" y="0"/>
                  </a:cubicBezTo>
                  <a:cubicBezTo>
                    <a:pt x="210" y="0"/>
                    <a:pt x="212" y="3"/>
                    <a:pt x="214" y="11"/>
                  </a:cubicBezTo>
                  <a:cubicBezTo>
                    <a:pt x="215" y="23"/>
                    <a:pt x="217" y="35"/>
                    <a:pt x="219" y="47"/>
                  </a:cubicBezTo>
                  <a:cubicBezTo>
                    <a:pt x="219" y="48"/>
                    <a:pt x="219" y="50"/>
                    <a:pt x="220" y="50"/>
                  </a:cubicBezTo>
                  <a:cubicBezTo>
                    <a:pt x="227" y="54"/>
                    <a:pt x="235" y="58"/>
                    <a:pt x="243" y="60"/>
                  </a:cubicBezTo>
                  <a:cubicBezTo>
                    <a:pt x="246" y="61"/>
                    <a:pt x="250" y="58"/>
                    <a:pt x="254" y="56"/>
                  </a:cubicBezTo>
                  <a:cubicBezTo>
                    <a:pt x="262" y="50"/>
                    <a:pt x="271" y="43"/>
                    <a:pt x="279" y="36"/>
                  </a:cubicBezTo>
                  <a:cubicBezTo>
                    <a:pt x="284" y="33"/>
                    <a:pt x="288" y="33"/>
                    <a:pt x="292" y="37"/>
                  </a:cubicBezTo>
                  <a:cubicBezTo>
                    <a:pt x="303" y="48"/>
                    <a:pt x="314" y="58"/>
                    <a:pt x="324" y="69"/>
                  </a:cubicBezTo>
                  <a:cubicBezTo>
                    <a:pt x="328" y="73"/>
                    <a:pt x="329" y="77"/>
                    <a:pt x="325" y="82"/>
                  </a:cubicBezTo>
                  <a:cubicBezTo>
                    <a:pt x="318" y="91"/>
                    <a:pt x="311" y="101"/>
                    <a:pt x="304" y="110"/>
                  </a:cubicBezTo>
                  <a:cubicBezTo>
                    <a:pt x="301" y="115"/>
                    <a:pt x="299" y="118"/>
                    <a:pt x="302" y="123"/>
                  </a:cubicBezTo>
                  <a:cubicBezTo>
                    <a:pt x="303" y="123"/>
                    <a:pt x="303" y="124"/>
                    <a:pt x="303" y="125"/>
                  </a:cubicBezTo>
                  <a:cubicBezTo>
                    <a:pt x="306" y="143"/>
                    <a:pt x="320" y="145"/>
                    <a:pt x="334" y="146"/>
                  </a:cubicBezTo>
                  <a:cubicBezTo>
                    <a:pt x="340" y="146"/>
                    <a:pt x="346" y="148"/>
                    <a:pt x="353" y="148"/>
                  </a:cubicBezTo>
                  <a:cubicBezTo>
                    <a:pt x="359" y="149"/>
                    <a:pt x="362" y="153"/>
                    <a:pt x="362" y="159"/>
                  </a:cubicBezTo>
                  <a:cubicBezTo>
                    <a:pt x="362" y="173"/>
                    <a:pt x="362" y="188"/>
                    <a:pt x="362" y="202"/>
                  </a:cubicBezTo>
                  <a:cubicBezTo>
                    <a:pt x="362" y="209"/>
                    <a:pt x="358" y="213"/>
                    <a:pt x="351" y="214"/>
                  </a:cubicBezTo>
                  <a:cubicBezTo>
                    <a:pt x="340" y="215"/>
                    <a:pt x="328" y="217"/>
                    <a:pt x="316" y="219"/>
                  </a:cubicBezTo>
                  <a:cubicBezTo>
                    <a:pt x="313" y="219"/>
                    <a:pt x="310" y="222"/>
                    <a:pt x="309" y="224"/>
                  </a:cubicBezTo>
                  <a:cubicBezTo>
                    <a:pt x="306" y="228"/>
                    <a:pt x="306" y="233"/>
                    <a:pt x="303" y="237"/>
                  </a:cubicBezTo>
                  <a:cubicBezTo>
                    <a:pt x="299" y="244"/>
                    <a:pt x="301" y="248"/>
                    <a:pt x="305" y="253"/>
                  </a:cubicBezTo>
                  <a:cubicBezTo>
                    <a:pt x="312" y="262"/>
                    <a:pt x="318" y="271"/>
                    <a:pt x="325" y="279"/>
                  </a:cubicBezTo>
                  <a:cubicBezTo>
                    <a:pt x="329" y="284"/>
                    <a:pt x="329" y="288"/>
                    <a:pt x="325" y="292"/>
                  </a:cubicBezTo>
                  <a:cubicBezTo>
                    <a:pt x="314" y="303"/>
                    <a:pt x="303" y="314"/>
                    <a:pt x="292" y="324"/>
                  </a:cubicBezTo>
                  <a:cubicBezTo>
                    <a:pt x="288" y="329"/>
                    <a:pt x="284" y="329"/>
                    <a:pt x="280" y="325"/>
                  </a:cubicBezTo>
                  <a:cubicBezTo>
                    <a:pt x="270" y="318"/>
                    <a:pt x="260" y="311"/>
                    <a:pt x="251" y="304"/>
                  </a:cubicBezTo>
                  <a:cubicBezTo>
                    <a:pt x="247" y="301"/>
                    <a:pt x="244" y="300"/>
                    <a:pt x="240" y="302"/>
                  </a:cubicBezTo>
                  <a:cubicBezTo>
                    <a:pt x="238" y="303"/>
                    <a:pt x="236" y="304"/>
                    <a:pt x="234" y="305"/>
                  </a:cubicBezTo>
                  <a:cubicBezTo>
                    <a:pt x="220" y="307"/>
                    <a:pt x="217" y="317"/>
                    <a:pt x="216" y="329"/>
                  </a:cubicBezTo>
                  <a:cubicBezTo>
                    <a:pt x="216" y="337"/>
                    <a:pt x="215" y="344"/>
                    <a:pt x="213" y="351"/>
                  </a:cubicBezTo>
                  <a:cubicBezTo>
                    <a:pt x="212" y="359"/>
                    <a:pt x="208" y="362"/>
                    <a:pt x="201" y="362"/>
                  </a:cubicBezTo>
                  <a:cubicBezTo>
                    <a:pt x="194" y="362"/>
                    <a:pt x="188" y="362"/>
                    <a:pt x="181" y="362"/>
                  </a:cubicBezTo>
                  <a:close/>
                  <a:moveTo>
                    <a:pt x="180" y="145"/>
                  </a:moveTo>
                  <a:cubicBezTo>
                    <a:pt x="160" y="145"/>
                    <a:pt x="144" y="160"/>
                    <a:pt x="144" y="181"/>
                  </a:cubicBezTo>
                  <a:cubicBezTo>
                    <a:pt x="144" y="201"/>
                    <a:pt x="160" y="217"/>
                    <a:pt x="181" y="217"/>
                  </a:cubicBezTo>
                  <a:cubicBezTo>
                    <a:pt x="201" y="218"/>
                    <a:pt x="217" y="201"/>
                    <a:pt x="217" y="181"/>
                  </a:cubicBezTo>
                  <a:cubicBezTo>
                    <a:pt x="217" y="160"/>
                    <a:pt x="201" y="145"/>
                    <a:pt x="180" y="145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ṧlïḋè">
              <a:extLst>
                <a:ext uri="{FF2B5EF4-FFF2-40B4-BE49-F238E27FC236}">
                  <a16:creationId xmlns:a16="http://schemas.microsoft.com/office/drawing/2014/main" id="{EAA81862-05E1-4F18-8FB4-113316D624AB}"/>
                </a:ext>
              </a:extLst>
            </p:cNvPr>
            <p:cNvSpPr/>
            <p:nvPr/>
          </p:nvSpPr>
          <p:spPr bwMode="auto">
            <a:xfrm>
              <a:off x="8457406" y="3588544"/>
              <a:ext cx="609600" cy="608013"/>
            </a:xfrm>
            <a:custGeom>
              <a:avLst/>
              <a:gdLst>
                <a:gd name="T0" fmla="*/ 83 w 185"/>
                <a:gd name="T1" fmla="*/ 184 h 184"/>
                <a:gd name="T2" fmla="*/ 74 w 185"/>
                <a:gd name="T3" fmla="*/ 163 h 184"/>
                <a:gd name="T4" fmla="*/ 51 w 185"/>
                <a:gd name="T5" fmla="*/ 159 h 184"/>
                <a:gd name="T6" fmla="*/ 36 w 185"/>
                <a:gd name="T7" fmla="*/ 165 h 184"/>
                <a:gd name="T8" fmla="*/ 19 w 185"/>
                <a:gd name="T9" fmla="*/ 142 h 184"/>
                <a:gd name="T10" fmla="*/ 31 w 185"/>
                <a:gd name="T11" fmla="*/ 121 h 184"/>
                <a:gd name="T12" fmla="*/ 6 w 185"/>
                <a:gd name="T13" fmla="*/ 108 h 184"/>
                <a:gd name="T14" fmla="*/ 0 w 185"/>
                <a:gd name="T15" fmla="*/ 81 h 184"/>
                <a:gd name="T16" fmla="*/ 24 w 185"/>
                <a:gd name="T17" fmla="*/ 72 h 184"/>
                <a:gd name="T18" fmla="*/ 28 w 185"/>
                <a:gd name="T19" fmla="*/ 68 h 184"/>
                <a:gd name="T20" fmla="*/ 19 w 185"/>
                <a:gd name="T21" fmla="*/ 41 h 184"/>
                <a:gd name="T22" fmla="*/ 36 w 185"/>
                <a:gd name="T23" fmla="*/ 18 h 184"/>
                <a:gd name="T24" fmla="*/ 57 w 185"/>
                <a:gd name="T25" fmla="*/ 29 h 184"/>
                <a:gd name="T26" fmla="*/ 72 w 185"/>
                <a:gd name="T27" fmla="*/ 26 h 184"/>
                <a:gd name="T28" fmla="*/ 76 w 185"/>
                <a:gd name="T29" fmla="*/ 5 h 184"/>
                <a:gd name="T30" fmla="*/ 103 w 185"/>
                <a:gd name="T31" fmla="*/ 0 h 184"/>
                <a:gd name="T32" fmla="*/ 112 w 185"/>
                <a:gd name="T33" fmla="*/ 24 h 184"/>
                <a:gd name="T34" fmla="*/ 124 w 185"/>
                <a:gd name="T35" fmla="*/ 30 h 184"/>
                <a:gd name="T36" fmla="*/ 143 w 185"/>
                <a:gd name="T37" fmla="*/ 18 h 184"/>
                <a:gd name="T38" fmla="*/ 166 w 185"/>
                <a:gd name="T39" fmla="*/ 35 h 184"/>
                <a:gd name="T40" fmla="*/ 155 w 185"/>
                <a:gd name="T41" fmla="*/ 56 h 184"/>
                <a:gd name="T42" fmla="*/ 155 w 185"/>
                <a:gd name="T43" fmla="*/ 63 h 184"/>
                <a:gd name="T44" fmla="*/ 180 w 185"/>
                <a:gd name="T45" fmla="*/ 75 h 184"/>
                <a:gd name="T46" fmla="*/ 185 w 185"/>
                <a:gd name="T47" fmla="*/ 103 h 184"/>
                <a:gd name="T48" fmla="*/ 161 w 185"/>
                <a:gd name="T49" fmla="*/ 111 h 184"/>
                <a:gd name="T50" fmla="*/ 155 w 185"/>
                <a:gd name="T51" fmla="*/ 121 h 184"/>
                <a:gd name="T52" fmla="*/ 166 w 185"/>
                <a:gd name="T53" fmla="*/ 142 h 184"/>
                <a:gd name="T54" fmla="*/ 149 w 185"/>
                <a:gd name="T55" fmla="*/ 165 h 184"/>
                <a:gd name="T56" fmla="*/ 128 w 185"/>
                <a:gd name="T57" fmla="*/ 154 h 184"/>
                <a:gd name="T58" fmla="*/ 120 w 185"/>
                <a:gd name="T59" fmla="*/ 155 h 184"/>
                <a:gd name="T60" fmla="*/ 109 w 185"/>
                <a:gd name="T61" fmla="*/ 179 h 184"/>
                <a:gd name="T62" fmla="*/ 93 w 185"/>
                <a:gd name="T63" fmla="*/ 184 h 184"/>
                <a:gd name="T64" fmla="*/ 74 w 185"/>
                <a:gd name="T65" fmla="*/ 92 h 184"/>
                <a:gd name="T66" fmla="*/ 111 w 185"/>
                <a:gd name="T67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84">
                  <a:moveTo>
                    <a:pt x="93" y="184"/>
                  </a:moveTo>
                  <a:cubicBezTo>
                    <a:pt x="89" y="184"/>
                    <a:pt x="86" y="184"/>
                    <a:pt x="83" y="184"/>
                  </a:cubicBezTo>
                  <a:cubicBezTo>
                    <a:pt x="78" y="184"/>
                    <a:pt x="77" y="182"/>
                    <a:pt x="76" y="178"/>
                  </a:cubicBezTo>
                  <a:cubicBezTo>
                    <a:pt x="75" y="173"/>
                    <a:pt x="74" y="168"/>
                    <a:pt x="74" y="163"/>
                  </a:cubicBezTo>
                  <a:cubicBezTo>
                    <a:pt x="73" y="159"/>
                    <a:pt x="72" y="158"/>
                    <a:pt x="69" y="156"/>
                  </a:cubicBezTo>
                  <a:cubicBezTo>
                    <a:pt x="62" y="152"/>
                    <a:pt x="56" y="153"/>
                    <a:pt x="51" y="159"/>
                  </a:cubicBezTo>
                  <a:cubicBezTo>
                    <a:pt x="48" y="161"/>
                    <a:pt x="45" y="163"/>
                    <a:pt x="42" y="165"/>
                  </a:cubicBezTo>
                  <a:cubicBezTo>
                    <a:pt x="40" y="167"/>
                    <a:pt x="38" y="167"/>
                    <a:pt x="36" y="165"/>
                  </a:cubicBezTo>
                  <a:cubicBezTo>
                    <a:pt x="30" y="159"/>
                    <a:pt x="25" y="154"/>
                    <a:pt x="19" y="148"/>
                  </a:cubicBezTo>
                  <a:cubicBezTo>
                    <a:pt x="17" y="146"/>
                    <a:pt x="17" y="144"/>
                    <a:pt x="19" y="142"/>
                  </a:cubicBezTo>
                  <a:cubicBezTo>
                    <a:pt x="22" y="137"/>
                    <a:pt x="26" y="132"/>
                    <a:pt x="30" y="128"/>
                  </a:cubicBezTo>
                  <a:cubicBezTo>
                    <a:pt x="31" y="125"/>
                    <a:pt x="31" y="124"/>
                    <a:pt x="31" y="121"/>
                  </a:cubicBezTo>
                  <a:cubicBezTo>
                    <a:pt x="29" y="113"/>
                    <a:pt x="24" y="110"/>
                    <a:pt x="16" y="110"/>
                  </a:cubicBezTo>
                  <a:cubicBezTo>
                    <a:pt x="13" y="110"/>
                    <a:pt x="10" y="109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95"/>
                    <a:pt x="1" y="88"/>
                    <a:pt x="0" y="81"/>
                  </a:cubicBezTo>
                  <a:cubicBezTo>
                    <a:pt x="0" y="78"/>
                    <a:pt x="2" y="76"/>
                    <a:pt x="5" y="75"/>
                  </a:cubicBezTo>
                  <a:cubicBezTo>
                    <a:pt x="11" y="74"/>
                    <a:pt x="18" y="73"/>
                    <a:pt x="24" y="72"/>
                  </a:cubicBezTo>
                  <a:cubicBezTo>
                    <a:pt x="26" y="72"/>
                    <a:pt x="27" y="71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3" y="61"/>
                    <a:pt x="31" y="55"/>
                    <a:pt x="26" y="50"/>
                  </a:cubicBezTo>
                  <a:cubicBezTo>
                    <a:pt x="23" y="47"/>
                    <a:pt x="21" y="44"/>
                    <a:pt x="19" y="41"/>
                  </a:cubicBezTo>
                  <a:cubicBezTo>
                    <a:pt x="17" y="39"/>
                    <a:pt x="17" y="37"/>
                    <a:pt x="19" y="35"/>
                  </a:cubicBezTo>
                  <a:cubicBezTo>
                    <a:pt x="25" y="29"/>
                    <a:pt x="30" y="24"/>
                    <a:pt x="36" y="18"/>
                  </a:cubicBezTo>
                  <a:cubicBezTo>
                    <a:pt x="38" y="16"/>
                    <a:pt x="40" y="17"/>
                    <a:pt x="43" y="18"/>
                  </a:cubicBezTo>
                  <a:cubicBezTo>
                    <a:pt x="47" y="22"/>
                    <a:pt x="52" y="26"/>
                    <a:pt x="57" y="29"/>
                  </a:cubicBezTo>
                  <a:cubicBezTo>
                    <a:pt x="58" y="30"/>
                    <a:pt x="60" y="31"/>
                    <a:pt x="61" y="30"/>
                  </a:cubicBezTo>
                  <a:cubicBezTo>
                    <a:pt x="65" y="29"/>
                    <a:pt x="68" y="28"/>
                    <a:pt x="72" y="26"/>
                  </a:cubicBezTo>
                  <a:cubicBezTo>
                    <a:pt x="73" y="25"/>
                    <a:pt x="73" y="23"/>
                    <a:pt x="74" y="21"/>
                  </a:cubicBezTo>
                  <a:cubicBezTo>
                    <a:pt x="74" y="16"/>
                    <a:pt x="75" y="10"/>
                    <a:pt x="76" y="5"/>
                  </a:cubicBezTo>
                  <a:cubicBezTo>
                    <a:pt x="76" y="1"/>
                    <a:pt x="78" y="0"/>
                    <a:pt x="82" y="0"/>
                  </a:cubicBezTo>
                  <a:cubicBezTo>
                    <a:pt x="89" y="0"/>
                    <a:pt x="96" y="0"/>
                    <a:pt x="103" y="0"/>
                  </a:cubicBezTo>
                  <a:cubicBezTo>
                    <a:pt x="107" y="0"/>
                    <a:pt x="109" y="1"/>
                    <a:pt x="109" y="5"/>
                  </a:cubicBezTo>
                  <a:cubicBezTo>
                    <a:pt x="110" y="11"/>
                    <a:pt x="111" y="17"/>
                    <a:pt x="112" y="24"/>
                  </a:cubicBezTo>
                  <a:cubicBezTo>
                    <a:pt x="112" y="24"/>
                    <a:pt x="112" y="25"/>
                    <a:pt x="113" y="25"/>
                  </a:cubicBezTo>
                  <a:cubicBezTo>
                    <a:pt x="116" y="27"/>
                    <a:pt x="120" y="29"/>
                    <a:pt x="124" y="30"/>
                  </a:cubicBezTo>
                  <a:cubicBezTo>
                    <a:pt x="126" y="31"/>
                    <a:pt x="128" y="29"/>
                    <a:pt x="130" y="28"/>
                  </a:cubicBezTo>
                  <a:cubicBezTo>
                    <a:pt x="134" y="25"/>
                    <a:pt x="138" y="21"/>
                    <a:pt x="143" y="18"/>
                  </a:cubicBezTo>
                  <a:cubicBezTo>
                    <a:pt x="145" y="16"/>
                    <a:pt x="147" y="17"/>
                    <a:pt x="149" y="19"/>
                  </a:cubicBezTo>
                  <a:cubicBezTo>
                    <a:pt x="155" y="24"/>
                    <a:pt x="160" y="29"/>
                    <a:pt x="166" y="35"/>
                  </a:cubicBezTo>
                  <a:cubicBezTo>
                    <a:pt x="168" y="37"/>
                    <a:pt x="168" y="39"/>
                    <a:pt x="166" y="41"/>
                  </a:cubicBezTo>
                  <a:cubicBezTo>
                    <a:pt x="162" y="46"/>
                    <a:pt x="159" y="51"/>
                    <a:pt x="155" y="56"/>
                  </a:cubicBezTo>
                  <a:cubicBezTo>
                    <a:pt x="154" y="58"/>
                    <a:pt x="153" y="60"/>
                    <a:pt x="155" y="62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6" y="72"/>
                    <a:pt x="163" y="73"/>
                    <a:pt x="170" y="74"/>
                  </a:cubicBezTo>
                  <a:cubicBezTo>
                    <a:pt x="174" y="74"/>
                    <a:pt x="177" y="75"/>
                    <a:pt x="180" y="75"/>
                  </a:cubicBezTo>
                  <a:cubicBezTo>
                    <a:pt x="183" y="76"/>
                    <a:pt x="185" y="78"/>
                    <a:pt x="185" y="81"/>
                  </a:cubicBezTo>
                  <a:cubicBezTo>
                    <a:pt x="185" y="88"/>
                    <a:pt x="185" y="95"/>
                    <a:pt x="185" y="103"/>
                  </a:cubicBezTo>
                  <a:cubicBezTo>
                    <a:pt x="185" y="106"/>
                    <a:pt x="183" y="108"/>
                    <a:pt x="180" y="108"/>
                  </a:cubicBezTo>
                  <a:cubicBezTo>
                    <a:pt x="173" y="109"/>
                    <a:pt x="167" y="110"/>
                    <a:pt x="161" y="111"/>
                  </a:cubicBezTo>
                  <a:cubicBezTo>
                    <a:pt x="160" y="111"/>
                    <a:pt x="159" y="112"/>
                    <a:pt x="158" y="114"/>
                  </a:cubicBezTo>
                  <a:cubicBezTo>
                    <a:pt x="157" y="116"/>
                    <a:pt x="156" y="118"/>
                    <a:pt x="155" y="121"/>
                  </a:cubicBezTo>
                  <a:cubicBezTo>
                    <a:pt x="153" y="124"/>
                    <a:pt x="154" y="126"/>
                    <a:pt x="156" y="128"/>
                  </a:cubicBezTo>
                  <a:cubicBezTo>
                    <a:pt x="159" y="133"/>
                    <a:pt x="163" y="137"/>
                    <a:pt x="166" y="142"/>
                  </a:cubicBezTo>
                  <a:cubicBezTo>
                    <a:pt x="168" y="144"/>
                    <a:pt x="168" y="146"/>
                    <a:pt x="166" y="148"/>
                  </a:cubicBezTo>
                  <a:cubicBezTo>
                    <a:pt x="160" y="154"/>
                    <a:pt x="155" y="159"/>
                    <a:pt x="149" y="165"/>
                  </a:cubicBezTo>
                  <a:cubicBezTo>
                    <a:pt x="147" y="167"/>
                    <a:pt x="145" y="167"/>
                    <a:pt x="143" y="165"/>
                  </a:cubicBezTo>
                  <a:cubicBezTo>
                    <a:pt x="138" y="161"/>
                    <a:pt x="133" y="158"/>
                    <a:pt x="128" y="154"/>
                  </a:cubicBezTo>
                  <a:cubicBezTo>
                    <a:pt x="126" y="153"/>
                    <a:pt x="125" y="152"/>
                    <a:pt x="123" y="153"/>
                  </a:cubicBezTo>
                  <a:cubicBezTo>
                    <a:pt x="122" y="154"/>
                    <a:pt x="121" y="155"/>
                    <a:pt x="120" y="155"/>
                  </a:cubicBezTo>
                  <a:cubicBezTo>
                    <a:pt x="112" y="156"/>
                    <a:pt x="111" y="161"/>
                    <a:pt x="111" y="167"/>
                  </a:cubicBezTo>
                  <a:cubicBezTo>
                    <a:pt x="110" y="171"/>
                    <a:pt x="110" y="175"/>
                    <a:pt x="109" y="179"/>
                  </a:cubicBezTo>
                  <a:cubicBezTo>
                    <a:pt x="109" y="182"/>
                    <a:pt x="107" y="184"/>
                    <a:pt x="103" y="184"/>
                  </a:cubicBezTo>
                  <a:cubicBezTo>
                    <a:pt x="99" y="184"/>
                    <a:pt x="96" y="184"/>
                    <a:pt x="93" y="184"/>
                  </a:cubicBezTo>
                  <a:close/>
                  <a:moveTo>
                    <a:pt x="92" y="73"/>
                  </a:moveTo>
                  <a:cubicBezTo>
                    <a:pt x="82" y="73"/>
                    <a:pt x="74" y="81"/>
                    <a:pt x="74" y="92"/>
                  </a:cubicBezTo>
                  <a:cubicBezTo>
                    <a:pt x="74" y="102"/>
                    <a:pt x="82" y="110"/>
                    <a:pt x="92" y="110"/>
                  </a:cubicBezTo>
                  <a:cubicBezTo>
                    <a:pt x="103" y="110"/>
                    <a:pt x="111" y="102"/>
                    <a:pt x="111" y="92"/>
                  </a:cubicBezTo>
                  <a:cubicBezTo>
                    <a:pt x="111" y="81"/>
                    <a:pt x="103" y="73"/>
                    <a:pt x="92" y="73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şḻiďè">
              <a:extLst>
                <a:ext uri="{FF2B5EF4-FFF2-40B4-BE49-F238E27FC236}">
                  <a16:creationId xmlns:a16="http://schemas.microsoft.com/office/drawing/2014/main" id="{08BFD120-8A77-4372-B5B1-720CCC0BCF1B}"/>
                </a:ext>
              </a:extLst>
            </p:cNvPr>
            <p:cNvSpPr/>
            <p:nvPr/>
          </p:nvSpPr>
          <p:spPr bwMode="auto">
            <a:xfrm>
              <a:off x="6087269" y="1920082"/>
              <a:ext cx="3086100" cy="3424238"/>
            </a:xfrm>
            <a:custGeom>
              <a:avLst/>
              <a:gdLst>
                <a:gd name="T0" fmla="*/ 462 w 935"/>
                <a:gd name="T1" fmla="*/ 1038 h 1038"/>
                <a:gd name="T2" fmla="*/ 793 w 935"/>
                <a:gd name="T3" fmla="*/ 174 h 1038"/>
                <a:gd name="T4" fmla="*/ 174 w 935"/>
                <a:gd name="T5" fmla="*/ 142 h 1038"/>
                <a:gd name="T6" fmla="*/ 430 w 935"/>
                <a:gd name="T7" fmla="*/ 1018 h 1038"/>
                <a:gd name="T8" fmla="*/ 462 w 935"/>
                <a:gd name="T9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1038">
                  <a:moveTo>
                    <a:pt x="462" y="1038"/>
                  </a:moveTo>
                  <a:cubicBezTo>
                    <a:pt x="935" y="780"/>
                    <a:pt x="793" y="174"/>
                    <a:pt x="793" y="174"/>
                  </a:cubicBezTo>
                  <a:cubicBezTo>
                    <a:pt x="487" y="0"/>
                    <a:pt x="174" y="142"/>
                    <a:pt x="174" y="142"/>
                  </a:cubicBezTo>
                  <a:cubicBezTo>
                    <a:pt x="174" y="142"/>
                    <a:pt x="0" y="776"/>
                    <a:pt x="430" y="1018"/>
                  </a:cubicBezTo>
                  <a:cubicBezTo>
                    <a:pt x="438" y="1023"/>
                    <a:pt x="462" y="1038"/>
                    <a:pt x="462" y="1038"/>
                  </a:cubicBezTo>
                  <a:close/>
                </a:path>
              </a:pathLst>
            </a:custGeom>
            <a:solidFill>
              <a:srgbClr val="02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íṣlíḍé">
              <a:extLst>
                <a:ext uri="{FF2B5EF4-FFF2-40B4-BE49-F238E27FC236}">
                  <a16:creationId xmlns:a16="http://schemas.microsoft.com/office/drawing/2014/main" id="{3F81136E-6D2A-47F1-92AD-E8B1277A7C57}"/>
                </a:ext>
              </a:extLst>
            </p:cNvPr>
            <p:cNvSpPr/>
            <p:nvPr/>
          </p:nvSpPr>
          <p:spPr bwMode="auto">
            <a:xfrm>
              <a:off x="6361906" y="2174082"/>
              <a:ext cx="2554288" cy="2830513"/>
            </a:xfrm>
            <a:custGeom>
              <a:avLst/>
              <a:gdLst>
                <a:gd name="T0" fmla="*/ 382 w 774"/>
                <a:gd name="T1" fmla="*/ 858 h 858"/>
                <a:gd name="T2" fmla="*/ 656 w 774"/>
                <a:gd name="T3" fmla="*/ 143 h 858"/>
                <a:gd name="T4" fmla="*/ 144 w 774"/>
                <a:gd name="T5" fmla="*/ 117 h 858"/>
                <a:gd name="T6" fmla="*/ 355 w 774"/>
                <a:gd name="T7" fmla="*/ 842 h 858"/>
                <a:gd name="T8" fmla="*/ 382 w 774"/>
                <a:gd name="T9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4" h="858">
                  <a:moveTo>
                    <a:pt x="382" y="858"/>
                  </a:moveTo>
                  <a:cubicBezTo>
                    <a:pt x="774" y="644"/>
                    <a:pt x="656" y="143"/>
                    <a:pt x="656" y="143"/>
                  </a:cubicBezTo>
                  <a:cubicBezTo>
                    <a:pt x="403" y="0"/>
                    <a:pt x="144" y="117"/>
                    <a:pt x="144" y="117"/>
                  </a:cubicBezTo>
                  <a:cubicBezTo>
                    <a:pt x="144" y="117"/>
                    <a:pt x="0" y="642"/>
                    <a:pt x="355" y="842"/>
                  </a:cubicBezTo>
                  <a:cubicBezTo>
                    <a:pt x="362" y="846"/>
                    <a:pt x="382" y="858"/>
                    <a:pt x="382" y="858"/>
                  </a:cubicBezTo>
                  <a:close/>
                </a:path>
              </a:pathLst>
            </a:custGeom>
            <a:solidFill>
              <a:srgbClr val="1C2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ṧļíďè">
              <a:extLst>
                <a:ext uri="{FF2B5EF4-FFF2-40B4-BE49-F238E27FC236}">
                  <a16:creationId xmlns:a16="http://schemas.microsoft.com/office/drawing/2014/main" id="{54D70902-1E8F-4299-BBCB-3E0BF85A5735}"/>
                </a:ext>
              </a:extLst>
            </p:cNvPr>
            <p:cNvSpPr/>
            <p:nvPr/>
          </p:nvSpPr>
          <p:spPr bwMode="auto">
            <a:xfrm>
              <a:off x="7106444" y="3071019"/>
              <a:ext cx="1054100" cy="1049338"/>
            </a:xfrm>
            <a:custGeom>
              <a:avLst/>
              <a:gdLst>
                <a:gd name="T0" fmla="*/ 308 w 319"/>
                <a:gd name="T1" fmla="*/ 179 h 318"/>
                <a:gd name="T2" fmla="*/ 140 w 319"/>
                <a:gd name="T3" fmla="*/ 307 h 318"/>
                <a:gd name="T4" fmla="*/ 11 w 319"/>
                <a:gd name="T5" fmla="*/ 140 h 318"/>
                <a:gd name="T6" fmla="*/ 179 w 319"/>
                <a:gd name="T7" fmla="*/ 11 h 318"/>
                <a:gd name="T8" fmla="*/ 308 w 319"/>
                <a:gd name="T9" fmla="*/ 17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8">
                  <a:moveTo>
                    <a:pt x="308" y="179"/>
                  </a:moveTo>
                  <a:cubicBezTo>
                    <a:pt x="297" y="261"/>
                    <a:pt x="222" y="318"/>
                    <a:pt x="140" y="307"/>
                  </a:cubicBezTo>
                  <a:cubicBezTo>
                    <a:pt x="58" y="297"/>
                    <a:pt x="0" y="222"/>
                    <a:pt x="11" y="140"/>
                  </a:cubicBezTo>
                  <a:cubicBezTo>
                    <a:pt x="22" y="58"/>
                    <a:pt x="97" y="0"/>
                    <a:pt x="179" y="11"/>
                  </a:cubicBezTo>
                  <a:cubicBezTo>
                    <a:pt x="261" y="22"/>
                    <a:pt x="319" y="97"/>
                    <a:pt x="308" y="17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ïṡ1íḓe">
              <a:extLst>
                <a:ext uri="{FF2B5EF4-FFF2-40B4-BE49-F238E27FC236}">
                  <a16:creationId xmlns:a16="http://schemas.microsoft.com/office/drawing/2014/main" id="{DB572930-7B95-4778-8929-A33EED2F2CD7}"/>
                </a:ext>
              </a:extLst>
            </p:cNvPr>
            <p:cNvSpPr/>
            <p:nvPr/>
          </p:nvSpPr>
          <p:spPr bwMode="auto">
            <a:xfrm>
              <a:off x="7417594" y="3272632"/>
              <a:ext cx="431800" cy="584200"/>
            </a:xfrm>
            <a:custGeom>
              <a:avLst/>
              <a:gdLst>
                <a:gd name="T0" fmla="*/ 111 w 131"/>
                <a:gd name="T1" fmla="*/ 65 h 177"/>
                <a:gd name="T2" fmla="*/ 115 w 131"/>
                <a:gd name="T3" fmla="*/ 65 h 177"/>
                <a:gd name="T4" fmla="*/ 131 w 131"/>
                <a:gd name="T5" fmla="*/ 81 h 177"/>
                <a:gd name="T6" fmla="*/ 131 w 131"/>
                <a:gd name="T7" fmla="*/ 161 h 177"/>
                <a:gd name="T8" fmla="*/ 116 w 131"/>
                <a:gd name="T9" fmla="*/ 176 h 177"/>
                <a:gd name="T10" fmla="*/ 78 w 131"/>
                <a:gd name="T11" fmla="*/ 176 h 177"/>
                <a:gd name="T12" fmla="*/ 16 w 131"/>
                <a:gd name="T13" fmla="*/ 177 h 177"/>
                <a:gd name="T14" fmla="*/ 0 w 131"/>
                <a:gd name="T15" fmla="*/ 165 h 177"/>
                <a:gd name="T16" fmla="*/ 0 w 131"/>
                <a:gd name="T17" fmla="*/ 161 h 177"/>
                <a:gd name="T18" fmla="*/ 0 w 131"/>
                <a:gd name="T19" fmla="*/ 81 h 177"/>
                <a:gd name="T20" fmla="*/ 9 w 131"/>
                <a:gd name="T21" fmla="*/ 67 h 177"/>
                <a:gd name="T22" fmla="*/ 16 w 131"/>
                <a:gd name="T23" fmla="*/ 65 h 177"/>
                <a:gd name="T24" fmla="*/ 20 w 131"/>
                <a:gd name="T25" fmla="*/ 65 h 177"/>
                <a:gd name="T26" fmla="*/ 20 w 131"/>
                <a:gd name="T27" fmla="*/ 64 h 177"/>
                <a:gd name="T28" fmla="*/ 20 w 131"/>
                <a:gd name="T29" fmla="*/ 49 h 177"/>
                <a:gd name="T30" fmla="*/ 58 w 131"/>
                <a:gd name="T31" fmla="*/ 4 h 177"/>
                <a:gd name="T32" fmla="*/ 110 w 131"/>
                <a:gd name="T33" fmla="*/ 40 h 177"/>
                <a:gd name="T34" fmla="*/ 111 w 131"/>
                <a:gd name="T35" fmla="*/ 49 h 177"/>
                <a:gd name="T36" fmla="*/ 111 w 131"/>
                <a:gd name="T37" fmla="*/ 64 h 177"/>
                <a:gd name="T38" fmla="*/ 111 w 131"/>
                <a:gd name="T39" fmla="*/ 65 h 177"/>
                <a:gd name="T40" fmla="*/ 65 w 131"/>
                <a:gd name="T41" fmla="*/ 74 h 177"/>
                <a:gd name="T42" fmla="*/ 16 w 131"/>
                <a:gd name="T43" fmla="*/ 74 h 177"/>
                <a:gd name="T44" fmla="*/ 8 w 131"/>
                <a:gd name="T45" fmla="*/ 82 h 177"/>
                <a:gd name="T46" fmla="*/ 8 w 131"/>
                <a:gd name="T47" fmla="*/ 160 h 177"/>
                <a:gd name="T48" fmla="*/ 16 w 131"/>
                <a:gd name="T49" fmla="*/ 168 h 177"/>
                <a:gd name="T50" fmla="*/ 115 w 131"/>
                <a:gd name="T51" fmla="*/ 168 h 177"/>
                <a:gd name="T52" fmla="*/ 116 w 131"/>
                <a:gd name="T53" fmla="*/ 168 h 177"/>
                <a:gd name="T54" fmla="*/ 123 w 131"/>
                <a:gd name="T55" fmla="*/ 161 h 177"/>
                <a:gd name="T56" fmla="*/ 123 w 131"/>
                <a:gd name="T57" fmla="*/ 81 h 177"/>
                <a:gd name="T58" fmla="*/ 119 w 131"/>
                <a:gd name="T59" fmla="*/ 75 h 177"/>
                <a:gd name="T60" fmla="*/ 115 w 131"/>
                <a:gd name="T61" fmla="*/ 74 h 177"/>
                <a:gd name="T62" fmla="*/ 65 w 131"/>
                <a:gd name="T63" fmla="*/ 74 h 177"/>
                <a:gd name="T64" fmla="*/ 102 w 131"/>
                <a:gd name="T65" fmla="*/ 65 h 177"/>
                <a:gd name="T66" fmla="*/ 102 w 131"/>
                <a:gd name="T67" fmla="*/ 64 h 177"/>
                <a:gd name="T68" fmla="*/ 102 w 131"/>
                <a:gd name="T69" fmla="*/ 49 h 177"/>
                <a:gd name="T70" fmla="*/ 101 w 131"/>
                <a:gd name="T71" fmla="*/ 40 h 177"/>
                <a:gd name="T72" fmla="*/ 59 w 131"/>
                <a:gd name="T73" fmla="*/ 13 h 177"/>
                <a:gd name="T74" fmla="*/ 29 w 131"/>
                <a:gd name="T75" fmla="*/ 47 h 177"/>
                <a:gd name="T76" fmla="*/ 29 w 131"/>
                <a:gd name="T77" fmla="*/ 65 h 177"/>
                <a:gd name="T78" fmla="*/ 29 w 131"/>
                <a:gd name="T79" fmla="*/ 65 h 177"/>
                <a:gd name="T80" fmla="*/ 102 w 131"/>
                <a:gd name="T81" fmla="*/ 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1" h="177">
                  <a:moveTo>
                    <a:pt x="111" y="65"/>
                  </a:moveTo>
                  <a:cubicBezTo>
                    <a:pt x="112" y="65"/>
                    <a:pt x="114" y="65"/>
                    <a:pt x="115" y="65"/>
                  </a:cubicBezTo>
                  <a:cubicBezTo>
                    <a:pt x="124" y="65"/>
                    <a:pt x="131" y="72"/>
                    <a:pt x="131" y="81"/>
                  </a:cubicBezTo>
                  <a:cubicBezTo>
                    <a:pt x="131" y="108"/>
                    <a:pt x="131" y="134"/>
                    <a:pt x="131" y="161"/>
                  </a:cubicBezTo>
                  <a:cubicBezTo>
                    <a:pt x="131" y="170"/>
                    <a:pt x="125" y="176"/>
                    <a:pt x="116" y="176"/>
                  </a:cubicBezTo>
                  <a:cubicBezTo>
                    <a:pt x="103" y="176"/>
                    <a:pt x="91" y="176"/>
                    <a:pt x="78" y="176"/>
                  </a:cubicBezTo>
                  <a:cubicBezTo>
                    <a:pt x="58" y="177"/>
                    <a:pt x="37" y="177"/>
                    <a:pt x="16" y="177"/>
                  </a:cubicBezTo>
                  <a:cubicBezTo>
                    <a:pt x="8" y="177"/>
                    <a:pt x="2" y="172"/>
                    <a:pt x="0" y="165"/>
                  </a:cubicBezTo>
                  <a:cubicBezTo>
                    <a:pt x="0" y="163"/>
                    <a:pt x="0" y="162"/>
                    <a:pt x="0" y="161"/>
                  </a:cubicBezTo>
                  <a:cubicBezTo>
                    <a:pt x="0" y="134"/>
                    <a:pt x="0" y="108"/>
                    <a:pt x="0" y="81"/>
                  </a:cubicBezTo>
                  <a:cubicBezTo>
                    <a:pt x="0" y="75"/>
                    <a:pt x="3" y="70"/>
                    <a:pt x="9" y="67"/>
                  </a:cubicBezTo>
                  <a:cubicBezTo>
                    <a:pt x="11" y="66"/>
                    <a:pt x="13" y="65"/>
                    <a:pt x="16" y="65"/>
                  </a:cubicBezTo>
                  <a:cubicBezTo>
                    <a:pt x="17" y="65"/>
                    <a:pt x="18" y="65"/>
                    <a:pt x="20" y="65"/>
                  </a:cubicBezTo>
                  <a:cubicBezTo>
                    <a:pt x="20" y="65"/>
                    <a:pt x="20" y="64"/>
                    <a:pt x="20" y="64"/>
                  </a:cubicBezTo>
                  <a:cubicBezTo>
                    <a:pt x="20" y="59"/>
                    <a:pt x="20" y="54"/>
                    <a:pt x="20" y="49"/>
                  </a:cubicBezTo>
                  <a:cubicBezTo>
                    <a:pt x="20" y="27"/>
                    <a:pt x="36" y="8"/>
                    <a:pt x="58" y="4"/>
                  </a:cubicBezTo>
                  <a:cubicBezTo>
                    <a:pt x="82" y="0"/>
                    <a:pt x="105" y="16"/>
                    <a:pt x="110" y="40"/>
                  </a:cubicBezTo>
                  <a:cubicBezTo>
                    <a:pt x="110" y="43"/>
                    <a:pt x="111" y="46"/>
                    <a:pt x="111" y="49"/>
                  </a:cubicBezTo>
                  <a:cubicBezTo>
                    <a:pt x="111" y="54"/>
                    <a:pt x="111" y="59"/>
                    <a:pt x="111" y="64"/>
                  </a:cubicBezTo>
                  <a:cubicBezTo>
                    <a:pt x="111" y="64"/>
                    <a:pt x="111" y="65"/>
                    <a:pt x="111" y="65"/>
                  </a:cubicBezTo>
                  <a:close/>
                  <a:moveTo>
                    <a:pt x="65" y="74"/>
                  </a:moveTo>
                  <a:cubicBezTo>
                    <a:pt x="49" y="74"/>
                    <a:pt x="32" y="74"/>
                    <a:pt x="16" y="74"/>
                  </a:cubicBezTo>
                  <a:cubicBezTo>
                    <a:pt x="11" y="74"/>
                    <a:pt x="8" y="77"/>
                    <a:pt x="8" y="82"/>
                  </a:cubicBezTo>
                  <a:cubicBezTo>
                    <a:pt x="8" y="108"/>
                    <a:pt x="8" y="134"/>
                    <a:pt x="8" y="160"/>
                  </a:cubicBezTo>
                  <a:cubicBezTo>
                    <a:pt x="8" y="165"/>
                    <a:pt x="11" y="168"/>
                    <a:pt x="16" y="168"/>
                  </a:cubicBezTo>
                  <a:cubicBezTo>
                    <a:pt x="49" y="168"/>
                    <a:pt x="82" y="168"/>
                    <a:pt x="115" y="168"/>
                  </a:cubicBezTo>
                  <a:cubicBezTo>
                    <a:pt x="115" y="168"/>
                    <a:pt x="115" y="168"/>
                    <a:pt x="116" y="168"/>
                  </a:cubicBezTo>
                  <a:cubicBezTo>
                    <a:pt x="120" y="168"/>
                    <a:pt x="123" y="165"/>
                    <a:pt x="123" y="161"/>
                  </a:cubicBezTo>
                  <a:cubicBezTo>
                    <a:pt x="123" y="134"/>
                    <a:pt x="123" y="107"/>
                    <a:pt x="123" y="81"/>
                  </a:cubicBezTo>
                  <a:cubicBezTo>
                    <a:pt x="123" y="78"/>
                    <a:pt x="121" y="76"/>
                    <a:pt x="119" y="75"/>
                  </a:cubicBezTo>
                  <a:cubicBezTo>
                    <a:pt x="118" y="74"/>
                    <a:pt x="116" y="74"/>
                    <a:pt x="115" y="74"/>
                  </a:cubicBezTo>
                  <a:cubicBezTo>
                    <a:pt x="98" y="74"/>
                    <a:pt x="82" y="74"/>
                    <a:pt x="65" y="74"/>
                  </a:cubicBezTo>
                  <a:close/>
                  <a:moveTo>
                    <a:pt x="102" y="65"/>
                  </a:moveTo>
                  <a:cubicBezTo>
                    <a:pt x="102" y="65"/>
                    <a:pt x="102" y="64"/>
                    <a:pt x="102" y="64"/>
                  </a:cubicBezTo>
                  <a:cubicBezTo>
                    <a:pt x="102" y="59"/>
                    <a:pt x="102" y="54"/>
                    <a:pt x="102" y="49"/>
                  </a:cubicBezTo>
                  <a:cubicBezTo>
                    <a:pt x="102" y="46"/>
                    <a:pt x="102" y="43"/>
                    <a:pt x="101" y="40"/>
                  </a:cubicBezTo>
                  <a:cubicBezTo>
                    <a:pt x="96" y="21"/>
                    <a:pt x="78" y="10"/>
                    <a:pt x="59" y="13"/>
                  </a:cubicBezTo>
                  <a:cubicBezTo>
                    <a:pt x="42" y="16"/>
                    <a:pt x="30" y="30"/>
                    <a:pt x="29" y="47"/>
                  </a:cubicBezTo>
                  <a:cubicBezTo>
                    <a:pt x="29" y="53"/>
                    <a:pt x="29" y="59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53" y="65"/>
                    <a:pt x="78" y="65"/>
                    <a:pt x="102" y="65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ṥḻíḓè">
              <a:extLst>
                <a:ext uri="{FF2B5EF4-FFF2-40B4-BE49-F238E27FC236}">
                  <a16:creationId xmlns:a16="http://schemas.microsoft.com/office/drawing/2014/main" id="{85D18D43-FF61-4EBF-BC80-F02FF713D4A6}"/>
                </a:ext>
              </a:extLst>
            </p:cNvPr>
            <p:cNvSpPr/>
            <p:nvPr/>
          </p:nvSpPr>
          <p:spPr bwMode="auto">
            <a:xfrm>
              <a:off x="7555706" y="3548857"/>
              <a:ext cx="152400" cy="241300"/>
            </a:xfrm>
            <a:custGeom>
              <a:avLst/>
              <a:gdLst>
                <a:gd name="T0" fmla="*/ 10 w 46"/>
                <a:gd name="T1" fmla="*/ 51 h 73"/>
                <a:gd name="T2" fmla="*/ 10 w 46"/>
                <a:gd name="T3" fmla="*/ 42 h 73"/>
                <a:gd name="T4" fmla="*/ 10 w 46"/>
                <a:gd name="T5" fmla="*/ 41 h 73"/>
                <a:gd name="T6" fmla="*/ 2 w 46"/>
                <a:gd name="T7" fmla="*/ 18 h 73"/>
                <a:gd name="T8" fmla="*/ 20 w 46"/>
                <a:gd name="T9" fmla="*/ 2 h 73"/>
                <a:gd name="T10" fmla="*/ 45 w 46"/>
                <a:gd name="T11" fmla="*/ 21 h 73"/>
                <a:gd name="T12" fmla="*/ 37 w 46"/>
                <a:gd name="T13" fmla="*/ 41 h 73"/>
                <a:gd name="T14" fmla="*/ 37 w 46"/>
                <a:gd name="T15" fmla="*/ 42 h 73"/>
                <a:gd name="T16" fmla="*/ 37 w 46"/>
                <a:gd name="T17" fmla="*/ 59 h 73"/>
                <a:gd name="T18" fmla="*/ 26 w 46"/>
                <a:gd name="T19" fmla="*/ 72 h 73"/>
                <a:gd name="T20" fmla="*/ 10 w 46"/>
                <a:gd name="T21" fmla="*/ 59 h 73"/>
                <a:gd name="T22" fmla="*/ 10 w 46"/>
                <a:gd name="T23" fmla="*/ 51 h 73"/>
                <a:gd name="T24" fmla="*/ 19 w 46"/>
                <a:gd name="T25" fmla="*/ 49 h 73"/>
                <a:gd name="T26" fmla="*/ 19 w 46"/>
                <a:gd name="T27" fmla="*/ 59 h 73"/>
                <a:gd name="T28" fmla="*/ 22 w 46"/>
                <a:gd name="T29" fmla="*/ 63 h 73"/>
                <a:gd name="T30" fmla="*/ 28 w 46"/>
                <a:gd name="T31" fmla="*/ 59 h 73"/>
                <a:gd name="T32" fmla="*/ 28 w 46"/>
                <a:gd name="T33" fmla="*/ 40 h 73"/>
                <a:gd name="T34" fmla="*/ 31 w 46"/>
                <a:gd name="T35" fmla="*/ 35 h 73"/>
                <a:gd name="T36" fmla="*/ 36 w 46"/>
                <a:gd name="T37" fmla="*/ 21 h 73"/>
                <a:gd name="T38" fmla="*/ 25 w 46"/>
                <a:gd name="T39" fmla="*/ 10 h 73"/>
                <a:gd name="T40" fmla="*/ 11 w 46"/>
                <a:gd name="T41" fmla="*/ 19 h 73"/>
                <a:gd name="T42" fmla="*/ 17 w 46"/>
                <a:gd name="T43" fmla="*/ 35 h 73"/>
                <a:gd name="T44" fmla="*/ 19 w 46"/>
                <a:gd name="T45" fmla="*/ 39 h 73"/>
                <a:gd name="T46" fmla="*/ 19 w 46"/>
                <a:gd name="T47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73">
                  <a:moveTo>
                    <a:pt x="10" y="51"/>
                  </a:moveTo>
                  <a:cubicBezTo>
                    <a:pt x="10" y="48"/>
                    <a:pt x="10" y="45"/>
                    <a:pt x="10" y="42"/>
                  </a:cubicBezTo>
                  <a:cubicBezTo>
                    <a:pt x="10" y="42"/>
                    <a:pt x="10" y="41"/>
                    <a:pt x="10" y="41"/>
                  </a:cubicBezTo>
                  <a:cubicBezTo>
                    <a:pt x="3" y="35"/>
                    <a:pt x="0" y="27"/>
                    <a:pt x="2" y="18"/>
                  </a:cubicBezTo>
                  <a:cubicBezTo>
                    <a:pt x="5" y="9"/>
                    <a:pt x="11" y="4"/>
                    <a:pt x="20" y="2"/>
                  </a:cubicBezTo>
                  <a:cubicBezTo>
                    <a:pt x="32" y="0"/>
                    <a:pt x="44" y="9"/>
                    <a:pt x="45" y="21"/>
                  </a:cubicBezTo>
                  <a:cubicBezTo>
                    <a:pt x="46" y="29"/>
                    <a:pt x="44" y="35"/>
                    <a:pt x="37" y="41"/>
                  </a:cubicBezTo>
                  <a:cubicBezTo>
                    <a:pt x="37" y="41"/>
                    <a:pt x="37" y="42"/>
                    <a:pt x="37" y="42"/>
                  </a:cubicBezTo>
                  <a:cubicBezTo>
                    <a:pt x="37" y="48"/>
                    <a:pt x="37" y="53"/>
                    <a:pt x="37" y="59"/>
                  </a:cubicBezTo>
                  <a:cubicBezTo>
                    <a:pt x="37" y="65"/>
                    <a:pt x="32" y="70"/>
                    <a:pt x="26" y="72"/>
                  </a:cubicBezTo>
                  <a:cubicBezTo>
                    <a:pt x="18" y="73"/>
                    <a:pt x="10" y="67"/>
                    <a:pt x="10" y="59"/>
                  </a:cubicBezTo>
                  <a:cubicBezTo>
                    <a:pt x="10" y="56"/>
                    <a:pt x="10" y="54"/>
                    <a:pt x="10" y="51"/>
                  </a:cubicBezTo>
                  <a:close/>
                  <a:moveTo>
                    <a:pt x="19" y="49"/>
                  </a:moveTo>
                  <a:cubicBezTo>
                    <a:pt x="19" y="52"/>
                    <a:pt x="19" y="55"/>
                    <a:pt x="19" y="59"/>
                  </a:cubicBezTo>
                  <a:cubicBezTo>
                    <a:pt x="19" y="61"/>
                    <a:pt x="20" y="62"/>
                    <a:pt x="22" y="63"/>
                  </a:cubicBezTo>
                  <a:cubicBezTo>
                    <a:pt x="25" y="64"/>
                    <a:pt x="28" y="62"/>
                    <a:pt x="28" y="59"/>
                  </a:cubicBezTo>
                  <a:cubicBezTo>
                    <a:pt x="28" y="52"/>
                    <a:pt x="28" y="46"/>
                    <a:pt x="28" y="40"/>
                  </a:cubicBezTo>
                  <a:cubicBezTo>
                    <a:pt x="28" y="37"/>
                    <a:pt x="29" y="36"/>
                    <a:pt x="31" y="35"/>
                  </a:cubicBezTo>
                  <a:cubicBezTo>
                    <a:pt x="35" y="32"/>
                    <a:pt x="38" y="26"/>
                    <a:pt x="36" y="21"/>
                  </a:cubicBezTo>
                  <a:cubicBezTo>
                    <a:pt x="35" y="15"/>
                    <a:pt x="30" y="11"/>
                    <a:pt x="25" y="10"/>
                  </a:cubicBezTo>
                  <a:cubicBezTo>
                    <a:pt x="19" y="10"/>
                    <a:pt x="13" y="14"/>
                    <a:pt x="11" y="19"/>
                  </a:cubicBezTo>
                  <a:cubicBezTo>
                    <a:pt x="9" y="25"/>
                    <a:pt x="11" y="32"/>
                    <a:pt x="17" y="35"/>
                  </a:cubicBezTo>
                  <a:cubicBezTo>
                    <a:pt x="18" y="36"/>
                    <a:pt x="19" y="37"/>
                    <a:pt x="19" y="39"/>
                  </a:cubicBezTo>
                  <a:cubicBezTo>
                    <a:pt x="19" y="42"/>
                    <a:pt x="19" y="46"/>
                    <a:pt x="19" y="49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ṩḷîḍê">
              <a:extLst>
                <a:ext uri="{FF2B5EF4-FFF2-40B4-BE49-F238E27FC236}">
                  <a16:creationId xmlns:a16="http://schemas.microsoft.com/office/drawing/2014/main" id="{64D18E41-D831-44DE-AB2B-063F13864377}"/>
                </a:ext>
              </a:extLst>
            </p:cNvPr>
            <p:cNvSpPr/>
            <p:nvPr/>
          </p:nvSpPr>
          <p:spPr bwMode="auto">
            <a:xfrm>
              <a:off x="6050756" y="1497807"/>
              <a:ext cx="941388" cy="936625"/>
            </a:xfrm>
            <a:custGeom>
              <a:avLst/>
              <a:gdLst>
                <a:gd name="T0" fmla="*/ 165 w 285"/>
                <a:gd name="T1" fmla="*/ 207 h 284"/>
                <a:gd name="T2" fmla="*/ 141 w 285"/>
                <a:gd name="T3" fmla="*/ 14 h 284"/>
                <a:gd name="T4" fmla="*/ 72 w 285"/>
                <a:gd name="T5" fmla="*/ 195 h 284"/>
                <a:gd name="T6" fmla="*/ 82 w 285"/>
                <a:gd name="T7" fmla="*/ 282 h 284"/>
                <a:gd name="T8" fmla="*/ 140 w 285"/>
                <a:gd name="T9" fmla="*/ 284 h 284"/>
                <a:gd name="T10" fmla="*/ 165 w 285"/>
                <a:gd name="T11" fmla="*/ 20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4">
                  <a:moveTo>
                    <a:pt x="165" y="207"/>
                  </a:moveTo>
                  <a:cubicBezTo>
                    <a:pt x="212" y="174"/>
                    <a:pt x="285" y="29"/>
                    <a:pt x="141" y="14"/>
                  </a:cubicBezTo>
                  <a:cubicBezTo>
                    <a:pt x="0" y="0"/>
                    <a:pt x="25" y="160"/>
                    <a:pt x="72" y="195"/>
                  </a:cubicBezTo>
                  <a:cubicBezTo>
                    <a:pt x="92" y="209"/>
                    <a:pt x="82" y="282"/>
                    <a:pt x="82" y="282"/>
                  </a:cubicBezTo>
                  <a:cubicBezTo>
                    <a:pt x="140" y="284"/>
                    <a:pt x="140" y="284"/>
                    <a:pt x="140" y="284"/>
                  </a:cubicBezTo>
                  <a:cubicBezTo>
                    <a:pt x="140" y="284"/>
                    <a:pt x="143" y="223"/>
                    <a:pt x="165" y="207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sḻiďe">
              <a:extLst>
                <a:ext uri="{FF2B5EF4-FFF2-40B4-BE49-F238E27FC236}">
                  <a16:creationId xmlns:a16="http://schemas.microsoft.com/office/drawing/2014/main" id="{69C2FBE8-D1DA-4750-8273-14C6961A729C}"/>
                </a:ext>
              </a:extLst>
            </p:cNvPr>
            <p:cNvSpPr/>
            <p:nvPr/>
          </p:nvSpPr>
          <p:spPr bwMode="auto">
            <a:xfrm>
              <a:off x="6288881" y="1672432"/>
              <a:ext cx="376238" cy="822325"/>
            </a:xfrm>
            <a:custGeom>
              <a:avLst/>
              <a:gdLst>
                <a:gd name="T0" fmla="*/ 30 w 114"/>
                <a:gd name="T1" fmla="*/ 231 h 249"/>
                <a:gd name="T2" fmla="*/ 50 w 114"/>
                <a:gd name="T3" fmla="*/ 87 h 249"/>
                <a:gd name="T4" fmla="*/ 30 w 114"/>
                <a:gd name="T5" fmla="*/ 43 h 249"/>
                <a:gd name="T6" fmla="*/ 14 w 114"/>
                <a:gd name="T7" fmla="*/ 48 h 249"/>
                <a:gd name="T8" fmla="*/ 38 w 114"/>
                <a:gd name="T9" fmla="*/ 101 h 249"/>
                <a:gd name="T10" fmla="*/ 78 w 114"/>
                <a:gd name="T11" fmla="*/ 61 h 249"/>
                <a:gd name="T12" fmla="*/ 72 w 114"/>
                <a:gd name="T13" fmla="*/ 4 h 249"/>
                <a:gd name="T14" fmla="*/ 55 w 114"/>
                <a:gd name="T15" fmla="*/ 34 h 249"/>
                <a:gd name="T16" fmla="*/ 63 w 114"/>
                <a:gd name="T17" fmla="*/ 91 h 249"/>
                <a:gd name="T18" fmla="*/ 111 w 114"/>
                <a:gd name="T19" fmla="*/ 71 h 249"/>
                <a:gd name="T20" fmla="*/ 97 w 114"/>
                <a:gd name="T21" fmla="*/ 60 h 249"/>
                <a:gd name="T22" fmla="*/ 75 w 114"/>
                <a:gd name="T23" fmla="*/ 94 h 249"/>
                <a:gd name="T24" fmla="*/ 44 w 114"/>
                <a:gd name="T25" fmla="*/ 248 h 249"/>
                <a:gd name="T26" fmla="*/ 48 w 114"/>
                <a:gd name="T27" fmla="*/ 248 h 249"/>
                <a:gd name="T28" fmla="*/ 63 w 114"/>
                <a:gd name="T29" fmla="*/ 141 h 249"/>
                <a:gd name="T30" fmla="*/ 93 w 114"/>
                <a:gd name="T31" fmla="*/ 69 h 249"/>
                <a:gd name="T32" fmla="*/ 103 w 114"/>
                <a:gd name="T33" fmla="*/ 60 h 249"/>
                <a:gd name="T34" fmla="*/ 101 w 114"/>
                <a:gd name="T35" fmla="*/ 79 h 249"/>
                <a:gd name="T36" fmla="*/ 71 w 114"/>
                <a:gd name="T37" fmla="*/ 93 h 249"/>
                <a:gd name="T38" fmla="*/ 57 w 114"/>
                <a:gd name="T39" fmla="*/ 52 h 249"/>
                <a:gd name="T40" fmla="*/ 67 w 114"/>
                <a:gd name="T41" fmla="*/ 8 h 249"/>
                <a:gd name="T42" fmla="*/ 71 w 114"/>
                <a:gd name="T43" fmla="*/ 6 h 249"/>
                <a:gd name="T44" fmla="*/ 78 w 114"/>
                <a:gd name="T45" fmla="*/ 14 h 249"/>
                <a:gd name="T46" fmla="*/ 79 w 114"/>
                <a:gd name="T47" fmla="*/ 41 h 249"/>
                <a:gd name="T48" fmla="*/ 54 w 114"/>
                <a:gd name="T49" fmla="*/ 94 h 249"/>
                <a:gd name="T50" fmla="*/ 13 w 114"/>
                <a:gd name="T51" fmla="*/ 59 h 249"/>
                <a:gd name="T52" fmla="*/ 19 w 114"/>
                <a:gd name="T53" fmla="*/ 47 h 249"/>
                <a:gd name="T54" fmla="*/ 35 w 114"/>
                <a:gd name="T55" fmla="*/ 52 h 249"/>
                <a:gd name="T56" fmla="*/ 47 w 114"/>
                <a:gd name="T57" fmla="*/ 111 h 249"/>
                <a:gd name="T58" fmla="*/ 26 w 114"/>
                <a:gd name="T59" fmla="*/ 231 h 249"/>
                <a:gd name="T60" fmla="*/ 30 w 114"/>
                <a:gd name="T61" fmla="*/ 23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249">
                  <a:moveTo>
                    <a:pt x="30" y="231"/>
                  </a:moveTo>
                  <a:cubicBezTo>
                    <a:pt x="33" y="183"/>
                    <a:pt x="57" y="136"/>
                    <a:pt x="50" y="87"/>
                  </a:cubicBezTo>
                  <a:cubicBezTo>
                    <a:pt x="48" y="74"/>
                    <a:pt x="44" y="51"/>
                    <a:pt x="30" y="43"/>
                  </a:cubicBezTo>
                  <a:cubicBezTo>
                    <a:pt x="24" y="40"/>
                    <a:pt x="18" y="42"/>
                    <a:pt x="14" y="48"/>
                  </a:cubicBezTo>
                  <a:cubicBezTo>
                    <a:pt x="0" y="67"/>
                    <a:pt x="16" y="97"/>
                    <a:pt x="38" y="101"/>
                  </a:cubicBezTo>
                  <a:cubicBezTo>
                    <a:pt x="60" y="104"/>
                    <a:pt x="73" y="78"/>
                    <a:pt x="78" y="61"/>
                  </a:cubicBezTo>
                  <a:cubicBezTo>
                    <a:pt x="83" y="49"/>
                    <a:pt x="92" y="10"/>
                    <a:pt x="72" y="4"/>
                  </a:cubicBezTo>
                  <a:cubicBezTo>
                    <a:pt x="59" y="0"/>
                    <a:pt x="56" y="27"/>
                    <a:pt x="55" y="34"/>
                  </a:cubicBezTo>
                  <a:cubicBezTo>
                    <a:pt x="52" y="50"/>
                    <a:pt x="49" y="78"/>
                    <a:pt x="63" y="91"/>
                  </a:cubicBezTo>
                  <a:cubicBezTo>
                    <a:pt x="78" y="104"/>
                    <a:pt x="106" y="87"/>
                    <a:pt x="111" y="71"/>
                  </a:cubicBezTo>
                  <a:cubicBezTo>
                    <a:pt x="114" y="61"/>
                    <a:pt x="106" y="54"/>
                    <a:pt x="97" y="60"/>
                  </a:cubicBezTo>
                  <a:cubicBezTo>
                    <a:pt x="87" y="67"/>
                    <a:pt x="80" y="83"/>
                    <a:pt x="75" y="94"/>
                  </a:cubicBezTo>
                  <a:cubicBezTo>
                    <a:pt x="54" y="141"/>
                    <a:pt x="44" y="196"/>
                    <a:pt x="44" y="248"/>
                  </a:cubicBezTo>
                  <a:cubicBezTo>
                    <a:pt x="44" y="249"/>
                    <a:pt x="48" y="249"/>
                    <a:pt x="48" y="248"/>
                  </a:cubicBezTo>
                  <a:cubicBezTo>
                    <a:pt x="48" y="212"/>
                    <a:pt x="54" y="176"/>
                    <a:pt x="63" y="141"/>
                  </a:cubicBezTo>
                  <a:cubicBezTo>
                    <a:pt x="70" y="116"/>
                    <a:pt x="78" y="90"/>
                    <a:pt x="93" y="69"/>
                  </a:cubicBezTo>
                  <a:cubicBezTo>
                    <a:pt x="95" y="67"/>
                    <a:pt x="100" y="60"/>
                    <a:pt x="103" y="60"/>
                  </a:cubicBezTo>
                  <a:cubicBezTo>
                    <a:pt x="113" y="60"/>
                    <a:pt x="104" y="76"/>
                    <a:pt x="101" y="79"/>
                  </a:cubicBezTo>
                  <a:cubicBezTo>
                    <a:pt x="95" y="86"/>
                    <a:pt x="81" y="97"/>
                    <a:pt x="71" y="93"/>
                  </a:cubicBezTo>
                  <a:cubicBezTo>
                    <a:pt x="57" y="88"/>
                    <a:pt x="57" y="64"/>
                    <a:pt x="57" y="52"/>
                  </a:cubicBezTo>
                  <a:cubicBezTo>
                    <a:pt x="58" y="38"/>
                    <a:pt x="59" y="20"/>
                    <a:pt x="67" y="8"/>
                  </a:cubicBezTo>
                  <a:cubicBezTo>
                    <a:pt x="68" y="6"/>
                    <a:pt x="69" y="5"/>
                    <a:pt x="71" y="6"/>
                  </a:cubicBezTo>
                  <a:cubicBezTo>
                    <a:pt x="74" y="6"/>
                    <a:pt x="77" y="12"/>
                    <a:pt x="78" y="14"/>
                  </a:cubicBezTo>
                  <a:cubicBezTo>
                    <a:pt x="81" y="23"/>
                    <a:pt x="80" y="32"/>
                    <a:pt x="79" y="41"/>
                  </a:cubicBezTo>
                  <a:cubicBezTo>
                    <a:pt x="77" y="59"/>
                    <a:pt x="69" y="82"/>
                    <a:pt x="54" y="94"/>
                  </a:cubicBezTo>
                  <a:cubicBezTo>
                    <a:pt x="33" y="111"/>
                    <a:pt x="10" y="81"/>
                    <a:pt x="13" y="59"/>
                  </a:cubicBezTo>
                  <a:cubicBezTo>
                    <a:pt x="14" y="55"/>
                    <a:pt x="16" y="50"/>
                    <a:pt x="19" y="47"/>
                  </a:cubicBezTo>
                  <a:cubicBezTo>
                    <a:pt x="25" y="40"/>
                    <a:pt x="32" y="47"/>
                    <a:pt x="35" y="52"/>
                  </a:cubicBezTo>
                  <a:cubicBezTo>
                    <a:pt x="46" y="69"/>
                    <a:pt x="48" y="91"/>
                    <a:pt x="47" y="111"/>
                  </a:cubicBezTo>
                  <a:cubicBezTo>
                    <a:pt x="45" y="151"/>
                    <a:pt x="29" y="190"/>
                    <a:pt x="26" y="231"/>
                  </a:cubicBezTo>
                  <a:cubicBezTo>
                    <a:pt x="26" y="232"/>
                    <a:pt x="30" y="232"/>
                    <a:pt x="30" y="23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îś1iḓê">
              <a:extLst>
                <a:ext uri="{FF2B5EF4-FFF2-40B4-BE49-F238E27FC236}">
                  <a16:creationId xmlns:a16="http://schemas.microsoft.com/office/drawing/2014/main" id="{7A20830C-D450-4E16-A6DC-F4431B71A42F}"/>
                </a:ext>
              </a:extLst>
            </p:cNvPr>
            <p:cNvSpPr/>
            <p:nvPr/>
          </p:nvSpPr>
          <p:spPr bwMode="auto">
            <a:xfrm>
              <a:off x="6255544" y="2424907"/>
              <a:ext cx="323850" cy="207963"/>
            </a:xfrm>
            <a:custGeom>
              <a:avLst/>
              <a:gdLst>
                <a:gd name="T0" fmla="*/ 7 w 98"/>
                <a:gd name="T1" fmla="*/ 0 h 63"/>
                <a:gd name="T2" fmla="*/ 19 w 98"/>
                <a:gd name="T3" fmla="*/ 22 h 63"/>
                <a:gd name="T4" fmla="*/ 46 w 98"/>
                <a:gd name="T5" fmla="*/ 62 h 63"/>
                <a:gd name="T6" fmla="*/ 71 w 98"/>
                <a:gd name="T7" fmla="*/ 30 h 63"/>
                <a:gd name="T8" fmla="*/ 89 w 98"/>
                <a:gd name="T9" fmla="*/ 4 h 63"/>
                <a:gd name="T10" fmla="*/ 7 w 98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63">
                  <a:moveTo>
                    <a:pt x="7" y="0"/>
                  </a:moveTo>
                  <a:cubicBezTo>
                    <a:pt x="7" y="0"/>
                    <a:pt x="0" y="22"/>
                    <a:pt x="19" y="22"/>
                  </a:cubicBezTo>
                  <a:cubicBezTo>
                    <a:pt x="19" y="22"/>
                    <a:pt x="7" y="60"/>
                    <a:pt x="46" y="62"/>
                  </a:cubicBezTo>
                  <a:cubicBezTo>
                    <a:pt x="75" y="63"/>
                    <a:pt x="71" y="30"/>
                    <a:pt x="71" y="30"/>
                  </a:cubicBezTo>
                  <a:cubicBezTo>
                    <a:pt x="71" y="30"/>
                    <a:pt x="98" y="32"/>
                    <a:pt x="89" y="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90A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íṡḻïdê">
              <a:extLst>
                <a:ext uri="{FF2B5EF4-FFF2-40B4-BE49-F238E27FC236}">
                  <a16:creationId xmlns:a16="http://schemas.microsoft.com/office/drawing/2014/main" id="{618F076F-6891-48DF-BB93-6018758FAD1E}"/>
                </a:ext>
              </a:extLst>
            </p:cNvPr>
            <p:cNvSpPr/>
            <p:nvPr/>
          </p:nvSpPr>
          <p:spPr bwMode="auto">
            <a:xfrm>
              <a:off x="6319044" y="2537619"/>
              <a:ext cx="168275" cy="6350"/>
            </a:xfrm>
            <a:prstGeom prst="line">
              <a:avLst/>
            </a:prstGeom>
            <a:noFill/>
            <a:ln w="12700" cap="rnd">
              <a:solidFill>
                <a:srgbClr val="FDFDF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iŝlïḋè">
              <a:extLst>
                <a:ext uri="{FF2B5EF4-FFF2-40B4-BE49-F238E27FC236}">
                  <a16:creationId xmlns:a16="http://schemas.microsoft.com/office/drawing/2014/main" id="{40E6338A-DA0E-4CA0-AA21-0238BDA6478F}"/>
                </a:ext>
              </a:extLst>
            </p:cNvPr>
            <p:cNvSpPr/>
            <p:nvPr/>
          </p:nvSpPr>
          <p:spPr bwMode="auto">
            <a:xfrm>
              <a:off x="6325394" y="2569369"/>
              <a:ext cx="150813" cy="11113"/>
            </a:xfrm>
            <a:prstGeom prst="line">
              <a:avLst/>
            </a:prstGeom>
            <a:noFill/>
            <a:ln w="12700" cap="rnd">
              <a:solidFill>
                <a:srgbClr val="FDFDF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Sḻïḍê">
              <a:extLst>
                <a:ext uri="{FF2B5EF4-FFF2-40B4-BE49-F238E27FC236}">
                  <a16:creationId xmlns:a16="http://schemas.microsoft.com/office/drawing/2014/main" id="{D2C11D09-842F-4329-9E74-771A058BEFB2}"/>
                </a:ext>
              </a:extLst>
            </p:cNvPr>
            <p:cNvSpPr/>
            <p:nvPr/>
          </p:nvSpPr>
          <p:spPr bwMode="auto">
            <a:xfrm>
              <a:off x="5417344" y="5258594"/>
              <a:ext cx="933450" cy="101600"/>
            </a:xfrm>
            <a:prstGeom prst="ellipse">
              <a:avLst/>
            </a:pr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ṥľïḍê">
              <a:extLst>
                <a:ext uri="{FF2B5EF4-FFF2-40B4-BE49-F238E27FC236}">
                  <a16:creationId xmlns:a16="http://schemas.microsoft.com/office/drawing/2014/main" id="{B7978F0D-007E-47B3-B0B1-4FBEDD948142}"/>
                </a:ext>
              </a:extLst>
            </p:cNvPr>
            <p:cNvSpPr/>
            <p:nvPr/>
          </p:nvSpPr>
          <p:spPr bwMode="auto">
            <a:xfrm>
              <a:off x="5414169" y="3961607"/>
              <a:ext cx="936625" cy="1214438"/>
            </a:xfrm>
            <a:custGeom>
              <a:avLst/>
              <a:gdLst>
                <a:gd name="T0" fmla="*/ 104 w 590"/>
                <a:gd name="T1" fmla="*/ 611 h 765"/>
                <a:gd name="T2" fmla="*/ 590 w 590"/>
                <a:gd name="T3" fmla="*/ 611 h 765"/>
                <a:gd name="T4" fmla="*/ 590 w 590"/>
                <a:gd name="T5" fmla="*/ 0 h 765"/>
                <a:gd name="T6" fmla="*/ 0 w 590"/>
                <a:gd name="T7" fmla="*/ 0 h 765"/>
                <a:gd name="T8" fmla="*/ 0 w 590"/>
                <a:gd name="T9" fmla="*/ 765 h 765"/>
                <a:gd name="T10" fmla="*/ 104 w 590"/>
                <a:gd name="T11" fmla="*/ 61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765">
                  <a:moveTo>
                    <a:pt x="104" y="611"/>
                  </a:moveTo>
                  <a:lnTo>
                    <a:pt x="590" y="611"/>
                  </a:lnTo>
                  <a:lnTo>
                    <a:pt x="590" y="0"/>
                  </a:lnTo>
                  <a:lnTo>
                    <a:pt x="0" y="0"/>
                  </a:lnTo>
                  <a:lnTo>
                    <a:pt x="0" y="765"/>
                  </a:lnTo>
                  <a:lnTo>
                    <a:pt x="104" y="611"/>
                  </a:lnTo>
                  <a:close/>
                </a:path>
              </a:pathLst>
            </a:custGeom>
            <a:solidFill>
              <a:srgbClr val="1C2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ṣľïḑè">
              <a:extLst>
                <a:ext uri="{FF2B5EF4-FFF2-40B4-BE49-F238E27FC236}">
                  <a16:creationId xmlns:a16="http://schemas.microsoft.com/office/drawing/2014/main" id="{285CCF59-7E3A-4810-B00E-0CAC66D85DB0}"/>
                </a:ext>
              </a:extLst>
            </p:cNvPr>
            <p:cNvSpPr/>
            <p:nvPr/>
          </p:nvSpPr>
          <p:spPr bwMode="auto">
            <a:xfrm>
              <a:off x="5796756" y="4252119"/>
              <a:ext cx="171450" cy="230188"/>
            </a:xfrm>
            <a:custGeom>
              <a:avLst/>
              <a:gdLst>
                <a:gd name="T0" fmla="*/ 44 w 52"/>
                <a:gd name="T1" fmla="*/ 26 h 70"/>
                <a:gd name="T2" fmla="*/ 46 w 52"/>
                <a:gd name="T3" fmla="*/ 26 h 70"/>
                <a:gd name="T4" fmla="*/ 52 w 52"/>
                <a:gd name="T5" fmla="*/ 32 h 70"/>
                <a:gd name="T6" fmla="*/ 52 w 52"/>
                <a:gd name="T7" fmla="*/ 64 h 70"/>
                <a:gd name="T8" fmla="*/ 46 w 52"/>
                <a:gd name="T9" fmla="*/ 70 h 70"/>
                <a:gd name="T10" fmla="*/ 31 w 52"/>
                <a:gd name="T11" fmla="*/ 70 h 70"/>
                <a:gd name="T12" fmla="*/ 6 w 52"/>
                <a:gd name="T13" fmla="*/ 70 h 70"/>
                <a:gd name="T14" fmla="*/ 0 w 52"/>
                <a:gd name="T15" fmla="*/ 65 h 70"/>
                <a:gd name="T16" fmla="*/ 0 w 52"/>
                <a:gd name="T17" fmla="*/ 64 h 70"/>
                <a:gd name="T18" fmla="*/ 0 w 52"/>
                <a:gd name="T19" fmla="*/ 32 h 70"/>
                <a:gd name="T20" fmla="*/ 4 w 52"/>
                <a:gd name="T21" fmla="*/ 27 h 70"/>
                <a:gd name="T22" fmla="*/ 6 w 52"/>
                <a:gd name="T23" fmla="*/ 26 h 70"/>
                <a:gd name="T24" fmla="*/ 8 w 52"/>
                <a:gd name="T25" fmla="*/ 26 h 70"/>
                <a:gd name="T26" fmla="*/ 8 w 52"/>
                <a:gd name="T27" fmla="*/ 26 h 70"/>
                <a:gd name="T28" fmla="*/ 8 w 52"/>
                <a:gd name="T29" fmla="*/ 20 h 70"/>
                <a:gd name="T30" fmla="*/ 23 w 52"/>
                <a:gd name="T31" fmla="*/ 2 h 70"/>
                <a:gd name="T32" fmla="*/ 44 w 52"/>
                <a:gd name="T33" fmla="*/ 16 h 70"/>
                <a:gd name="T34" fmla="*/ 44 w 52"/>
                <a:gd name="T35" fmla="*/ 20 h 70"/>
                <a:gd name="T36" fmla="*/ 44 w 52"/>
                <a:gd name="T37" fmla="*/ 25 h 70"/>
                <a:gd name="T38" fmla="*/ 44 w 52"/>
                <a:gd name="T39" fmla="*/ 26 h 70"/>
                <a:gd name="T40" fmla="*/ 26 w 52"/>
                <a:gd name="T41" fmla="*/ 29 h 70"/>
                <a:gd name="T42" fmla="*/ 6 w 52"/>
                <a:gd name="T43" fmla="*/ 30 h 70"/>
                <a:gd name="T44" fmla="*/ 3 w 52"/>
                <a:gd name="T45" fmla="*/ 33 h 70"/>
                <a:gd name="T46" fmla="*/ 4 w 52"/>
                <a:gd name="T47" fmla="*/ 64 h 70"/>
                <a:gd name="T48" fmla="*/ 7 w 52"/>
                <a:gd name="T49" fmla="*/ 67 h 70"/>
                <a:gd name="T50" fmla="*/ 45 w 52"/>
                <a:gd name="T51" fmla="*/ 66 h 70"/>
                <a:gd name="T52" fmla="*/ 46 w 52"/>
                <a:gd name="T53" fmla="*/ 66 h 70"/>
                <a:gd name="T54" fmla="*/ 49 w 52"/>
                <a:gd name="T55" fmla="*/ 64 h 70"/>
                <a:gd name="T56" fmla="*/ 49 w 52"/>
                <a:gd name="T57" fmla="*/ 32 h 70"/>
                <a:gd name="T58" fmla="*/ 47 w 52"/>
                <a:gd name="T59" fmla="*/ 30 h 70"/>
                <a:gd name="T60" fmla="*/ 46 w 52"/>
                <a:gd name="T61" fmla="*/ 29 h 70"/>
                <a:gd name="T62" fmla="*/ 26 w 52"/>
                <a:gd name="T63" fmla="*/ 29 h 70"/>
                <a:gd name="T64" fmla="*/ 40 w 52"/>
                <a:gd name="T65" fmla="*/ 26 h 70"/>
                <a:gd name="T66" fmla="*/ 40 w 52"/>
                <a:gd name="T67" fmla="*/ 26 h 70"/>
                <a:gd name="T68" fmla="*/ 40 w 52"/>
                <a:gd name="T69" fmla="*/ 19 h 70"/>
                <a:gd name="T70" fmla="*/ 40 w 52"/>
                <a:gd name="T71" fmla="*/ 16 h 70"/>
                <a:gd name="T72" fmla="*/ 23 w 52"/>
                <a:gd name="T73" fmla="*/ 5 h 70"/>
                <a:gd name="T74" fmla="*/ 12 w 52"/>
                <a:gd name="T75" fmla="*/ 19 h 70"/>
                <a:gd name="T76" fmla="*/ 12 w 52"/>
                <a:gd name="T77" fmla="*/ 26 h 70"/>
                <a:gd name="T78" fmla="*/ 12 w 52"/>
                <a:gd name="T79" fmla="*/ 26 h 70"/>
                <a:gd name="T80" fmla="*/ 40 w 52"/>
                <a:gd name="T81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70">
                  <a:moveTo>
                    <a:pt x="44" y="26"/>
                  </a:moveTo>
                  <a:cubicBezTo>
                    <a:pt x="45" y="26"/>
                    <a:pt x="45" y="26"/>
                    <a:pt x="46" y="26"/>
                  </a:cubicBezTo>
                  <a:cubicBezTo>
                    <a:pt x="49" y="26"/>
                    <a:pt x="52" y="29"/>
                    <a:pt x="52" y="32"/>
                  </a:cubicBezTo>
                  <a:cubicBezTo>
                    <a:pt x="52" y="43"/>
                    <a:pt x="52" y="53"/>
                    <a:pt x="52" y="64"/>
                  </a:cubicBezTo>
                  <a:cubicBezTo>
                    <a:pt x="52" y="67"/>
                    <a:pt x="49" y="70"/>
                    <a:pt x="46" y="70"/>
                  </a:cubicBezTo>
                  <a:cubicBezTo>
                    <a:pt x="41" y="70"/>
                    <a:pt x="36" y="70"/>
                    <a:pt x="31" y="70"/>
                  </a:cubicBezTo>
                  <a:cubicBezTo>
                    <a:pt x="23" y="70"/>
                    <a:pt x="15" y="70"/>
                    <a:pt x="6" y="70"/>
                  </a:cubicBezTo>
                  <a:cubicBezTo>
                    <a:pt x="3" y="70"/>
                    <a:pt x="1" y="68"/>
                    <a:pt x="0" y="65"/>
                  </a:cubicBezTo>
                  <a:cubicBezTo>
                    <a:pt x="0" y="65"/>
                    <a:pt x="0" y="64"/>
                    <a:pt x="0" y="64"/>
                  </a:cubicBezTo>
                  <a:cubicBezTo>
                    <a:pt x="0" y="53"/>
                    <a:pt x="0" y="43"/>
                    <a:pt x="0" y="32"/>
                  </a:cubicBezTo>
                  <a:cubicBezTo>
                    <a:pt x="0" y="30"/>
                    <a:pt x="1" y="28"/>
                    <a:pt x="4" y="27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4"/>
                    <a:pt x="8" y="22"/>
                    <a:pt x="8" y="20"/>
                  </a:cubicBezTo>
                  <a:cubicBezTo>
                    <a:pt x="8" y="11"/>
                    <a:pt x="14" y="4"/>
                    <a:pt x="23" y="2"/>
                  </a:cubicBezTo>
                  <a:cubicBezTo>
                    <a:pt x="32" y="0"/>
                    <a:pt x="42" y="7"/>
                    <a:pt x="44" y="16"/>
                  </a:cubicBezTo>
                  <a:cubicBezTo>
                    <a:pt x="44" y="17"/>
                    <a:pt x="44" y="18"/>
                    <a:pt x="44" y="20"/>
                  </a:cubicBezTo>
                  <a:cubicBezTo>
                    <a:pt x="44" y="22"/>
                    <a:pt x="44" y="24"/>
                    <a:pt x="44" y="25"/>
                  </a:cubicBezTo>
                  <a:lnTo>
                    <a:pt x="44" y="26"/>
                  </a:lnTo>
                  <a:close/>
                  <a:moveTo>
                    <a:pt x="26" y="29"/>
                  </a:moveTo>
                  <a:cubicBezTo>
                    <a:pt x="19" y="30"/>
                    <a:pt x="13" y="30"/>
                    <a:pt x="6" y="30"/>
                  </a:cubicBezTo>
                  <a:cubicBezTo>
                    <a:pt x="5" y="30"/>
                    <a:pt x="3" y="31"/>
                    <a:pt x="3" y="33"/>
                  </a:cubicBezTo>
                  <a:cubicBezTo>
                    <a:pt x="3" y="43"/>
                    <a:pt x="3" y="53"/>
                    <a:pt x="4" y="64"/>
                  </a:cubicBezTo>
                  <a:cubicBezTo>
                    <a:pt x="4" y="65"/>
                    <a:pt x="5" y="67"/>
                    <a:pt x="7" y="67"/>
                  </a:cubicBezTo>
                  <a:cubicBezTo>
                    <a:pt x="20" y="67"/>
                    <a:pt x="32" y="67"/>
                    <a:pt x="45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7" y="66"/>
                    <a:pt x="49" y="65"/>
                    <a:pt x="49" y="64"/>
                  </a:cubicBezTo>
                  <a:cubicBezTo>
                    <a:pt x="49" y="53"/>
                    <a:pt x="49" y="43"/>
                    <a:pt x="49" y="32"/>
                  </a:cubicBezTo>
                  <a:cubicBezTo>
                    <a:pt x="49" y="31"/>
                    <a:pt x="48" y="30"/>
                    <a:pt x="47" y="30"/>
                  </a:cubicBezTo>
                  <a:cubicBezTo>
                    <a:pt x="47" y="30"/>
                    <a:pt x="46" y="29"/>
                    <a:pt x="46" y="29"/>
                  </a:cubicBezTo>
                  <a:cubicBezTo>
                    <a:pt x="39" y="29"/>
                    <a:pt x="33" y="29"/>
                    <a:pt x="26" y="29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40" y="24"/>
                    <a:pt x="41" y="22"/>
                    <a:pt x="40" y="19"/>
                  </a:cubicBezTo>
                  <a:cubicBezTo>
                    <a:pt x="40" y="18"/>
                    <a:pt x="40" y="17"/>
                    <a:pt x="40" y="16"/>
                  </a:cubicBezTo>
                  <a:cubicBezTo>
                    <a:pt x="38" y="9"/>
                    <a:pt x="31" y="4"/>
                    <a:pt x="23" y="5"/>
                  </a:cubicBezTo>
                  <a:cubicBezTo>
                    <a:pt x="17" y="7"/>
                    <a:pt x="12" y="12"/>
                    <a:pt x="12" y="19"/>
                  </a:cubicBezTo>
                  <a:cubicBezTo>
                    <a:pt x="11" y="21"/>
                    <a:pt x="12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21" y="26"/>
                    <a:pt x="31" y="26"/>
                    <a:pt x="40" y="26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ṧḷïďè">
              <a:extLst>
                <a:ext uri="{FF2B5EF4-FFF2-40B4-BE49-F238E27FC236}">
                  <a16:creationId xmlns:a16="http://schemas.microsoft.com/office/drawing/2014/main" id="{E6BEB0C6-84C8-43B5-829A-0A59D647D7A6}"/>
                </a:ext>
              </a:extLst>
            </p:cNvPr>
            <p:cNvSpPr/>
            <p:nvPr/>
          </p:nvSpPr>
          <p:spPr bwMode="auto">
            <a:xfrm>
              <a:off x="5853906" y="4361657"/>
              <a:ext cx="58738" cy="95250"/>
            </a:xfrm>
            <a:custGeom>
              <a:avLst/>
              <a:gdLst>
                <a:gd name="T0" fmla="*/ 4 w 18"/>
                <a:gd name="T1" fmla="*/ 21 h 29"/>
                <a:gd name="T2" fmla="*/ 4 w 18"/>
                <a:gd name="T3" fmla="*/ 17 h 29"/>
                <a:gd name="T4" fmla="*/ 4 w 18"/>
                <a:gd name="T5" fmla="*/ 17 h 29"/>
                <a:gd name="T6" fmla="*/ 1 w 18"/>
                <a:gd name="T7" fmla="*/ 8 h 29"/>
                <a:gd name="T8" fmla="*/ 8 w 18"/>
                <a:gd name="T9" fmla="*/ 1 h 29"/>
                <a:gd name="T10" fmla="*/ 18 w 18"/>
                <a:gd name="T11" fmla="*/ 9 h 29"/>
                <a:gd name="T12" fmla="*/ 15 w 18"/>
                <a:gd name="T13" fmla="*/ 16 h 29"/>
                <a:gd name="T14" fmla="*/ 14 w 18"/>
                <a:gd name="T15" fmla="*/ 17 h 29"/>
                <a:gd name="T16" fmla="*/ 14 w 18"/>
                <a:gd name="T17" fmla="*/ 24 h 29"/>
                <a:gd name="T18" fmla="*/ 10 w 18"/>
                <a:gd name="T19" fmla="*/ 29 h 29"/>
                <a:gd name="T20" fmla="*/ 4 w 18"/>
                <a:gd name="T21" fmla="*/ 24 h 29"/>
                <a:gd name="T22" fmla="*/ 4 w 18"/>
                <a:gd name="T23" fmla="*/ 21 h 29"/>
                <a:gd name="T24" fmla="*/ 7 w 18"/>
                <a:gd name="T25" fmla="*/ 20 h 29"/>
                <a:gd name="T26" fmla="*/ 7 w 18"/>
                <a:gd name="T27" fmla="*/ 24 h 29"/>
                <a:gd name="T28" fmla="*/ 9 w 18"/>
                <a:gd name="T29" fmla="*/ 25 h 29"/>
                <a:gd name="T30" fmla="*/ 11 w 18"/>
                <a:gd name="T31" fmla="*/ 24 h 29"/>
                <a:gd name="T32" fmla="*/ 11 w 18"/>
                <a:gd name="T33" fmla="*/ 16 h 29"/>
                <a:gd name="T34" fmla="*/ 12 w 18"/>
                <a:gd name="T35" fmla="*/ 14 h 29"/>
                <a:gd name="T36" fmla="*/ 14 w 18"/>
                <a:gd name="T37" fmla="*/ 9 h 29"/>
                <a:gd name="T38" fmla="*/ 10 w 18"/>
                <a:gd name="T39" fmla="*/ 5 h 29"/>
                <a:gd name="T40" fmla="*/ 4 w 18"/>
                <a:gd name="T41" fmla="*/ 8 h 29"/>
                <a:gd name="T42" fmla="*/ 6 w 18"/>
                <a:gd name="T43" fmla="*/ 14 h 29"/>
                <a:gd name="T44" fmla="*/ 7 w 18"/>
                <a:gd name="T45" fmla="*/ 16 h 29"/>
                <a:gd name="T46" fmla="*/ 7 w 18"/>
                <a:gd name="T4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9">
                  <a:moveTo>
                    <a:pt x="4" y="21"/>
                  </a:moveTo>
                  <a:cubicBezTo>
                    <a:pt x="4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" y="14"/>
                    <a:pt x="0" y="11"/>
                    <a:pt x="1" y="8"/>
                  </a:cubicBezTo>
                  <a:cubicBezTo>
                    <a:pt x="2" y="4"/>
                    <a:pt x="4" y="2"/>
                    <a:pt x="8" y="1"/>
                  </a:cubicBezTo>
                  <a:cubicBezTo>
                    <a:pt x="12" y="0"/>
                    <a:pt x="17" y="4"/>
                    <a:pt x="18" y="9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9"/>
                    <a:pt x="14" y="21"/>
                    <a:pt x="14" y="24"/>
                  </a:cubicBezTo>
                  <a:cubicBezTo>
                    <a:pt x="14" y="26"/>
                    <a:pt x="13" y="28"/>
                    <a:pt x="10" y="29"/>
                  </a:cubicBezTo>
                  <a:cubicBezTo>
                    <a:pt x="7" y="29"/>
                    <a:pt x="4" y="27"/>
                    <a:pt x="4" y="24"/>
                  </a:cubicBezTo>
                  <a:cubicBezTo>
                    <a:pt x="4" y="23"/>
                    <a:pt x="4" y="22"/>
                    <a:pt x="4" y="21"/>
                  </a:cubicBezTo>
                  <a:close/>
                  <a:moveTo>
                    <a:pt x="7" y="20"/>
                  </a:moveTo>
                  <a:cubicBezTo>
                    <a:pt x="7" y="21"/>
                    <a:pt x="7" y="22"/>
                    <a:pt x="7" y="24"/>
                  </a:cubicBezTo>
                  <a:cubicBezTo>
                    <a:pt x="7" y="24"/>
                    <a:pt x="8" y="25"/>
                    <a:pt x="9" y="25"/>
                  </a:cubicBezTo>
                  <a:cubicBezTo>
                    <a:pt x="10" y="26"/>
                    <a:pt x="11" y="25"/>
                    <a:pt x="11" y="24"/>
                  </a:cubicBezTo>
                  <a:cubicBezTo>
                    <a:pt x="11" y="21"/>
                    <a:pt x="11" y="19"/>
                    <a:pt x="11" y="16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4" y="13"/>
                    <a:pt x="15" y="11"/>
                    <a:pt x="14" y="9"/>
                  </a:cubicBezTo>
                  <a:cubicBezTo>
                    <a:pt x="14" y="6"/>
                    <a:pt x="12" y="5"/>
                    <a:pt x="10" y="5"/>
                  </a:cubicBezTo>
                  <a:cubicBezTo>
                    <a:pt x="7" y="4"/>
                    <a:pt x="5" y="6"/>
                    <a:pt x="4" y="8"/>
                  </a:cubicBezTo>
                  <a:cubicBezTo>
                    <a:pt x="3" y="10"/>
                    <a:pt x="4" y="13"/>
                    <a:pt x="6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7" y="18"/>
                    <a:pt x="7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Sľïḑé">
              <a:extLst>
                <a:ext uri="{FF2B5EF4-FFF2-40B4-BE49-F238E27FC236}">
                  <a16:creationId xmlns:a16="http://schemas.microsoft.com/office/drawing/2014/main" id="{AE94CFE7-FD54-4D7D-9D4B-6047F33FBB21}"/>
                </a:ext>
              </a:extLst>
            </p:cNvPr>
            <p:cNvSpPr/>
            <p:nvPr/>
          </p:nvSpPr>
          <p:spPr bwMode="auto">
            <a:xfrm>
              <a:off x="5542756" y="4142582"/>
              <a:ext cx="679450" cy="587375"/>
            </a:xfrm>
            <a:custGeom>
              <a:avLst/>
              <a:gdLst>
                <a:gd name="T0" fmla="*/ 206 w 206"/>
                <a:gd name="T1" fmla="*/ 159 h 178"/>
                <a:gd name="T2" fmla="*/ 206 w 206"/>
                <a:gd name="T3" fmla="*/ 174 h 178"/>
                <a:gd name="T4" fmla="*/ 199 w 206"/>
                <a:gd name="T5" fmla="*/ 177 h 178"/>
                <a:gd name="T6" fmla="*/ 75 w 206"/>
                <a:gd name="T7" fmla="*/ 177 h 178"/>
                <a:gd name="T8" fmla="*/ 6 w 206"/>
                <a:gd name="T9" fmla="*/ 177 h 178"/>
                <a:gd name="T10" fmla="*/ 0 w 206"/>
                <a:gd name="T11" fmla="*/ 174 h 178"/>
                <a:gd name="T12" fmla="*/ 0 w 206"/>
                <a:gd name="T13" fmla="*/ 159 h 178"/>
                <a:gd name="T14" fmla="*/ 11 w 206"/>
                <a:gd name="T15" fmla="*/ 138 h 178"/>
                <a:gd name="T16" fmla="*/ 13 w 206"/>
                <a:gd name="T17" fmla="*/ 130 h 178"/>
                <a:gd name="T18" fmla="*/ 13 w 206"/>
                <a:gd name="T19" fmla="*/ 23 h 178"/>
                <a:gd name="T20" fmla="*/ 36 w 206"/>
                <a:gd name="T21" fmla="*/ 0 h 178"/>
                <a:gd name="T22" fmla="*/ 171 w 206"/>
                <a:gd name="T23" fmla="*/ 0 h 178"/>
                <a:gd name="T24" fmla="*/ 193 w 206"/>
                <a:gd name="T25" fmla="*/ 23 h 178"/>
                <a:gd name="T26" fmla="*/ 193 w 206"/>
                <a:gd name="T27" fmla="*/ 122 h 178"/>
                <a:gd name="T28" fmla="*/ 197 w 206"/>
                <a:gd name="T29" fmla="*/ 145 h 178"/>
                <a:gd name="T30" fmla="*/ 195 w 206"/>
                <a:gd name="T31" fmla="*/ 151 h 178"/>
                <a:gd name="T32" fmla="*/ 191 w 206"/>
                <a:gd name="T33" fmla="*/ 147 h 178"/>
                <a:gd name="T34" fmla="*/ 178 w 206"/>
                <a:gd name="T35" fmla="*/ 138 h 178"/>
                <a:gd name="T36" fmla="*/ 23 w 206"/>
                <a:gd name="T37" fmla="*/ 138 h 178"/>
                <a:gd name="T38" fmla="*/ 16 w 206"/>
                <a:gd name="T39" fmla="*/ 143 h 178"/>
                <a:gd name="T40" fmla="*/ 8 w 206"/>
                <a:gd name="T41" fmla="*/ 158 h 178"/>
                <a:gd name="T42" fmla="*/ 7 w 206"/>
                <a:gd name="T43" fmla="*/ 161 h 178"/>
                <a:gd name="T44" fmla="*/ 14 w 206"/>
                <a:gd name="T45" fmla="*/ 170 h 178"/>
                <a:gd name="T46" fmla="*/ 194 w 206"/>
                <a:gd name="T47" fmla="*/ 170 h 178"/>
                <a:gd name="T48" fmla="*/ 199 w 206"/>
                <a:gd name="T49" fmla="*/ 168 h 178"/>
                <a:gd name="T50" fmla="*/ 195 w 206"/>
                <a:gd name="T51" fmla="*/ 164 h 178"/>
                <a:gd name="T52" fmla="*/ 94 w 206"/>
                <a:gd name="T53" fmla="*/ 164 h 178"/>
                <a:gd name="T54" fmla="*/ 20 w 206"/>
                <a:gd name="T55" fmla="*/ 164 h 178"/>
                <a:gd name="T56" fmla="*/ 17 w 206"/>
                <a:gd name="T57" fmla="*/ 164 h 178"/>
                <a:gd name="T58" fmla="*/ 13 w 206"/>
                <a:gd name="T59" fmla="*/ 161 h 178"/>
                <a:gd name="T60" fmla="*/ 17 w 206"/>
                <a:gd name="T61" fmla="*/ 157 h 178"/>
                <a:gd name="T62" fmla="*/ 20 w 206"/>
                <a:gd name="T63" fmla="*/ 157 h 178"/>
                <a:gd name="T64" fmla="*/ 199 w 206"/>
                <a:gd name="T65" fmla="*/ 157 h 178"/>
                <a:gd name="T66" fmla="*/ 206 w 206"/>
                <a:gd name="T67" fmla="*/ 159 h 178"/>
                <a:gd name="T68" fmla="*/ 103 w 206"/>
                <a:gd name="T69" fmla="*/ 132 h 178"/>
                <a:gd name="T70" fmla="*/ 182 w 206"/>
                <a:gd name="T71" fmla="*/ 132 h 178"/>
                <a:gd name="T72" fmla="*/ 187 w 206"/>
                <a:gd name="T73" fmla="*/ 127 h 178"/>
                <a:gd name="T74" fmla="*/ 187 w 206"/>
                <a:gd name="T75" fmla="*/ 22 h 178"/>
                <a:gd name="T76" fmla="*/ 172 w 206"/>
                <a:gd name="T77" fmla="*/ 7 h 178"/>
                <a:gd name="T78" fmla="*/ 35 w 206"/>
                <a:gd name="T79" fmla="*/ 7 h 178"/>
                <a:gd name="T80" fmla="*/ 20 w 206"/>
                <a:gd name="T81" fmla="*/ 22 h 178"/>
                <a:gd name="T82" fmla="*/ 19 w 206"/>
                <a:gd name="T83" fmla="*/ 127 h 178"/>
                <a:gd name="T84" fmla="*/ 24 w 206"/>
                <a:gd name="T85" fmla="*/ 132 h 178"/>
                <a:gd name="T86" fmla="*/ 103 w 206"/>
                <a:gd name="T87" fmla="*/ 13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178">
                  <a:moveTo>
                    <a:pt x="206" y="159"/>
                  </a:moveTo>
                  <a:cubicBezTo>
                    <a:pt x="206" y="164"/>
                    <a:pt x="206" y="169"/>
                    <a:pt x="206" y="174"/>
                  </a:cubicBezTo>
                  <a:cubicBezTo>
                    <a:pt x="204" y="178"/>
                    <a:pt x="202" y="177"/>
                    <a:pt x="199" y="177"/>
                  </a:cubicBezTo>
                  <a:cubicBezTo>
                    <a:pt x="158" y="177"/>
                    <a:pt x="116" y="177"/>
                    <a:pt x="75" y="177"/>
                  </a:cubicBezTo>
                  <a:cubicBezTo>
                    <a:pt x="52" y="177"/>
                    <a:pt x="29" y="177"/>
                    <a:pt x="6" y="177"/>
                  </a:cubicBezTo>
                  <a:cubicBezTo>
                    <a:pt x="4" y="177"/>
                    <a:pt x="2" y="177"/>
                    <a:pt x="0" y="174"/>
                  </a:cubicBezTo>
                  <a:cubicBezTo>
                    <a:pt x="0" y="169"/>
                    <a:pt x="0" y="164"/>
                    <a:pt x="0" y="159"/>
                  </a:cubicBezTo>
                  <a:cubicBezTo>
                    <a:pt x="4" y="152"/>
                    <a:pt x="7" y="145"/>
                    <a:pt x="11" y="138"/>
                  </a:cubicBezTo>
                  <a:cubicBezTo>
                    <a:pt x="12" y="136"/>
                    <a:pt x="13" y="133"/>
                    <a:pt x="13" y="130"/>
                  </a:cubicBezTo>
                  <a:cubicBezTo>
                    <a:pt x="13" y="94"/>
                    <a:pt x="13" y="59"/>
                    <a:pt x="13" y="23"/>
                  </a:cubicBezTo>
                  <a:cubicBezTo>
                    <a:pt x="13" y="8"/>
                    <a:pt x="21" y="0"/>
                    <a:pt x="36" y="0"/>
                  </a:cubicBezTo>
                  <a:cubicBezTo>
                    <a:pt x="81" y="0"/>
                    <a:pt x="126" y="0"/>
                    <a:pt x="171" y="0"/>
                  </a:cubicBezTo>
                  <a:cubicBezTo>
                    <a:pt x="185" y="0"/>
                    <a:pt x="193" y="8"/>
                    <a:pt x="193" y="23"/>
                  </a:cubicBezTo>
                  <a:cubicBezTo>
                    <a:pt x="193" y="56"/>
                    <a:pt x="193" y="89"/>
                    <a:pt x="193" y="122"/>
                  </a:cubicBezTo>
                  <a:cubicBezTo>
                    <a:pt x="193" y="130"/>
                    <a:pt x="193" y="138"/>
                    <a:pt x="197" y="145"/>
                  </a:cubicBezTo>
                  <a:cubicBezTo>
                    <a:pt x="198" y="147"/>
                    <a:pt x="198" y="150"/>
                    <a:pt x="195" y="151"/>
                  </a:cubicBezTo>
                  <a:cubicBezTo>
                    <a:pt x="192" y="151"/>
                    <a:pt x="191" y="149"/>
                    <a:pt x="191" y="147"/>
                  </a:cubicBezTo>
                  <a:cubicBezTo>
                    <a:pt x="187" y="138"/>
                    <a:pt x="187" y="138"/>
                    <a:pt x="178" y="138"/>
                  </a:cubicBezTo>
                  <a:cubicBezTo>
                    <a:pt x="126" y="138"/>
                    <a:pt x="75" y="138"/>
                    <a:pt x="23" y="138"/>
                  </a:cubicBezTo>
                  <a:cubicBezTo>
                    <a:pt x="19" y="138"/>
                    <a:pt x="17" y="139"/>
                    <a:pt x="16" y="143"/>
                  </a:cubicBezTo>
                  <a:cubicBezTo>
                    <a:pt x="14" y="148"/>
                    <a:pt x="11" y="153"/>
                    <a:pt x="8" y="158"/>
                  </a:cubicBezTo>
                  <a:cubicBezTo>
                    <a:pt x="8" y="159"/>
                    <a:pt x="7" y="160"/>
                    <a:pt x="7" y="161"/>
                  </a:cubicBezTo>
                  <a:cubicBezTo>
                    <a:pt x="5" y="168"/>
                    <a:pt x="7" y="170"/>
                    <a:pt x="14" y="170"/>
                  </a:cubicBezTo>
                  <a:cubicBezTo>
                    <a:pt x="74" y="170"/>
                    <a:pt x="134" y="170"/>
                    <a:pt x="194" y="170"/>
                  </a:cubicBezTo>
                  <a:cubicBezTo>
                    <a:pt x="196" y="170"/>
                    <a:pt x="199" y="171"/>
                    <a:pt x="199" y="168"/>
                  </a:cubicBezTo>
                  <a:cubicBezTo>
                    <a:pt x="200" y="164"/>
                    <a:pt x="198" y="164"/>
                    <a:pt x="195" y="164"/>
                  </a:cubicBezTo>
                  <a:cubicBezTo>
                    <a:pt x="161" y="164"/>
                    <a:pt x="128" y="164"/>
                    <a:pt x="94" y="164"/>
                  </a:cubicBezTo>
                  <a:cubicBezTo>
                    <a:pt x="70" y="164"/>
                    <a:pt x="45" y="164"/>
                    <a:pt x="20" y="164"/>
                  </a:cubicBezTo>
                  <a:cubicBezTo>
                    <a:pt x="19" y="164"/>
                    <a:pt x="18" y="164"/>
                    <a:pt x="17" y="164"/>
                  </a:cubicBezTo>
                  <a:cubicBezTo>
                    <a:pt x="15" y="164"/>
                    <a:pt x="13" y="163"/>
                    <a:pt x="13" y="161"/>
                  </a:cubicBezTo>
                  <a:cubicBezTo>
                    <a:pt x="13" y="158"/>
                    <a:pt x="14" y="157"/>
                    <a:pt x="17" y="157"/>
                  </a:cubicBezTo>
                  <a:cubicBezTo>
                    <a:pt x="18" y="157"/>
                    <a:pt x="19" y="157"/>
                    <a:pt x="20" y="157"/>
                  </a:cubicBezTo>
                  <a:cubicBezTo>
                    <a:pt x="80" y="157"/>
                    <a:pt x="139" y="157"/>
                    <a:pt x="199" y="157"/>
                  </a:cubicBezTo>
                  <a:cubicBezTo>
                    <a:pt x="201" y="157"/>
                    <a:pt x="204" y="156"/>
                    <a:pt x="206" y="159"/>
                  </a:cubicBezTo>
                  <a:close/>
                  <a:moveTo>
                    <a:pt x="103" y="132"/>
                  </a:moveTo>
                  <a:cubicBezTo>
                    <a:pt x="129" y="132"/>
                    <a:pt x="155" y="131"/>
                    <a:pt x="182" y="132"/>
                  </a:cubicBezTo>
                  <a:cubicBezTo>
                    <a:pt x="185" y="132"/>
                    <a:pt x="187" y="131"/>
                    <a:pt x="187" y="127"/>
                  </a:cubicBezTo>
                  <a:cubicBezTo>
                    <a:pt x="186" y="92"/>
                    <a:pt x="187" y="57"/>
                    <a:pt x="187" y="22"/>
                  </a:cubicBezTo>
                  <a:cubicBezTo>
                    <a:pt x="187" y="12"/>
                    <a:pt x="182" y="7"/>
                    <a:pt x="172" y="7"/>
                  </a:cubicBezTo>
                  <a:cubicBezTo>
                    <a:pt x="126" y="7"/>
                    <a:pt x="80" y="7"/>
                    <a:pt x="35" y="7"/>
                  </a:cubicBezTo>
                  <a:cubicBezTo>
                    <a:pt x="25" y="7"/>
                    <a:pt x="20" y="12"/>
                    <a:pt x="20" y="22"/>
                  </a:cubicBezTo>
                  <a:cubicBezTo>
                    <a:pt x="20" y="57"/>
                    <a:pt x="20" y="92"/>
                    <a:pt x="19" y="127"/>
                  </a:cubicBezTo>
                  <a:cubicBezTo>
                    <a:pt x="19" y="131"/>
                    <a:pt x="21" y="132"/>
                    <a:pt x="24" y="132"/>
                  </a:cubicBezTo>
                  <a:cubicBezTo>
                    <a:pt x="51" y="131"/>
                    <a:pt x="77" y="132"/>
                    <a:pt x="103" y="13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šḷíḓê">
              <a:extLst>
                <a:ext uri="{FF2B5EF4-FFF2-40B4-BE49-F238E27FC236}">
                  <a16:creationId xmlns:a16="http://schemas.microsoft.com/office/drawing/2014/main" id="{4DA50741-E6D6-4E61-A593-58CCEEEB6DD0}"/>
                </a:ext>
              </a:extLst>
            </p:cNvPr>
            <p:cNvSpPr/>
            <p:nvPr/>
          </p:nvSpPr>
          <p:spPr bwMode="auto">
            <a:xfrm>
              <a:off x="5628481" y="4196557"/>
              <a:ext cx="508000" cy="349250"/>
            </a:xfrm>
            <a:custGeom>
              <a:avLst/>
              <a:gdLst>
                <a:gd name="T0" fmla="*/ 77 w 154"/>
                <a:gd name="T1" fmla="*/ 0 h 106"/>
                <a:gd name="T2" fmla="*/ 148 w 154"/>
                <a:gd name="T3" fmla="*/ 0 h 106"/>
                <a:gd name="T4" fmla="*/ 154 w 154"/>
                <a:gd name="T5" fmla="*/ 6 h 106"/>
                <a:gd name="T6" fmla="*/ 154 w 154"/>
                <a:gd name="T7" fmla="*/ 87 h 106"/>
                <a:gd name="T8" fmla="*/ 154 w 154"/>
                <a:gd name="T9" fmla="*/ 91 h 106"/>
                <a:gd name="T10" fmla="*/ 151 w 154"/>
                <a:gd name="T11" fmla="*/ 93 h 106"/>
                <a:gd name="T12" fmla="*/ 148 w 154"/>
                <a:gd name="T13" fmla="*/ 91 h 106"/>
                <a:gd name="T14" fmla="*/ 148 w 154"/>
                <a:gd name="T15" fmla="*/ 86 h 106"/>
                <a:gd name="T16" fmla="*/ 148 w 154"/>
                <a:gd name="T17" fmla="*/ 11 h 106"/>
                <a:gd name="T18" fmla="*/ 143 w 154"/>
                <a:gd name="T19" fmla="*/ 6 h 106"/>
                <a:gd name="T20" fmla="*/ 11 w 154"/>
                <a:gd name="T21" fmla="*/ 6 h 106"/>
                <a:gd name="T22" fmla="*/ 6 w 154"/>
                <a:gd name="T23" fmla="*/ 11 h 106"/>
                <a:gd name="T24" fmla="*/ 6 w 154"/>
                <a:gd name="T25" fmla="*/ 95 h 106"/>
                <a:gd name="T26" fmla="*/ 11 w 154"/>
                <a:gd name="T27" fmla="*/ 100 h 106"/>
                <a:gd name="T28" fmla="*/ 145 w 154"/>
                <a:gd name="T29" fmla="*/ 100 h 106"/>
                <a:gd name="T30" fmla="*/ 149 w 154"/>
                <a:gd name="T31" fmla="*/ 100 h 106"/>
                <a:gd name="T32" fmla="*/ 154 w 154"/>
                <a:gd name="T33" fmla="*/ 103 h 106"/>
                <a:gd name="T34" fmla="*/ 149 w 154"/>
                <a:gd name="T35" fmla="*/ 106 h 106"/>
                <a:gd name="T36" fmla="*/ 5 w 154"/>
                <a:gd name="T37" fmla="*/ 106 h 106"/>
                <a:gd name="T38" fmla="*/ 0 w 154"/>
                <a:gd name="T39" fmla="*/ 100 h 106"/>
                <a:gd name="T40" fmla="*/ 0 w 154"/>
                <a:gd name="T41" fmla="*/ 5 h 106"/>
                <a:gd name="T42" fmla="*/ 5 w 154"/>
                <a:gd name="T43" fmla="*/ 0 h 106"/>
                <a:gd name="T44" fmla="*/ 77 w 154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106">
                  <a:moveTo>
                    <a:pt x="77" y="0"/>
                  </a:moveTo>
                  <a:cubicBezTo>
                    <a:pt x="101" y="0"/>
                    <a:pt x="124" y="0"/>
                    <a:pt x="148" y="0"/>
                  </a:cubicBezTo>
                  <a:cubicBezTo>
                    <a:pt x="154" y="0"/>
                    <a:pt x="154" y="0"/>
                    <a:pt x="154" y="6"/>
                  </a:cubicBezTo>
                  <a:cubicBezTo>
                    <a:pt x="154" y="33"/>
                    <a:pt x="154" y="60"/>
                    <a:pt x="154" y="87"/>
                  </a:cubicBezTo>
                  <a:cubicBezTo>
                    <a:pt x="154" y="88"/>
                    <a:pt x="154" y="89"/>
                    <a:pt x="154" y="91"/>
                  </a:cubicBezTo>
                  <a:cubicBezTo>
                    <a:pt x="154" y="92"/>
                    <a:pt x="153" y="93"/>
                    <a:pt x="151" y="93"/>
                  </a:cubicBezTo>
                  <a:cubicBezTo>
                    <a:pt x="149" y="93"/>
                    <a:pt x="148" y="92"/>
                    <a:pt x="148" y="91"/>
                  </a:cubicBezTo>
                  <a:cubicBezTo>
                    <a:pt x="148" y="89"/>
                    <a:pt x="148" y="88"/>
                    <a:pt x="148" y="86"/>
                  </a:cubicBezTo>
                  <a:cubicBezTo>
                    <a:pt x="148" y="61"/>
                    <a:pt x="148" y="36"/>
                    <a:pt x="148" y="11"/>
                  </a:cubicBezTo>
                  <a:cubicBezTo>
                    <a:pt x="148" y="7"/>
                    <a:pt x="147" y="6"/>
                    <a:pt x="143" y="6"/>
                  </a:cubicBezTo>
                  <a:cubicBezTo>
                    <a:pt x="99" y="6"/>
                    <a:pt x="55" y="6"/>
                    <a:pt x="11" y="6"/>
                  </a:cubicBezTo>
                  <a:cubicBezTo>
                    <a:pt x="7" y="6"/>
                    <a:pt x="6" y="7"/>
                    <a:pt x="6" y="11"/>
                  </a:cubicBezTo>
                  <a:cubicBezTo>
                    <a:pt x="6" y="39"/>
                    <a:pt x="6" y="67"/>
                    <a:pt x="6" y="95"/>
                  </a:cubicBezTo>
                  <a:cubicBezTo>
                    <a:pt x="6" y="99"/>
                    <a:pt x="7" y="100"/>
                    <a:pt x="11" y="100"/>
                  </a:cubicBezTo>
                  <a:cubicBezTo>
                    <a:pt x="56" y="99"/>
                    <a:pt x="101" y="100"/>
                    <a:pt x="145" y="100"/>
                  </a:cubicBezTo>
                  <a:cubicBezTo>
                    <a:pt x="146" y="100"/>
                    <a:pt x="148" y="100"/>
                    <a:pt x="149" y="100"/>
                  </a:cubicBezTo>
                  <a:cubicBezTo>
                    <a:pt x="151" y="99"/>
                    <a:pt x="154" y="99"/>
                    <a:pt x="154" y="103"/>
                  </a:cubicBezTo>
                  <a:cubicBezTo>
                    <a:pt x="154" y="106"/>
                    <a:pt x="151" y="106"/>
                    <a:pt x="149" y="106"/>
                  </a:cubicBezTo>
                  <a:cubicBezTo>
                    <a:pt x="101" y="106"/>
                    <a:pt x="53" y="106"/>
                    <a:pt x="5" y="106"/>
                  </a:cubicBezTo>
                  <a:cubicBezTo>
                    <a:pt x="1" y="106"/>
                    <a:pt x="0" y="105"/>
                    <a:pt x="0" y="100"/>
                  </a:cubicBezTo>
                  <a:cubicBezTo>
                    <a:pt x="0" y="69"/>
                    <a:pt x="0" y="37"/>
                    <a:pt x="0" y="5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29" y="0"/>
                    <a:pt x="53" y="0"/>
                    <a:pt x="7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ṧḻide">
              <a:extLst>
                <a:ext uri="{FF2B5EF4-FFF2-40B4-BE49-F238E27FC236}">
                  <a16:creationId xmlns:a16="http://schemas.microsoft.com/office/drawing/2014/main" id="{B8EE62D5-5180-4741-874D-0A700C09A05D}"/>
                </a:ext>
              </a:extLst>
            </p:cNvPr>
            <p:cNvSpPr/>
            <p:nvPr/>
          </p:nvSpPr>
          <p:spPr bwMode="auto">
            <a:xfrm>
              <a:off x="4483894" y="2464594"/>
              <a:ext cx="498475" cy="623888"/>
            </a:xfrm>
            <a:custGeom>
              <a:avLst/>
              <a:gdLst>
                <a:gd name="T0" fmla="*/ 150 w 151"/>
                <a:gd name="T1" fmla="*/ 20 h 189"/>
                <a:gd name="T2" fmla="*/ 145 w 151"/>
                <a:gd name="T3" fmla="*/ 13 h 189"/>
                <a:gd name="T4" fmla="*/ 78 w 151"/>
                <a:gd name="T5" fmla="*/ 1 h 189"/>
                <a:gd name="T6" fmla="*/ 72 w 151"/>
                <a:gd name="T7" fmla="*/ 1 h 189"/>
                <a:gd name="T8" fmla="*/ 5 w 151"/>
                <a:gd name="T9" fmla="*/ 14 h 189"/>
                <a:gd name="T10" fmla="*/ 0 w 151"/>
                <a:gd name="T11" fmla="*/ 19 h 189"/>
                <a:gd name="T12" fmla="*/ 0 w 151"/>
                <a:gd name="T13" fmla="*/ 106 h 189"/>
                <a:gd name="T14" fmla="*/ 17 w 151"/>
                <a:gd name="T15" fmla="*/ 150 h 189"/>
                <a:gd name="T16" fmla="*/ 72 w 151"/>
                <a:gd name="T17" fmla="*/ 188 h 189"/>
                <a:gd name="T18" fmla="*/ 77 w 151"/>
                <a:gd name="T19" fmla="*/ 188 h 189"/>
                <a:gd name="T20" fmla="*/ 140 w 151"/>
                <a:gd name="T21" fmla="*/ 142 h 189"/>
                <a:gd name="T22" fmla="*/ 150 w 151"/>
                <a:gd name="T23" fmla="*/ 109 h 189"/>
                <a:gd name="T24" fmla="*/ 150 w 151"/>
                <a:gd name="T25" fmla="*/ 2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89">
                  <a:moveTo>
                    <a:pt x="150" y="20"/>
                  </a:moveTo>
                  <a:cubicBezTo>
                    <a:pt x="150" y="16"/>
                    <a:pt x="149" y="14"/>
                    <a:pt x="145" y="13"/>
                  </a:cubicBezTo>
                  <a:cubicBezTo>
                    <a:pt x="123" y="9"/>
                    <a:pt x="100" y="5"/>
                    <a:pt x="78" y="1"/>
                  </a:cubicBezTo>
                  <a:cubicBezTo>
                    <a:pt x="76" y="0"/>
                    <a:pt x="74" y="0"/>
                    <a:pt x="72" y="1"/>
                  </a:cubicBezTo>
                  <a:cubicBezTo>
                    <a:pt x="50" y="5"/>
                    <a:pt x="27" y="9"/>
                    <a:pt x="5" y="14"/>
                  </a:cubicBezTo>
                  <a:cubicBezTo>
                    <a:pt x="1" y="14"/>
                    <a:pt x="0" y="16"/>
                    <a:pt x="0" y="19"/>
                  </a:cubicBezTo>
                  <a:cubicBezTo>
                    <a:pt x="0" y="35"/>
                    <a:pt x="0" y="93"/>
                    <a:pt x="0" y="106"/>
                  </a:cubicBezTo>
                  <a:cubicBezTo>
                    <a:pt x="0" y="124"/>
                    <a:pt x="5" y="138"/>
                    <a:pt x="17" y="150"/>
                  </a:cubicBezTo>
                  <a:cubicBezTo>
                    <a:pt x="32" y="167"/>
                    <a:pt x="52" y="179"/>
                    <a:pt x="72" y="188"/>
                  </a:cubicBezTo>
                  <a:cubicBezTo>
                    <a:pt x="74" y="189"/>
                    <a:pt x="75" y="189"/>
                    <a:pt x="77" y="188"/>
                  </a:cubicBezTo>
                  <a:cubicBezTo>
                    <a:pt x="101" y="177"/>
                    <a:pt x="124" y="164"/>
                    <a:pt x="140" y="142"/>
                  </a:cubicBezTo>
                  <a:cubicBezTo>
                    <a:pt x="147" y="132"/>
                    <a:pt x="151" y="121"/>
                    <a:pt x="150" y="109"/>
                  </a:cubicBezTo>
                  <a:cubicBezTo>
                    <a:pt x="150" y="79"/>
                    <a:pt x="150" y="50"/>
                    <a:pt x="150" y="20"/>
                  </a:cubicBezTo>
                  <a:close/>
                </a:path>
              </a:pathLst>
            </a:custGeom>
            <a:solidFill>
              <a:srgbClr val="53D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íṣḻiḑè">
              <a:extLst>
                <a:ext uri="{FF2B5EF4-FFF2-40B4-BE49-F238E27FC236}">
                  <a16:creationId xmlns:a16="http://schemas.microsoft.com/office/drawing/2014/main" id="{080395D9-B7F1-4BB9-A216-E8EC1DCA3920}"/>
                </a:ext>
              </a:extLst>
            </p:cNvPr>
            <p:cNvSpPr/>
            <p:nvPr/>
          </p:nvSpPr>
          <p:spPr bwMode="auto">
            <a:xfrm>
              <a:off x="4612481" y="2636044"/>
              <a:ext cx="271463" cy="223838"/>
            </a:xfrm>
            <a:custGeom>
              <a:avLst/>
              <a:gdLst>
                <a:gd name="T0" fmla="*/ 0 w 171"/>
                <a:gd name="T1" fmla="*/ 81 h 141"/>
                <a:gd name="T2" fmla="*/ 62 w 171"/>
                <a:gd name="T3" fmla="*/ 141 h 141"/>
                <a:gd name="T4" fmla="*/ 171 w 171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41">
                  <a:moveTo>
                    <a:pt x="0" y="81"/>
                  </a:moveTo>
                  <a:lnTo>
                    <a:pt x="62" y="141"/>
                  </a:lnTo>
                  <a:lnTo>
                    <a:pt x="171" y="0"/>
                  </a:lnTo>
                </a:path>
              </a:pathLst>
            </a:custGeom>
            <a:noFill/>
            <a:ln w="523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í$1ïdè">
              <a:extLst>
                <a:ext uri="{FF2B5EF4-FFF2-40B4-BE49-F238E27FC236}">
                  <a16:creationId xmlns:a16="http://schemas.microsoft.com/office/drawing/2014/main" id="{A007290D-8DE3-4962-9D88-8241A841DC72}"/>
                </a:ext>
              </a:extLst>
            </p:cNvPr>
            <p:cNvSpPr/>
            <p:nvPr/>
          </p:nvSpPr>
          <p:spPr bwMode="auto">
            <a:xfrm>
              <a:off x="3018631" y="5258594"/>
              <a:ext cx="2217738" cy="101600"/>
            </a:xfrm>
            <a:prstGeom prst="ellipse">
              <a:avLst/>
            </a:pr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ṥ1îḋè">
              <a:extLst>
                <a:ext uri="{FF2B5EF4-FFF2-40B4-BE49-F238E27FC236}">
                  <a16:creationId xmlns:a16="http://schemas.microsoft.com/office/drawing/2014/main" id="{EFB8EEFC-7C6A-4D1E-829F-06A99C70A824}"/>
                </a:ext>
              </a:extLst>
            </p:cNvPr>
            <p:cNvSpPr/>
            <p:nvPr/>
          </p:nvSpPr>
          <p:spPr bwMode="auto">
            <a:xfrm>
              <a:off x="3425031" y="3704432"/>
              <a:ext cx="1135063" cy="1431925"/>
            </a:xfrm>
            <a:custGeom>
              <a:avLst/>
              <a:gdLst>
                <a:gd name="T0" fmla="*/ 219 w 344"/>
                <a:gd name="T1" fmla="*/ 0 h 434"/>
                <a:gd name="T2" fmla="*/ 180 w 344"/>
                <a:gd name="T3" fmla="*/ 317 h 434"/>
                <a:gd name="T4" fmla="*/ 0 w 344"/>
                <a:gd name="T5" fmla="*/ 411 h 434"/>
                <a:gd name="T6" fmla="*/ 12 w 344"/>
                <a:gd name="T7" fmla="*/ 434 h 434"/>
                <a:gd name="T8" fmla="*/ 232 w 344"/>
                <a:gd name="T9" fmla="*/ 345 h 434"/>
                <a:gd name="T10" fmla="*/ 344 w 344"/>
                <a:gd name="T11" fmla="*/ 117 h 434"/>
                <a:gd name="T12" fmla="*/ 219 w 344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434">
                  <a:moveTo>
                    <a:pt x="219" y="0"/>
                  </a:moveTo>
                  <a:cubicBezTo>
                    <a:pt x="219" y="0"/>
                    <a:pt x="144" y="29"/>
                    <a:pt x="180" y="317"/>
                  </a:cubicBezTo>
                  <a:cubicBezTo>
                    <a:pt x="180" y="317"/>
                    <a:pt x="114" y="321"/>
                    <a:pt x="0" y="411"/>
                  </a:cubicBezTo>
                  <a:cubicBezTo>
                    <a:pt x="12" y="434"/>
                    <a:pt x="12" y="434"/>
                    <a:pt x="12" y="434"/>
                  </a:cubicBezTo>
                  <a:cubicBezTo>
                    <a:pt x="12" y="434"/>
                    <a:pt x="177" y="401"/>
                    <a:pt x="232" y="345"/>
                  </a:cubicBezTo>
                  <a:cubicBezTo>
                    <a:pt x="302" y="273"/>
                    <a:pt x="344" y="117"/>
                    <a:pt x="344" y="117"/>
                  </a:cubicBezTo>
                  <a:cubicBezTo>
                    <a:pt x="344" y="117"/>
                    <a:pt x="269" y="73"/>
                    <a:pt x="219" y="0"/>
                  </a:cubicBezTo>
                  <a:close/>
                </a:path>
              </a:pathLst>
            </a:custGeom>
            <a:solidFill>
              <a:srgbClr val="1C2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sḻïdé">
              <a:extLst>
                <a:ext uri="{FF2B5EF4-FFF2-40B4-BE49-F238E27FC236}">
                  <a16:creationId xmlns:a16="http://schemas.microsoft.com/office/drawing/2014/main" id="{C056E25C-FEFA-4595-A2DC-9E0D7E8FF56B}"/>
                </a:ext>
              </a:extLst>
            </p:cNvPr>
            <p:cNvSpPr/>
            <p:nvPr/>
          </p:nvSpPr>
          <p:spPr bwMode="auto">
            <a:xfrm>
              <a:off x="4140994" y="3704432"/>
              <a:ext cx="1131888" cy="1411288"/>
            </a:xfrm>
            <a:custGeom>
              <a:avLst/>
              <a:gdLst>
                <a:gd name="T0" fmla="*/ 253 w 343"/>
                <a:gd name="T1" fmla="*/ 91 h 428"/>
                <a:gd name="T2" fmla="*/ 317 w 343"/>
                <a:gd name="T3" fmla="*/ 239 h 428"/>
                <a:gd name="T4" fmla="*/ 60 w 343"/>
                <a:gd name="T5" fmla="*/ 428 h 428"/>
                <a:gd name="T6" fmla="*/ 44 w 343"/>
                <a:gd name="T7" fmla="*/ 403 h 428"/>
                <a:gd name="T8" fmla="*/ 157 w 343"/>
                <a:gd name="T9" fmla="*/ 287 h 428"/>
                <a:gd name="T10" fmla="*/ 141 w 343"/>
                <a:gd name="T11" fmla="*/ 181 h 428"/>
                <a:gd name="T12" fmla="*/ 2 w 343"/>
                <a:gd name="T13" fmla="*/ 0 h 428"/>
                <a:gd name="T14" fmla="*/ 127 w 343"/>
                <a:gd name="T15" fmla="*/ 117 h 428"/>
                <a:gd name="T16" fmla="*/ 253 w 343"/>
                <a:gd name="T17" fmla="*/ 9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428">
                  <a:moveTo>
                    <a:pt x="253" y="91"/>
                  </a:moveTo>
                  <a:cubicBezTo>
                    <a:pt x="260" y="85"/>
                    <a:pt x="343" y="172"/>
                    <a:pt x="317" y="239"/>
                  </a:cubicBezTo>
                  <a:cubicBezTo>
                    <a:pt x="280" y="335"/>
                    <a:pt x="60" y="428"/>
                    <a:pt x="60" y="428"/>
                  </a:cubicBezTo>
                  <a:cubicBezTo>
                    <a:pt x="44" y="403"/>
                    <a:pt x="44" y="403"/>
                    <a:pt x="44" y="403"/>
                  </a:cubicBezTo>
                  <a:cubicBezTo>
                    <a:pt x="44" y="403"/>
                    <a:pt x="109" y="336"/>
                    <a:pt x="157" y="287"/>
                  </a:cubicBezTo>
                  <a:cubicBezTo>
                    <a:pt x="205" y="237"/>
                    <a:pt x="282" y="251"/>
                    <a:pt x="141" y="181"/>
                  </a:cubicBezTo>
                  <a:cubicBezTo>
                    <a:pt x="0" y="112"/>
                    <a:pt x="2" y="0"/>
                    <a:pt x="2" y="0"/>
                  </a:cubicBezTo>
                  <a:cubicBezTo>
                    <a:pt x="2" y="0"/>
                    <a:pt x="60" y="80"/>
                    <a:pt x="127" y="117"/>
                  </a:cubicBezTo>
                  <a:cubicBezTo>
                    <a:pt x="194" y="154"/>
                    <a:pt x="224" y="117"/>
                    <a:pt x="253" y="91"/>
                  </a:cubicBezTo>
                  <a:close/>
                </a:path>
              </a:pathLst>
            </a:custGeom>
            <a:solidFill>
              <a:srgbClr val="02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ïşḻíḑê">
              <a:extLst>
                <a:ext uri="{FF2B5EF4-FFF2-40B4-BE49-F238E27FC236}">
                  <a16:creationId xmlns:a16="http://schemas.microsoft.com/office/drawing/2014/main" id="{719A6525-C8B7-424C-8BF7-8CCA4E4DB284}"/>
                </a:ext>
              </a:extLst>
            </p:cNvPr>
            <p:cNvSpPr/>
            <p:nvPr/>
          </p:nvSpPr>
          <p:spPr bwMode="auto">
            <a:xfrm>
              <a:off x="3312319" y="5072857"/>
              <a:ext cx="146050" cy="103188"/>
            </a:xfrm>
            <a:custGeom>
              <a:avLst/>
              <a:gdLst>
                <a:gd name="T0" fmla="*/ 75 w 92"/>
                <a:gd name="T1" fmla="*/ 0 h 65"/>
                <a:gd name="T2" fmla="*/ 0 w 92"/>
                <a:gd name="T3" fmla="*/ 27 h 65"/>
                <a:gd name="T4" fmla="*/ 4 w 92"/>
                <a:gd name="T5" fmla="*/ 65 h 65"/>
                <a:gd name="T6" fmla="*/ 92 w 92"/>
                <a:gd name="T7" fmla="*/ 31 h 65"/>
                <a:gd name="T8" fmla="*/ 75 w 9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5">
                  <a:moveTo>
                    <a:pt x="75" y="0"/>
                  </a:moveTo>
                  <a:lnTo>
                    <a:pt x="0" y="27"/>
                  </a:lnTo>
                  <a:lnTo>
                    <a:pt x="4" y="65"/>
                  </a:lnTo>
                  <a:lnTo>
                    <a:pt x="92" y="31"/>
                  </a:lnTo>
                  <a:lnTo>
                    <a:pt x="75" y="0"/>
                  </a:ln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íṧḷîḑe">
              <a:extLst>
                <a:ext uri="{FF2B5EF4-FFF2-40B4-BE49-F238E27FC236}">
                  <a16:creationId xmlns:a16="http://schemas.microsoft.com/office/drawing/2014/main" id="{32C0B234-200F-46C5-870D-CC28E15BE8F5}"/>
                </a:ext>
              </a:extLst>
            </p:cNvPr>
            <p:cNvSpPr/>
            <p:nvPr/>
          </p:nvSpPr>
          <p:spPr bwMode="auto">
            <a:xfrm>
              <a:off x="3236119" y="5099844"/>
              <a:ext cx="241300" cy="244475"/>
            </a:xfrm>
            <a:custGeom>
              <a:avLst/>
              <a:gdLst>
                <a:gd name="T0" fmla="*/ 25 w 73"/>
                <a:gd name="T1" fmla="*/ 23 h 74"/>
                <a:gd name="T2" fmla="*/ 69 w 73"/>
                <a:gd name="T3" fmla="*/ 59 h 74"/>
                <a:gd name="T4" fmla="*/ 35 w 73"/>
                <a:gd name="T5" fmla="*/ 67 h 74"/>
                <a:gd name="T6" fmla="*/ 5 w 73"/>
                <a:gd name="T7" fmla="*/ 11 h 74"/>
                <a:gd name="T8" fmla="*/ 23 w 73"/>
                <a:gd name="T9" fmla="*/ 5 h 74"/>
                <a:gd name="T10" fmla="*/ 25 w 73"/>
                <a:gd name="T11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4">
                  <a:moveTo>
                    <a:pt x="25" y="23"/>
                  </a:moveTo>
                  <a:cubicBezTo>
                    <a:pt x="29" y="45"/>
                    <a:pt x="57" y="51"/>
                    <a:pt x="69" y="59"/>
                  </a:cubicBezTo>
                  <a:cubicBezTo>
                    <a:pt x="73" y="62"/>
                    <a:pt x="68" y="74"/>
                    <a:pt x="35" y="67"/>
                  </a:cubicBezTo>
                  <a:cubicBezTo>
                    <a:pt x="3" y="59"/>
                    <a:pt x="0" y="22"/>
                    <a:pt x="5" y="11"/>
                  </a:cubicBezTo>
                  <a:cubicBezTo>
                    <a:pt x="5" y="11"/>
                    <a:pt x="11" y="0"/>
                    <a:pt x="23" y="5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ṩļiḍè">
              <a:extLst>
                <a:ext uri="{FF2B5EF4-FFF2-40B4-BE49-F238E27FC236}">
                  <a16:creationId xmlns:a16="http://schemas.microsoft.com/office/drawing/2014/main" id="{3334869E-24E8-4CFB-8068-15230DD62E92}"/>
                </a:ext>
              </a:extLst>
            </p:cNvPr>
            <p:cNvSpPr/>
            <p:nvPr/>
          </p:nvSpPr>
          <p:spPr bwMode="auto">
            <a:xfrm>
              <a:off x="4187031" y="5044282"/>
              <a:ext cx="141288" cy="131763"/>
            </a:xfrm>
            <a:custGeom>
              <a:avLst/>
              <a:gdLst>
                <a:gd name="T0" fmla="*/ 66 w 89"/>
                <a:gd name="T1" fmla="*/ 0 h 83"/>
                <a:gd name="T2" fmla="*/ 0 w 89"/>
                <a:gd name="T3" fmla="*/ 52 h 83"/>
                <a:gd name="T4" fmla="*/ 8 w 89"/>
                <a:gd name="T5" fmla="*/ 83 h 83"/>
                <a:gd name="T6" fmla="*/ 89 w 89"/>
                <a:gd name="T7" fmla="*/ 37 h 83"/>
                <a:gd name="T8" fmla="*/ 66 w 89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3">
                  <a:moveTo>
                    <a:pt x="66" y="0"/>
                  </a:moveTo>
                  <a:lnTo>
                    <a:pt x="0" y="52"/>
                  </a:lnTo>
                  <a:lnTo>
                    <a:pt x="8" y="83"/>
                  </a:lnTo>
                  <a:lnTo>
                    <a:pt x="89" y="37"/>
                  </a:lnTo>
                  <a:lnTo>
                    <a:pt x="66" y="0"/>
                  </a:ln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ṧḻíďe">
              <a:extLst>
                <a:ext uri="{FF2B5EF4-FFF2-40B4-BE49-F238E27FC236}">
                  <a16:creationId xmlns:a16="http://schemas.microsoft.com/office/drawing/2014/main" id="{FF5E2918-55F5-4EF8-B136-688B1A37427B}"/>
                </a:ext>
              </a:extLst>
            </p:cNvPr>
            <p:cNvSpPr/>
            <p:nvPr/>
          </p:nvSpPr>
          <p:spPr bwMode="auto">
            <a:xfrm>
              <a:off x="4140994" y="5118894"/>
              <a:ext cx="233363" cy="214313"/>
            </a:xfrm>
            <a:custGeom>
              <a:avLst/>
              <a:gdLst>
                <a:gd name="T0" fmla="*/ 14 w 71"/>
                <a:gd name="T1" fmla="*/ 2 h 65"/>
                <a:gd name="T2" fmla="*/ 0 w 71"/>
                <a:gd name="T3" fmla="*/ 13 h 65"/>
                <a:gd name="T4" fmla="*/ 28 w 71"/>
                <a:gd name="T5" fmla="*/ 58 h 65"/>
                <a:gd name="T6" fmla="*/ 70 w 71"/>
                <a:gd name="T7" fmla="*/ 58 h 65"/>
                <a:gd name="T8" fmla="*/ 33 w 71"/>
                <a:gd name="T9" fmla="*/ 35 h 65"/>
                <a:gd name="T10" fmla="*/ 18 w 71"/>
                <a:gd name="T11" fmla="*/ 17 h 65"/>
                <a:gd name="T12" fmla="*/ 14 w 71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5">
                  <a:moveTo>
                    <a:pt x="14" y="2"/>
                  </a:moveTo>
                  <a:cubicBezTo>
                    <a:pt x="14" y="2"/>
                    <a:pt x="0" y="0"/>
                    <a:pt x="0" y="13"/>
                  </a:cubicBezTo>
                  <a:cubicBezTo>
                    <a:pt x="0" y="26"/>
                    <a:pt x="1" y="53"/>
                    <a:pt x="28" y="58"/>
                  </a:cubicBezTo>
                  <a:cubicBezTo>
                    <a:pt x="55" y="62"/>
                    <a:pt x="70" y="65"/>
                    <a:pt x="70" y="58"/>
                  </a:cubicBezTo>
                  <a:cubicBezTo>
                    <a:pt x="71" y="50"/>
                    <a:pt x="47" y="47"/>
                    <a:pt x="33" y="35"/>
                  </a:cubicBezTo>
                  <a:cubicBezTo>
                    <a:pt x="19" y="24"/>
                    <a:pt x="18" y="17"/>
                    <a:pt x="18" y="17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ŝļîḓe">
              <a:extLst>
                <a:ext uri="{FF2B5EF4-FFF2-40B4-BE49-F238E27FC236}">
                  <a16:creationId xmlns:a16="http://schemas.microsoft.com/office/drawing/2014/main" id="{34A7BEAE-CFE2-4F3C-9DB8-01DC8A2067B1}"/>
                </a:ext>
              </a:extLst>
            </p:cNvPr>
            <p:cNvSpPr/>
            <p:nvPr/>
          </p:nvSpPr>
          <p:spPr bwMode="auto">
            <a:xfrm>
              <a:off x="4088606" y="2831307"/>
              <a:ext cx="2463800" cy="1358900"/>
            </a:xfrm>
            <a:custGeom>
              <a:avLst/>
              <a:gdLst>
                <a:gd name="T0" fmla="*/ 412 w 747"/>
                <a:gd name="T1" fmla="*/ 256 h 412"/>
                <a:gd name="T2" fmla="*/ 345 w 747"/>
                <a:gd name="T3" fmla="*/ 298 h 412"/>
                <a:gd name="T4" fmla="*/ 206 w 747"/>
                <a:gd name="T5" fmla="*/ 397 h 412"/>
                <a:gd name="T6" fmla="*/ 18 w 747"/>
                <a:gd name="T7" fmla="*/ 265 h 412"/>
                <a:gd name="T8" fmla="*/ 142 w 747"/>
                <a:gd name="T9" fmla="*/ 147 h 412"/>
                <a:gd name="T10" fmla="*/ 544 w 747"/>
                <a:gd name="T11" fmla="*/ 44 h 412"/>
                <a:gd name="T12" fmla="*/ 731 w 747"/>
                <a:gd name="T13" fmla="*/ 0 h 412"/>
                <a:gd name="T14" fmla="*/ 747 w 747"/>
                <a:gd name="T15" fmla="*/ 30 h 412"/>
                <a:gd name="T16" fmla="*/ 469 w 747"/>
                <a:gd name="T17" fmla="*/ 165 h 412"/>
                <a:gd name="T18" fmla="*/ 726 w 747"/>
                <a:gd name="T19" fmla="*/ 212 h 412"/>
                <a:gd name="T20" fmla="*/ 726 w 747"/>
                <a:gd name="T21" fmla="*/ 237 h 412"/>
                <a:gd name="T22" fmla="*/ 725 w 747"/>
                <a:gd name="T23" fmla="*/ 238 h 412"/>
                <a:gd name="T24" fmla="*/ 555 w 747"/>
                <a:gd name="T25" fmla="*/ 270 h 412"/>
                <a:gd name="T26" fmla="*/ 546 w 747"/>
                <a:gd name="T27" fmla="*/ 270 h 412"/>
                <a:gd name="T28" fmla="*/ 376 w 747"/>
                <a:gd name="T29" fmla="*/ 23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7" h="412">
                  <a:moveTo>
                    <a:pt x="412" y="256"/>
                  </a:moveTo>
                  <a:cubicBezTo>
                    <a:pt x="398" y="271"/>
                    <a:pt x="378" y="282"/>
                    <a:pt x="345" y="298"/>
                  </a:cubicBezTo>
                  <a:cubicBezTo>
                    <a:pt x="295" y="321"/>
                    <a:pt x="248" y="389"/>
                    <a:pt x="206" y="397"/>
                  </a:cubicBezTo>
                  <a:cubicBezTo>
                    <a:pt x="128" y="412"/>
                    <a:pt x="18" y="265"/>
                    <a:pt x="18" y="265"/>
                  </a:cubicBezTo>
                  <a:cubicBezTo>
                    <a:pt x="18" y="265"/>
                    <a:pt x="0" y="243"/>
                    <a:pt x="142" y="147"/>
                  </a:cubicBezTo>
                  <a:cubicBezTo>
                    <a:pt x="284" y="51"/>
                    <a:pt x="544" y="44"/>
                    <a:pt x="544" y="44"/>
                  </a:cubicBezTo>
                  <a:cubicBezTo>
                    <a:pt x="544" y="44"/>
                    <a:pt x="673" y="27"/>
                    <a:pt x="731" y="0"/>
                  </a:cubicBezTo>
                  <a:cubicBezTo>
                    <a:pt x="747" y="30"/>
                    <a:pt x="747" y="30"/>
                    <a:pt x="747" y="30"/>
                  </a:cubicBezTo>
                  <a:cubicBezTo>
                    <a:pt x="469" y="165"/>
                    <a:pt x="469" y="165"/>
                    <a:pt x="469" y="165"/>
                  </a:cubicBezTo>
                  <a:cubicBezTo>
                    <a:pt x="541" y="217"/>
                    <a:pt x="683" y="214"/>
                    <a:pt x="726" y="212"/>
                  </a:cubicBezTo>
                  <a:cubicBezTo>
                    <a:pt x="726" y="212"/>
                    <a:pt x="725" y="229"/>
                    <a:pt x="726" y="237"/>
                  </a:cubicBezTo>
                  <a:cubicBezTo>
                    <a:pt x="725" y="238"/>
                    <a:pt x="725" y="238"/>
                    <a:pt x="725" y="238"/>
                  </a:cubicBezTo>
                  <a:cubicBezTo>
                    <a:pt x="643" y="276"/>
                    <a:pt x="555" y="270"/>
                    <a:pt x="555" y="270"/>
                  </a:cubicBezTo>
                  <a:cubicBezTo>
                    <a:pt x="546" y="270"/>
                    <a:pt x="546" y="270"/>
                    <a:pt x="546" y="270"/>
                  </a:cubicBezTo>
                  <a:cubicBezTo>
                    <a:pt x="546" y="270"/>
                    <a:pt x="417" y="274"/>
                    <a:pt x="376" y="236"/>
                  </a:cubicBezTo>
                </a:path>
              </a:pathLst>
            </a:custGeom>
            <a:gradFill>
              <a:gsLst>
                <a:gs pos="0">
                  <a:srgbClr val="00B8D0"/>
                </a:gs>
                <a:gs pos="100000">
                  <a:srgbClr val="00F3C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iṥļíḋé">
              <a:extLst>
                <a:ext uri="{FF2B5EF4-FFF2-40B4-BE49-F238E27FC236}">
                  <a16:creationId xmlns:a16="http://schemas.microsoft.com/office/drawing/2014/main" id="{06E78E73-E09B-402E-9C77-7C003DF10F9C}"/>
                </a:ext>
              </a:extLst>
            </p:cNvPr>
            <p:cNvSpPr/>
            <p:nvPr/>
          </p:nvSpPr>
          <p:spPr bwMode="auto">
            <a:xfrm>
              <a:off x="5423694" y="2685257"/>
              <a:ext cx="501650" cy="669925"/>
            </a:xfrm>
            <a:custGeom>
              <a:avLst/>
              <a:gdLst>
                <a:gd name="T0" fmla="*/ 149 w 152"/>
                <a:gd name="T1" fmla="*/ 62 h 203"/>
                <a:gd name="T2" fmla="*/ 140 w 152"/>
                <a:gd name="T3" fmla="*/ 36 h 203"/>
                <a:gd name="T4" fmla="*/ 129 w 152"/>
                <a:gd name="T5" fmla="*/ 3 h 203"/>
                <a:gd name="T6" fmla="*/ 129 w 152"/>
                <a:gd name="T7" fmla="*/ 3 h 203"/>
                <a:gd name="T8" fmla="*/ 84 w 152"/>
                <a:gd name="T9" fmla="*/ 42 h 203"/>
                <a:gd name="T10" fmla="*/ 65 w 152"/>
                <a:gd name="T11" fmla="*/ 33 h 203"/>
                <a:gd name="T12" fmla="*/ 65 w 152"/>
                <a:gd name="T13" fmla="*/ 61 h 203"/>
                <a:gd name="T14" fmla="*/ 43 w 152"/>
                <a:gd name="T15" fmla="*/ 69 h 203"/>
                <a:gd name="T16" fmla="*/ 43 w 152"/>
                <a:gd name="T17" fmla="*/ 69 h 203"/>
                <a:gd name="T18" fmla="*/ 31 w 152"/>
                <a:gd name="T19" fmla="*/ 96 h 203"/>
                <a:gd name="T20" fmla="*/ 51 w 152"/>
                <a:gd name="T21" fmla="*/ 201 h 203"/>
                <a:gd name="T22" fmla="*/ 105 w 152"/>
                <a:gd name="T23" fmla="*/ 110 h 203"/>
                <a:gd name="T24" fmla="*/ 138 w 152"/>
                <a:gd name="T25" fmla="*/ 78 h 203"/>
                <a:gd name="T26" fmla="*/ 149 w 152"/>
                <a:gd name="T27" fmla="*/ 6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203">
                  <a:moveTo>
                    <a:pt x="149" y="62"/>
                  </a:moveTo>
                  <a:cubicBezTo>
                    <a:pt x="145" y="57"/>
                    <a:pt x="141" y="62"/>
                    <a:pt x="140" y="36"/>
                  </a:cubicBezTo>
                  <a:cubicBezTo>
                    <a:pt x="140" y="25"/>
                    <a:pt x="137" y="1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84" y="0"/>
                    <a:pt x="92" y="39"/>
                    <a:pt x="84" y="42"/>
                  </a:cubicBezTo>
                  <a:cubicBezTo>
                    <a:pt x="76" y="45"/>
                    <a:pt x="72" y="28"/>
                    <a:pt x="65" y="33"/>
                  </a:cubicBezTo>
                  <a:cubicBezTo>
                    <a:pt x="58" y="38"/>
                    <a:pt x="71" y="50"/>
                    <a:pt x="65" y="61"/>
                  </a:cubicBezTo>
                  <a:cubicBezTo>
                    <a:pt x="60" y="72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78"/>
                    <a:pt x="38" y="88"/>
                    <a:pt x="31" y="96"/>
                  </a:cubicBezTo>
                  <a:cubicBezTo>
                    <a:pt x="0" y="134"/>
                    <a:pt x="33" y="203"/>
                    <a:pt x="51" y="201"/>
                  </a:cubicBezTo>
                  <a:cubicBezTo>
                    <a:pt x="69" y="199"/>
                    <a:pt x="75" y="118"/>
                    <a:pt x="105" y="110"/>
                  </a:cubicBezTo>
                  <a:cubicBezTo>
                    <a:pt x="135" y="103"/>
                    <a:pt x="138" y="78"/>
                    <a:pt x="138" y="78"/>
                  </a:cubicBezTo>
                  <a:cubicBezTo>
                    <a:pt x="147" y="76"/>
                    <a:pt x="152" y="66"/>
                    <a:pt x="149" y="62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íSļiḍe">
              <a:extLst>
                <a:ext uri="{FF2B5EF4-FFF2-40B4-BE49-F238E27FC236}">
                  <a16:creationId xmlns:a16="http://schemas.microsoft.com/office/drawing/2014/main" id="{7517D46E-ABB0-4661-BE9D-98EB981F1FA1}"/>
                </a:ext>
              </a:extLst>
            </p:cNvPr>
            <p:cNvSpPr/>
            <p:nvPr/>
          </p:nvSpPr>
          <p:spPr bwMode="auto">
            <a:xfrm>
              <a:off x="5557044" y="2623344"/>
              <a:ext cx="293688" cy="300038"/>
            </a:xfrm>
            <a:custGeom>
              <a:avLst/>
              <a:gdLst>
                <a:gd name="T0" fmla="*/ 25 w 89"/>
                <a:gd name="T1" fmla="*/ 80 h 91"/>
                <a:gd name="T2" fmla="*/ 25 w 89"/>
                <a:gd name="T3" fmla="*/ 52 h 91"/>
                <a:gd name="T4" fmla="*/ 44 w 89"/>
                <a:gd name="T5" fmla="*/ 61 h 91"/>
                <a:gd name="T6" fmla="*/ 89 w 89"/>
                <a:gd name="T7" fmla="*/ 22 h 91"/>
                <a:gd name="T8" fmla="*/ 89 w 89"/>
                <a:gd name="T9" fmla="*/ 22 h 91"/>
                <a:gd name="T10" fmla="*/ 37 w 89"/>
                <a:gd name="T11" fmla="*/ 8 h 91"/>
                <a:gd name="T12" fmla="*/ 3 w 89"/>
                <a:gd name="T13" fmla="*/ 88 h 91"/>
                <a:gd name="T14" fmla="*/ 3 w 89"/>
                <a:gd name="T15" fmla="*/ 88 h 91"/>
                <a:gd name="T16" fmla="*/ 25 w 89"/>
                <a:gd name="T17" fmla="*/ 8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91">
                  <a:moveTo>
                    <a:pt x="25" y="80"/>
                  </a:moveTo>
                  <a:cubicBezTo>
                    <a:pt x="31" y="69"/>
                    <a:pt x="18" y="57"/>
                    <a:pt x="25" y="52"/>
                  </a:cubicBezTo>
                  <a:cubicBezTo>
                    <a:pt x="32" y="47"/>
                    <a:pt x="36" y="64"/>
                    <a:pt x="44" y="61"/>
                  </a:cubicBezTo>
                  <a:cubicBezTo>
                    <a:pt x="52" y="58"/>
                    <a:pt x="44" y="19"/>
                    <a:pt x="89" y="22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0" y="8"/>
                    <a:pt x="63" y="0"/>
                    <a:pt x="37" y="8"/>
                  </a:cubicBezTo>
                  <a:cubicBezTo>
                    <a:pt x="0" y="19"/>
                    <a:pt x="11" y="5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8"/>
                    <a:pt x="20" y="91"/>
                    <a:pt x="25" y="80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sḻïdê">
              <a:extLst>
                <a:ext uri="{FF2B5EF4-FFF2-40B4-BE49-F238E27FC236}">
                  <a16:creationId xmlns:a16="http://schemas.microsoft.com/office/drawing/2014/main" id="{0109D7D7-9D33-4520-BE13-221AD212A89D}"/>
                </a:ext>
              </a:extLst>
            </p:cNvPr>
            <p:cNvSpPr/>
            <p:nvPr/>
          </p:nvSpPr>
          <p:spPr bwMode="auto">
            <a:xfrm>
              <a:off x="6506369" y="2694782"/>
              <a:ext cx="204788" cy="225425"/>
            </a:xfrm>
            <a:custGeom>
              <a:avLst/>
              <a:gdLst>
                <a:gd name="T0" fmla="*/ 13 w 62"/>
                <a:gd name="T1" fmla="*/ 68 h 68"/>
                <a:gd name="T2" fmla="*/ 44 w 62"/>
                <a:gd name="T3" fmla="*/ 50 h 68"/>
                <a:gd name="T4" fmla="*/ 62 w 62"/>
                <a:gd name="T5" fmla="*/ 32 h 68"/>
                <a:gd name="T6" fmla="*/ 22 w 62"/>
                <a:gd name="T7" fmla="*/ 27 h 68"/>
                <a:gd name="T8" fmla="*/ 0 w 62"/>
                <a:gd name="T9" fmla="*/ 43 h 68"/>
                <a:gd name="T10" fmla="*/ 13 w 62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8">
                  <a:moveTo>
                    <a:pt x="13" y="68"/>
                  </a:moveTo>
                  <a:cubicBezTo>
                    <a:pt x="30" y="59"/>
                    <a:pt x="43" y="52"/>
                    <a:pt x="44" y="50"/>
                  </a:cubicBezTo>
                  <a:cubicBezTo>
                    <a:pt x="47" y="43"/>
                    <a:pt x="62" y="32"/>
                    <a:pt x="62" y="32"/>
                  </a:cubicBezTo>
                  <a:cubicBezTo>
                    <a:pt x="60" y="0"/>
                    <a:pt x="27" y="13"/>
                    <a:pt x="22" y="27"/>
                  </a:cubicBezTo>
                  <a:cubicBezTo>
                    <a:pt x="20" y="33"/>
                    <a:pt x="11" y="38"/>
                    <a:pt x="0" y="43"/>
                  </a:cubicBezTo>
                  <a:lnTo>
                    <a:pt x="13" y="68"/>
                  </a:ln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ïṡḷîḋè">
              <a:extLst>
                <a:ext uri="{FF2B5EF4-FFF2-40B4-BE49-F238E27FC236}">
                  <a16:creationId xmlns:a16="http://schemas.microsoft.com/office/drawing/2014/main" id="{B2ABB943-88D9-409C-AB78-218F8CF39F4F}"/>
                </a:ext>
              </a:extLst>
            </p:cNvPr>
            <p:cNvSpPr/>
            <p:nvPr/>
          </p:nvSpPr>
          <p:spPr bwMode="auto">
            <a:xfrm>
              <a:off x="6480969" y="3471069"/>
              <a:ext cx="257175" cy="141288"/>
            </a:xfrm>
            <a:custGeom>
              <a:avLst/>
              <a:gdLst>
                <a:gd name="T0" fmla="*/ 65 w 78"/>
                <a:gd name="T1" fmla="*/ 30 h 43"/>
                <a:gd name="T2" fmla="*/ 63 w 78"/>
                <a:gd name="T3" fmla="*/ 5 h 43"/>
                <a:gd name="T4" fmla="*/ 14 w 78"/>
                <a:gd name="T5" fmla="*/ 17 h 43"/>
                <a:gd name="T6" fmla="*/ 1 w 78"/>
                <a:gd name="T7" fmla="*/ 18 h 43"/>
                <a:gd name="T8" fmla="*/ 1 w 78"/>
                <a:gd name="T9" fmla="*/ 43 h 43"/>
                <a:gd name="T10" fmla="*/ 15 w 78"/>
                <a:gd name="T11" fmla="*/ 37 h 43"/>
                <a:gd name="T12" fmla="*/ 65 w 78"/>
                <a:gd name="T13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43">
                  <a:moveTo>
                    <a:pt x="65" y="30"/>
                  </a:moveTo>
                  <a:cubicBezTo>
                    <a:pt x="65" y="30"/>
                    <a:pt x="78" y="11"/>
                    <a:pt x="63" y="5"/>
                  </a:cubicBezTo>
                  <a:cubicBezTo>
                    <a:pt x="52" y="0"/>
                    <a:pt x="32" y="0"/>
                    <a:pt x="14" y="17"/>
                  </a:cubicBezTo>
                  <a:cubicBezTo>
                    <a:pt x="14" y="17"/>
                    <a:pt x="10" y="17"/>
                    <a:pt x="1" y="18"/>
                  </a:cubicBezTo>
                  <a:cubicBezTo>
                    <a:pt x="0" y="25"/>
                    <a:pt x="0" y="34"/>
                    <a:pt x="1" y="43"/>
                  </a:cubicBezTo>
                  <a:cubicBezTo>
                    <a:pt x="6" y="41"/>
                    <a:pt x="10" y="39"/>
                    <a:pt x="15" y="37"/>
                  </a:cubicBezTo>
                  <a:cubicBezTo>
                    <a:pt x="15" y="37"/>
                    <a:pt x="46" y="19"/>
                    <a:pt x="65" y="30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8" name="椭圆 77">
            <a:extLst>
              <a:ext uri="{FF2B5EF4-FFF2-40B4-BE49-F238E27FC236}">
                <a16:creationId xmlns:a16="http://schemas.microsoft.com/office/drawing/2014/main" id="{2D8F803E-7DD2-4A36-97AB-C5701C2A3D65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2DA5AB66-F192-46C8-90D2-AA068228B70A}"/>
              </a:ext>
            </a:extLst>
          </p:cNvPr>
          <p:cNvSpPr txBox="1"/>
          <p:nvPr/>
        </p:nvSpPr>
        <p:spPr>
          <a:xfrm>
            <a:off x="1338785" y="311625"/>
            <a:ext cx="354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4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CD10CAD5-6556-4A9A-ADA9-02AF7D52CF2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55129" y="1483887"/>
            <a:ext cx="5389562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F12802F-184A-4378-A694-5D44ADBC7AB0}"/>
              </a:ext>
            </a:extLst>
          </p:cNvPr>
          <p:cNvGrpSpPr/>
          <p:nvPr/>
        </p:nvGrpSpPr>
        <p:grpSpPr>
          <a:xfrm>
            <a:off x="8412335" y="2023489"/>
            <a:ext cx="3487978" cy="1194826"/>
            <a:chOff x="8386921" y="2138442"/>
            <a:chExt cx="2501951" cy="859095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7756ED01-E360-43D8-B502-E1F109303EAA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9300A9C5-910C-4F48-925A-BEE102D821A1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54" name="f45a7be6-a86c-4e06-aca0-c0aae464c0b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E0A7EA3-2B8F-4574-B074-A31F2311C8B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63011" y="1885536"/>
            <a:ext cx="4865978" cy="3840819"/>
            <a:chOff x="3365501" y="1265238"/>
            <a:chExt cx="5470525" cy="4318000"/>
          </a:xfrm>
        </p:grpSpPr>
        <p:sp>
          <p:nvSpPr>
            <p:cNvPr id="155" name="îṡļïḑê">
              <a:extLst>
                <a:ext uri="{FF2B5EF4-FFF2-40B4-BE49-F238E27FC236}">
                  <a16:creationId xmlns:a16="http://schemas.microsoft.com/office/drawing/2014/main" id="{F2F5FF89-1611-4B0E-8DB9-89664C58B6B0}"/>
                </a:ext>
              </a:extLst>
            </p:cNvPr>
            <p:cNvSpPr/>
            <p:nvPr/>
          </p:nvSpPr>
          <p:spPr bwMode="auto">
            <a:xfrm>
              <a:off x="3937001" y="4613275"/>
              <a:ext cx="33338" cy="715963"/>
            </a:xfrm>
            <a:prstGeom prst="rect">
              <a:avLst/>
            </a:pr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işlîḓé">
              <a:extLst>
                <a:ext uri="{FF2B5EF4-FFF2-40B4-BE49-F238E27FC236}">
                  <a16:creationId xmlns:a16="http://schemas.microsoft.com/office/drawing/2014/main" id="{254C7F83-B7E1-48B2-BE09-617E7C722D67}"/>
                </a:ext>
              </a:extLst>
            </p:cNvPr>
            <p:cNvSpPr/>
            <p:nvPr/>
          </p:nvSpPr>
          <p:spPr bwMode="auto">
            <a:xfrm>
              <a:off x="3657601" y="5311775"/>
              <a:ext cx="592138" cy="165100"/>
            </a:xfrm>
            <a:custGeom>
              <a:avLst/>
              <a:gdLst>
                <a:gd name="T0" fmla="*/ 8 w 144"/>
                <a:gd name="T1" fmla="*/ 40 h 40"/>
                <a:gd name="T2" fmla="*/ 14 w 144"/>
                <a:gd name="T3" fmla="*/ 27 h 40"/>
                <a:gd name="T4" fmla="*/ 41 w 144"/>
                <a:gd name="T5" fmla="*/ 13 h 40"/>
                <a:gd name="T6" fmla="*/ 72 w 144"/>
                <a:gd name="T7" fmla="*/ 8 h 40"/>
                <a:gd name="T8" fmla="*/ 72 w 144"/>
                <a:gd name="T9" fmla="*/ 8 h 40"/>
                <a:gd name="T10" fmla="*/ 114 w 144"/>
                <a:gd name="T11" fmla="*/ 16 h 40"/>
                <a:gd name="T12" fmla="*/ 130 w 144"/>
                <a:gd name="T13" fmla="*/ 26 h 40"/>
                <a:gd name="T14" fmla="*/ 136 w 144"/>
                <a:gd name="T15" fmla="*/ 40 h 40"/>
                <a:gd name="T16" fmla="*/ 144 w 144"/>
                <a:gd name="T17" fmla="*/ 40 h 40"/>
                <a:gd name="T18" fmla="*/ 136 w 144"/>
                <a:gd name="T19" fmla="*/ 21 h 40"/>
                <a:gd name="T20" fmla="*/ 106 w 144"/>
                <a:gd name="T21" fmla="*/ 5 h 40"/>
                <a:gd name="T22" fmla="*/ 72 w 144"/>
                <a:gd name="T23" fmla="*/ 0 h 40"/>
                <a:gd name="T24" fmla="*/ 72 w 144"/>
                <a:gd name="T25" fmla="*/ 0 h 40"/>
                <a:gd name="T26" fmla="*/ 28 w 144"/>
                <a:gd name="T27" fmla="*/ 9 h 40"/>
                <a:gd name="T28" fmla="*/ 8 w 144"/>
                <a:gd name="T29" fmla="*/ 21 h 40"/>
                <a:gd name="T30" fmla="*/ 0 w 144"/>
                <a:gd name="T31" fmla="*/ 40 h 40"/>
                <a:gd name="T32" fmla="*/ 8 w 144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0">
                  <a:moveTo>
                    <a:pt x="8" y="40"/>
                  </a:moveTo>
                  <a:cubicBezTo>
                    <a:pt x="8" y="35"/>
                    <a:pt x="10" y="31"/>
                    <a:pt x="14" y="27"/>
                  </a:cubicBezTo>
                  <a:cubicBezTo>
                    <a:pt x="20" y="20"/>
                    <a:pt x="30" y="16"/>
                    <a:pt x="41" y="13"/>
                  </a:cubicBezTo>
                  <a:cubicBezTo>
                    <a:pt x="52" y="9"/>
                    <a:pt x="64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85" y="8"/>
                    <a:pt x="101" y="10"/>
                    <a:pt x="114" y="16"/>
                  </a:cubicBezTo>
                  <a:cubicBezTo>
                    <a:pt x="121" y="19"/>
                    <a:pt x="126" y="22"/>
                    <a:pt x="130" y="26"/>
                  </a:cubicBezTo>
                  <a:cubicBezTo>
                    <a:pt x="134" y="30"/>
                    <a:pt x="136" y="35"/>
                    <a:pt x="136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3"/>
                    <a:pt x="141" y="26"/>
                    <a:pt x="136" y="21"/>
                  </a:cubicBezTo>
                  <a:cubicBezTo>
                    <a:pt x="129" y="13"/>
                    <a:pt x="118" y="8"/>
                    <a:pt x="106" y="5"/>
                  </a:cubicBezTo>
                  <a:cubicBezTo>
                    <a:pt x="95" y="1"/>
                    <a:pt x="8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0" y="0"/>
                    <a:pt x="42" y="3"/>
                    <a:pt x="28" y="9"/>
                  </a:cubicBezTo>
                  <a:cubicBezTo>
                    <a:pt x="20" y="12"/>
                    <a:pt x="13" y="16"/>
                    <a:pt x="8" y="21"/>
                  </a:cubicBezTo>
                  <a:cubicBezTo>
                    <a:pt x="3" y="26"/>
                    <a:pt x="0" y="33"/>
                    <a:pt x="0" y="40"/>
                  </a:cubicBezTo>
                  <a:cubicBezTo>
                    <a:pt x="8" y="40"/>
                    <a:pt x="8" y="40"/>
                    <a:pt x="8" y="40"/>
                  </a:cubicBezTo>
                  <a:close/>
                </a:path>
              </a:pathLst>
            </a:cu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îṩḷiḓe">
              <a:extLst>
                <a:ext uri="{FF2B5EF4-FFF2-40B4-BE49-F238E27FC236}">
                  <a16:creationId xmlns:a16="http://schemas.microsoft.com/office/drawing/2014/main" id="{00221CB3-38BC-429E-AA2B-0D1F0E55F4AE}"/>
                </a:ext>
              </a:extLst>
            </p:cNvPr>
            <p:cNvSpPr/>
            <p:nvPr/>
          </p:nvSpPr>
          <p:spPr bwMode="auto">
            <a:xfrm>
              <a:off x="3937001" y="5332413"/>
              <a:ext cx="33338" cy="173038"/>
            </a:xfrm>
            <a:prstGeom prst="rect">
              <a:avLst/>
            </a:pr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iś1îdê">
              <a:extLst>
                <a:ext uri="{FF2B5EF4-FFF2-40B4-BE49-F238E27FC236}">
                  <a16:creationId xmlns:a16="http://schemas.microsoft.com/office/drawing/2014/main" id="{7782BA59-9797-48DB-9225-0DC3413E41B8}"/>
                </a:ext>
              </a:extLst>
            </p:cNvPr>
            <p:cNvSpPr/>
            <p:nvPr/>
          </p:nvSpPr>
          <p:spPr bwMode="auto">
            <a:xfrm>
              <a:off x="3937001" y="5332413"/>
              <a:ext cx="33338" cy="173038"/>
            </a:xfrm>
            <a:custGeom>
              <a:avLst/>
              <a:gdLst>
                <a:gd name="T0" fmla="*/ 21 w 21"/>
                <a:gd name="T1" fmla="*/ 109 h 109"/>
                <a:gd name="T2" fmla="*/ 21 w 21"/>
                <a:gd name="T3" fmla="*/ 0 h 109"/>
                <a:gd name="T4" fmla="*/ 0 w 21"/>
                <a:gd name="T5" fmla="*/ 0 h 109"/>
                <a:gd name="T6" fmla="*/ 0 w 21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9">
                  <a:moveTo>
                    <a:pt x="21" y="109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isliḋe">
              <a:extLst>
                <a:ext uri="{FF2B5EF4-FFF2-40B4-BE49-F238E27FC236}">
                  <a16:creationId xmlns:a16="http://schemas.microsoft.com/office/drawing/2014/main" id="{953AEA19-B470-4DA6-8B37-86BF8B548D5C}"/>
                </a:ext>
              </a:extLst>
            </p:cNvPr>
            <p:cNvSpPr/>
            <p:nvPr/>
          </p:nvSpPr>
          <p:spPr bwMode="auto">
            <a:xfrm>
              <a:off x="4184651" y="5456238"/>
              <a:ext cx="93663" cy="95250"/>
            </a:xfrm>
            <a:prstGeom prst="ellipse">
              <a:avLst/>
            </a:pr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îSlîḍé">
              <a:extLst>
                <a:ext uri="{FF2B5EF4-FFF2-40B4-BE49-F238E27FC236}">
                  <a16:creationId xmlns:a16="http://schemas.microsoft.com/office/drawing/2014/main" id="{780F623E-D829-4A3C-AE18-5645C35B4988}"/>
                </a:ext>
              </a:extLst>
            </p:cNvPr>
            <p:cNvSpPr/>
            <p:nvPr/>
          </p:nvSpPr>
          <p:spPr bwMode="auto">
            <a:xfrm>
              <a:off x="3908426" y="5456238"/>
              <a:ext cx="90488" cy="95250"/>
            </a:xfrm>
            <a:prstGeom prst="ellipse">
              <a:avLst/>
            </a:pr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iŝļíḓê">
              <a:extLst>
                <a:ext uri="{FF2B5EF4-FFF2-40B4-BE49-F238E27FC236}">
                  <a16:creationId xmlns:a16="http://schemas.microsoft.com/office/drawing/2014/main" id="{71276627-47F6-4AC4-BE66-F251888735DC}"/>
                </a:ext>
              </a:extLst>
            </p:cNvPr>
            <p:cNvSpPr/>
            <p:nvPr/>
          </p:nvSpPr>
          <p:spPr bwMode="auto">
            <a:xfrm>
              <a:off x="3632201" y="5456238"/>
              <a:ext cx="90488" cy="95250"/>
            </a:xfrm>
            <a:prstGeom prst="ellipse">
              <a:avLst/>
            </a:pr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îSḻïḋé">
              <a:extLst>
                <a:ext uri="{FF2B5EF4-FFF2-40B4-BE49-F238E27FC236}">
                  <a16:creationId xmlns:a16="http://schemas.microsoft.com/office/drawing/2014/main" id="{B759D082-4436-453C-A894-25543454CC2C}"/>
                </a:ext>
              </a:extLst>
            </p:cNvPr>
            <p:cNvSpPr/>
            <p:nvPr/>
          </p:nvSpPr>
          <p:spPr bwMode="auto">
            <a:xfrm>
              <a:off x="3414713" y="3687763"/>
              <a:ext cx="852488" cy="987425"/>
            </a:xfrm>
            <a:custGeom>
              <a:avLst/>
              <a:gdLst>
                <a:gd name="T0" fmla="*/ 124 w 207"/>
                <a:gd name="T1" fmla="*/ 167 h 240"/>
                <a:gd name="T2" fmla="*/ 124 w 207"/>
                <a:gd name="T3" fmla="*/ 40 h 240"/>
                <a:gd name="T4" fmla="*/ 84 w 207"/>
                <a:gd name="T5" fmla="*/ 0 h 240"/>
                <a:gd name="T6" fmla="*/ 40 w 207"/>
                <a:gd name="T7" fmla="*/ 0 h 240"/>
                <a:gd name="T8" fmla="*/ 0 w 207"/>
                <a:gd name="T9" fmla="*/ 40 h 240"/>
                <a:gd name="T10" fmla="*/ 0 w 207"/>
                <a:gd name="T11" fmla="*/ 182 h 240"/>
                <a:gd name="T12" fmla="*/ 57 w 207"/>
                <a:gd name="T13" fmla="*/ 240 h 240"/>
                <a:gd name="T14" fmla="*/ 123 w 207"/>
                <a:gd name="T15" fmla="*/ 240 h 240"/>
                <a:gd name="T16" fmla="*/ 201 w 207"/>
                <a:gd name="T17" fmla="*/ 240 h 240"/>
                <a:gd name="T18" fmla="*/ 207 w 207"/>
                <a:gd name="T19" fmla="*/ 233 h 240"/>
                <a:gd name="T20" fmla="*/ 201 w 207"/>
                <a:gd name="T21" fmla="*/ 226 h 240"/>
                <a:gd name="T22" fmla="*/ 183 w 207"/>
                <a:gd name="T23" fmla="*/ 226 h 240"/>
                <a:gd name="T24" fmla="*/ 124 w 207"/>
                <a:gd name="T25" fmla="*/ 16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124" y="167"/>
                  </a:moveTo>
                  <a:cubicBezTo>
                    <a:pt x="124" y="40"/>
                    <a:pt x="124" y="40"/>
                    <a:pt x="124" y="40"/>
                  </a:cubicBezTo>
                  <a:cubicBezTo>
                    <a:pt x="124" y="18"/>
                    <a:pt x="106" y="0"/>
                    <a:pt x="8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214"/>
                    <a:pt x="26" y="240"/>
                    <a:pt x="57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204" y="240"/>
                    <a:pt x="207" y="237"/>
                    <a:pt x="207" y="233"/>
                  </a:cubicBezTo>
                  <a:cubicBezTo>
                    <a:pt x="207" y="229"/>
                    <a:pt x="204" y="226"/>
                    <a:pt x="201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50" y="226"/>
                    <a:pt x="124" y="200"/>
                    <a:pt x="124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ï$ļíḑe">
              <a:extLst>
                <a:ext uri="{FF2B5EF4-FFF2-40B4-BE49-F238E27FC236}">
                  <a16:creationId xmlns:a16="http://schemas.microsoft.com/office/drawing/2014/main" id="{75D561B3-C362-4831-B737-C2BBC7742288}"/>
                </a:ext>
              </a:extLst>
            </p:cNvPr>
            <p:cNvSpPr/>
            <p:nvPr/>
          </p:nvSpPr>
          <p:spPr bwMode="auto">
            <a:xfrm>
              <a:off x="4052888" y="3465513"/>
              <a:ext cx="1062038" cy="493713"/>
            </a:xfrm>
            <a:custGeom>
              <a:avLst/>
              <a:gdLst>
                <a:gd name="T0" fmla="*/ 255 w 258"/>
                <a:gd name="T1" fmla="*/ 14 h 120"/>
                <a:gd name="T2" fmla="*/ 245 w 258"/>
                <a:gd name="T3" fmla="*/ 16 h 120"/>
                <a:gd name="T4" fmla="*/ 237 w 258"/>
                <a:gd name="T5" fmla="*/ 18 h 120"/>
                <a:gd name="T6" fmla="*/ 248 w 258"/>
                <a:gd name="T7" fmla="*/ 15 h 120"/>
                <a:gd name="T8" fmla="*/ 247 w 258"/>
                <a:gd name="T9" fmla="*/ 10 h 120"/>
                <a:gd name="T10" fmla="*/ 224 w 258"/>
                <a:gd name="T11" fmla="*/ 15 h 120"/>
                <a:gd name="T12" fmla="*/ 220 w 258"/>
                <a:gd name="T13" fmla="*/ 16 h 120"/>
                <a:gd name="T14" fmla="*/ 215 w 258"/>
                <a:gd name="T15" fmla="*/ 15 h 120"/>
                <a:gd name="T16" fmla="*/ 215 w 258"/>
                <a:gd name="T17" fmla="*/ 15 h 120"/>
                <a:gd name="T18" fmla="*/ 215 w 258"/>
                <a:gd name="T19" fmla="*/ 15 h 120"/>
                <a:gd name="T20" fmla="*/ 216 w 258"/>
                <a:gd name="T21" fmla="*/ 14 h 120"/>
                <a:gd name="T22" fmla="*/ 223 w 258"/>
                <a:gd name="T23" fmla="*/ 9 h 120"/>
                <a:gd name="T24" fmla="*/ 218 w 258"/>
                <a:gd name="T25" fmla="*/ 4 h 120"/>
                <a:gd name="T26" fmla="*/ 207 w 258"/>
                <a:gd name="T27" fmla="*/ 11 h 120"/>
                <a:gd name="T28" fmla="*/ 193 w 258"/>
                <a:gd name="T29" fmla="*/ 17 h 120"/>
                <a:gd name="T30" fmla="*/ 190 w 258"/>
                <a:gd name="T31" fmla="*/ 19 h 120"/>
                <a:gd name="T32" fmla="*/ 187 w 258"/>
                <a:gd name="T33" fmla="*/ 22 h 120"/>
                <a:gd name="T34" fmla="*/ 182 w 258"/>
                <a:gd name="T35" fmla="*/ 25 h 120"/>
                <a:gd name="T36" fmla="*/ 172 w 258"/>
                <a:gd name="T37" fmla="*/ 30 h 120"/>
                <a:gd name="T38" fmla="*/ 152 w 258"/>
                <a:gd name="T39" fmla="*/ 41 h 120"/>
                <a:gd name="T40" fmla="*/ 112 w 258"/>
                <a:gd name="T41" fmla="*/ 63 h 120"/>
                <a:gd name="T42" fmla="*/ 99 w 258"/>
                <a:gd name="T43" fmla="*/ 71 h 120"/>
                <a:gd name="T44" fmla="*/ 95 w 258"/>
                <a:gd name="T45" fmla="*/ 65 h 120"/>
                <a:gd name="T46" fmla="*/ 52 w 258"/>
                <a:gd name="T47" fmla="*/ 9 h 120"/>
                <a:gd name="T48" fmla="*/ 25 w 258"/>
                <a:gd name="T49" fmla="*/ 2 h 120"/>
                <a:gd name="T50" fmla="*/ 12 w 258"/>
                <a:gd name="T51" fmla="*/ 3 h 120"/>
                <a:gd name="T52" fmla="*/ 2 w 258"/>
                <a:gd name="T53" fmla="*/ 12 h 120"/>
                <a:gd name="T54" fmla="*/ 5 w 258"/>
                <a:gd name="T55" fmla="*/ 29 h 120"/>
                <a:gd name="T56" fmla="*/ 30 w 258"/>
                <a:gd name="T57" fmla="*/ 63 h 120"/>
                <a:gd name="T58" fmla="*/ 64 w 258"/>
                <a:gd name="T59" fmla="*/ 100 h 120"/>
                <a:gd name="T60" fmla="*/ 85 w 258"/>
                <a:gd name="T61" fmla="*/ 115 h 120"/>
                <a:gd name="T62" fmla="*/ 96 w 258"/>
                <a:gd name="T63" fmla="*/ 119 h 120"/>
                <a:gd name="T64" fmla="*/ 110 w 258"/>
                <a:gd name="T65" fmla="*/ 115 h 120"/>
                <a:gd name="T66" fmla="*/ 115 w 258"/>
                <a:gd name="T67" fmla="*/ 112 h 120"/>
                <a:gd name="T68" fmla="*/ 120 w 258"/>
                <a:gd name="T69" fmla="*/ 107 h 120"/>
                <a:gd name="T70" fmla="*/ 173 w 258"/>
                <a:gd name="T71" fmla="*/ 62 h 120"/>
                <a:gd name="T72" fmla="*/ 195 w 258"/>
                <a:gd name="T73" fmla="*/ 42 h 120"/>
                <a:gd name="T74" fmla="*/ 217 w 258"/>
                <a:gd name="T75" fmla="*/ 35 h 120"/>
                <a:gd name="T76" fmla="*/ 217 w 258"/>
                <a:gd name="T77" fmla="*/ 35 h 120"/>
                <a:gd name="T78" fmla="*/ 247 w 258"/>
                <a:gd name="T79" fmla="*/ 33 h 120"/>
                <a:gd name="T80" fmla="*/ 246 w 258"/>
                <a:gd name="T81" fmla="*/ 28 h 120"/>
                <a:gd name="T82" fmla="*/ 228 w 258"/>
                <a:gd name="T83" fmla="*/ 31 h 120"/>
                <a:gd name="T84" fmla="*/ 229 w 258"/>
                <a:gd name="T85" fmla="*/ 30 h 120"/>
                <a:gd name="T86" fmla="*/ 237 w 258"/>
                <a:gd name="T87" fmla="*/ 29 h 120"/>
                <a:gd name="T88" fmla="*/ 254 w 258"/>
                <a:gd name="T89" fmla="*/ 26 h 120"/>
                <a:gd name="T90" fmla="*/ 252 w 258"/>
                <a:gd name="T91" fmla="*/ 21 h 120"/>
                <a:gd name="T92" fmla="*/ 235 w 258"/>
                <a:gd name="T93" fmla="*/ 24 h 120"/>
                <a:gd name="T94" fmla="*/ 229 w 258"/>
                <a:gd name="T95" fmla="*/ 25 h 120"/>
                <a:gd name="T96" fmla="*/ 229 w 258"/>
                <a:gd name="T97" fmla="*/ 24 h 120"/>
                <a:gd name="T98" fmla="*/ 236 w 258"/>
                <a:gd name="T99" fmla="*/ 23 h 120"/>
                <a:gd name="T100" fmla="*/ 247 w 258"/>
                <a:gd name="T101" fmla="*/ 21 h 120"/>
                <a:gd name="T102" fmla="*/ 254 w 258"/>
                <a:gd name="T103" fmla="*/ 19 h 120"/>
                <a:gd name="T104" fmla="*/ 257 w 258"/>
                <a:gd name="T105" fmla="*/ 18 h 120"/>
                <a:gd name="T106" fmla="*/ 257 w 258"/>
                <a:gd name="T107" fmla="*/ 18 h 120"/>
                <a:gd name="T108" fmla="*/ 255 w 258"/>
                <a:gd name="T109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" h="120">
                  <a:moveTo>
                    <a:pt x="255" y="14"/>
                  </a:moveTo>
                  <a:cubicBezTo>
                    <a:pt x="252" y="14"/>
                    <a:pt x="248" y="16"/>
                    <a:pt x="245" y="16"/>
                  </a:cubicBezTo>
                  <a:cubicBezTo>
                    <a:pt x="244" y="16"/>
                    <a:pt x="238" y="18"/>
                    <a:pt x="237" y="18"/>
                  </a:cubicBezTo>
                  <a:cubicBezTo>
                    <a:pt x="239" y="17"/>
                    <a:pt x="246" y="15"/>
                    <a:pt x="248" y="15"/>
                  </a:cubicBezTo>
                  <a:cubicBezTo>
                    <a:pt x="251" y="14"/>
                    <a:pt x="250" y="9"/>
                    <a:pt x="247" y="10"/>
                  </a:cubicBezTo>
                  <a:cubicBezTo>
                    <a:pt x="239" y="12"/>
                    <a:pt x="232" y="15"/>
                    <a:pt x="224" y="15"/>
                  </a:cubicBezTo>
                  <a:cubicBezTo>
                    <a:pt x="223" y="16"/>
                    <a:pt x="221" y="16"/>
                    <a:pt x="220" y="16"/>
                  </a:cubicBezTo>
                  <a:cubicBezTo>
                    <a:pt x="218" y="16"/>
                    <a:pt x="217" y="16"/>
                    <a:pt x="215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9" y="13"/>
                    <a:pt x="221" y="11"/>
                    <a:pt x="223" y="9"/>
                  </a:cubicBezTo>
                  <a:cubicBezTo>
                    <a:pt x="226" y="5"/>
                    <a:pt x="221" y="0"/>
                    <a:pt x="218" y="4"/>
                  </a:cubicBezTo>
                  <a:cubicBezTo>
                    <a:pt x="215" y="7"/>
                    <a:pt x="211" y="9"/>
                    <a:pt x="207" y="11"/>
                  </a:cubicBezTo>
                  <a:cubicBezTo>
                    <a:pt x="202" y="13"/>
                    <a:pt x="197" y="14"/>
                    <a:pt x="193" y="17"/>
                  </a:cubicBezTo>
                  <a:cubicBezTo>
                    <a:pt x="192" y="17"/>
                    <a:pt x="191" y="18"/>
                    <a:pt x="190" y="19"/>
                  </a:cubicBezTo>
                  <a:cubicBezTo>
                    <a:pt x="189" y="20"/>
                    <a:pt x="188" y="21"/>
                    <a:pt x="187" y="22"/>
                  </a:cubicBezTo>
                  <a:cubicBezTo>
                    <a:pt x="186" y="24"/>
                    <a:pt x="184" y="24"/>
                    <a:pt x="182" y="25"/>
                  </a:cubicBezTo>
                  <a:cubicBezTo>
                    <a:pt x="179" y="27"/>
                    <a:pt x="176" y="28"/>
                    <a:pt x="172" y="30"/>
                  </a:cubicBezTo>
                  <a:cubicBezTo>
                    <a:pt x="165" y="34"/>
                    <a:pt x="159" y="37"/>
                    <a:pt x="152" y="41"/>
                  </a:cubicBezTo>
                  <a:cubicBezTo>
                    <a:pt x="138" y="48"/>
                    <a:pt x="125" y="55"/>
                    <a:pt x="112" y="63"/>
                  </a:cubicBezTo>
                  <a:cubicBezTo>
                    <a:pt x="108" y="66"/>
                    <a:pt x="103" y="68"/>
                    <a:pt x="99" y="71"/>
                  </a:cubicBezTo>
                  <a:cubicBezTo>
                    <a:pt x="97" y="69"/>
                    <a:pt x="96" y="67"/>
                    <a:pt x="95" y="65"/>
                  </a:cubicBezTo>
                  <a:cubicBezTo>
                    <a:pt x="82" y="47"/>
                    <a:pt x="69" y="25"/>
                    <a:pt x="52" y="9"/>
                  </a:cubicBezTo>
                  <a:cubicBezTo>
                    <a:pt x="45" y="2"/>
                    <a:pt x="34" y="2"/>
                    <a:pt x="25" y="2"/>
                  </a:cubicBezTo>
                  <a:cubicBezTo>
                    <a:pt x="20" y="2"/>
                    <a:pt x="16" y="2"/>
                    <a:pt x="12" y="3"/>
                  </a:cubicBezTo>
                  <a:cubicBezTo>
                    <a:pt x="7" y="5"/>
                    <a:pt x="3" y="8"/>
                    <a:pt x="2" y="12"/>
                  </a:cubicBezTo>
                  <a:cubicBezTo>
                    <a:pt x="0" y="17"/>
                    <a:pt x="2" y="24"/>
                    <a:pt x="5" y="29"/>
                  </a:cubicBezTo>
                  <a:cubicBezTo>
                    <a:pt x="11" y="43"/>
                    <a:pt x="20" y="52"/>
                    <a:pt x="30" y="63"/>
                  </a:cubicBezTo>
                  <a:cubicBezTo>
                    <a:pt x="40" y="76"/>
                    <a:pt x="52" y="88"/>
                    <a:pt x="64" y="100"/>
                  </a:cubicBezTo>
                  <a:cubicBezTo>
                    <a:pt x="70" y="107"/>
                    <a:pt x="77" y="112"/>
                    <a:pt x="85" y="115"/>
                  </a:cubicBezTo>
                  <a:cubicBezTo>
                    <a:pt x="88" y="117"/>
                    <a:pt x="92" y="119"/>
                    <a:pt x="96" y="119"/>
                  </a:cubicBezTo>
                  <a:cubicBezTo>
                    <a:pt x="102" y="120"/>
                    <a:pt x="106" y="118"/>
                    <a:pt x="110" y="115"/>
                  </a:cubicBezTo>
                  <a:cubicBezTo>
                    <a:pt x="112" y="114"/>
                    <a:pt x="114" y="113"/>
                    <a:pt x="115" y="112"/>
                  </a:cubicBezTo>
                  <a:cubicBezTo>
                    <a:pt x="116" y="110"/>
                    <a:pt x="118" y="109"/>
                    <a:pt x="120" y="107"/>
                  </a:cubicBezTo>
                  <a:cubicBezTo>
                    <a:pt x="138" y="92"/>
                    <a:pt x="155" y="77"/>
                    <a:pt x="173" y="62"/>
                  </a:cubicBezTo>
                  <a:cubicBezTo>
                    <a:pt x="180" y="55"/>
                    <a:pt x="188" y="48"/>
                    <a:pt x="195" y="42"/>
                  </a:cubicBezTo>
                  <a:cubicBezTo>
                    <a:pt x="202" y="37"/>
                    <a:pt x="209" y="35"/>
                    <a:pt x="217" y="35"/>
                  </a:cubicBezTo>
                  <a:cubicBezTo>
                    <a:pt x="217" y="35"/>
                    <a:pt x="217" y="35"/>
                    <a:pt x="217" y="35"/>
                  </a:cubicBezTo>
                  <a:cubicBezTo>
                    <a:pt x="226" y="37"/>
                    <a:pt x="239" y="36"/>
                    <a:pt x="247" y="33"/>
                  </a:cubicBezTo>
                  <a:cubicBezTo>
                    <a:pt x="250" y="33"/>
                    <a:pt x="249" y="28"/>
                    <a:pt x="246" y="28"/>
                  </a:cubicBezTo>
                  <a:cubicBezTo>
                    <a:pt x="242" y="29"/>
                    <a:pt x="232" y="31"/>
                    <a:pt x="228" y="31"/>
                  </a:cubicBezTo>
                  <a:cubicBezTo>
                    <a:pt x="229" y="30"/>
                    <a:pt x="229" y="30"/>
                    <a:pt x="229" y="30"/>
                  </a:cubicBezTo>
                  <a:cubicBezTo>
                    <a:pt x="231" y="30"/>
                    <a:pt x="234" y="30"/>
                    <a:pt x="237" y="29"/>
                  </a:cubicBezTo>
                  <a:cubicBezTo>
                    <a:pt x="241" y="29"/>
                    <a:pt x="250" y="26"/>
                    <a:pt x="254" y="26"/>
                  </a:cubicBezTo>
                  <a:cubicBezTo>
                    <a:pt x="257" y="25"/>
                    <a:pt x="256" y="20"/>
                    <a:pt x="252" y="21"/>
                  </a:cubicBezTo>
                  <a:cubicBezTo>
                    <a:pt x="248" y="21"/>
                    <a:pt x="240" y="24"/>
                    <a:pt x="235" y="24"/>
                  </a:cubicBezTo>
                  <a:cubicBezTo>
                    <a:pt x="233" y="25"/>
                    <a:pt x="231" y="25"/>
                    <a:pt x="229" y="25"/>
                  </a:cubicBezTo>
                  <a:cubicBezTo>
                    <a:pt x="229" y="24"/>
                    <a:pt x="229" y="24"/>
                    <a:pt x="229" y="24"/>
                  </a:cubicBezTo>
                  <a:cubicBezTo>
                    <a:pt x="232" y="24"/>
                    <a:pt x="234" y="24"/>
                    <a:pt x="236" y="23"/>
                  </a:cubicBezTo>
                  <a:cubicBezTo>
                    <a:pt x="238" y="23"/>
                    <a:pt x="245" y="22"/>
                    <a:pt x="247" y="21"/>
                  </a:cubicBezTo>
                  <a:cubicBezTo>
                    <a:pt x="249" y="21"/>
                    <a:pt x="252" y="19"/>
                    <a:pt x="254" y="19"/>
                  </a:cubicBezTo>
                  <a:cubicBezTo>
                    <a:pt x="255" y="20"/>
                    <a:pt x="256" y="19"/>
                    <a:pt x="257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8" y="17"/>
                    <a:pt x="257" y="15"/>
                    <a:pt x="255" y="14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iSlîďè">
              <a:extLst>
                <a:ext uri="{FF2B5EF4-FFF2-40B4-BE49-F238E27FC236}">
                  <a16:creationId xmlns:a16="http://schemas.microsoft.com/office/drawing/2014/main" id="{9A33045D-1B8D-449A-8A19-4294726A06BF}"/>
                </a:ext>
              </a:extLst>
            </p:cNvPr>
            <p:cNvSpPr/>
            <p:nvPr/>
          </p:nvSpPr>
          <p:spPr bwMode="auto">
            <a:xfrm>
              <a:off x="4357688" y="5110163"/>
              <a:ext cx="411163" cy="449263"/>
            </a:xfrm>
            <a:custGeom>
              <a:avLst/>
              <a:gdLst>
                <a:gd name="T0" fmla="*/ 57 w 100"/>
                <a:gd name="T1" fmla="*/ 37 h 109"/>
                <a:gd name="T2" fmla="*/ 61 w 100"/>
                <a:gd name="T3" fmla="*/ 61 h 109"/>
                <a:gd name="T4" fmla="*/ 97 w 100"/>
                <a:gd name="T5" fmla="*/ 91 h 109"/>
                <a:gd name="T6" fmla="*/ 99 w 100"/>
                <a:gd name="T7" fmla="*/ 95 h 109"/>
                <a:gd name="T8" fmla="*/ 96 w 100"/>
                <a:gd name="T9" fmla="*/ 101 h 109"/>
                <a:gd name="T10" fmla="*/ 50 w 100"/>
                <a:gd name="T11" fmla="*/ 90 h 109"/>
                <a:gd name="T12" fmla="*/ 6 w 100"/>
                <a:gd name="T13" fmla="*/ 73 h 109"/>
                <a:gd name="T14" fmla="*/ 1 w 100"/>
                <a:gd name="T15" fmla="*/ 63 h 109"/>
                <a:gd name="T16" fmla="*/ 19 w 100"/>
                <a:gd name="T17" fmla="*/ 21 h 109"/>
                <a:gd name="T18" fmla="*/ 22 w 100"/>
                <a:gd name="T19" fmla="*/ 15 h 109"/>
                <a:gd name="T20" fmla="*/ 48 w 100"/>
                <a:gd name="T21" fmla="*/ 4 h 109"/>
                <a:gd name="T22" fmla="*/ 59 w 100"/>
                <a:gd name="T23" fmla="*/ 28 h 109"/>
                <a:gd name="T24" fmla="*/ 57 w 100"/>
                <a:gd name="T25" fmla="*/ 3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09">
                  <a:moveTo>
                    <a:pt x="57" y="37"/>
                  </a:moveTo>
                  <a:cubicBezTo>
                    <a:pt x="56" y="45"/>
                    <a:pt x="55" y="53"/>
                    <a:pt x="61" y="61"/>
                  </a:cubicBezTo>
                  <a:cubicBezTo>
                    <a:pt x="70" y="74"/>
                    <a:pt x="87" y="79"/>
                    <a:pt x="97" y="91"/>
                  </a:cubicBezTo>
                  <a:cubicBezTo>
                    <a:pt x="98" y="92"/>
                    <a:pt x="99" y="93"/>
                    <a:pt x="99" y="95"/>
                  </a:cubicBezTo>
                  <a:cubicBezTo>
                    <a:pt x="100" y="97"/>
                    <a:pt x="98" y="100"/>
                    <a:pt x="96" y="101"/>
                  </a:cubicBezTo>
                  <a:cubicBezTo>
                    <a:pt x="83" y="109"/>
                    <a:pt x="61" y="95"/>
                    <a:pt x="50" y="90"/>
                  </a:cubicBezTo>
                  <a:cubicBezTo>
                    <a:pt x="35" y="84"/>
                    <a:pt x="20" y="78"/>
                    <a:pt x="6" y="73"/>
                  </a:cubicBezTo>
                  <a:cubicBezTo>
                    <a:pt x="2" y="71"/>
                    <a:pt x="0" y="67"/>
                    <a:pt x="1" y="6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5"/>
                    <a:pt x="38" y="0"/>
                    <a:pt x="48" y="4"/>
                  </a:cubicBezTo>
                  <a:cubicBezTo>
                    <a:pt x="56" y="8"/>
                    <a:pt x="61" y="18"/>
                    <a:pt x="59" y="28"/>
                  </a:cubicBezTo>
                  <a:cubicBezTo>
                    <a:pt x="59" y="31"/>
                    <a:pt x="58" y="34"/>
                    <a:pt x="57" y="37"/>
                  </a:cubicBezTo>
                </a:path>
              </a:pathLst>
            </a:cu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îşḷiḋé">
              <a:extLst>
                <a:ext uri="{FF2B5EF4-FFF2-40B4-BE49-F238E27FC236}">
                  <a16:creationId xmlns:a16="http://schemas.microsoft.com/office/drawing/2014/main" id="{219504B2-3D68-4B9A-A20D-3AB0224E1811}"/>
                </a:ext>
              </a:extLst>
            </p:cNvPr>
            <p:cNvSpPr/>
            <p:nvPr/>
          </p:nvSpPr>
          <p:spPr bwMode="auto">
            <a:xfrm>
              <a:off x="5089526" y="5218113"/>
              <a:ext cx="547688" cy="320675"/>
            </a:xfrm>
            <a:custGeom>
              <a:avLst/>
              <a:gdLst>
                <a:gd name="T0" fmla="*/ 51 w 133"/>
                <a:gd name="T1" fmla="*/ 20 h 78"/>
                <a:gd name="T2" fmla="*/ 57 w 133"/>
                <a:gd name="T3" fmla="*/ 25 h 78"/>
                <a:gd name="T4" fmla="*/ 83 w 133"/>
                <a:gd name="T5" fmla="*/ 30 h 78"/>
                <a:gd name="T6" fmla="*/ 109 w 133"/>
                <a:gd name="T7" fmla="*/ 19 h 78"/>
                <a:gd name="T8" fmla="*/ 119 w 133"/>
                <a:gd name="T9" fmla="*/ 20 h 78"/>
                <a:gd name="T10" fmla="*/ 104 w 133"/>
                <a:gd name="T11" fmla="*/ 47 h 78"/>
                <a:gd name="T12" fmla="*/ 61 w 133"/>
                <a:gd name="T13" fmla="*/ 74 h 78"/>
                <a:gd name="T14" fmla="*/ 52 w 133"/>
                <a:gd name="T15" fmla="*/ 77 h 78"/>
                <a:gd name="T16" fmla="*/ 25 w 133"/>
                <a:gd name="T17" fmla="*/ 55 h 78"/>
                <a:gd name="T18" fmla="*/ 10 w 133"/>
                <a:gd name="T19" fmla="*/ 39 h 78"/>
                <a:gd name="T20" fmla="*/ 3 w 133"/>
                <a:gd name="T21" fmla="*/ 17 h 78"/>
                <a:gd name="T22" fmla="*/ 7 w 133"/>
                <a:gd name="T23" fmla="*/ 13 h 78"/>
                <a:gd name="T24" fmla="*/ 13 w 133"/>
                <a:gd name="T25" fmla="*/ 6 h 78"/>
                <a:gd name="T26" fmla="*/ 38 w 133"/>
                <a:gd name="T27" fmla="*/ 7 h 78"/>
                <a:gd name="T28" fmla="*/ 51 w 133"/>
                <a:gd name="T29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78">
                  <a:moveTo>
                    <a:pt x="51" y="20"/>
                  </a:moveTo>
                  <a:cubicBezTo>
                    <a:pt x="53" y="22"/>
                    <a:pt x="55" y="23"/>
                    <a:pt x="57" y="25"/>
                  </a:cubicBezTo>
                  <a:cubicBezTo>
                    <a:pt x="64" y="30"/>
                    <a:pt x="75" y="33"/>
                    <a:pt x="83" y="30"/>
                  </a:cubicBezTo>
                  <a:cubicBezTo>
                    <a:pt x="92" y="26"/>
                    <a:pt x="100" y="21"/>
                    <a:pt x="109" y="19"/>
                  </a:cubicBezTo>
                  <a:cubicBezTo>
                    <a:pt x="113" y="18"/>
                    <a:pt x="116" y="18"/>
                    <a:pt x="119" y="20"/>
                  </a:cubicBezTo>
                  <a:cubicBezTo>
                    <a:pt x="133" y="27"/>
                    <a:pt x="110" y="43"/>
                    <a:pt x="104" y="47"/>
                  </a:cubicBezTo>
                  <a:cubicBezTo>
                    <a:pt x="90" y="56"/>
                    <a:pt x="75" y="65"/>
                    <a:pt x="61" y="74"/>
                  </a:cubicBezTo>
                  <a:cubicBezTo>
                    <a:pt x="58" y="75"/>
                    <a:pt x="55" y="77"/>
                    <a:pt x="52" y="77"/>
                  </a:cubicBezTo>
                  <a:cubicBezTo>
                    <a:pt x="39" y="78"/>
                    <a:pt x="32" y="64"/>
                    <a:pt x="25" y="55"/>
                  </a:cubicBezTo>
                  <a:cubicBezTo>
                    <a:pt x="21" y="49"/>
                    <a:pt x="15" y="44"/>
                    <a:pt x="10" y="39"/>
                  </a:cubicBezTo>
                  <a:cubicBezTo>
                    <a:pt x="7" y="34"/>
                    <a:pt x="0" y="22"/>
                    <a:pt x="3" y="17"/>
                  </a:cubicBezTo>
                  <a:cubicBezTo>
                    <a:pt x="4" y="15"/>
                    <a:pt x="6" y="14"/>
                    <a:pt x="7" y="13"/>
                  </a:cubicBezTo>
                  <a:cubicBezTo>
                    <a:pt x="9" y="11"/>
                    <a:pt x="10" y="8"/>
                    <a:pt x="13" y="6"/>
                  </a:cubicBezTo>
                  <a:cubicBezTo>
                    <a:pt x="19" y="0"/>
                    <a:pt x="30" y="2"/>
                    <a:pt x="38" y="7"/>
                  </a:cubicBezTo>
                  <a:cubicBezTo>
                    <a:pt x="43" y="10"/>
                    <a:pt x="47" y="15"/>
                    <a:pt x="51" y="20"/>
                  </a:cubicBezTo>
                </a:path>
              </a:pathLst>
            </a:cu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$1iďe">
              <a:extLst>
                <a:ext uri="{FF2B5EF4-FFF2-40B4-BE49-F238E27FC236}">
                  <a16:creationId xmlns:a16="http://schemas.microsoft.com/office/drawing/2014/main" id="{1E3CDB73-3EEA-457E-8B7D-26040301D366}"/>
                </a:ext>
              </a:extLst>
            </p:cNvPr>
            <p:cNvSpPr/>
            <p:nvPr/>
          </p:nvSpPr>
          <p:spPr bwMode="auto">
            <a:xfrm>
              <a:off x="4176713" y="407035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íṣļide">
              <a:extLst>
                <a:ext uri="{FF2B5EF4-FFF2-40B4-BE49-F238E27FC236}">
                  <a16:creationId xmlns:a16="http://schemas.microsoft.com/office/drawing/2014/main" id="{E415D0DE-58E7-4A16-9F59-CB36ADF3CA7E}"/>
                </a:ext>
              </a:extLst>
            </p:cNvPr>
            <p:cNvSpPr/>
            <p:nvPr/>
          </p:nvSpPr>
          <p:spPr bwMode="auto">
            <a:xfrm>
              <a:off x="4056063" y="3482975"/>
              <a:ext cx="1588" cy="11113"/>
            </a:xfrm>
            <a:prstGeom prst="rect">
              <a:avLst/>
            </a:prstGeom>
            <a:solidFill>
              <a:srgbClr val="E6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ï$ḻîḋê">
              <a:extLst>
                <a:ext uri="{FF2B5EF4-FFF2-40B4-BE49-F238E27FC236}">
                  <a16:creationId xmlns:a16="http://schemas.microsoft.com/office/drawing/2014/main" id="{A07F38C4-D034-4B36-9122-17F3793E7F9D}"/>
                </a:ext>
              </a:extLst>
            </p:cNvPr>
            <p:cNvSpPr/>
            <p:nvPr/>
          </p:nvSpPr>
          <p:spPr bwMode="auto">
            <a:xfrm>
              <a:off x="4176713" y="4062413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Sľíḍè">
              <a:extLst>
                <a:ext uri="{FF2B5EF4-FFF2-40B4-BE49-F238E27FC236}">
                  <a16:creationId xmlns:a16="http://schemas.microsoft.com/office/drawing/2014/main" id="{87622173-EA8A-4CDC-BC97-7B6C558B3D57}"/>
                </a:ext>
              </a:extLst>
            </p:cNvPr>
            <p:cNvSpPr/>
            <p:nvPr/>
          </p:nvSpPr>
          <p:spPr bwMode="auto">
            <a:xfrm>
              <a:off x="4179888" y="4037013"/>
              <a:ext cx="173038" cy="103188"/>
            </a:xfrm>
            <a:custGeom>
              <a:avLst/>
              <a:gdLst>
                <a:gd name="T0" fmla="*/ 41 w 42"/>
                <a:gd name="T1" fmla="*/ 0 h 25"/>
                <a:gd name="T2" fmla="*/ 0 w 42"/>
                <a:gd name="T3" fmla="*/ 8 h 25"/>
                <a:gd name="T4" fmla="*/ 24 w 42"/>
                <a:gd name="T5" fmla="*/ 23 h 25"/>
                <a:gd name="T6" fmla="*/ 41 w 4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5">
                  <a:moveTo>
                    <a:pt x="4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19"/>
                    <a:pt x="13" y="25"/>
                    <a:pt x="24" y="23"/>
                  </a:cubicBezTo>
                  <a:cubicBezTo>
                    <a:pt x="35" y="21"/>
                    <a:pt x="42" y="11"/>
                    <a:pt x="41" y="0"/>
                  </a:cubicBezTo>
                  <a:close/>
                </a:path>
              </a:pathLst>
            </a:custGeom>
            <a:solidFill>
              <a:srgbClr val="E6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íṥḷíḓé">
              <a:extLst>
                <a:ext uri="{FF2B5EF4-FFF2-40B4-BE49-F238E27FC236}">
                  <a16:creationId xmlns:a16="http://schemas.microsoft.com/office/drawing/2014/main" id="{39E9644B-2D50-404C-87A3-EDC20D5E7351}"/>
                </a:ext>
              </a:extLst>
            </p:cNvPr>
            <p:cNvSpPr/>
            <p:nvPr/>
          </p:nvSpPr>
          <p:spPr bwMode="auto">
            <a:xfrm>
              <a:off x="4278313" y="3452813"/>
              <a:ext cx="20638" cy="160338"/>
            </a:xfrm>
            <a:custGeom>
              <a:avLst/>
              <a:gdLst>
                <a:gd name="T0" fmla="*/ 13 w 13"/>
                <a:gd name="T1" fmla="*/ 101 h 101"/>
                <a:gd name="T2" fmla="*/ 0 w 13"/>
                <a:gd name="T3" fmla="*/ 0 h 101"/>
                <a:gd name="T4" fmla="*/ 13 w 13"/>
                <a:gd name="T5" fmla="*/ 101 h 101"/>
                <a:gd name="T6" fmla="*/ 13 w 13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1">
                  <a:moveTo>
                    <a:pt x="13" y="101"/>
                  </a:moveTo>
                  <a:lnTo>
                    <a:pt x="0" y="0"/>
                  </a:lnTo>
                  <a:lnTo>
                    <a:pt x="13" y="101"/>
                  </a:lnTo>
                  <a:lnTo>
                    <a:pt x="13" y="101"/>
                  </a:lnTo>
                  <a:close/>
                </a:path>
              </a:pathLst>
            </a:custGeom>
            <a:solidFill>
              <a:srgbClr val="D18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iṩḻíḑe">
              <a:extLst>
                <a:ext uri="{FF2B5EF4-FFF2-40B4-BE49-F238E27FC236}">
                  <a16:creationId xmlns:a16="http://schemas.microsoft.com/office/drawing/2014/main" id="{915FD01B-9839-4757-9726-7F39116F6E8E}"/>
                </a:ext>
              </a:extLst>
            </p:cNvPr>
            <p:cNvSpPr/>
            <p:nvPr/>
          </p:nvSpPr>
          <p:spPr bwMode="auto">
            <a:xfrm>
              <a:off x="4035426" y="3309938"/>
              <a:ext cx="325438" cy="439738"/>
            </a:xfrm>
            <a:custGeom>
              <a:avLst/>
              <a:gdLst>
                <a:gd name="T0" fmla="*/ 58 w 79"/>
                <a:gd name="T1" fmla="*/ 35 h 107"/>
                <a:gd name="T2" fmla="*/ 56 w 79"/>
                <a:gd name="T3" fmla="*/ 32 h 107"/>
                <a:gd name="T4" fmla="*/ 29 w 79"/>
                <a:gd name="T5" fmla="*/ 7 h 107"/>
                <a:gd name="T6" fmla="*/ 4 w 79"/>
                <a:gd name="T7" fmla="*/ 0 h 107"/>
                <a:gd name="T8" fmla="*/ 0 w 79"/>
                <a:gd name="T9" fmla="*/ 1 h 107"/>
                <a:gd name="T10" fmla="*/ 1 w 79"/>
                <a:gd name="T11" fmla="*/ 3 h 107"/>
                <a:gd name="T12" fmla="*/ 0 w 79"/>
                <a:gd name="T13" fmla="*/ 9 h 107"/>
                <a:gd name="T14" fmla="*/ 2 w 79"/>
                <a:gd name="T15" fmla="*/ 18 h 107"/>
                <a:gd name="T16" fmla="*/ 5 w 79"/>
                <a:gd name="T17" fmla="*/ 36 h 107"/>
                <a:gd name="T18" fmla="*/ 8 w 79"/>
                <a:gd name="T19" fmla="*/ 61 h 107"/>
                <a:gd name="T20" fmla="*/ 20 w 79"/>
                <a:gd name="T21" fmla="*/ 91 h 107"/>
                <a:gd name="T22" fmla="*/ 33 w 79"/>
                <a:gd name="T23" fmla="*/ 107 h 107"/>
                <a:gd name="T24" fmla="*/ 79 w 79"/>
                <a:gd name="T25" fmla="*/ 71 h 107"/>
                <a:gd name="T26" fmla="*/ 58 w 79"/>
                <a:gd name="T27" fmla="*/ 3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07">
                  <a:moveTo>
                    <a:pt x="58" y="35"/>
                  </a:moveTo>
                  <a:cubicBezTo>
                    <a:pt x="58" y="34"/>
                    <a:pt x="57" y="33"/>
                    <a:pt x="56" y="32"/>
                  </a:cubicBezTo>
                  <a:cubicBezTo>
                    <a:pt x="49" y="22"/>
                    <a:pt x="41" y="11"/>
                    <a:pt x="29" y="7"/>
                  </a:cubicBezTo>
                  <a:cubicBezTo>
                    <a:pt x="21" y="4"/>
                    <a:pt x="13" y="1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2"/>
                    <a:pt x="2" y="15"/>
                    <a:pt x="2" y="18"/>
                  </a:cubicBezTo>
                  <a:cubicBezTo>
                    <a:pt x="4" y="24"/>
                    <a:pt x="5" y="30"/>
                    <a:pt x="5" y="36"/>
                  </a:cubicBezTo>
                  <a:cubicBezTo>
                    <a:pt x="4" y="45"/>
                    <a:pt x="8" y="52"/>
                    <a:pt x="8" y="61"/>
                  </a:cubicBezTo>
                  <a:cubicBezTo>
                    <a:pt x="11" y="72"/>
                    <a:pt x="12" y="82"/>
                    <a:pt x="20" y="91"/>
                  </a:cubicBezTo>
                  <a:cubicBezTo>
                    <a:pt x="25" y="96"/>
                    <a:pt x="30" y="101"/>
                    <a:pt x="33" y="107"/>
                  </a:cubicBezTo>
                  <a:cubicBezTo>
                    <a:pt x="49" y="97"/>
                    <a:pt x="65" y="84"/>
                    <a:pt x="79" y="71"/>
                  </a:cubicBezTo>
                  <a:cubicBezTo>
                    <a:pt x="73" y="58"/>
                    <a:pt x="66" y="46"/>
                    <a:pt x="58" y="35"/>
                  </a:cubicBezTo>
                  <a:close/>
                </a:path>
              </a:pathLst>
            </a:custGeom>
            <a:solidFill>
              <a:srgbClr val="EB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ṧlíde">
              <a:extLst>
                <a:ext uri="{FF2B5EF4-FFF2-40B4-BE49-F238E27FC236}">
                  <a16:creationId xmlns:a16="http://schemas.microsoft.com/office/drawing/2014/main" id="{8EFFB013-8104-48FE-994B-A5EEE0CF41A4}"/>
                </a:ext>
              </a:extLst>
            </p:cNvPr>
            <p:cNvSpPr/>
            <p:nvPr/>
          </p:nvSpPr>
          <p:spPr bwMode="auto">
            <a:xfrm>
              <a:off x="3879851" y="4271963"/>
              <a:ext cx="1008063" cy="382588"/>
            </a:xfrm>
            <a:custGeom>
              <a:avLst/>
              <a:gdLst>
                <a:gd name="T0" fmla="*/ 245 w 245"/>
                <a:gd name="T1" fmla="*/ 57 h 93"/>
                <a:gd name="T2" fmla="*/ 242 w 245"/>
                <a:gd name="T3" fmla="*/ 46 h 93"/>
                <a:gd name="T4" fmla="*/ 239 w 245"/>
                <a:gd name="T5" fmla="*/ 34 h 93"/>
                <a:gd name="T6" fmla="*/ 155 w 245"/>
                <a:gd name="T7" fmla="*/ 12 h 93"/>
                <a:gd name="T8" fmla="*/ 60 w 245"/>
                <a:gd name="T9" fmla="*/ 2 h 93"/>
                <a:gd name="T10" fmla="*/ 43 w 245"/>
                <a:gd name="T11" fmla="*/ 0 h 93"/>
                <a:gd name="T12" fmla="*/ 42 w 245"/>
                <a:gd name="T13" fmla="*/ 0 h 93"/>
                <a:gd name="T14" fmla="*/ 1 w 245"/>
                <a:gd name="T15" fmla="*/ 44 h 93"/>
                <a:gd name="T16" fmla="*/ 37 w 245"/>
                <a:gd name="T17" fmla="*/ 90 h 93"/>
                <a:gd name="T18" fmla="*/ 38 w 245"/>
                <a:gd name="T19" fmla="*/ 90 h 93"/>
                <a:gd name="T20" fmla="*/ 135 w 245"/>
                <a:gd name="T21" fmla="*/ 90 h 93"/>
                <a:gd name="T22" fmla="*/ 195 w 245"/>
                <a:gd name="T23" fmla="*/ 92 h 93"/>
                <a:gd name="T24" fmla="*/ 243 w 245"/>
                <a:gd name="T25" fmla="*/ 70 h 93"/>
                <a:gd name="T26" fmla="*/ 245 w 245"/>
                <a:gd name="T27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93">
                  <a:moveTo>
                    <a:pt x="245" y="57"/>
                  </a:moveTo>
                  <a:cubicBezTo>
                    <a:pt x="245" y="53"/>
                    <a:pt x="244" y="49"/>
                    <a:pt x="242" y="46"/>
                  </a:cubicBezTo>
                  <a:cubicBezTo>
                    <a:pt x="240" y="42"/>
                    <a:pt x="242" y="37"/>
                    <a:pt x="239" y="34"/>
                  </a:cubicBezTo>
                  <a:cubicBezTo>
                    <a:pt x="218" y="13"/>
                    <a:pt x="182" y="15"/>
                    <a:pt x="155" y="12"/>
                  </a:cubicBezTo>
                  <a:cubicBezTo>
                    <a:pt x="123" y="9"/>
                    <a:pt x="92" y="5"/>
                    <a:pt x="60" y="2"/>
                  </a:cubicBezTo>
                  <a:cubicBezTo>
                    <a:pt x="55" y="2"/>
                    <a:pt x="49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21" y="0"/>
                    <a:pt x="3" y="19"/>
                    <a:pt x="1" y="44"/>
                  </a:cubicBezTo>
                  <a:cubicBezTo>
                    <a:pt x="0" y="68"/>
                    <a:pt x="16" y="89"/>
                    <a:pt x="37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71" y="90"/>
                    <a:pt x="103" y="90"/>
                    <a:pt x="135" y="90"/>
                  </a:cubicBezTo>
                  <a:cubicBezTo>
                    <a:pt x="155" y="90"/>
                    <a:pt x="175" y="93"/>
                    <a:pt x="195" y="92"/>
                  </a:cubicBezTo>
                  <a:cubicBezTo>
                    <a:pt x="212" y="90"/>
                    <a:pt x="235" y="88"/>
                    <a:pt x="243" y="70"/>
                  </a:cubicBezTo>
                  <a:cubicBezTo>
                    <a:pt x="245" y="66"/>
                    <a:pt x="245" y="61"/>
                    <a:pt x="245" y="57"/>
                  </a:cubicBezTo>
                  <a:close/>
                </a:path>
              </a:pathLst>
            </a:custGeom>
            <a:solidFill>
              <a:srgbClr val="1E3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íSḻiḓé">
              <a:extLst>
                <a:ext uri="{FF2B5EF4-FFF2-40B4-BE49-F238E27FC236}">
                  <a16:creationId xmlns:a16="http://schemas.microsoft.com/office/drawing/2014/main" id="{86B6D313-4928-4250-A7A0-6710CAC5C1D0}"/>
                </a:ext>
              </a:extLst>
            </p:cNvPr>
            <p:cNvSpPr/>
            <p:nvPr/>
          </p:nvSpPr>
          <p:spPr bwMode="auto">
            <a:xfrm>
              <a:off x="4402138" y="4337050"/>
              <a:ext cx="503238" cy="950913"/>
            </a:xfrm>
            <a:custGeom>
              <a:avLst/>
              <a:gdLst>
                <a:gd name="T0" fmla="*/ 108 w 122"/>
                <a:gd name="T1" fmla="*/ 13 h 231"/>
                <a:gd name="T2" fmla="*/ 95 w 122"/>
                <a:gd name="T3" fmla="*/ 5 h 231"/>
                <a:gd name="T4" fmla="*/ 71 w 122"/>
                <a:gd name="T5" fmla="*/ 0 h 231"/>
                <a:gd name="T6" fmla="*/ 54 w 122"/>
                <a:gd name="T7" fmla="*/ 2 h 231"/>
                <a:gd name="T8" fmla="*/ 42 w 122"/>
                <a:gd name="T9" fmla="*/ 14 h 231"/>
                <a:gd name="T10" fmla="*/ 46 w 122"/>
                <a:gd name="T11" fmla="*/ 37 h 231"/>
                <a:gd name="T12" fmla="*/ 39 w 122"/>
                <a:gd name="T13" fmla="*/ 65 h 231"/>
                <a:gd name="T14" fmla="*/ 26 w 122"/>
                <a:gd name="T15" fmla="*/ 123 h 231"/>
                <a:gd name="T16" fmla="*/ 0 w 122"/>
                <a:gd name="T17" fmla="*/ 219 h 231"/>
                <a:gd name="T18" fmla="*/ 56 w 122"/>
                <a:gd name="T19" fmla="*/ 231 h 231"/>
                <a:gd name="T20" fmla="*/ 76 w 122"/>
                <a:gd name="T21" fmla="*/ 172 h 231"/>
                <a:gd name="T22" fmla="*/ 115 w 122"/>
                <a:gd name="T23" fmla="*/ 59 h 231"/>
                <a:gd name="T24" fmla="*/ 108 w 122"/>
                <a:gd name="T25" fmla="*/ 1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231">
                  <a:moveTo>
                    <a:pt x="108" y="13"/>
                  </a:moveTo>
                  <a:cubicBezTo>
                    <a:pt x="104" y="10"/>
                    <a:pt x="100" y="7"/>
                    <a:pt x="95" y="5"/>
                  </a:cubicBezTo>
                  <a:cubicBezTo>
                    <a:pt x="88" y="2"/>
                    <a:pt x="79" y="0"/>
                    <a:pt x="71" y="0"/>
                  </a:cubicBezTo>
                  <a:cubicBezTo>
                    <a:pt x="65" y="0"/>
                    <a:pt x="59" y="0"/>
                    <a:pt x="54" y="2"/>
                  </a:cubicBezTo>
                  <a:cubicBezTo>
                    <a:pt x="48" y="4"/>
                    <a:pt x="43" y="9"/>
                    <a:pt x="42" y="14"/>
                  </a:cubicBezTo>
                  <a:cubicBezTo>
                    <a:pt x="39" y="23"/>
                    <a:pt x="45" y="29"/>
                    <a:pt x="46" y="37"/>
                  </a:cubicBezTo>
                  <a:cubicBezTo>
                    <a:pt x="46" y="45"/>
                    <a:pt x="41" y="57"/>
                    <a:pt x="39" y="65"/>
                  </a:cubicBezTo>
                  <a:cubicBezTo>
                    <a:pt x="35" y="85"/>
                    <a:pt x="30" y="104"/>
                    <a:pt x="26" y="123"/>
                  </a:cubicBezTo>
                  <a:cubicBezTo>
                    <a:pt x="18" y="155"/>
                    <a:pt x="9" y="187"/>
                    <a:pt x="0" y="219"/>
                  </a:cubicBezTo>
                  <a:cubicBezTo>
                    <a:pt x="19" y="223"/>
                    <a:pt x="37" y="227"/>
                    <a:pt x="56" y="231"/>
                  </a:cubicBezTo>
                  <a:cubicBezTo>
                    <a:pt x="63" y="211"/>
                    <a:pt x="70" y="192"/>
                    <a:pt x="76" y="172"/>
                  </a:cubicBezTo>
                  <a:cubicBezTo>
                    <a:pt x="89" y="134"/>
                    <a:pt x="102" y="97"/>
                    <a:pt x="115" y="59"/>
                  </a:cubicBezTo>
                  <a:cubicBezTo>
                    <a:pt x="121" y="43"/>
                    <a:pt x="122" y="26"/>
                    <a:pt x="108" y="13"/>
                  </a:cubicBezTo>
                  <a:close/>
                </a:path>
              </a:pathLst>
            </a:custGeom>
            <a:solidFill>
              <a:srgbClr val="1E3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íSḷïḑe">
              <a:extLst>
                <a:ext uri="{FF2B5EF4-FFF2-40B4-BE49-F238E27FC236}">
                  <a16:creationId xmlns:a16="http://schemas.microsoft.com/office/drawing/2014/main" id="{094FA7D8-5719-412D-9829-24A0CF8CA3BA}"/>
                </a:ext>
              </a:extLst>
            </p:cNvPr>
            <p:cNvSpPr/>
            <p:nvPr/>
          </p:nvSpPr>
          <p:spPr bwMode="auto">
            <a:xfrm>
              <a:off x="3575051" y="4086225"/>
              <a:ext cx="674688" cy="555625"/>
            </a:xfrm>
            <a:custGeom>
              <a:avLst/>
              <a:gdLst>
                <a:gd name="T0" fmla="*/ 162 w 164"/>
                <a:gd name="T1" fmla="*/ 88 h 135"/>
                <a:gd name="T2" fmla="*/ 158 w 164"/>
                <a:gd name="T3" fmla="*/ 107 h 135"/>
                <a:gd name="T4" fmla="*/ 106 w 164"/>
                <a:gd name="T5" fmla="*/ 135 h 135"/>
                <a:gd name="T6" fmla="*/ 54 w 164"/>
                <a:gd name="T7" fmla="*/ 135 h 135"/>
                <a:gd name="T8" fmla="*/ 0 w 164"/>
                <a:gd name="T9" fmla="*/ 90 h 135"/>
                <a:gd name="T10" fmla="*/ 0 w 164"/>
                <a:gd name="T11" fmla="*/ 0 h 135"/>
                <a:gd name="T12" fmla="*/ 59 w 164"/>
                <a:gd name="T13" fmla="*/ 0 h 135"/>
                <a:gd name="T14" fmla="*/ 99 w 164"/>
                <a:gd name="T15" fmla="*/ 0 h 135"/>
                <a:gd name="T16" fmla="*/ 126 w 164"/>
                <a:gd name="T17" fmla="*/ 7 h 135"/>
                <a:gd name="T18" fmla="*/ 134 w 164"/>
                <a:gd name="T19" fmla="*/ 35 h 135"/>
                <a:gd name="T20" fmla="*/ 142 w 164"/>
                <a:gd name="T21" fmla="*/ 64 h 135"/>
                <a:gd name="T22" fmla="*/ 161 w 164"/>
                <a:gd name="T23" fmla="*/ 86 h 135"/>
                <a:gd name="T24" fmla="*/ 162 w 164"/>
                <a:gd name="T25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35">
                  <a:moveTo>
                    <a:pt x="162" y="88"/>
                  </a:moveTo>
                  <a:cubicBezTo>
                    <a:pt x="164" y="95"/>
                    <a:pt x="161" y="101"/>
                    <a:pt x="158" y="107"/>
                  </a:cubicBezTo>
                  <a:cubicBezTo>
                    <a:pt x="149" y="128"/>
                    <a:pt x="128" y="135"/>
                    <a:pt x="106" y="135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24" y="135"/>
                    <a:pt x="1" y="12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9" y="0"/>
                    <a:pt x="59" y="0"/>
                  </a:cubicBezTo>
                  <a:cubicBezTo>
                    <a:pt x="72" y="0"/>
                    <a:pt x="86" y="0"/>
                    <a:pt x="99" y="0"/>
                  </a:cubicBezTo>
                  <a:cubicBezTo>
                    <a:pt x="109" y="0"/>
                    <a:pt x="118" y="1"/>
                    <a:pt x="126" y="7"/>
                  </a:cubicBezTo>
                  <a:cubicBezTo>
                    <a:pt x="136" y="14"/>
                    <a:pt x="133" y="24"/>
                    <a:pt x="134" y="35"/>
                  </a:cubicBezTo>
                  <a:cubicBezTo>
                    <a:pt x="135" y="45"/>
                    <a:pt x="137" y="55"/>
                    <a:pt x="142" y="64"/>
                  </a:cubicBezTo>
                  <a:cubicBezTo>
                    <a:pt x="147" y="72"/>
                    <a:pt x="157" y="77"/>
                    <a:pt x="161" y="86"/>
                  </a:cubicBezTo>
                  <a:cubicBezTo>
                    <a:pt x="162" y="86"/>
                    <a:pt x="162" y="87"/>
                    <a:pt x="162" y="88"/>
                  </a:cubicBezTo>
                  <a:close/>
                </a:path>
              </a:pathLst>
            </a:custGeom>
            <a:solidFill>
              <a:srgbClr val="395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íşḷîḓè">
              <a:extLst>
                <a:ext uri="{FF2B5EF4-FFF2-40B4-BE49-F238E27FC236}">
                  <a16:creationId xmlns:a16="http://schemas.microsoft.com/office/drawing/2014/main" id="{A37EE1C4-A781-46F2-8032-DCF65E42FADE}"/>
                </a:ext>
              </a:extLst>
            </p:cNvPr>
            <p:cNvSpPr/>
            <p:nvPr/>
          </p:nvSpPr>
          <p:spPr bwMode="auto">
            <a:xfrm>
              <a:off x="3559176" y="4264025"/>
              <a:ext cx="1279525" cy="566738"/>
            </a:xfrm>
            <a:custGeom>
              <a:avLst/>
              <a:gdLst>
                <a:gd name="T0" fmla="*/ 279 w 311"/>
                <a:gd name="T1" fmla="*/ 59 h 138"/>
                <a:gd name="T2" fmla="*/ 144 w 311"/>
                <a:gd name="T3" fmla="*/ 14 h 138"/>
                <a:gd name="T4" fmla="*/ 61 w 311"/>
                <a:gd name="T5" fmla="*/ 3 h 138"/>
                <a:gd name="T6" fmla="*/ 6 w 311"/>
                <a:gd name="T7" fmla="*/ 37 h 138"/>
                <a:gd name="T8" fmla="*/ 40 w 311"/>
                <a:gd name="T9" fmla="*/ 91 h 138"/>
                <a:gd name="T10" fmla="*/ 41 w 311"/>
                <a:gd name="T11" fmla="*/ 91 h 138"/>
                <a:gd name="T12" fmla="*/ 266 w 311"/>
                <a:gd name="T13" fmla="*/ 135 h 138"/>
                <a:gd name="T14" fmla="*/ 267 w 311"/>
                <a:gd name="T15" fmla="*/ 136 h 138"/>
                <a:gd name="T16" fmla="*/ 271 w 311"/>
                <a:gd name="T17" fmla="*/ 136 h 138"/>
                <a:gd name="T18" fmla="*/ 306 w 311"/>
                <a:gd name="T19" fmla="*/ 110 h 138"/>
                <a:gd name="T20" fmla="*/ 279 w 311"/>
                <a:gd name="T21" fmla="*/ 5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38">
                  <a:moveTo>
                    <a:pt x="279" y="59"/>
                  </a:moveTo>
                  <a:cubicBezTo>
                    <a:pt x="255" y="43"/>
                    <a:pt x="157" y="20"/>
                    <a:pt x="144" y="14"/>
                  </a:cubicBezTo>
                  <a:cubicBezTo>
                    <a:pt x="118" y="4"/>
                    <a:pt x="89" y="0"/>
                    <a:pt x="61" y="3"/>
                  </a:cubicBezTo>
                  <a:cubicBezTo>
                    <a:pt x="37" y="7"/>
                    <a:pt x="12" y="11"/>
                    <a:pt x="6" y="37"/>
                  </a:cubicBezTo>
                  <a:cubicBezTo>
                    <a:pt x="0" y="62"/>
                    <a:pt x="16" y="85"/>
                    <a:pt x="40" y="91"/>
                  </a:cubicBezTo>
                  <a:cubicBezTo>
                    <a:pt x="40" y="91"/>
                    <a:pt x="41" y="91"/>
                    <a:pt x="41" y="91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66" y="136"/>
                    <a:pt x="267" y="136"/>
                    <a:pt x="267" y="136"/>
                  </a:cubicBezTo>
                  <a:cubicBezTo>
                    <a:pt x="268" y="136"/>
                    <a:pt x="269" y="136"/>
                    <a:pt x="271" y="136"/>
                  </a:cubicBezTo>
                  <a:cubicBezTo>
                    <a:pt x="288" y="138"/>
                    <a:pt x="302" y="128"/>
                    <a:pt x="306" y="110"/>
                  </a:cubicBezTo>
                  <a:cubicBezTo>
                    <a:pt x="311" y="91"/>
                    <a:pt x="300" y="73"/>
                    <a:pt x="279" y="59"/>
                  </a:cubicBezTo>
                  <a:close/>
                </a:path>
              </a:pathLst>
            </a:custGeom>
            <a:solidFill>
              <a:srgbClr val="395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í$ḻïdé">
              <a:extLst>
                <a:ext uri="{FF2B5EF4-FFF2-40B4-BE49-F238E27FC236}">
                  <a16:creationId xmlns:a16="http://schemas.microsoft.com/office/drawing/2014/main" id="{37531813-0A9E-4112-B61C-AF883488FDC8}"/>
                </a:ext>
              </a:extLst>
            </p:cNvPr>
            <p:cNvSpPr/>
            <p:nvPr/>
          </p:nvSpPr>
          <p:spPr bwMode="auto">
            <a:xfrm>
              <a:off x="4410076" y="4476750"/>
              <a:ext cx="873125" cy="914400"/>
            </a:xfrm>
            <a:custGeom>
              <a:avLst/>
              <a:gdLst>
                <a:gd name="T0" fmla="*/ 212 w 212"/>
                <a:gd name="T1" fmla="*/ 188 h 222"/>
                <a:gd name="T2" fmla="*/ 96 w 212"/>
                <a:gd name="T3" fmla="*/ 31 h 222"/>
                <a:gd name="T4" fmla="*/ 82 w 212"/>
                <a:gd name="T5" fmla="*/ 14 h 222"/>
                <a:gd name="T6" fmla="*/ 14 w 212"/>
                <a:gd name="T7" fmla="*/ 14 h 222"/>
                <a:gd name="T8" fmla="*/ 18 w 212"/>
                <a:gd name="T9" fmla="*/ 58 h 222"/>
                <a:gd name="T10" fmla="*/ 28 w 212"/>
                <a:gd name="T11" fmla="*/ 75 h 222"/>
                <a:gd name="T12" fmla="*/ 171 w 212"/>
                <a:gd name="T13" fmla="*/ 222 h 222"/>
                <a:gd name="T14" fmla="*/ 212 w 212"/>
                <a:gd name="T15" fmla="*/ 18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22">
                  <a:moveTo>
                    <a:pt x="212" y="188"/>
                  </a:move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83" y="15"/>
                    <a:pt x="82" y="14"/>
                  </a:cubicBezTo>
                  <a:cubicBezTo>
                    <a:pt x="69" y="0"/>
                    <a:pt x="29" y="1"/>
                    <a:pt x="14" y="14"/>
                  </a:cubicBezTo>
                  <a:cubicBezTo>
                    <a:pt x="0" y="27"/>
                    <a:pt x="5" y="44"/>
                    <a:pt x="18" y="58"/>
                  </a:cubicBezTo>
                  <a:cubicBezTo>
                    <a:pt x="18" y="59"/>
                    <a:pt x="28" y="75"/>
                    <a:pt x="28" y="75"/>
                  </a:cubicBezTo>
                  <a:cubicBezTo>
                    <a:pt x="171" y="222"/>
                    <a:pt x="171" y="222"/>
                    <a:pt x="171" y="222"/>
                  </a:cubicBezTo>
                  <a:cubicBezTo>
                    <a:pt x="184" y="210"/>
                    <a:pt x="199" y="199"/>
                    <a:pt x="212" y="188"/>
                  </a:cubicBezTo>
                  <a:close/>
                </a:path>
              </a:pathLst>
            </a:custGeom>
            <a:solidFill>
              <a:srgbClr val="395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íṣḷïdè">
              <a:extLst>
                <a:ext uri="{FF2B5EF4-FFF2-40B4-BE49-F238E27FC236}">
                  <a16:creationId xmlns:a16="http://schemas.microsoft.com/office/drawing/2014/main" id="{21E80D89-1D65-49E1-8FA0-A29886FC3BB2}"/>
                </a:ext>
              </a:extLst>
            </p:cNvPr>
            <p:cNvSpPr/>
            <p:nvPr/>
          </p:nvSpPr>
          <p:spPr bwMode="auto">
            <a:xfrm>
              <a:off x="3479801" y="3297238"/>
              <a:ext cx="746125" cy="987425"/>
            </a:xfrm>
            <a:custGeom>
              <a:avLst/>
              <a:gdLst>
                <a:gd name="T0" fmla="*/ 168 w 181"/>
                <a:gd name="T1" fmla="*/ 22 h 240"/>
                <a:gd name="T2" fmla="*/ 165 w 181"/>
                <a:gd name="T3" fmla="*/ 18 h 240"/>
                <a:gd name="T4" fmla="*/ 158 w 181"/>
                <a:gd name="T5" fmla="*/ 11 h 240"/>
                <a:gd name="T6" fmla="*/ 107 w 181"/>
                <a:gd name="T7" fmla="*/ 1 h 240"/>
                <a:gd name="T8" fmla="*/ 52 w 181"/>
                <a:gd name="T9" fmla="*/ 9 h 240"/>
                <a:gd name="T10" fmla="*/ 8 w 181"/>
                <a:gd name="T11" fmla="*/ 51 h 240"/>
                <a:gd name="T12" fmla="*/ 14 w 181"/>
                <a:gd name="T13" fmla="*/ 118 h 240"/>
                <a:gd name="T14" fmla="*/ 23 w 181"/>
                <a:gd name="T15" fmla="*/ 240 h 240"/>
                <a:gd name="T16" fmla="*/ 83 w 181"/>
                <a:gd name="T17" fmla="*/ 238 h 240"/>
                <a:gd name="T18" fmla="*/ 157 w 181"/>
                <a:gd name="T19" fmla="*/ 227 h 240"/>
                <a:gd name="T20" fmla="*/ 169 w 181"/>
                <a:gd name="T21" fmla="*/ 138 h 240"/>
                <a:gd name="T22" fmla="*/ 177 w 181"/>
                <a:gd name="T23" fmla="*/ 80 h 240"/>
                <a:gd name="T24" fmla="*/ 171 w 181"/>
                <a:gd name="T25" fmla="*/ 25 h 240"/>
                <a:gd name="T26" fmla="*/ 168 w 181"/>
                <a:gd name="T27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240">
                  <a:moveTo>
                    <a:pt x="168" y="22"/>
                  </a:moveTo>
                  <a:cubicBezTo>
                    <a:pt x="167" y="20"/>
                    <a:pt x="166" y="19"/>
                    <a:pt x="165" y="18"/>
                  </a:cubicBezTo>
                  <a:cubicBezTo>
                    <a:pt x="163" y="15"/>
                    <a:pt x="161" y="13"/>
                    <a:pt x="158" y="11"/>
                  </a:cubicBezTo>
                  <a:cubicBezTo>
                    <a:pt x="144" y="1"/>
                    <a:pt x="124" y="2"/>
                    <a:pt x="107" y="1"/>
                  </a:cubicBezTo>
                  <a:cubicBezTo>
                    <a:pt x="89" y="0"/>
                    <a:pt x="70" y="1"/>
                    <a:pt x="52" y="9"/>
                  </a:cubicBezTo>
                  <a:cubicBezTo>
                    <a:pt x="33" y="16"/>
                    <a:pt x="16" y="32"/>
                    <a:pt x="8" y="51"/>
                  </a:cubicBezTo>
                  <a:cubicBezTo>
                    <a:pt x="0" y="71"/>
                    <a:pt x="12" y="97"/>
                    <a:pt x="14" y="118"/>
                  </a:cubicBezTo>
                  <a:cubicBezTo>
                    <a:pt x="18" y="159"/>
                    <a:pt x="21" y="199"/>
                    <a:pt x="23" y="240"/>
                  </a:cubicBezTo>
                  <a:cubicBezTo>
                    <a:pt x="43" y="239"/>
                    <a:pt x="63" y="239"/>
                    <a:pt x="83" y="238"/>
                  </a:cubicBezTo>
                  <a:cubicBezTo>
                    <a:pt x="107" y="237"/>
                    <a:pt x="134" y="236"/>
                    <a:pt x="157" y="227"/>
                  </a:cubicBezTo>
                  <a:cubicBezTo>
                    <a:pt x="160" y="197"/>
                    <a:pt x="166" y="168"/>
                    <a:pt x="169" y="138"/>
                  </a:cubicBezTo>
                  <a:cubicBezTo>
                    <a:pt x="172" y="119"/>
                    <a:pt x="173" y="99"/>
                    <a:pt x="177" y="80"/>
                  </a:cubicBezTo>
                  <a:cubicBezTo>
                    <a:pt x="180" y="63"/>
                    <a:pt x="181" y="40"/>
                    <a:pt x="171" y="25"/>
                  </a:cubicBezTo>
                  <a:cubicBezTo>
                    <a:pt x="170" y="24"/>
                    <a:pt x="169" y="23"/>
                    <a:pt x="168" y="22"/>
                  </a:cubicBezTo>
                  <a:close/>
                </a:path>
              </a:pathLst>
            </a:custGeom>
            <a:solidFill>
              <a:srgbClr val="EB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îs1íḓè">
              <a:extLst>
                <a:ext uri="{FF2B5EF4-FFF2-40B4-BE49-F238E27FC236}">
                  <a16:creationId xmlns:a16="http://schemas.microsoft.com/office/drawing/2014/main" id="{FD17CA4A-F4BC-45B3-8E68-F8E48ECB79F1}"/>
                </a:ext>
              </a:extLst>
            </p:cNvPr>
            <p:cNvSpPr/>
            <p:nvPr/>
          </p:nvSpPr>
          <p:spPr bwMode="auto">
            <a:xfrm>
              <a:off x="3843338" y="3116263"/>
              <a:ext cx="217488" cy="320675"/>
            </a:xfrm>
            <a:custGeom>
              <a:avLst/>
              <a:gdLst>
                <a:gd name="T0" fmla="*/ 20 w 53"/>
                <a:gd name="T1" fmla="*/ 76 h 78"/>
                <a:gd name="T2" fmla="*/ 20 w 53"/>
                <a:gd name="T3" fmla="*/ 76 h 78"/>
                <a:gd name="T4" fmla="*/ 3 w 53"/>
                <a:gd name="T5" fmla="*/ 50 h 78"/>
                <a:gd name="T6" fmla="*/ 13 w 53"/>
                <a:gd name="T7" fmla="*/ 0 h 78"/>
                <a:gd name="T8" fmla="*/ 53 w 53"/>
                <a:gd name="T9" fmla="*/ 7 h 78"/>
                <a:gd name="T10" fmla="*/ 45 w 53"/>
                <a:gd name="T11" fmla="*/ 58 h 78"/>
                <a:gd name="T12" fmla="*/ 20 w 53"/>
                <a:gd name="T13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78">
                  <a:moveTo>
                    <a:pt x="20" y="76"/>
                  </a:moveTo>
                  <a:cubicBezTo>
                    <a:pt x="20" y="76"/>
                    <a:pt x="20" y="76"/>
                    <a:pt x="20" y="76"/>
                  </a:cubicBezTo>
                  <a:cubicBezTo>
                    <a:pt x="8" y="74"/>
                    <a:pt x="0" y="62"/>
                    <a:pt x="3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3" y="70"/>
                    <a:pt x="32" y="78"/>
                    <a:pt x="20" y="76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$ḻiďé">
              <a:extLst>
                <a:ext uri="{FF2B5EF4-FFF2-40B4-BE49-F238E27FC236}">
                  <a16:creationId xmlns:a16="http://schemas.microsoft.com/office/drawing/2014/main" id="{C0A255D3-4765-4A85-8785-C1BC8FE80FDB}"/>
                </a:ext>
              </a:extLst>
            </p:cNvPr>
            <p:cNvSpPr/>
            <p:nvPr/>
          </p:nvSpPr>
          <p:spPr bwMode="auto">
            <a:xfrm>
              <a:off x="3813176" y="2943225"/>
              <a:ext cx="284163" cy="328613"/>
            </a:xfrm>
            <a:custGeom>
              <a:avLst/>
              <a:gdLst>
                <a:gd name="T0" fmla="*/ 44 w 69"/>
                <a:gd name="T1" fmla="*/ 77 h 80"/>
                <a:gd name="T2" fmla="*/ 44 w 69"/>
                <a:gd name="T3" fmla="*/ 77 h 80"/>
                <a:gd name="T4" fmla="*/ 10 w 69"/>
                <a:gd name="T5" fmla="*/ 55 h 80"/>
                <a:gd name="T6" fmla="*/ 0 w 69"/>
                <a:gd name="T7" fmla="*/ 14 h 80"/>
                <a:gd name="T8" fmla="*/ 59 w 69"/>
                <a:gd name="T9" fmla="*/ 0 h 80"/>
                <a:gd name="T10" fmla="*/ 65 w 69"/>
                <a:gd name="T11" fmla="*/ 42 h 80"/>
                <a:gd name="T12" fmla="*/ 44 w 69"/>
                <a:gd name="T13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0">
                  <a:moveTo>
                    <a:pt x="44" y="77"/>
                  </a:moveTo>
                  <a:cubicBezTo>
                    <a:pt x="44" y="77"/>
                    <a:pt x="44" y="77"/>
                    <a:pt x="44" y="77"/>
                  </a:cubicBezTo>
                  <a:cubicBezTo>
                    <a:pt x="29" y="80"/>
                    <a:pt x="13" y="71"/>
                    <a:pt x="10" y="5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9" y="58"/>
                    <a:pt x="59" y="73"/>
                    <a:pt x="44" y="77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ïśḻîdé">
              <a:extLst>
                <a:ext uri="{FF2B5EF4-FFF2-40B4-BE49-F238E27FC236}">
                  <a16:creationId xmlns:a16="http://schemas.microsoft.com/office/drawing/2014/main" id="{C1887AAE-0016-4C30-A955-B93ABC80C446}"/>
                </a:ext>
              </a:extLst>
            </p:cNvPr>
            <p:cNvSpPr/>
            <p:nvPr/>
          </p:nvSpPr>
          <p:spPr bwMode="auto">
            <a:xfrm>
              <a:off x="3797301" y="2811463"/>
              <a:ext cx="296863" cy="382588"/>
            </a:xfrm>
            <a:custGeom>
              <a:avLst/>
              <a:gdLst>
                <a:gd name="T0" fmla="*/ 63 w 72"/>
                <a:gd name="T1" fmla="*/ 41 h 93"/>
                <a:gd name="T2" fmla="*/ 32 w 72"/>
                <a:gd name="T3" fmla="*/ 53 h 93"/>
                <a:gd name="T4" fmla="*/ 22 w 72"/>
                <a:gd name="T5" fmla="*/ 63 h 93"/>
                <a:gd name="T6" fmla="*/ 22 w 72"/>
                <a:gd name="T7" fmla="*/ 79 h 93"/>
                <a:gd name="T8" fmla="*/ 14 w 72"/>
                <a:gd name="T9" fmla="*/ 93 h 93"/>
                <a:gd name="T10" fmla="*/ 5 w 72"/>
                <a:gd name="T11" fmla="*/ 67 h 93"/>
                <a:gd name="T12" fmla="*/ 7 w 72"/>
                <a:gd name="T13" fmla="*/ 38 h 93"/>
                <a:gd name="T14" fmla="*/ 54 w 72"/>
                <a:gd name="T15" fmla="*/ 8 h 93"/>
                <a:gd name="T16" fmla="*/ 59 w 72"/>
                <a:gd name="T17" fmla="*/ 0 h 93"/>
                <a:gd name="T18" fmla="*/ 65 w 72"/>
                <a:gd name="T19" fmla="*/ 8 h 93"/>
                <a:gd name="T20" fmla="*/ 72 w 72"/>
                <a:gd name="T21" fmla="*/ 26 h 93"/>
                <a:gd name="T22" fmla="*/ 69 w 72"/>
                <a:gd name="T23" fmla="*/ 36 h 93"/>
                <a:gd name="T24" fmla="*/ 63 w 72"/>
                <a:gd name="T25" fmla="*/ 4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3">
                  <a:moveTo>
                    <a:pt x="63" y="41"/>
                  </a:moveTo>
                  <a:cubicBezTo>
                    <a:pt x="53" y="46"/>
                    <a:pt x="42" y="48"/>
                    <a:pt x="32" y="53"/>
                  </a:cubicBezTo>
                  <a:cubicBezTo>
                    <a:pt x="28" y="56"/>
                    <a:pt x="23" y="58"/>
                    <a:pt x="22" y="63"/>
                  </a:cubicBezTo>
                  <a:cubicBezTo>
                    <a:pt x="20" y="68"/>
                    <a:pt x="22" y="74"/>
                    <a:pt x="22" y="79"/>
                  </a:cubicBezTo>
                  <a:cubicBezTo>
                    <a:pt x="23" y="85"/>
                    <a:pt x="18" y="88"/>
                    <a:pt x="14" y="93"/>
                  </a:cubicBezTo>
                  <a:cubicBezTo>
                    <a:pt x="15" y="92"/>
                    <a:pt x="7" y="70"/>
                    <a:pt x="5" y="67"/>
                  </a:cubicBezTo>
                  <a:cubicBezTo>
                    <a:pt x="2" y="57"/>
                    <a:pt x="0" y="47"/>
                    <a:pt x="7" y="38"/>
                  </a:cubicBezTo>
                  <a:cubicBezTo>
                    <a:pt x="19" y="23"/>
                    <a:pt x="45" y="24"/>
                    <a:pt x="54" y="8"/>
                  </a:cubicBezTo>
                  <a:cubicBezTo>
                    <a:pt x="55" y="6"/>
                    <a:pt x="57" y="0"/>
                    <a:pt x="59" y="0"/>
                  </a:cubicBezTo>
                  <a:cubicBezTo>
                    <a:pt x="61" y="0"/>
                    <a:pt x="64" y="6"/>
                    <a:pt x="65" y="8"/>
                  </a:cubicBezTo>
                  <a:cubicBezTo>
                    <a:pt x="68" y="14"/>
                    <a:pt x="71" y="20"/>
                    <a:pt x="72" y="26"/>
                  </a:cubicBezTo>
                  <a:cubicBezTo>
                    <a:pt x="72" y="30"/>
                    <a:pt x="71" y="33"/>
                    <a:pt x="69" y="36"/>
                  </a:cubicBezTo>
                  <a:cubicBezTo>
                    <a:pt x="68" y="38"/>
                    <a:pt x="65" y="40"/>
                    <a:pt x="63" y="41"/>
                  </a:cubicBezTo>
                  <a:close/>
                </a:path>
              </a:pathLst>
            </a:cu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iş1ïḋê">
              <a:extLst>
                <a:ext uri="{FF2B5EF4-FFF2-40B4-BE49-F238E27FC236}">
                  <a16:creationId xmlns:a16="http://schemas.microsoft.com/office/drawing/2014/main" id="{24BA5A40-9656-4FCB-9AF0-9B1A7857139A}"/>
                </a:ext>
              </a:extLst>
            </p:cNvPr>
            <p:cNvSpPr/>
            <p:nvPr/>
          </p:nvSpPr>
          <p:spPr bwMode="auto">
            <a:xfrm>
              <a:off x="3863976" y="3103563"/>
              <a:ext cx="52388" cy="58738"/>
            </a:xfrm>
            <a:custGeom>
              <a:avLst/>
              <a:gdLst>
                <a:gd name="T0" fmla="*/ 13 w 13"/>
                <a:gd name="T1" fmla="*/ 6 h 14"/>
                <a:gd name="T2" fmla="*/ 8 w 13"/>
                <a:gd name="T3" fmla="*/ 13 h 14"/>
                <a:gd name="T4" fmla="*/ 1 w 13"/>
                <a:gd name="T5" fmla="*/ 9 h 14"/>
                <a:gd name="T6" fmla="*/ 5 w 13"/>
                <a:gd name="T7" fmla="*/ 1 h 14"/>
                <a:gd name="T8" fmla="*/ 13 w 13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6"/>
                  </a:moveTo>
                  <a:cubicBezTo>
                    <a:pt x="13" y="9"/>
                    <a:pt x="11" y="12"/>
                    <a:pt x="8" y="13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iṥḻíďe">
              <a:extLst>
                <a:ext uri="{FF2B5EF4-FFF2-40B4-BE49-F238E27FC236}">
                  <a16:creationId xmlns:a16="http://schemas.microsoft.com/office/drawing/2014/main" id="{1EEC9DD3-68C4-42F4-88B3-C4019D284B3F}"/>
                </a:ext>
              </a:extLst>
            </p:cNvPr>
            <p:cNvSpPr/>
            <p:nvPr/>
          </p:nvSpPr>
          <p:spPr bwMode="auto">
            <a:xfrm>
              <a:off x="3994151" y="3157538"/>
              <a:ext cx="66675" cy="25400"/>
            </a:xfrm>
            <a:custGeom>
              <a:avLst/>
              <a:gdLst>
                <a:gd name="T0" fmla="*/ 0 w 16"/>
                <a:gd name="T1" fmla="*/ 4 h 6"/>
                <a:gd name="T2" fmla="*/ 7 w 16"/>
                <a:gd name="T3" fmla="*/ 6 h 6"/>
                <a:gd name="T4" fmla="*/ 9 w 16"/>
                <a:gd name="T5" fmla="*/ 6 h 6"/>
                <a:gd name="T6" fmla="*/ 15 w 16"/>
                <a:gd name="T7" fmla="*/ 3 h 6"/>
                <a:gd name="T8" fmla="*/ 16 w 16"/>
                <a:gd name="T9" fmla="*/ 0 h 6"/>
                <a:gd name="T10" fmla="*/ 14 w 16"/>
                <a:gd name="T11" fmla="*/ 0 h 6"/>
                <a:gd name="T12" fmla="*/ 14 w 16"/>
                <a:gd name="T13" fmla="*/ 0 h 6"/>
                <a:gd name="T14" fmla="*/ 8 w 16"/>
                <a:gd name="T15" fmla="*/ 4 h 6"/>
                <a:gd name="T16" fmla="*/ 7 w 16"/>
                <a:gd name="T17" fmla="*/ 4 h 6"/>
                <a:gd name="T18" fmla="*/ 3 w 16"/>
                <a:gd name="T19" fmla="*/ 3 h 6"/>
                <a:gd name="T20" fmla="*/ 2 w 16"/>
                <a:gd name="T21" fmla="*/ 3 h 6"/>
                <a:gd name="T22" fmla="*/ 2 w 16"/>
                <a:gd name="T23" fmla="*/ 3 h 6"/>
                <a:gd name="T24" fmla="*/ 1 w 16"/>
                <a:gd name="T25" fmla="*/ 2 h 6"/>
                <a:gd name="T26" fmla="*/ 0 w 16"/>
                <a:gd name="T2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">
                  <a:moveTo>
                    <a:pt x="0" y="4"/>
                  </a:moveTo>
                  <a:cubicBezTo>
                    <a:pt x="0" y="4"/>
                    <a:pt x="3" y="6"/>
                    <a:pt x="7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2" y="5"/>
                    <a:pt x="14" y="4"/>
                    <a:pt x="15" y="3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3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1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ṩ1ídè">
              <a:extLst>
                <a:ext uri="{FF2B5EF4-FFF2-40B4-BE49-F238E27FC236}">
                  <a16:creationId xmlns:a16="http://schemas.microsoft.com/office/drawing/2014/main" id="{7A711374-7E1F-427E-A904-B93548891A6C}"/>
                </a:ext>
              </a:extLst>
            </p:cNvPr>
            <p:cNvSpPr/>
            <p:nvPr/>
          </p:nvSpPr>
          <p:spPr bwMode="auto">
            <a:xfrm>
              <a:off x="3500438" y="3465513"/>
              <a:ext cx="219075" cy="596900"/>
            </a:xfrm>
            <a:custGeom>
              <a:avLst/>
              <a:gdLst>
                <a:gd name="T0" fmla="*/ 1 w 53"/>
                <a:gd name="T1" fmla="*/ 145 h 145"/>
                <a:gd name="T2" fmla="*/ 43 w 53"/>
                <a:gd name="T3" fmla="*/ 145 h 145"/>
                <a:gd name="T4" fmla="*/ 53 w 53"/>
                <a:gd name="T5" fmla="*/ 26 h 145"/>
                <a:gd name="T6" fmla="*/ 43 w 53"/>
                <a:gd name="T7" fmla="*/ 6 h 145"/>
                <a:gd name="T8" fmla="*/ 18 w 53"/>
                <a:gd name="T9" fmla="*/ 4 h 145"/>
                <a:gd name="T10" fmla="*/ 5 w 53"/>
                <a:gd name="T11" fmla="*/ 19 h 145"/>
                <a:gd name="T12" fmla="*/ 0 w 53"/>
                <a:gd name="T13" fmla="*/ 42 h 145"/>
                <a:gd name="T14" fmla="*/ 0 w 53"/>
                <a:gd name="T15" fmla="*/ 59 h 145"/>
                <a:gd name="T16" fmla="*/ 0 w 53"/>
                <a:gd name="T17" fmla="*/ 96 h 145"/>
                <a:gd name="T18" fmla="*/ 1 w 53"/>
                <a:gd name="T1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45">
                  <a:moveTo>
                    <a:pt x="1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18"/>
                    <a:pt x="50" y="11"/>
                    <a:pt x="43" y="6"/>
                  </a:cubicBezTo>
                  <a:cubicBezTo>
                    <a:pt x="36" y="0"/>
                    <a:pt x="26" y="0"/>
                    <a:pt x="18" y="4"/>
                  </a:cubicBezTo>
                  <a:cubicBezTo>
                    <a:pt x="12" y="8"/>
                    <a:pt x="8" y="13"/>
                    <a:pt x="5" y="19"/>
                  </a:cubicBezTo>
                  <a:cubicBezTo>
                    <a:pt x="2" y="26"/>
                    <a:pt x="0" y="35"/>
                    <a:pt x="0" y="42"/>
                  </a:cubicBezTo>
                  <a:cubicBezTo>
                    <a:pt x="0" y="48"/>
                    <a:pt x="0" y="53"/>
                    <a:pt x="0" y="59"/>
                  </a:cubicBezTo>
                  <a:cubicBezTo>
                    <a:pt x="0" y="71"/>
                    <a:pt x="0" y="84"/>
                    <a:pt x="0" y="96"/>
                  </a:cubicBezTo>
                  <a:cubicBezTo>
                    <a:pt x="0" y="112"/>
                    <a:pt x="1" y="129"/>
                    <a:pt x="1" y="145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iš1íḋè">
              <a:extLst>
                <a:ext uri="{FF2B5EF4-FFF2-40B4-BE49-F238E27FC236}">
                  <a16:creationId xmlns:a16="http://schemas.microsoft.com/office/drawing/2014/main" id="{289684A9-602F-426E-A618-2BCC6F83F75F}"/>
                </a:ext>
              </a:extLst>
            </p:cNvPr>
            <p:cNvSpPr/>
            <p:nvPr/>
          </p:nvSpPr>
          <p:spPr bwMode="auto">
            <a:xfrm>
              <a:off x="3492501" y="3379788"/>
              <a:ext cx="242888" cy="304800"/>
            </a:xfrm>
            <a:custGeom>
              <a:avLst/>
              <a:gdLst>
                <a:gd name="T0" fmla="*/ 54 w 59"/>
                <a:gd name="T1" fmla="*/ 63 h 74"/>
                <a:gd name="T2" fmla="*/ 56 w 59"/>
                <a:gd name="T3" fmla="*/ 45 h 74"/>
                <a:gd name="T4" fmla="*/ 58 w 59"/>
                <a:gd name="T5" fmla="*/ 21 h 74"/>
                <a:gd name="T6" fmla="*/ 49 w 59"/>
                <a:gd name="T7" fmla="*/ 2 h 74"/>
                <a:gd name="T8" fmla="*/ 30 w 59"/>
                <a:gd name="T9" fmla="*/ 4 h 74"/>
                <a:gd name="T10" fmla="*/ 6 w 59"/>
                <a:gd name="T11" fmla="*/ 29 h 74"/>
                <a:gd name="T12" fmla="*/ 0 w 59"/>
                <a:gd name="T13" fmla="*/ 74 h 74"/>
                <a:gd name="T14" fmla="*/ 53 w 59"/>
                <a:gd name="T15" fmla="*/ 74 h 74"/>
                <a:gd name="T16" fmla="*/ 54 w 59"/>
                <a:gd name="T17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4">
                  <a:moveTo>
                    <a:pt x="54" y="63"/>
                  </a:moveTo>
                  <a:cubicBezTo>
                    <a:pt x="54" y="57"/>
                    <a:pt x="55" y="51"/>
                    <a:pt x="56" y="45"/>
                  </a:cubicBezTo>
                  <a:cubicBezTo>
                    <a:pt x="57" y="37"/>
                    <a:pt x="59" y="29"/>
                    <a:pt x="58" y="21"/>
                  </a:cubicBezTo>
                  <a:cubicBezTo>
                    <a:pt x="58" y="15"/>
                    <a:pt x="55" y="5"/>
                    <a:pt x="49" y="2"/>
                  </a:cubicBezTo>
                  <a:cubicBezTo>
                    <a:pt x="45" y="0"/>
                    <a:pt x="34" y="1"/>
                    <a:pt x="30" y="4"/>
                  </a:cubicBezTo>
                  <a:cubicBezTo>
                    <a:pt x="20" y="9"/>
                    <a:pt x="10" y="19"/>
                    <a:pt x="6" y="29"/>
                  </a:cubicBezTo>
                  <a:cubicBezTo>
                    <a:pt x="0" y="42"/>
                    <a:pt x="0" y="60"/>
                    <a:pt x="0" y="74"/>
                  </a:cubicBezTo>
                  <a:cubicBezTo>
                    <a:pt x="17" y="74"/>
                    <a:pt x="35" y="74"/>
                    <a:pt x="53" y="74"/>
                  </a:cubicBezTo>
                  <a:cubicBezTo>
                    <a:pt x="53" y="70"/>
                    <a:pt x="53" y="66"/>
                    <a:pt x="54" y="63"/>
                  </a:cubicBezTo>
                  <a:close/>
                </a:path>
              </a:pathLst>
            </a:custGeom>
            <a:solidFill>
              <a:srgbClr val="EB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îsliďê">
              <a:extLst>
                <a:ext uri="{FF2B5EF4-FFF2-40B4-BE49-F238E27FC236}">
                  <a16:creationId xmlns:a16="http://schemas.microsoft.com/office/drawing/2014/main" id="{8E425B6A-571B-4A61-BFDD-287F5682B922}"/>
                </a:ext>
              </a:extLst>
            </p:cNvPr>
            <p:cNvSpPr/>
            <p:nvPr/>
          </p:nvSpPr>
          <p:spPr bwMode="auto">
            <a:xfrm>
              <a:off x="3500438" y="3967163"/>
              <a:ext cx="712788" cy="177800"/>
            </a:xfrm>
            <a:custGeom>
              <a:avLst/>
              <a:gdLst>
                <a:gd name="T0" fmla="*/ 171 w 173"/>
                <a:gd name="T1" fmla="*/ 25 h 43"/>
                <a:gd name="T2" fmla="*/ 27 w 173"/>
                <a:gd name="T3" fmla="*/ 1 h 43"/>
                <a:gd name="T4" fmla="*/ 27 w 173"/>
                <a:gd name="T5" fmla="*/ 1 h 43"/>
                <a:gd name="T6" fmla="*/ 22 w 173"/>
                <a:gd name="T7" fmla="*/ 0 h 43"/>
                <a:gd name="T8" fmla="*/ 1 w 173"/>
                <a:gd name="T9" fmla="*/ 21 h 43"/>
                <a:gd name="T10" fmla="*/ 22 w 173"/>
                <a:gd name="T11" fmla="*/ 43 h 43"/>
                <a:gd name="T12" fmla="*/ 22 w 173"/>
                <a:gd name="T13" fmla="*/ 43 h 43"/>
                <a:gd name="T14" fmla="*/ 22 w 173"/>
                <a:gd name="T15" fmla="*/ 43 h 43"/>
                <a:gd name="T16" fmla="*/ 171 w 173"/>
                <a:gd name="T17" fmla="*/ 43 h 43"/>
                <a:gd name="T18" fmla="*/ 172 w 173"/>
                <a:gd name="T19" fmla="*/ 41 h 43"/>
                <a:gd name="T20" fmla="*/ 173 w 173"/>
                <a:gd name="T21" fmla="*/ 27 h 43"/>
                <a:gd name="T22" fmla="*/ 171 w 173"/>
                <a:gd name="T23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43">
                  <a:moveTo>
                    <a:pt x="171" y="25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11" y="0"/>
                    <a:pt x="1" y="9"/>
                    <a:pt x="1" y="21"/>
                  </a:cubicBezTo>
                  <a:cubicBezTo>
                    <a:pt x="0" y="33"/>
                    <a:pt x="10" y="42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2" y="43"/>
                    <a:pt x="172" y="42"/>
                    <a:pt x="172" y="41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3" y="26"/>
                    <a:pt x="172" y="25"/>
                    <a:pt x="171" y="25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îṥļiḓe">
              <a:extLst>
                <a:ext uri="{FF2B5EF4-FFF2-40B4-BE49-F238E27FC236}">
                  <a16:creationId xmlns:a16="http://schemas.microsoft.com/office/drawing/2014/main" id="{4800AB21-B831-48D0-B879-E50E8C8DCD20}"/>
                </a:ext>
              </a:extLst>
            </p:cNvPr>
            <p:cNvSpPr/>
            <p:nvPr/>
          </p:nvSpPr>
          <p:spPr bwMode="auto">
            <a:xfrm>
              <a:off x="4267201" y="4005263"/>
              <a:ext cx="147638" cy="57150"/>
            </a:xfrm>
            <a:custGeom>
              <a:avLst/>
              <a:gdLst>
                <a:gd name="T0" fmla="*/ 30 w 36"/>
                <a:gd name="T1" fmla="*/ 8 h 14"/>
                <a:gd name="T2" fmla="*/ 8 w 36"/>
                <a:gd name="T3" fmla="*/ 13 h 14"/>
                <a:gd name="T4" fmla="*/ 3 w 36"/>
                <a:gd name="T5" fmla="*/ 9 h 14"/>
                <a:gd name="T6" fmla="*/ 33 w 36"/>
                <a:gd name="T7" fmla="*/ 5 h 14"/>
                <a:gd name="T8" fmla="*/ 30 w 36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8"/>
                  </a:moveTo>
                  <a:cubicBezTo>
                    <a:pt x="21" y="7"/>
                    <a:pt x="17" y="9"/>
                    <a:pt x="8" y="13"/>
                  </a:cubicBezTo>
                  <a:cubicBezTo>
                    <a:pt x="5" y="14"/>
                    <a:pt x="0" y="10"/>
                    <a:pt x="3" y="9"/>
                  </a:cubicBezTo>
                  <a:cubicBezTo>
                    <a:pt x="13" y="4"/>
                    <a:pt x="24" y="0"/>
                    <a:pt x="33" y="5"/>
                  </a:cubicBezTo>
                  <a:cubicBezTo>
                    <a:pt x="36" y="6"/>
                    <a:pt x="33" y="9"/>
                    <a:pt x="30" y="8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íṧḻiḋè">
              <a:extLst>
                <a:ext uri="{FF2B5EF4-FFF2-40B4-BE49-F238E27FC236}">
                  <a16:creationId xmlns:a16="http://schemas.microsoft.com/office/drawing/2014/main" id="{0B930EAB-B715-4F1D-8DD6-69DA207A9DE2}"/>
                </a:ext>
              </a:extLst>
            </p:cNvPr>
            <p:cNvSpPr/>
            <p:nvPr/>
          </p:nvSpPr>
          <p:spPr bwMode="auto">
            <a:xfrm>
              <a:off x="4143376" y="4033838"/>
              <a:ext cx="238125" cy="114300"/>
            </a:xfrm>
            <a:custGeom>
              <a:avLst/>
              <a:gdLst>
                <a:gd name="T0" fmla="*/ 9 w 58"/>
                <a:gd name="T1" fmla="*/ 12 h 28"/>
                <a:gd name="T2" fmla="*/ 25 w 58"/>
                <a:gd name="T3" fmla="*/ 4 h 28"/>
                <a:gd name="T4" fmla="*/ 53 w 58"/>
                <a:gd name="T5" fmla="*/ 3 h 28"/>
                <a:gd name="T6" fmla="*/ 48 w 58"/>
                <a:gd name="T7" fmla="*/ 15 h 28"/>
                <a:gd name="T8" fmla="*/ 35 w 58"/>
                <a:gd name="T9" fmla="*/ 27 h 28"/>
                <a:gd name="T10" fmla="*/ 18 w 58"/>
                <a:gd name="T11" fmla="*/ 27 h 28"/>
                <a:gd name="T12" fmla="*/ 9 w 58"/>
                <a:gd name="T1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8">
                  <a:moveTo>
                    <a:pt x="9" y="12"/>
                  </a:moveTo>
                  <a:cubicBezTo>
                    <a:pt x="14" y="7"/>
                    <a:pt x="20" y="6"/>
                    <a:pt x="25" y="4"/>
                  </a:cubicBezTo>
                  <a:cubicBezTo>
                    <a:pt x="33" y="2"/>
                    <a:pt x="40" y="0"/>
                    <a:pt x="53" y="3"/>
                  </a:cubicBezTo>
                  <a:cubicBezTo>
                    <a:pt x="58" y="4"/>
                    <a:pt x="50" y="11"/>
                    <a:pt x="48" y="15"/>
                  </a:cubicBezTo>
                  <a:cubicBezTo>
                    <a:pt x="44" y="20"/>
                    <a:pt x="39" y="28"/>
                    <a:pt x="35" y="27"/>
                  </a:cubicBezTo>
                  <a:cubicBezTo>
                    <a:pt x="27" y="26"/>
                    <a:pt x="27" y="26"/>
                    <a:pt x="18" y="27"/>
                  </a:cubicBezTo>
                  <a:cubicBezTo>
                    <a:pt x="7" y="28"/>
                    <a:pt x="0" y="22"/>
                    <a:pt x="9" y="12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íşlïdè">
              <a:extLst>
                <a:ext uri="{FF2B5EF4-FFF2-40B4-BE49-F238E27FC236}">
                  <a16:creationId xmlns:a16="http://schemas.microsoft.com/office/drawing/2014/main" id="{0F819EC9-D37D-48CA-ADC3-FA4754019493}"/>
                </a:ext>
              </a:extLst>
            </p:cNvPr>
            <p:cNvSpPr/>
            <p:nvPr/>
          </p:nvSpPr>
          <p:spPr bwMode="auto">
            <a:xfrm>
              <a:off x="4254501" y="4116388"/>
              <a:ext cx="139700" cy="85725"/>
            </a:xfrm>
            <a:custGeom>
              <a:avLst/>
              <a:gdLst>
                <a:gd name="T0" fmla="*/ 31 w 34"/>
                <a:gd name="T1" fmla="*/ 16 h 21"/>
                <a:gd name="T2" fmla="*/ 4 w 34"/>
                <a:gd name="T3" fmla="*/ 1 h 21"/>
                <a:gd name="T4" fmla="*/ 4 w 34"/>
                <a:gd name="T5" fmla="*/ 7 h 21"/>
                <a:gd name="T6" fmla="*/ 27 w 34"/>
                <a:gd name="T7" fmla="*/ 18 h 21"/>
                <a:gd name="T8" fmla="*/ 31 w 34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31" y="16"/>
                  </a:moveTo>
                  <a:cubicBezTo>
                    <a:pt x="24" y="8"/>
                    <a:pt x="15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13" y="8"/>
                    <a:pt x="20" y="12"/>
                    <a:pt x="27" y="18"/>
                  </a:cubicBezTo>
                  <a:cubicBezTo>
                    <a:pt x="29" y="21"/>
                    <a:pt x="34" y="19"/>
                    <a:pt x="31" y="16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îṥlîḑe">
              <a:extLst>
                <a:ext uri="{FF2B5EF4-FFF2-40B4-BE49-F238E27FC236}">
                  <a16:creationId xmlns:a16="http://schemas.microsoft.com/office/drawing/2014/main" id="{E580DD4E-6521-45D1-9AA9-6502E9DA63EA}"/>
                </a:ext>
              </a:extLst>
            </p:cNvPr>
            <p:cNvSpPr/>
            <p:nvPr/>
          </p:nvSpPr>
          <p:spPr bwMode="auto">
            <a:xfrm>
              <a:off x="4249738" y="4062413"/>
              <a:ext cx="219075" cy="114300"/>
            </a:xfrm>
            <a:custGeom>
              <a:avLst/>
              <a:gdLst>
                <a:gd name="T0" fmla="*/ 51 w 53"/>
                <a:gd name="T1" fmla="*/ 25 h 28"/>
                <a:gd name="T2" fmla="*/ 4 w 53"/>
                <a:gd name="T3" fmla="*/ 3 h 28"/>
                <a:gd name="T4" fmla="*/ 5 w 53"/>
                <a:gd name="T5" fmla="*/ 8 h 28"/>
                <a:gd name="T6" fmla="*/ 45 w 53"/>
                <a:gd name="T7" fmla="*/ 25 h 28"/>
                <a:gd name="T8" fmla="*/ 51 w 5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8">
                  <a:moveTo>
                    <a:pt x="51" y="25"/>
                  </a:moveTo>
                  <a:cubicBezTo>
                    <a:pt x="38" y="7"/>
                    <a:pt x="24" y="0"/>
                    <a:pt x="4" y="3"/>
                  </a:cubicBezTo>
                  <a:cubicBezTo>
                    <a:pt x="0" y="3"/>
                    <a:pt x="1" y="9"/>
                    <a:pt x="5" y="8"/>
                  </a:cubicBezTo>
                  <a:cubicBezTo>
                    <a:pt x="22" y="7"/>
                    <a:pt x="36" y="11"/>
                    <a:pt x="45" y="25"/>
                  </a:cubicBezTo>
                  <a:cubicBezTo>
                    <a:pt x="48" y="28"/>
                    <a:pt x="53" y="28"/>
                    <a:pt x="51" y="25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íŝḷîḋe">
              <a:extLst>
                <a:ext uri="{FF2B5EF4-FFF2-40B4-BE49-F238E27FC236}">
                  <a16:creationId xmlns:a16="http://schemas.microsoft.com/office/drawing/2014/main" id="{16E5E058-CD28-4741-AF94-C92C3368B007}"/>
                </a:ext>
              </a:extLst>
            </p:cNvPr>
            <p:cNvSpPr/>
            <p:nvPr/>
          </p:nvSpPr>
          <p:spPr bwMode="auto">
            <a:xfrm>
              <a:off x="4221163" y="4086225"/>
              <a:ext cx="206375" cy="107950"/>
            </a:xfrm>
            <a:custGeom>
              <a:avLst/>
              <a:gdLst>
                <a:gd name="T0" fmla="*/ 48 w 50"/>
                <a:gd name="T1" fmla="*/ 23 h 26"/>
                <a:gd name="T2" fmla="*/ 27 w 50"/>
                <a:gd name="T3" fmla="*/ 4 h 26"/>
                <a:gd name="T4" fmla="*/ 4 w 50"/>
                <a:gd name="T5" fmla="*/ 1 h 26"/>
                <a:gd name="T6" fmla="*/ 5 w 50"/>
                <a:gd name="T7" fmla="*/ 7 h 26"/>
                <a:gd name="T8" fmla="*/ 28 w 50"/>
                <a:gd name="T9" fmla="*/ 12 h 26"/>
                <a:gd name="T10" fmla="*/ 42 w 50"/>
                <a:gd name="T11" fmla="*/ 24 h 26"/>
                <a:gd name="T12" fmla="*/ 48 w 50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6">
                  <a:moveTo>
                    <a:pt x="48" y="23"/>
                  </a:moveTo>
                  <a:cubicBezTo>
                    <a:pt x="42" y="16"/>
                    <a:pt x="35" y="9"/>
                    <a:pt x="27" y="4"/>
                  </a:cubicBezTo>
                  <a:cubicBezTo>
                    <a:pt x="20" y="0"/>
                    <a:pt x="12" y="1"/>
                    <a:pt x="4" y="1"/>
                  </a:cubicBezTo>
                  <a:cubicBezTo>
                    <a:pt x="0" y="2"/>
                    <a:pt x="2" y="7"/>
                    <a:pt x="5" y="7"/>
                  </a:cubicBezTo>
                  <a:cubicBezTo>
                    <a:pt x="14" y="6"/>
                    <a:pt x="21" y="6"/>
                    <a:pt x="28" y="12"/>
                  </a:cubicBezTo>
                  <a:cubicBezTo>
                    <a:pt x="34" y="16"/>
                    <a:pt x="38" y="18"/>
                    <a:pt x="42" y="24"/>
                  </a:cubicBezTo>
                  <a:cubicBezTo>
                    <a:pt x="45" y="26"/>
                    <a:pt x="50" y="25"/>
                    <a:pt x="48" y="23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îşļiďè">
              <a:extLst>
                <a:ext uri="{FF2B5EF4-FFF2-40B4-BE49-F238E27FC236}">
                  <a16:creationId xmlns:a16="http://schemas.microsoft.com/office/drawing/2014/main" id="{A823B7FD-C32C-4597-B35A-9A47E7E8433B}"/>
                </a:ext>
              </a:extLst>
            </p:cNvPr>
            <p:cNvSpPr/>
            <p:nvPr/>
          </p:nvSpPr>
          <p:spPr bwMode="auto">
            <a:xfrm>
              <a:off x="4337051" y="4041775"/>
              <a:ext cx="139700" cy="98425"/>
            </a:xfrm>
            <a:custGeom>
              <a:avLst/>
              <a:gdLst>
                <a:gd name="T0" fmla="*/ 6 w 34"/>
                <a:gd name="T1" fmla="*/ 1 h 24"/>
                <a:gd name="T2" fmla="*/ 3 w 34"/>
                <a:gd name="T3" fmla="*/ 6 h 24"/>
                <a:gd name="T4" fmla="*/ 27 w 34"/>
                <a:gd name="T5" fmla="*/ 21 h 24"/>
                <a:gd name="T6" fmla="*/ 32 w 34"/>
                <a:gd name="T7" fmla="*/ 19 h 24"/>
                <a:gd name="T8" fmla="*/ 6 w 3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6" y="1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4" y="10"/>
                    <a:pt x="19" y="12"/>
                    <a:pt x="27" y="21"/>
                  </a:cubicBezTo>
                  <a:cubicBezTo>
                    <a:pt x="30" y="24"/>
                    <a:pt x="34" y="22"/>
                    <a:pt x="32" y="19"/>
                  </a:cubicBezTo>
                  <a:cubicBezTo>
                    <a:pt x="23" y="9"/>
                    <a:pt x="18" y="6"/>
                    <a:pt x="6" y="1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íşļïdè">
              <a:extLst>
                <a:ext uri="{FF2B5EF4-FFF2-40B4-BE49-F238E27FC236}">
                  <a16:creationId xmlns:a16="http://schemas.microsoft.com/office/drawing/2014/main" id="{61228DDD-9999-4C6C-8F5D-D1DC692EFAB3}"/>
                </a:ext>
              </a:extLst>
            </p:cNvPr>
            <p:cNvSpPr/>
            <p:nvPr/>
          </p:nvSpPr>
          <p:spPr bwMode="auto">
            <a:xfrm>
              <a:off x="4497388" y="3067050"/>
              <a:ext cx="728663" cy="320675"/>
            </a:xfrm>
            <a:custGeom>
              <a:avLst/>
              <a:gdLst>
                <a:gd name="T0" fmla="*/ 147 w 177"/>
                <a:gd name="T1" fmla="*/ 17 h 78"/>
                <a:gd name="T2" fmla="*/ 12 w 177"/>
                <a:gd name="T3" fmla="*/ 17 h 78"/>
                <a:gd name="T4" fmla="*/ 0 w 177"/>
                <a:gd name="T5" fmla="*/ 0 h 78"/>
                <a:gd name="T6" fmla="*/ 0 w 177"/>
                <a:gd name="T7" fmla="*/ 48 h 78"/>
                <a:gd name="T8" fmla="*/ 29 w 177"/>
                <a:gd name="T9" fmla="*/ 78 h 78"/>
                <a:gd name="T10" fmla="*/ 147 w 177"/>
                <a:gd name="T11" fmla="*/ 78 h 78"/>
                <a:gd name="T12" fmla="*/ 177 w 177"/>
                <a:gd name="T13" fmla="*/ 48 h 78"/>
                <a:gd name="T14" fmla="*/ 177 w 177"/>
                <a:gd name="T15" fmla="*/ 47 h 78"/>
                <a:gd name="T16" fmla="*/ 147 w 177"/>
                <a:gd name="T17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8">
                  <a:moveTo>
                    <a:pt x="147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5"/>
                    <a:pt x="13" y="78"/>
                    <a:pt x="29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64" y="78"/>
                    <a:pt x="177" y="65"/>
                    <a:pt x="177" y="48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7" y="31"/>
                    <a:pt x="164" y="17"/>
                    <a:pt x="147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íşḷïdè">
              <a:extLst>
                <a:ext uri="{FF2B5EF4-FFF2-40B4-BE49-F238E27FC236}">
                  <a16:creationId xmlns:a16="http://schemas.microsoft.com/office/drawing/2014/main" id="{9E1FE115-0E96-48CE-B878-DCCC40CE5B0E}"/>
                </a:ext>
              </a:extLst>
            </p:cNvPr>
            <p:cNvSpPr/>
            <p:nvPr/>
          </p:nvSpPr>
          <p:spPr bwMode="auto">
            <a:xfrm>
              <a:off x="4611688" y="3281363"/>
              <a:ext cx="519113" cy="28575"/>
            </a:xfrm>
            <a:prstGeom prst="rect">
              <a:avLst/>
            </a:prstGeom>
            <a:solidFill>
              <a:srgbClr val="395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iṧ1ïḑè">
              <a:extLst>
                <a:ext uri="{FF2B5EF4-FFF2-40B4-BE49-F238E27FC236}">
                  <a16:creationId xmlns:a16="http://schemas.microsoft.com/office/drawing/2014/main" id="{8944055C-CE4B-4775-9DE5-4F0F952F9982}"/>
                </a:ext>
              </a:extLst>
            </p:cNvPr>
            <p:cNvSpPr/>
            <p:nvPr/>
          </p:nvSpPr>
          <p:spPr bwMode="auto">
            <a:xfrm>
              <a:off x="4611688" y="3214688"/>
              <a:ext cx="519113" cy="25400"/>
            </a:xfrm>
            <a:prstGeom prst="rect">
              <a:avLst/>
            </a:prstGeom>
            <a:solidFill>
              <a:srgbClr val="395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îşḻíḑe">
              <a:extLst>
                <a:ext uri="{FF2B5EF4-FFF2-40B4-BE49-F238E27FC236}">
                  <a16:creationId xmlns:a16="http://schemas.microsoft.com/office/drawing/2014/main" id="{7BDCE9AA-75D6-4471-AD42-2F6E5E88CFFF}"/>
                </a:ext>
              </a:extLst>
            </p:cNvPr>
            <p:cNvSpPr/>
            <p:nvPr/>
          </p:nvSpPr>
          <p:spPr bwMode="auto">
            <a:xfrm>
              <a:off x="4278313" y="4181475"/>
              <a:ext cx="717550" cy="28575"/>
            </a:xfrm>
            <a:custGeom>
              <a:avLst/>
              <a:gdLst>
                <a:gd name="T0" fmla="*/ 174 w 174"/>
                <a:gd name="T1" fmla="*/ 7 h 7"/>
                <a:gd name="T2" fmla="*/ 0 w 174"/>
                <a:gd name="T3" fmla="*/ 7 h 7"/>
                <a:gd name="T4" fmla="*/ 6 w 174"/>
                <a:gd name="T5" fmla="*/ 0 h 7"/>
                <a:gd name="T6" fmla="*/ 174 w 174"/>
                <a:gd name="T7" fmla="*/ 0 h 7"/>
                <a:gd name="T8" fmla="*/ 174 w 17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7">
                  <a:moveTo>
                    <a:pt x="174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17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íṣļïḑe">
              <a:extLst>
                <a:ext uri="{FF2B5EF4-FFF2-40B4-BE49-F238E27FC236}">
                  <a16:creationId xmlns:a16="http://schemas.microsoft.com/office/drawing/2014/main" id="{8424AF6B-D192-4252-A417-18A7AB652C02}"/>
                </a:ext>
              </a:extLst>
            </p:cNvPr>
            <p:cNvSpPr/>
            <p:nvPr/>
          </p:nvSpPr>
          <p:spPr bwMode="auto">
            <a:xfrm>
              <a:off x="4402138" y="3783013"/>
              <a:ext cx="844550" cy="398463"/>
            </a:xfrm>
            <a:custGeom>
              <a:avLst/>
              <a:gdLst>
                <a:gd name="T0" fmla="*/ 174 w 205"/>
                <a:gd name="T1" fmla="*/ 97 h 97"/>
                <a:gd name="T2" fmla="*/ 0 w 205"/>
                <a:gd name="T3" fmla="*/ 97 h 97"/>
                <a:gd name="T4" fmla="*/ 31 w 205"/>
                <a:gd name="T5" fmla="*/ 6 h 97"/>
                <a:gd name="T6" fmla="*/ 39 w 205"/>
                <a:gd name="T7" fmla="*/ 0 h 97"/>
                <a:gd name="T8" fmla="*/ 196 w 205"/>
                <a:gd name="T9" fmla="*/ 0 h 97"/>
                <a:gd name="T10" fmla="*/ 204 w 205"/>
                <a:gd name="T11" fmla="*/ 10 h 97"/>
                <a:gd name="T12" fmla="*/ 174 w 205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97">
                  <a:moveTo>
                    <a:pt x="174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2"/>
                    <a:pt x="35" y="0"/>
                    <a:pt x="39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1" y="0"/>
                    <a:pt x="205" y="5"/>
                    <a:pt x="204" y="10"/>
                  </a:cubicBezTo>
                  <a:lnTo>
                    <a:pt x="174" y="97"/>
                  </a:lnTo>
                  <a:close/>
                </a:path>
              </a:pathLst>
            </a:custGeom>
            <a:solidFill>
              <a:srgbClr val="FF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ï$1ïḍe">
              <a:extLst>
                <a:ext uri="{FF2B5EF4-FFF2-40B4-BE49-F238E27FC236}">
                  <a16:creationId xmlns:a16="http://schemas.microsoft.com/office/drawing/2014/main" id="{1B60EC88-9851-401A-8E59-7A0E6566C2F1}"/>
                </a:ext>
              </a:extLst>
            </p:cNvPr>
            <p:cNvSpPr/>
            <p:nvPr/>
          </p:nvSpPr>
          <p:spPr bwMode="auto">
            <a:xfrm>
              <a:off x="4398963" y="4181475"/>
              <a:ext cx="719138" cy="28575"/>
            </a:xfrm>
            <a:prstGeom prst="rect">
              <a:avLst/>
            </a:prstGeom>
            <a:solidFill>
              <a:srgbClr val="FF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ïṣľïḋé">
              <a:extLst>
                <a:ext uri="{FF2B5EF4-FFF2-40B4-BE49-F238E27FC236}">
                  <a16:creationId xmlns:a16="http://schemas.microsoft.com/office/drawing/2014/main" id="{5665CF19-F493-4F89-A832-DDA56B3DD448}"/>
                </a:ext>
              </a:extLst>
            </p:cNvPr>
            <p:cNvSpPr/>
            <p:nvPr/>
          </p:nvSpPr>
          <p:spPr bwMode="auto">
            <a:xfrm>
              <a:off x="4797426" y="3943350"/>
              <a:ext cx="66675" cy="61913"/>
            </a:xfrm>
            <a:custGeom>
              <a:avLst/>
              <a:gdLst>
                <a:gd name="T0" fmla="*/ 10 w 16"/>
                <a:gd name="T1" fmla="*/ 0 h 15"/>
                <a:gd name="T2" fmla="*/ 9 w 16"/>
                <a:gd name="T3" fmla="*/ 0 h 15"/>
                <a:gd name="T4" fmla="*/ 9 w 16"/>
                <a:gd name="T5" fmla="*/ 0 h 15"/>
                <a:gd name="T6" fmla="*/ 1 w 16"/>
                <a:gd name="T7" fmla="*/ 7 h 15"/>
                <a:gd name="T8" fmla="*/ 8 w 16"/>
                <a:gd name="T9" fmla="*/ 14 h 15"/>
                <a:gd name="T10" fmla="*/ 16 w 16"/>
                <a:gd name="T11" fmla="*/ 9 h 15"/>
                <a:gd name="T12" fmla="*/ 10 w 16"/>
                <a:gd name="T13" fmla="*/ 0 h 15"/>
                <a:gd name="T14" fmla="*/ 8 w 16"/>
                <a:gd name="T15" fmla="*/ 12 h 15"/>
                <a:gd name="T16" fmla="*/ 4 w 16"/>
                <a:gd name="T17" fmla="*/ 5 h 15"/>
                <a:gd name="T18" fmla="*/ 9 w 16"/>
                <a:gd name="T19" fmla="*/ 2 h 15"/>
                <a:gd name="T20" fmla="*/ 9 w 16"/>
                <a:gd name="T21" fmla="*/ 2 h 15"/>
                <a:gd name="T22" fmla="*/ 9 w 16"/>
                <a:gd name="T23" fmla="*/ 3 h 15"/>
                <a:gd name="T24" fmla="*/ 8 w 16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5"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2" y="15"/>
                    <a:pt x="15" y="12"/>
                    <a:pt x="16" y="9"/>
                  </a:cubicBezTo>
                  <a:cubicBezTo>
                    <a:pt x="16" y="5"/>
                    <a:pt x="14" y="1"/>
                    <a:pt x="10" y="0"/>
                  </a:cubicBezTo>
                  <a:close/>
                  <a:moveTo>
                    <a:pt x="8" y="12"/>
                  </a:moveTo>
                  <a:cubicBezTo>
                    <a:pt x="5" y="12"/>
                    <a:pt x="2" y="9"/>
                    <a:pt x="4" y="5"/>
                  </a:cubicBezTo>
                  <a:cubicBezTo>
                    <a:pt x="5" y="3"/>
                    <a:pt x="7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5" y="4"/>
                    <a:pt x="15" y="12"/>
                    <a:pt x="8" y="12"/>
                  </a:cubicBezTo>
                  <a:close/>
                </a:path>
              </a:pathLst>
            </a:custGeom>
            <a:solidFill>
              <a:srgbClr val="C9C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íṣļíḍé">
              <a:extLst>
                <a:ext uri="{FF2B5EF4-FFF2-40B4-BE49-F238E27FC236}">
                  <a16:creationId xmlns:a16="http://schemas.microsoft.com/office/drawing/2014/main" id="{C94FAC91-D311-4052-9EEA-B75E259E18CE}"/>
                </a:ext>
              </a:extLst>
            </p:cNvPr>
            <p:cNvSpPr/>
            <p:nvPr/>
          </p:nvSpPr>
          <p:spPr bwMode="auto">
            <a:xfrm>
              <a:off x="6942138" y="1936750"/>
              <a:ext cx="144463" cy="261938"/>
            </a:xfrm>
            <a:custGeom>
              <a:avLst/>
              <a:gdLst>
                <a:gd name="T0" fmla="*/ 26 w 35"/>
                <a:gd name="T1" fmla="*/ 55 h 64"/>
                <a:gd name="T2" fmla="*/ 24 w 35"/>
                <a:gd name="T3" fmla="*/ 61 h 64"/>
                <a:gd name="T4" fmla="*/ 22 w 35"/>
                <a:gd name="T5" fmla="*/ 63 h 64"/>
                <a:gd name="T6" fmla="*/ 19 w 35"/>
                <a:gd name="T7" fmla="*/ 64 h 64"/>
                <a:gd name="T8" fmla="*/ 8 w 35"/>
                <a:gd name="T9" fmla="*/ 63 h 64"/>
                <a:gd name="T10" fmla="*/ 5 w 35"/>
                <a:gd name="T11" fmla="*/ 62 h 64"/>
                <a:gd name="T12" fmla="*/ 3 w 35"/>
                <a:gd name="T13" fmla="*/ 57 h 64"/>
                <a:gd name="T14" fmla="*/ 1 w 35"/>
                <a:gd name="T15" fmla="*/ 53 h 64"/>
                <a:gd name="T16" fmla="*/ 0 w 35"/>
                <a:gd name="T17" fmla="*/ 43 h 64"/>
                <a:gd name="T18" fmla="*/ 3 w 35"/>
                <a:gd name="T19" fmla="*/ 36 h 64"/>
                <a:gd name="T20" fmla="*/ 5 w 35"/>
                <a:gd name="T21" fmla="*/ 31 h 64"/>
                <a:gd name="T22" fmla="*/ 3 w 35"/>
                <a:gd name="T23" fmla="*/ 27 h 64"/>
                <a:gd name="T24" fmla="*/ 7 w 35"/>
                <a:gd name="T25" fmla="*/ 24 h 64"/>
                <a:gd name="T26" fmla="*/ 10 w 35"/>
                <a:gd name="T27" fmla="*/ 25 h 64"/>
                <a:gd name="T28" fmla="*/ 10 w 35"/>
                <a:gd name="T29" fmla="*/ 23 h 64"/>
                <a:gd name="T30" fmla="*/ 14 w 35"/>
                <a:gd name="T31" fmla="*/ 22 h 64"/>
                <a:gd name="T32" fmla="*/ 17 w 35"/>
                <a:gd name="T33" fmla="*/ 24 h 64"/>
                <a:gd name="T34" fmla="*/ 19 w 35"/>
                <a:gd name="T35" fmla="*/ 23 h 64"/>
                <a:gd name="T36" fmla="*/ 24 w 35"/>
                <a:gd name="T37" fmla="*/ 24 h 64"/>
                <a:gd name="T38" fmla="*/ 25 w 35"/>
                <a:gd name="T39" fmla="*/ 26 h 64"/>
                <a:gd name="T40" fmla="*/ 28 w 35"/>
                <a:gd name="T41" fmla="*/ 5 h 64"/>
                <a:gd name="T42" fmla="*/ 30 w 35"/>
                <a:gd name="T43" fmla="*/ 2 h 64"/>
                <a:gd name="T44" fmla="*/ 33 w 35"/>
                <a:gd name="T45" fmla="*/ 21 h 64"/>
                <a:gd name="T46" fmla="*/ 31 w 35"/>
                <a:gd name="T47" fmla="*/ 39 h 64"/>
                <a:gd name="T48" fmla="*/ 26 w 35"/>
                <a:gd name="T49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4">
                  <a:moveTo>
                    <a:pt x="26" y="55"/>
                  </a:moveTo>
                  <a:cubicBezTo>
                    <a:pt x="25" y="57"/>
                    <a:pt x="24" y="59"/>
                    <a:pt x="24" y="61"/>
                  </a:cubicBezTo>
                  <a:cubicBezTo>
                    <a:pt x="23" y="62"/>
                    <a:pt x="23" y="62"/>
                    <a:pt x="22" y="63"/>
                  </a:cubicBezTo>
                  <a:cubicBezTo>
                    <a:pt x="21" y="64"/>
                    <a:pt x="20" y="64"/>
                    <a:pt x="19" y="64"/>
                  </a:cubicBezTo>
                  <a:cubicBezTo>
                    <a:pt x="16" y="63"/>
                    <a:pt x="12" y="63"/>
                    <a:pt x="8" y="63"/>
                  </a:cubicBezTo>
                  <a:cubicBezTo>
                    <a:pt x="7" y="63"/>
                    <a:pt x="6" y="63"/>
                    <a:pt x="5" y="62"/>
                  </a:cubicBezTo>
                  <a:cubicBezTo>
                    <a:pt x="3" y="61"/>
                    <a:pt x="3" y="59"/>
                    <a:pt x="3" y="57"/>
                  </a:cubicBezTo>
                  <a:cubicBezTo>
                    <a:pt x="2" y="56"/>
                    <a:pt x="2" y="54"/>
                    <a:pt x="1" y="53"/>
                  </a:cubicBezTo>
                  <a:cubicBezTo>
                    <a:pt x="0" y="50"/>
                    <a:pt x="0" y="46"/>
                    <a:pt x="0" y="43"/>
                  </a:cubicBezTo>
                  <a:cubicBezTo>
                    <a:pt x="1" y="40"/>
                    <a:pt x="2" y="38"/>
                    <a:pt x="3" y="36"/>
                  </a:cubicBezTo>
                  <a:cubicBezTo>
                    <a:pt x="4" y="34"/>
                    <a:pt x="6" y="32"/>
                    <a:pt x="5" y="31"/>
                  </a:cubicBezTo>
                  <a:cubicBezTo>
                    <a:pt x="5" y="29"/>
                    <a:pt x="3" y="29"/>
                    <a:pt x="3" y="27"/>
                  </a:cubicBezTo>
                  <a:cubicBezTo>
                    <a:pt x="4" y="25"/>
                    <a:pt x="6" y="24"/>
                    <a:pt x="7" y="24"/>
                  </a:cubicBezTo>
                  <a:cubicBezTo>
                    <a:pt x="8" y="24"/>
                    <a:pt x="9" y="25"/>
                    <a:pt x="10" y="25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1" y="22"/>
                    <a:pt x="13" y="21"/>
                    <a:pt x="14" y="22"/>
                  </a:cubicBezTo>
                  <a:cubicBezTo>
                    <a:pt x="16" y="22"/>
                    <a:pt x="17" y="23"/>
                    <a:pt x="17" y="24"/>
                  </a:cubicBezTo>
                  <a:cubicBezTo>
                    <a:pt x="18" y="24"/>
                    <a:pt x="18" y="23"/>
                    <a:pt x="19" y="23"/>
                  </a:cubicBezTo>
                  <a:cubicBezTo>
                    <a:pt x="20" y="22"/>
                    <a:pt x="23" y="22"/>
                    <a:pt x="24" y="24"/>
                  </a:cubicBezTo>
                  <a:cubicBezTo>
                    <a:pt x="24" y="24"/>
                    <a:pt x="24" y="25"/>
                    <a:pt x="25" y="26"/>
                  </a:cubicBezTo>
                  <a:cubicBezTo>
                    <a:pt x="28" y="21"/>
                    <a:pt x="27" y="10"/>
                    <a:pt x="28" y="5"/>
                  </a:cubicBezTo>
                  <a:cubicBezTo>
                    <a:pt x="28" y="4"/>
                    <a:pt x="29" y="3"/>
                    <a:pt x="30" y="2"/>
                  </a:cubicBezTo>
                  <a:cubicBezTo>
                    <a:pt x="35" y="0"/>
                    <a:pt x="33" y="19"/>
                    <a:pt x="33" y="21"/>
                  </a:cubicBezTo>
                  <a:cubicBezTo>
                    <a:pt x="33" y="27"/>
                    <a:pt x="32" y="33"/>
                    <a:pt x="31" y="39"/>
                  </a:cubicBezTo>
                  <a:cubicBezTo>
                    <a:pt x="30" y="44"/>
                    <a:pt x="28" y="50"/>
                    <a:pt x="26" y="55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iŝľiḓê">
              <a:extLst>
                <a:ext uri="{FF2B5EF4-FFF2-40B4-BE49-F238E27FC236}">
                  <a16:creationId xmlns:a16="http://schemas.microsoft.com/office/drawing/2014/main" id="{68FA2E6E-419D-44DC-9F08-87E2B9313B35}"/>
                </a:ext>
              </a:extLst>
            </p:cNvPr>
            <p:cNvSpPr/>
            <p:nvPr/>
          </p:nvSpPr>
          <p:spPr bwMode="auto">
            <a:xfrm>
              <a:off x="6921501" y="2105025"/>
              <a:ext cx="382588" cy="768350"/>
            </a:xfrm>
            <a:custGeom>
              <a:avLst/>
              <a:gdLst>
                <a:gd name="T0" fmla="*/ 82 w 93"/>
                <a:gd name="T1" fmla="*/ 143 h 187"/>
                <a:gd name="T2" fmla="*/ 73 w 93"/>
                <a:gd name="T3" fmla="*/ 132 h 187"/>
                <a:gd name="T4" fmla="*/ 42 w 93"/>
                <a:gd name="T5" fmla="*/ 102 h 187"/>
                <a:gd name="T6" fmla="*/ 34 w 93"/>
                <a:gd name="T7" fmla="*/ 92 h 187"/>
                <a:gd name="T8" fmla="*/ 30 w 93"/>
                <a:gd name="T9" fmla="*/ 63 h 187"/>
                <a:gd name="T10" fmla="*/ 30 w 93"/>
                <a:gd name="T11" fmla="*/ 33 h 187"/>
                <a:gd name="T12" fmla="*/ 30 w 93"/>
                <a:gd name="T13" fmla="*/ 19 h 187"/>
                <a:gd name="T14" fmla="*/ 31 w 93"/>
                <a:gd name="T15" fmla="*/ 9 h 187"/>
                <a:gd name="T16" fmla="*/ 28 w 93"/>
                <a:gd name="T17" fmla="*/ 1 h 187"/>
                <a:gd name="T18" fmla="*/ 21 w 93"/>
                <a:gd name="T19" fmla="*/ 1 h 187"/>
                <a:gd name="T20" fmla="*/ 10 w 93"/>
                <a:gd name="T21" fmla="*/ 9 h 187"/>
                <a:gd name="T22" fmla="*/ 7 w 93"/>
                <a:gd name="T23" fmla="*/ 22 h 187"/>
                <a:gd name="T24" fmla="*/ 1 w 93"/>
                <a:gd name="T25" fmla="*/ 79 h 187"/>
                <a:gd name="T26" fmla="*/ 3 w 93"/>
                <a:gd name="T27" fmla="*/ 101 h 187"/>
                <a:gd name="T28" fmla="*/ 27 w 93"/>
                <a:gd name="T29" fmla="*/ 141 h 187"/>
                <a:gd name="T30" fmla="*/ 61 w 93"/>
                <a:gd name="T31" fmla="*/ 178 h 187"/>
                <a:gd name="T32" fmla="*/ 69 w 93"/>
                <a:gd name="T33" fmla="*/ 183 h 187"/>
                <a:gd name="T34" fmla="*/ 91 w 93"/>
                <a:gd name="T35" fmla="*/ 171 h 187"/>
                <a:gd name="T36" fmla="*/ 82 w 93"/>
                <a:gd name="T37" fmla="*/ 1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187">
                  <a:moveTo>
                    <a:pt x="82" y="143"/>
                  </a:moveTo>
                  <a:cubicBezTo>
                    <a:pt x="79" y="139"/>
                    <a:pt x="76" y="135"/>
                    <a:pt x="73" y="132"/>
                  </a:cubicBezTo>
                  <a:cubicBezTo>
                    <a:pt x="64" y="121"/>
                    <a:pt x="52" y="113"/>
                    <a:pt x="42" y="102"/>
                  </a:cubicBezTo>
                  <a:cubicBezTo>
                    <a:pt x="39" y="99"/>
                    <a:pt x="36" y="96"/>
                    <a:pt x="34" y="92"/>
                  </a:cubicBezTo>
                  <a:cubicBezTo>
                    <a:pt x="30" y="84"/>
                    <a:pt x="30" y="73"/>
                    <a:pt x="30" y="63"/>
                  </a:cubicBezTo>
                  <a:cubicBezTo>
                    <a:pt x="30" y="53"/>
                    <a:pt x="30" y="43"/>
                    <a:pt x="30" y="33"/>
                  </a:cubicBezTo>
                  <a:cubicBezTo>
                    <a:pt x="30" y="28"/>
                    <a:pt x="30" y="23"/>
                    <a:pt x="30" y="19"/>
                  </a:cubicBezTo>
                  <a:cubicBezTo>
                    <a:pt x="30" y="15"/>
                    <a:pt x="31" y="12"/>
                    <a:pt x="31" y="9"/>
                  </a:cubicBezTo>
                  <a:cubicBezTo>
                    <a:pt x="32" y="6"/>
                    <a:pt x="30" y="2"/>
                    <a:pt x="28" y="1"/>
                  </a:cubicBezTo>
                  <a:cubicBezTo>
                    <a:pt x="26" y="0"/>
                    <a:pt x="23" y="0"/>
                    <a:pt x="21" y="1"/>
                  </a:cubicBezTo>
                  <a:cubicBezTo>
                    <a:pt x="16" y="2"/>
                    <a:pt x="12" y="5"/>
                    <a:pt x="10" y="9"/>
                  </a:cubicBezTo>
                  <a:cubicBezTo>
                    <a:pt x="8" y="13"/>
                    <a:pt x="7" y="18"/>
                    <a:pt x="7" y="22"/>
                  </a:cubicBezTo>
                  <a:cubicBezTo>
                    <a:pt x="4" y="41"/>
                    <a:pt x="0" y="60"/>
                    <a:pt x="1" y="79"/>
                  </a:cubicBezTo>
                  <a:cubicBezTo>
                    <a:pt x="2" y="86"/>
                    <a:pt x="1" y="94"/>
                    <a:pt x="3" y="101"/>
                  </a:cubicBezTo>
                  <a:cubicBezTo>
                    <a:pt x="7" y="115"/>
                    <a:pt x="18" y="130"/>
                    <a:pt x="27" y="141"/>
                  </a:cubicBezTo>
                  <a:cubicBezTo>
                    <a:pt x="37" y="154"/>
                    <a:pt x="48" y="167"/>
                    <a:pt x="61" y="178"/>
                  </a:cubicBezTo>
                  <a:cubicBezTo>
                    <a:pt x="63" y="180"/>
                    <a:pt x="66" y="182"/>
                    <a:pt x="69" y="183"/>
                  </a:cubicBezTo>
                  <a:cubicBezTo>
                    <a:pt x="78" y="187"/>
                    <a:pt x="89" y="180"/>
                    <a:pt x="91" y="171"/>
                  </a:cubicBezTo>
                  <a:cubicBezTo>
                    <a:pt x="93" y="161"/>
                    <a:pt x="88" y="152"/>
                    <a:pt x="82" y="143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šlîḓè">
              <a:extLst>
                <a:ext uri="{FF2B5EF4-FFF2-40B4-BE49-F238E27FC236}">
                  <a16:creationId xmlns:a16="http://schemas.microsoft.com/office/drawing/2014/main" id="{56A5C268-76F1-4612-AAF5-26A860C189C2}"/>
                </a:ext>
              </a:extLst>
            </p:cNvPr>
            <p:cNvSpPr/>
            <p:nvPr/>
          </p:nvSpPr>
          <p:spPr bwMode="auto">
            <a:xfrm>
              <a:off x="7053263" y="4543425"/>
              <a:ext cx="227013" cy="546100"/>
            </a:xfrm>
            <a:custGeom>
              <a:avLst/>
              <a:gdLst>
                <a:gd name="T0" fmla="*/ 51 w 55"/>
                <a:gd name="T1" fmla="*/ 8 h 133"/>
                <a:gd name="T2" fmla="*/ 29 w 55"/>
                <a:gd name="T3" fmla="*/ 4 h 133"/>
                <a:gd name="T4" fmla="*/ 15 w 55"/>
                <a:gd name="T5" fmla="*/ 22 h 133"/>
                <a:gd name="T6" fmla="*/ 0 w 55"/>
                <a:gd name="T7" fmla="*/ 131 h 133"/>
                <a:gd name="T8" fmla="*/ 2 w 55"/>
                <a:gd name="T9" fmla="*/ 131 h 133"/>
                <a:gd name="T10" fmla="*/ 25 w 55"/>
                <a:gd name="T11" fmla="*/ 133 h 133"/>
                <a:gd name="T12" fmla="*/ 31 w 55"/>
                <a:gd name="T13" fmla="*/ 131 h 133"/>
                <a:gd name="T14" fmla="*/ 36 w 55"/>
                <a:gd name="T15" fmla="*/ 123 h 133"/>
                <a:gd name="T16" fmla="*/ 41 w 55"/>
                <a:gd name="T17" fmla="*/ 103 h 133"/>
                <a:gd name="T18" fmla="*/ 54 w 55"/>
                <a:gd name="T19" fmla="*/ 25 h 133"/>
                <a:gd name="T20" fmla="*/ 51 w 55"/>
                <a:gd name="T21" fmla="*/ 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33">
                  <a:moveTo>
                    <a:pt x="51" y="8"/>
                  </a:moveTo>
                  <a:cubicBezTo>
                    <a:pt x="47" y="1"/>
                    <a:pt x="36" y="0"/>
                    <a:pt x="29" y="4"/>
                  </a:cubicBezTo>
                  <a:cubicBezTo>
                    <a:pt x="22" y="8"/>
                    <a:pt x="18" y="15"/>
                    <a:pt x="15" y="22"/>
                  </a:cubicBezTo>
                  <a:cubicBezTo>
                    <a:pt x="10" y="58"/>
                    <a:pt x="8" y="95"/>
                    <a:pt x="0" y="131"/>
                  </a:cubicBezTo>
                  <a:cubicBezTo>
                    <a:pt x="1" y="131"/>
                    <a:pt x="2" y="131"/>
                    <a:pt x="2" y="131"/>
                  </a:cubicBezTo>
                  <a:cubicBezTo>
                    <a:pt x="10" y="133"/>
                    <a:pt x="18" y="133"/>
                    <a:pt x="25" y="133"/>
                  </a:cubicBezTo>
                  <a:cubicBezTo>
                    <a:pt x="27" y="133"/>
                    <a:pt x="29" y="132"/>
                    <a:pt x="31" y="131"/>
                  </a:cubicBezTo>
                  <a:cubicBezTo>
                    <a:pt x="34" y="129"/>
                    <a:pt x="35" y="126"/>
                    <a:pt x="36" y="123"/>
                  </a:cubicBezTo>
                  <a:cubicBezTo>
                    <a:pt x="37" y="120"/>
                    <a:pt x="39" y="113"/>
                    <a:pt x="41" y="103"/>
                  </a:cubicBezTo>
                  <a:cubicBezTo>
                    <a:pt x="47" y="78"/>
                    <a:pt x="51" y="51"/>
                    <a:pt x="54" y="25"/>
                  </a:cubicBezTo>
                  <a:cubicBezTo>
                    <a:pt x="54" y="19"/>
                    <a:pt x="55" y="13"/>
                    <a:pt x="51" y="8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ṩľídê">
              <a:extLst>
                <a:ext uri="{FF2B5EF4-FFF2-40B4-BE49-F238E27FC236}">
                  <a16:creationId xmlns:a16="http://schemas.microsoft.com/office/drawing/2014/main" id="{DD6E20D5-C712-4A79-B65B-BE0C50BF7C9A}"/>
                </a:ext>
              </a:extLst>
            </p:cNvPr>
            <p:cNvSpPr/>
            <p:nvPr/>
          </p:nvSpPr>
          <p:spPr bwMode="auto">
            <a:xfrm>
              <a:off x="6815138" y="4967288"/>
              <a:ext cx="414338" cy="184150"/>
            </a:xfrm>
            <a:custGeom>
              <a:avLst/>
              <a:gdLst>
                <a:gd name="T0" fmla="*/ 79 w 101"/>
                <a:gd name="T1" fmla="*/ 2 h 45"/>
                <a:gd name="T2" fmla="*/ 68 w 101"/>
                <a:gd name="T3" fmla="*/ 2 h 45"/>
                <a:gd name="T4" fmla="*/ 58 w 101"/>
                <a:gd name="T5" fmla="*/ 2 h 45"/>
                <a:gd name="T6" fmla="*/ 56 w 101"/>
                <a:gd name="T7" fmla="*/ 6 h 45"/>
                <a:gd name="T8" fmla="*/ 40 w 101"/>
                <a:gd name="T9" fmla="*/ 21 h 45"/>
                <a:gd name="T10" fmla="*/ 16 w 101"/>
                <a:gd name="T11" fmla="*/ 26 h 45"/>
                <a:gd name="T12" fmla="*/ 3 w 101"/>
                <a:gd name="T13" fmla="*/ 31 h 45"/>
                <a:gd name="T14" fmla="*/ 7 w 101"/>
                <a:gd name="T15" fmla="*/ 41 h 45"/>
                <a:gd name="T16" fmla="*/ 19 w 101"/>
                <a:gd name="T17" fmla="*/ 44 h 45"/>
                <a:gd name="T18" fmla="*/ 59 w 101"/>
                <a:gd name="T19" fmla="*/ 42 h 45"/>
                <a:gd name="T20" fmla="*/ 72 w 101"/>
                <a:gd name="T21" fmla="*/ 40 h 45"/>
                <a:gd name="T22" fmla="*/ 93 w 101"/>
                <a:gd name="T23" fmla="*/ 42 h 45"/>
                <a:gd name="T24" fmla="*/ 98 w 101"/>
                <a:gd name="T25" fmla="*/ 34 h 45"/>
                <a:gd name="T26" fmla="*/ 99 w 101"/>
                <a:gd name="T27" fmla="*/ 1 h 45"/>
                <a:gd name="T28" fmla="*/ 79 w 101"/>
                <a:gd name="T2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45">
                  <a:moveTo>
                    <a:pt x="79" y="2"/>
                  </a:moveTo>
                  <a:cubicBezTo>
                    <a:pt x="76" y="2"/>
                    <a:pt x="72" y="2"/>
                    <a:pt x="68" y="2"/>
                  </a:cubicBezTo>
                  <a:cubicBezTo>
                    <a:pt x="65" y="2"/>
                    <a:pt x="60" y="0"/>
                    <a:pt x="58" y="2"/>
                  </a:cubicBezTo>
                  <a:cubicBezTo>
                    <a:pt x="57" y="3"/>
                    <a:pt x="56" y="5"/>
                    <a:pt x="56" y="6"/>
                  </a:cubicBezTo>
                  <a:cubicBezTo>
                    <a:pt x="52" y="12"/>
                    <a:pt x="46" y="18"/>
                    <a:pt x="40" y="21"/>
                  </a:cubicBezTo>
                  <a:cubicBezTo>
                    <a:pt x="32" y="25"/>
                    <a:pt x="24" y="25"/>
                    <a:pt x="16" y="26"/>
                  </a:cubicBezTo>
                  <a:cubicBezTo>
                    <a:pt x="12" y="26"/>
                    <a:pt x="6" y="27"/>
                    <a:pt x="3" y="31"/>
                  </a:cubicBezTo>
                  <a:cubicBezTo>
                    <a:pt x="0" y="35"/>
                    <a:pt x="3" y="40"/>
                    <a:pt x="7" y="41"/>
                  </a:cubicBezTo>
                  <a:cubicBezTo>
                    <a:pt x="10" y="43"/>
                    <a:pt x="15" y="43"/>
                    <a:pt x="19" y="44"/>
                  </a:cubicBezTo>
                  <a:cubicBezTo>
                    <a:pt x="32" y="44"/>
                    <a:pt x="46" y="44"/>
                    <a:pt x="59" y="42"/>
                  </a:cubicBezTo>
                  <a:cubicBezTo>
                    <a:pt x="63" y="41"/>
                    <a:pt x="67" y="40"/>
                    <a:pt x="72" y="40"/>
                  </a:cubicBezTo>
                  <a:cubicBezTo>
                    <a:pt x="78" y="41"/>
                    <a:pt x="87" y="45"/>
                    <a:pt x="93" y="42"/>
                  </a:cubicBezTo>
                  <a:cubicBezTo>
                    <a:pt x="96" y="40"/>
                    <a:pt x="98" y="37"/>
                    <a:pt x="98" y="34"/>
                  </a:cubicBezTo>
                  <a:cubicBezTo>
                    <a:pt x="101" y="24"/>
                    <a:pt x="98" y="12"/>
                    <a:pt x="99" y="1"/>
                  </a:cubicBezTo>
                  <a:cubicBezTo>
                    <a:pt x="93" y="0"/>
                    <a:pt x="86" y="2"/>
                    <a:pt x="79" y="2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islïdê">
              <a:extLst>
                <a:ext uri="{FF2B5EF4-FFF2-40B4-BE49-F238E27FC236}">
                  <a16:creationId xmlns:a16="http://schemas.microsoft.com/office/drawing/2014/main" id="{3D7A05FB-88FC-47AA-8907-7EF00964D6C3}"/>
                </a:ext>
              </a:extLst>
            </p:cNvPr>
            <p:cNvSpPr/>
            <p:nvPr/>
          </p:nvSpPr>
          <p:spPr bwMode="auto">
            <a:xfrm>
              <a:off x="7089776" y="2647950"/>
              <a:ext cx="400050" cy="522288"/>
            </a:xfrm>
            <a:custGeom>
              <a:avLst/>
              <a:gdLst>
                <a:gd name="T0" fmla="*/ 96 w 97"/>
                <a:gd name="T1" fmla="*/ 44 h 127"/>
                <a:gd name="T2" fmla="*/ 75 w 97"/>
                <a:gd name="T3" fmla="*/ 14 h 127"/>
                <a:gd name="T4" fmla="*/ 61 w 97"/>
                <a:gd name="T5" fmla="*/ 11 h 127"/>
                <a:gd name="T6" fmla="*/ 37 w 97"/>
                <a:gd name="T7" fmla="*/ 0 h 127"/>
                <a:gd name="T8" fmla="*/ 31 w 97"/>
                <a:gd name="T9" fmla="*/ 6 h 127"/>
                <a:gd name="T10" fmla="*/ 8 w 97"/>
                <a:gd name="T11" fmla="*/ 35 h 127"/>
                <a:gd name="T12" fmla="*/ 7 w 97"/>
                <a:gd name="T13" fmla="*/ 47 h 127"/>
                <a:gd name="T14" fmla="*/ 20 w 97"/>
                <a:gd name="T15" fmla="*/ 60 h 127"/>
                <a:gd name="T16" fmla="*/ 33 w 97"/>
                <a:gd name="T17" fmla="*/ 75 h 127"/>
                <a:gd name="T18" fmla="*/ 34 w 97"/>
                <a:gd name="T19" fmla="*/ 86 h 127"/>
                <a:gd name="T20" fmla="*/ 34 w 97"/>
                <a:gd name="T21" fmla="*/ 109 h 127"/>
                <a:gd name="T22" fmla="*/ 35 w 97"/>
                <a:gd name="T23" fmla="*/ 124 h 127"/>
                <a:gd name="T24" fmla="*/ 47 w 97"/>
                <a:gd name="T25" fmla="*/ 123 h 127"/>
                <a:gd name="T26" fmla="*/ 71 w 97"/>
                <a:gd name="T27" fmla="*/ 106 h 127"/>
                <a:gd name="T28" fmla="*/ 92 w 97"/>
                <a:gd name="T29" fmla="*/ 76 h 127"/>
                <a:gd name="T30" fmla="*/ 96 w 97"/>
                <a:gd name="T31" fmla="*/ 4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27">
                  <a:moveTo>
                    <a:pt x="96" y="44"/>
                  </a:moveTo>
                  <a:cubicBezTo>
                    <a:pt x="95" y="29"/>
                    <a:pt x="86" y="20"/>
                    <a:pt x="75" y="14"/>
                  </a:cubicBezTo>
                  <a:cubicBezTo>
                    <a:pt x="70" y="13"/>
                    <a:pt x="65" y="13"/>
                    <a:pt x="61" y="11"/>
                  </a:cubicBezTo>
                  <a:cubicBezTo>
                    <a:pt x="52" y="9"/>
                    <a:pt x="45" y="3"/>
                    <a:pt x="37" y="0"/>
                  </a:cubicBezTo>
                  <a:cubicBezTo>
                    <a:pt x="35" y="1"/>
                    <a:pt x="34" y="3"/>
                    <a:pt x="31" y="6"/>
                  </a:cubicBezTo>
                  <a:cubicBezTo>
                    <a:pt x="23" y="16"/>
                    <a:pt x="16" y="25"/>
                    <a:pt x="8" y="35"/>
                  </a:cubicBezTo>
                  <a:cubicBezTo>
                    <a:pt x="3" y="41"/>
                    <a:pt x="0" y="42"/>
                    <a:pt x="7" y="47"/>
                  </a:cubicBezTo>
                  <a:cubicBezTo>
                    <a:pt x="11" y="51"/>
                    <a:pt x="16" y="56"/>
                    <a:pt x="20" y="60"/>
                  </a:cubicBezTo>
                  <a:cubicBezTo>
                    <a:pt x="25" y="64"/>
                    <a:pt x="31" y="69"/>
                    <a:pt x="33" y="75"/>
                  </a:cubicBezTo>
                  <a:cubicBezTo>
                    <a:pt x="34" y="79"/>
                    <a:pt x="34" y="83"/>
                    <a:pt x="34" y="86"/>
                  </a:cubicBezTo>
                  <a:cubicBezTo>
                    <a:pt x="35" y="94"/>
                    <a:pt x="34" y="102"/>
                    <a:pt x="34" y="109"/>
                  </a:cubicBezTo>
                  <a:cubicBezTo>
                    <a:pt x="34" y="113"/>
                    <a:pt x="32" y="121"/>
                    <a:pt x="35" y="124"/>
                  </a:cubicBezTo>
                  <a:cubicBezTo>
                    <a:pt x="38" y="127"/>
                    <a:pt x="44" y="124"/>
                    <a:pt x="47" y="123"/>
                  </a:cubicBezTo>
                  <a:cubicBezTo>
                    <a:pt x="56" y="119"/>
                    <a:pt x="64" y="113"/>
                    <a:pt x="71" y="106"/>
                  </a:cubicBezTo>
                  <a:cubicBezTo>
                    <a:pt x="80" y="96"/>
                    <a:pt x="88" y="89"/>
                    <a:pt x="92" y="76"/>
                  </a:cubicBezTo>
                  <a:cubicBezTo>
                    <a:pt x="95" y="66"/>
                    <a:pt x="97" y="55"/>
                    <a:pt x="96" y="44"/>
                  </a:cubicBezTo>
                  <a:close/>
                </a:path>
              </a:pathLst>
            </a:custGeom>
            <a:solidFill>
              <a:srgbClr val="395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ïṣḷídê">
              <a:extLst>
                <a:ext uri="{FF2B5EF4-FFF2-40B4-BE49-F238E27FC236}">
                  <a16:creationId xmlns:a16="http://schemas.microsoft.com/office/drawing/2014/main" id="{8A23F67C-31F5-4107-8A1B-DD5D8BC2D764}"/>
                </a:ext>
              </a:extLst>
            </p:cNvPr>
            <p:cNvSpPr/>
            <p:nvPr/>
          </p:nvSpPr>
          <p:spPr bwMode="auto">
            <a:xfrm>
              <a:off x="7024688" y="3359150"/>
              <a:ext cx="481013" cy="1549400"/>
            </a:xfrm>
            <a:custGeom>
              <a:avLst/>
              <a:gdLst>
                <a:gd name="T0" fmla="*/ 94 w 117"/>
                <a:gd name="T1" fmla="*/ 204 h 377"/>
                <a:gd name="T2" fmla="*/ 111 w 117"/>
                <a:gd name="T3" fmla="*/ 111 h 377"/>
                <a:gd name="T4" fmla="*/ 117 w 117"/>
                <a:gd name="T5" fmla="*/ 76 h 377"/>
                <a:gd name="T6" fmla="*/ 117 w 117"/>
                <a:gd name="T7" fmla="*/ 74 h 377"/>
                <a:gd name="T8" fmla="*/ 93 w 117"/>
                <a:gd name="T9" fmla="*/ 21 h 377"/>
                <a:gd name="T10" fmla="*/ 77 w 117"/>
                <a:gd name="T11" fmla="*/ 7 h 377"/>
                <a:gd name="T12" fmla="*/ 61 w 117"/>
                <a:gd name="T13" fmla="*/ 0 h 377"/>
                <a:gd name="T14" fmla="*/ 46 w 117"/>
                <a:gd name="T15" fmla="*/ 10 h 377"/>
                <a:gd name="T16" fmla="*/ 44 w 117"/>
                <a:gd name="T17" fmla="*/ 14 h 377"/>
                <a:gd name="T18" fmla="*/ 44 w 117"/>
                <a:gd name="T19" fmla="*/ 21 h 377"/>
                <a:gd name="T20" fmla="*/ 42 w 117"/>
                <a:gd name="T21" fmla="*/ 23 h 377"/>
                <a:gd name="T22" fmla="*/ 41 w 117"/>
                <a:gd name="T23" fmla="*/ 29 h 377"/>
                <a:gd name="T24" fmla="*/ 30 w 117"/>
                <a:gd name="T25" fmla="*/ 103 h 377"/>
                <a:gd name="T26" fmla="*/ 0 w 117"/>
                <a:gd name="T27" fmla="*/ 371 h 377"/>
                <a:gd name="T28" fmla="*/ 59 w 117"/>
                <a:gd name="T29" fmla="*/ 377 h 377"/>
                <a:gd name="T30" fmla="*/ 94 w 117"/>
                <a:gd name="T31" fmla="*/ 20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377">
                  <a:moveTo>
                    <a:pt x="94" y="204"/>
                  </a:moveTo>
                  <a:cubicBezTo>
                    <a:pt x="99" y="173"/>
                    <a:pt x="104" y="142"/>
                    <a:pt x="111" y="111"/>
                  </a:cubicBezTo>
                  <a:cubicBezTo>
                    <a:pt x="113" y="99"/>
                    <a:pt x="115" y="88"/>
                    <a:pt x="117" y="76"/>
                  </a:cubicBezTo>
                  <a:cubicBezTo>
                    <a:pt x="117" y="75"/>
                    <a:pt x="117" y="74"/>
                    <a:pt x="117" y="74"/>
                  </a:cubicBezTo>
                  <a:cubicBezTo>
                    <a:pt x="116" y="52"/>
                    <a:pt x="107" y="35"/>
                    <a:pt x="93" y="21"/>
                  </a:cubicBezTo>
                  <a:cubicBezTo>
                    <a:pt x="89" y="16"/>
                    <a:pt x="83" y="11"/>
                    <a:pt x="77" y="7"/>
                  </a:cubicBezTo>
                  <a:cubicBezTo>
                    <a:pt x="73" y="3"/>
                    <a:pt x="67" y="0"/>
                    <a:pt x="61" y="0"/>
                  </a:cubicBezTo>
                  <a:cubicBezTo>
                    <a:pt x="55" y="0"/>
                    <a:pt x="49" y="5"/>
                    <a:pt x="46" y="10"/>
                  </a:cubicBezTo>
                  <a:cubicBezTo>
                    <a:pt x="45" y="12"/>
                    <a:pt x="45" y="13"/>
                    <a:pt x="44" y="14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2"/>
                    <a:pt x="43" y="23"/>
                    <a:pt x="42" y="23"/>
                  </a:cubicBezTo>
                  <a:cubicBezTo>
                    <a:pt x="41" y="25"/>
                    <a:pt x="41" y="27"/>
                    <a:pt x="41" y="29"/>
                  </a:cubicBezTo>
                  <a:cubicBezTo>
                    <a:pt x="37" y="54"/>
                    <a:pt x="33" y="78"/>
                    <a:pt x="30" y="103"/>
                  </a:cubicBezTo>
                  <a:cubicBezTo>
                    <a:pt x="28" y="127"/>
                    <a:pt x="5" y="309"/>
                    <a:pt x="0" y="371"/>
                  </a:cubicBezTo>
                  <a:cubicBezTo>
                    <a:pt x="17" y="373"/>
                    <a:pt x="59" y="377"/>
                    <a:pt x="59" y="377"/>
                  </a:cubicBezTo>
                  <a:cubicBezTo>
                    <a:pt x="73" y="324"/>
                    <a:pt x="84" y="258"/>
                    <a:pt x="94" y="204"/>
                  </a:cubicBezTo>
                  <a:close/>
                </a:path>
              </a:pathLst>
            </a:custGeom>
            <a:solidFill>
              <a:srgbClr val="CC4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íšlïďê">
              <a:extLst>
                <a:ext uri="{FF2B5EF4-FFF2-40B4-BE49-F238E27FC236}">
                  <a16:creationId xmlns:a16="http://schemas.microsoft.com/office/drawing/2014/main" id="{13A6175E-B9E0-4B7F-9CDD-C465C61AEA66}"/>
                </a:ext>
              </a:extLst>
            </p:cNvPr>
            <p:cNvSpPr/>
            <p:nvPr/>
          </p:nvSpPr>
          <p:spPr bwMode="auto">
            <a:xfrm>
              <a:off x="7694613" y="4699000"/>
              <a:ext cx="182563" cy="341313"/>
            </a:xfrm>
            <a:custGeom>
              <a:avLst/>
              <a:gdLst>
                <a:gd name="T0" fmla="*/ 4 w 44"/>
                <a:gd name="T1" fmla="*/ 51 h 83"/>
                <a:gd name="T2" fmla="*/ 8 w 44"/>
                <a:gd name="T3" fmla="*/ 77 h 83"/>
                <a:gd name="T4" fmla="*/ 10 w 44"/>
                <a:gd name="T5" fmla="*/ 83 h 83"/>
                <a:gd name="T6" fmla="*/ 44 w 44"/>
                <a:gd name="T7" fmla="*/ 77 h 83"/>
                <a:gd name="T8" fmla="*/ 41 w 44"/>
                <a:gd name="T9" fmla="*/ 47 h 83"/>
                <a:gd name="T10" fmla="*/ 35 w 44"/>
                <a:gd name="T11" fmla="*/ 19 h 83"/>
                <a:gd name="T12" fmla="*/ 33 w 44"/>
                <a:gd name="T13" fmla="*/ 11 h 83"/>
                <a:gd name="T14" fmla="*/ 26 w 44"/>
                <a:gd name="T15" fmla="*/ 2 h 83"/>
                <a:gd name="T16" fmla="*/ 16 w 44"/>
                <a:gd name="T17" fmla="*/ 2 h 83"/>
                <a:gd name="T18" fmla="*/ 2 w 44"/>
                <a:gd name="T19" fmla="*/ 23 h 83"/>
                <a:gd name="T20" fmla="*/ 3 w 44"/>
                <a:gd name="T21" fmla="*/ 49 h 83"/>
                <a:gd name="T22" fmla="*/ 4 w 44"/>
                <a:gd name="T2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83">
                  <a:moveTo>
                    <a:pt x="4" y="51"/>
                  </a:moveTo>
                  <a:cubicBezTo>
                    <a:pt x="5" y="60"/>
                    <a:pt x="7" y="68"/>
                    <a:pt x="8" y="77"/>
                  </a:cubicBezTo>
                  <a:cubicBezTo>
                    <a:pt x="9" y="79"/>
                    <a:pt x="10" y="81"/>
                    <a:pt x="10" y="83"/>
                  </a:cubicBezTo>
                  <a:cubicBezTo>
                    <a:pt x="22" y="82"/>
                    <a:pt x="33" y="79"/>
                    <a:pt x="44" y="77"/>
                  </a:cubicBezTo>
                  <a:cubicBezTo>
                    <a:pt x="43" y="67"/>
                    <a:pt x="42" y="57"/>
                    <a:pt x="41" y="47"/>
                  </a:cubicBezTo>
                  <a:cubicBezTo>
                    <a:pt x="39" y="38"/>
                    <a:pt x="37" y="28"/>
                    <a:pt x="35" y="19"/>
                  </a:cubicBezTo>
                  <a:cubicBezTo>
                    <a:pt x="34" y="16"/>
                    <a:pt x="34" y="14"/>
                    <a:pt x="33" y="11"/>
                  </a:cubicBezTo>
                  <a:cubicBezTo>
                    <a:pt x="31" y="8"/>
                    <a:pt x="30" y="4"/>
                    <a:pt x="26" y="2"/>
                  </a:cubicBezTo>
                  <a:cubicBezTo>
                    <a:pt x="23" y="0"/>
                    <a:pt x="19" y="1"/>
                    <a:pt x="16" y="2"/>
                  </a:cubicBezTo>
                  <a:cubicBezTo>
                    <a:pt x="8" y="5"/>
                    <a:pt x="3" y="14"/>
                    <a:pt x="2" y="23"/>
                  </a:cubicBezTo>
                  <a:cubicBezTo>
                    <a:pt x="0" y="31"/>
                    <a:pt x="2" y="40"/>
                    <a:pt x="3" y="49"/>
                  </a:cubicBezTo>
                  <a:cubicBezTo>
                    <a:pt x="3" y="49"/>
                    <a:pt x="4" y="50"/>
                    <a:pt x="4" y="51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ïŝļiḑé">
              <a:extLst>
                <a:ext uri="{FF2B5EF4-FFF2-40B4-BE49-F238E27FC236}">
                  <a16:creationId xmlns:a16="http://schemas.microsoft.com/office/drawing/2014/main" id="{4D2A6E8A-394C-473A-B5EC-0E6FE6B65B87}"/>
                </a:ext>
              </a:extLst>
            </p:cNvPr>
            <p:cNvSpPr/>
            <p:nvPr/>
          </p:nvSpPr>
          <p:spPr bwMode="auto">
            <a:xfrm>
              <a:off x="7493001" y="4970463"/>
              <a:ext cx="407988" cy="185738"/>
            </a:xfrm>
            <a:custGeom>
              <a:avLst/>
              <a:gdLst>
                <a:gd name="T0" fmla="*/ 98 w 99"/>
                <a:gd name="T1" fmla="*/ 9 h 45"/>
                <a:gd name="T2" fmla="*/ 96 w 99"/>
                <a:gd name="T3" fmla="*/ 2 h 45"/>
                <a:gd name="T4" fmla="*/ 54 w 99"/>
                <a:gd name="T5" fmla="*/ 0 h 45"/>
                <a:gd name="T6" fmla="*/ 41 w 99"/>
                <a:gd name="T7" fmla="*/ 18 h 45"/>
                <a:gd name="T8" fmla="*/ 31 w 99"/>
                <a:gd name="T9" fmla="*/ 23 h 45"/>
                <a:gd name="T10" fmla="*/ 19 w 99"/>
                <a:gd name="T11" fmla="*/ 26 h 45"/>
                <a:gd name="T12" fmla="*/ 0 w 99"/>
                <a:gd name="T13" fmla="*/ 36 h 45"/>
                <a:gd name="T14" fmla="*/ 9 w 99"/>
                <a:gd name="T15" fmla="*/ 42 h 45"/>
                <a:gd name="T16" fmla="*/ 48 w 99"/>
                <a:gd name="T17" fmla="*/ 43 h 45"/>
                <a:gd name="T18" fmla="*/ 79 w 99"/>
                <a:gd name="T19" fmla="*/ 41 h 45"/>
                <a:gd name="T20" fmla="*/ 97 w 99"/>
                <a:gd name="T21" fmla="*/ 35 h 45"/>
                <a:gd name="T22" fmla="*/ 98 w 99"/>
                <a:gd name="T23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45">
                  <a:moveTo>
                    <a:pt x="98" y="9"/>
                  </a:moveTo>
                  <a:cubicBezTo>
                    <a:pt x="97" y="6"/>
                    <a:pt x="97" y="4"/>
                    <a:pt x="96" y="2"/>
                  </a:cubicBezTo>
                  <a:cubicBezTo>
                    <a:pt x="96" y="1"/>
                    <a:pt x="57" y="0"/>
                    <a:pt x="54" y="0"/>
                  </a:cubicBezTo>
                  <a:cubicBezTo>
                    <a:pt x="54" y="8"/>
                    <a:pt x="47" y="14"/>
                    <a:pt x="41" y="18"/>
                  </a:cubicBezTo>
                  <a:cubicBezTo>
                    <a:pt x="38" y="19"/>
                    <a:pt x="35" y="21"/>
                    <a:pt x="31" y="23"/>
                  </a:cubicBezTo>
                  <a:cubicBezTo>
                    <a:pt x="27" y="24"/>
                    <a:pt x="23" y="25"/>
                    <a:pt x="19" y="26"/>
                  </a:cubicBezTo>
                  <a:cubicBezTo>
                    <a:pt x="14" y="27"/>
                    <a:pt x="0" y="28"/>
                    <a:pt x="0" y="36"/>
                  </a:cubicBezTo>
                  <a:cubicBezTo>
                    <a:pt x="1" y="39"/>
                    <a:pt x="5" y="41"/>
                    <a:pt x="9" y="42"/>
                  </a:cubicBezTo>
                  <a:cubicBezTo>
                    <a:pt x="22" y="44"/>
                    <a:pt x="35" y="45"/>
                    <a:pt x="48" y="43"/>
                  </a:cubicBezTo>
                  <a:cubicBezTo>
                    <a:pt x="58" y="41"/>
                    <a:pt x="68" y="40"/>
                    <a:pt x="79" y="41"/>
                  </a:cubicBezTo>
                  <a:cubicBezTo>
                    <a:pt x="87" y="41"/>
                    <a:pt x="95" y="44"/>
                    <a:pt x="97" y="35"/>
                  </a:cubicBezTo>
                  <a:cubicBezTo>
                    <a:pt x="99" y="26"/>
                    <a:pt x="99" y="17"/>
                    <a:pt x="98" y="9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ï$ḻidé">
              <a:extLst>
                <a:ext uri="{FF2B5EF4-FFF2-40B4-BE49-F238E27FC236}">
                  <a16:creationId xmlns:a16="http://schemas.microsoft.com/office/drawing/2014/main" id="{73E651F6-D1EE-498A-847E-2EFE292EF24C}"/>
                </a:ext>
              </a:extLst>
            </p:cNvPr>
            <p:cNvSpPr/>
            <p:nvPr/>
          </p:nvSpPr>
          <p:spPr bwMode="auto">
            <a:xfrm>
              <a:off x="7353301" y="3375025"/>
              <a:ext cx="560388" cy="1543050"/>
            </a:xfrm>
            <a:custGeom>
              <a:avLst/>
              <a:gdLst>
                <a:gd name="T0" fmla="*/ 34 w 136"/>
                <a:gd name="T1" fmla="*/ 223 h 375"/>
                <a:gd name="T2" fmla="*/ 35 w 136"/>
                <a:gd name="T3" fmla="*/ 229 h 375"/>
                <a:gd name="T4" fmla="*/ 78 w 136"/>
                <a:gd name="T5" fmla="*/ 375 h 375"/>
                <a:gd name="T6" fmla="*/ 136 w 136"/>
                <a:gd name="T7" fmla="*/ 371 h 375"/>
                <a:gd name="T8" fmla="*/ 135 w 136"/>
                <a:gd name="T9" fmla="*/ 368 h 375"/>
                <a:gd name="T10" fmla="*/ 104 w 136"/>
                <a:gd name="T11" fmla="*/ 170 h 375"/>
                <a:gd name="T12" fmla="*/ 86 w 136"/>
                <a:gd name="T13" fmla="*/ 71 h 375"/>
                <a:gd name="T14" fmla="*/ 57 w 136"/>
                <a:gd name="T15" fmla="*/ 6 h 375"/>
                <a:gd name="T16" fmla="*/ 20 w 136"/>
                <a:gd name="T17" fmla="*/ 5 h 375"/>
                <a:gd name="T18" fmla="*/ 4 w 136"/>
                <a:gd name="T19" fmla="*/ 55 h 375"/>
                <a:gd name="T20" fmla="*/ 13 w 136"/>
                <a:gd name="T21" fmla="*/ 141 h 375"/>
                <a:gd name="T22" fmla="*/ 34 w 136"/>
                <a:gd name="T23" fmla="*/ 22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375">
                  <a:moveTo>
                    <a:pt x="34" y="223"/>
                  </a:moveTo>
                  <a:cubicBezTo>
                    <a:pt x="34" y="225"/>
                    <a:pt x="35" y="227"/>
                    <a:pt x="35" y="229"/>
                  </a:cubicBezTo>
                  <a:cubicBezTo>
                    <a:pt x="48" y="278"/>
                    <a:pt x="63" y="327"/>
                    <a:pt x="78" y="375"/>
                  </a:cubicBezTo>
                  <a:cubicBezTo>
                    <a:pt x="97" y="374"/>
                    <a:pt x="116" y="372"/>
                    <a:pt x="136" y="371"/>
                  </a:cubicBezTo>
                  <a:cubicBezTo>
                    <a:pt x="135" y="370"/>
                    <a:pt x="135" y="369"/>
                    <a:pt x="135" y="368"/>
                  </a:cubicBezTo>
                  <a:cubicBezTo>
                    <a:pt x="125" y="302"/>
                    <a:pt x="115" y="236"/>
                    <a:pt x="104" y="170"/>
                  </a:cubicBezTo>
                  <a:cubicBezTo>
                    <a:pt x="98" y="137"/>
                    <a:pt x="92" y="104"/>
                    <a:pt x="86" y="71"/>
                  </a:cubicBezTo>
                  <a:cubicBezTo>
                    <a:pt x="82" y="46"/>
                    <a:pt x="81" y="17"/>
                    <a:pt x="57" y="6"/>
                  </a:cubicBezTo>
                  <a:cubicBezTo>
                    <a:pt x="46" y="1"/>
                    <a:pt x="32" y="0"/>
                    <a:pt x="20" y="5"/>
                  </a:cubicBezTo>
                  <a:cubicBezTo>
                    <a:pt x="0" y="13"/>
                    <a:pt x="1" y="37"/>
                    <a:pt x="4" y="55"/>
                  </a:cubicBezTo>
                  <a:cubicBezTo>
                    <a:pt x="7" y="83"/>
                    <a:pt x="8" y="113"/>
                    <a:pt x="13" y="141"/>
                  </a:cubicBezTo>
                  <a:cubicBezTo>
                    <a:pt x="18" y="169"/>
                    <a:pt x="27" y="196"/>
                    <a:pt x="34" y="223"/>
                  </a:cubicBezTo>
                  <a:close/>
                </a:path>
              </a:pathLst>
            </a:custGeom>
            <a:solidFill>
              <a:srgbClr val="EB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Sļïḋè">
              <a:extLst>
                <a:ext uri="{FF2B5EF4-FFF2-40B4-BE49-F238E27FC236}">
                  <a16:creationId xmlns:a16="http://schemas.microsoft.com/office/drawing/2014/main" id="{0DDA069E-9769-4769-9121-3982B1E0CB2E}"/>
                </a:ext>
              </a:extLst>
            </p:cNvPr>
            <p:cNvSpPr/>
            <p:nvPr/>
          </p:nvSpPr>
          <p:spPr bwMode="auto">
            <a:xfrm>
              <a:off x="7169151" y="2692400"/>
              <a:ext cx="592138" cy="868363"/>
            </a:xfrm>
            <a:custGeom>
              <a:avLst/>
              <a:gdLst>
                <a:gd name="T0" fmla="*/ 117 w 144"/>
                <a:gd name="T1" fmla="*/ 209 h 211"/>
                <a:gd name="T2" fmla="*/ 132 w 144"/>
                <a:gd name="T3" fmla="*/ 206 h 211"/>
                <a:gd name="T4" fmla="*/ 132 w 144"/>
                <a:gd name="T5" fmla="*/ 205 h 211"/>
                <a:gd name="T6" fmla="*/ 135 w 144"/>
                <a:gd name="T7" fmla="*/ 135 h 211"/>
                <a:gd name="T8" fmla="*/ 138 w 144"/>
                <a:gd name="T9" fmla="*/ 100 h 211"/>
                <a:gd name="T10" fmla="*/ 144 w 144"/>
                <a:gd name="T11" fmla="*/ 70 h 211"/>
                <a:gd name="T12" fmla="*/ 142 w 144"/>
                <a:gd name="T13" fmla="*/ 51 h 211"/>
                <a:gd name="T14" fmla="*/ 124 w 144"/>
                <a:gd name="T15" fmla="*/ 17 h 211"/>
                <a:gd name="T16" fmla="*/ 79 w 144"/>
                <a:gd name="T17" fmla="*/ 1 h 211"/>
                <a:gd name="T18" fmla="*/ 69 w 144"/>
                <a:gd name="T19" fmla="*/ 2 h 211"/>
                <a:gd name="T20" fmla="*/ 49 w 144"/>
                <a:gd name="T21" fmla="*/ 4 h 211"/>
                <a:gd name="T22" fmla="*/ 28 w 144"/>
                <a:gd name="T23" fmla="*/ 22 h 211"/>
                <a:gd name="T24" fmla="*/ 15 w 144"/>
                <a:gd name="T25" fmla="*/ 55 h 211"/>
                <a:gd name="T26" fmla="*/ 12 w 144"/>
                <a:gd name="T27" fmla="*/ 99 h 211"/>
                <a:gd name="T28" fmla="*/ 1 w 144"/>
                <a:gd name="T29" fmla="*/ 184 h 211"/>
                <a:gd name="T30" fmla="*/ 0 w 144"/>
                <a:gd name="T31" fmla="*/ 200 h 211"/>
                <a:gd name="T32" fmla="*/ 117 w 144"/>
                <a:gd name="T33" fmla="*/ 2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211">
                  <a:moveTo>
                    <a:pt x="117" y="209"/>
                  </a:moveTo>
                  <a:cubicBezTo>
                    <a:pt x="122" y="208"/>
                    <a:pt x="127" y="207"/>
                    <a:pt x="132" y="206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4" y="182"/>
                    <a:pt x="134" y="158"/>
                    <a:pt x="135" y="135"/>
                  </a:cubicBezTo>
                  <a:cubicBezTo>
                    <a:pt x="135" y="123"/>
                    <a:pt x="136" y="112"/>
                    <a:pt x="138" y="100"/>
                  </a:cubicBezTo>
                  <a:cubicBezTo>
                    <a:pt x="140" y="90"/>
                    <a:pt x="144" y="80"/>
                    <a:pt x="144" y="70"/>
                  </a:cubicBezTo>
                  <a:cubicBezTo>
                    <a:pt x="144" y="63"/>
                    <a:pt x="143" y="57"/>
                    <a:pt x="142" y="51"/>
                  </a:cubicBezTo>
                  <a:cubicBezTo>
                    <a:pt x="140" y="38"/>
                    <a:pt x="134" y="26"/>
                    <a:pt x="124" y="17"/>
                  </a:cubicBezTo>
                  <a:cubicBezTo>
                    <a:pt x="112" y="7"/>
                    <a:pt x="95" y="0"/>
                    <a:pt x="79" y="1"/>
                  </a:cubicBezTo>
                  <a:cubicBezTo>
                    <a:pt x="76" y="2"/>
                    <a:pt x="72" y="2"/>
                    <a:pt x="69" y="2"/>
                  </a:cubicBezTo>
                  <a:cubicBezTo>
                    <a:pt x="62" y="1"/>
                    <a:pt x="55" y="1"/>
                    <a:pt x="49" y="4"/>
                  </a:cubicBezTo>
                  <a:cubicBezTo>
                    <a:pt x="41" y="8"/>
                    <a:pt x="33" y="14"/>
                    <a:pt x="28" y="22"/>
                  </a:cubicBezTo>
                  <a:cubicBezTo>
                    <a:pt x="21" y="31"/>
                    <a:pt x="14" y="44"/>
                    <a:pt x="15" y="55"/>
                  </a:cubicBezTo>
                  <a:cubicBezTo>
                    <a:pt x="16" y="70"/>
                    <a:pt x="14" y="85"/>
                    <a:pt x="12" y="99"/>
                  </a:cubicBezTo>
                  <a:cubicBezTo>
                    <a:pt x="8" y="128"/>
                    <a:pt x="3" y="156"/>
                    <a:pt x="1" y="184"/>
                  </a:cubicBezTo>
                  <a:cubicBezTo>
                    <a:pt x="0" y="190"/>
                    <a:pt x="0" y="195"/>
                    <a:pt x="0" y="200"/>
                  </a:cubicBezTo>
                  <a:cubicBezTo>
                    <a:pt x="20" y="207"/>
                    <a:pt x="100" y="211"/>
                    <a:pt x="117" y="209"/>
                  </a:cubicBezTo>
                </a:path>
              </a:pathLst>
            </a:custGeom>
            <a:solidFill>
              <a:srgbClr val="395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isļîḋe">
              <a:extLst>
                <a:ext uri="{FF2B5EF4-FFF2-40B4-BE49-F238E27FC236}">
                  <a16:creationId xmlns:a16="http://schemas.microsoft.com/office/drawing/2014/main" id="{285C5F60-6D96-4D1C-A624-F65C383334E9}"/>
                </a:ext>
              </a:extLst>
            </p:cNvPr>
            <p:cNvSpPr/>
            <p:nvPr/>
          </p:nvSpPr>
          <p:spPr bwMode="auto">
            <a:xfrm>
              <a:off x="7159626" y="2976563"/>
              <a:ext cx="601663" cy="488950"/>
            </a:xfrm>
            <a:custGeom>
              <a:avLst/>
              <a:gdLst>
                <a:gd name="T0" fmla="*/ 145 w 146"/>
                <a:gd name="T1" fmla="*/ 25 h 119"/>
                <a:gd name="T2" fmla="*/ 116 w 146"/>
                <a:gd name="T3" fmla="*/ 12 h 119"/>
                <a:gd name="T4" fmla="*/ 84 w 146"/>
                <a:gd name="T5" fmla="*/ 84 h 119"/>
                <a:gd name="T6" fmla="*/ 35 w 146"/>
                <a:gd name="T7" fmla="*/ 52 h 119"/>
                <a:gd name="T8" fmla="*/ 11 w 146"/>
                <a:gd name="T9" fmla="*/ 36 h 119"/>
                <a:gd name="T10" fmla="*/ 0 w 146"/>
                <a:gd name="T11" fmla="*/ 50 h 119"/>
                <a:gd name="T12" fmla="*/ 23 w 146"/>
                <a:gd name="T13" fmla="*/ 71 h 119"/>
                <a:gd name="T14" fmla="*/ 71 w 146"/>
                <a:gd name="T15" fmla="*/ 110 h 119"/>
                <a:gd name="T16" fmla="*/ 98 w 146"/>
                <a:gd name="T17" fmla="*/ 117 h 119"/>
                <a:gd name="T18" fmla="*/ 112 w 146"/>
                <a:gd name="T19" fmla="*/ 108 h 119"/>
                <a:gd name="T20" fmla="*/ 142 w 146"/>
                <a:gd name="T21" fmla="*/ 45 h 119"/>
                <a:gd name="T22" fmla="*/ 145 w 146"/>
                <a:gd name="T23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19">
                  <a:moveTo>
                    <a:pt x="145" y="25"/>
                  </a:moveTo>
                  <a:cubicBezTo>
                    <a:pt x="143" y="14"/>
                    <a:pt x="127" y="0"/>
                    <a:pt x="116" y="12"/>
                  </a:cubicBezTo>
                  <a:cubicBezTo>
                    <a:pt x="98" y="30"/>
                    <a:pt x="91" y="62"/>
                    <a:pt x="84" y="84"/>
                  </a:cubicBezTo>
                  <a:cubicBezTo>
                    <a:pt x="86" y="79"/>
                    <a:pt x="41" y="55"/>
                    <a:pt x="35" y="52"/>
                  </a:cubicBezTo>
                  <a:cubicBezTo>
                    <a:pt x="25" y="47"/>
                    <a:pt x="17" y="43"/>
                    <a:pt x="11" y="36"/>
                  </a:cubicBezTo>
                  <a:cubicBezTo>
                    <a:pt x="7" y="40"/>
                    <a:pt x="3" y="45"/>
                    <a:pt x="0" y="50"/>
                  </a:cubicBezTo>
                  <a:cubicBezTo>
                    <a:pt x="7" y="57"/>
                    <a:pt x="15" y="63"/>
                    <a:pt x="23" y="71"/>
                  </a:cubicBezTo>
                  <a:cubicBezTo>
                    <a:pt x="37" y="86"/>
                    <a:pt x="52" y="99"/>
                    <a:pt x="71" y="110"/>
                  </a:cubicBezTo>
                  <a:cubicBezTo>
                    <a:pt x="79" y="115"/>
                    <a:pt x="89" y="119"/>
                    <a:pt x="98" y="117"/>
                  </a:cubicBezTo>
                  <a:cubicBezTo>
                    <a:pt x="104" y="116"/>
                    <a:pt x="108" y="112"/>
                    <a:pt x="112" y="108"/>
                  </a:cubicBezTo>
                  <a:cubicBezTo>
                    <a:pt x="130" y="91"/>
                    <a:pt x="136" y="68"/>
                    <a:pt x="142" y="45"/>
                  </a:cubicBezTo>
                  <a:cubicBezTo>
                    <a:pt x="144" y="39"/>
                    <a:pt x="146" y="32"/>
                    <a:pt x="145" y="25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isḻíḋê">
              <a:extLst>
                <a:ext uri="{FF2B5EF4-FFF2-40B4-BE49-F238E27FC236}">
                  <a16:creationId xmlns:a16="http://schemas.microsoft.com/office/drawing/2014/main" id="{6E27FE5F-BB4C-4875-9863-9585CAF6C965}"/>
                </a:ext>
              </a:extLst>
            </p:cNvPr>
            <p:cNvSpPr/>
            <p:nvPr/>
          </p:nvSpPr>
          <p:spPr bwMode="auto">
            <a:xfrm>
              <a:off x="7539038" y="2720975"/>
              <a:ext cx="271463" cy="457200"/>
            </a:xfrm>
            <a:custGeom>
              <a:avLst/>
              <a:gdLst>
                <a:gd name="T0" fmla="*/ 60 w 66"/>
                <a:gd name="T1" fmla="*/ 38 h 111"/>
                <a:gd name="T2" fmla="*/ 62 w 66"/>
                <a:gd name="T3" fmla="*/ 46 h 111"/>
                <a:gd name="T4" fmla="*/ 53 w 66"/>
                <a:gd name="T5" fmla="*/ 110 h 111"/>
                <a:gd name="T6" fmla="*/ 51 w 66"/>
                <a:gd name="T7" fmla="*/ 111 h 111"/>
                <a:gd name="T8" fmla="*/ 50 w 66"/>
                <a:gd name="T9" fmla="*/ 111 h 111"/>
                <a:gd name="T10" fmla="*/ 0 w 66"/>
                <a:gd name="T11" fmla="*/ 98 h 111"/>
                <a:gd name="T12" fmla="*/ 1 w 66"/>
                <a:gd name="T13" fmla="*/ 87 h 111"/>
                <a:gd name="T14" fmla="*/ 4 w 66"/>
                <a:gd name="T15" fmla="*/ 71 h 111"/>
                <a:gd name="T16" fmla="*/ 10 w 66"/>
                <a:gd name="T17" fmla="*/ 38 h 111"/>
                <a:gd name="T18" fmla="*/ 11 w 66"/>
                <a:gd name="T19" fmla="*/ 18 h 111"/>
                <a:gd name="T20" fmla="*/ 14 w 66"/>
                <a:gd name="T21" fmla="*/ 3 h 111"/>
                <a:gd name="T22" fmla="*/ 41 w 66"/>
                <a:gd name="T23" fmla="*/ 14 h 111"/>
                <a:gd name="T24" fmla="*/ 50 w 66"/>
                <a:gd name="T25" fmla="*/ 22 h 111"/>
                <a:gd name="T26" fmla="*/ 60 w 66"/>
                <a:gd name="T27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11">
                  <a:moveTo>
                    <a:pt x="60" y="38"/>
                  </a:moveTo>
                  <a:cubicBezTo>
                    <a:pt x="61" y="41"/>
                    <a:pt x="61" y="44"/>
                    <a:pt x="62" y="46"/>
                  </a:cubicBezTo>
                  <a:cubicBezTo>
                    <a:pt x="66" y="67"/>
                    <a:pt x="59" y="90"/>
                    <a:pt x="53" y="110"/>
                  </a:cubicBezTo>
                  <a:cubicBezTo>
                    <a:pt x="53" y="110"/>
                    <a:pt x="52" y="111"/>
                    <a:pt x="51" y="111"/>
                  </a:cubicBezTo>
                  <a:cubicBezTo>
                    <a:pt x="51" y="111"/>
                    <a:pt x="50" y="111"/>
                    <a:pt x="50" y="111"/>
                  </a:cubicBezTo>
                  <a:cubicBezTo>
                    <a:pt x="33" y="107"/>
                    <a:pt x="17" y="103"/>
                    <a:pt x="0" y="98"/>
                  </a:cubicBezTo>
                  <a:cubicBezTo>
                    <a:pt x="2" y="95"/>
                    <a:pt x="1" y="91"/>
                    <a:pt x="1" y="87"/>
                  </a:cubicBezTo>
                  <a:cubicBezTo>
                    <a:pt x="2" y="82"/>
                    <a:pt x="3" y="76"/>
                    <a:pt x="4" y="71"/>
                  </a:cubicBezTo>
                  <a:cubicBezTo>
                    <a:pt x="5" y="60"/>
                    <a:pt x="7" y="49"/>
                    <a:pt x="10" y="38"/>
                  </a:cubicBezTo>
                  <a:cubicBezTo>
                    <a:pt x="11" y="31"/>
                    <a:pt x="12" y="25"/>
                    <a:pt x="11" y="18"/>
                  </a:cubicBezTo>
                  <a:cubicBezTo>
                    <a:pt x="11" y="14"/>
                    <a:pt x="10" y="5"/>
                    <a:pt x="14" y="3"/>
                  </a:cubicBezTo>
                  <a:cubicBezTo>
                    <a:pt x="22" y="0"/>
                    <a:pt x="35" y="10"/>
                    <a:pt x="41" y="14"/>
                  </a:cubicBezTo>
                  <a:cubicBezTo>
                    <a:pt x="44" y="17"/>
                    <a:pt x="47" y="19"/>
                    <a:pt x="50" y="22"/>
                  </a:cubicBezTo>
                  <a:cubicBezTo>
                    <a:pt x="55" y="26"/>
                    <a:pt x="58" y="32"/>
                    <a:pt x="60" y="38"/>
                  </a:cubicBezTo>
                  <a:close/>
                </a:path>
              </a:pathLst>
            </a:custGeom>
            <a:solidFill>
              <a:srgbClr val="395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íṧļîḓè">
              <a:extLst>
                <a:ext uri="{FF2B5EF4-FFF2-40B4-BE49-F238E27FC236}">
                  <a16:creationId xmlns:a16="http://schemas.microsoft.com/office/drawing/2014/main" id="{3DC99724-9636-4FDD-A404-7AE3F0FFE9B7}"/>
                </a:ext>
              </a:extLst>
            </p:cNvPr>
            <p:cNvSpPr/>
            <p:nvPr/>
          </p:nvSpPr>
          <p:spPr bwMode="auto">
            <a:xfrm>
              <a:off x="7358063" y="2309813"/>
              <a:ext cx="317500" cy="498475"/>
            </a:xfrm>
            <a:custGeom>
              <a:avLst/>
              <a:gdLst>
                <a:gd name="T0" fmla="*/ 56 w 77"/>
                <a:gd name="T1" fmla="*/ 107 h 121"/>
                <a:gd name="T2" fmla="*/ 49 w 77"/>
                <a:gd name="T3" fmla="*/ 114 h 121"/>
                <a:gd name="T4" fmla="*/ 22 w 77"/>
                <a:gd name="T5" fmla="*/ 121 h 121"/>
                <a:gd name="T6" fmla="*/ 6 w 77"/>
                <a:gd name="T7" fmla="*/ 113 h 121"/>
                <a:gd name="T8" fmla="*/ 17 w 77"/>
                <a:gd name="T9" fmla="*/ 93 h 121"/>
                <a:gd name="T10" fmla="*/ 24 w 77"/>
                <a:gd name="T11" fmla="*/ 80 h 121"/>
                <a:gd name="T12" fmla="*/ 25 w 77"/>
                <a:gd name="T13" fmla="*/ 68 h 121"/>
                <a:gd name="T14" fmla="*/ 20 w 77"/>
                <a:gd name="T15" fmla="*/ 63 h 121"/>
                <a:gd name="T16" fmla="*/ 11 w 77"/>
                <a:gd name="T17" fmla="*/ 53 h 121"/>
                <a:gd name="T18" fmla="*/ 11 w 77"/>
                <a:gd name="T19" fmla="*/ 38 h 121"/>
                <a:gd name="T20" fmla="*/ 18 w 77"/>
                <a:gd name="T21" fmla="*/ 23 h 121"/>
                <a:gd name="T22" fmla="*/ 29 w 77"/>
                <a:gd name="T23" fmla="*/ 8 h 121"/>
                <a:gd name="T24" fmla="*/ 48 w 77"/>
                <a:gd name="T25" fmla="*/ 1 h 121"/>
                <a:gd name="T26" fmla="*/ 65 w 77"/>
                <a:gd name="T27" fmla="*/ 8 h 121"/>
                <a:gd name="T28" fmla="*/ 76 w 77"/>
                <a:gd name="T29" fmla="*/ 32 h 121"/>
                <a:gd name="T30" fmla="*/ 72 w 77"/>
                <a:gd name="T31" fmla="*/ 44 h 121"/>
                <a:gd name="T32" fmla="*/ 59 w 77"/>
                <a:gd name="T33" fmla="*/ 93 h 121"/>
                <a:gd name="T34" fmla="*/ 56 w 77"/>
                <a:gd name="T35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121">
                  <a:moveTo>
                    <a:pt x="56" y="107"/>
                  </a:moveTo>
                  <a:cubicBezTo>
                    <a:pt x="54" y="110"/>
                    <a:pt x="52" y="112"/>
                    <a:pt x="49" y="114"/>
                  </a:cubicBezTo>
                  <a:cubicBezTo>
                    <a:pt x="41" y="119"/>
                    <a:pt x="31" y="121"/>
                    <a:pt x="22" y="121"/>
                  </a:cubicBezTo>
                  <a:cubicBezTo>
                    <a:pt x="15" y="121"/>
                    <a:pt x="9" y="118"/>
                    <a:pt x="6" y="113"/>
                  </a:cubicBezTo>
                  <a:cubicBezTo>
                    <a:pt x="0" y="104"/>
                    <a:pt x="12" y="99"/>
                    <a:pt x="17" y="93"/>
                  </a:cubicBezTo>
                  <a:cubicBezTo>
                    <a:pt x="20" y="89"/>
                    <a:pt x="22" y="85"/>
                    <a:pt x="24" y="80"/>
                  </a:cubicBezTo>
                  <a:cubicBezTo>
                    <a:pt x="25" y="77"/>
                    <a:pt x="26" y="72"/>
                    <a:pt x="25" y="68"/>
                  </a:cubicBezTo>
                  <a:cubicBezTo>
                    <a:pt x="25" y="65"/>
                    <a:pt x="22" y="65"/>
                    <a:pt x="20" y="63"/>
                  </a:cubicBezTo>
                  <a:cubicBezTo>
                    <a:pt x="17" y="60"/>
                    <a:pt x="13" y="57"/>
                    <a:pt x="11" y="53"/>
                  </a:cubicBezTo>
                  <a:cubicBezTo>
                    <a:pt x="9" y="49"/>
                    <a:pt x="10" y="43"/>
                    <a:pt x="11" y="38"/>
                  </a:cubicBezTo>
                  <a:cubicBezTo>
                    <a:pt x="12" y="33"/>
                    <a:pt x="15" y="28"/>
                    <a:pt x="18" y="23"/>
                  </a:cubicBezTo>
                  <a:cubicBezTo>
                    <a:pt x="21" y="18"/>
                    <a:pt x="25" y="12"/>
                    <a:pt x="29" y="8"/>
                  </a:cubicBezTo>
                  <a:cubicBezTo>
                    <a:pt x="35" y="4"/>
                    <a:pt x="41" y="1"/>
                    <a:pt x="48" y="1"/>
                  </a:cubicBezTo>
                  <a:cubicBezTo>
                    <a:pt x="55" y="0"/>
                    <a:pt x="60" y="4"/>
                    <a:pt x="65" y="8"/>
                  </a:cubicBezTo>
                  <a:cubicBezTo>
                    <a:pt x="72" y="14"/>
                    <a:pt x="77" y="23"/>
                    <a:pt x="76" y="32"/>
                  </a:cubicBezTo>
                  <a:cubicBezTo>
                    <a:pt x="75" y="36"/>
                    <a:pt x="74" y="40"/>
                    <a:pt x="72" y="44"/>
                  </a:cubicBezTo>
                  <a:cubicBezTo>
                    <a:pt x="67" y="60"/>
                    <a:pt x="61" y="76"/>
                    <a:pt x="59" y="93"/>
                  </a:cubicBezTo>
                  <a:cubicBezTo>
                    <a:pt x="58" y="98"/>
                    <a:pt x="58" y="103"/>
                    <a:pt x="56" y="107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Sļïďê">
              <a:extLst>
                <a:ext uri="{FF2B5EF4-FFF2-40B4-BE49-F238E27FC236}">
                  <a16:creationId xmlns:a16="http://schemas.microsoft.com/office/drawing/2014/main" id="{23A19994-C2AD-40F3-85AF-77A1056E4B17}"/>
                </a:ext>
              </a:extLst>
            </p:cNvPr>
            <p:cNvSpPr/>
            <p:nvPr/>
          </p:nvSpPr>
          <p:spPr bwMode="auto">
            <a:xfrm>
              <a:off x="7461251" y="2236788"/>
              <a:ext cx="279400" cy="354013"/>
            </a:xfrm>
            <a:custGeom>
              <a:avLst/>
              <a:gdLst>
                <a:gd name="T0" fmla="*/ 66 w 68"/>
                <a:gd name="T1" fmla="*/ 32 h 86"/>
                <a:gd name="T2" fmla="*/ 66 w 68"/>
                <a:gd name="T3" fmla="*/ 32 h 86"/>
                <a:gd name="T4" fmla="*/ 68 w 68"/>
                <a:gd name="T5" fmla="*/ 27 h 86"/>
                <a:gd name="T6" fmla="*/ 64 w 68"/>
                <a:gd name="T7" fmla="*/ 19 h 86"/>
                <a:gd name="T8" fmla="*/ 55 w 68"/>
                <a:gd name="T9" fmla="*/ 16 h 86"/>
                <a:gd name="T10" fmla="*/ 51 w 68"/>
                <a:gd name="T11" fmla="*/ 16 h 86"/>
                <a:gd name="T12" fmla="*/ 44 w 68"/>
                <a:gd name="T13" fmla="*/ 7 h 86"/>
                <a:gd name="T14" fmla="*/ 28 w 68"/>
                <a:gd name="T15" fmla="*/ 3 h 86"/>
                <a:gd name="T16" fmla="*/ 20 w 68"/>
                <a:gd name="T17" fmla="*/ 8 h 86"/>
                <a:gd name="T18" fmla="*/ 15 w 68"/>
                <a:gd name="T19" fmla="*/ 7 h 86"/>
                <a:gd name="T20" fmla="*/ 1 w 68"/>
                <a:gd name="T21" fmla="*/ 17 h 86"/>
                <a:gd name="T22" fmla="*/ 18 w 68"/>
                <a:gd name="T23" fmla="*/ 33 h 86"/>
                <a:gd name="T24" fmla="*/ 30 w 68"/>
                <a:gd name="T25" fmla="*/ 40 h 86"/>
                <a:gd name="T26" fmla="*/ 31 w 68"/>
                <a:gd name="T27" fmla="*/ 46 h 86"/>
                <a:gd name="T28" fmla="*/ 26 w 68"/>
                <a:gd name="T29" fmla="*/ 63 h 86"/>
                <a:gd name="T30" fmla="*/ 31 w 68"/>
                <a:gd name="T31" fmla="*/ 78 h 86"/>
                <a:gd name="T32" fmla="*/ 42 w 68"/>
                <a:gd name="T33" fmla="*/ 81 h 86"/>
                <a:gd name="T34" fmla="*/ 60 w 68"/>
                <a:gd name="T35" fmla="*/ 59 h 86"/>
                <a:gd name="T36" fmla="*/ 65 w 68"/>
                <a:gd name="T37" fmla="*/ 47 h 86"/>
                <a:gd name="T38" fmla="*/ 66 w 68"/>
                <a:gd name="T39" fmla="*/ 3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86">
                  <a:moveTo>
                    <a:pt x="66" y="32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67" y="30"/>
                    <a:pt x="67" y="29"/>
                    <a:pt x="68" y="27"/>
                  </a:cubicBezTo>
                  <a:cubicBezTo>
                    <a:pt x="68" y="24"/>
                    <a:pt x="67" y="21"/>
                    <a:pt x="64" y="19"/>
                  </a:cubicBezTo>
                  <a:cubicBezTo>
                    <a:pt x="62" y="17"/>
                    <a:pt x="58" y="16"/>
                    <a:pt x="55" y="16"/>
                  </a:cubicBezTo>
                  <a:cubicBezTo>
                    <a:pt x="54" y="16"/>
                    <a:pt x="52" y="16"/>
                    <a:pt x="51" y="16"/>
                  </a:cubicBezTo>
                  <a:cubicBezTo>
                    <a:pt x="47" y="15"/>
                    <a:pt x="46" y="10"/>
                    <a:pt x="44" y="7"/>
                  </a:cubicBezTo>
                  <a:cubicBezTo>
                    <a:pt x="41" y="2"/>
                    <a:pt x="33" y="0"/>
                    <a:pt x="28" y="3"/>
                  </a:cubicBezTo>
                  <a:cubicBezTo>
                    <a:pt x="25" y="5"/>
                    <a:pt x="23" y="8"/>
                    <a:pt x="20" y="8"/>
                  </a:cubicBezTo>
                  <a:cubicBezTo>
                    <a:pt x="18" y="8"/>
                    <a:pt x="16" y="7"/>
                    <a:pt x="15" y="7"/>
                  </a:cubicBezTo>
                  <a:cubicBezTo>
                    <a:pt x="8" y="4"/>
                    <a:pt x="1" y="10"/>
                    <a:pt x="1" y="17"/>
                  </a:cubicBezTo>
                  <a:cubicBezTo>
                    <a:pt x="0" y="27"/>
                    <a:pt x="11" y="30"/>
                    <a:pt x="18" y="33"/>
                  </a:cubicBezTo>
                  <a:cubicBezTo>
                    <a:pt x="23" y="34"/>
                    <a:pt x="27" y="36"/>
                    <a:pt x="30" y="40"/>
                  </a:cubicBezTo>
                  <a:cubicBezTo>
                    <a:pt x="31" y="42"/>
                    <a:pt x="32" y="44"/>
                    <a:pt x="31" y="46"/>
                  </a:cubicBezTo>
                  <a:cubicBezTo>
                    <a:pt x="31" y="52"/>
                    <a:pt x="27" y="57"/>
                    <a:pt x="26" y="63"/>
                  </a:cubicBezTo>
                  <a:cubicBezTo>
                    <a:pt x="26" y="68"/>
                    <a:pt x="27" y="74"/>
                    <a:pt x="31" y="78"/>
                  </a:cubicBezTo>
                  <a:cubicBezTo>
                    <a:pt x="34" y="81"/>
                    <a:pt x="38" y="86"/>
                    <a:pt x="42" y="81"/>
                  </a:cubicBezTo>
                  <a:cubicBezTo>
                    <a:pt x="48" y="74"/>
                    <a:pt x="55" y="67"/>
                    <a:pt x="60" y="59"/>
                  </a:cubicBezTo>
                  <a:cubicBezTo>
                    <a:pt x="62" y="56"/>
                    <a:pt x="65" y="51"/>
                    <a:pt x="65" y="47"/>
                  </a:cubicBezTo>
                  <a:cubicBezTo>
                    <a:pt x="66" y="42"/>
                    <a:pt x="64" y="37"/>
                    <a:pt x="66" y="32"/>
                  </a:cubicBezTo>
                  <a:close/>
                </a:path>
              </a:pathLst>
            </a:custGeom>
            <a:solidFill>
              <a:srgbClr val="1E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ṧľiďe">
              <a:extLst>
                <a:ext uri="{FF2B5EF4-FFF2-40B4-BE49-F238E27FC236}">
                  <a16:creationId xmlns:a16="http://schemas.microsoft.com/office/drawing/2014/main" id="{B64B1C82-B64A-4776-8E4C-D021E4B7C792}"/>
                </a:ext>
              </a:extLst>
            </p:cNvPr>
            <p:cNvSpPr/>
            <p:nvPr/>
          </p:nvSpPr>
          <p:spPr bwMode="auto">
            <a:xfrm>
              <a:off x="7543801" y="2438400"/>
              <a:ext cx="60325" cy="57150"/>
            </a:xfrm>
            <a:custGeom>
              <a:avLst/>
              <a:gdLst>
                <a:gd name="T0" fmla="*/ 13 w 15"/>
                <a:gd name="T1" fmla="*/ 2 h 14"/>
                <a:gd name="T2" fmla="*/ 4 w 15"/>
                <a:gd name="T3" fmla="*/ 1 h 14"/>
                <a:gd name="T4" fmla="*/ 1 w 15"/>
                <a:gd name="T5" fmla="*/ 7 h 14"/>
                <a:gd name="T6" fmla="*/ 1 w 15"/>
                <a:gd name="T7" fmla="*/ 8 h 14"/>
                <a:gd name="T8" fmla="*/ 3 w 15"/>
                <a:gd name="T9" fmla="*/ 12 h 14"/>
                <a:gd name="T10" fmla="*/ 13 w 15"/>
                <a:gd name="T11" fmla="*/ 11 h 14"/>
                <a:gd name="T12" fmla="*/ 14 w 15"/>
                <a:gd name="T13" fmla="*/ 8 h 14"/>
                <a:gd name="T14" fmla="*/ 13 w 15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13" y="2"/>
                  </a:moveTo>
                  <a:cubicBezTo>
                    <a:pt x="11" y="0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1" y="11"/>
                    <a:pt x="3" y="12"/>
                  </a:cubicBezTo>
                  <a:cubicBezTo>
                    <a:pt x="6" y="14"/>
                    <a:pt x="11" y="14"/>
                    <a:pt x="13" y="11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5" y="5"/>
                    <a:pt x="14" y="4"/>
                    <a:pt x="13" y="2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ŝḷïḓê">
              <a:extLst>
                <a:ext uri="{FF2B5EF4-FFF2-40B4-BE49-F238E27FC236}">
                  <a16:creationId xmlns:a16="http://schemas.microsoft.com/office/drawing/2014/main" id="{BD64FAAB-15E8-4DC1-8633-0164C7D942AB}"/>
                </a:ext>
              </a:extLst>
            </p:cNvPr>
            <p:cNvSpPr/>
            <p:nvPr/>
          </p:nvSpPr>
          <p:spPr bwMode="auto">
            <a:xfrm>
              <a:off x="6999288" y="2844800"/>
              <a:ext cx="190500" cy="271463"/>
            </a:xfrm>
            <a:custGeom>
              <a:avLst/>
              <a:gdLst>
                <a:gd name="T0" fmla="*/ 1 w 46"/>
                <a:gd name="T1" fmla="*/ 5 h 66"/>
                <a:gd name="T2" fmla="*/ 28 w 46"/>
                <a:gd name="T3" fmla="*/ 64 h 66"/>
                <a:gd name="T4" fmla="*/ 32 w 46"/>
                <a:gd name="T5" fmla="*/ 65 h 66"/>
                <a:gd name="T6" fmla="*/ 39 w 46"/>
                <a:gd name="T7" fmla="*/ 63 h 66"/>
                <a:gd name="T8" fmla="*/ 44 w 46"/>
                <a:gd name="T9" fmla="*/ 51 h 66"/>
                <a:gd name="T10" fmla="*/ 23 w 46"/>
                <a:gd name="T11" fmla="*/ 3 h 66"/>
                <a:gd name="T12" fmla="*/ 18 w 46"/>
                <a:gd name="T13" fmla="*/ 0 h 66"/>
                <a:gd name="T14" fmla="*/ 4 w 46"/>
                <a:gd name="T15" fmla="*/ 0 h 66"/>
                <a:gd name="T16" fmla="*/ 1 w 46"/>
                <a:gd name="T17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66">
                  <a:moveTo>
                    <a:pt x="1" y="5"/>
                  </a:moveTo>
                  <a:cubicBezTo>
                    <a:pt x="28" y="64"/>
                    <a:pt x="28" y="64"/>
                    <a:pt x="28" y="64"/>
                  </a:cubicBezTo>
                  <a:cubicBezTo>
                    <a:pt x="29" y="65"/>
                    <a:pt x="31" y="66"/>
                    <a:pt x="32" y="65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4" y="61"/>
                    <a:pt x="46" y="56"/>
                    <a:pt x="44" y="5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18" y="0"/>
                  </a:cubicBezTo>
                  <a:cubicBezTo>
                    <a:pt x="14" y="0"/>
                    <a:pt x="8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40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iśľídè">
              <a:extLst>
                <a:ext uri="{FF2B5EF4-FFF2-40B4-BE49-F238E27FC236}">
                  <a16:creationId xmlns:a16="http://schemas.microsoft.com/office/drawing/2014/main" id="{C5ED2C60-7EED-49D7-8D78-5F122F5AE26B}"/>
                </a:ext>
              </a:extLst>
            </p:cNvPr>
            <p:cNvSpPr/>
            <p:nvPr/>
          </p:nvSpPr>
          <p:spPr bwMode="auto">
            <a:xfrm>
              <a:off x="6988176" y="2844800"/>
              <a:ext cx="192088" cy="271463"/>
            </a:xfrm>
            <a:custGeom>
              <a:avLst/>
              <a:gdLst>
                <a:gd name="T0" fmla="*/ 1 w 47"/>
                <a:gd name="T1" fmla="*/ 5 h 66"/>
                <a:gd name="T2" fmla="*/ 30 w 47"/>
                <a:gd name="T3" fmla="*/ 66 h 66"/>
                <a:gd name="T4" fmla="*/ 42 w 47"/>
                <a:gd name="T5" fmla="*/ 62 h 66"/>
                <a:gd name="T6" fmla="*/ 46 w 47"/>
                <a:gd name="T7" fmla="*/ 54 h 66"/>
                <a:gd name="T8" fmla="*/ 22 w 47"/>
                <a:gd name="T9" fmla="*/ 0 h 66"/>
                <a:gd name="T10" fmla="*/ 4 w 47"/>
                <a:gd name="T11" fmla="*/ 0 h 66"/>
                <a:gd name="T12" fmla="*/ 1 w 47"/>
                <a:gd name="T13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6">
                  <a:moveTo>
                    <a:pt x="1" y="5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5" y="61"/>
                    <a:pt x="47" y="57"/>
                    <a:pt x="46" y="5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1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</a:path>
              </a:pathLst>
            </a:custGeom>
            <a:solidFill>
              <a:srgbClr val="1E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îṩḻiḓè">
              <a:extLst>
                <a:ext uri="{FF2B5EF4-FFF2-40B4-BE49-F238E27FC236}">
                  <a16:creationId xmlns:a16="http://schemas.microsoft.com/office/drawing/2014/main" id="{A3F5E830-E603-45B6-9B7D-9EA4D7B53C52}"/>
                </a:ext>
              </a:extLst>
            </p:cNvPr>
            <p:cNvSpPr/>
            <p:nvPr/>
          </p:nvSpPr>
          <p:spPr bwMode="auto">
            <a:xfrm>
              <a:off x="7065963" y="2984500"/>
              <a:ext cx="168275" cy="217488"/>
            </a:xfrm>
            <a:custGeom>
              <a:avLst/>
              <a:gdLst>
                <a:gd name="T0" fmla="*/ 36 w 41"/>
                <a:gd name="T1" fmla="*/ 37 h 53"/>
                <a:gd name="T2" fmla="*/ 34 w 41"/>
                <a:gd name="T3" fmla="*/ 33 h 53"/>
                <a:gd name="T4" fmla="*/ 30 w 41"/>
                <a:gd name="T5" fmla="*/ 19 h 53"/>
                <a:gd name="T6" fmla="*/ 26 w 41"/>
                <a:gd name="T7" fmla="*/ 10 h 53"/>
                <a:gd name="T8" fmla="*/ 25 w 41"/>
                <a:gd name="T9" fmla="*/ 11 h 53"/>
                <a:gd name="T10" fmla="*/ 24 w 41"/>
                <a:gd name="T11" fmla="*/ 12 h 53"/>
                <a:gd name="T12" fmla="*/ 25 w 41"/>
                <a:gd name="T13" fmla="*/ 21 h 53"/>
                <a:gd name="T14" fmla="*/ 22 w 41"/>
                <a:gd name="T15" fmla="*/ 22 h 53"/>
                <a:gd name="T16" fmla="*/ 19 w 41"/>
                <a:gd name="T17" fmla="*/ 19 h 53"/>
                <a:gd name="T18" fmla="*/ 8 w 41"/>
                <a:gd name="T19" fmla="*/ 3 h 53"/>
                <a:gd name="T20" fmla="*/ 7 w 41"/>
                <a:gd name="T21" fmla="*/ 6 h 53"/>
                <a:gd name="T22" fmla="*/ 11 w 41"/>
                <a:gd name="T23" fmla="*/ 17 h 53"/>
                <a:gd name="T24" fmla="*/ 11 w 41"/>
                <a:gd name="T25" fmla="*/ 19 h 53"/>
                <a:gd name="T26" fmla="*/ 10 w 41"/>
                <a:gd name="T27" fmla="*/ 21 h 53"/>
                <a:gd name="T28" fmla="*/ 21 w 41"/>
                <a:gd name="T29" fmla="*/ 48 h 53"/>
                <a:gd name="T30" fmla="*/ 25 w 41"/>
                <a:gd name="T31" fmla="*/ 51 h 53"/>
                <a:gd name="T32" fmla="*/ 29 w 41"/>
                <a:gd name="T33" fmla="*/ 53 h 53"/>
                <a:gd name="T34" fmla="*/ 32 w 41"/>
                <a:gd name="T35" fmla="*/ 53 h 53"/>
                <a:gd name="T36" fmla="*/ 38 w 41"/>
                <a:gd name="T37" fmla="*/ 41 h 53"/>
                <a:gd name="T38" fmla="*/ 36 w 41"/>
                <a:gd name="T3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53">
                  <a:moveTo>
                    <a:pt x="36" y="37"/>
                  </a:moveTo>
                  <a:cubicBezTo>
                    <a:pt x="35" y="35"/>
                    <a:pt x="35" y="34"/>
                    <a:pt x="34" y="33"/>
                  </a:cubicBezTo>
                  <a:cubicBezTo>
                    <a:pt x="32" y="29"/>
                    <a:pt x="31" y="24"/>
                    <a:pt x="30" y="19"/>
                  </a:cubicBezTo>
                  <a:cubicBezTo>
                    <a:pt x="30" y="17"/>
                    <a:pt x="29" y="11"/>
                    <a:pt x="26" y="10"/>
                  </a:cubicBezTo>
                  <a:cubicBezTo>
                    <a:pt x="25" y="10"/>
                    <a:pt x="25" y="10"/>
                    <a:pt x="25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5" y="14"/>
                    <a:pt x="27" y="19"/>
                    <a:pt x="25" y="21"/>
                  </a:cubicBezTo>
                  <a:cubicBezTo>
                    <a:pt x="25" y="22"/>
                    <a:pt x="23" y="22"/>
                    <a:pt x="22" y="22"/>
                  </a:cubicBezTo>
                  <a:cubicBezTo>
                    <a:pt x="21" y="21"/>
                    <a:pt x="20" y="20"/>
                    <a:pt x="19" y="19"/>
                  </a:cubicBezTo>
                  <a:cubicBezTo>
                    <a:pt x="18" y="17"/>
                    <a:pt x="12" y="0"/>
                    <a:pt x="8" y="3"/>
                  </a:cubicBezTo>
                  <a:cubicBezTo>
                    <a:pt x="7" y="4"/>
                    <a:pt x="7" y="5"/>
                    <a:pt x="7" y="6"/>
                  </a:cubicBezTo>
                  <a:cubicBezTo>
                    <a:pt x="8" y="10"/>
                    <a:pt x="10" y="13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0" y="29"/>
                    <a:pt x="15" y="42"/>
                    <a:pt x="21" y="48"/>
                  </a:cubicBezTo>
                  <a:cubicBezTo>
                    <a:pt x="22" y="49"/>
                    <a:pt x="23" y="50"/>
                    <a:pt x="25" y="51"/>
                  </a:cubicBezTo>
                  <a:cubicBezTo>
                    <a:pt x="26" y="52"/>
                    <a:pt x="28" y="52"/>
                    <a:pt x="29" y="53"/>
                  </a:cubicBezTo>
                  <a:cubicBezTo>
                    <a:pt x="30" y="53"/>
                    <a:pt x="31" y="53"/>
                    <a:pt x="32" y="53"/>
                  </a:cubicBezTo>
                  <a:cubicBezTo>
                    <a:pt x="39" y="53"/>
                    <a:pt x="41" y="46"/>
                    <a:pt x="38" y="41"/>
                  </a:cubicBezTo>
                  <a:cubicBezTo>
                    <a:pt x="38" y="39"/>
                    <a:pt x="37" y="38"/>
                    <a:pt x="36" y="37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iṧľíḍe">
              <a:extLst>
                <a:ext uri="{FF2B5EF4-FFF2-40B4-BE49-F238E27FC236}">
                  <a16:creationId xmlns:a16="http://schemas.microsoft.com/office/drawing/2014/main" id="{E9956E5C-526E-4D80-AF5C-BD194438A815}"/>
                </a:ext>
              </a:extLst>
            </p:cNvPr>
            <p:cNvSpPr/>
            <p:nvPr/>
          </p:nvSpPr>
          <p:spPr bwMode="auto">
            <a:xfrm>
              <a:off x="7407276" y="2454275"/>
              <a:ext cx="57150" cy="57150"/>
            </a:xfrm>
            <a:custGeom>
              <a:avLst/>
              <a:gdLst>
                <a:gd name="T0" fmla="*/ 2 w 14"/>
                <a:gd name="T1" fmla="*/ 0 h 14"/>
                <a:gd name="T2" fmla="*/ 1 w 14"/>
                <a:gd name="T3" fmla="*/ 9 h 14"/>
                <a:gd name="T4" fmla="*/ 7 w 14"/>
                <a:gd name="T5" fmla="*/ 14 h 14"/>
                <a:gd name="T6" fmla="*/ 14 w 14"/>
                <a:gd name="T7" fmla="*/ 12 h 14"/>
                <a:gd name="T8" fmla="*/ 2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cubicBezTo>
                    <a:pt x="0" y="2"/>
                    <a:pt x="0" y="6"/>
                    <a:pt x="1" y="9"/>
                  </a:cubicBezTo>
                  <a:cubicBezTo>
                    <a:pt x="2" y="11"/>
                    <a:pt x="5" y="13"/>
                    <a:pt x="7" y="14"/>
                  </a:cubicBezTo>
                  <a:cubicBezTo>
                    <a:pt x="9" y="14"/>
                    <a:pt x="12" y="13"/>
                    <a:pt x="14" y="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ïṩlîḑè">
              <a:extLst>
                <a:ext uri="{FF2B5EF4-FFF2-40B4-BE49-F238E27FC236}">
                  <a16:creationId xmlns:a16="http://schemas.microsoft.com/office/drawing/2014/main" id="{72195197-CE6D-4FFD-9FBF-80FD065C837D}"/>
                </a:ext>
              </a:extLst>
            </p:cNvPr>
            <p:cNvSpPr/>
            <p:nvPr/>
          </p:nvSpPr>
          <p:spPr bwMode="auto">
            <a:xfrm>
              <a:off x="7407276" y="1466850"/>
              <a:ext cx="395288" cy="588963"/>
            </a:xfrm>
            <a:custGeom>
              <a:avLst/>
              <a:gdLst>
                <a:gd name="T0" fmla="*/ 96 w 96"/>
                <a:gd name="T1" fmla="*/ 50 h 143"/>
                <a:gd name="T2" fmla="*/ 43 w 96"/>
                <a:gd name="T3" fmla="*/ 3 h 143"/>
                <a:gd name="T4" fmla="*/ 1 w 96"/>
                <a:gd name="T5" fmla="*/ 44 h 143"/>
                <a:gd name="T6" fmla="*/ 16 w 96"/>
                <a:gd name="T7" fmla="*/ 85 h 143"/>
                <a:gd name="T8" fmla="*/ 27 w 96"/>
                <a:gd name="T9" fmla="*/ 105 h 143"/>
                <a:gd name="T10" fmla="*/ 31 w 96"/>
                <a:gd name="T11" fmla="*/ 143 h 143"/>
                <a:gd name="T12" fmla="*/ 64 w 96"/>
                <a:gd name="T13" fmla="*/ 143 h 143"/>
                <a:gd name="T14" fmla="*/ 70 w 96"/>
                <a:gd name="T15" fmla="*/ 105 h 143"/>
                <a:gd name="T16" fmla="*/ 81 w 96"/>
                <a:gd name="T17" fmla="*/ 84 h 143"/>
                <a:gd name="T18" fmla="*/ 96 w 96"/>
                <a:gd name="T19" fmla="*/ 5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43">
                  <a:moveTo>
                    <a:pt x="96" y="50"/>
                  </a:moveTo>
                  <a:cubicBezTo>
                    <a:pt x="96" y="22"/>
                    <a:pt x="71" y="0"/>
                    <a:pt x="43" y="3"/>
                  </a:cubicBezTo>
                  <a:cubicBezTo>
                    <a:pt x="21" y="5"/>
                    <a:pt x="4" y="23"/>
                    <a:pt x="1" y="44"/>
                  </a:cubicBezTo>
                  <a:cubicBezTo>
                    <a:pt x="0" y="60"/>
                    <a:pt x="6" y="75"/>
                    <a:pt x="16" y="85"/>
                  </a:cubicBezTo>
                  <a:cubicBezTo>
                    <a:pt x="22" y="90"/>
                    <a:pt x="26" y="97"/>
                    <a:pt x="27" y="105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71" y="97"/>
                    <a:pt x="75" y="90"/>
                    <a:pt x="81" y="84"/>
                  </a:cubicBezTo>
                  <a:cubicBezTo>
                    <a:pt x="90" y="76"/>
                    <a:pt x="96" y="63"/>
                    <a:pt x="96" y="50"/>
                  </a:cubicBezTo>
                  <a:close/>
                </a:path>
              </a:pathLst>
            </a:custGeom>
            <a:solidFill>
              <a:srgbClr val="EB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îS1ïdé">
              <a:extLst>
                <a:ext uri="{FF2B5EF4-FFF2-40B4-BE49-F238E27FC236}">
                  <a16:creationId xmlns:a16="http://schemas.microsoft.com/office/drawing/2014/main" id="{82511B54-3056-4669-9732-03C74A657057}"/>
                </a:ext>
              </a:extLst>
            </p:cNvPr>
            <p:cNvSpPr/>
            <p:nvPr/>
          </p:nvSpPr>
          <p:spPr bwMode="auto">
            <a:xfrm>
              <a:off x="7510463" y="1681163"/>
              <a:ext cx="168275" cy="346075"/>
            </a:xfrm>
            <a:custGeom>
              <a:avLst/>
              <a:gdLst>
                <a:gd name="T0" fmla="*/ 19 w 41"/>
                <a:gd name="T1" fmla="*/ 79 h 84"/>
                <a:gd name="T2" fmla="*/ 14 w 41"/>
                <a:gd name="T3" fmla="*/ 29 h 84"/>
                <a:gd name="T4" fmla="*/ 7 w 41"/>
                <a:gd name="T5" fmla="*/ 5 h 84"/>
                <a:gd name="T6" fmla="*/ 3 w 41"/>
                <a:gd name="T7" fmla="*/ 3 h 84"/>
                <a:gd name="T8" fmla="*/ 0 w 41"/>
                <a:gd name="T9" fmla="*/ 7 h 84"/>
                <a:gd name="T10" fmla="*/ 0 w 41"/>
                <a:gd name="T11" fmla="*/ 8 h 84"/>
                <a:gd name="T12" fmla="*/ 4 w 41"/>
                <a:gd name="T13" fmla="*/ 12 h 84"/>
                <a:gd name="T14" fmla="*/ 33 w 41"/>
                <a:gd name="T15" fmla="*/ 13 h 84"/>
                <a:gd name="T16" fmla="*/ 39 w 41"/>
                <a:gd name="T17" fmla="*/ 10 h 84"/>
                <a:gd name="T18" fmla="*/ 40 w 41"/>
                <a:gd name="T19" fmla="*/ 2 h 84"/>
                <a:gd name="T20" fmla="*/ 39 w 41"/>
                <a:gd name="T21" fmla="*/ 1 h 84"/>
                <a:gd name="T22" fmla="*/ 37 w 41"/>
                <a:gd name="T23" fmla="*/ 0 h 84"/>
                <a:gd name="T24" fmla="*/ 34 w 41"/>
                <a:gd name="T25" fmla="*/ 1 h 84"/>
                <a:gd name="T26" fmla="*/ 31 w 41"/>
                <a:gd name="T27" fmla="*/ 5 h 84"/>
                <a:gd name="T28" fmla="*/ 25 w 41"/>
                <a:gd name="T29" fmla="*/ 75 h 84"/>
                <a:gd name="T30" fmla="*/ 29 w 41"/>
                <a:gd name="T31" fmla="*/ 83 h 84"/>
                <a:gd name="T32" fmla="*/ 30 w 41"/>
                <a:gd name="T33" fmla="*/ 34 h 84"/>
                <a:gd name="T34" fmla="*/ 36 w 41"/>
                <a:gd name="T35" fmla="*/ 4 h 84"/>
                <a:gd name="T36" fmla="*/ 37 w 41"/>
                <a:gd name="T37" fmla="*/ 4 h 84"/>
                <a:gd name="T38" fmla="*/ 37 w 41"/>
                <a:gd name="T39" fmla="*/ 4 h 84"/>
                <a:gd name="T40" fmla="*/ 37 w 41"/>
                <a:gd name="T41" fmla="*/ 4 h 84"/>
                <a:gd name="T42" fmla="*/ 37 w 41"/>
                <a:gd name="T43" fmla="*/ 4 h 84"/>
                <a:gd name="T44" fmla="*/ 36 w 41"/>
                <a:gd name="T45" fmla="*/ 4 h 84"/>
                <a:gd name="T46" fmla="*/ 37 w 41"/>
                <a:gd name="T47" fmla="*/ 4 h 84"/>
                <a:gd name="T48" fmla="*/ 36 w 41"/>
                <a:gd name="T49" fmla="*/ 4 h 84"/>
                <a:gd name="T50" fmla="*/ 36 w 41"/>
                <a:gd name="T51" fmla="*/ 4 h 84"/>
                <a:gd name="T52" fmla="*/ 36 w 41"/>
                <a:gd name="T53" fmla="*/ 4 h 84"/>
                <a:gd name="T54" fmla="*/ 36 w 41"/>
                <a:gd name="T55" fmla="*/ 4 h 84"/>
                <a:gd name="T56" fmla="*/ 36 w 41"/>
                <a:gd name="T57" fmla="*/ 4 h 84"/>
                <a:gd name="T58" fmla="*/ 36 w 41"/>
                <a:gd name="T59" fmla="*/ 4 h 84"/>
                <a:gd name="T60" fmla="*/ 37 w 41"/>
                <a:gd name="T61" fmla="*/ 4 h 84"/>
                <a:gd name="T62" fmla="*/ 36 w 41"/>
                <a:gd name="T63" fmla="*/ 7 h 84"/>
                <a:gd name="T64" fmla="*/ 32 w 41"/>
                <a:gd name="T65" fmla="*/ 9 h 84"/>
                <a:gd name="T66" fmla="*/ 6 w 41"/>
                <a:gd name="T67" fmla="*/ 8 h 84"/>
                <a:gd name="T68" fmla="*/ 4 w 41"/>
                <a:gd name="T69" fmla="*/ 7 h 84"/>
                <a:gd name="T70" fmla="*/ 3 w 41"/>
                <a:gd name="T71" fmla="*/ 7 h 84"/>
                <a:gd name="T72" fmla="*/ 4 w 41"/>
                <a:gd name="T73" fmla="*/ 7 h 84"/>
                <a:gd name="T74" fmla="*/ 4 w 41"/>
                <a:gd name="T75" fmla="*/ 7 h 84"/>
                <a:gd name="T76" fmla="*/ 4 w 41"/>
                <a:gd name="T77" fmla="*/ 7 h 84"/>
                <a:gd name="T78" fmla="*/ 4 w 41"/>
                <a:gd name="T79" fmla="*/ 7 h 84"/>
                <a:gd name="T80" fmla="*/ 4 w 41"/>
                <a:gd name="T81" fmla="*/ 6 h 84"/>
                <a:gd name="T82" fmla="*/ 3 w 41"/>
                <a:gd name="T83" fmla="*/ 6 h 84"/>
                <a:gd name="T84" fmla="*/ 4 w 41"/>
                <a:gd name="T85" fmla="*/ 7 h 84"/>
                <a:gd name="T86" fmla="*/ 3 w 41"/>
                <a:gd name="T87" fmla="*/ 7 h 84"/>
                <a:gd name="T88" fmla="*/ 3 w 41"/>
                <a:gd name="T89" fmla="*/ 7 h 84"/>
                <a:gd name="T90" fmla="*/ 3 w 41"/>
                <a:gd name="T91" fmla="*/ 6 h 84"/>
                <a:gd name="T92" fmla="*/ 3 w 41"/>
                <a:gd name="T93" fmla="*/ 6 h 84"/>
                <a:gd name="T94" fmla="*/ 3 w 41"/>
                <a:gd name="T95" fmla="*/ 7 h 84"/>
                <a:gd name="T96" fmla="*/ 3 w 41"/>
                <a:gd name="T97" fmla="*/ 7 h 84"/>
                <a:gd name="T98" fmla="*/ 3 w 41"/>
                <a:gd name="T99" fmla="*/ 7 h 84"/>
                <a:gd name="T100" fmla="*/ 10 w 41"/>
                <a:gd name="T101" fmla="*/ 29 h 84"/>
                <a:gd name="T102" fmla="*/ 15 w 41"/>
                <a:gd name="T103" fmla="*/ 79 h 84"/>
                <a:gd name="T104" fmla="*/ 19 w 41"/>
                <a:gd name="T10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" h="84">
                  <a:moveTo>
                    <a:pt x="19" y="84"/>
                  </a:moveTo>
                  <a:cubicBezTo>
                    <a:pt x="19" y="82"/>
                    <a:pt x="19" y="81"/>
                    <a:pt x="19" y="79"/>
                  </a:cubicBezTo>
                  <a:cubicBezTo>
                    <a:pt x="19" y="72"/>
                    <a:pt x="19" y="64"/>
                    <a:pt x="18" y="57"/>
                  </a:cubicBezTo>
                  <a:cubicBezTo>
                    <a:pt x="17" y="48"/>
                    <a:pt x="16" y="38"/>
                    <a:pt x="14" y="29"/>
                  </a:cubicBezTo>
                  <a:cubicBezTo>
                    <a:pt x="13" y="21"/>
                    <a:pt x="11" y="12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9" y="14"/>
                    <a:pt x="15" y="15"/>
                    <a:pt x="20" y="15"/>
                  </a:cubicBezTo>
                  <a:cubicBezTo>
                    <a:pt x="24" y="15"/>
                    <a:pt x="29" y="14"/>
                    <a:pt x="33" y="13"/>
                  </a:cubicBezTo>
                  <a:cubicBezTo>
                    <a:pt x="35" y="12"/>
                    <a:pt x="37" y="12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9"/>
                    <a:pt x="41" y="7"/>
                    <a:pt x="41" y="5"/>
                  </a:cubicBezTo>
                  <a:cubicBezTo>
                    <a:pt x="41" y="4"/>
                    <a:pt x="41" y="3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39" y="1"/>
                    <a:pt x="39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2"/>
                    <a:pt x="32" y="4"/>
                    <a:pt x="31" y="5"/>
                  </a:cubicBezTo>
                  <a:cubicBezTo>
                    <a:pt x="27" y="15"/>
                    <a:pt x="27" y="25"/>
                    <a:pt x="26" y="34"/>
                  </a:cubicBezTo>
                  <a:cubicBezTo>
                    <a:pt x="26" y="48"/>
                    <a:pt x="25" y="61"/>
                    <a:pt x="25" y="75"/>
                  </a:cubicBezTo>
                  <a:cubicBezTo>
                    <a:pt x="25" y="78"/>
                    <a:pt x="25" y="80"/>
                    <a:pt x="25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0"/>
                    <a:pt x="29" y="77"/>
                    <a:pt x="29" y="75"/>
                  </a:cubicBezTo>
                  <a:cubicBezTo>
                    <a:pt x="29" y="61"/>
                    <a:pt x="30" y="48"/>
                    <a:pt x="30" y="34"/>
                  </a:cubicBezTo>
                  <a:cubicBezTo>
                    <a:pt x="31" y="25"/>
                    <a:pt x="31" y="15"/>
                    <a:pt x="35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9"/>
                  </a:cubicBezTo>
                  <a:cubicBezTo>
                    <a:pt x="28" y="10"/>
                    <a:pt x="24" y="11"/>
                    <a:pt x="20" y="11"/>
                  </a:cubicBezTo>
                  <a:cubicBezTo>
                    <a:pt x="15" y="11"/>
                    <a:pt x="10" y="10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14"/>
                    <a:pt x="9" y="21"/>
                    <a:pt x="10" y="29"/>
                  </a:cubicBezTo>
                  <a:cubicBezTo>
                    <a:pt x="12" y="39"/>
                    <a:pt x="13" y="48"/>
                    <a:pt x="14" y="57"/>
                  </a:cubicBezTo>
                  <a:cubicBezTo>
                    <a:pt x="15" y="65"/>
                    <a:pt x="15" y="72"/>
                    <a:pt x="15" y="79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9" y="84"/>
                    <a:pt x="19" y="84"/>
                    <a:pt x="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ṩ1îḋè">
              <a:extLst>
                <a:ext uri="{FF2B5EF4-FFF2-40B4-BE49-F238E27FC236}">
                  <a16:creationId xmlns:a16="http://schemas.microsoft.com/office/drawing/2014/main" id="{E98EB48A-A82E-4921-8431-043C4CB770D2}"/>
                </a:ext>
              </a:extLst>
            </p:cNvPr>
            <p:cNvSpPr/>
            <p:nvPr/>
          </p:nvSpPr>
          <p:spPr bwMode="auto">
            <a:xfrm>
              <a:off x="7523163" y="2014538"/>
              <a:ext cx="163513" cy="90488"/>
            </a:xfrm>
            <a:custGeom>
              <a:avLst/>
              <a:gdLst>
                <a:gd name="T0" fmla="*/ 2 w 40"/>
                <a:gd name="T1" fmla="*/ 11 h 22"/>
                <a:gd name="T2" fmla="*/ 2 w 40"/>
                <a:gd name="T3" fmla="*/ 12 h 22"/>
                <a:gd name="T4" fmla="*/ 2 w 40"/>
                <a:gd name="T5" fmla="*/ 12 h 22"/>
                <a:gd name="T6" fmla="*/ 1 w 40"/>
                <a:gd name="T7" fmla="*/ 16 h 22"/>
                <a:gd name="T8" fmla="*/ 3 w 40"/>
                <a:gd name="T9" fmla="*/ 19 h 22"/>
                <a:gd name="T10" fmla="*/ 3 w 40"/>
                <a:gd name="T11" fmla="*/ 22 h 22"/>
                <a:gd name="T12" fmla="*/ 36 w 40"/>
                <a:gd name="T13" fmla="*/ 22 h 22"/>
                <a:gd name="T14" fmla="*/ 37 w 40"/>
                <a:gd name="T15" fmla="*/ 18 h 22"/>
                <a:gd name="T16" fmla="*/ 37 w 40"/>
                <a:gd name="T17" fmla="*/ 13 h 22"/>
                <a:gd name="T18" fmla="*/ 37 w 40"/>
                <a:gd name="T19" fmla="*/ 12 h 22"/>
                <a:gd name="T20" fmla="*/ 38 w 40"/>
                <a:gd name="T21" fmla="*/ 11 h 22"/>
                <a:gd name="T22" fmla="*/ 38 w 40"/>
                <a:gd name="T23" fmla="*/ 7 h 22"/>
                <a:gd name="T24" fmla="*/ 39 w 40"/>
                <a:gd name="T25" fmla="*/ 2 h 22"/>
                <a:gd name="T26" fmla="*/ 35 w 40"/>
                <a:gd name="T27" fmla="*/ 1 h 22"/>
                <a:gd name="T28" fmla="*/ 30 w 40"/>
                <a:gd name="T29" fmla="*/ 1 h 22"/>
                <a:gd name="T30" fmla="*/ 21 w 40"/>
                <a:gd name="T31" fmla="*/ 1 h 22"/>
                <a:gd name="T32" fmla="*/ 10 w 40"/>
                <a:gd name="T33" fmla="*/ 1 h 22"/>
                <a:gd name="T34" fmla="*/ 1 w 40"/>
                <a:gd name="T35" fmla="*/ 2 h 22"/>
                <a:gd name="T36" fmla="*/ 2 w 40"/>
                <a:gd name="T37" fmla="*/ 5 h 22"/>
                <a:gd name="T38" fmla="*/ 0 w 40"/>
                <a:gd name="T39" fmla="*/ 8 h 22"/>
                <a:gd name="T40" fmla="*/ 2 w 40"/>
                <a:gd name="T4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2">
                  <a:moveTo>
                    <a:pt x="2" y="11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19"/>
                    <a:pt x="37" y="18"/>
                  </a:cubicBezTo>
                  <a:cubicBezTo>
                    <a:pt x="37" y="16"/>
                    <a:pt x="38" y="15"/>
                    <a:pt x="37" y="13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8" y="11"/>
                    <a:pt x="38" y="11"/>
                  </a:cubicBezTo>
                  <a:cubicBezTo>
                    <a:pt x="39" y="10"/>
                    <a:pt x="38" y="8"/>
                    <a:pt x="38" y="7"/>
                  </a:cubicBezTo>
                  <a:cubicBezTo>
                    <a:pt x="37" y="6"/>
                    <a:pt x="40" y="4"/>
                    <a:pt x="39" y="2"/>
                  </a:cubicBezTo>
                  <a:cubicBezTo>
                    <a:pt x="38" y="0"/>
                    <a:pt x="36" y="1"/>
                    <a:pt x="35" y="1"/>
                  </a:cubicBezTo>
                  <a:cubicBezTo>
                    <a:pt x="33" y="1"/>
                    <a:pt x="32" y="1"/>
                    <a:pt x="30" y="1"/>
                  </a:cubicBezTo>
                  <a:cubicBezTo>
                    <a:pt x="27" y="1"/>
                    <a:pt x="24" y="1"/>
                    <a:pt x="21" y="1"/>
                  </a:cubicBezTo>
                  <a:cubicBezTo>
                    <a:pt x="17" y="1"/>
                    <a:pt x="13" y="1"/>
                    <a:pt x="10" y="1"/>
                  </a:cubicBezTo>
                  <a:cubicBezTo>
                    <a:pt x="8" y="1"/>
                    <a:pt x="1" y="0"/>
                    <a:pt x="1" y="2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lose/>
                </a:path>
              </a:pathLst>
            </a:custGeom>
            <a:solidFill>
              <a:srgbClr val="132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ïšḻidé">
              <a:extLst>
                <a:ext uri="{FF2B5EF4-FFF2-40B4-BE49-F238E27FC236}">
                  <a16:creationId xmlns:a16="http://schemas.microsoft.com/office/drawing/2014/main" id="{AF44E059-9D0B-4C41-A2F6-9FE3B5BEEA63}"/>
                </a:ext>
              </a:extLst>
            </p:cNvPr>
            <p:cNvSpPr/>
            <p:nvPr/>
          </p:nvSpPr>
          <p:spPr bwMode="auto">
            <a:xfrm>
              <a:off x="7254876" y="1595438"/>
              <a:ext cx="95250" cy="20638"/>
            </a:xfrm>
            <a:custGeom>
              <a:avLst/>
              <a:gdLst>
                <a:gd name="T0" fmla="*/ 20 w 23"/>
                <a:gd name="T1" fmla="*/ 0 h 5"/>
                <a:gd name="T2" fmla="*/ 3 w 23"/>
                <a:gd name="T3" fmla="*/ 0 h 5"/>
                <a:gd name="T4" fmla="*/ 3 w 23"/>
                <a:gd name="T5" fmla="*/ 5 h 5"/>
                <a:gd name="T6" fmla="*/ 20 w 23"/>
                <a:gd name="T7" fmla="*/ 5 h 5"/>
                <a:gd name="T8" fmla="*/ 20 w 2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F0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ïṧ1iḓe">
              <a:extLst>
                <a:ext uri="{FF2B5EF4-FFF2-40B4-BE49-F238E27FC236}">
                  <a16:creationId xmlns:a16="http://schemas.microsoft.com/office/drawing/2014/main" id="{7E69B8C3-31A6-40DC-8233-B5556B14A6C6}"/>
                </a:ext>
              </a:extLst>
            </p:cNvPr>
            <p:cNvSpPr/>
            <p:nvPr/>
          </p:nvSpPr>
          <p:spPr bwMode="auto">
            <a:xfrm>
              <a:off x="7296151" y="1450975"/>
              <a:ext cx="95250" cy="61913"/>
            </a:xfrm>
            <a:custGeom>
              <a:avLst/>
              <a:gdLst>
                <a:gd name="T0" fmla="*/ 20 w 23"/>
                <a:gd name="T1" fmla="*/ 9 h 15"/>
                <a:gd name="T2" fmla="*/ 5 w 23"/>
                <a:gd name="T3" fmla="*/ 2 h 15"/>
                <a:gd name="T4" fmla="*/ 3 w 23"/>
                <a:gd name="T5" fmla="*/ 6 h 15"/>
                <a:gd name="T6" fmla="*/ 18 w 23"/>
                <a:gd name="T7" fmla="*/ 13 h 15"/>
                <a:gd name="T8" fmla="*/ 20 w 23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0" y="9"/>
                  </a:moveTo>
                  <a:cubicBezTo>
                    <a:pt x="15" y="7"/>
                    <a:pt x="10" y="4"/>
                    <a:pt x="5" y="2"/>
                  </a:cubicBezTo>
                  <a:cubicBezTo>
                    <a:pt x="2" y="0"/>
                    <a:pt x="0" y="4"/>
                    <a:pt x="3" y="6"/>
                  </a:cubicBezTo>
                  <a:cubicBezTo>
                    <a:pt x="8" y="8"/>
                    <a:pt x="13" y="11"/>
                    <a:pt x="18" y="13"/>
                  </a:cubicBezTo>
                  <a:cubicBezTo>
                    <a:pt x="21" y="15"/>
                    <a:pt x="23" y="11"/>
                    <a:pt x="20" y="9"/>
                  </a:cubicBezTo>
                  <a:close/>
                </a:path>
              </a:pathLst>
            </a:custGeom>
            <a:solidFill>
              <a:srgbClr val="F0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şlîdè">
              <a:extLst>
                <a:ext uri="{FF2B5EF4-FFF2-40B4-BE49-F238E27FC236}">
                  <a16:creationId xmlns:a16="http://schemas.microsoft.com/office/drawing/2014/main" id="{79545DBE-A0A5-47DA-B4B5-A1DC1B9C70E3}"/>
                </a:ext>
              </a:extLst>
            </p:cNvPr>
            <p:cNvSpPr/>
            <p:nvPr/>
          </p:nvSpPr>
          <p:spPr bwMode="auto">
            <a:xfrm>
              <a:off x="7435851" y="1344613"/>
              <a:ext cx="74613" cy="101600"/>
            </a:xfrm>
            <a:custGeom>
              <a:avLst/>
              <a:gdLst>
                <a:gd name="T0" fmla="*/ 16 w 18"/>
                <a:gd name="T1" fmla="*/ 20 h 25"/>
                <a:gd name="T2" fmla="*/ 5 w 18"/>
                <a:gd name="T3" fmla="*/ 3 h 25"/>
                <a:gd name="T4" fmla="*/ 1 w 18"/>
                <a:gd name="T5" fmla="*/ 5 h 25"/>
                <a:gd name="T6" fmla="*/ 12 w 18"/>
                <a:gd name="T7" fmla="*/ 23 h 25"/>
                <a:gd name="T8" fmla="*/ 16 w 18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6" y="20"/>
                  </a:moveTo>
                  <a:cubicBezTo>
                    <a:pt x="13" y="15"/>
                    <a:pt x="9" y="9"/>
                    <a:pt x="5" y="3"/>
                  </a:cubicBezTo>
                  <a:cubicBezTo>
                    <a:pt x="4" y="0"/>
                    <a:pt x="0" y="3"/>
                    <a:pt x="1" y="5"/>
                  </a:cubicBezTo>
                  <a:cubicBezTo>
                    <a:pt x="5" y="11"/>
                    <a:pt x="9" y="17"/>
                    <a:pt x="12" y="23"/>
                  </a:cubicBezTo>
                  <a:cubicBezTo>
                    <a:pt x="14" y="25"/>
                    <a:pt x="18" y="23"/>
                    <a:pt x="16" y="20"/>
                  </a:cubicBezTo>
                  <a:close/>
                </a:path>
              </a:pathLst>
            </a:custGeom>
            <a:solidFill>
              <a:srgbClr val="F0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îṩḷiḓe">
              <a:extLst>
                <a:ext uri="{FF2B5EF4-FFF2-40B4-BE49-F238E27FC236}">
                  <a16:creationId xmlns:a16="http://schemas.microsoft.com/office/drawing/2014/main" id="{7268294C-83C5-472E-B028-2EAB87A538E9}"/>
                </a:ext>
              </a:extLst>
            </p:cNvPr>
            <p:cNvSpPr/>
            <p:nvPr/>
          </p:nvSpPr>
          <p:spPr bwMode="auto">
            <a:xfrm>
              <a:off x="7600951" y="1323975"/>
              <a:ext cx="20638" cy="98425"/>
            </a:xfrm>
            <a:custGeom>
              <a:avLst/>
              <a:gdLst>
                <a:gd name="T0" fmla="*/ 0 w 5"/>
                <a:gd name="T1" fmla="*/ 3 h 24"/>
                <a:gd name="T2" fmla="*/ 0 w 5"/>
                <a:gd name="T3" fmla="*/ 21 h 24"/>
                <a:gd name="T4" fmla="*/ 5 w 5"/>
                <a:gd name="T5" fmla="*/ 21 h 24"/>
                <a:gd name="T6" fmla="*/ 5 w 5"/>
                <a:gd name="T7" fmla="*/ 3 h 24"/>
                <a:gd name="T8" fmla="*/ 0 w 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0" y="3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5" y="24"/>
                    <a:pt x="5" y="2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0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šľídè">
              <a:extLst>
                <a:ext uri="{FF2B5EF4-FFF2-40B4-BE49-F238E27FC236}">
                  <a16:creationId xmlns:a16="http://schemas.microsoft.com/office/drawing/2014/main" id="{E4C60FF2-D494-406A-AC42-064143A78116}"/>
                </a:ext>
              </a:extLst>
            </p:cNvPr>
            <p:cNvSpPr/>
            <p:nvPr/>
          </p:nvSpPr>
          <p:spPr bwMode="auto">
            <a:xfrm>
              <a:off x="7712076" y="1373188"/>
              <a:ext cx="65088" cy="90488"/>
            </a:xfrm>
            <a:custGeom>
              <a:avLst/>
              <a:gdLst>
                <a:gd name="T0" fmla="*/ 11 w 16"/>
                <a:gd name="T1" fmla="*/ 2 h 22"/>
                <a:gd name="T2" fmla="*/ 2 w 16"/>
                <a:gd name="T3" fmla="*/ 17 h 22"/>
                <a:gd name="T4" fmla="*/ 6 w 16"/>
                <a:gd name="T5" fmla="*/ 19 h 22"/>
                <a:gd name="T6" fmla="*/ 15 w 16"/>
                <a:gd name="T7" fmla="*/ 5 h 22"/>
                <a:gd name="T8" fmla="*/ 11 w 16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1" y="2"/>
                  </a:moveTo>
                  <a:cubicBezTo>
                    <a:pt x="8" y="7"/>
                    <a:pt x="5" y="12"/>
                    <a:pt x="2" y="17"/>
                  </a:cubicBezTo>
                  <a:cubicBezTo>
                    <a:pt x="0" y="20"/>
                    <a:pt x="4" y="22"/>
                    <a:pt x="6" y="19"/>
                  </a:cubicBezTo>
                  <a:cubicBezTo>
                    <a:pt x="9" y="15"/>
                    <a:pt x="12" y="10"/>
                    <a:pt x="15" y="5"/>
                  </a:cubicBezTo>
                  <a:cubicBezTo>
                    <a:pt x="16" y="2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F0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ṥľïḍé">
              <a:extLst>
                <a:ext uri="{FF2B5EF4-FFF2-40B4-BE49-F238E27FC236}">
                  <a16:creationId xmlns:a16="http://schemas.microsoft.com/office/drawing/2014/main" id="{280593FF-BD9A-4FF2-A257-60C793DDA2FA}"/>
                </a:ext>
              </a:extLst>
            </p:cNvPr>
            <p:cNvSpPr/>
            <p:nvPr/>
          </p:nvSpPr>
          <p:spPr bwMode="auto">
            <a:xfrm>
              <a:off x="7802563" y="1476375"/>
              <a:ext cx="65088" cy="69850"/>
            </a:xfrm>
            <a:custGeom>
              <a:avLst/>
              <a:gdLst>
                <a:gd name="T0" fmla="*/ 11 w 16"/>
                <a:gd name="T1" fmla="*/ 3 h 17"/>
                <a:gd name="T2" fmla="*/ 2 w 16"/>
                <a:gd name="T3" fmla="*/ 12 h 17"/>
                <a:gd name="T4" fmla="*/ 5 w 16"/>
                <a:gd name="T5" fmla="*/ 15 h 17"/>
                <a:gd name="T6" fmla="*/ 14 w 16"/>
                <a:gd name="T7" fmla="*/ 6 h 17"/>
                <a:gd name="T8" fmla="*/ 11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1" y="3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0" y="14"/>
                    <a:pt x="3" y="17"/>
                    <a:pt x="5" y="1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4"/>
                    <a:pt x="13" y="0"/>
                    <a:pt x="11" y="3"/>
                  </a:cubicBezTo>
                  <a:close/>
                </a:path>
              </a:pathLst>
            </a:custGeom>
            <a:solidFill>
              <a:srgbClr val="F0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iṣľîḓê">
              <a:extLst>
                <a:ext uri="{FF2B5EF4-FFF2-40B4-BE49-F238E27FC236}">
                  <a16:creationId xmlns:a16="http://schemas.microsoft.com/office/drawing/2014/main" id="{83C70F40-9175-467E-9AB3-599130E6DB29}"/>
                </a:ext>
              </a:extLst>
            </p:cNvPr>
            <p:cNvSpPr/>
            <p:nvPr/>
          </p:nvSpPr>
          <p:spPr bwMode="auto">
            <a:xfrm>
              <a:off x="7818438" y="1624013"/>
              <a:ext cx="90488" cy="28575"/>
            </a:xfrm>
            <a:custGeom>
              <a:avLst/>
              <a:gdLst>
                <a:gd name="T0" fmla="*/ 18 w 22"/>
                <a:gd name="T1" fmla="*/ 0 h 7"/>
                <a:gd name="T2" fmla="*/ 3 w 22"/>
                <a:gd name="T3" fmla="*/ 2 h 7"/>
                <a:gd name="T4" fmla="*/ 4 w 22"/>
                <a:gd name="T5" fmla="*/ 7 h 7"/>
                <a:gd name="T6" fmla="*/ 19 w 22"/>
                <a:gd name="T7" fmla="*/ 5 h 7"/>
                <a:gd name="T8" fmla="*/ 18 w 2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18" y="0"/>
                  </a:move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ubicBezTo>
                    <a:pt x="9" y="6"/>
                    <a:pt x="14" y="6"/>
                    <a:pt x="19" y="5"/>
                  </a:cubicBezTo>
                  <a:cubicBezTo>
                    <a:pt x="22" y="5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0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íṥlïḋe">
              <a:extLst>
                <a:ext uri="{FF2B5EF4-FFF2-40B4-BE49-F238E27FC236}">
                  <a16:creationId xmlns:a16="http://schemas.microsoft.com/office/drawing/2014/main" id="{CC4FD44E-DB9C-429C-90BB-CB14A7E97CE8}"/>
                </a:ext>
              </a:extLst>
            </p:cNvPr>
            <p:cNvSpPr/>
            <p:nvPr/>
          </p:nvSpPr>
          <p:spPr bwMode="auto">
            <a:xfrm>
              <a:off x="5559426" y="4613275"/>
              <a:ext cx="1008063" cy="920750"/>
            </a:xfrm>
            <a:custGeom>
              <a:avLst/>
              <a:gdLst>
                <a:gd name="T0" fmla="*/ 31 w 635"/>
                <a:gd name="T1" fmla="*/ 580 h 580"/>
                <a:gd name="T2" fmla="*/ 31 w 635"/>
                <a:gd name="T3" fmla="*/ 31 h 580"/>
                <a:gd name="T4" fmla="*/ 604 w 635"/>
                <a:gd name="T5" fmla="*/ 31 h 580"/>
                <a:gd name="T6" fmla="*/ 604 w 635"/>
                <a:gd name="T7" fmla="*/ 580 h 580"/>
                <a:gd name="T8" fmla="*/ 635 w 635"/>
                <a:gd name="T9" fmla="*/ 580 h 580"/>
                <a:gd name="T10" fmla="*/ 635 w 635"/>
                <a:gd name="T11" fmla="*/ 0 h 580"/>
                <a:gd name="T12" fmla="*/ 0 w 635"/>
                <a:gd name="T13" fmla="*/ 0 h 580"/>
                <a:gd name="T14" fmla="*/ 0 w 635"/>
                <a:gd name="T15" fmla="*/ 580 h 580"/>
                <a:gd name="T16" fmla="*/ 31 w 635"/>
                <a:gd name="T17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5" h="580">
                  <a:moveTo>
                    <a:pt x="31" y="580"/>
                  </a:moveTo>
                  <a:lnTo>
                    <a:pt x="31" y="31"/>
                  </a:lnTo>
                  <a:lnTo>
                    <a:pt x="604" y="31"/>
                  </a:lnTo>
                  <a:lnTo>
                    <a:pt x="604" y="580"/>
                  </a:lnTo>
                  <a:lnTo>
                    <a:pt x="635" y="58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580"/>
                  </a:lnTo>
                  <a:lnTo>
                    <a:pt x="31" y="580"/>
                  </a:lnTo>
                  <a:close/>
                </a:path>
              </a:pathLst>
            </a:custGeom>
            <a:solidFill>
              <a:srgbClr val="79B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iṥľîdê">
              <a:extLst>
                <a:ext uri="{FF2B5EF4-FFF2-40B4-BE49-F238E27FC236}">
                  <a16:creationId xmlns:a16="http://schemas.microsoft.com/office/drawing/2014/main" id="{954B41DC-58C7-458C-B1FB-51FB8F897AD2}"/>
                </a:ext>
              </a:extLst>
            </p:cNvPr>
            <p:cNvSpPr/>
            <p:nvPr/>
          </p:nvSpPr>
          <p:spPr bwMode="auto">
            <a:xfrm>
              <a:off x="5559426" y="4613275"/>
              <a:ext cx="1008063" cy="920750"/>
            </a:xfrm>
            <a:custGeom>
              <a:avLst/>
              <a:gdLst>
                <a:gd name="T0" fmla="*/ 31 w 635"/>
                <a:gd name="T1" fmla="*/ 580 h 580"/>
                <a:gd name="T2" fmla="*/ 31 w 635"/>
                <a:gd name="T3" fmla="*/ 31 h 580"/>
                <a:gd name="T4" fmla="*/ 604 w 635"/>
                <a:gd name="T5" fmla="*/ 31 h 580"/>
                <a:gd name="T6" fmla="*/ 604 w 635"/>
                <a:gd name="T7" fmla="*/ 580 h 580"/>
                <a:gd name="T8" fmla="*/ 635 w 635"/>
                <a:gd name="T9" fmla="*/ 580 h 580"/>
                <a:gd name="T10" fmla="*/ 635 w 635"/>
                <a:gd name="T11" fmla="*/ 0 h 580"/>
                <a:gd name="T12" fmla="*/ 0 w 635"/>
                <a:gd name="T13" fmla="*/ 0 h 580"/>
                <a:gd name="T14" fmla="*/ 0 w 635"/>
                <a:gd name="T15" fmla="*/ 580 h 580"/>
                <a:gd name="T16" fmla="*/ 31 w 635"/>
                <a:gd name="T17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5" h="580">
                  <a:moveTo>
                    <a:pt x="31" y="580"/>
                  </a:moveTo>
                  <a:lnTo>
                    <a:pt x="31" y="31"/>
                  </a:lnTo>
                  <a:lnTo>
                    <a:pt x="604" y="31"/>
                  </a:lnTo>
                  <a:lnTo>
                    <a:pt x="604" y="580"/>
                  </a:lnTo>
                  <a:lnTo>
                    <a:pt x="635" y="58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580"/>
                  </a:lnTo>
                  <a:lnTo>
                    <a:pt x="31" y="5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îŝ1ïḓe">
              <a:extLst>
                <a:ext uri="{FF2B5EF4-FFF2-40B4-BE49-F238E27FC236}">
                  <a16:creationId xmlns:a16="http://schemas.microsoft.com/office/drawing/2014/main" id="{A949997C-9F01-47C7-92A9-A6D423C1C407}"/>
                </a:ext>
              </a:extLst>
            </p:cNvPr>
            <p:cNvSpPr/>
            <p:nvPr/>
          </p:nvSpPr>
          <p:spPr bwMode="auto">
            <a:xfrm>
              <a:off x="4295776" y="4168775"/>
              <a:ext cx="1008063" cy="1365250"/>
            </a:xfrm>
            <a:custGeom>
              <a:avLst/>
              <a:gdLst>
                <a:gd name="T0" fmla="*/ 31 w 635"/>
                <a:gd name="T1" fmla="*/ 860 h 860"/>
                <a:gd name="T2" fmla="*/ 31 w 635"/>
                <a:gd name="T3" fmla="*/ 31 h 860"/>
                <a:gd name="T4" fmla="*/ 604 w 635"/>
                <a:gd name="T5" fmla="*/ 31 h 860"/>
                <a:gd name="T6" fmla="*/ 604 w 635"/>
                <a:gd name="T7" fmla="*/ 860 h 860"/>
                <a:gd name="T8" fmla="*/ 635 w 635"/>
                <a:gd name="T9" fmla="*/ 860 h 860"/>
                <a:gd name="T10" fmla="*/ 635 w 635"/>
                <a:gd name="T11" fmla="*/ 0 h 860"/>
                <a:gd name="T12" fmla="*/ 0 w 635"/>
                <a:gd name="T13" fmla="*/ 0 h 860"/>
                <a:gd name="T14" fmla="*/ 0 w 635"/>
                <a:gd name="T15" fmla="*/ 860 h 860"/>
                <a:gd name="T16" fmla="*/ 31 w 635"/>
                <a:gd name="T17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5" h="860">
                  <a:moveTo>
                    <a:pt x="31" y="860"/>
                  </a:moveTo>
                  <a:lnTo>
                    <a:pt x="31" y="31"/>
                  </a:lnTo>
                  <a:lnTo>
                    <a:pt x="604" y="31"/>
                  </a:lnTo>
                  <a:lnTo>
                    <a:pt x="604" y="860"/>
                  </a:lnTo>
                  <a:lnTo>
                    <a:pt x="635" y="86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860"/>
                  </a:lnTo>
                  <a:lnTo>
                    <a:pt x="31" y="860"/>
                  </a:lnTo>
                  <a:close/>
                </a:path>
              </a:pathLst>
            </a:custGeom>
            <a:solidFill>
              <a:srgbClr val="79B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iṩļîḓè">
              <a:extLst>
                <a:ext uri="{FF2B5EF4-FFF2-40B4-BE49-F238E27FC236}">
                  <a16:creationId xmlns:a16="http://schemas.microsoft.com/office/drawing/2014/main" id="{789BC570-ED15-45BC-9285-F0BAAFE2C142}"/>
                </a:ext>
              </a:extLst>
            </p:cNvPr>
            <p:cNvSpPr/>
            <p:nvPr/>
          </p:nvSpPr>
          <p:spPr bwMode="auto">
            <a:xfrm>
              <a:off x="4295776" y="4168775"/>
              <a:ext cx="1008063" cy="1365250"/>
            </a:xfrm>
            <a:custGeom>
              <a:avLst/>
              <a:gdLst>
                <a:gd name="T0" fmla="*/ 31 w 635"/>
                <a:gd name="T1" fmla="*/ 860 h 860"/>
                <a:gd name="T2" fmla="*/ 31 w 635"/>
                <a:gd name="T3" fmla="*/ 31 h 860"/>
                <a:gd name="T4" fmla="*/ 604 w 635"/>
                <a:gd name="T5" fmla="*/ 31 h 860"/>
                <a:gd name="T6" fmla="*/ 604 w 635"/>
                <a:gd name="T7" fmla="*/ 860 h 860"/>
                <a:gd name="T8" fmla="*/ 635 w 635"/>
                <a:gd name="T9" fmla="*/ 860 h 860"/>
                <a:gd name="T10" fmla="*/ 635 w 635"/>
                <a:gd name="T11" fmla="*/ 0 h 860"/>
                <a:gd name="T12" fmla="*/ 0 w 635"/>
                <a:gd name="T13" fmla="*/ 0 h 860"/>
                <a:gd name="T14" fmla="*/ 0 w 635"/>
                <a:gd name="T15" fmla="*/ 860 h 860"/>
                <a:gd name="T16" fmla="*/ 31 w 635"/>
                <a:gd name="T17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5" h="860">
                  <a:moveTo>
                    <a:pt x="31" y="860"/>
                  </a:moveTo>
                  <a:lnTo>
                    <a:pt x="31" y="31"/>
                  </a:lnTo>
                  <a:lnTo>
                    <a:pt x="604" y="31"/>
                  </a:lnTo>
                  <a:lnTo>
                    <a:pt x="604" y="860"/>
                  </a:lnTo>
                  <a:lnTo>
                    <a:pt x="635" y="86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860"/>
                  </a:lnTo>
                  <a:lnTo>
                    <a:pt x="31" y="8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ïṧļîḍè">
              <a:extLst>
                <a:ext uri="{FF2B5EF4-FFF2-40B4-BE49-F238E27FC236}">
                  <a16:creationId xmlns:a16="http://schemas.microsoft.com/office/drawing/2014/main" id="{C25D1CEA-F44E-4352-8470-2B5C0FEA1B5A}"/>
                </a:ext>
              </a:extLst>
            </p:cNvPr>
            <p:cNvSpPr/>
            <p:nvPr/>
          </p:nvSpPr>
          <p:spPr bwMode="auto">
            <a:xfrm>
              <a:off x="5942013" y="1265238"/>
              <a:ext cx="625475" cy="622300"/>
            </a:xfrm>
            <a:custGeom>
              <a:avLst/>
              <a:gdLst>
                <a:gd name="T0" fmla="*/ 43 w 152"/>
                <a:gd name="T1" fmla="*/ 102 h 151"/>
                <a:gd name="T2" fmla="*/ 76 w 152"/>
                <a:gd name="T3" fmla="*/ 34 h 151"/>
                <a:gd name="T4" fmla="*/ 102 w 152"/>
                <a:gd name="T5" fmla="*/ 109 h 151"/>
                <a:gd name="T6" fmla="*/ 77 w 152"/>
                <a:gd name="T7" fmla="*/ 0 h 151"/>
                <a:gd name="T8" fmla="*/ 67 w 152"/>
                <a:gd name="T9" fmla="*/ 16 h 151"/>
                <a:gd name="T10" fmla="*/ 53 w 152"/>
                <a:gd name="T11" fmla="*/ 5 h 151"/>
                <a:gd name="T12" fmla="*/ 39 w 152"/>
                <a:gd name="T13" fmla="*/ 10 h 151"/>
                <a:gd name="T14" fmla="*/ 39 w 152"/>
                <a:gd name="T15" fmla="*/ 28 h 151"/>
                <a:gd name="T16" fmla="*/ 21 w 152"/>
                <a:gd name="T17" fmla="*/ 26 h 151"/>
                <a:gd name="T18" fmla="*/ 11 w 152"/>
                <a:gd name="T19" fmla="*/ 37 h 151"/>
                <a:gd name="T20" fmla="*/ 20 w 152"/>
                <a:gd name="T21" fmla="*/ 54 h 151"/>
                <a:gd name="T22" fmla="*/ 4 w 152"/>
                <a:gd name="T23" fmla="*/ 61 h 151"/>
                <a:gd name="T24" fmla="*/ 0 w 152"/>
                <a:gd name="T25" fmla="*/ 75 h 151"/>
                <a:gd name="T26" fmla="*/ 4 w 152"/>
                <a:gd name="T27" fmla="*/ 74 h 151"/>
                <a:gd name="T28" fmla="*/ 6 w 152"/>
                <a:gd name="T29" fmla="*/ 99 h 151"/>
                <a:gd name="T30" fmla="*/ 4 w 152"/>
                <a:gd name="T31" fmla="*/ 99 h 151"/>
                <a:gd name="T32" fmla="*/ 12 w 152"/>
                <a:gd name="T33" fmla="*/ 111 h 151"/>
                <a:gd name="T34" fmla="*/ 29 w 152"/>
                <a:gd name="T35" fmla="*/ 113 h 151"/>
                <a:gd name="T36" fmla="*/ 25 w 152"/>
                <a:gd name="T37" fmla="*/ 132 h 151"/>
                <a:gd name="T38" fmla="*/ 38 w 152"/>
                <a:gd name="T39" fmla="*/ 139 h 151"/>
                <a:gd name="T40" fmla="*/ 54 w 152"/>
                <a:gd name="T41" fmla="*/ 132 h 151"/>
                <a:gd name="T42" fmla="*/ 60 w 152"/>
                <a:gd name="T43" fmla="*/ 150 h 151"/>
                <a:gd name="T44" fmla="*/ 75 w 152"/>
                <a:gd name="T45" fmla="*/ 150 h 151"/>
                <a:gd name="T46" fmla="*/ 87 w 152"/>
                <a:gd name="T47" fmla="*/ 135 h 151"/>
                <a:gd name="T48" fmla="*/ 100 w 152"/>
                <a:gd name="T49" fmla="*/ 148 h 151"/>
                <a:gd name="T50" fmla="*/ 112 w 152"/>
                <a:gd name="T51" fmla="*/ 140 h 151"/>
                <a:gd name="T52" fmla="*/ 122 w 152"/>
                <a:gd name="T53" fmla="*/ 120 h 151"/>
                <a:gd name="T54" fmla="*/ 132 w 152"/>
                <a:gd name="T55" fmla="*/ 126 h 151"/>
                <a:gd name="T56" fmla="*/ 140 w 152"/>
                <a:gd name="T57" fmla="*/ 114 h 151"/>
                <a:gd name="T58" fmla="*/ 144 w 152"/>
                <a:gd name="T59" fmla="*/ 90 h 151"/>
                <a:gd name="T60" fmla="*/ 150 w 152"/>
                <a:gd name="T61" fmla="*/ 91 h 151"/>
                <a:gd name="T62" fmla="*/ 150 w 152"/>
                <a:gd name="T63" fmla="*/ 77 h 151"/>
                <a:gd name="T64" fmla="*/ 136 w 152"/>
                <a:gd name="T65" fmla="*/ 67 h 151"/>
                <a:gd name="T66" fmla="*/ 148 w 152"/>
                <a:gd name="T67" fmla="*/ 52 h 151"/>
                <a:gd name="T68" fmla="*/ 141 w 152"/>
                <a:gd name="T69" fmla="*/ 40 h 151"/>
                <a:gd name="T70" fmla="*/ 124 w 152"/>
                <a:gd name="T71" fmla="*/ 38 h 151"/>
                <a:gd name="T72" fmla="*/ 127 w 152"/>
                <a:gd name="T73" fmla="*/ 20 h 151"/>
                <a:gd name="T74" fmla="*/ 115 w 152"/>
                <a:gd name="T75" fmla="*/ 12 h 151"/>
                <a:gd name="T76" fmla="*/ 98 w 152"/>
                <a:gd name="T77" fmla="*/ 19 h 151"/>
                <a:gd name="T78" fmla="*/ 92 w 152"/>
                <a:gd name="T79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151">
                  <a:moveTo>
                    <a:pt x="76" y="118"/>
                  </a:moveTo>
                  <a:cubicBezTo>
                    <a:pt x="64" y="118"/>
                    <a:pt x="52" y="112"/>
                    <a:pt x="43" y="102"/>
                  </a:cubicBezTo>
                  <a:cubicBezTo>
                    <a:pt x="29" y="84"/>
                    <a:pt x="32" y="57"/>
                    <a:pt x="50" y="43"/>
                  </a:cubicBezTo>
                  <a:cubicBezTo>
                    <a:pt x="58" y="37"/>
                    <a:pt x="67" y="34"/>
                    <a:pt x="76" y="34"/>
                  </a:cubicBezTo>
                  <a:cubicBezTo>
                    <a:pt x="88" y="34"/>
                    <a:pt x="101" y="39"/>
                    <a:pt x="109" y="50"/>
                  </a:cubicBezTo>
                  <a:cubicBezTo>
                    <a:pt x="123" y="68"/>
                    <a:pt x="120" y="94"/>
                    <a:pt x="102" y="109"/>
                  </a:cubicBezTo>
                  <a:cubicBezTo>
                    <a:pt x="94" y="115"/>
                    <a:pt x="85" y="118"/>
                    <a:pt x="76" y="118"/>
                  </a:cubicBezTo>
                  <a:moveTo>
                    <a:pt x="77" y="0"/>
                  </a:moveTo>
                  <a:cubicBezTo>
                    <a:pt x="78" y="1"/>
                    <a:pt x="78" y="1"/>
                    <a:pt x="78" y="2"/>
                  </a:cubicBezTo>
                  <a:cubicBezTo>
                    <a:pt x="79" y="8"/>
                    <a:pt x="74" y="15"/>
                    <a:pt x="67" y="16"/>
                  </a:cubicBezTo>
                  <a:cubicBezTo>
                    <a:pt x="67" y="16"/>
                    <a:pt x="66" y="16"/>
                    <a:pt x="65" y="16"/>
                  </a:cubicBezTo>
                  <a:cubicBezTo>
                    <a:pt x="59" y="16"/>
                    <a:pt x="54" y="11"/>
                    <a:pt x="53" y="5"/>
                  </a:cubicBezTo>
                  <a:cubicBezTo>
                    <a:pt x="53" y="5"/>
                    <a:pt x="53" y="4"/>
                    <a:pt x="53" y="4"/>
                  </a:cubicBezTo>
                  <a:cubicBezTo>
                    <a:pt x="48" y="5"/>
                    <a:pt x="44" y="7"/>
                    <a:pt x="39" y="10"/>
                  </a:cubicBezTo>
                  <a:cubicBezTo>
                    <a:pt x="40" y="10"/>
                    <a:pt x="40" y="10"/>
                    <a:pt x="41" y="11"/>
                  </a:cubicBezTo>
                  <a:cubicBezTo>
                    <a:pt x="45" y="16"/>
                    <a:pt x="44" y="24"/>
                    <a:pt x="39" y="28"/>
                  </a:cubicBezTo>
                  <a:cubicBezTo>
                    <a:pt x="36" y="30"/>
                    <a:pt x="34" y="31"/>
                    <a:pt x="31" y="31"/>
                  </a:cubicBezTo>
                  <a:cubicBezTo>
                    <a:pt x="27" y="31"/>
                    <a:pt x="24" y="29"/>
                    <a:pt x="21" y="26"/>
                  </a:cubicBezTo>
                  <a:cubicBezTo>
                    <a:pt x="21" y="26"/>
                    <a:pt x="20" y="25"/>
                    <a:pt x="20" y="25"/>
                  </a:cubicBezTo>
                  <a:cubicBezTo>
                    <a:pt x="17" y="29"/>
                    <a:pt x="14" y="33"/>
                    <a:pt x="11" y="37"/>
                  </a:cubicBezTo>
                  <a:cubicBezTo>
                    <a:pt x="12" y="37"/>
                    <a:pt x="12" y="37"/>
                    <a:pt x="13" y="37"/>
                  </a:cubicBezTo>
                  <a:cubicBezTo>
                    <a:pt x="19" y="40"/>
                    <a:pt x="23" y="47"/>
                    <a:pt x="20" y="54"/>
                  </a:cubicBezTo>
                  <a:cubicBezTo>
                    <a:pt x="18" y="58"/>
                    <a:pt x="13" y="61"/>
                    <a:pt x="8" y="61"/>
                  </a:cubicBezTo>
                  <a:cubicBezTo>
                    <a:pt x="7" y="61"/>
                    <a:pt x="5" y="61"/>
                    <a:pt x="4" y="61"/>
                  </a:cubicBezTo>
                  <a:cubicBezTo>
                    <a:pt x="3" y="60"/>
                    <a:pt x="3" y="60"/>
                    <a:pt x="2" y="60"/>
                  </a:cubicBezTo>
                  <a:cubicBezTo>
                    <a:pt x="1" y="65"/>
                    <a:pt x="1" y="70"/>
                    <a:pt x="0" y="75"/>
                  </a:cubicBezTo>
                  <a:cubicBezTo>
                    <a:pt x="1" y="74"/>
                    <a:pt x="2" y="74"/>
                    <a:pt x="2" y="74"/>
                  </a:cubicBezTo>
                  <a:cubicBezTo>
                    <a:pt x="3" y="74"/>
                    <a:pt x="4" y="74"/>
                    <a:pt x="4" y="74"/>
                  </a:cubicBezTo>
                  <a:cubicBezTo>
                    <a:pt x="10" y="74"/>
                    <a:pt x="16" y="78"/>
                    <a:pt x="17" y="85"/>
                  </a:cubicBezTo>
                  <a:cubicBezTo>
                    <a:pt x="18" y="91"/>
                    <a:pt x="13" y="98"/>
                    <a:pt x="6" y="99"/>
                  </a:cubicBezTo>
                  <a:cubicBezTo>
                    <a:pt x="6" y="99"/>
                    <a:pt x="5" y="99"/>
                    <a:pt x="5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6" y="104"/>
                    <a:pt x="8" y="108"/>
                    <a:pt x="10" y="113"/>
                  </a:cubicBezTo>
                  <a:cubicBezTo>
                    <a:pt x="11" y="112"/>
                    <a:pt x="11" y="112"/>
                    <a:pt x="12" y="111"/>
                  </a:cubicBezTo>
                  <a:cubicBezTo>
                    <a:pt x="14" y="109"/>
                    <a:pt x="17" y="109"/>
                    <a:pt x="19" y="109"/>
                  </a:cubicBezTo>
                  <a:cubicBezTo>
                    <a:pt x="23" y="109"/>
                    <a:pt x="27" y="110"/>
                    <a:pt x="29" y="113"/>
                  </a:cubicBezTo>
                  <a:cubicBezTo>
                    <a:pt x="33" y="119"/>
                    <a:pt x="32" y="127"/>
                    <a:pt x="27" y="131"/>
                  </a:cubicBezTo>
                  <a:cubicBezTo>
                    <a:pt x="27" y="131"/>
                    <a:pt x="26" y="132"/>
                    <a:pt x="25" y="132"/>
                  </a:cubicBezTo>
                  <a:cubicBezTo>
                    <a:pt x="29" y="135"/>
                    <a:pt x="33" y="138"/>
                    <a:pt x="38" y="141"/>
                  </a:cubicBezTo>
                  <a:cubicBezTo>
                    <a:pt x="38" y="140"/>
                    <a:pt x="38" y="140"/>
                    <a:pt x="38" y="139"/>
                  </a:cubicBezTo>
                  <a:cubicBezTo>
                    <a:pt x="40" y="134"/>
                    <a:pt x="45" y="131"/>
                    <a:pt x="50" y="131"/>
                  </a:cubicBezTo>
                  <a:cubicBezTo>
                    <a:pt x="51" y="131"/>
                    <a:pt x="53" y="131"/>
                    <a:pt x="54" y="132"/>
                  </a:cubicBezTo>
                  <a:cubicBezTo>
                    <a:pt x="61" y="134"/>
                    <a:pt x="64" y="142"/>
                    <a:pt x="61" y="148"/>
                  </a:cubicBezTo>
                  <a:cubicBezTo>
                    <a:pt x="61" y="149"/>
                    <a:pt x="61" y="149"/>
                    <a:pt x="60" y="150"/>
                  </a:cubicBezTo>
                  <a:cubicBezTo>
                    <a:pt x="65" y="151"/>
                    <a:pt x="70" y="151"/>
                    <a:pt x="75" y="151"/>
                  </a:cubicBezTo>
                  <a:cubicBezTo>
                    <a:pt x="75" y="151"/>
                    <a:pt x="75" y="150"/>
                    <a:pt x="75" y="150"/>
                  </a:cubicBezTo>
                  <a:cubicBezTo>
                    <a:pt x="74" y="143"/>
                    <a:pt x="79" y="136"/>
                    <a:pt x="85" y="135"/>
                  </a:cubicBezTo>
                  <a:cubicBezTo>
                    <a:pt x="86" y="135"/>
                    <a:pt x="87" y="135"/>
                    <a:pt x="87" y="135"/>
                  </a:cubicBezTo>
                  <a:cubicBezTo>
                    <a:pt x="93" y="135"/>
                    <a:pt x="99" y="140"/>
                    <a:pt x="100" y="146"/>
                  </a:cubicBezTo>
                  <a:cubicBezTo>
                    <a:pt x="100" y="146"/>
                    <a:pt x="100" y="147"/>
                    <a:pt x="100" y="148"/>
                  </a:cubicBezTo>
                  <a:cubicBezTo>
                    <a:pt x="104" y="146"/>
                    <a:pt x="109" y="144"/>
                    <a:pt x="113" y="142"/>
                  </a:cubicBezTo>
                  <a:cubicBezTo>
                    <a:pt x="113" y="141"/>
                    <a:pt x="112" y="141"/>
                    <a:pt x="112" y="140"/>
                  </a:cubicBezTo>
                  <a:cubicBezTo>
                    <a:pt x="108" y="135"/>
                    <a:pt x="109" y="127"/>
                    <a:pt x="114" y="123"/>
                  </a:cubicBezTo>
                  <a:cubicBezTo>
                    <a:pt x="116" y="121"/>
                    <a:pt x="119" y="120"/>
                    <a:pt x="122" y="120"/>
                  </a:cubicBezTo>
                  <a:cubicBezTo>
                    <a:pt x="126" y="120"/>
                    <a:pt x="129" y="122"/>
                    <a:pt x="132" y="125"/>
                  </a:cubicBezTo>
                  <a:cubicBezTo>
                    <a:pt x="132" y="125"/>
                    <a:pt x="132" y="126"/>
                    <a:pt x="132" y="126"/>
                  </a:cubicBezTo>
                  <a:cubicBezTo>
                    <a:pt x="136" y="122"/>
                    <a:pt x="139" y="118"/>
                    <a:pt x="141" y="114"/>
                  </a:cubicBezTo>
                  <a:cubicBezTo>
                    <a:pt x="141" y="114"/>
                    <a:pt x="140" y="114"/>
                    <a:pt x="140" y="114"/>
                  </a:cubicBezTo>
                  <a:cubicBezTo>
                    <a:pt x="133" y="111"/>
                    <a:pt x="130" y="104"/>
                    <a:pt x="133" y="98"/>
                  </a:cubicBezTo>
                  <a:cubicBezTo>
                    <a:pt x="135" y="93"/>
                    <a:pt x="139" y="90"/>
                    <a:pt x="144" y="90"/>
                  </a:cubicBezTo>
                  <a:cubicBezTo>
                    <a:pt x="146" y="90"/>
                    <a:pt x="147" y="90"/>
                    <a:pt x="149" y="91"/>
                  </a:cubicBezTo>
                  <a:cubicBezTo>
                    <a:pt x="149" y="91"/>
                    <a:pt x="150" y="91"/>
                    <a:pt x="150" y="91"/>
                  </a:cubicBezTo>
                  <a:cubicBezTo>
                    <a:pt x="151" y="86"/>
                    <a:pt x="152" y="82"/>
                    <a:pt x="152" y="77"/>
                  </a:cubicBezTo>
                  <a:cubicBezTo>
                    <a:pt x="151" y="77"/>
                    <a:pt x="151" y="77"/>
                    <a:pt x="150" y="77"/>
                  </a:cubicBezTo>
                  <a:cubicBezTo>
                    <a:pt x="150" y="77"/>
                    <a:pt x="149" y="77"/>
                    <a:pt x="148" y="77"/>
                  </a:cubicBezTo>
                  <a:cubicBezTo>
                    <a:pt x="142" y="77"/>
                    <a:pt x="137" y="73"/>
                    <a:pt x="136" y="67"/>
                  </a:cubicBezTo>
                  <a:cubicBezTo>
                    <a:pt x="135" y="60"/>
                    <a:pt x="140" y="53"/>
                    <a:pt x="147" y="52"/>
                  </a:cubicBezTo>
                  <a:cubicBezTo>
                    <a:pt x="147" y="52"/>
                    <a:pt x="148" y="52"/>
                    <a:pt x="148" y="52"/>
                  </a:cubicBezTo>
                  <a:cubicBezTo>
                    <a:pt x="146" y="48"/>
                    <a:pt x="145" y="43"/>
                    <a:pt x="142" y="39"/>
                  </a:cubicBezTo>
                  <a:cubicBezTo>
                    <a:pt x="142" y="39"/>
                    <a:pt x="141" y="40"/>
                    <a:pt x="141" y="40"/>
                  </a:cubicBezTo>
                  <a:cubicBezTo>
                    <a:pt x="139" y="42"/>
                    <a:pt x="136" y="43"/>
                    <a:pt x="133" y="43"/>
                  </a:cubicBezTo>
                  <a:cubicBezTo>
                    <a:pt x="130" y="43"/>
                    <a:pt x="126" y="41"/>
                    <a:pt x="124" y="38"/>
                  </a:cubicBezTo>
                  <a:cubicBezTo>
                    <a:pt x="119" y="32"/>
                    <a:pt x="120" y="25"/>
                    <a:pt x="126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3" y="16"/>
                    <a:pt x="119" y="13"/>
                    <a:pt x="115" y="11"/>
                  </a:cubicBezTo>
                  <a:cubicBezTo>
                    <a:pt x="115" y="11"/>
                    <a:pt x="115" y="12"/>
                    <a:pt x="115" y="12"/>
                  </a:cubicBezTo>
                  <a:cubicBezTo>
                    <a:pt x="113" y="17"/>
                    <a:pt x="108" y="20"/>
                    <a:pt x="103" y="20"/>
                  </a:cubicBezTo>
                  <a:cubicBezTo>
                    <a:pt x="101" y="20"/>
                    <a:pt x="100" y="20"/>
                    <a:pt x="98" y="19"/>
                  </a:cubicBezTo>
                  <a:cubicBezTo>
                    <a:pt x="92" y="17"/>
                    <a:pt x="89" y="9"/>
                    <a:pt x="91" y="3"/>
                  </a:cubicBezTo>
                  <a:cubicBezTo>
                    <a:pt x="92" y="3"/>
                    <a:pt x="92" y="2"/>
                    <a:pt x="92" y="2"/>
                  </a:cubicBezTo>
                  <a:cubicBezTo>
                    <a:pt x="87" y="1"/>
                    <a:pt x="82" y="0"/>
                    <a:pt x="77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ïšḷïḓè">
              <a:extLst>
                <a:ext uri="{FF2B5EF4-FFF2-40B4-BE49-F238E27FC236}">
                  <a16:creationId xmlns:a16="http://schemas.microsoft.com/office/drawing/2014/main" id="{5DD34916-C419-459B-B0BF-EC9FB02FDAA8}"/>
                </a:ext>
              </a:extLst>
            </p:cNvPr>
            <p:cNvSpPr/>
            <p:nvPr/>
          </p:nvSpPr>
          <p:spPr bwMode="auto">
            <a:xfrm>
              <a:off x="5060951" y="1693863"/>
              <a:ext cx="987425" cy="987425"/>
            </a:xfrm>
            <a:custGeom>
              <a:avLst/>
              <a:gdLst>
                <a:gd name="T0" fmla="*/ 48 w 240"/>
                <a:gd name="T1" fmla="*/ 158 h 240"/>
                <a:gd name="T2" fmla="*/ 120 w 240"/>
                <a:gd name="T3" fmla="*/ 39 h 240"/>
                <a:gd name="T4" fmla="*/ 158 w 240"/>
                <a:gd name="T5" fmla="*/ 192 h 240"/>
                <a:gd name="T6" fmla="*/ 105 w 240"/>
                <a:gd name="T7" fmla="*/ 0 h 240"/>
                <a:gd name="T8" fmla="*/ 83 w 240"/>
                <a:gd name="T9" fmla="*/ 7 h 240"/>
                <a:gd name="T10" fmla="*/ 65 w 240"/>
                <a:gd name="T11" fmla="*/ 37 h 240"/>
                <a:gd name="T12" fmla="*/ 47 w 240"/>
                <a:gd name="T13" fmla="*/ 23 h 240"/>
                <a:gd name="T14" fmla="*/ 32 w 240"/>
                <a:gd name="T15" fmla="*/ 41 h 240"/>
                <a:gd name="T16" fmla="*/ 21 w 240"/>
                <a:gd name="T17" fmla="*/ 78 h 240"/>
                <a:gd name="T18" fmla="*/ 8 w 240"/>
                <a:gd name="T19" fmla="*/ 73 h 240"/>
                <a:gd name="T20" fmla="*/ 4 w 240"/>
                <a:gd name="T21" fmla="*/ 96 h 240"/>
                <a:gd name="T22" fmla="*/ 24 w 240"/>
                <a:gd name="T23" fmla="*/ 117 h 240"/>
                <a:gd name="T24" fmla="*/ 3 w 240"/>
                <a:gd name="T25" fmla="*/ 136 h 240"/>
                <a:gd name="T26" fmla="*/ 5 w 240"/>
                <a:gd name="T27" fmla="*/ 159 h 240"/>
                <a:gd name="T28" fmla="*/ 17 w 240"/>
                <a:gd name="T29" fmla="*/ 155 h 240"/>
                <a:gd name="T30" fmla="*/ 27 w 240"/>
                <a:gd name="T31" fmla="*/ 192 h 240"/>
                <a:gd name="T32" fmla="*/ 40 w 240"/>
                <a:gd name="T33" fmla="*/ 211 h 240"/>
                <a:gd name="T34" fmla="*/ 59 w 240"/>
                <a:gd name="T35" fmla="*/ 199 h 240"/>
                <a:gd name="T36" fmla="*/ 75 w 240"/>
                <a:gd name="T37" fmla="*/ 230 h 240"/>
                <a:gd name="T38" fmla="*/ 97 w 240"/>
                <a:gd name="T39" fmla="*/ 239 h 240"/>
                <a:gd name="T40" fmla="*/ 116 w 240"/>
                <a:gd name="T41" fmla="*/ 217 h 240"/>
                <a:gd name="T42" fmla="*/ 136 w 240"/>
                <a:gd name="T43" fmla="*/ 237 h 240"/>
                <a:gd name="T44" fmla="*/ 159 w 240"/>
                <a:gd name="T45" fmla="*/ 235 h 240"/>
                <a:gd name="T46" fmla="*/ 166 w 240"/>
                <a:gd name="T47" fmla="*/ 205 h 240"/>
                <a:gd name="T48" fmla="*/ 193 w 240"/>
                <a:gd name="T49" fmla="*/ 214 h 240"/>
                <a:gd name="T50" fmla="*/ 211 w 240"/>
                <a:gd name="T51" fmla="*/ 200 h 240"/>
                <a:gd name="T52" fmla="*/ 203 w 240"/>
                <a:gd name="T53" fmla="*/ 171 h 240"/>
                <a:gd name="T54" fmla="*/ 230 w 240"/>
                <a:gd name="T55" fmla="*/ 165 h 240"/>
                <a:gd name="T56" fmla="*/ 239 w 240"/>
                <a:gd name="T57" fmla="*/ 144 h 240"/>
                <a:gd name="T58" fmla="*/ 236 w 240"/>
                <a:gd name="T59" fmla="*/ 144 h 240"/>
                <a:gd name="T60" fmla="*/ 237 w 240"/>
                <a:gd name="T61" fmla="*/ 104 h 240"/>
                <a:gd name="T62" fmla="*/ 240 w 240"/>
                <a:gd name="T63" fmla="*/ 104 h 240"/>
                <a:gd name="T64" fmla="*/ 233 w 240"/>
                <a:gd name="T65" fmla="*/ 82 h 240"/>
                <a:gd name="T66" fmla="*/ 206 w 240"/>
                <a:gd name="T67" fmla="*/ 74 h 240"/>
                <a:gd name="T68" fmla="*/ 216 w 240"/>
                <a:gd name="T69" fmla="*/ 46 h 240"/>
                <a:gd name="T70" fmla="*/ 199 w 240"/>
                <a:gd name="T71" fmla="*/ 31 h 240"/>
                <a:gd name="T72" fmla="*/ 171 w 240"/>
                <a:gd name="T73" fmla="*/ 37 h 240"/>
                <a:gd name="T74" fmla="*/ 167 w 240"/>
                <a:gd name="T75" fmla="*/ 8 h 240"/>
                <a:gd name="T76" fmla="*/ 144 w 240"/>
                <a:gd name="T77" fmla="*/ 4 h 240"/>
                <a:gd name="T78" fmla="*/ 123 w 240"/>
                <a:gd name="T79" fmla="*/ 23 h 240"/>
                <a:gd name="T80" fmla="*/ 105 w 240"/>
                <a:gd name="T8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0" h="240">
                  <a:moveTo>
                    <a:pt x="120" y="202"/>
                  </a:moveTo>
                  <a:cubicBezTo>
                    <a:pt x="91" y="202"/>
                    <a:pt x="62" y="186"/>
                    <a:pt x="48" y="158"/>
                  </a:cubicBezTo>
                  <a:cubicBezTo>
                    <a:pt x="27" y="118"/>
                    <a:pt x="42" y="69"/>
                    <a:pt x="82" y="48"/>
                  </a:cubicBezTo>
                  <a:cubicBezTo>
                    <a:pt x="94" y="42"/>
                    <a:pt x="107" y="39"/>
                    <a:pt x="120" y="39"/>
                  </a:cubicBezTo>
                  <a:cubicBezTo>
                    <a:pt x="149" y="39"/>
                    <a:pt x="177" y="54"/>
                    <a:pt x="192" y="82"/>
                  </a:cubicBezTo>
                  <a:cubicBezTo>
                    <a:pt x="213" y="122"/>
                    <a:pt x="198" y="171"/>
                    <a:pt x="158" y="192"/>
                  </a:cubicBezTo>
                  <a:cubicBezTo>
                    <a:pt x="146" y="199"/>
                    <a:pt x="133" y="202"/>
                    <a:pt x="120" y="202"/>
                  </a:cubicBezTo>
                  <a:moveTo>
                    <a:pt x="105" y="0"/>
                  </a:moveTo>
                  <a:cubicBezTo>
                    <a:pt x="97" y="1"/>
                    <a:pt x="89" y="3"/>
                    <a:pt x="82" y="5"/>
                  </a:cubicBezTo>
                  <a:cubicBezTo>
                    <a:pt x="82" y="6"/>
                    <a:pt x="83" y="6"/>
                    <a:pt x="83" y="7"/>
                  </a:cubicBezTo>
                  <a:cubicBezTo>
                    <a:pt x="88" y="17"/>
                    <a:pt x="84" y="29"/>
                    <a:pt x="75" y="34"/>
                  </a:cubicBezTo>
                  <a:cubicBezTo>
                    <a:pt x="72" y="36"/>
                    <a:pt x="68" y="37"/>
                    <a:pt x="65" y="37"/>
                  </a:cubicBezTo>
                  <a:cubicBezTo>
                    <a:pt x="58" y="37"/>
                    <a:pt x="51" y="33"/>
                    <a:pt x="48" y="26"/>
                  </a:cubicBezTo>
                  <a:cubicBezTo>
                    <a:pt x="47" y="25"/>
                    <a:pt x="47" y="24"/>
                    <a:pt x="47" y="23"/>
                  </a:cubicBezTo>
                  <a:cubicBezTo>
                    <a:pt x="40" y="28"/>
                    <a:pt x="34" y="34"/>
                    <a:pt x="29" y="40"/>
                  </a:cubicBezTo>
                  <a:cubicBezTo>
                    <a:pt x="30" y="40"/>
                    <a:pt x="31" y="40"/>
                    <a:pt x="32" y="41"/>
                  </a:cubicBezTo>
                  <a:cubicBezTo>
                    <a:pt x="41" y="47"/>
                    <a:pt x="44" y="59"/>
                    <a:pt x="38" y="69"/>
                  </a:cubicBezTo>
                  <a:cubicBezTo>
                    <a:pt x="34" y="75"/>
                    <a:pt x="28" y="78"/>
                    <a:pt x="21" y="78"/>
                  </a:cubicBezTo>
                  <a:cubicBezTo>
                    <a:pt x="17" y="78"/>
                    <a:pt x="14" y="77"/>
                    <a:pt x="11" y="75"/>
                  </a:cubicBezTo>
                  <a:cubicBezTo>
                    <a:pt x="10" y="74"/>
                    <a:pt x="9" y="74"/>
                    <a:pt x="8" y="73"/>
                  </a:cubicBezTo>
                  <a:cubicBezTo>
                    <a:pt x="5" y="80"/>
                    <a:pt x="3" y="88"/>
                    <a:pt x="1" y="96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5" y="96"/>
                    <a:pt x="24" y="106"/>
                    <a:pt x="24" y="117"/>
                  </a:cubicBezTo>
                  <a:cubicBezTo>
                    <a:pt x="23" y="127"/>
                    <a:pt x="1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" y="136"/>
                    <a:pt x="1" y="136"/>
                    <a:pt x="0" y="135"/>
                  </a:cubicBezTo>
                  <a:cubicBezTo>
                    <a:pt x="1" y="143"/>
                    <a:pt x="2" y="151"/>
                    <a:pt x="5" y="159"/>
                  </a:cubicBezTo>
                  <a:cubicBezTo>
                    <a:pt x="6" y="158"/>
                    <a:pt x="7" y="158"/>
                    <a:pt x="8" y="157"/>
                  </a:cubicBezTo>
                  <a:cubicBezTo>
                    <a:pt x="11" y="156"/>
                    <a:pt x="14" y="155"/>
                    <a:pt x="17" y="155"/>
                  </a:cubicBezTo>
                  <a:cubicBezTo>
                    <a:pt x="24" y="155"/>
                    <a:pt x="31" y="159"/>
                    <a:pt x="35" y="165"/>
                  </a:cubicBezTo>
                  <a:cubicBezTo>
                    <a:pt x="40" y="175"/>
                    <a:pt x="36" y="187"/>
                    <a:pt x="27" y="192"/>
                  </a:cubicBezTo>
                  <a:cubicBezTo>
                    <a:pt x="26" y="193"/>
                    <a:pt x="25" y="193"/>
                    <a:pt x="24" y="194"/>
                  </a:cubicBezTo>
                  <a:cubicBezTo>
                    <a:pt x="29" y="200"/>
                    <a:pt x="34" y="206"/>
                    <a:pt x="40" y="211"/>
                  </a:cubicBezTo>
                  <a:cubicBezTo>
                    <a:pt x="41" y="210"/>
                    <a:pt x="41" y="209"/>
                    <a:pt x="42" y="208"/>
                  </a:cubicBezTo>
                  <a:cubicBezTo>
                    <a:pt x="45" y="202"/>
                    <a:pt x="52" y="199"/>
                    <a:pt x="59" y="199"/>
                  </a:cubicBezTo>
                  <a:cubicBezTo>
                    <a:pt x="62" y="199"/>
                    <a:pt x="66" y="200"/>
                    <a:pt x="69" y="202"/>
                  </a:cubicBezTo>
                  <a:cubicBezTo>
                    <a:pt x="78" y="208"/>
                    <a:pt x="81" y="220"/>
                    <a:pt x="75" y="230"/>
                  </a:cubicBezTo>
                  <a:cubicBezTo>
                    <a:pt x="75" y="230"/>
                    <a:pt x="74" y="231"/>
                    <a:pt x="74" y="232"/>
                  </a:cubicBezTo>
                  <a:cubicBezTo>
                    <a:pt x="81" y="235"/>
                    <a:pt x="89" y="237"/>
                    <a:pt x="97" y="239"/>
                  </a:cubicBezTo>
                  <a:cubicBezTo>
                    <a:pt x="96" y="238"/>
                    <a:pt x="96" y="237"/>
                    <a:pt x="96" y="236"/>
                  </a:cubicBezTo>
                  <a:cubicBezTo>
                    <a:pt x="97" y="225"/>
                    <a:pt x="106" y="217"/>
                    <a:pt x="116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28" y="217"/>
                    <a:pt x="137" y="226"/>
                    <a:pt x="136" y="237"/>
                  </a:cubicBezTo>
                  <a:cubicBezTo>
                    <a:pt x="136" y="238"/>
                    <a:pt x="136" y="239"/>
                    <a:pt x="136" y="240"/>
                  </a:cubicBezTo>
                  <a:cubicBezTo>
                    <a:pt x="144" y="239"/>
                    <a:pt x="152" y="237"/>
                    <a:pt x="159" y="235"/>
                  </a:cubicBezTo>
                  <a:cubicBezTo>
                    <a:pt x="159" y="234"/>
                    <a:pt x="158" y="233"/>
                    <a:pt x="158" y="232"/>
                  </a:cubicBezTo>
                  <a:cubicBezTo>
                    <a:pt x="152" y="222"/>
                    <a:pt x="156" y="210"/>
                    <a:pt x="166" y="205"/>
                  </a:cubicBezTo>
                  <a:cubicBezTo>
                    <a:pt x="169" y="204"/>
                    <a:pt x="172" y="203"/>
                    <a:pt x="175" y="203"/>
                  </a:cubicBezTo>
                  <a:cubicBezTo>
                    <a:pt x="182" y="203"/>
                    <a:pt x="189" y="207"/>
                    <a:pt x="193" y="214"/>
                  </a:cubicBezTo>
                  <a:cubicBezTo>
                    <a:pt x="193" y="214"/>
                    <a:pt x="194" y="215"/>
                    <a:pt x="194" y="216"/>
                  </a:cubicBezTo>
                  <a:cubicBezTo>
                    <a:pt x="200" y="211"/>
                    <a:pt x="206" y="206"/>
                    <a:pt x="211" y="200"/>
                  </a:cubicBezTo>
                  <a:cubicBezTo>
                    <a:pt x="210" y="199"/>
                    <a:pt x="210" y="199"/>
                    <a:pt x="209" y="198"/>
                  </a:cubicBezTo>
                  <a:cubicBezTo>
                    <a:pt x="200" y="193"/>
                    <a:pt x="197" y="180"/>
                    <a:pt x="203" y="171"/>
                  </a:cubicBezTo>
                  <a:cubicBezTo>
                    <a:pt x="206" y="165"/>
                    <a:pt x="213" y="162"/>
                    <a:pt x="219" y="162"/>
                  </a:cubicBezTo>
                  <a:cubicBezTo>
                    <a:pt x="223" y="162"/>
                    <a:pt x="227" y="163"/>
                    <a:pt x="230" y="165"/>
                  </a:cubicBezTo>
                  <a:cubicBezTo>
                    <a:pt x="231" y="165"/>
                    <a:pt x="231" y="166"/>
                    <a:pt x="232" y="166"/>
                  </a:cubicBezTo>
                  <a:cubicBezTo>
                    <a:pt x="235" y="159"/>
                    <a:pt x="237" y="151"/>
                    <a:pt x="239" y="144"/>
                  </a:cubicBezTo>
                  <a:cubicBezTo>
                    <a:pt x="238" y="144"/>
                    <a:pt x="237" y="144"/>
                    <a:pt x="237" y="144"/>
                  </a:cubicBezTo>
                  <a:cubicBezTo>
                    <a:pt x="237" y="144"/>
                    <a:pt x="236" y="144"/>
                    <a:pt x="236" y="144"/>
                  </a:cubicBezTo>
                  <a:cubicBezTo>
                    <a:pt x="225" y="143"/>
                    <a:pt x="217" y="134"/>
                    <a:pt x="217" y="123"/>
                  </a:cubicBezTo>
                  <a:cubicBezTo>
                    <a:pt x="218" y="112"/>
                    <a:pt x="22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4"/>
                    <a:pt x="240" y="104"/>
                  </a:cubicBezTo>
                  <a:cubicBezTo>
                    <a:pt x="239" y="96"/>
                    <a:pt x="237" y="89"/>
                    <a:pt x="235" y="81"/>
                  </a:cubicBezTo>
                  <a:cubicBezTo>
                    <a:pt x="234" y="82"/>
                    <a:pt x="233" y="82"/>
                    <a:pt x="233" y="82"/>
                  </a:cubicBezTo>
                  <a:cubicBezTo>
                    <a:pt x="230" y="84"/>
                    <a:pt x="227" y="85"/>
                    <a:pt x="223" y="85"/>
                  </a:cubicBezTo>
                  <a:cubicBezTo>
                    <a:pt x="216" y="85"/>
                    <a:pt x="209" y="81"/>
                    <a:pt x="206" y="74"/>
                  </a:cubicBezTo>
                  <a:cubicBezTo>
                    <a:pt x="201" y="64"/>
                    <a:pt x="204" y="52"/>
                    <a:pt x="214" y="47"/>
                  </a:cubicBezTo>
                  <a:cubicBezTo>
                    <a:pt x="215" y="47"/>
                    <a:pt x="215" y="47"/>
                    <a:pt x="216" y="46"/>
                  </a:cubicBezTo>
                  <a:cubicBezTo>
                    <a:pt x="211" y="40"/>
                    <a:pt x="206" y="34"/>
                    <a:pt x="200" y="29"/>
                  </a:cubicBezTo>
                  <a:cubicBezTo>
                    <a:pt x="200" y="30"/>
                    <a:pt x="199" y="31"/>
                    <a:pt x="199" y="31"/>
                  </a:cubicBezTo>
                  <a:cubicBezTo>
                    <a:pt x="195" y="37"/>
                    <a:pt x="189" y="41"/>
                    <a:pt x="182" y="41"/>
                  </a:cubicBezTo>
                  <a:cubicBezTo>
                    <a:pt x="178" y="41"/>
                    <a:pt x="175" y="40"/>
                    <a:pt x="171" y="37"/>
                  </a:cubicBezTo>
                  <a:cubicBezTo>
                    <a:pt x="162" y="32"/>
                    <a:pt x="159" y="19"/>
                    <a:pt x="165" y="10"/>
                  </a:cubicBezTo>
                  <a:cubicBezTo>
                    <a:pt x="166" y="9"/>
                    <a:pt x="166" y="9"/>
                    <a:pt x="167" y="8"/>
                  </a:cubicBezTo>
                  <a:cubicBezTo>
                    <a:pt x="159" y="5"/>
                    <a:pt x="152" y="3"/>
                    <a:pt x="144" y="1"/>
                  </a:cubicBezTo>
                  <a:cubicBezTo>
                    <a:pt x="144" y="2"/>
                    <a:pt x="144" y="3"/>
                    <a:pt x="144" y="4"/>
                  </a:cubicBezTo>
                  <a:cubicBezTo>
                    <a:pt x="144" y="14"/>
                    <a:pt x="135" y="23"/>
                    <a:pt x="124" y="23"/>
                  </a:cubicBezTo>
                  <a:cubicBezTo>
                    <a:pt x="124" y="23"/>
                    <a:pt x="124" y="23"/>
                    <a:pt x="123" y="23"/>
                  </a:cubicBezTo>
                  <a:cubicBezTo>
                    <a:pt x="112" y="23"/>
                    <a:pt x="104" y="13"/>
                    <a:pt x="104" y="2"/>
                  </a:cubicBezTo>
                  <a:cubicBezTo>
                    <a:pt x="104" y="1"/>
                    <a:pt x="104" y="1"/>
                    <a:pt x="105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ṩḷíḋé">
              <a:extLst>
                <a:ext uri="{FF2B5EF4-FFF2-40B4-BE49-F238E27FC236}">
                  <a16:creationId xmlns:a16="http://schemas.microsoft.com/office/drawing/2014/main" id="{F54F0C65-7BBD-4C59-882E-337F02847450}"/>
                </a:ext>
              </a:extLst>
            </p:cNvPr>
            <p:cNvSpPr/>
            <p:nvPr/>
          </p:nvSpPr>
          <p:spPr bwMode="auto">
            <a:xfrm>
              <a:off x="5851526" y="2322513"/>
              <a:ext cx="1185863" cy="1184275"/>
            </a:xfrm>
            <a:custGeom>
              <a:avLst/>
              <a:gdLst>
                <a:gd name="T0" fmla="*/ 58 w 288"/>
                <a:gd name="T1" fmla="*/ 190 h 288"/>
                <a:gd name="T2" fmla="*/ 144 w 288"/>
                <a:gd name="T3" fmla="*/ 47 h 288"/>
                <a:gd name="T4" fmla="*/ 190 w 288"/>
                <a:gd name="T5" fmla="*/ 231 h 288"/>
                <a:gd name="T6" fmla="*/ 126 w 288"/>
                <a:gd name="T7" fmla="*/ 0 h 288"/>
                <a:gd name="T8" fmla="*/ 100 w 288"/>
                <a:gd name="T9" fmla="*/ 9 h 288"/>
                <a:gd name="T10" fmla="*/ 79 w 288"/>
                <a:gd name="T11" fmla="*/ 45 h 288"/>
                <a:gd name="T12" fmla="*/ 57 w 288"/>
                <a:gd name="T13" fmla="*/ 29 h 288"/>
                <a:gd name="T14" fmla="*/ 39 w 288"/>
                <a:gd name="T15" fmla="*/ 50 h 288"/>
                <a:gd name="T16" fmla="*/ 26 w 288"/>
                <a:gd name="T17" fmla="*/ 94 h 288"/>
                <a:gd name="T18" fmla="*/ 10 w 288"/>
                <a:gd name="T19" fmla="*/ 88 h 288"/>
                <a:gd name="T20" fmla="*/ 5 w 288"/>
                <a:gd name="T21" fmla="*/ 115 h 288"/>
                <a:gd name="T22" fmla="*/ 29 w 288"/>
                <a:gd name="T23" fmla="*/ 140 h 288"/>
                <a:gd name="T24" fmla="*/ 4 w 288"/>
                <a:gd name="T25" fmla="*/ 163 h 288"/>
                <a:gd name="T26" fmla="*/ 7 w 288"/>
                <a:gd name="T27" fmla="*/ 191 h 288"/>
                <a:gd name="T28" fmla="*/ 21 w 288"/>
                <a:gd name="T29" fmla="*/ 186 h 288"/>
                <a:gd name="T30" fmla="*/ 32 w 288"/>
                <a:gd name="T31" fmla="*/ 231 h 288"/>
                <a:gd name="T32" fmla="*/ 49 w 288"/>
                <a:gd name="T33" fmla="*/ 254 h 288"/>
                <a:gd name="T34" fmla="*/ 71 w 288"/>
                <a:gd name="T35" fmla="*/ 239 h 288"/>
                <a:gd name="T36" fmla="*/ 91 w 288"/>
                <a:gd name="T37" fmla="*/ 276 h 288"/>
                <a:gd name="T38" fmla="*/ 116 w 288"/>
                <a:gd name="T39" fmla="*/ 287 h 288"/>
                <a:gd name="T40" fmla="*/ 140 w 288"/>
                <a:gd name="T41" fmla="*/ 260 h 288"/>
                <a:gd name="T42" fmla="*/ 164 w 288"/>
                <a:gd name="T43" fmla="*/ 285 h 288"/>
                <a:gd name="T44" fmla="*/ 191 w 288"/>
                <a:gd name="T45" fmla="*/ 282 h 288"/>
                <a:gd name="T46" fmla="*/ 200 w 288"/>
                <a:gd name="T47" fmla="*/ 247 h 288"/>
                <a:gd name="T48" fmla="*/ 232 w 288"/>
                <a:gd name="T49" fmla="*/ 257 h 288"/>
                <a:gd name="T50" fmla="*/ 254 w 288"/>
                <a:gd name="T51" fmla="*/ 240 h 288"/>
                <a:gd name="T52" fmla="*/ 243 w 288"/>
                <a:gd name="T53" fmla="*/ 205 h 288"/>
                <a:gd name="T54" fmla="*/ 276 w 288"/>
                <a:gd name="T55" fmla="*/ 198 h 288"/>
                <a:gd name="T56" fmla="*/ 287 w 288"/>
                <a:gd name="T57" fmla="*/ 173 h 288"/>
                <a:gd name="T58" fmla="*/ 284 w 288"/>
                <a:gd name="T59" fmla="*/ 173 h 288"/>
                <a:gd name="T60" fmla="*/ 285 w 288"/>
                <a:gd name="T61" fmla="*/ 125 h 288"/>
                <a:gd name="T62" fmla="*/ 288 w 288"/>
                <a:gd name="T63" fmla="*/ 125 h 288"/>
                <a:gd name="T64" fmla="*/ 280 w 288"/>
                <a:gd name="T65" fmla="*/ 99 h 288"/>
                <a:gd name="T66" fmla="*/ 247 w 288"/>
                <a:gd name="T67" fmla="*/ 89 h 288"/>
                <a:gd name="T68" fmla="*/ 259 w 288"/>
                <a:gd name="T69" fmla="*/ 56 h 288"/>
                <a:gd name="T70" fmla="*/ 239 w 288"/>
                <a:gd name="T71" fmla="*/ 38 h 288"/>
                <a:gd name="T72" fmla="*/ 206 w 288"/>
                <a:gd name="T73" fmla="*/ 46 h 288"/>
                <a:gd name="T74" fmla="*/ 200 w 288"/>
                <a:gd name="T75" fmla="*/ 10 h 288"/>
                <a:gd name="T76" fmla="*/ 173 w 288"/>
                <a:gd name="T77" fmla="*/ 5 h 288"/>
                <a:gd name="T78" fmla="*/ 149 w 288"/>
                <a:gd name="T79" fmla="*/ 28 h 288"/>
                <a:gd name="T80" fmla="*/ 126 w 288"/>
                <a:gd name="T8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288">
                  <a:moveTo>
                    <a:pt x="144" y="242"/>
                  </a:moveTo>
                  <a:cubicBezTo>
                    <a:pt x="109" y="242"/>
                    <a:pt x="76" y="223"/>
                    <a:pt x="58" y="190"/>
                  </a:cubicBezTo>
                  <a:cubicBezTo>
                    <a:pt x="33" y="143"/>
                    <a:pt x="51" y="83"/>
                    <a:pt x="99" y="58"/>
                  </a:cubicBezTo>
                  <a:cubicBezTo>
                    <a:pt x="113" y="51"/>
                    <a:pt x="129" y="47"/>
                    <a:pt x="144" y="47"/>
                  </a:cubicBezTo>
                  <a:cubicBezTo>
                    <a:pt x="179" y="47"/>
                    <a:pt x="213" y="66"/>
                    <a:pt x="231" y="99"/>
                  </a:cubicBezTo>
                  <a:cubicBezTo>
                    <a:pt x="256" y="147"/>
                    <a:pt x="238" y="206"/>
                    <a:pt x="190" y="231"/>
                  </a:cubicBezTo>
                  <a:cubicBezTo>
                    <a:pt x="175" y="239"/>
                    <a:pt x="160" y="242"/>
                    <a:pt x="144" y="242"/>
                  </a:cubicBezTo>
                  <a:moveTo>
                    <a:pt x="126" y="0"/>
                  </a:moveTo>
                  <a:cubicBezTo>
                    <a:pt x="117" y="2"/>
                    <a:pt x="107" y="4"/>
                    <a:pt x="98" y="7"/>
                  </a:cubicBezTo>
                  <a:cubicBezTo>
                    <a:pt x="99" y="8"/>
                    <a:pt x="100" y="8"/>
                    <a:pt x="100" y="9"/>
                  </a:cubicBezTo>
                  <a:cubicBezTo>
                    <a:pt x="106" y="21"/>
                    <a:pt x="102" y="36"/>
                    <a:pt x="90" y="42"/>
                  </a:cubicBezTo>
                  <a:cubicBezTo>
                    <a:pt x="87" y="44"/>
                    <a:pt x="83" y="45"/>
                    <a:pt x="79" y="45"/>
                  </a:cubicBezTo>
                  <a:cubicBezTo>
                    <a:pt x="70" y="45"/>
                    <a:pt x="62" y="40"/>
                    <a:pt x="58" y="32"/>
                  </a:cubicBezTo>
                  <a:cubicBezTo>
                    <a:pt x="57" y="31"/>
                    <a:pt x="57" y="30"/>
                    <a:pt x="57" y="29"/>
                  </a:cubicBezTo>
                  <a:cubicBezTo>
                    <a:pt x="49" y="35"/>
                    <a:pt x="42" y="41"/>
                    <a:pt x="36" y="48"/>
                  </a:cubicBezTo>
                  <a:cubicBezTo>
                    <a:pt x="37" y="49"/>
                    <a:pt x="38" y="49"/>
                    <a:pt x="39" y="50"/>
                  </a:cubicBezTo>
                  <a:cubicBezTo>
                    <a:pt x="50" y="57"/>
                    <a:pt x="53" y="72"/>
                    <a:pt x="46" y="83"/>
                  </a:cubicBezTo>
                  <a:cubicBezTo>
                    <a:pt x="42" y="90"/>
                    <a:pt x="34" y="94"/>
                    <a:pt x="26" y="94"/>
                  </a:cubicBezTo>
                  <a:cubicBezTo>
                    <a:pt x="22" y="94"/>
                    <a:pt x="17" y="93"/>
                    <a:pt x="13" y="90"/>
                  </a:cubicBezTo>
                  <a:cubicBezTo>
                    <a:pt x="12" y="90"/>
                    <a:pt x="11" y="89"/>
                    <a:pt x="10" y="88"/>
                  </a:cubicBezTo>
                  <a:cubicBezTo>
                    <a:pt x="7" y="97"/>
                    <a:pt x="4" y="106"/>
                    <a:pt x="2" y="116"/>
                  </a:cubicBezTo>
                  <a:cubicBezTo>
                    <a:pt x="3" y="116"/>
                    <a:pt x="4" y="115"/>
                    <a:pt x="5" y="115"/>
                  </a:cubicBezTo>
                  <a:cubicBezTo>
                    <a:pt x="5" y="115"/>
                    <a:pt x="6" y="115"/>
                    <a:pt x="6" y="115"/>
                  </a:cubicBezTo>
                  <a:cubicBezTo>
                    <a:pt x="19" y="116"/>
                    <a:pt x="29" y="127"/>
                    <a:pt x="29" y="140"/>
                  </a:cubicBezTo>
                  <a:cubicBezTo>
                    <a:pt x="28" y="153"/>
                    <a:pt x="18" y="163"/>
                    <a:pt x="5" y="163"/>
                  </a:cubicBezTo>
                  <a:cubicBezTo>
                    <a:pt x="5" y="163"/>
                    <a:pt x="4" y="163"/>
                    <a:pt x="4" y="163"/>
                  </a:cubicBezTo>
                  <a:cubicBezTo>
                    <a:pt x="3" y="163"/>
                    <a:pt x="1" y="163"/>
                    <a:pt x="0" y="163"/>
                  </a:cubicBezTo>
                  <a:cubicBezTo>
                    <a:pt x="1" y="172"/>
                    <a:pt x="4" y="182"/>
                    <a:pt x="7" y="191"/>
                  </a:cubicBezTo>
                  <a:cubicBezTo>
                    <a:pt x="8" y="190"/>
                    <a:pt x="9" y="190"/>
                    <a:pt x="10" y="189"/>
                  </a:cubicBezTo>
                  <a:cubicBezTo>
                    <a:pt x="14" y="187"/>
                    <a:pt x="17" y="186"/>
                    <a:pt x="21" y="186"/>
                  </a:cubicBezTo>
                  <a:cubicBezTo>
                    <a:pt x="30" y="186"/>
                    <a:pt x="38" y="191"/>
                    <a:pt x="42" y="199"/>
                  </a:cubicBezTo>
                  <a:cubicBezTo>
                    <a:pt x="49" y="211"/>
                    <a:pt x="44" y="225"/>
                    <a:pt x="32" y="231"/>
                  </a:cubicBezTo>
                  <a:cubicBezTo>
                    <a:pt x="31" y="232"/>
                    <a:pt x="30" y="232"/>
                    <a:pt x="29" y="233"/>
                  </a:cubicBezTo>
                  <a:cubicBezTo>
                    <a:pt x="35" y="240"/>
                    <a:pt x="42" y="248"/>
                    <a:pt x="49" y="254"/>
                  </a:cubicBezTo>
                  <a:cubicBezTo>
                    <a:pt x="49" y="253"/>
                    <a:pt x="50" y="251"/>
                    <a:pt x="50" y="250"/>
                  </a:cubicBezTo>
                  <a:cubicBezTo>
                    <a:pt x="55" y="243"/>
                    <a:pt x="63" y="239"/>
                    <a:pt x="71" y="239"/>
                  </a:cubicBezTo>
                  <a:cubicBezTo>
                    <a:pt x="75" y="239"/>
                    <a:pt x="80" y="240"/>
                    <a:pt x="84" y="243"/>
                  </a:cubicBezTo>
                  <a:cubicBezTo>
                    <a:pt x="95" y="250"/>
                    <a:pt x="98" y="265"/>
                    <a:pt x="91" y="276"/>
                  </a:cubicBezTo>
                  <a:cubicBezTo>
                    <a:pt x="90" y="277"/>
                    <a:pt x="90" y="278"/>
                    <a:pt x="89" y="279"/>
                  </a:cubicBezTo>
                  <a:cubicBezTo>
                    <a:pt x="98" y="282"/>
                    <a:pt x="107" y="285"/>
                    <a:pt x="116" y="287"/>
                  </a:cubicBezTo>
                  <a:cubicBezTo>
                    <a:pt x="116" y="286"/>
                    <a:pt x="116" y="285"/>
                    <a:pt x="116" y="283"/>
                  </a:cubicBezTo>
                  <a:cubicBezTo>
                    <a:pt x="117" y="270"/>
                    <a:pt x="127" y="260"/>
                    <a:pt x="140" y="260"/>
                  </a:cubicBezTo>
                  <a:cubicBezTo>
                    <a:pt x="140" y="260"/>
                    <a:pt x="141" y="260"/>
                    <a:pt x="141" y="260"/>
                  </a:cubicBezTo>
                  <a:cubicBezTo>
                    <a:pt x="154" y="261"/>
                    <a:pt x="165" y="272"/>
                    <a:pt x="164" y="285"/>
                  </a:cubicBezTo>
                  <a:cubicBezTo>
                    <a:pt x="164" y="286"/>
                    <a:pt x="164" y="287"/>
                    <a:pt x="164" y="288"/>
                  </a:cubicBezTo>
                  <a:cubicBezTo>
                    <a:pt x="173" y="287"/>
                    <a:pt x="182" y="285"/>
                    <a:pt x="191" y="282"/>
                  </a:cubicBezTo>
                  <a:cubicBezTo>
                    <a:pt x="191" y="281"/>
                    <a:pt x="190" y="280"/>
                    <a:pt x="190" y="279"/>
                  </a:cubicBezTo>
                  <a:cubicBezTo>
                    <a:pt x="183" y="267"/>
                    <a:pt x="188" y="253"/>
                    <a:pt x="200" y="247"/>
                  </a:cubicBezTo>
                  <a:cubicBezTo>
                    <a:pt x="203" y="245"/>
                    <a:pt x="207" y="244"/>
                    <a:pt x="211" y="244"/>
                  </a:cubicBezTo>
                  <a:cubicBezTo>
                    <a:pt x="219" y="244"/>
                    <a:pt x="228" y="248"/>
                    <a:pt x="232" y="257"/>
                  </a:cubicBezTo>
                  <a:cubicBezTo>
                    <a:pt x="232" y="257"/>
                    <a:pt x="233" y="258"/>
                    <a:pt x="233" y="259"/>
                  </a:cubicBezTo>
                  <a:cubicBezTo>
                    <a:pt x="241" y="253"/>
                    <a:pt x="248" y="247"/>
                    <a:pt x="254" y="240"/>
                  </a:cubicBezTo>
                  <a:cubicBezTo>
                    <a:pt x="253" y="239"/>
                    <a:pt x="252" y="239"/>
                    <a:pt x="251" y="239"/>
                  </a:cubicBezTo>
                  <a:cubicBezTo>
                    <a:pt x="240" y="231"/>
                    <a:pt x="236" y="217"/>
                    <a:pt x="243" y="205"/>
                  </a:cubicBezTo>
                  <a:cubicBezTo>
                    <a:pt x="248" y="198"/>
                    <a:pt x="256" y="194"/>
                    <a:pt x="264" y="194"/>
                  </a:cubicBezTo>
                  <a:cubicBezTo>
                    <a:pt x="268" y="194"/>
                    <a:pt x="272" y="195"/>
                    <a:pt x="276" y="198"/>
                  </a:cubicBezTo>
                  <a:cubicBezTo>
                    <a:pt x="277" y="198"/>
                    <a:pt x="278" y="199"/>
                    <a:pt x="279" y="200"/>
                  </a:cubicBezTo>
                  <a:cubicBezTo>
                    <a:pt x="282" y="191"/>
                    <a:pt x="285" y="182"/>
                    <a:pt x="287" y="173"/>
                  </a:cubicBezTo>
                  <a:cubicBezTo>
                    <a:pt x="286" y="173"/>
                    <a:pt x="285" y="173"/>
                    <a:pt x="284" y="173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71" y="172"/>
                    <a:pt x="260" y="161"/>
                    <a:pt x="261" y="148"/>
                  </a:cubicBezTo>
                  <a:cubicBezTo>
                    <a:pt x="261" y="135"/>
                    <a:pt x="272" y="125"/>
                    <a:pt x="285" y="125"/>
                  </a:cubicBezTo>
                  <a:cubicBezTo>
                    <a:pt x="285" y="125"/>
                    <a:pt x="285" y="125"/>
                    <a:pt x="286" y="125"/>
                  </a:cubicBezTo>
                  <a:cubicBezTo>
                    <a:pt x="287" y="125"/>
                    <a:pt x="287" y="125"/>
                    <a:pt x="288" y="125"/>
                  </a:cubicBezTo>
                  <a:cubicBezTo>
                    <a:pt x="287" y="116"/>
                    <a:pt x="285" y="107"/>
                    <a:pt x="282" y="98"/>
                  </a:cubicBezTo>
                  <a:cubicBezTo>
                    <a:pt x="281" y="98"/>
                    <a:pt x="280" y="99"/>
                    <a:pt x="280" y="99"/>
                  </a:cubicBezTo>
                  <a:cubicBezTo>
                    <a:pt x="276" y="101"/>
                    <a:pt x="272" y="102"/>
                    <a:pt x="268" y="102"/>
                  </a:cubicBezTo>
                  <a:cubicBezTo>
                    <a:pt x="260" y="102"/>
                    <a:pt x="252" y="98"/>
                    <a:pt x="247" y="89"/>
                  </a:cubicBezTo>
                  <a:cubicBezTo>
                    <a:pt x="241" y="78"/>
                    <a:pt x="245" y="63"/>
                    <a:pt x="257" y="57"/>
                  </a:cubicBezTo>
                  <a:cubicBezTo>
                    <a:pt x="258" y="57"/>
                    <a:pt x="259" y="56"/>
                    <a:pt x="259" y="56"/>
                  </a:cubicBezTo>
                  <a:cubicBezTo>
                    <a:pt x="254" y="49"/>
                    <a:pt x="247" y="42"/>
                    <a:pt x="240" y="36"/>
                  </a:cubicBezTo>
                  <a:cubicBezTo>
                    <a:pt x="240" y="36"/>
                    <a:pt x="240" y="37"/>
                    <a:pt x="239" y="38"/>
                  </a:cubicBezTo>
                  <a:cubicBezTo>
                    <a:pt x="235" y="45"/>
                    <a:pt x="227" y="49"/>
                    <a:pt x="219" y="49"/>
                  </a:cubicBezTo>
                  <a:cubicBezTo>
                    <a:pt x="215" y="49"/>
                    <a:pt x="210" y="48"/>
                    <a:pt x="206" y="46"/>
                  </a:cubicBezTo>
                  <a:cubicBezTo>
                    <a:pt x="195" y="39"/>
                    <a:pt x="192" y="24"/>
                    <a:pt x="199" y="13"/>
                  </a:cubicBezTo>
                  <a:cubicBezTo>
                    <a:pt x="199" y="12"/>
                    <a:pt x="200" y="11"/>
                    <a:pt x="200" y="10"/>
                  </a:cubicBezTo>
                  <a:cubicBezTo>
                    <a:pt x="192" y="7"/>
                    <a:pt x="182" y="4"/>
                    <a:pt x="173" y="2"/>
                  </a:cubicBezTo>
                  <a:cubicBezTo>
                    <a:pt x="173" y="3"/>
                    <a:pt x="174" y="4"/>
                    <a:pt x="173" y="5"/>
                  </a:cubicBezTo>
                  <a:cubicBezTo>
                    <a:pt x="173" y="18"/>
                    <a:pt x="162" y="28"/>
                    <a:pt x="150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35" y="28"/>
                    <a:pt x="125" y="17"/>
                    <a:pt x="126" y="3"/>
                  </a:cubicBezTo>
                  <a:cubicBezTo>
                    <a:pt x="126" y="2"/>
                    <a:pt x="126" y="1"/>
                    <a:pt x="126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iŝľîḋé">
              <a:extLst>
                <a:ext uri="{FF2B5EF4-FFF2-40B4-BE49-F238E27FC236}">
                  <a16:creationId xmlns:a16="http://schemas.microsoft.com/office/drawing/2014/main" id="{D0D822B0-D9EE-49C3-A1CE-A7F07E4506DB}"/>
                </a:ext>
              </a:extLst>
            </p:cNvPr>
            <p:cNvSpPr/>
            <p:nvPr/>
          </p:nvSpPr>
          <p:spPr bwMode="auto">
            <a:xfrm>
              <a:off x="6027738" y="2076450"/>
              <a:ext cx="428625" cy="447675"/>
            </a:xfrm>
            <a:custGeom>
              <a:avLst/>
              <a:gdLst>
                <a:gd name="T0" fmla="*/ 102 w 104"/>
                <a:gd name="T1" fmla="*/ 79 h 109"/>
                <a:gd name="T2" fmla="*/ 52 w 104"/>
                <a:gd name="T3" fmla="*/ 17 h 109"/>
                <a:gd name="T4" fmla="*/ 36 w 104"/>
                <a:gd name="T5" fmla="*/ 6 h 109"/>
                <a:gd name="T6" fmla="*/ 18 w 104"/>
                <a:gd name="T7" fmla="*/ 2 h 109"/>
                <a:gd name="T8" fmla="*/ 4 w 104"/>
                <a:gd name="T9" fmla="*/ 14 h 109"/>
                <a:gd name="T10" fmla="*/ 0 w 104"/>
                <a:gd name="T11" fmla="*/ 32 h 109"/>
                <a:gd name="T12" fmla="*/ 14 w 104"/>
                <a:gd name="T13" fmla="*/ 55 h 109"/>
                <a:gd name="T14" fmla="*/ 35 w 104"/>
                <a:gd name="T15" fmla="*/ 54 h 109"/>
                <a:gd name="T16" fmla="*/ 64 w 104"/>
                <a:gd name="T17" fmla="*/ 89 h 109"/>
                <a:gd name="T18" fmla="*/ 92 w 104"/>
                <a:gd name="T19" fmla="*/ 103 h 109"/>
                <a:gd name="T20" fmla="*/ 99 w 104"/>
                <a:gd name="T21" fmla="*/ 90 h 109"/>
                <a:gd name="T22" fmla="*/ 102 w 104"/>
                <a:gd name="T23" fmla="*/ 7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109">
                  <a:moveTo>
                    <a:pt x="102" y="79"/>
                  </a:moveTo>
                  <a:cubicBezTo>
                    <a:pt x="94" y="63"/>
                    <a:pt x="62" y="25"/>
                    <a:pt x="52" y="17"/>
                  </a:cubicBezTo>
                  <a:cubicBezTo>
                    <a:pt x="48" y="12"/>
                    <a:pt x="42" y="9"/>
                    <a:pt x="36" y="6"/>
                  </a:cubicBezTo>
                  <a:cubicBezTo>
                    <a:pt x="30" y="4"/>
                    <a:pt x="24" y="0"/>
                    <a:pt x="18" y="2"/>
                  </a:cubicBezTo>
                  <a:cubicBezTo>
                    <a:pt x="12" y="4"/>
                    <a:pt x="7" y="9"/>
                    <a:pt x="4" y="14"/>
                  </a:cubicBezTo>
                  <a:cubicBezTo>
                    <a:pt x="1" y="20"/>
                    <a:pt x="0" y="26"/>
                    <a:pt x="0" y="32"/>
                  </a:cubicBezTo>
                  <a:cubicBezTo>
                    <a:pt x="0" y="42"/>
                    <a:pt x="5" y="50"/>
                    <a:pt x="14" y="55"/>
                  </a:cubicBezTo>
                  <a:cubicBezTo>
                    <a:pt x="21" y="58"/>
                    <a:pt x="29" y="58"/>
                    <a:pt x="35" y="54"/>
                  </a:cubicBezTo>
                  <a:cubicBezTo>
                    <a:pt x="44" y="67"/>
                    <a:pt x="54" y="78"/>
                    <a:pt x="64" y="89"/>
                  </a:cubicBezTo>
                  <a:cubicBezTo>
                    <a:pt x="69" y="94"/>
                    <a:pt x="85" y="109"/>
                    <a:pt x="92" y="103"/>
                  </a:cubicBezTo>
                  <a:cubicBezTo>
                    <a:pt x="95" y="101"/>
                    <a:pt x="97" y="93"/>
                    <a:pt x="99" y="90"/>
                  </a:cubicBezTo>
                  <a:cubicBezTo>
                    <a:pt x="101" y="87"/>
                    <a:pt x="104" y="82"/>
                    <a:pt x="102" y="79"/>
                  </a:cubicBezTo>
                  <a:close/>
                </a:path>
              </a:pathLst>
            </a:custGeom>
            <a:solidFill>
              <a:srgbClr val="D49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śḷiḑè">
              <a:extLst>
                <a:ext uri="{FF2B5EF4-FFF2-40B4-BE49-F238E27FC236}">
                  <a16:creationId xmlns:a16="http://schemas.microsoft.com/office/drawing/2014/main" id="{1D30328A-E3AE-4252-B949-638536340C91}"/>
                </a:ext>
              </a:extLst>
            </p:cNvPr>
            <p:cNvSpPr/>
            <p:nvPr/>
          </p:nvSpPr>
          <p:spPr bwMode="auto">
            <a:xfrm>
              <a:off x="5794376" y="4148138"/>
              <a:ext cx="171450" cy="415925"/>
            </a:xfrm>
            <a:custGeom>
              <a:avLst/>
              <a:gdLst>
                <a:gd name="T0" fmla="*/ 6 w 42"/>
                <a:gd name="T1" fmla="*/ 64 h 101"/>
                <a:gd name="T2" fmla="*/ 12 w 42"/>
                <a:gd name="T3" fmla="*/ 87 h 101"/>
                <a:gd name="T4" fmla="*/ 26 w 42"/>
                <a:gd name="T5" fmla="*/ 97 h 101"/>
                <a:gd name="T6" fmla="*/ 39 w 42"/>
                <a:gd name="T7" fmla="*/ 98 h 101"/>
                <a:gd name="T8" fmla="*/ 41 w 42"/>
                <a:gd name="T9" fmla="*/ 83 h 101"/>
                <a:gd name="T10" fmla="*/ 42 w 42"/>
                <a:gd name="T11" fmla="*/ 63 h 101"/>
                <a:gd name="T12" fmla="*/ 40 w 42"/>
                <a:gd name="T13" fmla="*/ 26 h 101"/>
                <a:gd name="T14" fmla="*/ 15 w 42"/>
                <a:gd name="T15" fmla="*/ 3 h 101"/>
                <a:gd name="T16" fmla="*/ 1 w 42"/>
                <a:gd name="T17" fmla="*/ 28 h 101"/>
                <a:gd name="T18" fmla="*/ 6 w 42"/>
                <a:gd name="T19" fmla="*/ 6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01">
                  <a:moveTo>
                    <a:pt x="6" y="64"/>
                  </a:moveTo>
                  <a:cubicBezTo>
                    <a:pt x="7" y="71"/>
                    <a:pt x="9" y="79"/>
                    <a:pt x="12" y="87"/>
                  </a:cubicBezTo>
                  <a:cubicBezTo>
                    <a:pt x="13" y="92"/>
                    <a:pt x="21" y="95"/>
                    <a:pt x="26" y="97"/>
                  </a:cubicBezTo>
                  <a:cubicBezTo>
                    <a:pt x="30" y="100"/>
                    <a:pt x="35" y="101"/>
                    <a:pt x="39" y="98"/>
                  </a:cubicBezTo>
                  <a:cubicBezTo>
                    <a:pt x="42" y="95"/>
                    <a:pt x="41" y="87"/>
                    <a:pt x="41" y="83"/>
                  </a:cubicBezTo>
                  <a:cubicBezTo>
                    <a:pt x="42" y="76"/>
                    <a:pt x="42" y="70"/>
                    <a:pt x="42" y="63"/>
                  </a:cubicBezTo>
                  <a:cubicBezTo>
                    <a:pt x="42" y="51"/>
                    <a:pt x="41" y="38"/>
                    <a:pt x="40" y="26"/>
                  </a:cubicBezTo>
                  <a:cubicBezTo>
                    <a:pt x="39" y="13"/>
                    <a:pt x="32" y="0"/>
                    <a:pt x="15" y="3"/>
                  </a:cubicBezTo>
                  <a:cubicBezTo>
                    <a:pt x="2" y="5"/>
                    <a:pt x="0" y="17"/>
                    <a:pt x="1" y="28"/>
                  </a:cubicBezTo>
                  <a:cubicBezTo>
                    <a:pt x="2" y="40"/>
                    <a:pt x="3" y="52"/>
                    <a:pt x="6" y="64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iṧḻïdè">
              <a:extLst>
                <a:ext uri="{FF2B5EF4-FFF2-40B4-BE49-F238E27FC236}">
                  <a16:creationId xmlns:a16="http://schemas.microsoft.com/office/drawing/2014/main" id="{D96EB46D-FB55-4F56-8846-AA842663FEFA}"/>
                </a:ext>
              </a:extLst>
            </p:cNvPr>
            <p:cNvSpPr/>
            <p:nvPr/>
          </p:nvSpPr>
          <p:spPr bwMode="auto">
            <a:xfrm>
              <a:off x="6172201" y="4186238"/>
              <a:ext cx="173038" cy="352425"/>
            </a:xfrm>
            <a:custGeom>
              <a:avLst/>
              <a:gdLst>
                <a:gd name="T0" fmla="*/ 42 w 42"/>
                <a:gd name="T1" fmla="*/ 76 h 86"/>
                <a:gd name="T2" fmla="*/ 39 w 42"/>
                <a:gd name="T3" fmla="*/ 80 h 86"/>
                <a:gd name="T4" fmla="*/ 34 w 42"/>
                <a:gd name="T5" fmla="*/ 84 h 86"/>
                <a:gd name="T6" fmla="*/ 13 w 42"/>
                <a:gd name="T7" fmla="*/ 86 h 86"/>
                <a:gd name="T8" fmla="*/ 0 w 42"/>
                <a:gd name="T9" fmla="*/ 7 h 86"/>
                <a:gd name="T10" fmla="*/ 38 w 42"/>
                <a:gd name="T11" fmla="*/ 12 h 86"/>
                <a:gd name="T12" fmla="*/ 42 w 42"/>
                <a:gd name="T13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6">
                  <a:moveTo>
                    <a:pt x="42" y="76"/>
                  </a:moveTo>
                  <a:cubicBezTo>
                    <a:pt x="41" y="78"/>
                    <a:pt x="40" y="79"/>
                    <a:pt x="39" y="80"/>
                  </a:cubicBezTo>
                  <a:cubicBezTo>
                    <a:pt x="39" y="83"/>
                    <a:pt x="36" y="84"/>
                    <a:pt x="34" y="84"/>
                  </a:cubicBezTo>
                  <a:cubicBezTo>
                    <a:pt x="27" y="85"/>
                    <a:pt x="20" y="86"/>
                    <a:pt x="13" y="86"/>
                  </a:cubicBezTo>
                  <a:cubicBezTo>
                    <a:pt x="9" y="61"/>
                    <a:pt x="2" y="33"/>
                    <a:pt x="0" y="7"/>
                  </a:cubicBezTo>
                  <a:cubicBezTo>
                    <a:pt x="7" y="7"/>
                    <a:pt x="34" y="0"/>
                    <a:pt x="38" y="12"/>
                  </a:cubicBezTo>
                  <a:cubicBezTo>
                    <a:pt x="41" y="19"/>
                    <a:pt x="42" y="71"/>
                    <a:pt x="42" y="76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îṩ1ïḓe">
              <a:extLst>
                <a:ext uri="{FF2B5EF4-FFF2-40B4-BE49-F238E27FC236}">
                  <a16:creationId xmlns:a16="http://schemas.microsoft.com/office/drawing/2014/main" id="{331794A3-3593-4F35-B7D4-FDBA6C5FAE87}"/>
                </a:ext>
              </a:extLst>
            </p:cNvPr>
            <p:cNvSpPr/>
            <p:nvPr/>
          </p:nvSpPr>
          <p:spPr bwMode="auto">
            <a:xfrm>
              <a:off x="5913438" y="1776413"/>
              <a:ext cx="193675" cy="377825"/>
            </a:xfrm>
            <a:custGeom>
              <a:avLst/>
              <a:gdLst>
                <a:gd name="T0" fmla="*/ 45 w 47"/>
                <a:gd name="T1" fmla="*/ 56 h 92"/>
                <a:gd name="T2" fmla="*/ 46 w 47"/>
                <a:gd name="T3" fmla="*/ 54 h 92"/>
                <a:gd name="T4" fmla="*/ 43 w 47"/>
                <a:gd name="T5" fmla="*/ 35 h 92"/>
                <a:gd name="T6" fmla="*/ 35 w 47"/>
                <a:gd name="T7" fmla="*/ 23 h 92"/>
                <a:gd name="T8" fmla="*/ 29 w 47"/>
                <a:gd name="T9" fmla="*/ 10 h 92"/>
                <a:gd name="T10" fmla="*/ 7 w 47"/>
                <a:gd name="T11" fmla="*/ 9 h 92"/>
                <a:gd name="T12" fmla="*/ 12 w 47"/>
                <a:gd name="T13" fmla="*/ 26 h 92"/>
                <a:gd name="T14" fmla="*/ 10 w 47"/>
                <a:gd name="T15" fmla="*/ 45 h 92"/>
                <a:gd name="T16" fmla="*/ 3 w 47"/>
                <a:gd name="T17" fmla="*/ 61 h 92"/>
                <a:gd name="T18" fmla="*/ 0 w 47"/>
                <a:gd name="T19" fmla="*/ 81 h 92"/>
                <a:gd name="T20" fmla="*/ 4 w 47"/>
                <a:gd name="T21" fmla="*/ 90 h 92"/>
                <a:gd name="T22" fmla="*/ 13 w 47"/>
                <a:gd name="T23" fmla="*/ 90 h 92"/>
                <a:gd name="T24" fmla="*/ 45 w 47"/>
                <a:gd name="T25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92">
                  <a:moveTo>
                    <a:pt x="45" y="56"/>
                  </a:moveTo>
                  <a:cubicBezTo>
                    <a:pt x="45" y="55"/>
                    <a:pt x="46" y="55"/>
                    <a:pt x="46" y="54"/>
                  </a:cubicBezTo>
                  <a:cubicBezTo>
                    <a:pt x="47" y="47"/>
                    <a:pt x="46" y="41"/>
                    <a:pt x="43" y="35"/>
                  </a:cubicBezTo>
                  <a:cubicBezTo>
                    <a:pt x="41" y="31"/>
                    <a:pt x="37" y="27"/>
                    <a:pt x="35" y="23"/>
                  </a:cubicBezTo>
                  <a:cubicBezTo>
                    <a:pt x="33" y="19"/>
                    <a:pt x="32" y="14"/>
                    <a:pt x="29" y="10"/>
                  </a:cubicBezTo>
                  <a:cubicBezTo>
                    <a:pt x="24" y="1"/>
                    <a:pt x="12" y="0"/>
                    <a:pt x="7" y="9"/>
                  </a:cubicBezTo>
                  <a:cubicBezTo>
                    <a:pt x="3" y="17"/>
                    <a:pt x="10" y="20"/>
                    <a:pt x="12" y="26"/>
                  </a:cubicBezTo>
                  <a:cubicBezTo>
                    <a:pt x="14" y="32"/>
                    <a:pt x="11" y="39"/>
                    <a:pt x="10" y="45"/>
                  </a:cubicBezTo>
                  <a:cubicBezTo>
                    <a:pt x="8" y="50"/>
                    <a:pt x="5" y="55"/>
                    <a:pt x="3" y="61"/>
                  </a:cubicBezTo>
                  <a:cubicBezTo>
                    <a:pt x="1" y="67"/>
                    <a:pt x="0" y="74"/>
                    <a:pt x="0" y="81"/>
                  </a:cubicBezTo>
                  <a:cubicBezTo>
                    <a:pt x="1" y="84"/>
                    <a:pt x="1" y="88"/>
                    <a:pt x="4" y="90"/>
                  </a:cubicBezTo>
                  <a:cubicBezTo>
                    <a:pt x="7" y="92"/>
                    <a:pt x="10" y="91"/>
                    <a:pt x="13" y="90"/>
                  </a:cubicBezTo>
                  <a:cubicBezTo>
                    <a:pt x="29" y="86"/>
                    <a:pt x="42" y="72"/>
                    <a:pt x="45" y="56"/>
                  </a:cubicBezTo>
                  <a:close/>
                </a:path>
              </a:pathLst>
            </a:custGeom>
            <a:solidFill>
              <a:srgbClr val="EB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ŝḻïdè">
              <a:extLst>
                <a:ext uri="{FF2B5EF4-FFF2-40B4-BE49-F238E27FC236}">
                  <a16:creationId xmlns:a16="http://schemas.microsoft.com/office/drawing/2014/main" id="{ADD709F8-69F4-4C55-B655-EB36D0AB3A66}"/>
                </a:ext>
              </a:extLst>
            </p:cNvPr>
            <p:cNvSpPr/>
            <p:nvPr/>
          </p:nvSpPr>
          <p:spPr bwMode="auto">
            <a:xfrm>
              <a:off x="5600701" y="2524125"/>
              <a:ext cx="403225" cy="1854200"/>
            </a:xfrm>
            <a:custGeom>
              <a:avLst/>
              <a:gdLst>
                <a:gd name="T0" fmla="*/ 93 w 98"/>
                <a:gd name="T1" fmla="*/ 59 h 451"/>
                <a:gd name="T2" fmla="*/ 93 w 98"/>
                <a:gd name="T3" fmla="*/ 59 h 451"/>
                <a:gd name="T4" fmla="*/ 85 w 98"/>
                <a:gd name="T5" fmla="*/ 25 h 451"/>
                <a:gd name="T6" fmla="*/ 44 w 98"/>
                <a:gd name="T7" fmla="*/ 14 h 451"/>
                <a:gd name="T8" fmla="*/ 34 w 98"/>
                <a:gd name="T9" fmla="*/ 28 h 451"/>
                <a:gd name="T10" fmla="*/ 6 w 98"/>
                <a:gd name="T11" fmla="*/ 108 h 451"/>
                <a:gd name="T12" fmla="*/ 4 w 98"/>
                <a:gd name="T13" fmla="*/ 197 h 451"/>
                <a:gd name="T14" fmla="*/ 11 w 98"/>
                <a:gd name="T15" fmla="*/ 270 h 451"/>
                <a:gd name="T16" fmla="*/ 39 w 98"/>
                <a:gd name="T17" fmla="*/ 451 h 451"/>
                <a:gd name="T18" fmla="*/ 93 w 98"/>
                <a:gd name="T19" fmla="*/ 448 h 451"/>
                <a:gd name="T20" fmla="*/ 94 w 98"/>
                <a:gd name="T21" fmla="*/ 222 h 451"/>
                <a:gd name="T22" fmla="*/ 93 w 98"/>
                <a:gd name="T23" fmla="*/ 5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451">
                  <a:moveTo>
                    <a:pt x="93" y="59"/>
                  </a:moveTo>
                  <a:cubicBezTo>
                    <a:pt x="93" y="59"/>
                    <a:pt x="93" y="59"/>
                    <a:pt x="93" y="59"/>
                  </a:cubicBezTo>
                  <a:cubicBezTo>
                    <a:pt x="92" y="47"/>
                    <a:pt x="90" y="36"/>
                    <a:pt x="85" y="25"/>
                  </a:cubicBezTo>
                  <a:cubicBezTo>
                    <a:pt x="77" y="11"/>
                    <a:pt x="57" y="0"/>
                    <a:pt x="44" y="14"/>
                  </a:cubicBezTo>
                  <a:cubicBezTo>
                    <a:pt x="40" y="18"/>
                    <a:pt x="37" y="23"/>
                    <a:pt x="34" y="28"/>
                  </a:cubicBezTo>
                  <a:cubicBezTo>
                    <a:pt x="21" y="53"/>
                    <a:pt x="12" y="80"/>
                    <a:pt x="6" y="108"/>
                  </a:cubicBezTo>
                  <a:cubicBezTo>
                    <a:pt x="0" y="138"/>
                    <a:pt x="1" y="167"/>
                    <a:pt x="4" y="197"/>
                  </a:cubicBezTo>
                  <a:cubicBezTo>
                    <a:pt x="6" y="221"/>
                    <a:pt x="8" y="246"/>
                    <a:pt x="11" y="270"/>
                  </a:cubicBezTo>
                  <a:cubicBezTo>
                    <a:pt x="16" y="308"/>
                    <a:pt x="39" y="451"/>
                    <a:pt x="39" y="451"/>
                  </a:cubicBezTo>
                  <a:cubicBezTo>
                    <a:pt x="57" y="450"/>
                    <a:pt x="75" y="449"/>
                    <a:pt x="93" y="448"/>
                  </a:cubicBezTo>
                  <a:cubicBezTo>
                    <a:pt x="89" y="373"/>
                    <a:pt x="90" y="297"/>
                    <a:pt x="94" y="222"/>
                  </a:cubicBezTo>
                  <a:cubicBezTo>
                    <a:pt x="97" y="168"/>
                    <a:pt x="98" y="114"/>
                    <a:pt x="93" y="59"/>
                  </a:cubicBezTo>
                  <a:close/>
                </a:path>
              </a:pathLst>
            </a:custGeom>
            <a:solidFill>
              <a:srgbClr val="1E3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íṧliḑe">
              <a:extLst>
                <a:ext uri="{FF2B5EF4-FFF2-40B4-BE49-F238E27FC236}">
                  <a16:creationId xmlns:a16="http://schemas.microsoft.com/office/drawing/2014/main" id="{16908E6A-27AB-4C44-B0D1-4D9C88D8C624}"/>
                </a:ext>
              </a:extLst>
            </p:cNvPr>
            <p:cNvSpPr/>
            <p:nvPr/>
          </p:nvSpPr>
          <p:spPr bwMode="auto">
            <a:xfrm>
              <a:off x="5905501" y="2532063"/>
              <a:ext cx="473075" cy="1854200"/>
            </a:xfrm>
            <a:custGeom>
              <a:avLst/>
              <a:gdLst>
                <a:gd name="T0" fmla="*/ 114 w 115"/>
                <a:gd name="T1" fmla="*/ 444 h 451"/>
                <a:gd name="T2" fmla="*/ 114 w 115"/>
                <a:gd name="T3" fmla="*/ 432 h 451"/>
                <a:gd name="T4" fmla="*/ 102 w 115"/>
                <a:gd name="T5" fmla="*/ 237 h 451"/>
                <a:gd name="T6" fmla="*/ 89 w 115"/>
                <a:gd name="T7" fmla="*/ 137 h 451"/>
                <a:gd name="T8" fmla="*/ 60 w 115"/>
                <a:gd name="T9" fmla="*/ 64 h 451"/>
                <a:gd name="T10" fmla="*/ 23 w 115"/>
                <a:gd name="T11" fmla="*/ 11 h 451"/>
                <a:gd name="T12" fmla="*/ 1 w 115"/>
                <a:gd name="T13" fmla="*/ 25 h 451"/>
                <a:gd name="T14" fmla="*/ 0 w 115"/>
                <a:gd name="T15" fmla="*/ 80 h 451"/>
                <a:gd name="T16" fmla="*/ 7 w 115"/>
                <a:gd name="T17" fmla="*/ 187 h 451"/>
                <a:gd name="T18" fmla="*/ 42 w 115"/>
                <a:gd name="T19" fmla="*/ 362 h 451"/>
                <a:gd name="T20" fmla="*/ 65 w 115"/>
                <a:gd name="T21" fmla="*/ 450 h 451"/>
                <a:gd name="T22" fmla="*/ 114 w 115"/>
                <a:gd name="T23" fmla="*/ 44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51">
                  <a:moveTo>
                    <a:pt x="114" y="444"/>
                  </a:moveTo>
                  <a:cubicBezTo>
                    <a:pt x="115" y="444"/>
                    <a:pt x="114" y="433"/>
                    <a:pt x="114" y="432"/>
                  </a:cubicBezTo>
                  <a:cubicBezTo>
                    <a:pt x="111" y="367"/>
                    <a:pt x="107" y="302"/>
                    <a:pt x="102" y="237"/>
                  </a:cubicBezTo>
                  <a:cubicBezTo>
                    <a:pt x="100" y="204"/>
                    <a:pt x="97" y="170"/>
                    <a:pt x="89" y="137"/>
                  </a:cubicBezTo>
                  <a:cubicBezTo>
                    <a:pt x="83" y="112"/>
                    <a:pt x="74" y="87"/>
                    <a:pt x="60" y="64"/>
                  </a:cubicBezTo>
                  <a:cubicBezTo>
                    <a:pt x="50" y="47"/>
                    <a:pt x="41" y="22"/>
                    <a:pt x="23" y="11"/>
                  </a:cubicBezTo>
                  <a:cubicBezTo>
                    <a:pt x="5" y="0"/>
                    <a:pt x="2" y="10"/>
                    <a:pt x="1" y="25"/>
                  </a:cubicBezTo>
                  <a:cubicBezTo>
                    <a:pt x="1" y="43"/>
                    <a:pt x="0" y="61"/>
                    <a:pt x="0" y="80"/>
                  </a:cubicBezTo>
                  <a:cubicBezTo>
                    <a:pt x="0" y="116"/>
                    <a:pt x="3" y="152"/>
                    <a:pt x="7" y="187"/>
                  </a:cubicBezTo>
                  <a:cubicBezTo>
                    <a:pt x="14" y="246"/>
                    <a:pt x="29" y="304"/>
                    <a:pt x="42" y="362"/>
                  </a:cubicBezTo>
                  <a:cubicBezTo>
                    <a:pt x="43" y="368"/>
                    <a:pt x="56" y="451"/>
                    <a:pt x="65" y="450"/>
                  </a:cubicBezTo>
                  <a:cubicBezTo>
                    <a:pt x="81" y="448"/>
                    <a:pt x="98" y="446"/>
                    <a:pt x="114" y="444"/>
                  </a:cubicBezTo>
                  <a:close/>
                </a:path>
              </a:pathLst>
            </a:custGeom>
            <a:solidFill>
              <a:srgbClr val="395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ïsļïḋe">
              <a:extLst>
                <a:ext uri="{FF2B5EF4-FFF2-40B4-BE49-F238E27FC236}">
                  <a16:creationId xmlns:a16="http://schemas.microsoft.com/office/drawing/2014/main" id="{B5A4E28D-73B5-47EB-90AF-2B354120FEBA}"/>
                </a:ext>
              </a:extLst>
            </p:cNvPr>
            <p:cNvSpPr/>
            <p:nvPr/>
          </p:nvSpPr>
          <p:spPr bwMode="auto">
            <a:xfrm>
              <a:off x="5722938" y="1808163"/>
              <a:ext cx="374650" cy="511175"/>
            </a:xfrm>
            <a:custGeom>
              <a:avLst/>
              <a:gdLst>
                <a:gd name="T0" fmla="*/ 90 w 91"/>
                <a:gd name="T1" fmla="*/ 82 h 124"/>
                <a:gd name="T2" fmla="*/ 66 w 91"/>
                <a:gd name="T3" fmla="*/ 77 h 124"/>
                <a:gd name="T4" fmla="*/ 60 w 91"/>
                <a:gd name="T5" fmla="*/ 52 h 124"/>
                <a:gd name="T6" fmla="*/ 69 w 91"/>
                <a:gd name="T7" fmla="*/ 49 h 124"/>
                <a:gd name="T8" fmla="*/ 74 w 91"/>
                <a:gd name="T9" fmla="*/ 32 h 124"/>
                <a:gd name="T10" fmla="*/ 71 w 91"/>
                <a:gd name="T11" fmla="*/ 14 h 124"/>
                <a:gd name="T12" fmla="*/ 55 w 91"/>
                <a:gd name="T13" fmla="*/ 1 h 124"/>
                <a:gd name="T14" fmla="*/ 40 w 91"/>
                <a:gd name="T15" fmla="*/ 2 h 124"/>
                <a:gd name="T16" fmla="*/ 28 w 91"/>
                <a:gd name="T17" fmla="*/ 8 h 124"/>
                <a:gd name="T18" fmla="*/ 23 w 91"/>
                <a:gd name="T19" fmla="*/ 21 h 124"/>
                <a:gd name="T20" fmla="*/ 27 w 91"/>
                <a:gd name="T21" fmla="*/ 37 h 124"/>
                <a:gd name="T22" fmla="*/ 25 w 91"/>
                <a:gd name="T23" fmla="*/ 62 h 124"/>
                <a:gd name="T24" fmla="*/ 2 w 91"/>
                <a:gd name="T25" fmla="*/ 86 h 124"/>
                <a:gd name="T26" fmla="*/ 2 w 91"/>
                <a:gd name="T27" fmla="*/ 92 h 124"/>
                <a:gd name="T28" fmla="*/ 3 w 91"/>
                <a:gd name="T29" fmla="*/ 97 h 124"/>
                <a:gd name="T30" fmla="*/ 4 w 91"/>
                <a:gd name="T31" fmla="*/ 102 h 124"/>
                <a:gd name="T32" fmla="*/ 4 w 91"/>
                <a:gd name="T33" fmla="*/ 103 h 124"/>
                <a:gd name="T34" fmla="*/ 4 w 91"/>
                <a:gd name="T35" fmla="*/ 103 h 124"/>
                <a:gd name="T36" fmla="*/ 11 w 91"/>
                <a:gd name="T37" fmla="*/ 113 h 124"/>
                <a:gd name="T38" fmla="*/ 40 w 91"/>
                <a:gd name="T39" fmla="*/ 123 h 124"/>
                <a:gd name="T40" fmla="*/ 41 w 91"/>
                <a:gd name="T41" fmla="*/ 123 h 124"/>
                <a:gd name="T42" fmla="*/ 41 w 91"/>
                <a:gd name="T43" fmla="*/ 123 h 124"/>
                <a:gd name="T44" fmla="*/ 87 w 91"/>
                <a:gd name="T45" fmla="*/ 93 h 124"/>
                <a:gd name="T46" fmla="*/ 87 w 91"/>
                <a:gd name="T47" fmla="*/ 93 h 124"/>
                <a:gd name="T48" fmla="*/ 90 w 91"/>
                <a:gd name="T49" fmla="*/ 8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24">
                  <a:moveTo>
                    <a:pt x="90" y="82"/>
                  </a:moveTo>
                  <a:cubicBezTo>
                    <a:pt x="82" y="81"/>
                    <a:pt x="73" y="83"/>
                    <a:pt x="66" y="77"/>
                  </a:cubicBezTo>
                  <a:cubicBezTo>
                    <a:pt x="59" y="71"/>
                    <a:pt x="59" y="61"/>
                    <a:pt x="60" y="52"/>
                  </a:cubicBezTo>
                  <a:cubicBezTo>
                    <a:pt x="63" y="53"/>
                    <a:pt x="66" y="51"/>
                    <a:pt x="69" y="49"/>
                  </a:cubicBezTo>
                  <a:cubicBezTo>
                    <a:pt x="73" y="44"/>
                    <a:pt x="73" y="38"/>
                    <a:pt x="74" y="32"/>
                  </a:cubicBezTo>
                  <a:cubicBezTo>
                    <a:pt x="74" y="26"/>
                    <a:pt x="74" y="20"/>
                    <a:pt x="71" y="14"/>
                  </a:cubicBezTo>
                  <a:cubicBezTo>
                    <a:pt x="68" y="8"/>
                    <a:pt x="62" y="3"/>
                    <a:pt x="55" y="1"/>
                  </a:cubicBezTo>
                  <a:cubicBezTo>
                    <a:pt x="50" y="0"/>
                    <a:pt x="45" y="0"/>
                    <a:pt x="40" y="2"/>
                  </a:cubicBezTo>
                  <a:cubicBezTo>
                    <a:pt x="36" y="3"/>
                    <a:pt x="31" y="5"/>
                    <a:pt x="28" y="8"/>
                  </a:cubicBezTo>
                  <a:cubicBezTo>
                    <a:pt x="24" y="11"/>
                    <a:pt x="23" y="16"/>
                    <a:pt x="23" y="21"/>
                  </a:cubicBezTo>
                  <a:cubicBezTo>
                    <a:pt x="22" y="26"/>
                    <a:pt x="23" y="33"/>
                    <a:pt x="27" y="37"/>
                  </a:cubicBezTo>
                  <a:cubicBezTo>
                    <a:pt x="28" y="46"/>
                    <a:pt x="27" y="54"/>
                    <a:pt x="25" y="62"/>
                  </a:cubicBezTo>
                  <a:cubicBezTo>
                    <a:pt x="21" y="73"/>
                    <a:pt x="12" y="81"/>
                    <a:pt x="2" y="86"/>
                  </a:cubicBezTo>
                  <a:cubicBezTo>
                    <a:pt x="0" y="88"/>
                    <a:pt x="1" y="90"/>
                    <a:pt x="2" y="92"/>
                  </a:cubicBezTo>
                  <a:cubicBezTo>
                    <a:pt x="2" y="94"/>
                    <a:pt x="2" y="96"/>
                    <a:pt x="3" y="97"/>
                  </a:cubicBezTo>
                  <a:cubicBezTo>
                    <a:pt x="3" y="99"/>
                    <a:pt x="3" y="100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5" y="107"/>
                    <a:pt x="8" y="111"/>
                    <a:pt x="11" y="113"/>
                  </a:cubicBezTo>
                  <a:cubicBezTo>
                    <a:pt x="19" y="120"/>
                    <a:pt x="30" y="124"/>
                    <a:pt x="40" y="123"/>
                  </a:cubicBezTo>
                  <a:cubicBezTo>
                    <a:pt x="40" y="123"/>
                    <a:pt x="40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61" y="123"/>
                    <a:pt x="81" y="113"/>
                    <a:pt x="87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8" y="89"/>
                    <a:pt x="91" y="86"/>
                    <a:pt x="90" y="82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îŝľíďê">
              <a:extLst>
                <a:ext uri="{FF2B5EF4-FFF2-40B4-BE49-F238E27FC236}">
                  <a16:creationId xmlns:a16="http://schemas.microsoft.com/office/drawing/2014/main" id="{25C05261-0AE1-40CC-8176-F96045D11244}"/>
                </a:ext>
              </a:extLst>
            </p:cNvPr>
            <p:cNvSpPr/>
            <p:nvPr/>
          </p:nvSpPr>
          <p:spPr bwMode="auto">
            <a:xfrm>
              <a:off x="5567363" y="1685925"/>
              <a:ext cx="436563" cy="488950"/>
            </a:xfrm>
            <a:custGeom>
              <a:avLst/>
              <a:gdLst>
                <a:gd name="T0" fmla="*/ 101 w 106"/>
                <a:gd name="T1" fmla="*/ 15 h 119"/>
                <a:gd name="T2" fmla="*/ 101 w 106"/>
                <a:gd name="T3" fmla="*/ 14 h 119"/>
                <a:gd name="T4" fmla="*/ 76 w 106"/>
                <a:gd name="T5" fmla="*/ 2 h 119"/>
                <a:gd name="T6" fmla="*/ 49 w 106"/>
                <a:gd name="T7" fmla="*/ 9 h 119"/>
                <a:gd name="T8" fmla="*/ 41 w 106"/>
                <a:gd name="T9" fmla="*/ 25 h 119"/>
                <a:gd name="T10" fmla="*/ 21 w 106"/>
                <a:gd name="T11" fmla="*/ 46 h 119"/>
                <a:gd name="T12" fmla="*/ 4 w 106"/>
                <a:gd name="T13" fmla="*/ 69 h 119"/>
                <a:gd name="T14" fmla="*/ 3 w 106"/>
                <a:gd name="T15" fmla="*/ 97 h 119"/>
                <a:gd name="T16" fmla="*/ 22 w 106"/>
                <a:gd name="T17" fmla="*/ 117 h 119"/>
                <a:gd name="T18" fmla="*/ 33 w 106"/>
                <a:gd name="T19" fmla="*/ 119 h 119"/>
                <a:gd name="T20" fmla="*/ 41 w 106"/>
                <a:gd name="T21" fmla="*/ 118 h 119"/>
                <a:gd name="T22" fmla="*/ 49 w 106"/>
                <a:gd name="T23" fmla="*/ 115 h 119"/>
                <a:gd name="T24" fmla="*/ 64 w 106"/>
                <a:gd name="T25" fmla="*/ 103 h 119"/>
                <a:gd name="T26" fmla="*/ 70 w 106"/>
                <a:gd name="T27" fmla="*/ 93 h 119"/>
                <a:gd name="T28" fmla="*/ 74 w 106"/>
                <a:gd name="T29" fmla="*/ 78 h 119"/>
                <a:gd name="T30" fmla="*/ 73 w 106"/>
                <a:gd name="T31" fmla="*/ 70 h 119"/>
                <a:gd name="T32" fmla="*/ 70 w 106"/>
                <a:gd name="T33" fmla="*/ 64 h 119"/>
                <a:gd name="T34" fmla="*/ 68 w 106"/>
                <a:gd name="T35" fmla="*/ 64 h 119"/>
                <a:gd name="T36" fmla="*/ 64 w 106"/>
                <a:gd name="T37" fmla="*/ 60 h 119"/>
                <a:gd name="T38" fmla="*/ 67 w 106"/>
                <a:gd name="T39" fmla="*/ 52 h 119"/>
                <a:gd name="T40" fmla="*/ 70 w 106"/>
                <a:gd name="T41" fmla="*/ 52 h 119"/>
                <a:gd name="T42" fmla="*/ 70 w 106"/>
                <a:gd name="T43" fmla="*/ 48 h 119"/>
                <a:gd name="T44" fmla="*/ 74 w 106"/>
                <a:gd name="T45" fmla="*/ 49 h 119"/>
                <a:gd name="T46" fmla="*/ 102 w 106"/>
                <a:gd name="T47" fmla="*/ 40 h 119"/>
                <a:gd name="T48" fmla="*/ 101 w 106"/>
                <a:gd name="T49" fmla="*/ 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19">
                  <a:moveTo>
                    <a:pt x="101" y="15"/>
                  </a:moveTo>
                  <a:cubicBezTo>
                    <a:pt x="101" y="14"/>
                    <a:pt x="101" y="14"/>
                    <a:pt x="101" y="14"/>
                  </a:cubicBezTo>
                  <a:cubicBezTo>
                    <a:pt x="96" y="7"/>
                    <a:pt x="84" y="3"/>
                    <a:pt x="76" y="2"/>
                  </a:cubicBezTo>
                  <a:cubicBezTo>
                    <a:pt x="67" y="0"/>
                    <a:pt x="56" y="3"/>
                    <a:pt x="49" y="9"/>
                  </a:cubicBezTo>
                  <a:cubicBezTo>
                    <a:pt x="44" y="14"/>
                    <a:pt x="43" y="18"/>
                    <a:pt x="41" y="25"/>
                  </a:cubicBezTo>
                  <a:cubicBezTo>
                    <a:pt x="38" y="34"/>
                    <a:pt x="29" y="39"/>
                    <a:pt x="21" y="46"/>
                  </a:cubicBezTo>
                  <a:cubicBezTo>
                    <a:pt x="14" y="52"/>
                    <a:pt x="8" y="60"/>
                    <a:pt x="4" y="69"/>
                  </a:cubicBezTo>
                  <a:cubicBezTo>
                    <a:pt x="0" y="77"/>
                    <a:pt x="0" y="88"/>
                    <a:pt x="3" y="97"/>
                  </a:cubicBezTo>
                  <a:cubicBezTo>
                    <a:pt x="6" y="106"/>
                    <a:pt x="13" y="114"/>
                    <a:pt x="22" y="117"/>
                  </a:cubicBezTo>
                  <a:cubicBezTo>
                    <a:pt x="26" y="118"/>
                    <a:pt x="29" y="119"/>
                    <a:pt x="33" y="119"/>
                  </a:cubicBezTo>
                  <a:cubicBezTo>
                    <a:pt x="36" y="119"/>
                    <a:pt x="38" y="119"/>
                    <a:pt x="41" y="118"/>
                  </a:cubicBezTo>
                  <a:cubicBezTo>
                    <a:pt x="44" y="118"/>
                    <a:pt x="47" y="116"/>
                    <a:pt x="49" y="115"/>
                  </a:cubicBezTo>
                  <a:cubicBezTo>
                    <a:pt x="55" y="112"/>
                    <a:pt x="60" y="107"/>
                    <a:pt x="64" y="103"/>
                  </a:cubicBezTo>
                  <a:cubicBezTo>
                    <a:pt x="66" y="100"/>
                    <a:pt x="69" y="96"/>
                    <a:pt x="70" y="93"/>
                  </a:cubicBezTo>
                  <a:cubicBezTo>
                    <a:pt x="72" y="88"/>
                    <a:pt x="74" y="83"/>
                    <a:pt x="74" y="78"/>
                  </a:cubicBezTo>
                  <a:cubicBezTo>
                    <a:pt x="74" y="75"/>
                    <a:pt x="74" y="73"/>
                    <a:pt x="73" y="70"/>
                  </a:cubicBezTo>
                  <a:cubicBezTo>
                    <a:pt x="73" y="69"/>
                    <a:pt x="71" y="63"/>
                    <a:pt x="70" y="64"/>
                  </a:cubicBezTo>
                  <a:cubicBezTo>
                    <a:pt x="69" y="64"/>
                    <a:pt x="69" y="64"/>
                    <a:pt x="68" y="64"/>
                  </a:cubicBezTo>
                  <a:cubicBezTo>
                    <a:pt x="66" y="63"/>
                    <a:pt x="64" y="62"/>
                    <a:pt x="64" y="60"/>
                  </a:cubicBezTo>
                  <a:cubicBezTo>
                    <a:pt x="62" y="56"/>
                    <a:pt x="64" y="53"/>
                    <a:pt x="67" y="52"/>
                  </a:cubicBezTo>
                  <a:cubicBezTo>
                    <a:pt x="68" y="52"/>
                    <a:pt x="69" y="52"/>
                    <a:pt x="70" y="52"/>
                  </a:cubicBezTo>
                  <a:cubicBezTo>
                    <a:pt x="70" y="51"/>
                    <a:pt x="70" y="50"/>
                    <a:pt x="70" y="48"/>
                  </a:cubicBezTo>
                  <a:cubicBezTo>
                    <a:pt x="71" y="49"/>
                    <a:pt x="73" y="49"/>
                    <a:pt x="74" y="49"/>
                  </a:cubicBezTo>
                  <a:cubicBezTo>
                    <a:pt x="84" y="50"/>
                    <a:pt x="96" y="51"/>
                    <a:pt x="102" y="40"/>
                  </a:cubicBezTo>
                  <a:cubicBezTo>
                    <a:pt x="106" y="33"/>
                    <a:pt x="106" y="21"/>
                    <a:pt x="101" y="15"/>
                  </a:cubicBezTo>
                  <a:close/>
                </a:path>
              </a:pathLst>
            </a:custGeom>
            <a:solidFill>
              <a:srgbClr val="EB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íṧľíḓé">
              <a:extLst>
                <a:ext uri="{FF2B5EF4-FFF2-40B4-BE49-F238E27FC236}">
                  <a16:creationId xmlns:a16="http://schemas.microsoft.com/office/drawing/2014/main" id="{0F9D1E1C-D405-4D05-AEE5-D7ECABB944B6}"/>
                </a:ext>
              </a:extLst>
            </p:cNvPr>
            <p:cNvSpPr/>
            <p:nvPr/>
          </p:nvSpPr>
          <p:spPr bwMode="auto">
            <a:xfrm>
              <a:off x="5683251" y="2138363"/>
              <a:ext cx="455613" cy="561975"/>
            </a:xfrm>
            <a:custGeom>
              <a:avLst/>
              <a:gdLst>
                <a:gd name="T0" fmla="*/ 0 w 111"/>
                <a:gd name="T1" fmla="*/ 129 h 137"/>
                <a:gd name="T2" fmla="*/ 34 w 111"/>
                <a:gd name="T3" fmla="*/ 131 h 137"/>
                <a:gd name="T4" fmla="*/ 103 w 111"/>
                <a:gd name="T5" fmla="*/ 137 h 137"/>
                <a:gd name="T6" fmla="*/ 105 w 111"/>
                <a:gd name="T7" fmla="*/ 89 h 137"/>
                <a:gd name="T8" fmla="*/ 109 w 111"/>
                <a:gd name="T9" fmla="*/ 48 h 137"/>
                <a:gd name="T10" fmla="*/ 105 w 111"/>
                <a:gd name="T11" fmla="*/ 15 h 137"/>
                <a:gd name="T12" fmla="*/ 104 w 111"/>
                <a:gd name="T13" fmla="*/ 2 h 137"/>
                <a:gd name="T14" fmla="*/ 94 w 111"/>
                <a:gd name="T15" fmla="*/ 0 h 137"/>
                <a:gd name="T16" fmla="*/ 89 w 111"/>
                <a:gd name="T17" fmla="*/ 20 h 137"/>
                <a:gd name="T18" fmla="*/ 53 w 111"/>
                <a:gd name="T19" fmla="*/ 32 h 137"/>
                <a:gd name="T20" fmla="*/ 17 w 111"/>
                <a:gd name="T21" fmla="*/ 5 h 137"/>
                <a:gd name="T22" fmla="*/ 5 w 111"/>
                <a:gd name="T23" fmla="*/ 9 h 137"/>
                <a:gd name="T24" fmla="*/ 4 w 111"/>
                <a:gd name="T25" fmla="*/ 62 h 137"/>
                <a:gd name="T26" fmla="*/ 2 w 111"/>
                <a:gd name="T27" fmla="*/ 122 h 137"/>
                <a:gd name="T28" fmla="*/ 0 w 111"/>
                <a:gd name="T29" fmla="*/ 12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37">
                  <a:moveTo>
                    <a:pt x="0" y="129"/>
                  </a:moveTo>
                  <a:cubicBezTo>
                    <a:pt x="11" y="129"/>
                    <a:pt x="22" y="130"/>
                    <a:pt x="34" y="131"/>
                  </a:cubicBezTo>
                  <a:cubicBezTo>
                    <a:pt x="57" y="132"/>
                    <a:pt x="80" y="134"/>
                    <a:pt x="103" y="137"/>
                  </a:cubicBezTo>
                  <a:cubicBezTo>
                    <a:pt x="102" y="121"/>
                    <a:pt x="102" y="105"/>
                    <a:pt x="105" y="89"/>
                  </a:cubicBezTo>
                  <a:cubicBezTo>
                    <a:pt x="107" y="76"/>
                    <a:pt x="111" y="62"/>
                    <a:pt x="109" y="48"/>
                  </a:cubicBezTo>
                  <a:cubicBezTo>
                    <a:pt x="108" y="37"/>
                    <a:pt x="105" y="27"/>
                    <a:pt x="105" y="15"/>
                  </a:cubicBezTo>
                  <a:cubicBezTo>
                    <a:pt x="105" y="12"/>
                    <a:pt x="106" y="5"/>
                    <a:pt x="10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16"/>
                    <a:pt x="89" y="20"/>
                  </a:cubicBezTo>
                  <a:cubicBezTo>
                    <a:pt x="84" y="24"/>
                    <a:pt x="76" y="34"/>
                    <a:pt x="53" y="32"/>
                  </a:cubicBezTo>
                  <a:cubicBezTo>
                    <a:pt x="37" y="31"/>
                    <a:pt x="22" y="12"/>
                    <a:pt x="17" y="5"/>
                  </a:cubicBezTo>
                  <a:cubicBezTo>
                    <a:pt x="13" y="6"/>
                    <a:pt x="6" y="8"/>
                    <a:pt x="5" y="9"/>
                  </a:cubicBezTo>
                  <a:cubicBezTo>
                    <a:pt x="3" y="12"/>
                    <a:pt x="5" y="46"/>
                    <a:pt x="4" y="62"/>
                  </a:cubicBezTo>
                  <a:cubicBezTo>
                    <a:pt x="2" y="81"/>
                    <a:pt x="6" y="103"/>
                    <a:pt x="2" y="122"/>
                  </a:cubicBezTo>
                  <a:cubicBezTo>
                    <a:pt x="1" y="124"/>
                    <a:pt x="0" y="127"/>
                    <a:pt x="0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í$ḻiḑé">
              <a:extLst>
                <a:ext uri="{FF2B5EF4-FFF2-40B4-BE49-F238E27FC236}">
                  <a16:creationId xmlns:a16="http://schemas.microsoft.com/office/drawing/2014/main" id="{9892AD62-FA18-4F23-863B-2939BBEB181A}"/>
                </a:ext>
              </a:extLst>
            </p:cNvPr>
            <p:cNvSpPr/>
            <p:nvPr/>
          </p:nvSpPr>
          <p:spPr bwMode="auto">
            <a:xfrm>
              <a:off x="5526088" y="2174875"/>
              <a:ext cx="276225" cy="620713"/>
            </a:xfrm>
            <a:custGeom>
              <a:avLst/>
              <a:gdLst>
                <a:gd name="T0" fmla="*/ 61 w 67"/>
                <a:gd name="T1" fmla="*/ 143 h 151"/>
                <a:gd name="T2" fmla="*/ 37 w 67"/>
                <a:gd name="T3" fmla="*/ 145 h 151"/>
                <a:gd name="T4" fmla="*/ 31 w 67"/>
                <a:gd name="T5" fmla="*/ 134 h 151"/>
                <a:gd name="T6" fmla="*/ 12 w 67"/>
                <a:gd name="T7" fmla="*/ 74 h 151"/>
                <a:gd name="T8" fmla="*/ 7 w 67"/>
                <a:gd name="T9" fmla="*/ 21 h 151"/>
                <a:gd name="T10" fmla="*/ 45 w 67"/>
                <a:gd name="T11" fmla="*/ 0 h 151"/>
                <a:gd name="T12" fmla="*/ 50 w 67"/>
                <a:gd name="T13" fmla="*/ 13 h 151"/>
                <a:gd name="T14" fmla="*/ 48 w 67"/>
                <a:gd name="T15" fmla="*/ 57 h 151"/>
                <a:gd name="T16" fmla="*/ 54 w 67"/>
                <a:gd name="T17" fmla="*/ 86 h 151"/>
                <a:gd name="T18" fmla="*/ 60 w 67"/>
                <a:gd name="T19" fmla="*/ 112 h 151"/>
                <a:gd name="T20" fmla="*/ 62 w 67"/>
                <a:gd name="T21" fmla="*/ 142 h 151"/>
                <a:gd name="T22" fmla="*/ 61 w 67"/>
                <a:gd name="T23" fmla="*/ 1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151">
                  <a:moveTo>
                    <a:pt x="61" y="143"/>
                  </a:moveTo>
                  <a:cubicBezTo>
                    <a:pt x="56" y="149"/>
                    <a:pt x="43" y="151"/>
                    <a:pt x="37" y="145"/>
                  </a:cubicBezTo>
                  <a:cubicBezTo>
                    <a:pt x="34" y="142"/>
                    <a:pt x="33" y="138"/>
                    <a:pt x="31" y="134"/>
                  </a:cubicBezTo>
                  <a:cubicBezTo>
                    <a:pt x="24" y="115"/>
                    <a:pt x="18" y="95"/>
                    <a:pt x="12" y="74"/>
                  </a:cubicBezTo>
                  <a:cubicBezTo>
                    <a:pt x="8" y="58"/>
                    <a:pt x="0" y="39"/>
                    <a:pt x="7" y="21"/>
                  </a:cubicBezTo>
                  <a:cubicBezTo>
                    <a:pt x="14" y="7"/>
                    <a:pt x="30" y="2"/>
                    <a:pt x="45" y="0"/>
                  </a:cubicBezTo>
                  <a:cubicBezTo>
                    <a:pt x="47" y="3"/>
                    <a:pt x="48" y="8"/>
                    <a:pt x="50" y="13"/>
                  </a:cubicBezTo>
                  <a:cubicBezTo>
                    <a:pt x="53" y="21"/>
                    <a:pt x="63" y="46"/>
                    <a:pt x="48" y="57"/>
                  </a:cubicBezTo>
                  <a:cubicBezTo>
                    <a:pt x="48" y="57"/>
                    <a:pt x="50" y="63"/>
                    <a:pt x="54" y="86"/>
                  </a:cubicBezTo>
                  <a:cubicBezTo>
                    <a:pt x="56" y="95"/>
                    <a:pt x="59" y="103"/>
                    <a:pt x="60" y="112"/>
                  </a:cubicBezTo>
                  <a:cubicBezTo>
                    <a:pt x="62" y="121"/>
                    <a:pt x="67" y="134"/>
                    <a:pt x="62" y="142"/>
                  </a:cubicBezTo>
                  <a:lnTo>
                    <a:pt x="61" y="143"/>
                  </a:ln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îṣlíḓê">
              <a:extLst>
                <a:ext uri="{FF2B5EF4-FFF2-40B4-BE49-F238E27FC236}">
                  <a16:creationId xmlns:a16="http://schemas.microsoft.com/office/drawing/2014/main" id="{ADA726B1-70D5-49FA-B760-0BAA01E3FF2D}"/>
                </a:ext>
              </a:extLst>
            </p:cNvPr>
            <p:cNvSpPr/>
            <p:nvPr/>
          </p:nvSpPr>
          <p:spPr bwMode="auto">
            <a:xfrm>
              <a:off x="5632451" y="2314575"/>
              <a:ext cx="387350" cy="501650"/>
            </a:xfrm>
            <a:custGeom>
              <a:avLst/>
              <a:gdLst>
                <a:gd name="T0" fmla="*/ 9 w 94"/>
                <a:gd name="T1" fmla="*/ 82 h 122"/>
                <a:gd name="T2" fmla="*/ 28 w 94"/>
                <a:gd name="T3" fmla="*/ 115 h 122"/>
                <a:gd name="T4" fmla="*/ 42 w 94"/>
                <a:gd name="T5" fmla="*/ 102 h 122"/>
                <a:gd name="T6" fmla="*/ 74 w 94"/>
                <a:gd name="T7" fmla="*/ 48 h 122"/>
                <a:gd name="T8" fmla="*/ 82 w 94"/>
                <a:gd name="T9" fmla="*/ 30 h 122"/>
                <a:gd name="T10" fmla="*/ 87 w 94"/>
                <a:gd name="T11" fmla="*/ 22 h 122"/>
                <a:gd name="T12" fmla="*/ 93 w 94"/>
                <a:gd name="T13" fmla="*/ 15 h 122"/>
                <a:gd name="T14" fmla="*/ 77 w 94"/>
                <a:gd name="T15" fmla="*/ 0 h 122"/>
                <a:gd name="T16" fmla="*/ 61 w 94"/>
                <a:gd name="T17" fmla="*/ 19 h 122"/>
                <a:gd name="T18" fmla="*/ 9 w 94"/>
                <a:gd name="T19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22">
                  <a:moveTo>
                    <a:pt x="9" y="82"/>
                  </a:moveTo>
                  <a:cubicBezTo>
                    <a:pt x="0" y="96"/>
                    <a:pt x="8" y="122"/>
                    <a:pt x="28" y="115"/>
                  </a:cubicBezTo>
                  <a:cubicBezTo>
                    <a:pt x="34" y="112"/>
                    <a:pt x="38" y="107"/>
                    <a:pt x="42" y="102"/>
                  </a:cubicBezTo>
                  <a:cubicBezTo>
                    <a:pt x="55" y="85"/>
                    <a:pt x="66" y="67"/>
                    <a:pt x="74" y="48"/>
                  </a:cubicBezTo>
                  <a:cubicBezTo>
                    <a:pt x="77" y="42"/>
                    <a:pt x="79" y="36"/>
                    <a:pt x="82" y="30"/>
                  </a:cubicBezTo>
                  <a:cubicBezTo>
                    <a:pt x="84" y="27"/>
                    <a:pt x="85" y="24"/>
                    <a:pt x="87" y="22"/>
                  </a:cubicBezTo>
                  <a:cubicBezTo>
                    <a:pt x="88" y="20"/>
                    <a:pt x="92" y="17"/>
                    <a:pt x="93" y="15"/>
                  </a:cubicBezTo>
                  <a:cubicBezTo>
                    <a:pt x="94" y="11"/>
                    <a:pt x="82" y="1"/>
                    <a:pt x="77" y="0"/>
                  </a:cubicBezTo>
                  <a:cubicBezTo>
                    <a:pt x="77" y="0"/>
                    <a:pt x="67" y="13"/>
                    <a:pt x="61" y="19"/>
                  </a:cubicBezTo>
                  <a:cubicBezTo>
                    <a:pt x="46" y="37"/>
                    <a:pt x="24" y="57"/>
                    <a:pt x="9" y="82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iSlïdê">
              <a:extLst>
                <a:ext uri="{FF2B5EF4-FFF2-40B4-BE49-F238E27FC236}">
                  <a16:creationId xmlns:a16="http://schemas.microsoft.com/office/drawing/2014/main" id="{7C58F002-F43D-4F2F-9B72-BD8B27504701}"/>
                </a:ext>
              </a:extLst>
            </p:cNvPr>
            <p:cNvSpPr/>
            <p:nvPr/>
          </p:nvSpPr>
          <p:spPr bwMode="auto">
            <a:xfrm>
              <a:off x="6102351" y="2335213"/>
              <a:ext cx="439738" cy="354013"/>
            </a:xfrm>
            <a:custGeom>
              <a:avLst/>
              <a:gdLst>
                <a:gd name="T0" fmla="*/ 48 w 107"/>
                <a:gd name="T1" fmla="*/ 22 h 86"/>
                <a:gd name="T2" fmla="*/ 31 w 107"/>
                <a:gd name="T3" fmla="*/ 41 h 86"/>
                <a:gd name="T4" fmla="*/ 6 w 107"/>
                <a:gd name="T5" fmla="*/ 67 h 86"/>
                <a:gd name="T6" fmla="*/ 2 w 107"/>
                <a:gd name="T7" fmla="*/ 71 h 86"/>
                <a:gd name="T8" fmla="*/ 11 w 107"/>
                <a:gd name="T9" fmla="*/ 85 h 86"/>
                <a:gd name="T10" fmla="*/ 23 w 107"/>
                <a:gd name="T11" fmla="*/ 78 h 86"/>
                <a:gd name="T12" fmla="*/ 78 w 107"/>
                <a:gd name="T13" fmla="*/ 9 h 86"/>
                <a:gd name="T14" fmla="*/ 53 w 107"/>
                <a:gd name="T15" fmla="*/ 17 h 86"/>
                <a:gd name="T16" fmla="*/ 48 w 107"/>
                <a:gd name="T1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86">
                  <a:moveTo>
                    <a:pt x="48" y="22"/>
                  </a:moveTo>
                  <a:cubicBezTo>
                    <a:pt x="42" y="28"/>
                    <a:pt x="37" y="35"/>
                    <a:pt x="31" y="41"/>
                  </a:cubicBezTo>
                  <a:cubicBezTo>
                    <a:pt x="22" y="49"/>
                    <a:pt x="14" y="58"/>
                    <a:pt x="6" y="67"/>
                  </a:cubicBezTo>
                  <a:cubicBezTo>
                    <a:pt x="4" y="68"/>
                    <a:pt x="3" y="70"/>
                    <a:pt x="2" y="71"/>
                  </a:cubicBezTo>
                  <a:cubicBezTo>
                    <a:pt x="0" y="77"/>
                    <a:pt x="4" y="86"/>
                    <a:pt x="11" y="85"/>
                  </a:cubicBezTo>
                  <a:cubicBezTo>
                    <a:pt x="15" y="84"/>
                    <a:pt x="19" y="80"/>
                    <a:pt x="23" y="78"/>
                  </a:cubicBezTo>
                  <a:cubicBezTo>
                    <a:pt x="39" y="69"/>
                    <a:pt x="107" y="34"/>
                    <a:pt x="78" y="9"/>
                  </a:cubicBezTo>
                  <a:cubicBezTo>
                    <a:pt x="68" y="0"/>
                    <a:pt x="59" y="10"/>
                    <a:pt x="53" y="17"/>
                  </a:cubicBezTo>
                  <a:cubicBezTo>
                    <a:pt x="51" y="19"/>
                    <a:pt x="49" y="20"/>
                    <a:pt x="48" y="22"/>
                  </a:cubicBezTo>
                  <a:close/>
                </a:path>
              </a:pathLst>
            </a:custGeom>
            <a:solidFill>
              <a:srgbClr val="D49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ïŝliḋe">
              <a:extLst>
                <a:ext uri="{FF2B5EF4-FFF2-40B4-BE49-F238E27FC236}">
                  <a16:creationId xmlns:a16="http://schemas.microsoft.com/office/drawing/2014/main" id="{7AA655CC-F5FA-451A-9D9D-265E66EC5E57}"/>
                </a:ext>
              </a:extLst>
            </p:cNvPr>
            <p:cNvSpPr/>
            <p:nvPr/>
          </p:nvSpPr>
          <p:spPr bwMode="auto">
            <a:xfrm>
              <a:off x="6007101" y="2055813"/>
              <a:ext cx="231775" cy="307975"/>
            </a:xfrm>
            <a:custGeom>
              <a:avLst/>
              <a:gdLst>
                <a:gd name="T0" fmla="*/ 49 w 56"/>
                <a:gd name="T1" fmla="*/ 75 h 75"/>
                <a:gd name="T2" fmla="*/ 7 w 56"/>
                <a:gd name="T3" fmla="*/ 75 h 75"/>
                <a:gd name="T4" fmla="*/ 0 w 56"/>
                <a:gd name="T5" fmla="*/ 68 h 75"/>
                <a:gd name="T6" fmla="*/ 0 w 56"/>
                <a:gd name="T7" fmla="*/ 7 h 75"/>
                <a:gd name="T8" fmla="*/ 7 w 56"/>
                <a:gd name="T9" fmla="*/ 0 h 75"/>
                <a:gd name="T10" fmla="*/ 49 w 56"/>
                <a:gd name="T11" fmla="*/ 0 h 75"/>
                <a:gd name="T12" fmla="*/ 56 w 56"/>
                <a:gd name="T13" fmla="*/ 7 h 75"/>
                <a:gd name="T14" fmla="*/ 56 w 56"/>
                <a:gd name="T15" fmla="*/ 68 h 75"/>
                <a:gd name="T16" fmla="*/ 49 w 56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49" y="75"/>
                  </a:moveTo>
                  <a:cubicBezTo>
                    <a:pt x="7" y="75"/>
                    <a:pt x="7" y="75"/>
                    <a:pt x="7" y="75"/>
                  </a:cubicBezTo>
                  <a:cubicBezTo>
                    <a:pt x="3" y="75"/>
                    <a:pt x="0" y="72"/>
                    <a:pt x="0" y="6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72"/>
                    <a:pt x="53" y="75"/>
                    <a:pt x="49" y="75"/>
                  </a:cubicBezTo>
                  <a:close/>
                </a:path>
              </a:pathLst>
            </a:custGeom>
            <a:solidFill>
              <a:srgbClr val="1E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ïšḻiḍè">
              <a:extLst>
                <a:ext uri="{FF2B5EF4-FFF2-40B4-BE49-F238E27FC236}">
                  <a16:creationId xmlns:a16="http://schemas.microsoft.com/office/drawing/2014/main" id="{A7C943A5-8C4D-4880-856B-1EDAC476065B}"/>
                </a:ext>
              </a:extLst>
            </p:cNvPr>
            <p:cNvSpPr/>
            <p:nvPr/>
          </p:nvSpPr>
          <p:spPr bwMode="auto">
            <a:xfrm>
              <a:off x="5983288" y="2187575"/>
              <a:ext cx="144463" cy="77788"/>
            </a:xfrm>
            <a:custGeom>
              <a:avLst/>
              <a:gdLst>
                <a:gd name="T0" fmla="*/ 29 w 35"/>
                <a:gd name="T1" fmla="*/ 1 h 19"/>
                <a:gd name="T2" fmla="*/ 4 w 35"/>
                <a:gd name="T3" fmla="*/ 12 h 19"/>
                <a:gd name="T4" fmla="*/ 8 w 35"/>
                <a:gd name="T5" fmla="*/ 17 h 19"/>
                <a:gd name="T6" fmla="*/ 31 w 35"/>
                <a:gd name="T7" fmla="*/ 7 h 19"/>
                <a:gd name="T8" fmla="*/ 29 w 35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29" y="1"/>
                  </a:moveTo>
                  <a:cubicBezTo>
                    <a:pt x="20" y="3"/>
                    <a:pt x="12" y="5"/>
                    <a:pt x="4" y="12"/>
                  </a:cubicBezTo>
                  <a:cubicBezTo>
                    <a:pt x="0" y="16"/>
                    <a:pt x="4" y="19"/>
                    <a:pt x="8" y="17"/>
                  </a:cubicBezTo>
                  <a:cubicBezTo>
                    <a:pt x="15" y="12"/>
                    <a:pt x="22" y="9"/>
                    <a:pt x="31" y="7"/>
                  </a:cubicBezTo>
                  <a:cubicBezTo>
                    <a:pt x="35" y="6"/>
                    <a:pt x="33" y="0"/>
                    <a:pt x="29" y="1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i$1íḑè">
              <a:extLst>
                <a:ext uri="{FF2B5EF4-FFF2-40B4-BE49-F238E27FC236}">
                  <a16:creationId xmlns:a16="http://schemas.microsoft.com/office/drawing/2014/main" id="{84F2926C-31F1-4B5B-A199-63D4F2116E50}"/>
                </a:ext>
              </a:extLst>
            </p:cNvPr>
            <p:cNvSpPr/>
            <p:nvPr/>
          </p:nvSpPr>
          <p:spPr bwMode="auto">
            <a:xfrm>
              <a:off x="5995988" y="2211388"/>
              <a:ext cx="155575" cy="82550"/>
            </a:xfrm>
            <a:custGeom>
              <a:avLst/>
              <a:gdLst>
                <a:gd name="T0" fmla="*/ 32 w 38"/>
                <a:gd name="T1" fmla="*/ 1 h 20"/>
                <a:gd name="T2" fmla="*/ 4 w 38"/>
                <a:gd name="T3" fmla="*/ 13 h 20"/>
                <a:gd name="T4" fmla="*/ 7 w 38"/>
                <a:gd name="T5" fmla="*/ 18 h 20"/>
                <a:gd name="T6" fmla="*/ 34 w 38"/>
                <a:gd name="T7" fmla="*/ 7 h 20"/>
                <a:gd name="T8" fmla="*/ 32 w 38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32" y="1"/>
                  </a:moveTo>
                  <a:cubicBezTo>
                    <a:pt x="22" y="4"/>
                    <a:pt x="13" y="8"/>
                    <a:pt x="4" y="13"/>
                  </a:cubicBezTo>
                  <a:cubicBezTo>
                    <a:pt x="0" y="14"/>
                    <a:pt x="3" y="20"/>
                    <a:pt x="7" y="18"/>
                  </a:cubicBezTo>
                  <a:cubicBezTo>
                    <a:pt x="16" y="14"/>
                    <a:pt x="24" y="10"/>
                    <a:pt x="34" y="7"/>
                  </a:cubicBezTo>
                  <a:cubicBezTo>
                    <a:pt x="38" y="6"/>
                    <a:pt x="36" y="0"/>
                    <a:pt x="32" y="1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iŝļïdé">
              <a:extLst>
                <a:ext uri="{FF2B5EF4-FFF2-40B4-BE49-F238E27FC236}">
                  <a16:creationId xmlns:a16="http://schemas.microsoft.com/office/drawing/2014/main" id="{5904898F-FE6F-4E1B-8DBB-1D7BCF5F7529}"/>
                </a:ext>
              </a:extLst>
            </p:cNvPr>
            <p:cNvSpPr/>
            <p:nvPr/>
          </p:nvSpPr>
          <p:spPr bwMode="auto">
            <a:xfrm>
              <a:off x="6011863" y="2249488"/>
              <a:ext cx="127000" cy="73025"/>
            </a:xfrm>
            <a:custGeom>
              <a:avLst/>
              <a:gdLst>
                <a:gd name="T0" fmla="*/ 28 w 31"/>
                <a:gd name="T1" fmla="*/ 1 h 18"/>
                <a:gd name="T2" fmla="*/ 22 w 31"/>
                <a:gd name="T3" fmla="*/ 2 h 18"/>
                <a:gd name="T4" fmla="*/ 16 w 31"/>
                <a:gd name="T5" fmla="*/ 4 h 18"/>
                <a:gd name="T6" fmla="*/ 3 w 31"/>
                <a:gd name="T7" fmla="*/ 10 h 18"/>
                <a:gd name="T8" fmla="*/ 6 w 31"/>
                <a:gd name="T9" fmla="*/ 16 h 18"/>
                <a:gd name="T10" fmla="*/ 17 w 31"/>
                <a:gd name="T11" fmla="*/ 10 h 18"/>
                <a:gd name="T12" fmla="*/ 22 w 31"/>
                <a:gd name="T13" fmla="*/ 8 h 18"/>
                <a:gd name="T14" fmla="*/ 24 w 31"/>
                <a:gd name="T15" fmla="*/ 7 h 18"/>
                <a:gd name="T16" fmla="*/ 27 w 31"/>
                <a:gd name="T17" fmla="*/ 7 h 18"/>
                <a:gd name="T18" fmla="*/ 29 w 31"/>
                <a:gd name="T19" fmla="*/ 6 h 18"/>
                <a:gd name="T20" fmla="*/ 29 w 31"/>
                <a:gd name="T21" fmla="*/ 6 h 18"/>
                <a:gd name="T22" fmla="*/ 28 w 31"/>
                <a:gd name="T2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">
                  <a:moveTo>
                    <a:pt x="28" y="1"/>
                  </a:moveTo>
                  <a:cubicBezTo>
                    <a:pt x="26" y="0"/>
                    <a:pt x="24" y="1"/>
                    <a:pt x="22" y="2"/>
                  </a:cubicBezTo>
                  <a:cubicBezTo>
                    <a:pt x="20" y="2"/>
                    <a:pt x="18" y="3"/>
                    <a:pt x="16" y="4"/>
                  </a:cubicBezTo>
                  <a:cubicBezTo>
                    <a:pt x="11" y="6"/>
                    <a:pt x="7" y="8"/>
                    <a:pt x="3" y="10"/>
                  </a:cubicBezTo>
                  <a:cubicBezTo>
                    <a:pt x="0" y="12"/>
                    <a:pt x="3" y="18"/>
                    <a:pt x="6" y="16"/>
                  </a:cubicBezTo>
                  <a:cubicBezTo>
                    <a:pt x="10" y="14"/>
                    <a:pt x="13" y="12"/>
                    <a:pt x="17" y="10"/>
                  </a:cubicBezTo>
                  <a:cubicBezTo>
                    <a:pt x="18" y="9"/>
                    <a:pt x="20" y="9"/>
                    <a:pt x="22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7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4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sḻîdê">
              <a:extLst>
                <a:ext uri="{FF2B5EF4-FFF2-40B4-BE49-F238E27FC236}">
                  <a16:creationId xmlns:a16="http://schemas.microsoft.com/office/drawing/2014/main" id="{E044AF26-E607-4A78-AB83-2D88A01B789F}"/>
                </a:ext>
              </a:extLst>
            </p:cNvPr>
            <p:cNvSpPr/>
            <p:nvPr/>
          </p:nvSpPr>
          <p:spPr bwMode="auto">
            <a:xfrm>
              <a:off x="6019801" y="2281238"/>
              <a:ext cx="111125" cy="69850"/>
            </a:xfrm>
            <a:custGeom>
              <a:avLst/>
              <a:gdLst>
                <a:gd name="T0" fmla="*/ 22 w 27"/>
                <a:gd name="T1" fmla="*/ 1 h 17"/>
                <a:gd name="T2" fmla="*/ 4 w 27"/>
                <a:gd name="T3" fmla="*/ 10 h 17"/>
                <a:gd name="T4" fmla="*/ 7 w 27"/>
                <a:gd name="T5" fmla="*/ 15 h 17"/>
                <a:gd name="T6" fmla="*/ 24 w 27"/>
                <a:gd name="T7" fmla="*/ 7 h 17"/>
                <a:gd name="T8" fmla="*/ 22 w 2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22" y="1"/>
                  </a:moveTo>
                  <a:cubicBezTo>
                    <a:pt x="15" y="3"/>
                    <a:pt x="10" y="6"/>
                    <a:pt x="4" y="10"/>
                  </a:cubicBezTo>
                  <a:cubicBezTo>
                    <a:pt x="0" y="12"/>
                    <a:pt x="3" y="17"/>
                    <a:pt x="7" y="15"/>
                  </a:cubicBezTo>
                  <a:cubicBezTo>
                    <a:pt x="12" y="12"/>
                    <a:pt x="17" y="9"/>
                    <a:pt x="24" y="7"/>
                  </a:cubicBezTo>
                  <a:cubicBezTo>
                    <a:pt x="27" y="6"/>
                    <a:pt x="26" y="0"/>
                    <a:pt x="22" y="1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îṣḷíḍe">
              <a:extLst>
                <a:ext uri="{FF2B5EF4-FFF2-40B4-BE49-F238E27FC236}">
                  <a16:creationId xmlns:a16="http://schemas.microsoft.com/office/drawing/2014/main" id="{316C2C1E-5948-4B8D-8B2A-BC340752AF75}"/>
                </a:ext>
              </a:extLst>
            </p:cNvPr>
            <p:cNvSpPr/>
            <p:nvPr/>
          </p:nvSpPr>
          <p:spPr bwMode="auto">
            <a:xfrm>
              <a:off x="5934076" y="2232025"/>
              <a:ext cx="127000" cy="157163"/>
            </a:xfrm>
            <a:custGeom>
              <a:avLst/>
              <a:gdLst>
                <a:gd name="T0" fmla="*/ 30 w 31"/>
                <a:gd name="T1" fmla="*/ 21 h 38"/>
                <a:gd name="T2" fmla="*/ 31 w 31"/>
                <a:gd name="T3" fmla="*/ 24 h 38"/>
                <a:gd name="T4" fmla="*/ 29 w 31"/>
                <a:gd name="T5" fmla="*/ 28 h 38"/>
                <a:gd name="T6" fmla="*/ 19 w 31"/>
                <a:gd name="T7" fmla="*/ 37 h 38"/>
                <a:gd name="T8" fmla="*/ 6 w 31"/>
                <a:gd name="T9" fmla="*/ 35 h 38"/>
                <a:gd name="T10" fmla="*/ 1 w 31"/>
                <a:gd name="T11" fmla="*/ 28 h 38"/>
                <a:gd name="T12" fmla="*/ 4 w 31"/>
                <a:gd name="T13" fmla="*/ 19 h 38"/>
                <a:gd name="T14" fmla="*/ 17 w 31"/>
                <a:gd name="T15" fmla="*/ 1 h 38"/>
                <a:gd name="T16" fmla="*/ 30 w 31"/>
                <a:gd name="T17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8">
                  <a:moveTo>
                    <a:pt x="30" y="21"/>
                  </a:moveTo>
                  <a:cubicBezTo>
                    <a:pt x="31" y="22"/>
                    <a:pt x="31" y="23"/>
                    <a:pt x="31" y="24"/>
                  </a:cubicBezTo>
                  <a:cubicBezTo>
                    <a:pt x="31" y="25"/>
                    <a:pt x="30" y="26"/>
                    <a:pt x="29" y="28"/>
                  </a:cubicBezTo>
                  <a:cubicBezTo>
                    <a:pt x="27" y="32"/>
                    <a:pt x="23" y="35"/>
                    <a:pt x="19" y="37"/>
                  </a:cubicBezTo>
                  <a:cubicBezTo>
                    <a:pt x="14" y="38"/>
                    <a:pt x="10" y="38"/>
                    <a:pt x="6" y="35"/>
                  </a:cubicBezTo>
                  <a:cubicBezTo>
                    <a:pt x="3" y="32"/>
                    <a:pt x="0" y="32"/>
                    <a:pt x="1" y="28"/>
                  </a:cubicBezTo>
                  <a:cubicBezTo>
                    <a:pt x="1" y="26"/>
                    <a:pt x="3" y="20"/>
                    <a:pt x="4" y="19"/>
                  </a:cubicBezTo>
                  <a:cubicBezTo>
                    <a:pt x="5" y="14"/>
                    <a:pt x="12" y="2"/>
                    <a:pt x="17" y="1"/>
                  </a:cubicBezTo>
                  <a:cubicBezTo>
                    <a:pt x="22" y="0"/>
                    <a:pt x="24" y="13"/>
                    <a:pt x="30" y="21"/>
                  </a:cubicBezTo>
                  <a:close/>
                </a:path>
              </a:pathLst>
            </a:custGeom>
            <a:solidFill>
              <a:srgbClr val="E0A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ṩḻïḋé">
              <a:extLst>
                <a:ext uri="{FF2B5EF4-FFF2-40B4-BE49-F238E27FC236}">
                  <a16:creationId xmlns:a16="http://schemas.microsoft.com/office/drawing/2014/main" id="{F5069733-A056-4CB4-9465-269BE74290A2}"/>
                </a:ext>
              </a:extLst>
            </p:cNvPr>
            <p:cNvSpPr/>
            <p:nvPr/>
          </p:nvSpPr>
          <p:spPr bwMode="auto">
            <a:xfrm>
              <a:off x="6115051" y="2108200"/>
              <a:ext cx="15875" cy="17463"/>
            </a:xfrm>
            <a:prstGeom prst="ellipse">
              <a:avLst/>
            </a:prstGeom>
            <a:solidFill>
              <a:srgbClr val="FF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îŝlïḍé">
              <a:extLst>
                <a:ext uri="{FF2B5EF4-FFF2-40B4-BE49-F238E27FC236}">
                  <a16:creationId xmlns:a16="http://schemas.microsoft.com/office/drawing/2014/main" id="{DDB90EE5-A4D9-432E-BE87-1C3AE88ED7AA}"/>
                </a:ext>
              </a:extLst>
            </p:cNvPr>
            <p:cNvSpPr/>
            <p:nvPr/>
          </p:nvSpPr>
          <p:spPr bwMode="auto">
            <a:xfrm>
              <a:off x="5611813" y="4437063"/>
              <a:ext cx="354013" cy="196850"/>
            </a:xfrm>
            <a:custGeom>
              <a:avLst/>
              <a:gdLst>
                <a:gd name="T0" fmla="*/ 50 w 86"/>
                <a:gd name="T1" fmla="*/ 16 h 48"/>
                <a:gd name="T2" fmla="*/ 37 w 86"/>
                <a:gd name="T3" fmla="*/ 23 h 48"/>
                <a:gd name="T4" fmla="*/ 8 w 86"/>
                <a:gd name="T5" fmla="*/ 35 h 48"/>
                <a:gd name="T6" fmla="*/ 4 w 86"/>
                <a:gd name="T7" fmla="*/ 38 h 48"/>
                <a:gd name="T8" fmla="*/ 15 w 86"/>
                <a:gd name="T9" fmla="*/ 48 h 48"/>
                <a:gd name="T10" fmla="*/ 52 w 86"/>
                <a:gd name="T11" fmla="*/ 47 h 48"/>
                <a:gd name="T12" fmla="*/ 69 w 86"/>
                <a:gd name="T13" fmla="*/ 45 h 48"/>
                <a:gd name="T14" fmla="*/ 82 w 86"/>
                <a:gd name="T15" fmla="*/ 43 h 48"/>
                <a:gd name="T16" fmla="*/ 85 w 86"/>
                <a:gd name="T17" fmla="*/ 41 h 48"/>
                <a:gd name="T18" fmla="*/ 85 w 86"/>
                <a:gd name="T19" fmla="*/ 38 h 48"/>
                <a:gd name="T20" fmla="*/ 86 w 86"/>
                <a:gd name="T21" fmla="*/ 24 h 48"/>
                <a:gd name="T22" fmla="*/ 82 w 86"/>
                <a:gd name="T23" fmla="*/ 11 h 48"/>
                <a:gd name="T24" fmla="*/ 67 w 86"/>
                <a:gd name="T25" fmla="*/ 0 h 48"/>
                <a:gd name="T26" fmla="*/ 57 w 86"/>
                <a:gd name="T27" fmla="*/ 2 h 48"/>
                <a:gd name="T28" fmla="*/ 55 w 86"/>
                <a:gd name="T29" fmla="*/ 9 h 48"/>
                <a:gd name="T30" fmla="*/ 50 w 86"/>
                <a:gd name="T3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48">
                  <a:moveTo>
                    <a:pt x="50" y="16"/>
                  </a:moveTo>
                  <a:cubicBezTo>
                    <a:pt x="46" y="19"/>
                    <a:pt x="41" y="21"/>
                    <a:pt x="37" y="23"/>
                  </a:cubicBezTo>
                  <a:cubicBezTo>
                    <a:pt x="27" y="27"/>
                    <a:pt x="17" y="31"/>
                    <a:pt x="8" y="35"/>
                  </a:cubicBezTo>
                  <a:cubicBezTo>
                    <a:pt x="7" y="36"/>
                    <a:pt x="5" y="37"/>
                    <a:pt x="4" y="38"/>
                  </a:cubicBezTo>
                  <a:cubicBezTo>
                    <a:pt x="0" y="44"/>
                    <a:pt x="11" y="48"/>
                    <a:pt x="15" y="48"/>
                  </a:cubicBezTo>
                  <a:cubicBezTo>
                    <a:pt x="28" y="48"/>
                    <a:pt x="40" y="48"/>
                    <a:pt x="52" y="47"/>
                  </a:cubicBezTo>
                  <a:cubicBezTo>
                    <a:pt x="57" y="46"/>
                    <a:pt x="63" y="45"/>
                    <a:pt x="69" y="45"/>
                  </a:cubicBezTo>
                  <a:cubicBezTo>
                    <a:pt x="74" y="45"/>
                    <a:pt x="78" y="46"/>
                    <a:pt x="82" y="43"/>
                  </a:cubicBezTo>
                  <a:cubicBezTo>
                    <a:pt x="83" y="43"/>
                    <a:pt x="84" y="42"/>
                    <a:pt x="85" y="41"/>
                  </a:cubicBezTo>
                  <a:cubicBezTo>
                    <a:pt x="85" y="40"/>
                    <a:pt x="85" y="39"/>
                    <a:pt x="85" y="38"/>
                  </a:cubicBezTo>
                  <a:cubicBezTo>
                    <a:pt x="86" y="33"/>
                    <a:pt x="86" y="29"/>
                    <a:pt x="86" y="24"/>
                  </a:cubicBezTo>
                  <a:cubicBezTo>
                    <a:pt x="86" y="18"/>
                    <a:pt x="86" y="15"/>
                    <a:pt x="82" y="11"/>
                  </a:cubicBezTo>
                  <a:cubicBezTo>
                    <a:pt x="77" y="6"/>
                    <a:pt x="73" y="2"/>
                    <a:pt x="67" y="0"/>
                  </a:cubicBezTo>
                  <a:cubicBezTo>
                    <a:pt x="63" y="0"/>
                    <a:pt x="59" y="0"/>
                    <a:pt x="57" y="2"/>
                  </a:cubicBezTo>
                  <a:cubicBezTo>
                    <a:pt x="56" y="4"/>
                    <a:pt x="55" y="7"/>
                    <a:pt x="55" y="9"/>
                  </a:cubicBezTo>
                  <a:cubicBezTo>
                    <a:pt x="54" y="12"/>
                    <a:pt x="52" y="14"/>
                    <a:pt x="50" y="16"/>
                  </a:cubicBezTo>
                  <a:close/>
                </a:path>
              </a:pathLst>
            </a:custGeom>
            <a:solidFill>
              <a:srgbClr val="1E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ïṧľïḓè">
              <a:extLst>
                <a:ext uri="{FF2B5EF4-FFF2-40B4-BE49-F238E27FC236}">
                  <a16:creationId xmlns:a16="http://schemas.microsoft.com/office/drawing/2014/main" id="{DC4332C3-9BA2-44B1-BC3E-C6ED45B1F195}"/>
                </a:ext>
              </a:extLst>
            </p:cNvPr>
            <p:cNvSpPr/>
            <p:nvPr/>
          </p:nvSpPr>
          <p:spPr bwMode="auto">
            <a:xfrm>
              <a:off x="6218238" y="4440238"/>
              <a:ext cx="357188" cy="201613"/>
            </a:xfrm>
            <a:custGeom>
              <a:avLst/>
              <a:gdLst>
                <a:gd name="T0" fmla="*/ 36 w 87"/>
                <a:gd name="T1" fmla="*/ 16 h 49"/>
                <a:gd name="T2" fmla="*/ 49 w 87"/>
                <a:gd name="T3" fmla="*/ 23 h 49"/>
                <a:gd name="T4" fmla="*/ 79 w 87"/>
                <a:gd name="T5" fmla="*/ 36 h 49"/>
                <a:gd name="T6" fmla="*/ 82 w 87"/>
                <a:gd name="T7" fmla="*/ 38 h 49"/>
                <a:gd name="T8" fmla="*/ 72 w 87"/>
                <a:gd name="T9" fmla="*/ 49 h 49"/>
                <a:gd name="T10" fmla="*/ 36 w 87"/>
                <a:gd name="T11" fmla="*/ 47 h 49"/>
                <a:gd name="T12" fmla="*/ 18 w 87"/>
                <a:gd name="T13" fmla="*/ 45 h 49"/>
                <a:gd name="T14" fmla="*/ 4 w 87"/>
                <a:gd name="T15" fmla="*/ 43 h 49"/>
                <a:gd name="T16" fmla="*/ 2 w 87"/>
                <a:gd name="T17" fmla="*/ 41 h 49"/>
                <a:gd name="T18" fmla="*/ 1 w 87"/>
                <a:gd name="T19" fmla="*/ 39 h 49"/>
                <a:gd name="T20" fmla="*/ 0 w 87"/>
                <a:gd name="T21" fmla="*/ 24 h 49"/>
                <a:gd name="T22" fmla="*/ 4 w 87"/>
                <a:gd name="T23" fmla="*/ 11 h 49"/>
                <a:gd name="T24" fmla="*/ 18 w 87"/>
                <a:gd name="T25" fmla="*/ 1 h 49"/>
                <a:gd name="T26" fmla="*/ 28 w 87"/>
                <a:gd name="T27" fmla="*/ 2 h 49"/>
                <a:gd name="T28" fmla="*/ 31 w 87"/>
                <a:gd name="T29" fmla="*/ 9 h 49"/>
                <a:gd name="T30" fmla="*/ 36 w 87"/>
                <a:gd name="T31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49">
                  <a:moveTo>
                    <a:pt x="36" y="16"/>
                  </a:moveTo>
                  <a:cubicBezTo>
                    <a:pt x="40" y="19"/>
                    <a:pt x="45" y="21"/>
                    <a:pt x="49" y="23"/>
                  </a:cubicBezTo>
                  <a:cubicBezTo>
                    <a:pt x="59" y="27"/>
                    <a:pt x="69" y="31"/>
                    <a:pt x="79" y="36"/>
                  </a:cubicBezTo>
                  <a:cubicBezTo>
                    <a:pt x="80" y="36"/>
                    <a:pt x="81" y="37"/>
                    <a:pt x="82" y="38"/>
                  </a:cubicBezTo>
                  <a:cubicBezTo>
                    <a:pt x="87" y="45"/>
                    <a:pt x="77" y="49"/>
                    <a:pt x="72" y="49"/>
                  </a:cubicBezTo>
                  <a:cubicBezTo>
                    <a:pt x="60" y="49"/>
                    <a:pt x="47" y="48"/>
                    <a:pt x="36" y="47"/>
                  </a:cubicBezTo>
                  <a:cubicBezTo>
                    <a:pt x="30" y="47"/>
                    <a:pt x="24" y="46"/>
                    <a:pt x="18" y="45"/>
                  </a:cubicBezTo>
                  <a:cubicBezTo>
                    <a:pt x="13" y="45"/>
                    <a:pt x="9" y="46"/>
                    <a:pt x="4" y="43"/>
                  </a:cubicBezTo>
                  <a:cubicBezTo>
                    <a:pt x="4" y="43"/>
                    <a:pt x="3" y="42"/>
                    <a:pt x="2" y="41"/>
                  </a:cubicBezTo>
                  <a:cubicBezTo>
                    <a:pt x="2" y="41"/>
                    <a:pt x="1" y="40"/>
                    <a:pt x="1" y="39"/>
                  </a:cubicBezTo>
                  <a:cubicBezTo>
                    <a:pt x="0" y="34"/>
                    <a:pt x="0" y="29"/>
                    <a:pt x="0" y="24"/>
                  </a:cubicBezTo>
                  <a:cubicBezTo>
                    <a:pt x="0" y="18"/>
                    <a:pt x="0" y="16"/>
                    <a:pt x="4" y="11"/>
                  </a:cubicBezTo>
                  <a:cubicBezTo>
                    <a:pt x="8" y="6"/>
                    <a:pt x="12" y="2"/>
                    <a:pt x="18" y="1"/>
                  </a:cubicBezTo>
                  <a:cubicBezTo>
                    <a:pt x="22" y="0"/>
                    <a:pt x="26" y="0"/>
                    <a:pt x="28" y="2"/>
                  </a:cubicBezTo>
                  <a:cubicBezTo>
                    <a:pt x="30" y="4"/>
                    <a:pt x="30" y="7"/>
                    <a:pt x="31" y="9"/>
                  </a:cubicBezTo>
                  <a:cubicBezTo>
                    <a:pt x="32" y="12"/>
                    <a:pt x="34" y="15"/>
                    <a:pt x="36" y="16"/>
                  </a:cubicBezTo>
                  <a:close/>
                </a:path>
              </a:pathLst>
            </a:custGeom>
            <a:solidFill>
              <a:srgbClr val="1E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íšļîde">
              <a:extLst>
                <a:ext uri="{FF2B5EF4-FFF2-40B4-BE49-F238E27FC236}">
                  <a16:creationId xmlns:a16="http://schemas.microsoft.com/office/drawing/2014/main" id="{A559C851-A4C2-4ABB-B4AE-ED0A113DA702}"/>
                </a:ext>
              </a:extLst>
            </p:cNvPr>
            <p:cNvSpPr/>
            <p:nvPr/>
          </p:nvSpPr>
          <p:spPr bwMode="auto">
            <a:xfrm>
              <a:off x="5946776" y="2614613"/>
              <a:ext cx="238125" cy="188913"/>
            </a:xfrm>
            <a:custGeom>
              <a:avLst/>
              <a:gdLst>
                <a:gd name="T0" fmla="*/ 46 w 58"/>
                <a:gd name="T1" fmla="*/ 0 h 46"/>
                <a:gd name="T2" fmla="*/ 39 w 58"/>
                <a:gd name="T3" fmla="*/ 2 h 46"/>
                <a:gd name="T4" fmla="*/ 28 w 58"/>
                <a:gd name="T5" fmla="*/ 11 h 46"/>
                <a:gd name="T6" fmla="*/ 6 w 58"/>
                <a:gd name="T7" fmla="*/ 22 h 46"/>
                <a:gd name="T8" fmla="*/ 8 w 58"/>
                <a:gd name="T9" fmla="*/ 26 h 46"/>
                <a:gd name="T10" fmla="*/ 25 w 58"/>
                <a:gd name="T11" fmla="*/ 18 h 46"/>
                <a:gd name="T12" fmla="*/ 26 w 58"/>
                <a:gd name="T13" fmla="*/ 20 h 46"/>
                <a:gd name="T14" fmla="*/ 3 w 58"/>
                <a:gd name="T15" fmla="*/ 33 h 46"/>
                <a:gd name="T16" fmla="*/ 4 w 58"/>
                <a:gd name="T17" fmla="*/ 38 h 46"/>
                <a:gd name="T18" fmla="*/ 29 w 58"/>
                <a:gd name="T19" fmla="*/ 24 h 46"/>
                <a:gd name="T20" fmla="*/ 30 w 58"/>
                <a:gd name="T21" fmla="*/ 25 h 46"/>
                <a:gd name="T22" fmla="*/ 8 w 58"/>
                <a:gd name="T23" fmla="*/ 39 h 46"/>
                <a:gd name="T24" fmla="*/ 10 w 58"/>
                <a:gd name="T25" fmla="*/ 43 h 46"/>
                <a:gd name="T26" fmla="*/ 32 w 58"/>
                <a:gd name="T27" fmla="*/ 29 h 46"/>
                <a:gd name="T28" fmla="*/ 34 w 58"/>
                <a:gd name="T29" fmla="*/ 30 h 46"/>
                <a:gd name="T30" fmla="*/ 19 w 58"/>
                <a:gd name="T31" fmla="*/ 41 h 46"/>
                <a:gd name="T32" fmla="*/ 21 w 58"/>
                <a:gd name="T33" fmla="*/ 46 h 46"/>
                <a:gd name="T34" fmla="*/ 37 w 58"/>
                <a:gd name="T35" fmla="*/ 34 h 46"/>
                <a:gd name="T36" fmla="*/ 49 w 58"/>
                <a:gd name="T37" fmla="*/ 24 h 46"/>
                <a:gd name="T38" fmla="*/ 56 w 58"/>
                <a:gd name="T39" fmla="*/ 7 h 46"/>
                <a:gd name="T40" fmla="*/ 49 w 58"/>
                <a:gd name="T41" fmla="*/ 0 h 46"/>
                <a:gd name="T42" fmla="*/ 46 w 58"/>
                <a:gd name="T4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46">
                  <a:moveTo>
                    <a:pt x="46" y="0"/>
                  </a:moveTo>
                  <a:cubicBezTo>
                    <a:pt x="43" y="1"/>
                    <a:pt x="41" y="1"/>
                    <a:pt x="39" y="2"/>
                  </a:cubicBezTo>
                  <a:cubicBezTo>
                    <a:pt x="35" y="5"/>
                    <a:pt x="32" y="9"/>
                    <a:pt x="28" y="11"/>
                  </a:cubicBezTo>
                  <a:cubicBezTo>
                    <a:pt x="21" y="15"/>
                    <a:pt x="14" y="19"/>
                    <a:pt x="6" y="22"/>
                  </a:cubicBezTo>
                  <a:cubicBezTo>
                    <a:pt x="4" y="23"/>
                    <a:pt x="5" y="27"/>
                    <a:pt x="8" y="26"/>
                  </a:cubicBezTo>
                  <a:cubicBezTo>
                    <a:pt x="14" y="24"/>
                    <a:pt x="20" y="21"/>
                    <a:pt x="25" y="18"/>
                  </a:cubicBezTo>
                  <a:cubicBezTo>
                    <a:pt x="26" y="19"/>
                    <a:pt x="26" y="19"/>
                    <a:pt x="26" y="20"/>
                  </a:cubicBezTo>
                  <a:cubicBezTo>
                    <a:pt x="19" y="26"/>
                    <a:pt x="11" y="30"/>
                    <a:pt x="3" y="33"/>
                  </a:cubicBezTo>
                  <a:cubicBezTo>
                    <a:pt x="0" y="34"/>
                    <a:pt x="2" y="38"/>
                    <a:pt x="4" y="38"/>
                  </a:cubicBezTo>
                  <a:cubicBezTo>
                    <a:pt x="13" y="34"/>
                    <a:pt x="21" y="30"/>
                    <a:pt x="29" y="24"/>
                  </a:cubicBezTo>
                  <a:cubicBezTo>
                    <a:pt x="29" y="24"/>
                    <a:pt x="29" y="25"/>
                    <a:pt x="30" y="25"/>
                  </a:cubicBezTo>
                  <a:cubicBezTo>
                    <a:pt x="24" y="31"/>
                    <a:pt x="16" y="36"/>
                    <a:pt x="8" y="39"/>
                  </a:cubicBezTo>
                  <a:cubicBezTo>
                    <a:pt x="6" y="40"/>
                    <a:pt x="8" y="44"/>
                    <a:pt x="10" y="43"/>
                  </a:cubicBezTo>
                  <a:cubicBezTo>
                    <a:pt x="18" y="40"/>
                    <a:pt x="26" y="35"/>
                    <a:pt x="32" y="29"/>
                  </a:cubicBezTo>
                  <a:cubicBezTo>
                    <a:pt x="33" y="29"/>
                    <a:pt x="33" y="30"/>
                    <a:pt x="34" y="30"/>
                  </a:cubicBezTo>
                  <a:cubicBezTo>
                    <a:pt x="30" y="35"/>
                    <a:pt x="25" y="40"/>
                    <a:pt x="19" y="41"/>
                  </a:cubicBezTo>
                  <a:cubicBezTo>
                    <a:pt x="17" y="42"/>
                    <a:pt x="18" y="46"/>
                    <a:pt x="21" y="46"/>
                  </a:cubicBezTo>
                  <a:cubicBezTo>
                    <a:pt x="28" y="44"/>
                    <a:pt x="32" y="39"/>
                    <a:pt x="37" y="34"/>
                  </a:cubicBezTo>
                  <a:cubicBezTo>
                    <a:pt x="41" y="30"/>
                    <a:pt x="45" y="27"/>
                    <a:pt x="49" y="24"/>
                  </a:cubicBezTo>
                  <a:cubicBezTo>
                    <a:pt x="53" y="19"/>
                    <a:pt x="58" y="13"/>
                    <a:pt x="56" y="7"/>
                  </a:cubicBezTo>
                  <a:cubicBezTo>
                    <a:pt x="55" y="3"/>
                    <a:pt x="52" y="1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lose/>
                </a:path>
              </a:pathLst>
            </a:custGeom>
            <a:solidFill>
              <a:srgbClr val="D49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iśḷiḋê">
              <a:extLst>
                <a:ext uri="{FF2B5EF4-FFF2-40B4-BE49-F238E27FC236}">
                  <a16:creationId xmlns:a16="http://schemas.microsoft.com/office/drawing/2014/main" id="{63B76220-7C6F-4AB2-A0CA-0BDC2A974AD6}"/>
                </a:ext>
              </a:extLst>
            </p:cNvPr>
            <p:cNvSpPr/>
            <p:nvPr/>
          </p:nvSpPr>
          <p:spPr bwMode="auto">
            <a:xfrm>
              <a:off x="5962651" y="1965325"/>
              <a:ext cx="41275" cy="12700"/>
            </a:xfrm>
            <a:custGeom>
              <a:avLst/>
              <a:gdLst>
                <a:gd name="T0" fmla="*/ 9 w 10"/>
                <a:gd name="T1" fmla="*/ 0 h 3"/>
                <a:gd name="T2" fmla="*/ 5 w 10"/>
                <a:gd name="T3" fmla="*/ 1 h 3"/>
                <a:gd name="T4" fmla="*/ 1 w 10"/>
                <a:gd name="T5" fmla="*/ 0 h 3"/>
                <a:gd name="T6" fmla="*/ 0 w 10"/>
                <a:gd name="T7" fmla="*/ 1 h 3"/>
                <a:gd name="T8" fmla="*/ 5 w 10"/>
                <a:gd name="T9" fmla="*/ 3 h 3"/>
                <a:gd name="T10" fmla="*/ 10 w 10"/>
                <a:gd name="T11" fmla="*/ 1 h 3"/>
                <a:gd name="T12" fmla="*/ 9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8" y="1"/>
                    <a:pt x="6" y="1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8" y="3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1E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îṣḻïďe">
              <a:extLst>
                <a:ext uri="{FF2B5EF4-FFF2-40B4-BE49-F238E27FC236}">
                  <a16:creationId xmlns:a16="http://schemas.microsoft.com/office/drawing/2014/main" id="{6D44E8BF-5348-4D27-B53E-BFEEBDB9A572}"/>
                </a:ext>
              </a:extLst>
            </p:cNvPr>
            <p:cNvSpPr/>
            <p:nvPr/>
          </p:nvSpPr>
          <p:spPr bwMode="auto">
            <a:xfrm>
              <a:off x="6797676" y="5119688"/>
              <a:ext cx="1128713" cy="414338"/>
            </a:xfrm>
            <a:custGeom>
              <a:avLst/>
              <a:gdLst>
                <a:gd name="T0" fmla="*/ 31 w 711"/>
                <a:gd name="T1" fmla="*/ 261 h 261"/>
                <a:gd name="T2" fmla="*/ 31 w 711"/>
                <a:gd name="T3" fmla="*/ 31 h 261"/>
                <a:gd name="T4" fmla="*/ 680 w 711"/>
                <a:gd name="T5" fmla="*/ 31 h 261"/>
                <a:gd name="T6" fmla="*/ 680 w 711"/>
                <a:gd name="T7" fmla="*/ 261 h 261"/>
                <a:gd name="T8" fmla="*/ 711 w 711"/>
                <a:gd name="T9" fmla="*/ 261 h 261"/>
                <a:gd name="T10" fmla="*/ 711 w 711"/>
                <a:gd name="T11" fmla="*/ 0 h 261"/>
                <a:gd name="T12" fmla="*/ 0 w 711"/>
                <a:gd name="T13" fmla="*/ 0 h 261"/>
                <a:gd name="T14" fmla="*/ 0 w 711"/>
                <a:gd name="T15" fmla="*/ 261 h 261"/>
                <a:gd name="T16" fmla="*/ 31 w 711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261">
                  <a:moveTo>
                    <a:pt x="31" y="261"/>
                  </a:moveTo>
                  <a:lnTo>
                    <a:pt x="31" y="31"/>
                  </a:lnTo>
                  <a:lnTo>
                    <a:pt x="680" y="31"/>
                  </a:lnTo>
                  <a:lnTo>
                    <a:pt x="680" y="261"/>
                  </a:lnTo>
                  <a:lnTo>
                    <a:pt x="711" y="261"/>
                  </a:lnTo>
                  <a:lnTo>
                    <a:pt x="71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31" y="261"/>
                  </a:lnTo>
                  <a:close/>
                </a:path>
              </a:pathLst>
            </a:custGeom>
            <a:solidFill>
              <a:srgbClr val="79B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$ľïḋè">
              <a:extLst>
                <a:ext uri="{FF2B5EF4-FFF2-40B4-BE49-F238E27FC236}">
                  <a16:creationId xmlns:a16="http://schemas.microsoft.com/office/drawing/2014/main" id="{BE78F33A-9280-4DC6-8329-FEDF6E02537C}"/>
                </a:ext>
              </a:extLst>
            </p:cNvPr>
            <p:cNvSpPr/>
            <p:nvPr/>
          </p:nvSpPr>
          <p:spPr bwMode="auto">
            <a:xfrm>
              <a:off x="6797676" y="5119688"/>
              <a:ext cx="1128713" cy="414338"/>
            </a:xfrm>
            <a:custGeom>
              <a:avLst/>
              <a:gdLst>
                <a:gd name="T0" fmla="*/ 31 w 711"/>
                <a:gd name="T1" fmla="*/ 261 h 261"/>
                <a:gd name="T2" fmla="*/ 31 w 711"/>
                <a:gd name="T3" fmla="*/ 31 h 261"/>
                <a:gd name="T4" fmla="*/ 680 w 711"/>
                <a:gd name="T5" fmla="*/ 31 h 261"/>
                <a:gd name="T6" fmla="*/ 680 w 711"/>
                <a:gd name="T7" fmla="*/ 261 h 261"/>
                <a:gd name="T8" fmla="*/ 711 w 711"/>
                <a:gd name="T9" fmla="*/ 261 h 261"/>
                <a:gd name="T10" fmla="*/ 711 w 711"/>
                <a:gd name="T11" fmla="*/ 0 h 261"/>
                <a:gd name="T12" fmla="*/ 0 w 711"/>
                <a:gd name="T13" fmla="*/ 0 h 261"/>
                <a:gd name="T14" fmla="*/ 0 w 711"/>
                <a:gd name="T15" fmla="*/ 261 h 261"/>
                <a:gd name="T16" fmla="*/ 31 w 711"/>
                <a:gd name="T1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261">
                  <a:moveTo>
                    <a:pt x="31" y="261"/>
                  </a:moveTo>
                  <a:lnTo>
                    <a:pt x="31" y="31"/>
                  </a:lnTo>
                  <a:lnTo>
                    <a:pt x="680" y="31"/>
                  </a:lnTo>
                  <a:lnTo>
                    <a:pt x="680" y="261"/>
                  </a:lnTo>
                  <a:lnTo>
                    <a:pt x="711" y="261"/>
                  </a:lnTo>
                  <a:lnTo>
                    <a:pt x="71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31" y="2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Sḷíḓè">
              <a:extLst>
                <a:ext uri="{FF2B5EF4-FFF2-40B4-BE49-F238E27FC236}">
                  <a16:creationId xmlns:a16="http://schemas.microsoft.com/office/drawing/2014/main" id="{D4CA3FD9-6FBB-4D68-9BC2-D33356306DAA}"/>
                </a:ext>
              </a:extLst>
            </p:cNvPr>
            <p:cNvSpPr/>
            <p:nvPr/>
          </p:nvSpPr>
          <p:spPr bwMode="auto">
            <a:xfrm>
              <a:off x="3365501" y="5534025"/>
              <a:ext cx="5470525" cy="49213"/>
            </a:xfrm>
            <a:custGeom>
              <a:avLst/>
              <a:gdLst>
                <a:gd name="T0" fmla="*/ 1329 w 1329"/>
                <a:gd name="T1" fmla="*/ 0 h 12"/>
                <a:gd name="T2" fmla="*/ 1108 w 1329"/>
                <a:gd name="T3" fmla="*/ 0 h 12"/>
                <a:gd name="T4" fmla="*/ 1108 w 1329"/>
                <a:gd name="T5" fmla="*/ 0 h 12"/>
                <a:gd name="T6" fmla="*/ 1096 w 1329"/>
                <a:gd name="T7" fmla="*/ 0 h 12"/>
                <a:gd name="T8" fmla="*/ 1096 w 1329"/>
                <a:gd name="T9" fmla="*/ 0 h 12"/>
                <a:gd name="T10" fmla="*/ 846 w 1329"/>
                <a:gd name="T11" fmla="*/ 0 h 12"/>
                <a:gd name="T12" fmla="*/ 846 w 1329"/>
                <a:gd name="T13" fmla="*/ 0 h 12"/>
                <a:gd name="T14" fmla="*/ 834 w 1329"/>
                <a:gd name="T15" fmla="*/ 0 h 12"/>
                <a:gd name="T16" fmla="*/ 834 w 1329"/>
                <a:gd name="T17" fmla="*/ 0 h 12"/>
                <a:gd name="T18" fmla="*/ 778 w 1329"/>
                <a:gd name="T19" fmla="*/ 0 h 12"/>
                <a:gd name="T20" fmla="*/ 778 w 1329"/>
                <a:gd name="T21" fmla="*/ 0 h 12"/>
                <a:gd name="T22" fmla="*/ 766 w 1329"/>
                <a:gd name="T23" fmla="*/ 0 h 12"/>
                <a:gd name="T24" fmla="*/ 766 w 1329"/>
                <a:gd name="T25" fmla="*/ 0 h 12"/>
                <a:gd name="T26" fmla="*/ 545 w 1329"/>
                <a:gd name="T27" fmla="*/ 0 h 12"/>
                <a:gd name="T28" fmla="*/ 545 w 1329"/>
                <a:gd name="T29" fmla="*/ 0 h 12"/>
                <a:gd name="T30" fmla="*/ 533 w 1329"/>
                <a:gd name="T31" fmla="*/ 0 h 12"/>
                <a:gd name="T32" fmla="*/ 533 w 1329"/>
                <a:gd name="T33" fmla="*/ 0 h 12"/>
                <a:gd name="T34" fmla="*/ 474 w 1329"/>
                <a:gd name="T35" fmla="*/ 0 h 12"/>
                <a:gd name="T36" fmla="*/ 471 w 1329"/>
                <a:gd name="T37" fmla="*/ 0 h 12"/>
                <a:gd name="T38" fmla="*/ 470 w 1329"/>
                <a:gd name="T39" fmla="*/ 0 h 12"/>
                <a:gd name="T40" fmla="*/ 466 w 1329"/>
                <a:gd name="T41" fmla="*/ 0 h 12"/>
                <a:gd name="T42" fmla="*/ 459 w 1329"/>
                <a:gd name="T43" fmla="*/ 0 h 12"/>
                <a:gd name="T44" fmla="*/ 459 w 1329"/>
                <a:gd name="T45" fmla="*/ 0 h 12"/>
                <a:gd name="T46" fmla="*/ 334 w 1329"/>
                <a:gd name="T47" fmla="*/ 0 h 12"/>
                <a:gd name="T48" fmla="*/ 328 w 1329"/>
                <a:gd name="T49" fmla="*/ 1 h 12"/>
                <a:gd name="T50" fmla="*/ 320 w 1329"/>
                <a:gd name="T51" fmla="*/ 0 h 12"/>
                <a:gd name="T52" fmla="*/ 238 w 1329"/>
                <a:gd name="T53" fmla="*/ 0 h 12"/>
                <a:gd name="T54" fmla="*/ 238 w 1329"/>
                <a:gd name="T55" fmla="*/ 0 h 12"/>
                <a:gd name="T56" fmla="*/ 226 w 1329"/>
                <a:gd name="T57" fmla="*/ 0 h 12"/>
                <a:gd name="T58" fmla="*/ 226 w 1329"/>
                <a:gd name="T59" fmla="*/ 0 h 12"/>
                <a:gd name="T60" fmla="*/ 219 w 1329"/>
                <a:gd name="T61" fmla="*/ 0 h 12"/>
                <a:gd name="T62" fmla="*/ 211 w 1329"/>
                <a:gd name="T63" fmla="*/ 4 h 12"/>
                <a:gd name="T64" fmla="*/ 202 w 1329"/>
                <a:gd name="T65" fmla="*/ 0 h 12"/>
                <a:gd name="T66" fmla="*/ 152 w 1329"/>
                <a:gd name="T67" fmla="*/ 0 h 12"/>
                <a:gd name="T68" fmla="*/ 143 w 1329"/>
                <a:gd name="T69" fmla="*/ 4 h 12"/>
                <a:gd name="T70" fmla="*/ 135 w 1329"/>
                <a:gd name="T71" fmla="*/ 0 h 12"/>
                <a:gd name="T72" fmla="*/ 84 w 1329"/>
                <a:gd name="T73" fmla="*/ 0 h 12"/>
                <a:gd name="T74" fmla="*/ 76 w 1329"/>
                <a:gd name="T75" fmla="*/ 4 h 12"/>
                <a:gd name="T76" fmla="*/ 67 w 1329"/>
                <a:gd name="T77" fmla="*/ 0 h 12"/>
                <a:gd name="T78" fmla="*/ 0 w 1329"/>
                <a:gd name="T79" fmla="*/ 0 h 12"/>
                <a:gd name="T80" fmla="*/ 0 w 1329"/>
                <a:gd name="T81" fmla="*/ 12 h 12"/>
                <a:gd name="T82" fmla="*/ 1329 w 1329"/>
                <a:gd name="T83" fmla="*/ 12 h 12"/>
                <a:gd name="T84" fmla="*/ 1329 w 1329"/>
                <a:gd name="T8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9" h="12">
                  <a:moveTo>
                    <a:pt x="1329" y="0"/>
                  </a:moveTo>
                  <a:cubicBezTo>
                    <a:pt x="1108" y="0"/>
                    <a:pt x="1108" y="0"/>
                    <a:pt x="1108" y="0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778" y="0"/>
                    <a:pt x="778" y="0"/>
                    <a:pt x="778" y="0"/>
                  </a:cubicBezTo>
                  <a:cubicBezTo>
                    <a:pt x="778" y="0"/>
                    <a:pt x="778" y="0"/>
                    <a:pt x="778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3" y="0"/>
                    <a:pt x="472" y="0"/>
                    <a:pt x="471" y="0"/>
                  </a:cubicBezTo>
                  <a:cubicBezTo>
                    <a:pt x="471" y="0"/>
                    <a:pt x="470" y="0"/>
                    <a:pt x="470" y="0"/>
                  </a:cubicBezTo>
                  <a:cubicBezTo>
                    <a:pt x="469" y="0"/>
                    <a:pt x="467" y="0"/>
                    <a:pt x="466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2" y="0"/>
                    <a:pt x="330" y="1"/>
                    <a:pt x="328" y="1"/>
                  </a:cubicBezTo>
                  <a:cubicBezTo>
                    <a:pt x="326" y="1"/>
                    <a:pt x="323" y="0"/>
                    <a:pt x="32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7" y="2"/>
                    <a:pt x="214" y="4"/>
                    <a:pt x="211" y="4"/>
                  </a:cubicBezTo>
                  <a:cubicBezTo>
                    <a:pt x="207" y="4"/>
                    <a:pt x="204" y="2"/>
                    <a:pt x="20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0" y="2"/>
                    <a:pt x="147" y="4"/>
                    <a:pt x="143" y="4"/>
                  </a:cubicBezTo>
                  <a:cubicBezTo>
                    <a:pt x="140" y="4"/>
                    <a:pt x="137" y="2"/>
                    <a:pt x="13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2" y="2"/>
                    <a:pt x="79" y="4"/>
                    <a:pt x="76" y="4"/>
                  </a:cubicBezTo>
                  <a:cubicBezTo>
                    <a:pt x="72" y="4"/>
                    <a:pt x="69" y="2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29" y="12"/>
                    <a:pt x="1329" y="12"/>
                    <a:pt x="1329" y="12"/>
                  </a:cubicBezTo>
                  <a:cubicBezTo>
                    <a:pt x="1329" y="0"/>
                    <a:pt x="1329" y="0"/>
                    <a:pt x="1329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šḻídè">
              <a:extLst>
                <a:ext uri="{FF2B5EF4-FFF2-40B4-BE49-F238E27FC236}">
                  <a16:creationId xmlns:a16="http://schemas.microsoft.com/office/drawing/2014/main" id="{BAE206BF-6B1A-4745-88C2-116808277436}"/>
                </a:ext>
              </a:extLst>
            </p:cNvPr>
            <p:cNvSpPr/>
            <p:nvPr/>
          </p:nvSpPr>
          <p:spPr bwMode="auto">
            <a:xfrm>
              <a:off x="4197351" y="5534025"/>
              <a:ext cx="69850" cy="17463"/>
            </a:xfrm>
            <a:custGeom>
              <a:avLst/>
              <a:gdLst>
                <a:gd name="T0" fmla="*/ 17 w 17"/>
                <a:gd name="T1" fmla="*/ 0 h 4"/>
                <a:gd name="T2" fmla="*/ 0 w 17"/>
                <a:gd name="T3" fmla="*/ 0 h 4"/>
                <a:gd name="T4" fmla="*/ 9 w 17"/>
                <a:gd name="T5" fmla="*/ 4 h 4"/>
                <a:gd name="T6" fmla="*/ 17 w 1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5" y="4"/>
                    <a:pt x="9" y="4"/>
                  </a:cubicBezTo>
                  <a:cubicBezTo>
                    <a:pt x="12" y="4"/>
                    <a:pt x="15" y="2"/>
                    <a:pt x="17" y="0"/>
                  </a:cubicBezTo>
                </a:path>
              </a:pathLst>
            </a:custGeom>
            <a:solidFill>
              <a:srgbClr val="2D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íşľïḓê">
              <a:extLst>
                <a:ext uri="{FF2B5EF4-FFF2-40B4-BE49-F238E27FC236}">
                  <a16:creationId xmlns:a16="http://schemas.microsoft.com/office/drawing/2014/main" id="{42C77F45-DDB8-4951-B8B4-4F623B9DF35B}"/>
                </a:ext>
              </a:extLst>
            </p:cNvPr>
            <p:cNvSpPr/>
            <p:nvPr/>
          </p:nvSpPr>
          <p:spPr bwMode="auto">
            <a:xfrm>
              <a:off x="3921126" y="5534025"/>
              <a:ext cx="69850" cy="17463"/>
            </a:xfrm>
            <a:custGeom>
              <a:avLst/>
              <a:gdLst>
                <a:gd name="T0" fmla="*/ 17 w 17"/>
                <a:gd name="T1" fmla="*/ 0 h 4"/>
                <a:gd name="T2" fmla="*/ 0 w 17"/>
                <a:gd name="T3" fmla="*/ 0 h 4"/>
                <a:gd name="T4" fmla="*/ 8 w 17"/>
                <a:gd name="T5" fmla="*/ 4 h 4"/>
                <a:gd name="T6" fmla="*/ 17 w 1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5" y="4"/>
                    <a:pt x="8" y="4"/>
                  </a:cubicBezTo>
                  <a:cubicBezTo>
                    <a:pt x="12" y="4"/>
                    <a:pt x="15" y="2"/>
                    <a:pt x="17" y="0"/>
                  </a:cubicBezTo>
                </a:path>
              </a:pathLst>
            </a:custGeom>
            <a:solidFill>
              <a:srgbClr val="2D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ṣľíḍê">
              <a:extLst>
                <a:ext uri="{FF2B5EF4-FFF2-40B4-BE49-F238E27FC236}">
                  <a16:creationId xmlns:a16="http://schemas.microsoft.com/office/drawing/2014/main" id="{3CB3B3E4-1BFF-4B46-9BA5-B4B2ECA603F8}"/>
                </a:ext>
              </a:extLst>
            </p:cNvPr>
            <p:cNvSpPr/>
            <p:nvPr/>
          </p:nvSpPr>
          <p:spPr bwMode="auto">
            <a:xfrm>
              <a:off x="3641726" y="5534025"/>
              <a:ext cx="69850" cy="17463"/>
            </a:xfrm>
            <a:custGeom>
              <a:avLst/>
              <a:gdLst>
                <a:gd name="T0" fmla="*/ 17 w 17"/>
                <a:gd name="T1" fmla="*/ 0 h 4"/>
                <a:gd name="T2" fmla="*/ 0 w 17"/>
                <a:gd name="T3" fmla="*/ 0 h 4"/>
                <a:gd name="T4" fmla="*/ 9 w 17"/>
                <a:gd name="T5" fmla="*/ 4 h 4"/>
                <a:gd name="T6" fmla="*/ 17 w 1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5" y="4"/>
                    <a:pt x="9" y="4"/>
                  </a:cubicBezTo>
                  <a:cubicBezTo>
                    <a:pt x="12" y="4"/>
                    <a:pt x="15" y="2"/>
                    <a:pt x="17" y="0"/>
                  </a:cubicBezTo>
                </a:path>
              </a:pathLst>
            </a:custGeom>
            <a:solidFill>
              <a:srgbClr val="2D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îṧḻíḍé">
              <a:extLst>
                <a:ext uri="{FF2B5EF4-FFF2-40B4-BE49-F238E27FC236}">
                  <a16:creationId xmlns:a16="http://schemas.microsoft.com/office/drawing/2014/main" id="{23F47F6F-452C-432A-B470-F3FA5E995390}"/>
                </a:ext>
              </a:extLst>
            </p:cNvPr>
            <p:cNvSpPr/>
            <p:nvPr/>
          </p:nvSpPr>
          <p:spPr bwMode="auto">
            <a:xfrm>
              <a:off x="4683126" y="5534025"/>
              <a:ext cx="57150" cy="4763"/>
            </a:xfrm>
            <a:custGeom>
              <a:avLst/>
              <a:gdLst>
                <a:gd name="T0" fmla="*/ 14 w 14"/>
                <a:gd name="T1" fmla="*/ 0 h 1"/>
                <a:gd name="T2" fmla="*/ 0 w 14"/>
                <a:gd name="T3" fmla="*/ 0 h 1"/>
                <a:gd name="T4" fmla="*/ 8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1"/>
                    <a:pt x="8" y="1"/>
                  </a:cubicBezTo>
                  <a:cubicBezTo>
                    <a:pt x="10" y="1"/>
                    <a:pt x="12" y="0"/>
                    <a:pt x="14" y="0"/>
                  </a:cubicBezTo>
                </a:path>
              </a:pathLst>
            </a:custGeom>
            <a:solidFill>
              <a:srgbClr val="2D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ṡļiḋe">
              <a:extLst>
                <a:ext uri="{FF2B5EF4-FFF2-40B4-BE49-F238E27FC236}">
                  <a16:creationId xmlns:a16="http://schemas.microsoft.com/office/drawing/2014/main" id="{EC47DE45-7BBC-47EC-BB5D-203D7A607794}"/>
                </a:ext>
              </a:extLst>
            </p:cNvPr>
            <p:cNvSpPr/>
            <p:nvPr/>
          </p:nvSpPr>
          <p:spPr bwMode="auto">
            <a:xfrm>
              <a:off x="5283201" y="5534025"/>
              <a:ext cx="33338" cy="0"/>
            </a:xfrm>
            <a:custGeom>
              <a:avLst/>
              <a:gdLst>
                <a:gd name="T0" fmla="*/ 8 w 8"/>
                <a:gd name="T1" fmla="*/ 5 w 8"/>
                <a:gd name="T2" fmla="*/ 5 w 8"/>
                <a:gd name="T3" fmla="*/ 0 w 8"/>
                <a:gd name="T4" fmla="*/ 4 w 8"/>
                <a:gd name="T5" fmla="*/ 5 w 8"/>
                <a:gd name="T6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</a:path>
              </a:pathLst>
            </a:custGeom>
            <a:solidFill>
              <a:srgbClr val="2D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ṣļíḓè">
              <a:extLst>
                <a:ext uri="{FF2B5EF4-FFF2-40B4-BE49-F238E27FC236}">
                  <a16:creationId xmlns:a16="http://schemas.microsoft.com/office/drawing/2014/main" id="{1ED7FF41-BC44-4A11-B9DD-4988E0609E06}"/>
                </a:ext>
              </a:extLst>
            </p:cNvPr>
            <p:cNvSpPr/>
            <p:nvPr/>
          </p:nvSpPr>
          <p:spPr bwMode="auto">
            <a:xfrm>
              <a:off x="5559426" y="5534025"/>
              <a:ext cx="1008063" cy="0"/>
            </a:xfrm>
            <a:custGeom>
              <a:avLst/>
              <a:gdLst>
                <a:gd name="T0" fmla="*/ 31 w 635"/>
                <a:gd name="T1" fmla="*/ 0 w 635"/>
                <a:gd name="T2" fmla="*/ 0 w 635"/>
                <a:gd name="T3" fmla="*/ 31 w 635"/>
                <a:gd name="T4" fmla="*/ 31 w 635"/>
                <a:gd name="T5" fmla="*/ 635 w 635"/>
                <a:gd name="T6" fmla="*/ 604 w 635"/>
                <a:gd name="T7" fmla="*/ 604 w 635"/>
                <a:gd name="T8" fmla="*/ 635 w 635"/>
                <a:gd name="T9" fmla="*/ 635 w 6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635">
                  <a:moveTo>
                    <a:pt x="3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635" y="0"/>
                  </a:moveTo>
                  <a:lnTo>
                    <a:pt x="604" y="0"/>
                  </a:lnTo>
                  <a:lnTo>
                    <a:pt x="604" y="0"/>
                  </a:lnTo>
                  <a:lnTo>
                    <a:pt x="635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77A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ïsļíḍê">
              <a:extLst>
                <a:ext uri="{FF2B5EF4-FFF2-40B4-BE49-F238E27FC236}">
                  <a16:creationId xmlns:a16="http://schemas.microsoft.com/office/drawing/2014/main" id="{769A1D3C-66D2-430F-8A2F-5A1A419B714F}"/>
                </a:ext>
              </a:extLst>
            </p:cNvPr>
            <p:cNvSpPr/>
            <p:nvPr/>
          </p:nvSpPr>
          <p:spPr bwMode="auto">
            <a:xfrm>
              <a:off x="5559426" y="5534025"/>
              <a:ext cx="1008063" cy="0"/>
            </a:xfrm>
            <a:custGeom>
              <a:avLst/>
              <a:gdLst>
                <a:gd name="T0" fmla="*/ 31 w 635"/>
                <a:gd name="T1" fmla="*/ 0 w 635"/>
                <a:gd name="T2" fmla="*/ 0 w 635"/>
                <a:gd name="T3" fmla="*/ 31 w 635"/>
                <a:gd name="T4" fmla="*/ 31 w 635"/>
                <a:gd name="T5" fmla="*/ 635 w 635"/>
                <a:gd name="T6" fmla="*/ 604 w 635"/>
                <a:gd name="T7" fmla="*/ 604 w 635"/>
                <a:gd name="T8" fmla="*/ 635 w 635"/>
                <a:gd name="T9" fmla="*/ 635 w 6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635">
                  <a:moveTo>
                    <a:pt x="3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moveTo>
                    <a:pt x="635" y="0"/>
                  </a:moveTo>
                  <a:lnTo>
                    <a:pt x="604" y="0"/>
                  </a:lnTo>
                  <a:lnTo>
                    <a:pt x="604" y="0"/>
                  </a:lnTo>
                  <a:lnTo>
                    <a:pt x="635" y="0"/>
                  </a:lnTo>
                  <a:lnTo>
                    <a:pt x="6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ṣľîdé">
              <a:extLst>
                <a:ext uri="{FF2B5EF4-FFF2-40B4-BE49-F238E27FC236}">
                  <a16:creationId xmlns:a16="http://schemas.microsoft.com/office/drawing/2014/main" id="{BF6B7FEE-1D11-4E4C-B045-D5028D0660F2}"/>
                </a:ext>
              </a:extLst>
            </p:cNvPr>
            <p:cNvSpPr/>
            <p:nvPr/>
          </p:nvSpPr>
          <p:spPr bwMode="auto">
            <a:xfrm>
              <a:off x="4295776" y="5534025"/>
              <a:ext cx="1008063" cy="0"/>
            </a:xfrm>
            <a:custGeom>
              <a:avLst/>
              <a:gdLst>
                <a:gd name="T0" fmla="*/ 31 w 635"/>
                <a:gd name="T1" fmla="*/ 0 w 635"/>
                <a:gd name="T2" fmla="*/ 0 w 635"/>
                <a:gd name="T3" fmla="*/ 31 w 635"/>
                <a:gd name="T4" fmla="*/ 31 w 635"/>
                <a:gd name="T5" fmla="*/ 635 w 635"/>
                <a:gd name="T6" fmla="*/ 604 w 635"/>
                <a:gd name="T7" fmla="*/ 604 w 635"/>
                <a:gd name="T8" fmla="*/ 622 w 635"/>
                <a:gd name="T9" fmla="*/ 635 w 635"/>
                <a:gd name="T10" fmla="*/ 635 w 6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635">
                  <a:moveTo>
                    <a:pt x="3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635" y="0"/>
                  </a:moveTo>
                  <a:lnTo>
                    <a:pt x="604" y="0"/>
                  </a:lnTo>
                  <a:lnTo>
                    <a:pt x="604" y="0"/>
                  </a:lnTo>
                  <a:lnTo>
                    <a:pt x="622" y="0"/>
                  </a:lnTo>
                  <a:lnTo>
                    <a:pt x="635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77A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ïšḷïḓê">
              <a:extLst>
                <a:ext uri="{FF2B5EF4-FFF2-40B4-BE49-F238E27FC236}">
                  <a16:creationId xmlns:a16="http://schemas.microsoft.com/office/drawing/2014/main" id="{50E3CDFF-78D3-4582-B6DB-372A65C4134B}"/>
                </a:ext>
              </a:extLst>
            </p:cNvPr>
            <p:cNvSpPr/>
            <p:nvPr/>
          </p:nvSpPr>
          <p:spPr bwMode="auto">
            <a:xfrm>
              <a:off x="4295776" y="5534025"/>
              <a:ext cx="1008063" cy="0"/>
            </a:xfrm>
            <a:custGeom>
              <a:avLst/>
              <a:gdLst>
                <a:gd name="T0" fmla="*/ 31 w 635"/>
                <a:gd name="T1" fmla="*/ 0 w 635"/>
                <a:gd name="T2" fmla="*/ 0 w 635"/>
                <a:gd name="T3" fmla="*/ 31 w 635"/>
                <a:gd name="T4" fmla="*/ 31 w 635"/>
                <a:gd name="T5" fmla="*/ 635 w 635"/>
                <a:gd name="T6" fmla="*/ 604 w 635"/>
                <a:gd name="T7" fmla="*/ 604 w 635"/>
                <a:gd name="T8" fmla="*/ 622 w 635"/>
                <a:gd name="T9" fmla="*/ 635 w 635"/>
                <a:gd name="T10" fmla="*/ 635 w 6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635">
                  <a:moveTo>
                    <a:pt x="3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moveTo>
                    <a:pt x="635" y="0"/>
                  </a:moveTo>
                  <a:lnTo>
                    <a:pt x="604" y="0"/>
                  </a:lnTo>
                  <a:lnTo>
                    <a:pt x="604" y="0"/>
                  </a:lnTo>
                  <a:lnTo>
                    <a:pt x="622" y="0"/>
                  </a:lnTo>
                  <a:lnTo>
                    <a:pt x="635" y="0"/>
                  </a:lnTo>
                  <a:lnTo>
                    <a:pt x="6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şľíḑé">
              <a:extLst>
                <a:ext uri="{FF2B5EF4-FFF2-40B4-BE49-F238E27FC236}">
                  <a16:creationId xmlns:a16="http://schemas.microsoft.com/office/drawing/2014/main" id="{B8174961-962B-4B7B-96FC-C792B3AF6B45}"/>
                </a:ext>
              </a:extLst>
            </p:cNvPr>
            <p:cNvSpPr/>
            <p:nvPr/>
          </p:nvSpPr>
          <p:spPr bwMode="auto">
            <a:xfrm>
              <a:off x="6797676" y="5534025"/>
              <a:ext cx="1128713" cy="0"/>
            </a:xfrm>
            <a:custGeom>
              <a:avLst/>
              <a:gdLst>
                <a:gd name="T0" fmla="*/ 31 w 711"/>
                <a:gd name="T1" fmla="*/ 0 w 711"/>
                <a:gd name="T2" fmla="*/ 0 w 711"/>
                <a:gd name="T3" fmla="*/ 31 w 711"/>
                <a:gd name="T4" fmla="*/ 31 w 711"/>
                <a:gd name="T5" fmla="*/ 711 w 711"/>
                <a:gd name="T6" fmla="*/ 680 w 711"/>
                <a:gd name="T7" fmla="*/ 680 w 711"/>
                <a:gd name="T8" fmla="*/ 711 w 711"/>
                <a:gd name="T9" fmla="*/ 711 w 7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711">
                  <a:moveTo>
                    <a:pt x="3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711" y="0"/>
                  </a:moveTo>
                  <a:lnTo>
                    <a:pt x="680" y="0"/>
                  </a:lnTo>
                  <a:lnTo>
                    <a:pt x="680" y="0"/>
                  </a:lnTo>
                  <a:lnTo>
                    <a:pt x="711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77A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ï$ḷíḍe">
              <a:extLst>
                <a:ext uri="{FF2B5EF4-FFF2-40B4-BE49-F238E27FC236}">
                  <a16:creationId xmlns:a16="http://schemas.microsoft.com/office/drawing/2014/main" id="{F898C405-3376-4931-8D24-12085875C6FD}"/>
                </a:ext>
              </a:extLst>
            </p:cNvPr>
            <p:cNvSpPr/>
            <p:nvPr/>
          </p:nvSpPr>
          <p:spPr bwMode="auto">
            <a:xfrm>
              <a:off x="6797676" y="5534025"/>
              <a:ext cx="1128713" cy="0"/>
            </a:xfrm>
            <a:custGeom>
              <a:avLst/>
              <a:gdLst>
                <a:gd name="T0" fmla="*/ 31 w 711"/>
                <a:gd name="T1" fmla="*/ 0 w 711"/>
                <a:gd name="T2" fmla="*/ 0 w 711"/>
                <a:gd name="T3" fmla="*/ 31 w 711"/>
                <a:gd name="T4" fmla="*/ 31 w 711"/>
                <a:gd name="T5" fmla="*/ 711 w 711"/>
                <a:gd name="T6" fmla="*/ 680 w 711"/>
                <a:gd name="T7" fmla="*/ 680 w 711"/>
                <a:gd name="T8" fmla="*/ 711 w 711"/>
                <a:gd name="T9" fmla="*/ 711 w 7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711">
                  <a:moveTo>
                    <a:pt x="3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moveTo>
                    <a:pt x="711" y="0"/>
                  </a:moveTo>
                  <a:lnTo>
                    <a:pt x="680" y="0"/>
                  </a:lnTo>
                  <a:lnTo>
                    <a:pt x="680" y="0"/>
                  </a:lnTo>
                  <a:lnTo>
                    <a:pt x="711" y="0"/>
                  </a:lnTo>
                  <a:lnTo>
                    <a:pt x="7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2" name="组合 271">
            <a:extLst>
              <a:ext uri="{FF2B5EF4-FFF2-40B4-BE49-F238E27FC236}">
                <a16:creationId xmlns:a16="http://schemas.microsoft.com/office/drawing/2014/main" id="{6EDB9962-8C26-4836-8DAA-FA3E4969F33C}"/>
              </a:ext>
            </a:extLst>
          </p:cNvPr>
          <p:cNvGrpSpPr/>
          <p:nvPr/>
        </p:nvGrpSpPr>
        <p:grpSpPr>
          <a:xfrm>
            <a:off x="1231620" y="1971507"/>
            <a:ext cx="3487978" cy="1194826"/>
            <a:chOff x="8386921" y="2138442"/>
            <a:chExt cx="2501951" cy="859095"/>
          </a:xfrm>
        </p:grpSpPr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AC9CC58A-7F1D-4470-BD7D-020FC834A9BE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4" name="文本框 273">
              <a:extLst>
                <a:ext uri="{FF2B5EF4-FFF2-40B4-BE49-F238E27FC236}">
                  <a16:creationId xmlns:a16="http://schemas.microsoft.com/office/drawing/2014/main" id="{95ABE32E-DECA-4504-B498-2B743C459313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75" name="组合 274">
            <a:extLst>
              <a:ext uri="{FF2B5EF4-FFF2-40B4-BE49-F238E27FC236}">
                <a16:creationId xmlns:a16="http://schemas.microsoft.com/office/drawing/2014/main" id="{DD67A3D1-67AB-4F31-A080-EA6EE73AADF0}"/>
              </a:ext>
            </a:extLst>
          </p:cNvPr>
          <p:cNvGrpSpPr/>
          <p:nvPr/>
        </p:nvGrpSpPr>
        <p:grpSpPr>
          <a:xfrm>
            <a:off x="1216603" y="3921541"/>
            <a:ext cx="3487978" cy="1194826"/>
            <a:chOff x="8386921" y="2138442"/>
            <a:chExt cx="2501951" cy="859095"/>
          </a:xfrm>
        </p:grpSpPr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F484918E-05D7-486E-B218-58B3C697A52E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7" name="文本框 276">
              <a:extLst>
                <a:ext uri="{FF2B5EF4-FFF2-40B4-BE49-F238E27FC236}">
                  <a16:creationId xmlns:a16="http://schemas.microsoft.com/office/drawing/2014/main" id="{D35E1A11-D83B-468B-A338-AADFE5011AA8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78" name="组合 277">
            <a:extLst>
              <a:ext uri="{FF2B5EF4-FFF2-40B4-BE49-F238E27FC236}">
                <a16:creationId xmlns:a16="http://schemas.microsoft.com/office/drawing/2014/main" id="{99972C32-0983-41A0-96D8-F7E8A368FCFC}"/>
              </a:ext>
            </a:extLst>
          </p:cNvPr>
          <p:cNvGrpSpPr/>
          <p:nvPr/>
        </p:nvGrpSpPr>
        <p:grpSpPr>
          <a:xfrm>
            <a:off x="8444290" y="3931190"/>
            <a:ext cx="3487978" cy="1194826"/>
            <a:chOff x="8386921" y="2138442"/>
            <a:chExt cx="2501951" cy="859095"/>
          </a:xfrm>
        </p:grpSpPr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3820C9E7-A951-423A-A4B8-0FF01B7C871E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0" name="文本框 279">
              <a:extLst>
                <a:ext uri="{FF2B5EF4-FFF2-40B4-BE49-F238E27FC236}">
                  <a16:creationId xmlns:a16="http://schemas.microsoft.com/office/drawing/2014/main" id="{EE1EB5DB-6FCE-4E4A-BCB0-2373516E9517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281" name="椭圆 280">
            <a:extLst>
              <a:ext uri="{FF2B5EF4-FFF2-40B4-BE49-F238E27FC236}">
                <a16:creationId xmlns:a16="http://schemas.microsoft.com/office/drawing/2014/main" id="{3E46336E-D590-453A-AF25-B24F844EA8C8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2" name="文本框 281">
            <a:extLst>
              <a:ext uri="{FF2B5EF4-FFF2-40B4-BE49-F238E27FC236}">
                <a16:creationId xmlns:a16="http://schemas.microsoft.com/office/drawing/2014/main" id="{E49919F4-CAD3-45DC-95E3-A34630C0139D}"/>
              </a:ext>
            </a:extLst>
          </p:cNvPr>
          <p:cNvSpPr txBox="1"/>
          <p:nvPr/>
        </p:nvSpPr>
        <p:spPr>
          <a:xfrm>
            <a:off x="1338785" y="311625"/>
            <a:ext cx="363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5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95DD21-DBDD-4E01-A39F-D7A75EDE2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" name="Group 1572">
            <a:extLst>
              <a:ext uri="{FF2B5EF4-FFF2-40B4-BE49-F238E27FC236}">
                <a16:creationId xmlns:a16="http://schemas.microsoft.com/office/drawing/2014/main" id="{6CBE0DDA-29B6-43F8-9A34-A63C65D62710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>
              <a:extLst>
                <a:ext uri="{FF2B5EF4-FFF2-40B4-BE49-F238E27FC236}">
                  <a16:creationId xmlns:a16="http://schemas.microsoft.com/office/drawing/2014/main" id="{8F5D094B-462F-42F3-8D5A-9A07FDF18258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>
              <a:extLst>
                <a:ext uri="{FF2B5EF4-FFF2-40B4-BE49-F238E27FC236}">
                  <a16:creationId xmlns:a16="http://schemas.microsoft.com/office/drawing/2014/main" id="{4B4E79E7-CC22-4B7E-A7BE-6855C6651E8B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>
              <a:extLst>
                <a:ext uri="{FF2B5EF4-FFF2-40B4-BE49-F238E27FC236}">
                  <a16:creationId xmlns:a16="http://schemas.microsoft.com/office/drawing/2014/main" id="{5A326378-FD8D-449D-806E-F0E411A7673F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>
            <a:extLst>
              <a:ext uri="{FF2B5EF4-FFF2-40B4-BE49-F238E27FC236}">
                <a16:creationId xmlns:a16="http://schemas.microsoft.com/office/drawing/2014/main" id="{C74DDC29-7985-47E3-92A0-5D6BCA761F3C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>
            <a:extLst>
              <a:ext uri="{FF2B5EF4-FFF2-40B4-BE49-F238E27FC236}">
                <a16:creationId xmlns:a16="http://schemas.microsoft.com/office/drawing/2014/main" id="{1208A05D-87F8-4327-980A-39BBBBF10104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>
              <a:extLst>
                <a:ext uri="{FF2B5EF4-FFF2-40B4-BE49-F238E27FC236}">
                  <a16:creationId xmlns:a16="http://schemas.microsoft.com/office/drawing/2014/main" id="{5D18FBB9-6B79-45E1-ADB4-0FE47460A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462">
              <a:extLst>
                <a:ext uri="{FF2B5EF4-FFF2-40B4-BE49-F238E27FC236}">
                  <a16:creationId xmlns:a16="http://schemas.microsoft.com/office/drawing/2014/main" id="{23A5E6E5-840E-4007-AB60-6C6B03181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Freeform 505">
            <a:extLst>
              <a:ext uri="{FF2B5EF4-FFF2-40B4-BE49-F238E27FC236}">
                <a16:creationId xmlns:a16="http://schemas.microsoft.com/office/drawing/2014/main" id="{F9F19B9E-18CF-44A7-9267-DB67FFB03CAF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3" name="TextBox 1575">
            <a:extLst>
              <a:ext uri="{FF2B5EF4-FFF2-40B4-BE49-F238E27FC236}">
                <a16:creationId xmlns:a16="http://schemas.microsoft.com/office/drawing/2014/main" id="{7EDEDD22-CA1B-4DEE-A126-49C5A6442AFF}"/>
              </a:ext>
            </a:extLst>
          </p:cNvPr>
          <p:cNvSpPr txBox="1"/>
          <p:nvPr/>
        </p:nvSpPr>
        <p:spPr>
          <a:xfrm>
            <a:off x="1897486" y="459124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+mn-ea"/>
                <a:sym typeface="+mn-lt"/>
              </a:rPr>
              <a:t>LANDINGSLIDE</a:t>
            </a:r>
          </a:p>
        </p:txBody>
      </p:sp>
      <p:sp>
        <p:nvSpPr>
          <p:cNvPr id="14" name="TextBox 507">
            <a:extLst>
              <a:ext uri="{FF2B5EF4-FFF2-40B4-BE49-F238E27FC236}">
                <a16:creationId xmlns:a16="http://schemas.microsoft.com/office/drawing/2014/main" id="{8783E9FD-48A5-4AC2-A614-879F661A07BF}"/>
              </a:ext>
            </a:extLst>
          </p:cNvPr>
          <p:cNvSpPr txBox="1"/>
          <p:nvPr/>
        </p:nvSpPr>
        <p:spPr>
          <a:xfrm>
            <a:off x="6140435" y="466819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5" name="TextBox 508">
            <a:extLst>
              <a:ext uri="{FF2B5EF4-FFF2-40B4-BE49-F238E27FC236}">
                <a16:creationId xmlns:a16="http://schemas.microsoft.com/office/drawing/2014/main" id="{01D16BDD-9226-469D-9229-9B7F0318A9E0}"/>
              </a:ext>
            </a:extLst>
          </p:cNvPr>
          <p:cNvSpPr txBox="1"/>
          <p:nvPr/>
        </p:nvSpPr>
        <p:spPr>
          <a:xfrm>
            <a:off x="7357535" y="466819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546B54C-8E6E-4DA9-82BD-FE9705D942D2}"/>
              </a:ext>
            </a:extLst>
          </p:cNvPr>
          <p:cNvGrpSpPr/>
          <p:nvPr/>
        </p:nvGrpSpPr>
        <p:grpSpPr>
          <a:xfrm>
            <a:off x="8396554" y="466819"/>
            <a:ext cx="1068489" cy="246221"/>
            <a:chOff x="8396554" y="466819"/>
            <a:chExt cx="1068489" cy="246221"/>
          </a:xfrm>
        </p:grpSpPr>
        <p:sp>
          <p:nvSpPr>
            <p:cNvPr id="17" name="TextBox 509">
              <a:extLst>
                <a:ext uri="{FF2B5EF4-FFF2-40B4-BE49-F238E27FC236}">
                  <a16:creationId xmlns:a16="http://schemas.microsoft.com/office/drawing/2014/main" id="{1475B6D3-B138-4A66-A0BA-B32A9BE21E97}"/>
                </a:ext>
              </a:extLst>
            </p:cNvPr>
            <p:cNvSpPr txBox="1"/>
            <p:nvPr/>
          </p:nvSpPr>
          <p:spPr>
            <a:xfrm>
              <a:off x="8398725" y="466819"/>
              <a:ext cx="1066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8" name="Oval 1576">
              <a:extLst>
                <a:ext uri="{FF2B5EF4-FFF2-40B4-BE49-F238E27FC236}">
                  <a16:creationId xmlns:a16="http://schemas.microsoft.com/office/drawing/2014/main" id="{054A7561-EADF-4F5B-802E-4A38C53D8071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819FD4E-56F1-4831-A2B4-8E28308143D7}"/>
              </a:ext>
            </a:extLst>
          </p:cNvPr>
          <p:cNvSpPr/>
          <p:nvPr/>
        </p:nvSpPr>
        <p:spPr>
          <a:xfrm>
            <a:off x="1401543" y="5481086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www.jpppt.com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2B8F79F-550B-4104-AF7C-1263BC91BE39}"/>
              </a:ext>
            </a:extLst>
          </p:cNvPr>
          <p:cNvCxnSpPr>
            <a:cxnSpLocks/>
          </p:cNvCxnSpPr>
          <p:nvPr/>
        </p:nvCxnSpPr>
        <p:spPr>
          <a:xfrm>
            <a:off x="1455553" y="5105318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EA8CC040-03B3-4FEB-9AA5-DC1AF6EFF16E}"/>
              </a:ext>
            </a:extLst>
          </p:cNvPr>
          <p:cNvSpPr txBox="1"/>
          <p:nvPr/>
        </p:nvSpPr>
        <p:spPr>
          <a:xfrm>
            <a:off x="1401543" y="2290685"/>
            <a:ext cx="3294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6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Chapter </a:t>
            </a:r>
          </a:p>
          <a:p>
            <a:pPr lvl="0" defTabSz="914400">
              <a:defRPr/>
            </a:pPr>
            <a:r>
              <a:rPr lang="en-US" altLang="zh-CN" sz="6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6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AE92717-5E23-436D-869E-2E67D05865B9}"/>
              </a:ext>
            </a:extLst>
          </p:cNvPr>
          <p:cNvSpPr txBox="1"/>
          <p:nvPr/>
        </p:nvSpPr>
        <p:spPr>
          <a:xfrm>
            <a:off x="1401543" y="4332484"/>
            <a:ext cx="406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264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D7B1C0AF-13C6-4051-8C7C-4B2F5C0A3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48" y="1961672"/>
            <a:ext cx="4256274" cy="3567899"/>
          </a:xfrm>
          <a:prstGeom prst="rect">
            <a:avLst/>
          </a:prstGeom>
        </p:spPr>
      </p:pic>
      <p:cxnSp>
        <p:nvCxnSpPr>
          <p:cNvPr id="110" name="Straight Connector 18">
            <a:extLst>
              <a:ext uri="{FF2B5EF4-FFF2-40B4-BE49-F238E27FC236}">
                <a16:creationId xmlns:a16="http://schemas.microsoft.com/office/drawing/2014/main" id="{F69FB773-09DE-459F-B92F-B3B990FF910A}"/>
              </a:ext>
            </a:extLst>
          </p:cNvPr>
          <p:cNvCxnSpPr/>
          <p:nvPr/>
        </p:nvCxnSpPr>
        <p:spPr>
          <a:xfrm>
            <a:off x="6020705" y="2161894"/>
            <a:ext cx="0" cy="316800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C9B1B758-FB8D-4683-9B16-6A4FF00879BA}"/>
              </a:ext>
            </a:extLst>
          </p:cNvPr>
          <p:cNvGrpSpPr/>
          <p:nvPr/>
        </p:nvGrpSpPr>
        <p:grpSpPr>
          <a:xfrm>
            <a:off x="1525968" y="3648544"/>
            <a:ext cx="3834630" cy="2222434"/>
            <a:chOff x="7162800" y="3360173"/>
            <a:chExt cx="3834630" cy="2222434"/>
          </a:xfrm>
        </p:grpSpPr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58684843-1BA5-4592-B0ED-26B55F6B68CD}"/>
                </a:ext>
              </a:extLst>
            </p:cNvPr>
            <p:cNvSpPr txBox="1"/>
            <p:nvPr/>
          </p:nvSpPr>
          <p:spPr>
            <a:xfrm>
              <a:off x="7162800" y="3360173"/>
              <a:ext cx="1785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930AD18C-A77C-4A57-B5F3-14CEB85DC8E0}"/>
                </a:ext>
              </a:extLst>
            </p:cNvPr>
            <p:cNvSpPr/>
            <p:nvPr/>
          </p:nvSpPr>
          <p:spPr>
            <a:xfrm>
              <a:off x="7162800" y="3742744"/>
              <a:ext cx="3834630" cy="1839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In modern times, papers are often used to refer to articles that carry out research in various academic fields and describe the results of academic research.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914377">
                <a:lnSpc>
                  <a:spcPct val="150000"/>
                </a:lnSpc>
                <a:defRPr/>
              </a:pP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4" name="矩形 113">
            <a:extLst>
              <a:ext uri="{FF2B5EF4-FFF2-40B4-BE49-F238E27FC236}">
                <a16:creationId xmlns:a16="http://schemas.microsoft.com/office/drawing/2014/main" id="{C730A38C-4281-4853-9D5E-21FFE525AE2D}"/>
              </a:ext>
            </a:extLst>
          </p:cNvPr>
          <p:cNvSpPr/>
          <p:nvPr/>
        </p:nvSpPr>
        <p:spPr>
          <a:xfrm>
            <a:off x="1613591" y="3253872"/>
            <a:ext cx="978450" cy="80304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E3497FDE-B622-4B20-BB47-B9DD40182C4B}"/>
              </a:ext>
            </a:extLst>
          </p:cNvPr>
          <p:cNvGrpSpPr/>
          <p:nvPr/>
        </p:nvGrpSpPr>
        <p:grpSpPr>
          <a:xfrm>
            <a:off x="1475168" y="1961672"/>
            <a:ext cx="4191385" cy="1168093"/>
            <a:chOff x="7566332" y="1725663"/>
            <a:chExt cx="4191385" cy="1168093"/>
          </a:xfrm>
        </p:grpSpPr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D9193608-C18A-44A2-8D60-07B483A32D11}"/>
                </a:ext>
              </a:extLst>
            </p:cNvPr>
            <p:cNvSpPr txBox="1"/>
            <p:nvPr/>
          </p:nvSpPr>
          <p:spPr>
            <a:xfrm>
              <a:off x="7566332" y="1725663"/>
              <a:ext cx="4191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cs typeface="+mn-ea"/>
                  <a:sym typeface="+mn-lt"/>
                </a:rPr>
                <a:t>Add title text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3901C33D-D739-4595-8DB4-F8B13BC3866B}"/>
                </a:ext>
              </a:extLst>
            </p:cNvPr>
            <p:cNvSpPr/>
            <p:nvPr/>
          </p:nvSpPr>
          <p:spPr>
            <a:xfrm>
              <a:off x="7617132" y="2616757"/>
              <a:ext cx="34735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headlin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E9C6AD80-2766-4AB7-AF9D-A406E83A4E58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DDF4F64-E89E-4C53-8D4A-CFD48D953C69}"/>
              </a:ext>
            </a:extLst>
          </p:cNvPr>
          <p:cNvSpPr txBox="1"/>
          <p:nvPr/>
        </p:nvSpPr>
        <p:spPr>
          <a:xfrm>
            <a:off x="1338785" y="311625"/>
            <a:ext cx="319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62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F3B33D23-84EF-49D1-8377-40724B7A8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" y="758544"/>
            <a:ext cx="12192000" cy="6096000"/>
          </a:xfrm>
          <a:prstGeom prst="rect">
            <a:avLst/>
          </a:prstGeom>
        </p:spPr>
      </p:pic>
      <p:grpSp>
        <p:nvGrpSpPr>
          <p:cNvPr id="2" name="Group 1572">
            <a:extLst>
              <a:ext uri="{FF2B5EF4-FFF2-40B4-BE49-F238E27FC236}">
                <a16:creationId xmlns:a16="http://schemas.microsoft.com/office/drawing/2014/main" id="{4AAC2E65-7345-423E-842C-90E7FC21BB6D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3" name="Straight Connector 491">
              <a:extLst>
                <a:ext uri="{FF2B5EF4-FFF2-40B4-BE49-F238E27FC236}">
                  <a16:creationId xmlns:a16="http://schemas.microsoft.com/office/drawing/2014/main" id="{DA284EFB-F091-4A4C-B380-2A532C7528C2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565">
              <a:extLst>
                <a:ext uri="{FF2B5EF4-FFF2-40B4-BE49-F238E27FC236}">
                  <a16:creationId xmlns:a16="http://schemas.microsoft.com/office/drawing/2014/main" id="{D220FC47-E692-4941-A95E-571CB1F92CB2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2">
              <a:extLst>
                <a:ext uri="{FF2B5EF4-FFF2-40B4-BE49-F238E27FC236}">
                  <a16:creationId xmlns:a16="http://schemas.microsoft.com/office/drawing/2014/main" id="{A8CA10FC-EB43-4172-8648-1286B73E0648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00">
            <a:extLst>
              <a:ext uri="{FF2B5EF4-FFF2-40B4-BE49-F238E27FC236}">
                <a16:creationId xmlns:a16="http://schemas.microsoft.com/office/drawing/2014/main" id="{47309798-4562-4CE1-A362-1CC9617DD6E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7" name="Group 1561">
            <a:extLst>
              <a:ext uri="{FF2B5EF4-FFF2-40B4-BE49-F238E27FC236}">
                <a16:creationId xmlns:a16="http://schemas.microsoft.com/office/drawing/2014/main" id="{09F9F66C-DD4B-497F-847F-1E804E35F403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8" name="Freeform 461">
              <a:extLst>
                <a:ext uri="{FF2B5EF4-FFF2-40B4-BE49-F238E27FC236}">
                  <a16:creationId xmlns:a16="http://schemas.microsoft.com/office/drawing/2014/main" id="{E79EBD0F-7256-4FB0-A54D-3AABBA811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462">
              <a:extLst>
                <a:ext uri="{FF2B5EF4-FFF2-40B4-BE49-F238E27FC236}">
                  <a16:creationId xmlns:a16="http://schemas.microsoft.com/office/drawing/2014/main" id="{E98472CA-B005-4794-AE07-2C73FA86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0" name="Freeform 505">
            <a:extLst>
              <a:ext uri="{FF2B5EF4-FFF2-40B4-BE49-F238E27FC236}">
                <a16:creationId xmlns:a16="http://schemas.microsoft.com/office/drawing/2014/main" id="{29B077CA-6E41-4080-8FA6-C07B79478399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1" name="TextBox 1575">
            <a:extLst>
              <a:ext uri="{FF2B5EF4-FFF2-40B4-BE49-F238E27FC236}">
                <a16:creationId xmlns:a16="http://schemas.microsoft.com/office/drawing/2014/main" id="{26E38004-8EA3-45E4-9BC0-2333669B647D}"/>
              </a:ext>
            </a:extLst>
          </p:cNvPr>
          <p:cNvSpPr txBox="1"/>
          <p:nvPr/>
        </p:nvSpPr>
        <p:spPr>
          <a:xfrm>
            <a:off x="1897486" y="459124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+mn-ea"/>
                <a:sym typeface="+mn-lt"/>
              </a:rPr>
              <a:t>LANDINGSLIDE</a:t>
            </a:r>
          </a:p>
        </p:txBody>
      </p:sp>
      <p:sp>
        <p:nvSpPr>
          <p:cNvPr id="12" name="TextBox 507">
            <a:extLst>
              <a:ext uri="{FF2B5EF4-FFF2-40B4-BE49-F238E27FC236}">
                <a16:creationId xmlns:a16="http://schemas.microsoft.com/office/drawing/2014/main" id="{D944EB8B-6C18-4BBA-BD7E-8340F7590A9F}"/>
              </a:ext>
            </a:extLst>
          </p:cNvPr>
          <p:cNvSpPr txBox="1"/>
          <p:nvPr/>
        </p:nvSpPr>
        <p:spPr>
          <a:xfrm>
            <a:off x="6140435" y="466819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3" name="TextBox 508">
            <a:extLst>
              <a:ext uri="{FF2B5EF4-FFF2-40B4-BE49-F238E27FC236}">
                <a16:creationId xmlns:a16="http://schemas.microsoft.com/office/drawing/2014/main" id="{CBC63AE2-73DD-468C-91E8-38A42FC13509}"/>
              </a:ext>
            </a:extLst>
          </p:cNvPr>
          <p:cNvSpPr txBox="1"/>
          <p:nvPr/>
        </p:nvSpPr>
        <p:spPr>
          <a:xfrm>
            <a:off x="7357535" y="466819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69AA2BA9-8F51-4896-9B42-7F838E40600D}"/>
              </a:ext>
            </a:extLst>
          </p:cNvPr>
          <p:cNvGrpSpPr/>
          <p:nvPr/>
        </p:nvGrpSpPr>
        <p:grpSpPr>
          <a:xfrm>
            <a:off x="8396554" y="466819"/>
            <a:ext cx="1068489" cy="246221"/>
            <a:chOff x="8396554" y="466819"/>
            <a:chExt cx="1068489" cy="246221"/>
          </a:xfrm>
        </p:grpSpPr>
        <p:sp>
          <p:nvSpPr>
            <p:cNvPr id="15" name="TextBox 509">
              <a:extLst>
                <a:ext uri="{FF2B5EF4-FFF2-40B4-BE49-F238E27FC236}">
                  <a16:creationId xmlns:a16="http://schemas.microsoft.com/office/drawing/2014/main" id="{6F1ADB28-890D-432D-861A-4DE3A62240B3}"/>
                </a:ext>
              </a:extLst>
            </p:cNvPr>
            <p:cNvSpPr txBox="1"/>
            <p:nvPr/>
          </p:nvSpPr>
          <p:spPr>
            <a:xfrm>
              <a:off x="8398725" y="466819"/>
              <a:ext cx="1066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6" name="Oval 1576">
              <a:extLst>
                <a:ext uri="{FF2B5EF4-FFF2-40B4-BE49-F238E27FC236}">
                  <a16:creationId xmlns:a16="http://schemas.microsoft.com/office/drawing/2014/main" id="{FC5A1D62-0A9E-4D6B-A920-E5B0A8748FB6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EB8771BA-DCBD-4006-8F23-1033A77ECB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0" t="18826"/>
          <a:stretch/>
        </p:blipFill>
        <p:spPr>
          <a:xfrm>
            <a:off x="695386" y="1759211"/>
            <a:ext cx="6621844" cy="4768237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40DB1D8F-CF59-4706-98E6-732775895396}"/>
              </a:ext>
            </a:extLst>
          </p:cNvPr>
          <p:cNvSpPr/>
          <p:nvPr/>
        </p:nvSpPr>
        <p:spPr>
          <a:xfrm>
            <a:off x="7737382" y="2529265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F349162-A9D3-49F2-8D8C-CCC4A3EA1A5C}"/>
              </a:ext>
            </a:extLst>
          </p:cNvPr>
          <p:cNvSpPr txBox="1"/>
          <p:nvPr/>
        </p:nvSpPr>
        <p:spPr>
          <a:xfrm>
            <a:off x="8333945" y="2387883"/>
            <a:ext cx="274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4EE5B54-00ED-41FA-AD58-3F91DDAE8809}"/>
              </a:ext>
            </a:extLst>
          </p:cNvPr>
          <p:cNvSpPr/>
          <p:nvPr/>
        </p:nvSpPr>
        <p:spPr>
          <a:xfrm>
            <a:off x="7737382" y="3372573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6D87ECD-2FBE-46B5-ACF4-BC757353002B}"/>
              </a:ext>
            </a:extLst>
          </p:cNvPr>
          <p:cNvSpPr txBox="1"/>
          <p:nvPr/>
        </p:nvSpPr>
        <p:spPr>
          <a:xfrm>
            <a:off x="8333945" y="3231191"/>
            <a:ext cx="288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3581F2A-52DE-4EF4-A07C-683F7A370F9E}"/>
              </a:ext>
            </a:extLst>
          </p:cNvPr>
          <p:cNvSpPr/>
          <p:nvPr/>
        </p:nvSpPr>
        <p:spPr>
          <a:xfrm>
            <a:off x="7722376" y="4163650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B300A51-812D-4753-9297-0A2D796ADEAB}"/>
              </a:ext>
            </a:extLst>
          </p:cNvPr>
          <p:cNvSpPr txBox="1"/>
          <p:nvPr/>
        </p:nvSpPr>
        <p:spPr>
          <a:xfrm>
            <a:off x="8318939" y="4022268"/>
            <a:ext cx="275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793F616-70E1-4EBB-B312-0B5759D8DB1A}"/>
              </a:ext>
            </a:extLst>
          </p:cNvPr>
          <p:cNvSpPr/>
          <p:nvPr/>
        </p:nvSpPr>
        <p:spPr>
          <a:xfrm>
            <a:off x="7722376" y="5006958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3781A5E-99BD-4F1A-8D1A-10AAA43C1BE5}"/>
              </a:ext>
            </a:extLst>
          </p:cNvPr>
          <p:cNvSpPr txBox="1"/>
          <p:nvPr/>
        </p:nvSpPr>
        <p:spPr>
          <a:xfrm>
            <a:off x="8318939" y="4865576"/>
            <a:ext cx="275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0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EE832258-5ACF-45A6-B72E-1864B5F6D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62"/>
            <a:ext cx="12192000" cy="6292337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6F4DEFD3-5190-4484-85DF-0DC57B08EC46}"/>
              </a:ext>
            </a:extLst>
          </p:cNvPr>
          <p:cNvGrpSpPr/>
          <p:nvPr/>
        </p:nvGrpSpPr>
        <p:grpSpPr>
          <a:xfrm>
            <a:off x="8597596" y="2836429"/>
            <a:ext cx="3487978" cy="1194826"/>
            <a:chOff x="8386921" y="2138442"/>
            <a:chExt cx="2501951" cy="85909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267F656-54D2-4CA0-8DF7-60B703BE4EDB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B26E2D2-FAC5-49E6-8FDA-514ADA425C31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6F1AA56-69AC-4880-803B-5BF45200C333}"/>
              </a:ext>
            </a:extLst>
          </p:cNvPr>
          <p:cNvGrpSpPr/>
          <p:nvPr/>
        </p:nvGrpSpPr>
        <p:grpSpPr>
          <a:xfrm>
            <a:off x="1386907" y="2106504"/>
            <a:ext cx="3487978" cy="1194826"/>
            <a:chOff x="8386921" y="2138442"/>
            <a:chExt cx="2501951" cy="859095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9408DD8-9023-4D5D-94D9-399735E2CEEF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CC56BCC-F740-48B0-AC0B-9EEEB5D8DF40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EC6F403-9E77-4E70-AB35-0E8DB46AE09A}"/>
              </a:ext>
            </a:extLst>
          </p:cNvPr>
          <p:cNvGrpSpPr/>
          <p:nvPr/>
        </p:nvGrpSpPr>
        <p:grpSpPr>
          <a:xfrm>
            <a:off x="1429729" y="4248197"/>
            <a:ext cx="3487978" cy="1194826"/>
            <a:chOff x="8386921" y="2138442"/>
            <a:chExt cx="2501951" cy="85909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196669A-3019-4CE7-AA79-A52A62403BFE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BDC2EDA-72BA-473F-A659-EFF53B927611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0" name="bd42def8-5cc2-4a4c-bd6d-8e766e2327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608D009-37AA-4BC2-94E1-B999B59B83E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55365" y="1534259"/>
            <a:ext cx="4550727" cy="4355141"/>
            <a:chOff x="3313113" y="889000"/>
            <a:chExt cx="5392738" cy="5160963"/>
          </a:xfrm>
        </p:grpSpPr>
        <p:sp>
          <p:nvSpPr>
            <p:cNvPr id="51" name="îšḻïdê">
              <a:extLst>
                <a:ext uri="{FF2B5EF4-FFF2-40B4-BE49-F238E27FC236}">
                  <a16:creationId xmlns:a16="http://schemas.microsoft.com/office/drawing/2014/main" id="{E596F003-6826-46A9-99FE-A40409D653AC}"/>
                </a:ext>
              </a:extLst>
            </p:cNvPr>
            <p:cNvSpPr/>
            <p:nvPr/>
          </p:nvSpPr>
          <p:spPr bwMode="auto">
            <a:xfrm>
              <a:off x="3313113" y="3535363"/>
              <a:ext cx="5392738" cy="2514600"/>
            </a:xfrm>
            <a:custGeom>
              <a:avLst/>
              <a:gdLst>
                <a:gd name="T0" fmla="*/ 346 w 938"/>
                <a:gd name="T1" fmla="*/ 34 h 438"/>
                <a:gd name="T2" fmla="*/ 78 w 938"/>
                <a:gd name="T3" fmla="*/ 190 h 438"/>
                <a:gd name="T4" fmla="*/ 364 w 938"/>
                <a:gd name="T5" fmla="*/ 279 h 438"/>
                <a:gd name="T6" fmla="*/ 658 w 938"/>
                <a:gd name="T7" fmla="*/ 422 h 438"/>
                <a:gd name="T8" fmla="*/ 850 w 938"/>
                <a:gd name="T9" fmla="*/ 199 h 438"/>
                <a:gd name="T10" fmla="*/ 765 w 938"/>
                <a:gd name="T11" fmla="*/ 32 h 438"/>
                <a:gd name="T12" fmla="*/ 346 w 938"/>
                <a:gd name="T13" fmla="*/ 3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8" h="438">
                  <a:moveTo>
                    <a:pt x="346" y="34"/>
                  </a:moveTo>
                  <a:cubicBezTo>
                    <a:pt x="209" y="0"/>
                    <a:pt x="0" y="107"/>
                    <a:pt x="78" y="190"/>
                  </a:cubicBezTo>
                  <a:cubicBezTo>
                    <a:pt x="156" y="273"/>
                    <a:pt x="260" y="254"/>
                    <a:pt x="364" y="279"/>
                  </a:cubicBezTo>
                  <a:cubicBezTo>
                    <a:pt x="507" y="314"/>
                    <a:pt x="484" y="409"/>
                    <a:pt x="658" y="422"/>
                  </a:cubicBezTo>
                  <a:cubicBezTo>
                    <a:pt x="863" y="438"/>
                    <a:pt x="743" y="246"/>
                    <a:pt x="850" y="199"/>
                  </a:cubicBezTo>
                  <a:cubicBezTo>
                    <a:pt x="938" y="161"/>
                    <a:pt x="933" y="45"/>
                    <a:pt x="765" y="32"/>
                  </a:cubicBezTo>
                  <a:cubicBezTo>
                    <a:pt x="640" y="22"/>
                    <a:pt x="529" y="78"/>
                    <a:pt x="346" y="34"/>
                  </a:cubicBezTo>
                  <a:close/>
                </a:path>
              </a:pathLst>
            </a:custGeom>
            <a:solidFill>
              <a:srgbClr val="E6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îşḷïḍè">
              <a:extLst>
                <a:ext uri="{FF2B5EF4-FFF2-40B4-BE49-F238E27FC236}">
                  <a16:creationId xmlns:a16="http://schemas.microsoft.com/office/drawing/2014/main" id="{8B951FEA-5388-40C3-B0A0-BEB9F3CE9E57}"/>
                </a:ext>
              </a:extLst>
            </p:cNvPr>
            <p:cNvSpPr/>
            <p:nvPr/>
          </p:nvSpPr>
          <p:spPr bwMode="auto">
            <a:xfrm>
              <a:off x="7620000" y="3752850"/>
              <a:ext cx="258763" cy="361950"/>
            </a:xfrm>
            <a:custGeom>
              <a:avLst/>
              <a:gdLst>
                <a:gd name="T0" fmla="*/ 22 w 45"/>
                <a:gd name="T1" fmla="*/ 0 h 63"/>
                <a:gd name="T2" fmla="*/ 16 w 45"/>
                <a:gd name="T3" fmla="*/ 33 h 63"/>
                <a:gd name="T4" fmla="*/ 17 w 45"/>
                <a:gd name="T5" fmla="*/ 63 h 63"/>
                <a:gd name="T6" fmla="*/ 43 w 45"/>
                <a:gd name="T7" fmla="*/ 32 h 63"/>
                <a:gd name="T8" fmla="*/ 41 w 45"/>
                <a:gd name="T9" fmla="*/ 0 h 63"/>
                <a:gd name="T10" fmla="*/ 22 w 4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3">
                  <a:moveTo>
                    <a:pt x="22" y="0"/>
                  </a:moveTo>
                  <a:cubicBezTo>
                    <a:pt x="22" y="0"/>
                    <a:pt x="21" y="19"/>
                    <a:pt x="16" y="33"/>
                  </a:cubicBezTo>
                  <a:cubicBezTo>
                    <a:pt x="11" y="47"/>
                    <a:pt x="0" y="63"/>
                    <a:pt x="17" y="63"/>
                  </a:cubicBezTo>
                  <a:cubicBezTo>
                    <a:pt x="34" y="63"/>
                    <a:pt x="42" y="47"/>
                    <a:pt x="43" y="32"/>
                  </a:cubicBezTo>
                  <a:cubicBezTo>
                    <a:pt x="45" y="15"/>
                    <a:pt x="41" y="0"/>
                    <a:pt x="41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2D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iṡ1íďè">
              <a:extLst>
                <a:ext uri="{FF2B5EF4-FFF2-40B4-BE49-F238E27FC236}">
                  <a16:creationId xmlns:a16="http://schemas.microsoft.com/office/drawing/2014/main" id="{A9064062-2535-492F-A86F-1C56072B6514}"/>
                </a:ext>
              </a:extLst>
            </p:cNvPr>
            <p:cNvSpPr/>
            <p:nvPr/>
          </p:nvSpPr>
          <p:spPr bwMode="auto">
            <a:xfrm>
              <a:off x="7648575" y="3627438"/>
              <a:ext cx="252413" cy="377825"/>
            </a:xfrm>
            <a:custGeom>
              <a:avLst/>
              <a:gdLst>
                <a:gd name="T0" fmla="*/ 15 w 44"/>
                <a:gd name="T1" fmla="*/ 17 h 66"/>
                <a:gd name="T2" fmla="*/ 10 w 44"/>
                <a:gd name="T3" fmla="*/ 60 h 66"/>
                <a:gd name="T4" fmla="*/ 23 w 44"/>
                <a:gd name="T5" fmla="*/ 62 h 66"/>
                <a:gd name="T6" fmla="*/ 37 w 44"/>
                <a:gd name="T7" fmla="*/ 39 h 66"/>
                <a:gd name="T8" fmla="*/ 40 w 44"/>
                <a:gd name="T9" fmla="*/ 14 h 66"/>
                <a:gd name="T10" fmla="*/ 15 w 44"/>
                <a:gd name="T11" fmla="*/ 1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6">
                  <a:moveTo>
                    <a:pt x="15" y="17"/>
                  </a:moveTo>
                  <a:cubicBezTo>
                    <a:pt x="19" y="0"/>
                    <a:pt x="0" y="64"/>
                    <a:pt x="10" y="60"/>
                  </a:cubicBezTo>
                  <a:cubicBezTo>
                    <a:pt x="15" y="58"/>
                    <a:pt x="20" y="57"/>
                    <a:pt x="23" y="62"/>
                  </a:cubicBezTo>
                  <a:cubicBezTo>
                    <a:pt x="27" y="66"/>
                    <a:pt x="37" y="45"/>
                    <a:pt x="37" y="39"/>
                  </a:cubicBezTo>
                  <a:cubicBezTo>
                    <a:pt x="38" y="31"/>
                    <a:pt x="44" y="30"/>
                    <a:pt x="40" y="14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sḷíďe">
              <a:extLst>
                <a:ext uri="{FF2B5EF4-FFF2-40B4-BE49-F238E27FC236}">
                  <a16:creationId xmlns:a16="http://schemas.microsoft.com/office/drawing/2014/main" id="{BA30F6CF-2568-45F5-A498-FDCEC4CCF3B8}"/>
                </a:ext>
              </a:extLst>
            </p:cNvPr>
            <p:cNvSpPr/>
            <p:nvPr/>
          </p:nvSpPr>
          <p:spPr bwMode="auto">
            <a:xfrm>
              <a:off x="7165975" y="3570288"/>
              <a:ext cx="412750" cy="338138"/>
            </a:xfrm>
            <a:custGeom>
              <a:avLst/>
              <a:gdLst>
                <a:gd name="T0" fmla="*/ 50 w 72"/>
                <a:gd name="T1" fmla="*/ 0 h 59"/>
                <a:gd name="T2" fmla="*/ 31 w 72"/>
                <a:gd name="T3" fmla="*/ 27 h 59"/>
                <a:gd name="T4" fmla="*/ 5 w 72"/>
                <a:gd name="T5" fmla="*/ 50 h 59"/>
                <a:gd name="T6" fmla="*/ 48 w 72"/>
                <a:gd name="T7" fmla="*/ 48 h 59"/>
                <a:gd name="T8" fmla="*/ 72 w 72"/>
                <a:gd name="T9" fmla="*/ 40 h 59"/>
                <a:gd name="T10" fmla="*/ 65 w 72"/>
                <a:gd name="T11" fmla="*/ 0 h 59"/>
                <a:gd name="T12" fmla="*/ 50 w 72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9">
                  <a:moveTo>
                    <a:pt x="50" y="0"/>
                  </a:moveTo>
                  <a:cubicBezTo>
                    <a:pt x="50" y="0"/>
                    <a:pt x="51" y="19"/>
                    <a:pt x="31" y="27"/>
                  </a:cubicBezTo>
                  <a:cubicBezTo>
                    <a:pt x="19" y="31"/>
                    <a:pt x="0" y="41"/>
                    <a:pt x="5" y="50"/>
                  </a:cubicBezTo>
                  <a:cubicBezTo>
                    <a:pt x="11" y="59"/>
                    <a:pt x="42" y="48"/>
                    <a:pt x="48" y="48"/>
                  </a:cubicBezTo>
                  <a:cubicBezTo>
                    <a:pt x="55" y="48"/>
                    <a:pt x="72" y="48"/>
                    <a:pt x="72" y="40"/>
                  </a:cubicBezTo>
                  <a:cubicBezTo>
                    <a:pt x="72" y="32"/>
                    <a:pt x="65" y="0"/>
                    <a:pt x="65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94A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Slîḍé">
              <a:extLst>
                <a:ext uri="{FF2B5EF4-FFF2-40B4-BE49-F238E27FC236}">
                  <a16:creationId xmlns:a16="http://schemas.microsoft.com/office/drawing/2014/main" id="{AE226D1A-1E56-482E-8E55-B06F39C194A6}"/>
                </a:ext>
              </a:extLst>
            </p:cNvPr>
            <p:cNvSpPr/>
            <p:nvPr/>
          </p:nvSpPr>
          <p:spPr bwMode="auto">
            <a:xfrm>
              <a:off x="7273925" y="3570288"/>
              <a:ext cx="304800" cy="234950"/>
            </a:xfrm>
            <a:custGeom>
              <a:avLst/>
              <a:gdLst>
                <a:gd name="T0" fmla="*/ 0 w 53"/>
                <a:gd name="T1" fmla="*/ 30 h 41"/>
                <a:gd name="T2" fmla="*/ 11 w 53"/>
                <a:gd name="T3" fmla="*/ 37 h 41"/>
                <a:gd name="T4" fmla="*/ 44 w 53"/>
                <a:gd name="T5" fmla="*/ 29 h 41"/>
                <a:gd name="T6" fmla="*/ 52 w 53"/>
                <a:gd name="T7" fmla="*/ 19 h 41"/>
                <a:gd name="T8" fmla="*/ 51 w 53"/>
                <a:gd name="T9" fmla="*/ 0 h 41"/>
                <a:gd name="T10" fmla="*/ 21 w 53"/>
                <a:gd name="T11" fmla="*/ 0 h 41"/>
                <a:gd name="T12" fmla="*/ 0 w 53"/>
                <a:gd name="T13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1">
                  <a:moveTo>
                    <a:pt x="0" y="30"/>
                  </a:moveTo>
                  <a:cubicBezTo>
                    <a:pt x="0" y="30"/>
                    <a:pt x="10" y="29"/>
                    <a:pt x="11" y="37"/>
                  </a:cubicBezTo>
                  <a:cubicBezTo>
                    <a:pt x="11" y="41"/>
                    <a:pt x="39" y="31"/>
                    <a:pt x="44" y="29"/>
                  </a:cubicBezTo>
                  <a:cubicBezTo>
                    <a:pt x="50" y="27"/>
                    <a:pt x="50" y="21"/>
                    <a:pt x="52" y="19"/>
                  </a:cubicBezTo>
                  <a:cubicBezTo>
                    <a:pt x="53" y="18"/>
                    <a:pt x="51" y="0"/>
                    <a:pt x="5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ïšlîḓe">
              <a:extLst>
                <a:ext uri="{FF2B5EF4-FFF2-40B4-BE49-F238E27FC236}">
                  <a16:creationId xmlns:a16="http://schemas.microsoft.com/office/drawing/2014/main" id="{AFF6A50A-0E1E-4E79-8F9E-22CBCC30E353}"/>
                </a:ext>
              </a:extLst>
            </p:cNvPr>
            <p:cNvSpPr/>
            <p:nvPr/>
          </p:nvSpPr>
          <p:spPr bwMode="auto">
            <a:xfrm>
              <a:off x="7699375" y="3425825"/>
              <a:ext cx="155575" cy="368300"/>
            </a:xfrm>
            <a:custGeom>
              <a:avLst/>
              <a:gdLst>
                <a:gd name="T0" fmla="*/ 98 w 98"/>
                <a:gd name="T1" fmla="*/ 0 h 232"/>
                <a:gd name="T2" fmla="*/ 98 w 98"/>
                <a:gd name="T3" fmla="*/ 224 h 232"/>
                <a:gd name="T4" fmla="*/ 29 w 98"/>
                <a:gd name="T5" fmla="*/ 232 h 232"/>
                <a:gd name="T6" fmla="*/ 0 w 98"/>
                <a:gd name="T7" fmla="*/ 4 h 232"/>
                <a:gd name="T8" fmla="*/ 98 w 98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32">
                  <a:moveTo>
                    <a:pt x="98" y="0"/>
                  </a:moveTo>
                  <a:lnTo>
                    <a:pt x="98" y="224"/>
                  </a:lnTo>
                  <a:lnTo>
                    <a:pt x="29" y="232"/>
                  </a:lnTo>
                  <a:lnTo>
                    <a:pt x="0" y="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iṡ1ïḍè">
              <a:extLst>
                <a:ext uri="{FF2B5EF4-FFF2-40B4-BE49-F238E27FC236}">
                  <a16:creationId xmlns:a16="http://schemas.microsoft.com/office/drawing/2014/main" id="{32DCA8E9-F07E-4F9D-9C71-DF4D0E05C1C0}"/>
                </a:ext>
              </a:extLst>
            </p:cNvPr>
            <p:cNvSpPr/>
            <p:nvPr/>
          </p:nvSpPr>
          <p:spPr bwMode="auto">
            <a:xfrm>
              <a:off x="7424738" y="3346450"/>
              <a:ext cx="138113" cy="303213"/>
            </a:xfrm>
            <a:custGeom>
              <a:avLst/>
              <a:gdLst>
                <a:gd name="T0" fmla="*/ 79 w 87"/>
                <a:gd name="T1" fmla="*/ 191 h 191"/>
                <a:gd name="T2" fmla="*/ 87 w 87"/>
                <a:gd name="T3" fmla="*/ 14 h 191"/>
                <a:gd name="T4" fmla="*/ 0 w 87"/>
                <a:gd name="T5" fmla="*/ 0 h 191"/>
                <a:gd name="T6" fmla="*/ 18 w 87"/>
                <a:gd name="T7" fmla="*/ 170 h 191"/>
                <a:gd name="T8" fmla="*/ 79 w 87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1">
                  <a:moveTo>
                    <a:pt x="79" y="191"/>
                  </a:moveTo>
                  <a:lnTo>
                    <a:pt x="87" y="14"/>
                  </a:lnTo>
                  <a:lnTo>
                    <a:pt x="0" y="0"/>
                  </a:lnTo>
                  <a:lnTo>
                    <a:pt x="18" y="170"/>
                  </a:lnTo>
                  <a:lnTo>
                    <a:pt x="79" y="191"/>
                  </a:ln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isḷïďè">
              <a:extLst>
                <a:ext uri="{FF2B5EF4-FFF2-40B4-BE49-F238E27FC236}">
                  <a16:creationId xmlns:a16="http://schemas.microsoft.com/office/drawing/2014/main" id="{E03F827E-B758-4578-B1F6-2347D46BB6E3}"/>
                </a:ext>
              </a:extLst>
            </p:cNvPr>
            <p:cNvSpPr/>
            <p:nvPr/>
          </p:nvSpPr>
          <p:spPr bwMode="auto">
            <a:xfrm>
              <a:off x="7378700" y="2444750"/>
              <a:ext cx="550863" cy="1016000"/>
            </a:xfrm>
            <a:custGeom>
              <a:avLst/>
              <a:gdLst>
                <a:gd name="T0" fmla="*/ 85 w 96"/>
                <a:gd name="T1" fmla="*/ 6 h 177"/>
                <a:gd name="T2" fmla="*/ 92 w 96"/>
                <a:gd name="T3" fmla="*/ 68 h 177"/>
                <a:gd name="T4" fmla="*/ 83 w 96"/>
                <a:gd name="T5" fmla="*/ 171 h 177"/>
                <a:gd name="T6" fmla="*/ 42 w 96"/>
                <a:gd name="T7" fmla="*/ 176 h 177"/>
                <a:gd name="T8" fmla="*/ 8 w 96"/>
                <a:gd name="T9" fmla="*/ 158 h 177"/>
                <a:gd name="T10" fmla="*/ 1 w 96"/>
                <a:gd name="T11" fmla="*/ 83 h 177"/>
                <a:gd name="T12" fmla="*/ 5 w 96"/>
                <a:gd name="T13" fmla="*/ 0 h 177"/>
                <a:gd name="T14" fmla="*/ 85 w 96"/>
                <a:gd name="T15" fmla="*/ 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77">
                  <a:moveTo>
                    <a:pt x="85" y="6"/>
                  </a:moveTo>
                  <a:cubicBezTo>
                    <a:pt x="85" y="6"/>
                    <a:pt x="96" y="32"/>
                    <a:pt x="92" y="68"/>
                  </a:cubicBezTo>
                  <a:cubicBezTo>
                    <a:pt x="88" y="103"/>
                    <a:pt x="83" y="171"/>
                    <a:pt x="83" y="171"/>
                  </a:cubicBezTo>
                  <a:cubicBezTo>
                    <a:pt x="83" y="171"/>
                    <a:pt x="63" y="177"/>
                    <a:pt x="42" y="176"/>
                  </a:cubicBezTo>
                  <a:cubicBezTo>
                    <a:pt x="30" y="175"/>
                    <a:pt x="8" y="158"/>
                    <a:pt x="8" y="158"/>
                  </a:cubicBezTo>
                  <a:cubicBezTo>
                    <a:pt x="8" y="158"/>
                    <a:pt x="2" y="114"/>
                    <a:pt x="1" y="83"/>
                  </a:cubicBezTo>
                  <a:cubicBezTo>
                    <a:pt x="0" y="51"/>
                    <a:pt x="5" y="0"/>
                    <a:pt x="5" y="0"/>
                  </a:cubicBezTo>
                  <a:lnTo>
                    <a:pt x="85" y="6"/>
                  </a:lnTo>
                  <a:close/>
                </a:path>
              </a:pathLst>
            </a:custGeom>
            <a:solidFill>
              <a:srgbClr val="2D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ŝliḍe">
              <a:extLst>
                <a:ext uri="{FF2B5EF4-FFF2-40B4-BE49-F238E27FC236}">
                  <a16:creationId xmlns:a16="http://schemas.microsoft.com/office/drawing/2014/main" id="{C11AABB1-F8BA-4ED9-9072-C348CD02AC86}"/>
                </a:ext>
              </a:extLst>
            </p:cNvPr>
            <p:cNvSpPr/>
            <p:nvPr/>
          </p:nvSpPr>
          <p:spPr bwMode="auto">
            <a:xfrm>
              <a:off x="6911975" y="1808163"/>
              <a:ext cx="592138" cy="504825"/>
            </a:xfrm>
            <a:custGeom>
              <a:avLst/>
              <a:gdLst>
                <a:gd name="T0" fmla="*/ 87 w 103"/>
                <a:gd name="T1" fmla="*/ 3 h 88"/>
                <a:gd name="T2" fmla="*/ 49 w 103"/>
                <a:gd name="T3" fmla="*/ 48 h 88"/>
                <a:gd name="T4" fmla="*/ 9 w 103"/>
                <a:gd name="T5" fmla="*/ 79 h 88"/>
                <a:gd name="T6" fmla="*/ 52 w 103"/>
                <a:gd name="T7" fmla="*/ 81 h 88"/>
                <a:gd name="T8" fmla="*/ 91 w 103"/>
                <a:gd name="T9" fmla="*/ 46 h 88"/>
                <a:gd name="T10" fmla="*/ 87 w 103"/>
                <a:gd name="T11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88">
                  <a:moveTo>
                    <a:pt x="87" y="3"/>
                  </a:moveTo>
                  <a:cubicBezTo>
                    <a:pt x="87" y="3"/>
                    <a:pt x="60" y="46"/>
                    <a:pt x="49" y="48"/>
                  </a:cubicBezTo>
                  <a:cubicBezTo>
                    <a:pt x="27" y="52"/>
                    <a:pt x="0" y="68"/>
                    <a:pt x="9" y="79"/>
                  </a:cubicBezTo>
                  <a:cubicBezTo>
                    <a:pt x="17" y="88"/>
                    <a:pt x="28" y="85"/>
                    <a:pt x="52" y="81"/>
                  </a:cubicBezTo>
                  <a:cubicBezTo>
                    <a:pt x="75" y="77"/>
                    <a:pt x="91" y="46"/>
                    <a:pt x="91" y="46"/>
                  </a:cubicBezTo>
                  <a:cubicBezTo>
                    <a:pt x="91" y="46"/>
                    <a:pt x="103" y="0"/>
                    <a:pt x="87" y="3"/>
                  </a:cubicBezTo>
                  <a:close/>
                </a:path>
              </a:pathLst>
            </a:custGeom>
            <a:solidFill>
              <a:srgbClr val="EFC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ṡ1ïḓe">
              <a:extLst>
                <a:ext uri="{FF2B5EF4-FFF2-40B4-BE49-F238E27FC236}">
                  <a16:creationId xmlns:a16="http://schemas.microsoft.com/office/drawing/2014/main" id="{9DCAFB53-C2EB-493C-B174-D9562E123FD9}"/>
                </a:ext>
              </a:extLst>
            </p:cNvPr>
            <p:cNvSpPr/>
            <p:nvPr/>
          </p:nvSpPr>
          <p:spPr bwMode="auto">
            <a:xfrm>
              <a:off x="7326313" y="1720850"/>
              <a:ext cx="574675" cy="844550"/>
            </a:xfrm>
            <a:custGeom>
              <a:avLst/>
              <a:gdLst>
                <a:gd name="T0" fmla="*/ 90 w 100"/>
                <a:gd name="T1" fmla="*/ 36 h 147"/>
                <a:gd name="T2" fmla="*/ 27 w 100"/>
                <a:gd name="T3" fmla="*/ 3 h 147"/>
                <a:gd name="T4" fmla="*/ 0 w 100"/>
                <a:gd name="T5" fmla="*/ 61 h 147"/>
                <a:gd name="T6" fmla="*/ 14 w 100"/>
                <a:gd name="T7" fmla="*/ 126 h 147"/>
                <a:gd name="T8" fmla="*/ 58 w 100"/>
                <a:gd name="T9" fmla="*/ 146 h 147"/>
                <a:gd name="T10" fmla="*/ 94 w 100"/>
                <a:gd name="T11" fmla="*/ 132 h 147"/>
                <a:gd name="T12" fmla="*/ 90 w 100"/>
                <a:gd name="T13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47">
                  <a:moveTo>
                    <a:pt x="90" y="36"/>
                  </a:moveTo>
                  <a:cubicBezTo>
                    <a:pt x="90" y="36"/>
                    <a:pt x="44" y="0"/>
                    <a:pt x="27" y="3"/>
                  </a:cubicBezTo>
                  <a:cubicBezTo>
                    <a:pt x="11" y="6"/>
                    <a:pt x="0" y="52"/>
                    <a:pt x="0" y="61"/>
                  </a:cubicBezTo>
                  <a:cubicBezTo>
                    <a:pt x="0" y="70"/>
                    <a:pt x="14" y="126"/>
                    <a:pt x="14" y="126"/>
                  </a:cubicBezTo>
                  <a:cubicBezTo>
                    <a:pt x="14" y="126"/>
                    <a:pt x="40" y="145"/>
                    <a:pt x="58" y="146"/>
                  </a:cubicBezTo>
                  <a:cubicBezTo>
                    <a:pt x="76" y="147"/>
                    <a:pt x="94" y="140"/>
                    <a:pt x="94" y="132"/>
                  </a:cubicBezTo>
                  <a:cubicBezTo>
                    <a:pt x="94" y="124"/>
                    <a:pt x="100" y="53"/>
                    <a:pt x="90" y="36"/>
                  </a:cubicBezTo>
                  <a:close/>
                </a:path>
              </a:pathLst>
            </a:custGeom>
            <a:solidFill>
              <a:srgbClr val="EFC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šļidè">
              <a:extLst>
                <a:ext uri="{FF2B5EF4-FFF2-40B4-BE49-F238E27FC236}">
                  <a16:creationId xmlns:a16="http://schemas.microsoft.com/office/drawing/2014/main" id="{A6119829-393A-4909-B29A-150AA8E98A88}"/>
                </a:ext>
              </a:extLst>
            </p:cNvPr>
            <p:cNvSpPr/>
            <p:nvPr/>
          </p:nvSpPr>
          <p:spPr bwMode="auto">
            <a:xfrm>
              <a:off x="7304088" y="1733550"/>
              <a:ext cx="671513" cy="527050"/>
            </a:xfrm>
            <a:custGeom>
              <a:avLst/>
              <a:gdLst>
                <a:gd name="T0" fmla="*/ 87 w 117"/>
                <a:gd name="T1" fmla="*/ 82 h 92"/>
                <a:gd name="T2" fmla="*/ 52 w 117"/>
                <a:gd name="T3" fmla="*/ 85 h 92"/>
                <a:gd name="T4" fmla="*/ 3 w 117"/>
                <a:gd name="T5" fmla="*/ 65 h 92"/>
                <a:gd name="T6" fmla="*/ 23 w 117"/>
                <a:gd name="T7" fmla="*/ 0 h 92"/>
                <a:gd name="T8" fmla="*/ 99 w 117"/>
                <a:gd name="T9" fmla="*/ 9 h 92"/>
                <a:gd name="T10" fmla="*/ 117 w 117"/>
                <a:gd name="T11" fmla="*/ 53 h 92"/>
                <a:gd name="T12" fmla="*/ 87 w 117"/>
                <a:gd name="T13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92">
                  <a:moveTo>
                    <a:pt x="87" y="82"/>
                  </a:moveTo>
                  <a:cubicBezTo>
                    <a:pt x="87" y="82"/>
                    <a:pt x="68" y="92"/>
                    <a:pt x="52" y="85"/>
                  </a:cubicBezTo>
                  <a:cubicBezTo>
                    <a:pt x="35" y="77"/>
                    <a:pt x="6" y="70"/>
                    <a:pt x="3" y="65"/>
                  </a:cubicBezTo>
                  <a:cubicBezTo>
                    <a:pt x="0" y="60"/>
                    <a:pt x="23" y="0"/>
                    <a:pt x="23" y="0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17" y="53"/>
                    <a:pt x="117" y="53"/>
                    <a:pt x="117" y="53"/>
                  </a:cubicBezTo>
                  <a:lnTo>
                    <a:pt x="87" y="82"/>
                  </a:lnTo>
                  <a:close/>
                </a:path>
              </a:pathLst>
            </a:custGeom>
            <a:solidFill>
              <a:srgbClr val="FB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ṥļïḋé">
              <a:extLst>
                <a:ext uri="{FF2B5EF4-FFF2-40B4-BE49-F238E27FC236}">
                  <a16:creationId xmlns:a16="http://schemas.microsoft.com/office/drawing/2014/main" id="{D41824EF-2399-4C68-AD8F-B0ED7FB43A02}"/>
                </a:ext>
              </a:extLst>
            </p:cNvPr>
            <p:cNvSpPr/>
            <p:nvPr/>
          </p:nvSpPr>
          <p:spPr bwMode="auto">
            <a:xfrm>
              <a:off x="7332663" y="1376363"/>
              <a:ext cx="366713" cy="465138"/>
            </a:xfrm>
            <a:custGeom>
              <a:avLst/>
              <a:gdLst>
                <a:gd name="T0" fmla="*/ 32 w 64"/>
                <a:gd name="T1" fmla="*/ 81 h 81"/>
                <a:gd name="T2" fmla="*/ 31 w 64"/>
                <a:gd name="T3" fmla="*/ 81 h 81"/>
                <a:gd name="T4" fmla="*/ 0 w 64"/>
                <a:gd name="T5" fmla="*/ 49 h 81"/>
                <a:gd name="T6" fmla="*/ 0 w 64"/>
                <a:gd name="T7" fmla="*/ 31 h 81"/>
                <a:gd name="T8" fmla="*/ 31 w 64"/>
                <a:gd name="T9" fmla="*/ 0 h 81"/>
                <a:gd name="T10" fmla="*/ 32 w 64"/>
                <a:gd name="T11" fmla="*/ 0 h 81"/>
                <a:gd name="T12" fmla="*/ 64 w 64"/>
                <a:gd name="T13" fmla="*/ 31 h 81"/>
                <a:gd name="T14" fmla="*/ 64 w 64"/>
                <a:gd name="T15" fmla="*/ 49 h 81"/>
                <a:gd name="T16" fmla="*/ 32 w 6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81">
                  <a:moveTo>
                    <a:pt x="32" y="81"/>
                  </a:moveTo>
                  <a:cubicBezTo>
                    <a:pt x="31" y="81"/>
                    <a:pt x="31" y="81"/>
                    <a:pt x="31" y="81"/>
                  </a:cubicBezTo>
                  <a:cubicBezTo>
                    <a:pt x="14" y="81"/>
                    <a:pt x="0" y="66"/>
                    <a:pt x="0" y="4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4"/>
                    <a:pt x="64" y="31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66"/>
                    <a:pt x="50" y="81"/>
                    <a:pt x="32" y="81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şḷîḍé">
              <a:extLst>
                <a:ext uri="{FF2B5EF4-FFF2-40B4-BE49-F238E27FC236}">
                  <a16:creationId xmlns:a16="http://schemas.microsoft.com/office/drawing/2014/main" id="{1E79610F-4F1A-4466-8E95-81638ACCE952}"/>
                </a:ext>
              </a:extLst>
            </p:cNvPr>
            <p:cNvSpPr/>
            <p:nvPr/>
          </p:nvSpPr>
          <p:spPr bwMode="auto">
            <a:xfrm>
              <a:off x="7464425" y="1716088"/>
              <a:ext cx="247650" cy="257175"/>
            </a:xfrm>
            <a:custGeom>
              <a:avLst/>
              <a:gdLst>
                <a:gd name="T0" fmla="*/ 39 w 43"/>
                <a:gd name="T1" fmla="*/ 20 h 45"/>
                <a:gd name="T2" fmla="*/ 12 w 43"/>
                <a:gd name="T3" fmla="*/ 43 h 45"/>
                <a:gd name="T4" fmla="*/ 9 w 43"/>
                <a:gd name="T5" fmla="*/ 22 h 45"/>
                <a:gd name="T6" fmla="*/ 10 w 43"/>
                <a:gd name="T7" fmla="*/ 8 h 45"/>
                <a:gd name="T8" fmla="*/ 35 w 43"/>
                <a:gd name="T9" fmla="*/ 0 h 45"/>
                <a:gd name="T10" fmla="*/ 39 w 43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5">
                  <a:moveTo>
                    <a:pt x="39" y="20"/>
                  </a:moveTo>
                  <a:cubicBezTo>
                    <a:pt x="39" y="20"/>
                    <a:pt x="24" y="41"/>
                    <a:pt x="12" y="43"/>
                  </a:cubicBezTo>
                  <a:cubicBezTo>
                    <a:pt x="0" y="45"/>
                    <a:pt x="9" y="22"/>
                    <a:pt x="9" y="2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43" y="15"/>
                    <a:pt x="39" y="20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ṡ1ïḓé">
              <a:extLst>
                <a:ext uri="{FF2B5EF4-FFF2-40B4-BE49-F238E27FC236}">
                  <a16:creationId xmlns:a16="http://schemas.microsoft.com/office/drawing/2014/main" id="{BE79D0B4-388C-4845-A8A2-634CA64D5F08}"/>
                </a:ext>
              </a:extLst>
            </p:cNvPr>
            <p:cNvSpPr/>
            <p:nvPr/>
          </p:nvSpPr>
          <p:spPr bwMode="auto">
            <a:xfrm>
              <a:off x="7245350" y="1330325"/>
              <a:ext cx="977900" cy="1000125"/>
            </a:xfrm>
            <a:custGeom>
              <a:avLst/>
              <a:gdLst>
                <a:gd name="T0" fmla="*/ 60 w 170"/>
                <a:gd name="T1" fmla="*/ 66 h 174"/>
                <a:gd name="T2" fmla="*/ 86 w 170"/>
                <a:gd name="T3" fmla="*/ 92 h 174"/>
                <a:gd name="T4" fmla="*/ 122 w 170"/>
                <a:gd name="T5" fmla="*/ 143 h 174"/>
                <a:gd name="T6" fmla="*/ 104 w 170"/>
                <a:gd name="T7" fmla="*/ 49 h 174"/>
                <a:gd name="T8" fmla="*/ 56 w 170"/>
                <a:gd name="T9" fmla="*/ 1 h 174"/>
                <a:gd name="T10" fmla="*/ 7 w 170"/>
                <a:gd name="T11" fmla="*/ 13 h 174"/>
                <a:gd name="T12" fmla="*/ 14 w 170"/>
                <a:gd name="T13" fmla="*/ 33 h 174"/>
                <a:gd name="T14" fmla="*/ 43 w 170"/>
                <a:gd name="T15" fmla="*/ 36 h 174"/>
                <a:gd name="T16" fmla="*/ 49 w 170"/>
                <a:gd name="T17" fmla="*/ 48 h 174"/>
                <a:gd name="T18" fmla="*/ 57 w 170"/>
                <a:gd name="T19" fmla="*/ 48 h 174"/>
                <a:gd name="T20" fmla="*/ 70 w 170"/>
                <a:gd name="T21" fmla="*/ 57 h 174"/>
                <a:gd name="T22" fmla="*/ 60 w 170"/>
                <a:gd name="T23" fmla="*/ 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74">
                  <a:moveTo>
                    <a:pt x="60" y="66"/>
                  </a:moveTo>
                  <a:cubicBezTo>
                    <a:pt x="60" y="66"/>
                    <a:pt x="68" y="88"/>
                    <a:pt x="86" y="92"/>
                  </a:cubicBezTo>
                  <a:cubicBezTo>
                    <a:pt x="105" y="96"/>
                    <a:pt x="98" y="174"/>
                    <a:pt x="122" y="143"/>
                  </a:cubicBezTo>
                  <a:cubicBezTo>
                    <a:pt x="170" y="81"/>
                    <a:pt x="118" y="70"/>
                    <a:pt x="104" y="49"/>
                  </a:cubicBezTo>
                  <a:cubicBezTo>
                    <a:pt x="86" y="19"/>
                    <a:pt x="86" y="4"/>
                    <a:pt x="56" y="1"/>
                  </a:cubicBezTo>
                  <a:cubicBezTo>
                    <a:pt x="39" y="0"/>
                    <a:pt x="21" y="11"/>
                    <a:pt x="7" y="13"/>
                  </a:cubicBezTo>
                  <a:cubicBezTo>
                    <a:pt x="0" y="14"/>
                    <a:pt x="6" y="26"/>
                    <a:pt x="14" y="33"/>
                  </a:cubicBezTo>
                  <a:cubicBezTo>
                    <a:pt x="22" y="40"/>
                    <a:pt x="43" y="36"/>
                    <a:pt x="43" y="36"/>
                  </a:cubicBezTo>
                  <a:cubicBezTo>
                    <a:pt x="43" y="36"/>
                    <a:pt x="43" y="42"/>
                    <a:pt x="49" y="48"/>
                  </a:cubicBezTo>
                  <a:cubicBezTo>
                    <a:pt x="55" y="54"/>
                    <a:pt x="57" y="48"/>
                    <a:pt x="57" y="48"/>
                  </a:cubicBezTo>
                  <a:cubicBezTo>
                    <a:pt x="57" y="48"/>
                    <a:pt x="74" y="42"/>
                    <a:pt x="70" y="57"/>
                  </a:cubicBezTo>
                  <a:cubicBezTo>
                    <a:pt x="70" y="61"/>
                    <a:pt x="65" y="65"/>
                    <a:pt x="60" y="66"/>
                  </a:cubicBezTo>
                  <a:close/>
                </a:path>
              </a:pathLst>
            </a:custGeom>
            <a:solidFill>
              <a:srgbClr val="ED3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íṣľiḋè">
              <a:extLst>
                <a:ext uri="{FF2B5EF4-FFF2-40B4-BE49-F238E27FC236}">
                  <a16:creationId xmlns:a16="http://schemas.microsoft.com/office/drawing/2014/main" id="{C23938F0-D564-4654-823A-B6D189CCAE7D}"/>
                </a:ext>
              </a:extLst>
            </p:cNvPr>
            <p:cNvSpPr/>
            <p:nvPr/>
          </p:nvSpPr>
          <p:spPr bwMode="auto">
            <a:xfrm>
              <a:off x="7216775" y="2122488"/>
              <a:ext cx="346075" cy="671513"/>
            </a:xfrm>
            <a:custGeom>
              <a:avLst/>
              <a:gdLst>
                <a:gd name="T0" fmla="*/ 218 w 218"/>
                <a:gd name="T1" fmla="*/ 0 h 423"/>
                <a:gd name="T2" fmla="*/ 0 w 218"/>
                <a:gd name="T3" fmla="*/ 127 h 423"/>
                <a:gd name="T4" fmla="*/ 0 w 218"/>
                <a:gd name="T5" fmla="*/ 423 h 423"/>
                <a:gd name="T6" fmla="*/ 218 w 218"/>
                <a:gd name="T7" fmla="*/ 301 h 423"/>
                <a:gd name="T8" fmla="*/ 218 w 218"/>
                <a:gd name="T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23">
                  <a:moveTo>
                    <a:pt x="218" y="0"/>
                  </a:moveTo>
                  <a:lnTo>
                    <a:pt x="0" y="127"/>
                  </a:lnTo>
                  <a:lnTo>
                    <a:pt x="0" y="423"/>
                  </a:lnTo>
                  <a:lnTo>
                    <a:pt x="218" y="30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ïṡļiḍé">
              <a:extLst>
                <a:ext uri="{FF2B5EF4-FFF2-40B4-BE49-F238E27FC236}">
                  <a16:creationId xmlns:a16="http://schemas.microsoft.com/office/drawing/2014/main" id="{64D6478E-D041-4DDC-B4A2-7C0D6BA07214}"/>
                </a:ext>
              </a:extLst>
            </p:cNvPr>
            <p:cNvSpPr/>
            <p:nvPr/>
          </p:nvSpPr>
          <p:spPr bwMode="auto">
            <a:xfrm>
              <a:off x="7216775" y="2122488"/>
              <a:ext cx="346075" cy="671513"/>
            </a:xfrm>
            <a:custGeom>
              <a:avLst/>
              <a:gdLst>
                <a:gd name="T0" fmla="*/ 218 w 218"/>
                <a:gd name="T1" fmla="*/ 0 h 423"/>
                <a:gd name="T2" fmla="*/ 0 w 218"/>
                <a:gd name="T3" fmla="*/ 127 h 423"/>
                <a:gd name="T4" fmla="*/ 0 w 218"/>
                <a:gd name="T5" fmla="*/ 423 h 423"/>
                <a:gd name="T6" fmla="*/ 218 w 218"/>
                <a:gd name="T7" fmla="*/ 301 h 423"/>
                <a:gd name="T8" fmla="*/ 218 w 218"/>
                <a:gd name="T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23">
                  <a:moveTo>
                    <a:pt x="218" y="0"/>
                  </a:moveTo>
                  <a:lnTo>
                    <a:pt x="0" y="127"/>
                  </a:lnTo>
                  <a:lnTo>
                    <a:pt x="0" y="423"/>
                  </a:lnTo>
                  <a:lnTo>
                    <a:pt x="218" y="301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ṧ1iḑè">
              <a:extLst>
                <a:ext uri="{FF2B5EF4-FFF2-40B4-BE49-F238E27FC236}">
                  <a16:creationId xmlns:a16="http://schemas.microsoft.com/office/drawing/2014/main" id="{44A1C9BD-F477-47FA-92E5-BAE8896DF265}"/>
                </a:ext>
              </a:extLst>
            </p:cNvPr>
            <p:cNvSpPr/>
            <p:nvPr/>
          </p:nvSpPr>
          <p:spPr bwMode="auto">
            <a:xfrm>
              <a:off x="6808788" y="1887538"/>
              <a:ext cx="754063" cy="436563"/>
            </a:xfrm>
            <a:custGeom>
              <a:avLst/>
              <a:gdLst>
                <a:gd name="T0" fmla="*/ 475 w 475"/>
                <a:gd name="T1" fmla="*/ 148 h 275"/>
                <a:gd name="T2" fmla="*/ 257 w 475"/>
                <a:gd name="T3" fmla="*/ 275 h 275"/>
                <a:gd name="T4" fmla="*/ 0 w 475"/>
                <a:gd name="T5" fmla="*/ 130 h 275"/>
                <a:gd name="T6" fmla="*/ 232 w 475"/>
                <a:gd name="T7" fmla="*/ 0 h 275"/>
                <a:gd name="T8" fmla="*/ 475 w 475"/>
                <a:gd name="T9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275">
                  <a:moveTo>
                    <a:pt x="475" y="148"/>
                  </a:moveTo>
                  <a:lnTo>
                    <a:pt x="257" y="275"/>
                  </a:lnTo>
                  <a:lnTo>
                    <a:pt x="0" y="130"/>
                  </a:lnTo>
                  <a:lnTo>
                    <a:pt x="232" y="0"/>
                  </a:lnTo>
                  <a:lnTo>
                    <a:pt x="475" y="148"/>
                  </a:lnTo>
                  <a:close/>
                </a:path>
              </a:pathLst>
            </a:custGeom>
            <a:solidFill>
              <a:srgbClr val="E6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îşľîďè">
              <a:extLst>
                <a:ext uri="{FF2B5EF4-FFF2-40B4-BE49-F238E27FC236}">
                  <a16:creationId xmlns:a16="http://schemas.microsoft.com/office/drawing/2014/main" id="{7AF5328A-08E4-45DD-8172-4655935F0BB9}"/>
                </a:ext>
              </a:extLst>
            </p:cNvPr>
            <p:cNvSpPr/>
            <p:nvPr/>
          </p:nvSpPr>
          <p:spPr bwMode="auto">
            <a:xfrm>
              <a:off x="6808788" y="1887538"/>
              <a:ext cx="754063" cy="436563"/>
            </a:xfrm>
            <a:custGeom>
              <a:avLst/>
              <a:gdLst>
                <a:gd name="T0" fmla="*/ 475 w 475"/>
                <a:gd name="T1" fmla="*/ 148 h 275"/>
                <a:gd name="T2" fmla="*/ 257 w 475"/>
                <a:gd name="T3" fmla="*/ 275 h 275"/>
                <a:gd name="T4" fmla="*/ 0 w 475"/>
                <a:gd name="T5" fmla="*/ 130 h 275"/>
                <a:gd name="T6" fmla="*/ 232 w 475"/>
                <a:gd name="T7" fmla="*/ 0 h 275"/>
                <a:gd name="T8" fmla="*/ 475 w 475"/>
                <a:gd name="T9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275">
                  <a:moveTo>
                    <a:pt x="475" y="148"/>
                  </a:moveTo>
                  <a:lnTo>
                    <a:pt x="257" y="275"/>
                  </a:lnTo>
                  <a:lnTo>
                    <a:pt x="0" y="130"/>
                  </a:lnTo>
                  <a:lnTo>
                    <a:pt x="232" y="0"/>
                  </a:lnTo>
                  <a:lnTo>
                    <a:pt x="475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íṧ1íḑè">
              <a:extLst>
                <a:ext uri="{FF2B5EF4-FFF2-40B4-BE49-F238E27FC236}">
                  <a16:creationId xmlns:a16="http://schemas.microsoft.com/office/drawing/2014/main" id="{054FA101-1B98-4130-B6AD-8C812455AFC6}"/>
                </a:ext>
              </a:extLst>
            </p:cNvPr>
            <p:cNvSpPr/>
            <p:nvPr/>
          </p:nvSpPr>
          <p:spPr bwMode="auto">
            <a:xfrm>
              <a:off x="6808788" y="2093913"/>
              <a:ext cx="407988" cy="700088"/>
            </a:xfrm>
            <a:custGeom>
              <a:avLst/>
              <a:gdLst>
                <a:gd name="T0" fmla="*/ 0 w 257"/>
                <a:gd name="T1" fmla="*/ 0 h 441"/>
                <a:gd name="T2" fmla="*/ 0 w 257"/>
                <a:gd name="T3" fmla="*/ 300 h 441"/>
                <a:gd name="T4" fmla="*/ 257 w 257"/>
                <a:gd name="T5" fmla="*/ 441 h 441"/>
                <a:gd name="T6" fmla="*/ 257 w 257"/>
                <a:gd name="T7" fmla="*/ 145 h 441"/>
                <a:gd name="T8" fmla="*/ 0 w 257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441">
                  <a:moveTo>
                    <a:pt x="0" y="0"/>
                  </a:moveTo>
                  <a:lnTo>
                    <a:pt x="0" y="300"/>
                  </a:lnTo>
                  <a:lnTo>
                    <a:pt x="257" y="441"/>
                  </a:lnTo>
                  <a:lnTo>
                    <a:pt x="257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ïṣ1ïďè">
              <a:extLst>
                <a:ext uri="{FF2B5EF4-FFF2-40B4-BE49-F238E27FC236}">
                  <a16:creationId xmlns:a16="http://schemas.microsoft.com/office/drawing/2014/main" id="{272D91F1-908B-4693-8D2A-04D1B674C68B}"/>
                </a:ext>
              </a:extLst>
            </p:cNvPr>
            <p:cNvSpPr/>
            <p:nvPr/>
          </p:nvSpPr>
          <p:spPr bwMode="auto">
            <a:xfrm>
              <a:off x="6808788" y="2093913"/>
              <a:ext cx="407988" cy="700088"/>
            </a:xfrm>
            <a:custGeom>
              <a:avLst/>
              <a:gdLst>
                <a:gd name="T0" fmla="*/ 0 w 257"/>
                <a:gd name="T1" fmla="*/ 0 h 441"/>
                <a:gd name="T2" fmla="*/ 0 w 257"/>
                <a:gd name="T3" fmla="*/ 300 h 441"/>
                <a:gd name="T4" fmla="*/ 257 w 257"/>
                <a:gd name="T5" fmla="*/ 441 h 441"/>
                <a:gd name="T6" fmla="*/ 257 w 257"/>
                <a:gd name="T7" fmla="*/ 145 h 441"/>
                <a:gd name="T8" fmla="*/ 0 w 257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441">
                  <a:moveTo>
                    <a:pt x="0" y="0"/>
                  </a:moveTo>
                  <a:lnTo>
                    <a:pt x="0" y="300"/>
                  </a:lnTo>
                  <a:lnTo>
                    <a:pt x="257" y="441"/>
                  </a:lnTo>
                  <a:lnTo>
                    <a:pt x="257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isliďê">
              <a:extLst>
                <a:ext uri="{FF2B5EF4-FFF2-40B4-BE49-F238E27FC236}">
                  <a16:creationId xmlns:a16="http://schemas.microsoft.com/office/drawing/2014/main" id="{F0E7CAFA-8170-4944-BFA3-4C89459E9334}"/>
                </a:ext>
              </a:extLst>
            </p:cNvPr>
            <p:cNvSpPr/>
            <p:nvPr/>
          </p:nvSpPr>
          <p:spPr bwMode="auto">
            <a:xfrm>
              <a:off x="7446963" y="1858963"/>
              <a:ext cx="511175" cy="614363"/>
            </a:xfrm>
            <a:custGeom>
              <a:avLst/>
              <a:gdLst>
                <a:gd name="T0" fmla="*/ 53 w 89"/>
                <a:gd name="T1" fmla="*/ 3 h 107"/>
                <a:gd name="T2" fmla="*/ 67 w 89"/>
                <a:gd name="T3" fmla="*/ 96 h 107"/>
                <a:gd name="T4" fmla="*/ 8 w 89"/>
                <a:gd name="T5" fmla="*/ 100 h 107"/>
                <a:gd name="T6" fmla="*/ 15 w 89"/>
                <a:gd name="T7" fmla="*/ 75 h 107"/>
                <a:gd name="T8" fmla="*/ 50 w 89"/>
                <a:gd name="T9" fmla="*/ 67 h 107"/>
                <a:gd name="T10" fmla="*/ 53 w 89"/>
                <a:gd name="T11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07">
                  <a:moveTo>
                    <a:pt x="53" y="3"/>
                  </a:moveTo>
                  <a:cubicBezTo>
                    <a:pt x="70" y="5"/>
                    <a:pt x="89" y="93"/>
                    <a:pt x="67" y="96"/>
                  </a:cubicBezTo>
                  <a:cubicBezTo>
                    <a:pt x="46" y="99"/>
                    <a:pt x="16" y="107"/>
                    <a:pt x="8" y="100"/>
                  </a:cubicBezTo>
                  <a:cubicBezTo>
                    <a:pt x="0" y="93"/>
                    <a:pt x="2" y="78"/>
                    <a:pt x="15" y="75"/>
                  </a:cubicBezTo>
                  <a:cubicBezTo>
                    <a:pt x="27" y="72"/>
                    <a:pt x="50" y="67"/>
                    <a:pt x="50" y="67"/>
                  </a:cubicBezTo>
                  <a:cubicBezTo>
                    <a:pt x="50" y="67"/>
                    <a:pt x="35" y="0"/>
                    <a:pt x="53" y="3"/>
                  </a:cubicBezTo>
                  <a:close/>
                </a:path>
              </a:pathLst>
            </a:custGeom>
            <a:solidFill>
              <a:srgbClr val="FB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$ļiḓé">
              <a:extLst>
                <a:ext uri="{FF2B5EF4-FFF2-40B4-BE49-F238E27FC236}">
                  <a16:creationId xmlns:a16="http://schemas.microsoft.com/office/drawing/2014/main" id="{1C730B5A-813E-4E7B-B801-D62BFE9062B6}"/>
                </a:ext>
              </a:extLst>
            </p:cNvPr>
            <p:cNvSpPr/>
            <p:nvPr/>
          </p:nvSpPr>
          <p:spPr bwMode="auto">
            <a:xfrm>
              <a:off x="7315200" y="2289175"/>
              <a:ext cx="217488" cy="184150"/>
            </a:xfrm>
            <a:custGeom>
              <a:avLst/>
              <a:gdLst>
                <a:gd name="T0" fmla="*/ 37 w 38"/>
                <a:gd name="T1" fmla="*/ 11 h 32"/>
                <a:gd name="T2" fmla="*/ 17 w 38"/>
                <a:gd name="T3" fmla="*/ 2 h 32"/>
                <a:gd name="T4" fmla="*/ 24 w 38"/>
                <a:gd name="T5" fmla="*/ 8 h 32"/>
                <a:gd name="T6" fmla="*/ 11 w 38"/>
                <a:gd name="T7" fmla="*/ 10 h 32"/>
                <a:gd name="T8" fmla="*/ 0 w 38"/>
                <a:gd name="T9" fmla="*/ 22 h 32"/>
                <a:gd name="T10" fmla="*/ 30 w 38"/>
                <a:gd name="T11" fmla="*/ 28 h 32"/>
                <a:gd name="T12" fmla="*/ 37 w 38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37" y="11"/>
                  </a:moveTo>
                  <a:cubicBezTo>
                    <a:pt x="37" y="6"/>
                    <a:pt x="30" y="0"/>
                    <a:pt x="17" y="2"/>
                  </a:cubicBezTo>
                  <a:cubicBezTo>
                    <a:pt x="14" y="2"/>
                    <a:pt x="24" y="8"/>
                    <a:pt x="24" y="8"/>
                  </a:cubicBezTo>
                  <a:cubicBezTo>
                    <a:pt x="24" y="8"/>
                    <a:pt x="20" y="7"/>
                    <a:pt x="11" y="10"/>
                  </a:cubicBezTo>
                  <a:cubicBezTo>
                    <a:pt x="7" y="11"/>
                    <a:pt x="1" y="14"/>
                    <a:pt x="0" y="22"/>
                  </a:cubicBezTo>
                  <a:cubicBezTo>
                    <a:pt x="0" y="28"/>
                    <a:pt x="17" y="32"/>
                    <a:pt x="30" y="28"/>
                  </a:cubicBezTo>
                  <a:cubicBezTo>
                    <a:pt x="35" y="27"/>
                    <a:pt x="38" y="17"/>
                    <a:pt x="37" y="11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îsḷïḋê">
              <a:extLst>
                <a:ext uri="{FF2B5EF4-FFF2-40B4-BE49-F238E27FC236}">
                  <a16:creationId xmlns:a16="http://schemas.microsoft.com/office/drawing/2014/main" id="{5C6D0C54-7901-4E8F-A68C-6A5C2E22E712}"/>
                </a:ext>
              </a:extLst>
            </p:cNvPr>
            <p:cNvSpPr/>
            <p:nvPr/>
          </p:nvSpPr>
          <p:spPr bwMode="auto">
            <a:xfrm>
              <a:off x="4525963" y="2122488"/>
              <a:ext cx="655638" cy="792163"/>
            </a:xfrm>
            <a:custGeom>
              <a:avLst/>
              <a:gdLst>
                <a:gd name="T0" fmla="*/ 16 w 114"/>
                <a:gd name="T1" fmla="*/ 4 h 138"/>
                <a:gd name="T2" fmla="*/ 56 w 114"/>
                <a:gd name="T3" fmla="*/ 89 h 138"/>
                <a:gd name="T4" fmla="*/ 95 w 114"/>
                <a:gd name="T5" fmla="*/ 81 h 138"/>
                <a:gd name="T6" fmla="*/ 101 w 114"/>
                <a:gd name="T7" fmla="*/ 110 h 138"/>
                <a:gd name="T8" fmla="*/ 37 w 114"/>
                <a:gd name="T9" fmla="*/ 120 h 138"/>
                <a:gd name="T10" fmla="*/ 16 w 114"/>
                <a:gd name="T11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38">
                  <a:moveTo>
                    <a:pt x="16" y="4"/>
                  </a:moveTo>
                  <a:cubicBezTo>
                    <a:pt x="31" y="0"/>
                    <a:pt x="45" y="45"/>
                    <a:pt x="56" y="89"/>
                  </a:cubicBezTo>
                  <a:cubicBezTo>
                    <a:pt x="59" y="99"/>
                    <a:pt x="77" y="81"/>
                    <a:pt x="95" y="81"/>
                  </a:cubicBezTo>
                  <a:cubicBezTo>
                    <a:pt x="114" y="81"/>
                    <a:pt x="112" y="99"/>
                    <a:pt x="101" y="110"/>
                  </a:cubicBezTo>
                  <a:cubicBezTo>
                    <a:pt x="90" y="119"/>
                    <a:pt x="46" y="138"/>
                    <a:pt x="37" y="120"/>
                  </a:cubicBezTo>
                  <a:cubicBezTo>
                    <a:pt x="27" y="102"/>
                    <a:pt x="0" y="7"/>
                    <a:pt x="16" y="4"/>
                  </a:cubicBezTo>
                  <a:close/>
                </a:path>
              </a:pathLst>
            </a:custGeom>
            <a:solidFill>
              <a:srgbClr val="EFC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iṣḷïḑè">
              <a:extLst>
                <a:ext uri="{FF2B5EF4-FFF2-40B4-BE49-F238E27FC236}">
                  <a16:creationId xmlns:a16="http://schemas.microsoft.com/office/drawing/2014/main" id="{5F340444-2DDD-46F2-BA80-96B34A0D12B7}"/>
                </a:ext>
              </a:extLst>
            </p:cNvPr>
            <p:cNvSpPr/>
            <p:nvPr/>
          </p:nvSpPr>
          <p:spPr bwMode="auto">
            <a:xfrm>
              <a:off x="4205288" y="4287838"/>
              <a:ext cx="263525" cy="338138"/>
            </a:xfrm>
            <a:custGeom>
              <a:avLst/>
              <a:gdLst>
                <a:gd name="T0" fmla="*/ 23 w 46"/>
                <a:gd name="T1" fmla="*/ 3 h 59"/>
                <a:gd name="T2" fmla="*/ 30 w 46"/>
                <a:gd name="T3" fmla="*/ 30 h 59"/>
                <a:gd name="T4" fmla="*/ 29 w 46"/>
                <a:gd name="T5" fmla="*/ 59 h 59"/>
                <a:gd name="T6" fmla="*/ 1 w 46"/>
                <a:gd name="T7" fmla="*/ 28 h 59"/>
                <a:gd name="T8" fmla="*/ 6 w 46"/>
                <a:gd name="T9" fmla="*/ 0 h 59"/>
                <a:gd name="T10" fmla="*/ 23 w 46"/>
                <a:gd name="T11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9">
                  <a:moveTo>
                    <a:pt x="23" y="3"/>
                  </a:moveTo>
                  <a:cubicBezTo>
                    <a:pt x="23" y="3"/>
                    <a:pt x="24" y="15"/>
                    <a:pt x="30" y="30"/>
                  </a:cubicBezTo>
                  <a:cubicBezTo>
                    <a:pt x="35" y="44"/>
                    <a:pt x="46" y="59"/>
                    <a:pt x="29" y="59"/>
                  </a:cubicBezTo>
                  <a:cubicBezTo>
                    <a:pt x="12" y="59"/>
                    <a:pt x="3" y="43"/>
                    <a:pt x="1" y="28"/>
                  </a:cubicBezTo>
                  <a:cubicBezTo>
                    <a:pt x="0" y="11"/>
                    <a:pt x="6" y="0"/>
                    <a:pt x="6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2D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íṣḷíḋé">
              <a:extLst>
                <a:ext uri="{FF2B5EF4-FFF2-40B4-BE49-F238E27FC236}">
                  <a16:creationId xmlns:a16="http://schemas.microsoft.com/office/drawing/2014/main" id="{2BD32950-1606-419F-9437-17F3AB324582}"/>
                </a:ext>
              </a:extLst>
            </p:cNvPr>
            <p:cNvSpPr/>
            <p:nvPr/>
          </p:nvSpPr>
          <p:spPr bwMode="auto">
            <a:xfrm>
              <a:off x="4221163" y="4298950"/>
              <a:ext cx="166688" cy="142875"/>
            </a:xfrm>
            <a:custGeom>
              <a:avLst/>
              <a:gdLst>
                <a:gd name="T0" fmla="*/ 22 w 29"/>
                <a:gd name="T1" fmla="*/ 4 h 25"/>
                <a:gd name="T2" fmla="*/ 25 w 29"/>
                <a:gd name="T3" fmla="*/ 19 h 25"/>
                <a:gd name="T4" fmla="*/ 7 w 29"/>
                <a:gd name="T5" fmla="*/ 21 h 25"/>
                <a:gd name="T6" fmla="*/ 0 w 29"/>
                <a:gd name="T7" fmla="*/ 12 h 25"/>
                <a:gd name="T8" fmla="*/ 7 w 29"/>
                <a:gd name="T9" fmla="*/ 0 h 25"/>
                <a:gd name="T10" fmla="*/ 22 w 29"/>
                <a:gd name="T1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22" y="4"/>
                  </a:moveTo>
                  <a:cubicBezTo>
                    <a:pt x="22" y="4"/>
                    <a:pt x="29" y="21"/>
                    <a:pt x="25" y="19"/>
                  </a:cubicBezTo>
                  <a:cubicBezTo>
                    <a:pt x="20" y="17"/>
                    <a:pt x="11" y="16"/>
                    <a:pt x="7" y="21"/>
                  </a:cubicBezTo>
                  <a:cubicBezTo>
                    <a:pt x="4" y="25"/>
                    <a:pt x="1" y="18"/>
                    <a:pt x="0" y="12"/>
                  </a:cubicBezTo>
                  <a:cubicBezTo>
                    <a:pt x="0" y="7"/>
                    <a:pt x="7" y="0"/>
                    <a:pt x="7" y="0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íSḷîdé">
              <a:extLst>
                <a:ext uri="{FF2B5EF4-FFF2-40B4-BE49-F238E27FC236}">
                  <a16:creationId xmlns:a16="http://schemas.microsoft.com/office/drawing/2014/main" id="{B6EC207A-8067-4B93-B69E-DE9716F04B94}"/>
                </a:ext>
              </a:extLst>
            </p:cNvPr>
            <p:cNvSpPr/>
            <p:nvPr/>
          </p:nvSpPr>
          <p:spPr bwMode="auto">
            <a:xfrm>
              <a:off x="4510088" y="4103688"/>
              <a:ext cx="412750" cy="338138"/>
            </a:xfrm>
            <a:custGeom>
              <a:avLst/>
              <a:gdLst>
                <a:gd name="T0" fmla="*/ 22 w 72"/>
                <a:gd name="T1" fmla="*/ 0 h 59"/>
                <a:gd name="T2" fmla="*/ 41 w 72"/>
                <a:gd name="T3" fmla="*/ 27 h 59"/>
                <a:gd name="T4" fmla="*/ 67 w 72"/>
                <a:gd name="T5" fmla="*/ 50 h 59"/>
                <a:gd name="T6" fmla="*/ 24 w 72"/>
                <a:gd name="T7" fmla="*/ 47 h 59"/>
                <a:gd name="T8" fmla="*/ 0 w 72"/>
                <a:gd name="T9" fmla="*/ 40 h 59"/>
                <a:gd name="T10" fmla="*/ 7 w 72"/>
                <a:gd name="T11" fmla="*/ 0 h 59"/>
                <a:gd name="T12" fmla="*/ 22 w 72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9">
                  <a:moveTo>
                    <a:pt x="22" y="0"/>
                  </a:moveTo>
                  <a:cubicBezTo>
                    <a:pt x="22" y="0"/>
                    <a:pt x="29" y="20"/>
                    <a:pt x="41" y="27"/>
                  </a:cubicBezTo>
                  <a:cubicBezTo>
                    <a:pt x="52" y="33"/>
                    <a:pt x="72" y="41"/>
                    <a:pt x="67" y="50"/>
                  </a:cubicBezTo>
                  <a:cubicBezTo>
                    <a:pt x="61" y="59"/>
                    <a:pt x="30" y="47"/>
                    <a:pt x="24" y="47"/>
                  </a:cubicBezTo>
                  <a:cubicBezTo>
                    <a:pt x="17" y="47"/>
                    <a:pt x="0" y="47"/>
                    <a:pt x="0" y="40"/>
                  </a:cubicBezTo>
                  <a:cubicBezTo>
                    <a:pt x="0" y="32"/>
                    <a:pt x="7" y="0"/>
                    <a:pt x="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2D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ṥḻîḑé">
              <a:extLst>
                <a:ext uri="{FF2B5EF4-FFF2-40B4-BE49-F238E27FC236}">
                  <a16:creationId xmlns:a16="http://schemas.microsoft.com/office/drawing/2014/main" id="{1F688FF7-F038-4536-A1F2-565995D026AF}"/>
                </a:ext>
              </a:extLst>
            </p:cNvPr>
            <p:cNvSpPr/>
            <p:nvPr/>
          </p:nvSpPr>
          <p:spPr bwMode="auto">
            <a:xfrm>
              <a:off x="4510088" y="4103688"/>
              <a:ext cx="412750" cy="338138"/>
            </a:xfrm>
            <a:custGeom>
              <a:avLst/>
              <a:gdLst>
                <a:gd name="T0" fmla="*/ 22 w 72"/>
                <a:gd name="T1" fmla="*/ 0 h 59"/>
                <a:gd name="T2" fmla="*/ 41 w 72"/>
                <a:gd name="T3" fmla="*/ 27 h 59"/>
                <a:gd name="T4" fmla="*/ 67 w 72"/>
                <a:gd name="T5" fmla="*/ 50 h 59"/>
                <a:gd name="T6" fmla="*/ 24 w 72"/>
                <a:gd name="T7" fmla="*/ 47 h 59"/>
                <a:gd name="T8" fmla="*/ 0 w 72"/>
                <a:gd name="T9" fmla="*/ 40 h 59"/>
                <a:gd name="T10" fmla="*/ 7 w 72"/>
                <a:gd name="T11" fmla="*/ 0 h 59"/>
                <a:gd name="T12" fmla="*/ 22 w 72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9">
                  <a:moveTo>
                    <a:pt x="22" y="0"/>
                  </a:moveTo>
                  <a:cubicBezTo>
                    <a:pt x="22" y="0"/>
                    <a:pt x="29" y="20"/>
                    <a:pt x="41" y="27"/>
                  </a:cubicBezTo>
                  <a:cubicBezTo>
                    <a:pt x="52" y="33"/>
                    <a:pt x="72" y="41"/>
                    <a:pt x="67" y="50"/>
                  </a:cubicBezTo>
                  <a:cubicBezTo>
                    <a:pt x="61" y="59"/>
                    <a:pt x="30" y="47"/>
                    <a:pt x="24" y="47"/>
                  </a:cubicBezTo>
                  <a:cubicBezTo>
                    <a:pt x="17" y="47"/>
                    <a:pt x="0" y="47"/>
                    <a:pt x="0" y="40"/>
                  </a:cubicBezTo>
                  <a:cubicBezTo>
                    <a:pt x="0" y="32"/>
                    <a:pt x="7" y="0"/>
                    <a:pt x="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2D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ï$1íḓè">
              <a:extLst>
                <a:ext uri="{FF2B5EF4-FFF2-40B4-BE49-F238E27FC236}">
                  <a16:creationId xmlns:a16="http://schemas.microsoft.com/office/drawing/2014/main" id="{4B947DF2-D98A-47A8-87A2-2E0E314DC4CC}"/>
                </a:ext>
              </a:extLst>
            </p:cNvPr>
            <p:cNvSpPr/>
            <p:nvPr/>
          </p:nvSpPr>
          <p:spPr bwMode="auto">
            <a:xfrm>
              <a:off x="4510088" y="4132263"/>
              <a:ext cx="188913" cy="149225"/>
            </a:xfrm>
            <a:custGeom>
              <a:avLst/>
              <a:gdLst>
                <a:gd name="T0" fmla="*/ 33 w 33"/>
                <a:gd name="T1" fmla="*/ 14 h 26"/>
                <a:gd name="T2" fmla="*/ 23 w 33"/>
                <a:gd name="T3" fmla="*/ 22 h 26"/>
                <a:gd name="T4" fmla="*/ 9 w 33"/>
                <a:gd name="T5" fmla="*/ 24 h 26"/>
                <a:gd name="T6" fmla="*/ 2 w 33"/>
                <a:gd name="T7" fmla="*/ 14 h 26"/>
                <a:gd name="T8" fmla="*/ 3 w 33"/>
                <a:gd name="T9" fmla="*/ 5 h 26"/>
                <a:gd name="T10" fmla="*/ 30 w 33"/>
                <a:gd name="T11" fmla="*/ 0 h 26"/>
                <a:gd name="T12" fmla="*/ 33 w 33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3" y="14"/>
                  </a:moveTo>
                  <a:cubicBezTo>
                    <a:pt x="33" y="14"/>
                    <a:pt x="24" y="13"/>
                    <a:pt x="23" y="22"/>
                  </a:cubicBezTo>
                  <a:cubicBezTo>
                    <a:pt x="22" y="25"/>
                    <a:pt x="14" y="26"/>
                    <a:pt x="9" y="24"/>
                  </a:cubicBezTo>
                  <a:cubicBezTo>
                    <a:pt x="3" y="22"/>
                    <a:pt x="3" y="16"/>
                    <a:pt x="2" y="14"/>
                  </a:cubicBezTo>
                  <a:cubicBezTo>
                    <a:pt x="0" y="13"/>
                    <a:pt x="3" y="5"/>
                    <a:pt x="3" y="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3" y="14"/>
                  </a:ln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îsľíḑè">
              <a:extLst>
                <a:ext uri="{FF2B5EF4-FFF2-40B4-BE49-F238E27FC236}">
                  <a16:creationId xmlns:a16="http://schemas.microsoft.com/office/drawing/2014/main" id="{0AAE13A2-5F5D-4CE6-9F23-84CA8986A799}"/>
                </a:ext>
              </a:extLst>
            </p:cNvPr>
            <p:cNvSpPr/>
            <p:nvPr/>
          </p:nvSpPr>
          <p:spPr bwMode="auto">
            <a:xfrm>
              <a:off x="4135438" y="2765425"/>
              <a:ext cx="546100" cy="1636713"/>
            </a:xfrm>
            <a:custGeom>
              <a:avLst/>
              <a:gdLst>
                <a:gd name="T0" fmla="*/ 92 w 95"/>
                <a:gd name="T1" fmla="*/ 0 h 285"/>
                <a:gd name="T2" fmla="*/ 95 w 95"/>
                <a:gd name="T3" fmla="*/ 107 h 285"/>
                <a:gd name="T4" fmla="*/ 93 w 95"/>
                <a:gd name="T5" fmla="*/ 243 h 285"/>
                <a:gd name="T6" fmla="*/ 82 w 95"/>
                <a:gd name="T7" fmla="*/ 248 h 285"/>
                <a:gd name="T8" fmla="*/ 63 w 95"/>
                <a:gd name="T9" fmla="*/ 240 h 285"/>
                <a:gd name="T10" fmla="*/ 58 w 95"/>
                <a:gd name="T11" fmla="*/ 116 h 285"/>
                <a:gd name="T12" fmla="*/ 39 w 95"/>
                <a:gd name="T13" fmla="*/ 273 h 285"/>
                <a:gd name="T14" fmla="*/ 11 w 95"/>
                <a:gd name="T15" fmla="*/ 275 h 285"/>
                <a:gd name="T16" fmla="*/ 7 w 95"/>
                <a:gd name="T17" fmla="*/ 93 h 285"/>
                <a:gd name="T18" fmla="*/ 9 w 95"/>
                <a:gd name="T19" fmla="*/ 22 h 285"/>
                <a:gd name="T20" fmla="*/ 92 w 95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285">
                  <a:moveTo>
                    <a:pt x="92" y="0"/>
                  </a:moveTo>
                  <a:cubicBezTo>
                    <a:pt x="92" y="0"/>
                    <a:pt x="95" y="68"/>
                    <a:pt x="95" y="107"/>
                  </a:cubicBezTo>
                  <a:cubicBezTo>
                    <a:pt x="95" y="146"/>
                    <a:pt x="93" y="243"/>
                    <a:pt x="93" y="243"/>
                  </a:cubicBezTo>
                  <a:cubicBezTo>
                    <a:pt x="93" y="243"/>
                    <a:pt x="91" y="249"/>
                    <a:pt x="82" y="248"/>
                  </a:cubicBezTo>
                  <a:cubicBezTo>
                    <a:pt x="74" y="248"/>
                    <a:pt x="64" y="247"/>
                    <a:pt x="63" y="240"/>
                  </a:cubicBezTo>
                  <a:cubicBezTo>
                    <a:pt x="58" y="206"/>
                    <a:pt x="58" y="116"/>
                    <a:pt x="58" y="116"/>
                  </a:cubicBezTo>
                  <a:cubicBezTo>
                    <a:pt x="58" y="116"/>
                    <a:pt x="42" y="269"/>
                    <a:pt x="39" y="273"/>
                  </a:cubicBezTo>
                  <a:cubicBezTo>
                    <a:pt x="36" y="277"/>
                    <a:pt x="17" y="285"/>
                    <a:pt x="11" y="275"/>
                  </a:cubicBezTo>
                  <a:cubicBezTo>
                    <a:pt x="4" y="264"/>
                    <a:pt x="13" y="124"/>
                    <a:pt x="7" y="93"/>
                  </a:cubicBezTo>
                  <a:cubicBezTo>
                    <a:pt x="0" y="62"/>
                    <a:pt x="12" y="32"/>
                    <a:pt x="9" y="22"/>
                  </a:cubicBezTo>
                  <a:cubicBezTo>
                    <a:pt x="5" y="13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5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îSľïḓè">
              <a:extLst>
                <a:ext uri="{FF2B5EF4-FFF2-40B4-BE49-F238E27FC236}">
                  <a16:creationId xmlns:a16="http://schemas.microsoft.com/office/drawing/2014/main" id="{A5117D47-F9E8-4CF6-89D7-B761717F3940}"/>
                </a:ext>
              </a:extLst>
            </p:cNvPr>
            <p:cNvSpPr/>
            <p:nvPr/>
          </p:nvSpPr>
          <p:spPr bwMode="auto">
            <a:xfrm>
              <a:off x="4071938" y="2036763"/>
              <a:ext cx="684213" cy="1062038"/>
            </a:xfrm>
            <a:custGeom>
              <a:avLst/>
              <a:gdLst>
                <a:gd name="T0" fmla="*/ 109 w 119"/>
                <a:gd name="T1" fmla="*/ 29 h 185"/>
                <a:gd name="T2" fmla="*/ 17 w 119"/>
                <a:gd name="T3" fmla="*/ 31 h 185"/>
                <a:gd name="T4" fmla="*/ 28 w 119"/>
                <a:gd name="T5" fmla="*/ 173 h 185"/>
                <a:gd name="T6" fmla="*/ 105 w 119"/>
                <a:gd name="T7" fmla="*/ 156 h 185"/>
                <a:gd name="T8" fmla="*/ 109 w 119"/>
                <a:gd name="T9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85">
                  <a:moveTo>
                    <a:pt x="109" y="29"/>
                  </a:moveTo>
                  <a:cubicBezTo>
                    <a:pt x="101" y="0"/>
                    <a:pt x="30" y="14"/>
                    <a:pt x="17" y="31"/>
                  </a:cubicBezTo>
                  <a:cubicBezTo>
                    <a:pt x="3" y="49"/>
                    <a:pt x="0" y="163"/>
                    <a:pt x="28" y="173"/>
                  </a:cubicBezTo>
                  <a:cubicBezTo>
                    <a:pt x="62" y="185"/>
                    <a:pt x="91" y="168"/>
                    <a:pt x="105" y="156"/>
                  </a:cubicBezTo>
                  <a:cubicBezTo>
                    <a:pt x="119" y="144"/>
                    <a:pt x="109" y="29"/>
                    <a:pt x="109" y="29"/>
                  </a:cubicBezTo>
                  <a:close/>
                </a:path>
              </a:pathLst>
            </a:custGeom>
            <a:solidFill>
              <a:srgbClr val="FB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ṣḻïḓé">
              <a:extLst>
                <a:ext uri="{FF2B5EF4-FFF2-40B4-BE49-F238E27FC236}">
                  <a16:creationId xmlns:a16="http://schemas.microsoft.com/office/drawing/2014/main" id="{FE2BE050-84F6-4296-B4AB-CF4D702EA110}"/>
                </a:ext>
              </a:extLst>
            </p:cNvPr>
            <p:cNvSpPr/>
            <p:nvPr/>
          </p:nvSpPr>
          <p:spPr bwMode="auto">
            <a:xfrm>
              <a:off x="4365625" y="1652588"/>
              <a:ext cx="368300" cy="465138"/>
            </a:xfrm>
            <a:custGeom>
              <a:avLst/>
              <a:gdLst>
                <a:gd name="T0" fmla="*/ 31 w 64"/>
                <a:gd name="T1" fmla="*/ 81 h 81"/>
                <a:gd name="T2" fmla="*/ 33 w 64"/>
                <a:gd name="T3" fmla="*/ 81 h 81"/>
                <a:gd name="T4" fmla="*/ 64 w 64"/>
                <a:gd name="T5" fmla="*/ 50 h 81"/>
                <a:gd name="T6" fmla="*/ 64 w 64"/>
                <a:gd name="T7" fmla="*/ 32 h 81"/>
                <a:gd name="T8" fmla="*/ 33 w 64"/>
                <a:gd name="T9" fmla="*/ 0 h 81"/>
                <a:gd name="T10" fmla="*/ 31 w 64"/>
                <a:gd name="T11" fmla="*/ 0 h 81"/>
                <a:gd name="T12" fmla="*/ 0 w 64"/>
                <a:gd name="T13" fmla="*/ 32 h 81"/>
                <a:gd name="T14" fmla="*/ 0 w 64"/>
                <a:gd name="T15" fmla="*/ 50 h 81"/>
                <a:gd name="T16" fmla="*/ 31 w 6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81">
                  <a:moveTo>
                    <a:pt x="31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50" y="81"/>
                    <a:pt x="64" y="67"/>
                    <a:pt x="64" y="5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7"/>
                    <a:pt x="14" y="81"/>
                    <a:pt x="31" y="81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ïšḻiḓé">
              <a:extLst>
                <a:ext uri="{FF2B5EF4-FFF2-40B4-BE49-F238E27FC236}">
                  <a16:creationId xmlns:a16="http://schemas.microsoft.com/office/drawing/2014/main" id="{9BCD0433-52EB-47AD-B662-2AEDA2832153}"/>
                </a:ext>
              </a:extLst>
            </p:cNvPr>
            <p:cNvSpPr/>
            <p:nvPr/>
          </p:nvSpPr>
          <p:spPr bwMode="auto">
            <a:xfrm>
              <a:off x="4387850" y="1990725"/>
              <a:ext cx="179388" cy="212725"/>
            </a:xfrm>
            <a:custGeom>
              <a:avLst/>
              <a:gdLst>
                <a:gd name="T0" fmla="*/ 15 w 31"/>
                <a:gd name="T1" fmla="*/ 37 h 37"/>
                <a:gd name="T2" fmla="*/ 15 w 31"/>
                <a:gd name="T3" fmla="*/ 37 h 37"/>
                <a:gd name="T4" fmla="*/ 31 w 31"/>
                <a:gd name="T5" fmla="*/ 22 h 37"/>
                <a:gd name="T6" fmla="*/ 31 w 31"/>
                <a:gd name="T7" fmla="*/ 16 h 37"/>
                <a:gd name="T8" fmla="*/ 15 w 31"/>
                <a:gd name="T9" fmla="*/ 0 h 37"/>
                <a:gd name="T10" fmla="*/ 0 w 31"/>
                <a:gd name="T11" fmla="*/ 16 h 37"/>
                <a:gd name="T12" fmla="*/ 0 w 31"/>
                <a:gd name="T13" fmla="*/ 22 h 37"/>
                <a:gd name="T14" fmla="*/ 15 w 3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7"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24" y="37"/>
                    <a:pt x="31" y="30"/>
                    <a:pt x="31" y="2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"/>
                    <a:pt x="7" y="37"/>
                    <a:pt x="15" y="37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ïṣḻïdè">
              <a:extLst>
                <a:ext uri="{FF2B5EF4-FFF2-40B4-BE49-F238E27FC236}">
                  <a16:creationId xmlns:a16="http://schemas.microsoft.com/office/drawing/2014/main" id="{99B29765-A485-4004-B3ED-0D2E6B5355F4}"/>
                </a:ext>
              </a:extLst>
            </p:cNvPr>
            <p:cNvSpPr/>
            <p:nvPr/>
          </p:nvSpPr>
          <p:spPr bwMode="auto">
            <a:xfrm>
              <a:off x="4267200" y="1589088"/>
              <a:ext cx="604838" cy="442913"/>
            </a:xfrm>
            <a:custGeom>
              <a:avLst/>
              <a:gdLst>
                <a:gd name="T0" fmla="*/ 39 w 105"/>
                <a:gd name="T1" fmla="*/ 36 h 77"/>
                <a:gd name="T2" fmla="*/ 81 w 105"/>
                <a:gd name="T3" fmla="*/ 43 h 77"/>
                <a:gd name="T4" fmla="*/ 75 w 105"/>
                <a:gd name="T5" fmla="*/ 5 h 77"/>
                <a:gd name="T6" fmla="*/ 17 w 105"/>
                <a:gd name="T7" fmla="*/ 10 h 77"/>
                <a:gd name="T8" fmla="*/ 15 w 105"/>
                <a:gd name="T9" fmla="*/ 71 h 77"/>
                <a:gd name="T10" fmla="*/ 27 w 105"/>
                <a:gd name="T11" fmla="*/ 65 h 77"/>
                <a:gd name="T12" fmla="*/ 27 w 105"/>
                <a:gd name="T13" fmla="*/ 46 h 77"/>
                <a:gd name="T14" fmla="*/ 39 w 105"/>
                <a:gd name="T15" fmla="*/ 57 h 77"/>
                <a:gd name="T16" fmla="*/ 39 w 105"/>
                <a:gd name="T1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39" y="36"/>
                  </a:moveTo>
                  <a:cubicBezTo>
                    <a:pt x="39" y="36"/>
                    <a:pt x="60" y="51"/>
                    <a:pt x="81" y="43"/>
                  </a:cubicBezTo>
                  <a:cubicBezTo>
                    <a:pt x="103" y="35"/>
                    <a:pt x="105" y="7"/>
                    <a:pt x="75" y="5"/>
                  </a:cubicBezTo>
                  <a:cubicBezTo>
                    <a:pt x="46" y="3"/>
                    <a:pt x="31" y="0"/>
                    <a:pt x="17" y="10"/>
                  </a:cubicBezTo>
                  <a:cubicBezTo>
                    <a:pt x="4" y="20"/>
                    <a:pt x="0" y="46"/>
                    <a:pt x="15" y="71"/>
                  </a:cubicBezTo>
                  <a:cubicBezTo>
                    <a:pt x="19" y="77"/>
                    <a:pt x="30" y="69"/>
                    <a:pt x="27" y="65"/>
                  </a:cubicBezTo>
                  <a:cubicBezTo>
                    <a:pt x="24" y="60"/>
                    <a:pt x="20" y="46"/>
                    <a:pt x="27" y="46"/>
                  </a:cubicBezTo>
                  <a:cubicBezTo>
                    <a:pt x="34" y="46"/>
                    <a:pt x="35" y="58"/>
                    <a:pt x="39" y="57"/>
                  </a:cubicBezTo>
                  <a:cubicBezTo>
                    <a:pt x="44" y="56"/>
                    <a:pt x="39" y="36"/>
                    <a:pt x="39" y="36"/>
                  </a:cubicBezTo>
                  <a:close/>
                </a:path>
              </a:pathLst>
            </a:custGeom>
            <a:solidFill>
              <a:srgbClr val="2D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íşḷíḓe">
              <a:extLst>
                <a:ext uri="{FF2B5EF4-FFF2-40B4-BE49-F238E27FC236}">
                  <a16:creationId xmlns:a16="http://schemas.microsoft.com/office/drawing/2014/main" id="{5001BF58-4211-45FE-B13A-597E1C2DB0A3}"/>
                </a:ext>
              </a:extLst>
            </p:cNvPr>
            <p:cNvSpPr/>
            <p:nvPr/>
          </p:nvSpPr>
          <p:spPr bwMode="auto">
            <a:xfrm>
              <a:off x="4054475" y="2220913"/>
              <a:ext cx="563563" cy="774700"/>
            </a:xfrm>
            <a:custGeom>
              <a:avLst/>
              <a:gdLst>
                <a:gd name="T0" fmla="*/ 23 w 98"/>
                <a:gd name="T1" fmla="*/ 1 h 135"/>
                <a:gd name="T2" fmla="*/ 56 w 98"/>
                <a:gd name="T3" fmla="*/ 82 h 135"/>
                <a:gd name="T4" fmla="*/ 82 w 98"/>
                <a:gd name="T5" fmla="*/ 98 h 135"/>
                <a:gd name="T6" fmla="*/ 83 w 98"/>
                <a:gd name="T7" fmla="*/ 125 h 135"/>
                <a:gd name="T8" fmla="*/ 27 w 98"/>
                <a:gd name="T9" fmla="*/ 96 h 135"/>
                <a:gd name="T10" fmla="*/ 23 w 98"/>
                <a:gd name="T11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35">
                  <a:moveTo>
                    <a:pt x="23" y="1"/>
                  </a:moveTo>
                  <a:cubicBezTo>
                    <a:pt x="39" y="0"/>
                    <a:pt x="56" y="82"/>
                    <a:pt x="56" y="82"/>
                  </a:cubicBezTo>
                  <a:cubicBezTo>
                    <a:pt x="56" y="82"/>
                    <a:pt x="69" y="91"/>
                    <a:pt x="82" y="98"/>
                  </a:cubicBezTo>
                  <a:cubicBezTo>
                    <a:pt x="98" y="106"/>
                    <a:pt x="95" y="115"/>
                    <a:pt x="83" y="125"/>
                  </a:cubicBezTo>
                  <a:cubicBezTo>
                    <a:pt x="73" y="135"/>
                    <a:pt x="36" y="115"/>
                    <a:pt x="27" y="96"/>
                  </a:cubicBezTo>
                  <a:cubicBezTo>
                    <a:pt x="18" y="78"/>
                    <a:pt x="0" y="4"/>
                    <a:pt x="23" y="1"/>
                  </a:cubicBezTo>
                  <a:close/>
                </a:path>
              </a:pathLst>
            </a:custGeom>
            <a:solidFill>
              <a:srgbClr val="FBE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ísļíďe">
              <a:extLst>
                <a:ext uri="{FF2B5EF4-FFF2-40B4-BE49-F238E27FC236}">
                  <a16:creationId xmlns:a16="http://schemas.microsoft.com/office/drawing/2014/main" id="{3227BD1D-0F6A-46C2-9BD6-7CEC88EB8AC7}"/>
                </a:ext>
              </a:extLst>
            </p:cNvPr>
            <p:cNvSpPr/>
            <p:nvPr/>
          </p:nvSpPr>
          <p:spPr bwMode="auto">
            <a:xfrm>
              <a:off x="4117975" y="2238375"/>
              <a:ext cx="482600" cy="728663"/>
            </a:xfrm>
            <a:custGeom>
              <a:avLst/>
              <a:gdLst>
                <a:gd name="T0" fmla="*/ 27 w 84"/>
                <a:gd name="T1" fmla="*/ 23 h 127"/>
                <a:gd name="T2" fmla="*/ 38 w 84"/>
                <a:gd name="T3" fmla="*/ 60 h 127"/>
                <a:gd name="T4" fmla="*/ 42 w 84"/>
                <a:gd name="T5" fmla="*/ 74 h 127"/>
                <a:gd name="T6" fmla="*/ 43 w 84"/>
                <a:gd name="T7" fmla="*/ 80 h 127"/>
                <a:gd name="T8" fmla="*/ 44 w 84"/>
                <a:gd name="T9" fmla="*/ 81 h 127"/>
                <a:gd name="T10" fmla="*/ 70 w 84"/>
                <a:gd name="T11" fmla="*/ 97 h 127"/>
                <a:gd name="T12" fmla="*/ 78 w 84"/>
                <a:gd name="T13" fmla="*/ 102 h 127"/>
                <a:gd name="T14" fmla="*/ 80 w 84"/>
                <a:gd name="T15" fmla="*/ 107 h 127"/>
                <a:gd name="T16" fmla="*/ 78 w 84"/>
                <a:gd name="T17" fmla="*/ 113 h 127"/>
                <a:gd name="T18" fmla="*/ 71 w 84"/>
                <a:gd name="T19" fmla="*/ 121 h 127"/>
                <a:gd name="T20" fmla="*/ 64 w 84"/>
                <a:gd name="T21" fmla="*/ 123 h 127"/>
                <a:gd name="T22" fmla="*/ 39 w 84"/>
                <a:gd name="T23" fmla="*/ 113 h 127"/>
                <a:gd name="T24" fmla="*/ 18 w 84"/>
                <a:gd name="T25" fmla="*/ 93 h 127"/>
                <a:gd name="T26" fmla="*/ 9 w 84"/>
                <a:gd name="T27" fmla="*/ 64 h 127"/>
                <a:gd name="T28" fmla="*/ 4 w 84"/>
                <a:gd name="T29" fmla="*/ 25 h 127"/>
                <a:gd name="T30" fmla="*/ 9 w 84"/>
                <a:gd name="T31" fmla="*/ 3 h 127"/>
                <a:gd name="T32" fmla="*/ 8 w 84"/>
                <a:gd name="T33" fmla="*/ 0 h 127"/>
                <a:gd name="T34" fmla="*/ 5 w 84"/>
                <a:gd name="T35" fmla="*/ 1 h 127"/>
                <a:gd name="T36" fmla="*/ 0 w 84"/>
                <a:gd name="T37" fmla="*/ 25 h 127"/>
                <a:gd name="T38" fmla="*/ 5 w 84"/>
                <a:gd name="T39" fmla="*/ 64 h 127"/>
                <a:gd name="T40" fmla="*/ 14 w 84"/>
                <a:gd name="T41" fmla="*/ 94 h 127"/>
                <a:gd name="T42" fmla="*/ 36 w 84"/>
                <a:gd name="T43" fmla="*/ 116 h 127"/>
                <a:gd name="T44" fmla="*/ 64 w 84"/>
                <a:gd name="T45" fmla="*/ 127 h 127"/>
                <a:gd name="T46" fmla="*/ 74 w 84"/>
                <a:gd name="T47" fmla="*/ 124 h 127"/>
                <a:gd name="T48" fmla="*/ 81 w 84"/>
                <a:gd name="T49" fmla="*/ 116 h 127"/>
                <a:gd name="T50" fmla="*/ 84 w 84"/>
                <a:gd name="T51" fmla="*/ 107 h 127"/>
                <a:gd name="T52" fmla="*/ 81 w 84"/>
                <a:gd name="T53" fmla="*/ 100 h 127"/>
                <a:gd name="T54" fmla="*/ 72 w 84"/>
                <a:gd name="T55" fmla="*/ 93 h 127"/>
                <a:gd name="T56" fmla="*/ 54 w 84"/>
                <a:gd name="T57" fmla="*/ 83 h 127"/>
                <a:gd name="T58" fmla="*/ 48 w 84"/>
                <a:gd name="T59" fmla="*/ 79 h 127"/>
                <a:gd name="T60" fmla="*/ 46 w 84"/>
                <a:gd name="T61" fmla="*/ 77 h 127"/>
                <a:gd name="T62" fmla="*/ 45 w 84"/>
                <a:gd name="T63" fmla="*/ 79 h 127"/>
                <a:gd name="T64" fmla="*/ 47 w 84"/>
                <a:gd name="T65" fmla="*/ 79 h 127"/>
                <a:gd name="T66" fmla="*/ 31 w 84"/>
                <a:gd name="T67" fmla="*/ 22 h 127"/>
                <a:gd name="T68" fmla="*/ 28 w 84"/>
                <a:gd name="T69" fmla="*/ 20 h 127"/>
                <a:gd name="T70" fmla="*/ 27 w 84"/>
                <a:gd name="T71" fmla="*/ 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27">
                  <a:moveTo>
                    <a:pt x="27" y="23"/>
                  </a:moveTo>
                  <a:cubicBezTo>
                    <a:pt x="32" y="35"/>
                    <a:pt x="36" y="49"/>
                    <a:pt x="38" y="60"/>
                  </a:cubicBezTo>
                  <a:cubicBezTo>
                    <a:pt x="40" y="66"/>
                    <a:pt x="41" y="71"/>
                    <a:pt x="42" y="74"/>
                  </a:cubicBezTo>
                  <a:cubicBezTo>
                    <a:pt x="42" y="77"/>
                    <a:pt x="43" y="80"/>
                    <a:pt x="43" y="80"/>
                  </a:cubicBezTo>
                  <a:cubicBezTo>
                    <a:pt x="43" y="80"/>
                    <a:pt x="43" y="80"/>
                    <a:pt x="44" y="81"/>
                  </a:cubicBezTo>
                  <a:cubicBezTo>
                    <a:pt x="44" y="81"/>
                    <a:pt x="57" y="90"/>
                    <a:pt x="70" y="97"/>
                  </a:cubicBezTo>
                  <a:cubicBezTo>
                    <a:pt x="74" y="98"/>
                    <a:pt x="76" y="100"/>
                    <a:pt x="78" y="102"/>
                  </a:cubicBezTo>
                  <a:cubicBezTo>
                    <a:pt x="80" y="104"/>
                    <a:pt x="80" y="106"/>
                    <a:pt x="80" y="107"/>
                  </a:cubicBezTo>
                  <a:cubicBezTo>
                    <a:pt x="80" y="109"/>
                    <a:pt x="79" y="111"/>
                    <a:pt x="78" y="113"/>
                  </a:cubicBezTo>
                  <a:cubicBezTo>
                    <a:pt x="76" y="116"/>
                    <a:pt x="74" y="118"/>
                    <a:pt x="71" y="121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58" y="123"/>
                    <a:pt x="48" y="119"/>
                    <a:pt x="39" y="113"/>
                  </a:cubicBezTo>
                  <a:cubicBezTo>
                    <a:pt x="30" y="107"/>
                    <a:pt x="21" y="100"/>
                    <a:pt x="18" y="93"/>
                  </a:cubicBezTo>
                  <a:cubicBezTo>
                    <a:pt x="15" y="87"/>
                    <a:pt x="12" y="76"/>
                    <a:pt x="9" y="64"/>
                  </a:cubicBezTo>
                  <a:cubicBezTo>
                    <a:pt x="6" y="51"/>
                    <a:pt x="4" y="37"/>
                    <a:pt x="4" y="25"/>
                  </a:cubicBezTo>
                  <a:cubicBezTo>
                    <a:pt x="4" y="15"/>
                    <a:pt x="6" y="7"/>
                    <a:pt x="9" y="3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6"/>
                    <a:pt x="1" y="15"/>
                    <a:pt x="0" y="25"/>
                  </a:cubicBezTo>
                  <a:cubicBezTo>
                    <a:pt x="0" y="37"/>
                    <a:pt x="3" y="52"/>
                    <a:pt x="5" y="64"/>
                  </a:cubicBezTo>
                  <a:cubicBezTo>
                    <a:pt x="8" y="77"/>
                    <a:pt x="11" y="88"/>
                    <a:pt x="14" y="94"/>
                  </a:cubicBezTo>
                  <a:cubicBezTo>
                    <a:pt x="18" y="102"/>
                    <a:pt x="27" y="110"/>
                    <a:pt x="36" y="116"/>
                  </a:cubicBezTo>
                  <a:cubicBezTo>
                    <a:pt x="46" y="122"/>
                    <a:pt x="56" y="127"/>
                    <a:pt x="64" y="127"/>
                  </a:cubicBezTo>
                  <a:cubicBezTo>
                    <a:pt x="68" y="127"/>
                    <a:pt x="71" y="126"/>
                    <a:pt x="74" y="124"/>
                  </a:cubicBezTo>
                  <a:cubicBezTo>
                    <a:pt x="77" y="121"/>
                    <a:pt x="79" y="118"/>
                    <a:pt x="81" y="116"/>
                  </a:cubicBezTo>
                  <a:cubicBezTo>
                    <a:pt x="83" y="113"/>
                    <a:pt x="84" y="110"/>
                    <a:pt x="84" y="107"/>
                  </a:cubicBezTo>
                  <a:cubicBezTo>
                    <a:pt x="84" y="104"/>
                    <a:pt x="83" y="102"/>
                    <a:pt x="81" y="100"/>
                  </a:cubicBezTo>
                  <a:cubicBezTo>
                    <a:pt x="79" y="97"/>
                    <a:pt x="76" y="95"/>
                    <a:pt x="72" y="93"/>
                  </a:cubicBezTo>
                  <a:cubicBezTo>
                    <a:pt x="65" y="90"/>
                    <a:pt x="59" y="86"/>
                    <a:pt x="54" y="83"/>
                  </a:cubicBezTo>
                  <a:cubicBezTo>
                    <a:pt x="52" y="81"/>
                    <a:pt x="50" y="80"/>
                    <a:pt x="48" y="79"/>
                  </a:cubicBezTo>
                  <a:cubicBezTo>
                    <a:pt x="47" y="78"/>
                    <a:pt x="46" y="77"/>
                    <a:pt x="46" y="77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0" y="46"/>
                    <a:pt x="31" y="22"/>
                  </a:cubicBezTo>
                  <a:cubicBezTo>
                    <a:pt x="31" y="21"/>
                    <a:pt x="29" y="20"/>
                    <a:pt x="28" y="20"/>
                  </a:cubicBezTo>
                  <a:cubicBezTo>
                    <a:pt x="27" y="21"/>
                    <a:pt x="27" y="22"/>
                    <a:pt x="27" y="23"/>
                  </a:cubicBezTo>
                  <a:close/>
                </a:path>
              </a:pathLst>
            </a:custGeom>
            <a:solidFill>
              <a:srgbClr val="EFC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iśḷîḑe">
              <a:extLst>
                <a:ext uri="{FF2B5EF4-FFF2-40B4-BE49-F238E27FC236}">
                  <a16:creationId xmlns:a16="http://schemas.microsoft.com/office/drawing/2014/main" id="{04BF7D9F-1651-429E-B4E5-E8A2FB05F5BA}"/>
                </a:ext>
              </a:extLst>
            </p:cNvPr>
            <p:cNvSpPr/>
            <p:nvPr/>
          </p:nvSpPr>
          <p:spPr bwMode="auto">
            <a:xfrm>
              <a:off x="4986338" y="2462213"/>
              <a:ext cx="344488" cy="676275"/>
            </a:xfrm>
            <a:custGeom>
              <a:avLst/>
              <a:gdLst>
                <a:gd name="T0" fmla="*/ 217 w 217"/>
                <a:gd name="T1" fmla="*/ 0 h 426"/>
                <a:gd name="T2" fmla="*/ 0 w 217"/>
                <a:gd name="T3" fmla="*/ 126 h 426"/>
                <a:gd name="T4" fmla="*/ 0 w 217"/>
                <a:gd name="T5" fmla="*/ 426 h 426"/>
                <a:gd name="T6" fmla="*/ 217 w 217"/>
                <a:gd name="T7" fmla="*/ 303 h 426"/>
                <a:gd name="T8" fmla="*/ 217 w 217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6">
                  <a:moveTo>
                    <a:pt x="217" y="0"/>
                  </a:moveTo>
                  <a:lnTo>
                    <a:pt x="0" y="126"/>
                  </a:lnTo>
                  <a:lnTo>
                    <a:pt x="0" y="426"/>
                  </a:lnTo>
                  <a:lnTo>
                    <a:pt x="217" y="30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îşļíḑê">
              <a:extLst>
                <a:ext uri="{FF2B5EF4-FFF2-40B4-BE49-F238E27FC236}">
                  <a16:creationId xmlns:a16="http://schemas.microsoft.com/office/drawing/2014/main" id="{2A868858-1ED4-4BEF-A353-A4C86A848711}"/>
                </a:ext>
              </a:extLst>
            </p:cNvPr>
            <p:cNvSpPr/>
            <p:nvPr/>
          </p:nvSpPr>
          <p:spPr bwMode="auto">
            <a:xfrm>
              <a:off x="4986338" y="2462213"/>
              <a:ext cx="344488" cy="676275"/>
            </a:xfrm>
            <a:custGeom>
              <a:avLst/>
              <a:gdLst>
                <a:gd name="T0" fmla="*/ 217 w 217"/>
                <a:gd name="T1" fmla="*/ 0 h 426"/>
                <a:gd name="T2" fmla="*/ 0 w 217"/>
                <a:gd name="T3" fmla="*/ 126 h 426"/>
                <a:gd name="T4" fmla="*/ 0 w 217"/>
                <a:gd name="T5" fmla="*/ 426 h 426"/>
                <a:gd name="T6" fmla="*/ 217 w 217"/>
                <a:gd name="T7" fmla="*/ 303 h 426"/>
                <a:gd name="T8" fmla="*/ 217 w 217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6">
                  <a:moveTo>
                    <a:pt x="217" y="0"/>
                  </a:moveTo>
                  <a:lnTo>
                    <a:pt x="0" y="126"/>
                  </a:lnTo>
                  <a:lnTo>
                    <a:pt x="0" y="426"/>
                  </a:lnTo>
                  <a:lnTo>
                    <a:pt x="217" y="303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íṡľïḍê">
              <a:extLst>
                <a:ext uri="{FF2B5EF4-FFF2-40B4-BE49-F238E27FC236}">
                  <a16:creationId xmlns:a16="http://schemas.microsoft.com/office/drawing/2014/main" id="{D674265E-3FB7-409C-9B73-17BAB1B1B680}"/>
                </a:ext>
              </a:extLst>
            </p:cNvPr>
            <p:cNvSpPr/>
            <p:nvPr/>
          </p:nvSpPr>
          <p:spPr bwMode="auto">
            <a:xfrm>
              <a:off x="4578350" y="2227263"/>
              <a:ext cx="752475" cy="434975"/>
            </a:xfrm>
            <a:custGeom>
              <a:avLst/>
              <a:gdLst>
                <a:gd name="T0" fmla="*/ 474 w 474"/>
                <a:gd name="T1" fmla="*/ 148 h 274"/>
                <a:gd name="T2" fmla="*/ 257 w 474"/>
                <a:gd name="T3" fmla="*/ 274 h 274"/>
                <a:gd name="T4" fmla="*/ 0 w 474"/>
                <a:gd name="T5" fmla="*/ 130 h 274"/>
                <a:gd name="T6" fmla="*/ 228 w 474"/>
                <a:gd name="T7" fmla="*/ 0 h 274"/>
                <a:gd name="T8" fmla="*/ 474 w 474"/>
                <a:gd name="T9" fmla="*/ 14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74">
                  <a:moveTo>
                    <a:pt x="474" y="148"/>
                  </a:moveTo>
                  <a:lnTo>
                    <a:pt x="257" y="274"/>
                  </a:lnTo>
                  <a:lnTo>
                    <a:pt x="0" y="130"/>
                  </a:lnTo>
                  <a:lnTo>
                    <a:pt x="228" y="0"/>
                  </a:lnTo>
                  <a:lnTo>
                    <a:pt x="474" y="148"/>
                  </a:lnTo>
                  <a:close/>
                </a:path>
              </a:pathLst>
            </a:custGeom>
            <a:solidFill>
              <a:srgbClr val="E6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íŝḻiḍê">
              <a:extLst>
                <a:ext uri="{FF2B5EF4-FFF2-40B4-BE49-F238E27FC236}">
                  <a16:creationId xmlns:a16="http://schemas.microsoft.com/office/drawing/2014/main" id="{74BC30F6-C1D1-42EE-B15E-6C76C7F062B8}"/>
                </a:ext>
              </a:extLst>
            </p:cNvPr>
            <p:cNvSpPr/>
            <p:nvPr/>
          </p:nvSpPr>
          <p:spPr bwMode="auto">
            <a:xfrm>
              <a:off x="4578350" y="2433638"/>
              <a:ext cx="407988" cy="704850"/>
            </a:xfrm>
            <a:custGeom>
              <a:avLst/>
              <a:gdLst>
                <a:gd name="T0" fmla="*/ 0 w 257"/>
                <a:gd name="T1" fmla="*/ 0 h 444"/>
                <a:gd name="T2" fmla="*/ 0 w 257"/>
                <a:gd name="T3" fmla="*/ 303 h 444"/>
                <a:gd name="T4" fmla="*/ 257 w 257"/>
                <a:gd name="T5" fmla="*/ 444 h 444"/>
                <a:gd name="T6" fmla="*/ 257 w 257"/>
                <a:gd name="T7" fmla="*/ 144 h 444"/>
                <a:gd name="T8" fmla="*/ 0 w 257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444">
                  <a:moveTo>
                    <a:pt x="0" y="0"/>
                  </a:moveTo>
                  <a:lnTo>
                    <a:pt x="0" y="303"/>
                  </a:lnTo>
                  <a:lnTo>
                    <a:pt x="257" y="444"/>
                  </a:lnTo>
                  <a:lnTo>
                    <a:pt x="257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îṣḻïḑé">
              <a:extLst>
                <a:ext uri="{FF2B5EF4-FFF2-40B4-BE49-F238E27FC236}">
                  <a16:creationId xmlns:a16="http://schemas.microsoft.com/office/drawing/2014/main" id="{FDF2954C-9C4B-4EA5-B33C-BD3C28CF18B6}"/>
                </a:ext>
              </a:extLst>
            </p:cNvPr>
            <p:cNvSpPr/>
            <p:nvPr/>
          </p:nvSpPr>
          <p:spPr bwMode="auto">
            <a:xfrm>
              <a:off x="4457700" y="2817813"/>
              <a:ext cx="293688" cy="212725"/>
            </a:xfrm>
            <a:custGeom>
              <a:avLst/>
              <a:gdLst>
                <a:gd name="T0" fmla="*/ 4 w 51"/>
                <a:gd name="T1" fmla="*/ 11 h 37"/>
                <a:gd name="T2" fmla="*/ 31 w 51"/>
                <a:gd name="T3" fmla="*/ 6 h 37"/>
                <a:gd name="T4" fmla="*/ 25 w 51"/>
                <a:gd name="T5" fmla="*/ 11 h 37"/>
                <a:gd name="T6" fmla="*/ 44 w 51"/>
                <a:gd name="T7" fmla="*/ 31 h 37"/>
                <a:gd name="T8" fmla="*/ 14 w 51"/>
                <a:gd name="T9" fmla="*/ 30 h 37"/>
                <a:gd name="T10" fmla="*/ 4 w 51"/>
                <a:gd name="T11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7">
                  <a:moveTo>
                    <a:pt x="4" y="11"/>
                  </a:moveTo>
                  <a:cubicBezTo>
                    <a:pt x="7" y="1"/>
                    <a:pt x="26" y="0"/>
                    <a:pt x="31" y="6"/>
                  </a:cubicBezTo>
                  <a:cubicBezTo>
                    <a:pt x="37" y="12"/>
                    <a:pt x="25" y="11"/>
                    <a:pt x="25" y="11"/>
                  </a:cubicBezTo>
                  <a:cubicBezTo>
                    <a:pt x="25" y="11"/>
                    <a:pt x="51" y="25"/>
                    <a:pt x="44" y="31"/>
                  </a:cubicBezTo>
                  <a:cubicBezTo>
                    <a:pt x="38" y="37"/>
                    <a:pt x="22" y="36"/>
                    <a:pt x="14" y="30"/>
                  </a:cubicBezTo>
                  <a:cubicBezTo>
                    <a:pt x="6" y="24"/>
                    <a:pt x="0" y="22"/>
                    <a:pt x="4" y="11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iṡḻïdè">
              <a:extLst>
                <a:ext uri="{FF2B5EF4-FFF2-40B4-BE49-F238E27FC236}">
                  <a16:creationId xmlns:a16="http://schemas.microsoft.com/office/drawing/2014/main" id="{AD83F044-7D64-4A50-830B-8865C09E1058}"/>
                </a:ext>
              </a:extLst>
            </p:cNvPr>
            <p:cNvSpPr/>
            <p:nvPr/>
          </p:nvSpPr>
          <p:spPr bwMode="auto">
            <a:xfrm>
              <a:off x="6043613" y="4011613"/>
              <a:ext cx="346075" cy="677863"/>
            </a:xfrm>
            <a:custGeom>
              <a:avLst/>
              <a:gdLst>
                <a:gd name="T0" fmla="*/ 218 w 218"/>
                <a:gd name="T1" fmla="*/ 0 h 427"/>
                <a:gd name="T2" fmla="*/ 0 w 218"/>
                <a:gd name="T3" fmla="*/ 127 h 427"/>
                <a:gd name="T4" fmla="*/ 0 w 218"/>
                <a:gd name="T5" fmla="*/ 427 h 427"/>
                <a:gd name="T6" fmla="*/ 218 w 218"/>
                <a:gd name="T7" fmla="*/ 304 h 427"/>
                <a:gd name="T8" fmla="*/ 218 w 218"/>
                <a:gd name="T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27">
                  <a:moveTo>
                    <a:pt x="218" y="0"/>
                  </a:moveTo>
                  <a:lnTo>
                    <a:pt x="0" y="127"/>
                  </a:lnTo>
                  <a:lnTo>
                    <a:pt x="0" y="427"/>
                  </a:lnTo>
                  <a:lnTo>
                    <a:pt x="218" y="30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ïs1ïḋe">
              <a:extLst>
                <a:ext uri="{FF2B5EF4-FFF2-40B4-BE49-F238E27FC236}">
                  <a16:creationId xmlns:a16="http://schemas.microsoft.com/office/drawing/2014/main" id="{04EC11C0-72DE-4E09-AAA4-4A5F43A29B9A}"/>
                </a:ext>
              </a:extLst>
            </p:cNvPr>
            <p:cNvSpPr/>
            <p:nvPr/>
          </p:nvSpPr>
          <p:spPr bwMode="auto">
            <a:xfrm>
              <a:off x="6043613" y="4011613"/>
              <a:ext cx="346075" cy="677863"/>
            </a:xfrm>
            <a:custGeom>
              <a:avLst/>
              <a:gdLst>
                <a:gd name="T0" fmla="*/ 218 w 218"/>
                <a:gd name="T1" fmla="*/ 0 h 427"/>
                <a:gd name="T2" fmla="*/ 0 w 218"/>
                <a:gd name="T3" fmla="*/ 127 h 427"/>
                <a:gd name="T4" fmla="*/ 0 w 218"/>
                <a:gd name="T5" fmla="*/ 427 h 427"/>
                <a:gd name="T6" fmla="*/ 218 w 218"/>
                <a:gd name="T7" fmla="*/ 304 h 427"/>
                <a:gd name="T8" fmla="*/ 218 w 218"/>
                <a:gd name="T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27">
                  <a:moveTo>
                    <a:pt x="218" y="0"/>
                  </a:moveTo>
                  <a:lnTo>
                    <a:pt x="0" y="127"/>
                  </a:lnTo>
                  <a:lnTo>
                    <a:pt x="0" y="427"/>
                  </a:lnTo>
                  <a:lnTo>
                    <a:pt x="218" y="304"/>
                  </a:lnTo>
                  <a:lnTo>
                    <a:pt x="2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ïşlïdè">
              <a:extLst>
                <a:ext uri="{FF2B5EF4-FFF2-40B4-BE49-F238E27FC236}">
                  <a16:creationId xmlns:a16="http://schemas.microsoft.com/office/drawing/2014/main" id="{B9DF29C4-F545-4483-929C-87D97D0253A0}"/>
                </a:ext>
              </a:extLst>
            </p:cNvPr>
            <p:cNvSpPr/>
            <p:nvPr/>
          </p:nvSpPr>
          <p:spPr bwMode="auto">
            <a:xfrm>
              <a:off x="5635625" y="3776663"/>
              <a:ext cx="754063" cy="436563"/>
            </a:xfrm>
            <a:custGeom>
              <a:avLst/>
              <a:gdLst>
                <a:gd name="T0" fmla="*/ 475 w 475"/>
                <a:gd name="T1" fmla="*/ 148 h 275"/>
                <a:gd name="T2" fmla="*/ 257 w 475"/>
                <a:gd name="T3" fmla="*/ 275 h 275"/>
                <a:gd name="T4" fmla="*/ 0 w 475"/>
                <a:gd name="T5" fmla="*/ 130 h 275"/>
                <a:gd name="T6" fmla="*/ 232 w 475"/>
                <a:gd name="T7" fmla="*/ 0 h 275"/>
                <a:gd name="T8" fmla="*/ 475 w 475"/>
                <a:gd name="T9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275">
                  <a:moveTo>
                    <a:pt x="475" y="148"/>
                  </a:moveTo>
                  <a:lnTo>
                    <a:pt x="257" y="275"/>
                  </a:lnTo>
                  <a:lnTo>
                    <a:pt x="0" y="130"/>
                  </a:lnTo>
                  <a:lnTo>
                    <a:pt x="232" y="0"/>
                  </a:lnTo>
                  <a:lnTo>
                    <a:pt x="475" y="148"/>
                  </a:lnTo>
                  <a:close/>
                </a:path>
              </a:pathLst>
            </a:custGeom>
            <a:solidFill>
              <a:srgbClr val="E6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îṩḷîde">
              <a:extLst>
                <a:ext uri="{FF2B5EF4-FFF2-40B4-BE49-F238E27FC236}">
                  <a16:creationId xmlns:a16="http://schemas.microsoft.com/office/drawing/2014/main" id="{E839BB2A-33B9-4D30-A04E-6922933615DE}"/>
                </a:ext>
              </a:extLst>
            </p:cNvPr>
            <p:cNvSpPr/>
            <p:nvPr/>
          </p:nvSpPr>
          <p:spPr bwMode="auto">
            <a:xfrm>
              <a:off x="5635625" y="3983038"/>
              <a:ext cx="407988" cy="706438"/>
            </a:xfrm>
            <a:custGeom>
              <a:avLst/>
              <a:gdLst>
                <a:gd name="T0" fmla="*/ 0 w 257"/>
                <a:gd name="T1" fmla="*/ 0 h 445"/>
                <a:gd name="T2" fmla="*/ 0 w 257"/>
                <a:gd name="T3" fmla="*/ 300 h 445"/>
                <a:gd name="T4" fmla="*/ 257 w 257"/>
                <a:gd name="T5" fmla="*/ 445 h 445"/>
                <a:gd name="T6" fmla="*/ 257 w 257"/>
                <a:gd name="T7" fmla="*/ 145 h 445"/>
                <a:gd name="T8" fmla="*/ 0 w 257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445">
                  <a:moveTo>
                    <a:pt x="0" y="0"/>
                  </a:moveTo>
                  <a:lnTo>
                    <a:pt x="0" y="300"/>
                  </a:lnTo>
                  <a:lnTo>
                    <a:pt x="257" y="445"/>
                  </a:lnTo>
                  <a:lnTo>
                    <a:pt x="257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iSḷidê">
              <a:extLst>
                <a:ext uri="{FF2B5EF4-FFF2-40B4-BE49-F238E27FC236}">
                  <a16:creationId xmlns:a16="http://schemas.microsoft.com/office/drawing/2014/main" id="{D5A24E2D-7C6D-4908-A23F-911AC8271201}"/>
                </a:ext>
              </a:extLst>
            </p:cNvPr>
            <p:cNvSpPr/>
            <p:nvPr/>
          </p:nvSpPr>
          <p:spPr bwMode="auto">
            <a:xfrm>
              <a:off x="6056313" y="3471863"/>
              <a:ext cx="344488" cy="677863"/>
            </a:xfrm>
            <a:custGeom>
              <a:avLst/>
              <a:gdLst>
                <a:gd name="T0" fmla="*/ 217 w 217"/>
                <a:gd name="T1" fmla="*/ 0 h 427"/>
                <a:gd name="T2" fmla="*/ 0 w 217"/>
                <a:gd name="T3" fmla="*/ 127 h 427"/>
                <a:gd name="T4" fmla="*/ 0 w 217"/>
                <a:gd name="T5" fmla="*/ 427 h 427"/>
                <a:gd name="T6" fmla="*/ 217 w 217"/>
                <a:gd name="T7" fmla="*/ 304 h 427"/>
                <a:gd name="T8" fmla="*/ 217 w 217"/>
                <a:gd name="T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7">
                  <a:moveTo>
                    <a:pt x="217" y="0"/>
                  </a:moveTo>
                  <a:lnTo>
                    <a:pt x="0" y="127"/>
                  </a:lnTo>
                  <a:lnTo>
                    <a:pt x="0" y="427"/>
                  </a:lnTo>
                  <a:lnTo>
                    <a:pt x="217" y="30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iṧlïḋè">
              <a:extLst>
                <a:ext uri="{FF2B5EF4-FFF2-40B4-BE49-F238E27FC236}">
                  <a16:creationId xmlns:a16="http://schemas.microsoft.com/office/drawing/2014/main" id="{AB22E5CD-467C-4C8F-AEE6-CEBCD6A4400C}"/>
                </a:ext>
              </a:extLst>
            </p:cNvPr>
            <p:cNvSpPr/>
            <p:nvPr/>
          </p:nvSpPr>
          <p:spPr bwMode="auto">
            <a:xfrm>
              <a:off x="6056313" y="3471863"/>
              <a:ext cx="344488" cy="677863"/>
            </a:xfrm>
            <a:custGeom>
              <a:avLst/>
              <a:gdLst>
                <a:gd name="T0" fmla="*/ 217 w 217"/>
                <a:gd name="T1" fmla="*/ 0 h 427"/>
                <a:gd name="T2" fmla="*/ 0 w 217"/>
                <a:gd name="T3" fmla="*/ 127 h 427"/>
                <a:gd name="T4" fmla="*/ 0 w 217"/>
                <a:gd name="T5" fmla="*/ 427 h 427"/>
                <a:gd name="T6" fmla="*/ 217 w 217"/>
                <a:gd name="T7" fmla="*/ 304 h 427"/>
                <a:gd name="T8" fmla="*/ 217 w 217"/>
                <a:gd name="T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7">
                  <a:moveTo>
                    <a:pt x="217" y="0"/>
                  </a:moveTo>
                  <a:lnTo>
                    <a:pt x="0" y="127"/>
                  </a:lnTo>
                  <a:lnTo>
                    <a:pt x="0" y="427"/>
                  </a:lnTo>
                  <a:lnTo>
                    <a:pt x="217" y="304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ïṩlïďè">
              <a:extLst>
                <a:ext uri="{FF2B5EF4-FFF2-40B4-BE49-F238E27FC236}">
                  <a16:creationId xmlns:a16="http://schemas.microsoft.com/office/drawing/2014/main" id="{DE2789FB-5010-4B91-AF30-06B1B3386BB3}"/>
                </a:ext>
              </a:extLst>
            </p:cNvPr>
            <p:cNvSpPr/>
            <p:nvPr/>
          </p:nvSpPr>
          <p:spPr bwMode="auto">
            <a:xfrm>
              <a:off x="5648325" y="3236913"/>
              <a:ext cx="752475" cy="436563"/>
            </a:xfrm>
            <a:custGeom>
              <a:avLst/>
              <a:gdLst>
                <a:gd name="T0" fmla="*/ 474 w 474"/>
                <a:gd name="T1" fmla="*/ 148 h 275"/>
                <a:gd name="T2" fmla="*/ 257 w 474"/>
                <a:gd name="T3" fmla="*/ 275 h 275"/>
                <a:gd name="T4" fmla="*/ 0 w 474"/>
                <a:gd name="T5" fmla="*/ 130 h 275"/>
                <a:gd name="T6" fmla="*/ 228 w 474"/>
                <a:gd name="T7" fmla="*/ 0 h 275"/>
                <a:gd name="T8" fmla="*/ 474 w 474"/>
                <a:gd name="T9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75">
                  <a:moveTo>
                    <a:pt x="474" y="148"/>
                  </a:moveTo>
                  <a:lnTo>
                    <a:pt x="257" y="275"/>
                  </a:lnTo>
                  <a:lnTo>
                    <a:pt x="0" y="130"/>
                  </a:lnTo>
                  <a:lnTo>
                    <a:pt x="228" y="0"/>
                  </a:lnTo>
                  <a:lnTo>
                    <a:pt x="474" y="148"/>
                  </a:lnTo>
                  <a:close/>
                </a:path>
              </a:pathLst>
            </a:custGeom>
            <a:solidFill>
              <a:srgbClr val="E6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îṩľïdè">
              <a:extLst>
                <a:ext uri="{FF2B5EF4-FFF2-40B4-BE49-F238E27FC236}">
                  <a16:creationId xmlns:a16="http://schemas.microsoft.com/office/drawing/2014/main" id="{A4D21F7B-F583-4B37-BC6C-DD0E7541F8C0}"/>
                </a:ext>
              </a:extLst>
            </p:cNvPr>
            <p:cNvSpPr/>
            <p:nvPr/>
          </p:nvSpPr>
          <p:spPr bwMode="auto">
            <a:xfrm>
              <a:off x="5648325" y="3443288"/>
              <a:ext cx="407988" cy="706438"/>
            </a:xfrm>
            <a:custGeom>
              <a:avLst/>
              <a:gdLst>
                <a:gd name="T0" fmla="*/ 0 w 257"/>
                <a:gd name="T1" fmla="*/ 0 h 445"/>
                <a:gd name="T2" fmla="*/ 0 w 257"/>
                <a:gd name="T3" fmla="*/ 304 h 445"/>
                <a:gd name="T4" fmla="*/ 257 w 257"/>
                <a:gd name="T5" fmla="*/ 445 h 445"/>
                <a:gd name="T6" fmla="*/ 257 w 257"/>
                <a:gd name="T7" fmla="*/ 145 h 445"/>
                <a:gd name="T8" fmla="*/ 0 w 257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445">
                  <a:moveTo>
                    <a:pt x="0" y="0"/>
                  </a:moveTo>
                  <a:lnTo>
                    <a:pt x="0" y="304"/>
                  </a:lnTo>
                  <a:lnTo>
                    <a:pt x="257" y="445"/>
                  </a:lnTo>
                  <a:lnTo>
                    <a:pt x="257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íṣļîḋe">
              <a:extLst>
                <a:ext uri="{FF2B5EF4-FFF2-40B4-BE49-F238E27FC236}">
                  <a16:creationId xmlns:a16="http://schemas.microsoft.com/office/drawing/2014/main" id="{A44EA124-9929-4587-88DA-F132C2B48335}"/>
                </a:ext>
              </a:extLst>
            </p:cNvPr>
            <p:cNvSpPr/>
            <p:nvPr/>
          </p:nvSpPr>
          <p:spPr bwMode="auto">
            <a:xfrm>
              <a:off x="6056313" y="2932113"/>
              <a:ext cx="344488" cy="677863"/>
            </a:xfrm>
            <a:custGeom>
              <a:avLst/>
              <a:gdLst>
                <a:gd name="T0" fmla="*/ 217 w 217"/>
                <a:gd name="T1" fmla="*/ 0 h 427"/>
                <a:gd name="T2" fmla="*/ 0 w 217"/>
                <a:gd name="T3" fmla="*/ 130 h 427"/>
                <a:gd name="T4" fmla="*/ 0 w 217"/>
                <a:gd name="T5" fmla="*/ 427 h 427"/>
                <a:gd name="T6" fmla="*/ 217 w 217"/>
                <a:gd name="T7" fmla="*/ 304 h 427"/>
                <a:gd name="T8" fmla="*/ 217 w 217"/>
                <a:gd name="T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7">
                  <a:moveTo>
                    <a:pt x="217" y="0"/>
                  </a:moveTo>
                  <a:lnTo>
                    <a:pt x="0" y="130"/>
                  </a:lnTo>
                  <a:lnTo>
                    <a:pt x="0" y="427"/>
                  </a:lnTo>
                  <a:lnTo>
                    <a:pt x="217" y="30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ïṥľïḓe">
              <a:extLst>
                <a:ext uri="{FF2B5EF4-FFF2-40B4-BE49-F238E27FC236}">
                  <a16:creationId xmlns:a16="http://schemas.microsoft.com/office/drawing/2014/main" id="{56A1150A-D1C5-4370-A801-6FD537C45017}"/>
                </a:ext>
              </a:extLst>
            </p:cNvPr>
            <p:cNvSpPr/>
            <p:nvPr/>
          </p:nvSpPr>
          <p:spPr bwMode="auto">
            <a:xfrm>
              <a:off x="6056313" y="2932113"/>
              <a:ext cx="344488" cy="677863"/>
            </a:xfrm>
            <a:custGeom>
              <a:avLst/>
              <a:gdLst>
                <a:gd name="T0" fmla="*/ 217 w 217"/>
                <a:gd name="T1" fmla="*/ 0 h 427"/>
                <a:gd name="T2" fmla="*/ 0 w 217"/>
                <a:gd name="T3" fmla="*/ 130 h 427"/>
                <a:gd name="T4" fmla="*/ 0 w 217"/>
                <a:gd name="T5" fmla="*/ 427 h 427"/>
                <a:gd name="T6" fmla="*/ 217 w 217"/>
                <a:gd name="T7" fmla="*/ 304 h 427"/>
                <a:gd name="T8" fmla="*/ 217 w 217"/>
                <a:gd name="T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7">
                  <a:moveTo>
                    <a:pt x="217" y="0"/>
                  </a:moveTo>
                  <a:lnTo>
                    <a:pt x="0" y="130"/>
                  </a:lnTo>
                  <a:lnTo>
                    <a:pt x="0" y="427"/>
                  </a:lnTo>
                  <a:lnTo>
                    <a:pt x="217" y="304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îṧ1íďè">
              <a:extLst>
                <a:ext uri="{FF2B5EF4-FFF2-40B4-BE49-F238E27FC236}">
                  <a16:creationId xmlns:a16="http://schemas.microsoft.com/office/drawing/2014/main" id="{7AB6EF1E-164E-4C78-8F96-B042E2B0362E}"/>
                </a:ext>
              </a:extLst>
            </p:cNvPr>
            <p:cNvSpPr/>
            <p:nvPr/>
          </p:nvSpPr>
          <p:spPr bwMode="auto">
            <a:xfrm>
              <a:off x="5648325" y="2703513"/>
              <a:ext cx="752475" cy="434975"/>
            </a:xfrm>
            <a:custGeom>
              <a:avLst/>
              <a:gdLst>
                <a:gd name="T0" fmla="*/ 474 w 474"/>
                <a:gd name="T1" fmla="*/ 144 h 274"/>
                <a:gd name="T2" fmla="*/ 257 w 474"/>
                <a:gd name="T3" fmla="*/ 274 h 274"/>
                <a:gd name="T4" fmla="*/ 0 w 474"/>
                <a:gd name="T5" fmla="*/ 126 h 274"/>
                <a:gd name="T6" fmla="*/ 228 w 474"/>
                <a:gd name="T7" fmla="*/ 0 h 274"/>
                <a:gd name="T8" fmla="*/ 474 w 474"/>
                <a:gd name="T9" fmla="*/ 1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74">
                  <a:moveTo>
                    <a:pt x="474" y="144"/>
                  </a:moveTo>
                  <a:lnTo>
                    <a:pt x="257" y="274"/>
                  </a:lnTo>
                  <a:lnTo>
                    <a:pt x="0" y="126"/>
                  </a:lnTo>
                  <a:lnTo>
                    <a:pt x="228" y="0"/>
                  </a:lnTo>
                  <a:lnTo>
                    <a:pt x="474" y="144"/>
                  </a:lnTo>
                  <a:close/>
                </a:path>
              </a:pathLst>
            </a:custGeom>
            <a:solidFill>
              <a:srgbClr val="E6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ïşḷiďé">
              <a:extLst>
                <a:ext uri="{FF2B5EF4-FFF2-40B4-BE49-F238E27FC236}">
                  <a16:creationId xmlns:a16="http://schemas.microsoft.com/office/drawing/2014/main" id="{4795A828-911F-4F57-A162-E22F76A014B9}"/>
                </a:ext>
              </a:extLst>
            </p:cNvPr>
            <p:cNvSpPr/>
            <p:nvPr/>
          </p:nvSpPr>
          <p:spPr bwMode="auto">
            <a:xfrm>
              <a:off x="5648325" y="2903538"/>
              <a:ext cx="407988" cy="706438"/>
            </a:xfrm>
            <a:custGeom>
              <a:avLst/>
              <a:gdLst>
                <a:gd name="T0" fmla="*/ 0 w 257"/>
                <a:gd name="T1" fmla="*/ 0 h 445"/>
                <a:gd name="T2" fmla="*/ 0 w 257"/>
                <a:gd name="T3" fmla="*/ 304 h 445"/>
                <a:gd name="T4" fmla="*/ 257 w 257"/>
                <a:gd name="T5" fmla="*/ 445 h 445"/>
                <a:gd name="T6" fmla="*/ 257 w 257"/>
                <a:gd name="T7" fmla="*/ 148 h 445"/>
                <a:gd name="T8" fmla="*/ 0 w 257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445">
                  <a:moveTo>
                    <a:pt x="0" y="0"/>
                  </a:moveTo>
                  <a:lnTo>
                    <a:pt x="0" y="304"/>
                  </a:lnTo>
                  <a:lnTo>
                    <a:pt x="257" y="445"/>
                  </a:lnTo>
                  <a:lnTo>
                    <a:pt x="257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ŝļíďé">
              <a:extLst>
                <a:ext uri="{FF2B5EF4-FFF2-40B4-BE49-F238E27FC236}">
                  <a16:creationId xmlns:a16="http://schemas.microsoft.com/office/drawing/2014/main" id="{A9B84F02-1AAD-4481-ABE3-86671EFD5A66}"/>
                </a:ext>
              </a:extLst>
            </p:cNvPr>
            <p:cNvSpPr/>
            <p:nvPr/>
          </p:nvSpPr>
          <p:spPr bwMode="auto">
            <a:xfrm>
              <a:off x="6946900" y="3644900"/>
              <a:ext cx="344488" cy="671513"/>
            </a:xfrm>
            <a:custGeom>
              <a:avLst/>
              <a:gdLst>
                <a:gd name="T0" fmla="*/ 217 w 217"/>
                <a:gd name="T1" fmla="*/ 0 h 423"/>
                <a:gd name="T2" fmla="*/ 0 w 217"/>
                <a:gd name="T3" fmla="*/ 126 h 423"/>
                <a:gd name="T4" fmla="*/ 0 w 217"/>
                <a:gd name="T5" fmla="*/ 423 h 423"/>
                <a:gd name="T6" fmla="*/ 217 w 217"/>
                <a:gd name="T7" fmla="*/ 300 h 423"/>
                <a:gd name="T8" fmla="*/ 217 w 217"/>
                <a:gd name="T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3">
                  <a:moveTo>
                    <a:pt x="217" y="0"/>
                  </a:moveTo>
                  <a:lnTo>
                    <a:pt x="0" y="126"/>
                  </a:lnTo>
                  <a:lnTo>
                    <a:pt x="0" y="423"/>
                  </a:lnTo>
                  <a:lnTo>
                    <a:pt x="217" y="30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îṡḻíḑè">
              <a:extLst>
                <a:ext uri="{FF2B5EF4-FFF2-40B4-BE49-F238E27FC236}">
                  <a16:creationId xmlns:a16="http://schemas.microsoft.com/office/drawing/2014/main" id="{8492C9FF-D41D-40E6-81B1-03C966A93EB3}"/>
                </a:ext>
              </a:extLst>
            </p:cNvPr>
            <p:cNvSpPr/>
            <p:nvPr/>
          </p:nvSpPr>
          <p:spPr bwMode="auto">
            <a:xfrm>
              <a:off x="6946900" y="3644900"/>
              <a:ext cx="344488" cy="671513"/>
            </a:xfrm>
            <a:custGeom>
              <a:avLst/>
              <a:gdLst>
                <a:gd name="T0" fmla="*/ 217 w 217"/>
                <a:gd name="T1" fmla="*/ 0 h 423"/>
                <a:gd name="T2" fmla="*/ 0 w 217"/>
                <a:gd name="T3" fmla="*/ 126 h 423"/>
                <a:gd name="T4" fmla="*/ 0 w 217"/>
                <a:gd name="T5" fmla="*/ 423 h 423"/>
                <a:gd name="T6" fmla="*/ 217 w 217"/>
                <a:gd name="T7" fmla="*/ 300 h 423"/>
                <a:gd name="T8" fmla="*/ 217 w 217"/>
                <a:gd name="T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3">
                  <a:moveTo>
                    <a:pt x="217" y="0"/>
                  </a:moveTo>
                  <a:lnTo>
                    <a:pt x="0" y="126"/>
                  </a:lnTo>
                  <a:lnTo>
                    <a:pt x="0" y="423"/>
                  </a:lnTo>
                  <a:lnTo>
                    <a:pt x="217" y="300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ṥļidé">
              <a:extLst>
                <a:ext uri="{FF2B5EF4-FFF2-40B4-BE49-F238E27FC236}">
                  <a16:creationId xmlns:a16="http://schemas.microsoft.com/office/drawing/2014/main" id="{2CEA4C95-A59A-4F72-8CC4-67327917B2FB}"/>
                </a:ext>
              </a:extLst>
            </p:cNvPr>
            <p:cNvSpPr/>
            <p:nvPr/>
          </p:nvSpPr>
          <p:spPr bwMode="auto">
            <a:xfrm>
              <a:off x="6538913" y="3408363"/>
              <a:ext cx="752475" cy="436563"/>
            </a:xfrm>
            <a:custGeom>
              <a:avLst/>
              <a:gdLst>
                <a:gd name="T0" fmla="*/ 474 w 474"/>
                <a:gd name="T1" fmla="*/ 149 h 275"/>
                <a:gd name="T2" fmla="*/ 257 w 474"/>
                <a:gd name="T3" fmla="*/ 275 h 275"/>
                <a:gd name="T4" fmla="*/ 0 w 474"/>
                <a:gd name="T5" fmla="*/ 127 h 275"/>
                <a:gd name="T6" fmla="*/ 232 w 474"/>
                <a:gd name="T7" fmla="*/ 0 h 275"/>
                <a:gd name="T8" fmla="*/ 474 w 474"/>
                <a:gd name="T9" fmla="*/ 14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75">
                  <a:moveTo>
                    <a:pt x="474" y="149"/>
                  </a:moveTo>
                  <a:lnTo>
                    <a:pt x="257" y="275"/>
                  </a:lnTo>
                  <a:lnTo>
                    <a:pt x="0" y="127"/>
                  </a:lnTo>
                  <a:lnTo>
                    <a:pt x="232" y="0"/>
                  </a:lnTo>
                  <a:lnTo>
                    <a:pt x="474" y="149"/>
                  </a:lnTo>
                  <a:close/>
                </a:path>
              </a:pathLst>
            </a:custGeom>
            <a:solidFill>
              <a:srgbClr val="E6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ïsļíḍe">
              <a:extLst>
                <a:ext uri="{FF2B5EF4-FFF2-40B4-BE49-F238E27FC236}">
                  <a16:creationId xmlns:a16="http://schemas.microsoft.com/office/drawing/2014/main" id="{53502AEF-6CAD-4CA9-9FF9-6023512E706A}"/>
                </a:ext>
              </a:extLst>
            </p:cNvPr>
            <p:cNvSpPr/>
            <p:nvPr/>
          </p:nvSpPr>
          <p:spPr bwMode="auto">
            <a:xfrm>
              <a:off x="6538913" y="3609975"/>
              <a:ext cx="407988" cy="706438"/>
            </a:xfrm>
            <a:custGeom>
              <a:avLst/>
              <a:gdLst>
                <a:gd name="T0" fmla="*/ 0 w 257"/>
                <a:gd name="T1" fmla="*/ 0 h 445"/>
                <a:gd name="T2" fmla="*/ 0 w 257"/>
                <a:gd name="T3" fmla="*/ 304 h 445"/>
                <a:gd name="T4" fmla="*/ 257 w 257"/>
                <a:gd name="T5" fmla="*/ 445 h 445"/>
                <a:gd name="T6" fmla="*/ 257 w 257"/>
                <a:gd name="T7" fmla="*/ 148 h 445"/>
                <a:gd name="T8" fmla="*/ 0 w 257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445">
                  <a:moveTo>
                    <a:pt x="0" y="0"/>
                  </a:moveTo>
                  <a:lnTo>
                    <a:pt x="0" y="304"/>
                  </a:lnTo>
                  <a:lnTo>
                    <a:pt x="257" y="445"/>
                  </a:lnTo>
                  <a:lnTo>
                    <a:pt x="257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íṡļiḓe">
              <a:extLst>
                <a:ext uri="{FF2B5EF4-FFF2-40B4-BE49-F238E27FC236}">
                  <a16:creationId xmlns:a16="http://schemas.microsoft.com/office/drawing/2014/main" id="{55B874CD-AEE8-4D6F-B347-BB46E31A4580}"/>
                </a:ext>
              </a:extLst>
            </p:cNvPr>
            <p:cNvSpPr/>
            <p:nvPr/>
          </p:nvSpPr>
          <p:spPr bwMode="auto">
            <a:xfrm>
              <a:off x="7258050" y="5389563"/>
              <a:ext cx="373063" cy="309563"/>
            </a:xfrm>
            <a:custGeom>
              <a:avLst/>
              <a:gdLst>
                <a:gd name="T0" fmla="*/ 63 w 65"/>
                <a:gd name="T1" fmla="*/ 33 h 54"/>
                <a:gd name="T2" fmla="*/ 64 w 65"/>
                <a:gd name="T3" fmla="*/ 45 h 54"/>
                <a:gd name="T4" fmla="*/ 50 w 65"/>
                <a:gd name="T5" fmla="*/ 54 h 54"/>
                <a:gd name="T6" fmla="*/ 11 w 65"/>
                <a:gd name="T7" fmla="*/ 7 h 54"/>
                <a:gd name="T8" fmla="*/ 44 w 65"/>
                <a:gd name="T9" fmla="*/ 15 h 54"/>
                <a:gd name="T10" fmla="*/ 63 w 65"/>
                <a:gd name="T11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54">
                  <a:moveTo>
                    <a:pt x="63" y="33"/>
                  </a:moveTo>
                  <a:cubicBezTo>
                    <a:pt x="63" y="33"/>
                    <a:pt x="65" y="39"/>
                    <a:pt x="64" y="45"/>
                  </a:cubicBezTo>
                  <a:cubicBezTo>
                    <a:pt x="63" y="51"/>
                    <a:pt x="56" y="54"/>
                    <a:pt x="50" y="54"/>
                  </a:cubicBezTo>
                  <a:cubicBezTo>
                    <a:pt x="39" y="54"/>
                    <a:pt x="0" y="18"/>
                    <a:pt x="11" y="7"/>
                  </a:cubicBezTo>
                  <a:cubicBezTo>
                    <a:pt x="18" y="0"/>
                    <a:pt x="44" y="15"/>
                    <a:pt x="44" y="15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rgbClr val="ED3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ṩḷiḍè">
              <a:extLst>
                <a:ext uri="{FF2B5EF4-FFF2-40B4-BE49-F238E27FC236}">
                  <a16:creationId xmlns:a16="http://schemas.microsoft.com/office/drawing/2014/main" id="{7CA5DC5D-0CA7-460F-B6ED-DE9EF4C6BE56}"/>
                </a:ext>
              </a:extLst>
            </p:cNvPr>
            <p:cNvSpPr/>
            <p:nvPr/>
          </p:nvSpPr>
          <p:spPr bwMode="auto">
            <a:xfrm>
              <a:off x="6900863" y="5475288"/>
              <a:ext cx="379413" cy="327025"/>
            </a:xfrm>
            <a:custGeom>
              <a:avLst/>
              <a:gdLst>
                <a:gd name="T0" fmla="*/ 62 w 66"/>
                <a:gd name="T1" fmla="*/ 35 h 57"/>
                <a:gd name="T2" fmla="*/ 65 w 66"/>
                <a:gd name="T3" fmla="*/ 47 h 57"/>
                <a:gd name="T4" fmla="*/ 51 w 66"/>
                <a:gd name="T5" fmla="*/ 57 h 57"/>
                <a:gd name="T6" fmla="*/ 10 w 66"/>
                <a:gd name="T7" fmla="*/ 9 h 57"/>
                <a:gd name="T8" fmla="*/ 42 w 66"/>
                <a:gd name="T9" fmla="*/ 14 h 57"/>
                <a:gd name="T10" fmla="*/ 62 w 66"/>
                <a:gd name="T11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7">
                  <a:moveTo>
                    <a:pt x="62" y="35"/>
                  </a:moveTo>
                  <a:cubicBezTo>
                    <a:pt x="62" y="35"/>
                    <a:pt x="66" y="41"/>
                    <a:pt x="65" y="47"/>
                  </a:cubicBezTo>
                  <a:cubicBezTo>
                    <a:pt x="64" y="53"/>
                    <a:pt x="56" y="57"/>
                    <a:pt x="51" y="57"/>
                  </a:cubicBezTo>
                  <a:cubicBezTo>
                    <a:pt x="40" y="57"/>
                    <a:pt x="0" y="20"/>
                    <a:pt x="10" y="9"/>
                  </a:cubicBezTo>
                  <a:cubicBezTo>
                    <a:pt x="17" y="0"/>
                    <a:pt x="42" y="14"/>
                    <a:pt x="42" y="14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rgbClr val="ED3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îṩļïdè">
              <a:extLst>
                <a:ext uri="{FF2B5EF4-FFF2-40B4-BE49-F238E27FC236}">
                  <a16:creationId xmlns:a16="http://schemas.microsoft.com/office/drawing/2014/main" id="{1EF0001E-A21B-46CD-A5CA-3EDCA3C560E4}"/>
                </a:ext>
              </a:extLst>
            </p:cNvPr>
            <p:cNvSpPr/>
            <p:nvPr/>
          </p:nvSpPr>
          <p:spPr bwMode="auto">
            <a:xfrm>
              <a:off x="7475538" y="5297488"/>
              <a:ext cx="149225" cy="344488"/>
            </a:xfrm>
            <a:custGeom>
              <a:avLst/>
              <a:gdLst>
                <a:gd name="T0" fmla="*/ 0 w 26"/>
                <a:gd name="T1" fmla="*/ 3 h 60"/>
                <a:gd name="T2" fmla="*/ 2 w 26"/>
                <a:gd name="T3" fmla="*/ 51 h 60"/>
                <a:gd name="T4" fmla="*/ 24 w 26"/>
                <a:gd name="T5" fmla="*/ 50 h 60"/>
                <a:gd name="T6" fmla="*/ 26 w 26"/>
                <a:gd name="T7" fmla="*/ 0 h 60"/>
                <a:gd name="T8" fmla="*/ 0 w 26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0">
                  <a:moveTo>
                    <a:pt x="0" y="3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17" y="60"/>
                    <a:pt x="24" y="5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ślîdè">
              <a:extLst>
                <a:ext uri="{FF2B5EF4-FFF2-40B4-BE49-F238E27FC236}">
                  <a16:creationId xmlns:a16="http://schemas.microsoft.com/office/drawing/2014/main" id="{E4AB6C06-29B9-4B42-A804-9F9B21E23FC4}"/>
                </a:ext>
              </a:extLst>
            </p:cNvPr>
            <p:cNvSpPr/>
            <p:nvPr/>
          </p:nvSpPr>
          <p:spPr bwMode="auto">
            <a:xfrm>
              <a:off x="7124700" y="5394325"/>
              <a:ext cx="149225" cy="339725"/>
            </a:xfrm>
            <a:custGeom>
              <a:avLst/>
              <a:gdLst>
                <a:gd name="T0" fmla="*/ 0 w 26"/>
                <a:gd name="T1" fmla="*/ 3 h 59"/>
                <a:gd name="T2" fmla="*/ 2 w 26"/>
                <a:gd name="T3" fmla="*/ 51 h 59"/>
                <a:gd name="T4" fmla="*/ 24 w 26"/>
                <a:gd name="T5" fmla="*/ 50 h 59"/>
                <a:gd name="T6" fmla="*/ 26 w 26"/>
                <a:gd name="T7" fmla="*/ 0 h 59"/>
                <a:gd name="T8" fmla="*/ 0 w 26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0" y="3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18" y="59"/>
                    <a:pt x="24" y="5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ïšḻidê">
              <a:extLst>
                <a:ext uri="{FF2B5EF4-FFF2-40B4-BE49-F238E27FC236}">
                  <a16:creationId xmlns:a16="http://schemas.microsoft.com/office/drawing/2014/main" id="{7FFF9485-7D93-4E8B-8BA3-00C9F68E2B84}"/>
                </a:ext>
              </a:extLst>
            </p:cNvPr>
            <p:cNvSpPr/>
            <p:nvPr/>
          </p:nvSpPr>
          <p:spPr bwMode="auto">
            <a:xfrm>
              <a:off x="7396163" y="4316413"/>
              <a:ext cx="292100" cy="1095375"/>
            </a:xfrm>
            <a:custGeom>
              <a:avLst/>
              <a:gdLst>
                <a:gd name="T0" fmla="*/ 40 w 51"/>
                <a:gd name="T1" fmla="*/ 5 h 191"/>
                <a:gd name="T2" fmla="*/ 50 w 51"/>
                <a:gd name="T3" fmla="*/ 44 h 191"/>
                <a:gd name="T4" fmla="*/ 43 w 51"/>
                <a:gd name="T5" fmla="*/ 80 h 191"/>
                <a:gd name="T6" fmla="*/ 41 w 51"/>
                <a:gd name="T7" fmla="*/ 180 h 191"/>
                <a:gd name="T8" fmla="*/ 12 w 51"/>
                <a:gd name="T9" fmla="*/ 182 h 191"/>
                <a:gd name="T10" fmla="*/ 0 w 51"/>
                <a:gd name="T11" fmla="*/ 80 h 191"/>
                <a:gd name="T12" fmla="*/ 2 w 51"/>
                <a:gd name="T13" fmla="*/ 0 h 191"/>
                <a:gd name="T14" fmla="*/ 40 w 51"/>
                <a:gd name="T15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91">
                  <a:moveTo>
                    <a:pt x="40" y="5"/>
                  </a:moveTo>
                  <a:cubicBezTo>
                    <a:pt x="40" y="5"/>
                    <a:pt x="51" y="26"/>
                    <a:pt x="50" y="44"/>
                  </a:cubicBezTo>
                  <a:cubicBezTo>
                    <a:pt x="49" y="63"/>
                    <a:pt x="45" y="70"/>
                    <a:pt x="43" y="80"/>
                  </a:cubicBezTo>
                  <a:cubicBezTo>
                    <a:pt x="39" y="99"/>
                    <a:pt x="41" y="180"/>
                    <a:pt x="41" y="180"/>
                  </a:cubicBezTo>
                  <a:cubicBezTo>
                    <a:pt x="41" y="180"/>
                    <a:pt x="27" y="191"/>
                    <a:pt x="12" y="182"/>
                  </a:cubicBezTo>
                  <a:cubicBezTo>
                    <a:pt x="8" y="179"/>
                    <a:pt x="0" y="80"/>
                    <a:pt x="0" y="8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40" y="5"/>
                  </a:lnTo>
                  <a:close/>
                </a:path>
              </a:pathLst>
            </a:custGeom>
            <a:solidFill>
              <a:srgbClr val="2D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ïṧľídé">
              <a:extLst>
                <a:ext uri="{FF2B5EF4-FFF2-40B4-BE49-F238E27FC236}">
                  <a16:creationId xmlns:a16="http://schemas.microsoft.com/office/drawing/2014/main" id="{FDC8198D-5EFB-472A-B1F2-3B60EF775CBD}"/>
                </a:ext>
              </a:extLst>
            </p:cNvPr>
            <p:cNvSpPr/>
            <p:nvPr/>
          </p:nvSpPr>
          <p:spPr bwMode="auto">
            <a:xfrm>
              <a:off x="7073900" y="4413250"/>
              <a:ext cx="493713" cy="1079500"/>
            </a:xfrm>
            <a:custGeom>
              <a:avLst/>
              <a:gdLst>
                <a:gd name="T0" fmla="*/ 11 w 86"/>
                <a:gd name="T1" fmla="*/ 6 h 188"/>
                <a:gd name="T2" fmla="*/ 8 w 86"/>
                <a:gd name="T3" fmla="*/ 181 h 188"/>
                <a:gd name="T4" fmla="*/ 36 w 86"/>
                <a:gd name="T5" fmla="*/ 181 h 188"/>
                <a:gd name="T6" fmla="*/ 61 w 86"/>
                <a:gd name="T7" fmla="*/ 76 h 188"/>
                <a:gd name="T8" fmla="*/ 86 w 86"/>
                <a:gd name="T9" fmla="*/ 28 h 188"/>
                <a:gd name="T10" fmla="*/ 75 w 86"/>
                <a:gd name="T11" fmla="*/ 3 h 188"/>
                <a:gd name="T12" fmla="*/ 11 w 86"/>
                <a:gd name="T13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88">
                  <a:moveTo>
                    <a:pt x="11" y="6"/>
                  </a:moveTo>
                  <a:cubicBezTo>
                    <a:pt x="11" y="6"/>
                    <a:pt x="0" y="174"/>
                    <a:pt x="8" y="181"/>
                  </a:cubicBezTo>
                  <a:cubicBezTo>
                    <a:pt x="17" y="188"/>
                    <a:pt x="36" y="181"/>
                    <a:pt x="36" y="181"/>
                  </a:cubicBezTo>
                  <a:cubicBezTo>
                    <a:pt x="36" y="181"/>
                    <a:pt x="52" y="83"/>
                    <a:pt x="61" y="76"/>
                  </a:cubicBezTo>
                  <a:cubicBezTo>
                    <a:pt x="71" y="70"/>
                    <a:pt x="86" y="56"/>
                    <a:pt x="86" y="28"/>
                  </a:cubicBezTo>
                  <a:cubicBezTo>
                    <a:pt x="86" y="0"/>
                    <a:pt x="75" y="3"/>
                    <a:pt x="75" y="3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2D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ïṣļïḓe">
              <a:extLst>
                <a:ext uri="{FF2B5EF4-FFF2-40B4-BE49-F238E27FC236}">
                  <a16:creationId xmlns:a16="http://schemas.microsoft.com/office/drawing/2014/main" id="{B02E7295-DA24-429F-8016-8BD63AA09DC9}"/>
                </a:ext>
              </a:extLst>
            </p:cNvPr>
            <p:cNvSpPr/>
            <p:nvPr/>
          </p:nvSpPr>
          <p:spPr bwMode="auto">
            <a:xfrm>
              <a:off x="7137400" y="3598863"/>
              <a:ext cx="561975" cy="941388"/>
            </a:xfrm>
            <a:custGeom>
              <a:avLst/>
              <a:gdLst>
                <a:gd name="T0" fmla="*/ 71 w 98"/>
                <a:gd name="T1" fmla="*/ 0 h 164"/>
                <a:gd name="T2" fmla="*/ 86 w 98"/>
                <a:gd name="T3" fmla="*/ 129 h 164"/>
                <a:gd name="T4" fmla="*/ 28 w 98"/>
                <a:gd name="T5" fmla="*/ 164 h 164"/>
                <a:gd name="T6" fmla="*/ 0 w 98"/>
                <a:gd name="T7" fmla="*/ 148 h 164"/>
                <a:gd name="T8" fmla="*/ 2 w 98"/>
                <a:gd name="T9" fmla="*/ 71 h 164"/>
                <a:gd name="T10" fmla="*/ 27 w 98"/>
                <a:gd name="T11" fmla="*/ 20 h 164"/>
                <a:gd name="T12" fmla="*/ 71 w 98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64">
                  <a:moveTo>
                    <a:pt x="71" y="0"/>
                  </a:moveTo>
                  <a:cubicBezTo>
                    <a:pt x="98" y="3"/>
                    <a:pt x="88" y="115"/>
                    <a:pt x="86" y="129"/>
                  </a:cubicBezTo>
                  <a:cubicBezTo>
                    <a:pt x="85" y="143"/>
                    <a:pt x="45" y="164"/>
                    <a:pt x="28" y="164"/>
                  </a:cubicBezTo>
                  <a:cubicBezTo>
                    <a:pt x="11" y="164"/>
                    <a:pt x="0" y="163"/>
                    <a:pt x="0" y="148"/>
                  </a:cubicBezTo>
                  <a:cubicBezTo>
                    <a:pt x="0" y="132"/>
                    <a:pt x="2" y="77"/>
                    <a:pt x="2" y="71"/>
                  </a:cubicBezTo>
                  <a:cubicBezTo>
                    <a:pt x="2" y="48"/>
                    <a:pt x="8" y="34"/>
                    <a:pt x="27" y="20"/>
                  </a:cubicBezTo>
                  <a:cubicBezTo>
                    <a:pt x="49" y="3"/>
                    <a:pt x="64" y="0"/>
                    <a:pt x="71" y="0"/>
                  </a:cubicBezTo>
                  <a:close/>
                </a:path>
              </a:pathLst>
            </a:custGeom>
            <a:solidFill>
              <a:srgbClr val="F6B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î$1iḍé">
              <a:extLst>
                <a:ext uri="{FF2B5EF4-FFF2-40B4-BE49-F238E27FC236}">
                  <a16:creationId xmlns:a16="http://schemas.microsoft.com/office/drawing/2014/main" id="{805C79BC-3BCF-4BF7-A708-F68859503C45}"/>
                </a:ext>
              </a:extLst>
            </p:cNvPr>
            <p:cNvSpPr/>
            <p:nvPr/>
          </p:nvSpPr>
          <p:spPr bwMode="auto">
            <a:xfrm>
              <a:off x="7131050" y="3144838"/>
              <a:ext cx="460375" cy="533400"/>
            </a:xfrm>
            <a:custGeom>
              <a:avLst/>
              <a:gdLst>
                <a:gd name="T0" fmla="*/ 30 w 80"/>
                <a:gd name="T1" fmla="*/ 88 h 93"/>
                <a:gd name="T2" fmla="*/ 28 w 80"/>
                <a:gd name="T3" fmla="*/ 88 h 93"/>
                <a:gd name="T4" fmla="*/ 4 w 80"/>
                <a:gd name="T5" fmla="*/ 47 h 93"/>
                <a:gd name="T6" fmla="*/ 9 w 80"/>
                <a:gd name="T7" fmla="*/ 29 h 93"/>
                <a:gd name="T8" fmla="*/ 50 w 80"/>
                <a:gd name="T9" fmla="*/ 5 h 93"/>
                <a:gd name="T10" fmla="*/ 51 w 80"/>
                <a:gd name="T11" fmla="*/ 5 h 93"/>
                <a:gd name="T12" fmla="*/ 75 w 80"/>
                <a:gd name="T13" fmla="*/ 46 h 93"/>
                <a:gd name="T14" fmla="*/ 70 w 80"/>
                <a:gd name="T15" fmla="*/ 64 h 93"/>
                <a:gd name="T16" fmla="*/ 30 w 80"/>
                <a:gd name="T17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3">
                  <a:moveTo>
                    <a:pt x="30" y="88"/>
                  </a:moveTo>
                  <a:cubicBezTo>
                    <a:pt x="28" y="88"/>
                    <a:pt x="28" y="88"/>
                    <a:pt x="28" y="88"/>
                  </a:cubicBezTo>
                  <a:cubicBezTo>
                    <a:pt x="10" y="84"/>
                    <a:pt x="0" y="65"/>
                    <a:pt x="4" y="4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11"/>
                    <a:pt x="32" y="0"/>
                    <a:pt x="50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69" y="10"/>
                    <a:pt x="80" y="28"/>
                    <a:pt x="75" y="46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6" y="82"/>
                    <a:pt x="47" y="93"/>
                    <a:pt x="30" y="88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s1iḋe">
              <a:extLst>
                <a:ext uri="{FF2B5EF4-FFF2-40B4-BE49-F238E27FC236}">
                  <a16:creationId xmlns:a16="http://schemas.microsoft.com/office/drawing/2014/main" id="{1342412C-0A0B-421F-9B33-2F9F067BFF17}"/>
                </a:ext>
              </a:extLst>
            </p:cNvPr>
            <p:cNvSpPr/>
            <p:nvPr/>
          </p:nvSpPr>
          <p:spPr bwMode="auto">
            <a:xfrm>
              <a:off x="7148513" y="3122613"/>
              <a:ext cx="649288" cy="762000"/>
            </a:xfrm>
            <a:custGeom>
              <a:avLst/>
              <a:gdLst>
                <a:gd name="T0" fmla="*/ 63 w 113"/>
                <a:gd name="T1" fmla="*/ 121 h 133"/>
                <a:gd name="T2" fmla="*/ 96 w 113"/>
                <a:gd name="T3" fmla="*/ 64 h 133"/>
                <a:gd name="T4" fmla="*/ 59 w 113"/>
                <a:gd name="T5" fmla="*/ 5 h 133"/>
                <a:gd name="T6" fmla="*/ 16 w 113"/>
                <a:gd name="T7" fmla="*/ 1 h 133"/>
                <a:gd name="T8" fmla="*/ 7 w 113"/>
                <a:gd name="T9" fmla="*/ 26 h 133"/>
                <a:gd name="T10" fmla="*/ 29 w 113"/>
                <a:gd name="T11" fmla="*/ 46 h 133"/>
                <a:gd name="T12" fmla="*/ 63 w 113"/>
                <a:gd name="T13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33">
                  <a:moveTo>
                    <a:pt x="63" y="121"/>
                  </a:moveTo>
                  <a:cubicBezTo>
                    <a:pt x="83" y="117"/>
                    <a:pt x="113" y="104"/>
                    <a:pt x="96" y="64"/>
                  </a:cubicBezTo>
                  <a:cubicBezTo>
                    <a:pt x="84" y="36"/>
                    <a:pt x="97" y="16"/>
                    <a:pt x="59" y="5"/>
                  </a:cubicBezTo>
                  <a:cubicBezTo>
                    <a:pt x="41" y="0"/>
                    <a:pt x="31" y="3"/>
                    <a:pt x="16" y="1"/>
                  </a:cubicBezTo>
                  <a:cubicBezTo>
                    <a:pt x="8" y="0"/>
                    <a:pt x="0" y="17"/>
                    <a:pt x="7" y="26"/>
                  </a:cubicBezTo>
                  <a:cubicBezTo>
                    <a:pt x="13" y="36"/>
                    <a:pt x="29" y="46"/>
                    <a:pt x="29" y="46"/>
                  </a:cubicBezTo>
                  <a:cubicBezTo>
                    <a:pt x="29" y="46"/>
                    <a:pt x="3" y="133"/>
                    <a:pt x="63" y="121"/>
                  </a:cubicBezTo>
                  <a:close/>
                </a:path>
              </a:pathLst>
            </a:custGeom>
            <a:solidFill>
              <a:srgbClr val="5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ïṣlíḋê">
              <a:extLst>
                <a:ext uri="{FF2B5EF4-FFF2-40B4-BE49-F238E27FC236}">
                  <a16:creationId xmlns:a16="http://schemas.microsoft.com/office/drawing/2014/main" id="{9484236F-E512-408C-8230-11E6493F4D1F}"/>
                </a:ext>
              </a:extLst>
            </p:cNvPr>
            <p:cNvSpPr/>
            <p:nvPr/>
          </p:nvSpPr>
          <p:spPr bwMode="auto">
            <a:xfrm>
              <a:off x="6727825" y="3798888"/>
              <a:ext cx="684213" cy="614363"/>
            </a:xfrm>
            <a:custGeom>
              <a:avLst/>
              <a:gdLst>
                <a:gd name="T0" fmla="*/ 95 w 119"/>
                <a:gd name="T1" fmla="*/ 4 h 107"/>
                <a:gd name="T2" fmla="*/ 57 w 119"/>
                <a:gd name="T3" fmla="*/ 64 h 107"/>
                <a:gd name="T4" fmla="*/ 6 w 119"/>
                <a:gd name="T5" fmla="*/ 47 h 107"/>
                <a:gd name="T6" fmla="*/ 16 w 119"/>
                <a:gd name="T7" fmla="*/ 65 h 107"/>
                <a:gd name="T8" fmla="*/ 75 w 119"/>
                <a:gd name="T9" fmla="*/ 91 h 107"/>
                <a:gd name="T10" fmla="*/ 95 w 119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07">
                  <a:moveTo>
                    <a:pt x="95" y="4"/>
                  </a:moveTo>
                  <a:cubicBezTo>
                    <a:pt x="80" y="0"/>
                    <a:pt x="62" y="62"/>
                    <a:pt x="57" y="64"/>
                  </a:cubicBezTo>
                  <a:cubicBezTo>
                    <a:pt x="51" y="67"/>
                    <a:pt x="16" y="45"/>
                    <a:pt x="6" y="47"/>
                  </a:cubicBezTo>
                  <a:cubicBezTo>
                    <a:pt x="0" y="49"/>
                    <a:pt x="7" y="56"/>
                    <a:pt x="16" y="65"/>
                  </a:cubicBezTo>
                  <a:cubicBezTo>
                    <a:pt x="33" y="83"/>
                    <a:pt x="64" y="107"/>
                    <a:pt x="75" y="91"/>
                  </a:cubicBezTo>
                  <a:cubicBezTo>
                    <a:pt x="93" y="68"/>
                    <a:pt x="119" y="11"/>
                    <a:pt x="95" y="4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iṣľïdé">
              <a:extLst>
                <a:ext uri="{FF2B5EF4-FFF2-40B4-BE49-F238E27FC236}">
                  <a16:creationId xmlns:a16="http://schemas.microsoft.com/office/drawing/2014/main" id="{19B73787-F788-4754-A61C-EFC14B52E523}"/>
                </a:ext>
              </a:extLst>
            </p:cNvPr>
            <p:cNvSpPr/>
            <p:nvPr/>
          </p:nvSpPr>
          <p:spPr bwMode="auto">
            <a:xfrm>
              <a:off x="7010400" y="3787775"/>
              <a:ext cx="390525" cy="596900"/>
            </a:xfrm>
            <a:custGeom>
              <a:avLst/>
              <a:gdLst>
                <a:gd name="T0" fmla="*/ 47 w 68"/>
                <a:gd name="T1" fmla="*/ 0 h 104"/>
                <a:gd name="T2" fmla="*/ 8 w 68"/>
                <a:gd name="T3" fmla="*/ 66 h 104"/>
                <a:gd name="T4" fmla="*/ 30 w 68"/>
                <a:gd name="T5" fmla="*/ 104 h 104"/>
                <a:gd name="T6" fmla="*/ 67 w 68"/>
                <a:gd name="T7" fmla="*/ 28 h 104"/>
                <a:gd name="T8" fmla="*/ 47 w 6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4">
                  <a:moveTo>
                    <a:pt x="47" y="0"/>
                  </a:moveTo>
                  <a:cubicBezTo>
                    <a:pt x="30" y="0"/>
                    <a:pt x="8" y="66"/>
                    <a:pt x="8" y="66"/>
                  </a:cubicBezTo>
                  <a:cubicBezTo>
                    <a:pt x="8" y="66"/>
                    <a:pt x="0" y="104"/>
                    <a:pt x="30" y="104"/>
                  </a:cubicBezTo>
                  <a:cubicBezTo>
                    <a:pt x="39" y="104"/>
                    <a:pt x="68" y="48"/>
                    <a:pt x="67" y="28"/>
                  </a:cubicBezTo>
                  <a:cubicBezTo>
                    <a:pt x="66" y="8"/>
                    <a:pt x="62" y="0"/>
                    <a:pt x="47" y="0"/>
                  </a:cubicBezTo>
                  <a:close/>
                </a:path>
              </a:pathLst>
            </a:custGeom>
            <a:solidFill>
              <a:srgbClr val="F6B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i$lïďè">
              <a:extLst>
                <a:ext uri="{FF2B5EF4-FFF2-40B4-BE49-F238E27FC236}">
                  <a16:creationId xmlns:a16="http://schemas.microsoft.com/office/drawing/2014/main" id="{1DEBAF1F-444F-4D58-9FAD-58641C57E13C}"/>
                </a:ext>
              </a:extLst>
            </p:cNvPr>
            <p:cNvSpPr/>
            <p:nvPr/>
          </p:nvSpPr>
          <p:spPr bwMode="auto">
            <a:xfrm>
              <a:off x="7131050" y="3937000"/>
              <a:ext cx="276225" cy="458788"/>
            </a:xfrm>
            <a:custGeom>
              <a:avLst/>
              <a:gdLst>
                <a:gd name="T0" fmla="*/ 45 w 48"/>
                <a:gd name="T1" fmla="*/ 2 h 80"/>
                <a:gd name="T2" fmla="*/ 45 w 48"/>
                <a:gd name="T3" fmla="*/ 3 h 80"/>
                <a:gd name="T4" fmla="*/ 41 w 48"/>
                <a:gd name="T5" fmla="*/ 22 h 80"/>
                <a:gd name="T6" fmla="*/ 27 w 48"/>
                <a:gd name="T7" fmla="*/ 56 h 80"/>
                <a:gd name="T8" fmla="*/ 20 w 48"/>
                <a:gd name="T9" fmla="*/ 69 h 80"/>
                <a:gd name="T10" fmla="*/ 17 w 48"/>
                <a:gd name="T11" fmla="*/ 73 h 80"/>
                <a:gd name="T12" fmla="*/ 16 w 48"/>
                <a:gd name="T13" fmla="*/ 75 h 80"/>
                <a:gd name="T14" fmla="*/ 8 w 48"/>
                <a:gd name="T15" fmla="*/ 77 h 80"/>
                <a:gd name="T16" fmla="*/ 4 w 48"/>
                <a:gd name="T17" fmla="*/ 76 h 80"/>
                <a:gd name="T18" fmla="*/ 3 w 48"/>
                <a:gd name="T19" fmla="*/ 76 h 80"/>
                <a:gd name="T20" fmla="*/ 2 w 48"/>
                <a:gd name="T21" fmla="*/ 76 h 80"/>
                <a:gd name="T22" fmla="*/ 1 w 48"/>
                <a:gd name="T23" fmla="*/ 77 h 80"/>
                <a:gd name="T24" fmla="*/ 2 w 48"/>
                <a:gd name="T25" fmla="*/ 79 h 80"/>
                <a:gd name="T26" fmla="*/ 8 w 48"/>
                <a:gd name="T27" fmla="*/ 80 h 80"/>
                <a:gd name="T28" fmla="*/ 18 w 48"/>
                <a:gd name="T29" fmla="*/ 77 h 80"/>
                <a:gd name="T30" fmla="*/ 21 w 48"/>
                <a:gd name="T31" fmla="*/ 73 h 80"/>
                <a:gd name="T32" fmla="*/ 37 w 48"/>
                <a:gd name="T33" fmla="*/ 40 h 80"/>
                <a:gd name="T34" fmla="*/ 48 w 48"/>
                <a:gd name="T35" fmla="*/ 3 h 80"/>
                <a:gd name="T36" fmla="*/ 48 w 48"/>
                <a:gd name="T37" fmla="*/ 2 h 80"/>
                <a:gd name="T38" fmla="*/ 46 w 48"/>
                <a:gd name="T39" fmla="*/ 0 h 80"/>
                <a:gd name="T40" fmla="*/ 45 w 48"/>
                <a:gd name="T41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80">
                  <a:moveTo>
                    <a:pt x="45" y="2"/>
                  </a:moveTo>
                  <a:cubicBezTo>
                    <a:pt x="45" y="2"/>
                    <a:pt x="45" y="3"/>
                    <a:pt x="45" y="3"/>
                  </a:cubicBezTo>
                  <a:cubicBezTo>
                    <a:pt x="45" y="8"/>
                    <a:pt x="43" y="15"/>
                    <a:pt x="41" y="22"/>
                  </a:cubicBezTo>
                  <a:cubicBezTo>
                    <a:pt x="37" y="33"/>
                    <a:pt x="32" y="46"/>
                    <a:pt x="27" y="56"/>
                  </a:cubicBezTo>
                  <a:cubicBezTo>
                    <a:pt x="24" y="61"/>
                    <a:pt x="22" y="65"/>
                    <a:pt x="20" y="69"/>
                  </a:cubicBezTo>
                  <a:cubicBezTo>
                    <a:pt x="19" y="70"/>
                    <a:pt x="18" y="72"/>
                    <a:pt x="17" y="73"/>
                  </a:cubicBezTo>
                  <a:cubicBezTo>
                    <a:pt x="17" y="74"/>
                    <a:pt x="16" y="74"/>
                    <a:pt x="16" y="75"/>
                  </a:cubicBezTo>
                  <a:cubicBezTo>
                    <a:pt x="14" y="76"/>
                    <a:pt x="11" y="77"/>
                    <a:pt x="8" y="77"/>
                  </a:cubicBezTo>
                  <a:cubicBezTo>
                    <a:pt x="7" y="77"/>
                    <a:pt x="5" y="77"/>
                    <a:pt x="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1" y="77"/>
                    <a:pt x="1" y="77"/>
                  </a:cubicBezTo>
                  <a:cubicBezTo>
                    <a:pt x="0" y="78"/>
                    <a:pt x="1" y="79"/>
                    <a:pt x="2" y="79"/>
                  </a:cubicBezTo>
                  <a:cubicBezTo>
                    <a:pt x="2" y="79"/>
                    <a:pt x="5" y="80"/>
                    <a:pt x="8" y="80"/>
                  </a:cubicBezTo>
                  <a:cubicBezTo>
                    <a:pt x="11" y="80"/>
                    <a:pt x="15" y="79"/>
                    <a:pt x="18" y="77"/>
                  </a:cubicBezTo>
                  <a:cubicBezTo>
                    <a:pt x="19" y="76"/>
                    <a:pt x="20" y="75"/>
                    <a:pt x="21" y="73"/>
                  </a:cubicBezTo>
                  <a:cubicBezTo>
                    <a:pt x="25" y="67"/>
                    <a:pt x="31" y="54"/>
                    <a:pt x="37" y="40"/>
                  </a:cubicBezTo>
                  <a:cubicBezTo>
                    <a:pt x="43" y="27"/>
                    <a:pt x="48" y="12"/>
                    <a:pt x="48" y="3"/>
                  </a:cubicBezTo>
                  <a:cubicBezTo>
                    <a:pt x="48" y="3"/>
                    <a:pt x="48" y="2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45" y="0"/>
                    <a:pt x="45" y="1"/>
                    <a:pt x="45" y="2"/>
                  </a:cubicBezTo>
                  <a:close/>
                </a:path>
              </a:pathLst>
            </a:custGeom>
            <a:solidFill>
              <a:srgbClr val="DD9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śļiďê">
              <a:extLst>
                <a:ext uri="{FF2B5EF4-FFF2-40B4-BE49-F238E27FC236}">
                  <a16:creationId xmlns:a16="http://schemas.microsoft.com/office/drawing/2014/main" id="{57BD743A-87CE-40A7-A3F4-E1482D78EC10}"/>
                </a:ext>
              </a:extLst>
            </p:cNvPr>
            <p:cNvSpPr/>
            <p:nvPr/>
          </p:nvSpPr>
          <p:spPr bwMode="auto">
            <a:xfrm>
              <a:off x="7045325" y="3856038"/>
              <a:ext cx="153988" cy="322263"/>
            </a:xfrm>
            <a:custGeom>
              <a:avLst/>
              <a:gdLst>
                <a:gd name="T0" fmla="*/ 24 w 27"/>
                <a:gd name="T1" fmla="*/ 1 h 56"/>
                <a:gd name="T2" fmla="*/ 0 w 27"/>
                <a:gd name="T3" fmla="*/ 54 h 56"/>
                <a:gd name="T4" fmla="*/ 1 w 27"/>
                <a:gd name="T5" fmla="*/ 56 h 56"/>
                <a:gd name="T6" fmla="*/ 3 w 27"/>
                <a:gd name="T7" fmla="*/ 55 h 56"/>
                <a:gd name="T8" fmla="*/ 5 w 27"/>
                <a:gd name="T9" fmla="*/ 49 h 56"/>
                <a:gd name="T10" fmla="*/ 27 w 27"/>
                <a:gd name="T11" fmla="*/ 3 h 56"/>
                <a:gd name="T12" fmla="*/ 26 w 27"/>
                <a:gd name="T13" fmla="*/ 1 h 56"/>
                <a:gd name="T14" fmla="*/ 24 w 27"/>
                <a:gd name="T15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6">
                  <a:moveTo>
                    <a:pt x="24" y="1"/>
                  </a:moveTo>
                  <a:cubicBezTo>
                    <a:pt x="11" y="21"/>
                    <a:pt x="0" y="54"/>
                    <a:pt x="0" y="54"/>
                  </a:cubicBezTo>
                  <a:cubicBezTo>
                    <a:pt x="0" y="55"/>
                    <a:pt x="0" y="56"/>
                    <a:pt x="1" y="56"/>
                  </a:cubicBezTo>
                  <a:cubicBezTo>
                    <a:pt x="2" y="56"/>
                    <a:pt x="3" y="56"/>
                    <a:pt x="3" y="55"/>
                  </a:cubicBezTo>
                  <a:cubicBezTo>
                    <a:pt x="3" y="55"/>
                    <a:pt x="4" y="53"/>
                    <a:pt x="5" y="49"/>
                  </a:cubicBezTo>
                  <a:cubicBezTo>
                    <a:pt x="9" y="39"/>
                    <a:pt x="17" y="17"/>
                    <a:pt x="27" y="3"/>
                  </a:cubicBezTo>
                  <a:cubicBezTo>
                    <a:pt x="27" y="2"/>
                    <a:pt x="27" y="1"/>
                    <a:pt x="26" y="1"/>
                  </a:cubicBezTo>
                  <a:cubicBezTo>
                    <a:pt x="25" y="0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DD9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ŝľíďê">
              <a:extLst>
                <a:ext uri="{FF2B5EF4-FFF2-40B4-BE49-F238E27FC236}">
                  <a16:creationId xmlns:a16="http://schemas.microsoft.com/office/drawing/2014/main" id="{856DA2A0-F850-46B4-9625-943FB68EE4B3}"/>
                </a:ext>
              </a:extLst>
            </p:cNvPr>
            <p:cNvSpPr/>
            <p:nvPr/>
          </p:nvSpPr>
          <p:spPr bwMode="auto">
            <a:xfrm>
              <a:off x="6596063" y="3890963"/>
              <a:ext cx="298450" cy="263525"/>
            </a:xfrm>
            <a:custGeom>
              <a:avLst/>
              <a:gdLst>
                <a:gd name="T0" fmla="*/ 50 w 52"/>
                <a:gd name="T1" fmla="*/ 40 h 46"/>
                <a:gd name="T2" fmla="*/ 40 w 52"/>
                <a:gd name="T3" fmla="*/ 14 h 46"/>
                <a:gd name="T4" fmla="*/ 37 w 52"/>
                <a:gd name="T5" fmla="*/ 22 h 46"/>
                <a:gd name="T6" fmla="*/ 4 w 52"/>
                <a:gd name="T7" fmla="*/ 12 h 46"/>
                <a:gd name="T8" fmla="*/ 32 w 52"/>
                <a:gd name="T9" fmla="*/ 44 h 46"/>
                <a:gd name="T10" fmla="*/ 50 w 52"/>
                <a:gd name="T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6">
                  <a:moveTo>
                    <a:pt x="50" y="40"/>
                  </a:moveTo>
                  <a:cubicBezTo>
                    <a:pt x="50" y="40"/>
                    <a:pt x="48" y="18"/>
                    <a:pt x="40" y="14"/>
                  </a:cubicBezTo>
                  <a:cubicBezTo>
                    <a:pt x="31" y="10"/>
                    <a:pt x="37" y="22"/>
                    <a:pt x="37" y="22"/>
                  </a:cubicBezTo>
                  <a:cubicBezTo>
                    <a:pt x="37" y="22"/>
                    <a:pt x="9" y="0"/>
                    <a:pt x="4" y="12"/>
                  </a:cubicBezTo>
                  <a:cubicBezTo>
                    <a:pt x="0" y="25"/>
                    <a:pt x="27" y="43"/>
                    <a:pt x="32" y="44"/>
                  </a:cubicBezTo>
                  <a:cubicBezTo>
                    <a:pt x="37" y="46"/>
                    <a:pt x="52" y="46"/>
                    <a:pt x="50" y="40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îŝļíḑè">
              <a:extLst>
                <a:ext uri="{FF2B5EF4-FFF2-40B4-BE49-F238E27FC236}">
                  <a16:creationId xmlns:a16="http://schemas.microsoft.com/office/drawing/2014/main" id="{E8253FAC-BEA9-4A90-8E86-C00BFF69786D}"/>
                </a:ext>
              </a:extLst>
            </p:cNvPr>
            <p:cNvSpPr/>
            <p:nvPr/>
          </p:nvSpPr>
          <p:spPr bwMode="auto">
            <a:xfrm>
              <a:off x="7032625" y="5556250"/>
              <a:ext cx="173038" cy="142875"/>
            </a:xfrm>
            <a:custGeom>
              <a:avLst/>
              <a:gdLst>
                <a:gd name="T0" fmla="*/ 18 w 30"/>
                <a:gd name="T1" fmla="*/ 23 h 25"/>
                <a:gd name="T2" fmla="*/ 2 w 30"/>
                <a:gd name="T3" fmla="*/ 11 h 25"/>
                <a:gd name="T4" fmla="*/ 14 w 30"/>
                <a:gd name="T5" fmla="*/ 1 h 25"/>
                <a:gd name="T6" fmla="*/ 30 w 30"/>
                <a:gd name="T7" fmla="*/ 16 h 25"/>
                <a:gd name="T8" fmla="*/ 18 w 30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18" y="23"/>
                  </a:moveTo>
                  <a:cubicBezTo>
                    <a:pt x="18" y="23"/>
                    <a:pt x="3" y="15"/>
                    <a:pt x="2" y="11"/>
                  </a:cubicBezTo>
                  <a:cubicBezTo>
                    <a:pt x="0" y="7"/>
                    <a:pt x="10" y="0"/>
                    <a:pt x="14" y="1"/>
                  </a:cubicBezTo>
                  <a:cubicBezTo>
                    <a:pt x="18" y="3"/>
                    <a:pt x="30" y="16"/>
                    <a:pt x="30" y="16"/>
                  </a:cubicBezTo>
                  <a:cubicBezTo>
                    <a:pt x="30" y="16"/>
                    <a:pt x="21" y="25"/>
                    <a:pt x="18" y="23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ṥľîḑe">
              <a:extLst>
                <a:ext uri="{FF2B5EF4-FFF2-40B4-BE49-F238E27FC236}">
                  <a16:creationId xmlns:a16="http://schemas.microsoft.com/office/drawing/2014/main" id="{2731F7A2-A9A0-4F47-B013-70B95DBA91B9}"/>
                </a:ext>
              </a:extLst>
            </p:cNvPr>
            <p:cNvSpPr/>
            <p:nvPr/>
          </p:nvSpPr>
          <p:spPr bwMode="auto">
            <a:xfrm>
              <a:off x="7389813" y="5464175"/>
              <a:ext cx="173038" cy="142875"/>
            </a:xfrm>
            <a:custGeom>
              <a:avLst/>
              <a:gdLst>
                <a:gd name="T0" fmla="*/ 18 w 30"/>
                <a:gd name="T1" fmla="*/ 23 h 25"/>
                <a:gd name="T2" fmla="*/ 1 w 30"/>
                <a:gd name="T3" fmla="*/ 11 h 25"/>
                <a:gd name="T4" fmla="*/ 13 w 30"/>
                <a:gd name="T5" fmla="*/ 1 h 25"/>
                <a:gd name="T6" fmla="*/ 30 w 30"/>
                <a:gd name="T7" fmla="*/ 16 h 25"/>
                <a:gd name="T8" fmla="*/ 18 w 30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18" y="23"/>
                  </a:moveTo>
                  <a:cubicBezTo>
                    <a:pt x="18" y="23"/>
                    <a:pt x="3" y="15"/>
                    <a:pt x="1" y="11"/>
                  </a:cubicBezTo>
                  <a:cubicBezTo>
                    <a:pt x="0" y="7"/>
                    <a:pt x="9" y="0"/>
                    <a:pt x="13" y="1"/>
                  </a:cubicBezTo>
                  <a:cubicBezTo>
                    <a:pt x="17" y="2"/>
                    <a:pt x="30" y="16"/>
                    <a:pt x="30" y="16"/>
                  </a:cubicBezTo>
                  <a:cubicBezTo>
                    <a:pt x="30" y="16"/>
                    <a:pt x="21" y="25"/>
                    <a:pt x="18" y="23"/>
                  </a:cubicBezTo>
                  <a:close/>
                </a:path>
              </a:pathLst>
            </a:custGeom>
            <a:solidFill>
              <a:srgbClr val="FF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îṧ1íďè">
              <a:extLst>
                <a:ext uri="{FF2B5EF4-FFF2-40B4-BE49-F238E27FC236}">
                  <a16:creationId xmlns:a16="http://schemas.microsoft.com/office/drawing/2014/main" id="{20237C11-6803-4B2B-A3B4-6227486F7C53}"/>
                </a:ext>
              </a:extLst>
            </p:cNvPr>
            <p:cNvSpPr/>
            <p:nvPr/>
          </p:nvSpPr>
          <p:spPr bwMode="auto">
            <a:xfrm>
              <a:off x="5365750" y="1130300"/>
              <a:ext cx="1258888" cy="1257300"/>
            </a:xfrm>
            <a:custGeom>
              <a:avLst/>
              <a:gdLst>
                <a:gd name="T0" fmla="*/ 110 w 219"/>
                <a:gd name="T1" fmla="*/ 211 h 219"/>
                <a:gd name="T2" fmla="*/ 8 w 219"/>
                <a:gd name="T3" fmla="*/ 109 h 219"/>
                <a:gd name="T4" fmla="*/ 110 w 219"/>
                <a:gd name="T5" fmla="*/ 8 h 219"/>
                <a:gd name="T6" fmla="*/ 211 w 219"/>
                <a:gd name="T7" fmla="*/ 109 h 219"/>
                <a:gd name="T8" fmla="*/ 110 w 219"/>
                <a:gd name="T9" fmla="*/ 211 h 219"/>
                <a:gd name="T10" fmla="*/ 110 w 219"/>
                <a:gd name="T11" fmla="*/ 0 h 219"/>
                <a:gd name="T12" fmla="*/ 0 w 219"/>
                <a:gd name="T13" fmla="*/ 109 h 219"/>
                <a:gd name="T14" fmla="*/ 110 w 219"/>
                <a:gd name="T15" fmla="*/ 219 h 219"/>
                <a:gd name="T16" fmla="*/ 219 w 219"/>
                <a:gd name="T17" fmla="*/ 109 h 219"/>
                <a:gd name="T18" fmla="*/ 110 w 219"/>
                <a:gd name="T1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9">
                  <a:moveTo>
                    <a:pt x="110" y="211"/>
                  </a:moveTo>
                  <a:cubicBezTo>
                    <a:pt x="54" y="211"/>
                    <a:pt x="8" y="165"/>
                    <a:pt x="8" y="109"/>
                  </a:cubicBezTo>
                  <a:cubicBezTo>
                    <a:pt x="8" y="53"/>
                    <a:pt x="54" y="8"/>
                    <a:pt x="110" y="8"/>
                  </a:cubicBezTo>
                  <a:cubicBezTo>
                    <a:pt x="166" y="8"/>
                    <a:pt x="211" y="53"/>
                    <a:pt x="211" y="109"/>
                  </a:cubicBezTo>
                  <a:cubicBezTo>
                    <a:pt x="211" y="165"/>
                    <a:pt x="166" y="211"/>
                    <a:pt x="110" y="211"/>
                  </a:cubicBezTo>
                  <a:moveTo>
                    <a:pt x="110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70"/>
                    <a:pt x="49" y="219"/>
                    <a:pt x="110" y="219"/>
                  </a:cubicBezTo>
                  <a:cubicBezTo>
                    <a:pt x="170" y="219"/>
                    <a:pt x="219" y="170"/>
                    <a:pt x="219" y="109"/>
                  </a:cubicBezTo>
                  <a:cubicBezTo>
                    <a:pt x="219" y="49"/>
                    <a:pt x="170" y="0"/>
                    <a:pt x="110" y="0"/>
                  </a:cubicBezTo>
                </a:path>
              </a:pathLst>
            </a:custGeom>
            <a:solidFill>
              <a:srgbClr val="FC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í$lîḋê">
              <a:extLst>
                <a:ext uri="{FF2B5EF4-FFF2-40B4-BE49-F238E27FC236}">
                  <a16:creationId xmlns:a16="http://schemas.microsoft.com/office/drawing/2014/main" id="{8645D449-D9F6-4B24-A995-BF3013E203F7}"/>
                </a:ext>
              </a:extLst>
            </p:cNvPr>
            <p:cNvSpPr/>
            <p:nvPr/>
          </p:nvSpPr>
          <p:spPr bwMode="auto">
            <a:xfrm>
              <a:off x="5238750" y="1003300"/>
              <a:ext cx="1512888" cy="1509713"/>
            </a:xfrm>
            <a:custGeom>
              <a:avLst/>
              <a:gdLst>
                <a:gd name="T0" fmla="*/ 132 w 263"/>
                <a:gd name="T1" fmla="*/ 259 h 263"/>
                <a:gd name="T2" fmla="*/ 4 w 263"/>
                <a:gd name="T3" fmla="*/ 131 h 263"/>
                <a:gd name="T4" fmla="*/ 132 w 263"/>
                <a:gd name="T5" fmla="*/ 4 h 263"/>
                <a:gd name="T6" fmla="*/ 259 w 263"/>
                <a:gd name="T7" fmla="*/ 131 h 263"/>
                <a:gd name="T8" fmla="*/ 132 w 263"/>
                <a:gd name="T9" fmla="*/ 259 h 263"/>
                <a:gd name="T10" fmla="*/ 132 w 263"/>
                <a:gd name="T11" fmla="*/ 0 h 263"/>
                <a:gd name="T12" fmla="*/ 0 w 263"/>
                <a:gd name="T13" fmla="*/ 131 h 263"/>
                <a:gd name="T14" fmla="*/ 132 w 263"/>
                <a:gd name="T15" fmla="*/ 263 h 263"/>
                <a:gd name="T16" fmla="*/ 263 w 263"/>
                <a:gd name="T17" fmla="*/ 131 h 263"/>
                <a:gd name="T18" fmla="*/ 132 w 263"/>
                <a:gd name="T1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259"/>
                  </a:moveTo>
                  <a:cubicBezTo>
                    <a:pt x="61" y="259"/>
                    <a:pt x="4" y="202"/>
                    <a:pt x="4" y="131"/>
                  </a:cubicBezTo>
                  <a:cubicBezTo>
                    <a:pt x="4" y="61"/>
                    <a:pt x="61" y="4"/>
                    <a:pt x="132" y="4"/>
                  </a:cubicBezTo>
                  <a:cubicBezTo>
                    <a:pt x="202" y="4"/>
                    <a:pt x="259" y="61"/>
                    <a:pt x="259" y="131"/>
                  </a:cubicBezTo>
                  <a:cubicBezTo>
                    <a:pt x="259" y="202"/>
                    <a:pt x="202" y="259"/>
                    <a:pt x="132" y="259"/>
                  </a:cubicBezTo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</a:path>
              </a:pathLst>
            </a:custGeom>
            <a:solidFill>
              <a:srgbClr val="FC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îŝḷîḋè">
              <a:extLst>
                <a:ext uri="{FF2B5EF4-FFF2-40B4-BE49-F238E27FC236}">
                  <a16:creationId xmlns:a16="http://schemas.microsoft.com/office/drawing/2014/main" id="{AA4CE09B-873F-453E-9476-A9262C602320}"/>
                </a:ext>
              </a:extLst>
            </p:cNvPr>
            <p:cNvSpPr/>
            <p:nvPr/>
          </p:nvSpPr>
          <p:spPr bwMode="auto">
            <a:xfrm>
              <a:off x="5124450" y="889000"/>
              <a:ext cx="1741488" cy="1739900"/>
            </a:xfrm>
            <a:custGeom>
              <a:avLst/>
              <a:gdLst>
                <a:gd name="T0" fmla="*/ 152 w 303"/>
                <a:gd name="T1" fmla="*/ 301 h 303"/>
                <a:gd name="T2" fmla="*/ 2 w 303"/>
                <a:gd name="T3" fmla="*/ 151 h 303"/>
                <a:gd name="T4" fmla="*/ 152 w 303"/>
                <a:gd name="T5" fmla="*/ 2 h 303"/>
                <a:gd name="T6" fmla="*/ 301 w 303"/>
                <a:gd name="T7" fmla="*/ 151 h 303"/>
                <a:gd name="T8" fmla="*/ 152 w 303"/>
                <a:gd name="T9" fmla="*/ 301 h 303"/>
                <a:gd name="T10" fmla="*/ 152 w 303"/>
                <a:gd name="T11" fmla="*/ 0 h 303"/>
                <a:gd name="T12" fmla="*/ 0 w 303"/>
                <a:gd name="T13" fmla="*/ 151 h 303"/>
                <a:gd name="T14" fmla="*/ 152 w 303"/>
                <a:gd name="T15" fmla="*/ 303 h 303"/>
                <a:gd name="T16" fmla="*/ 303 w 303"/>
                <a:gd name="T17" fmla="*/ 151 h 303"/>
                <a:gd name="T18" fmla="*/ 152 w 303"/>
                <a:gd name="T1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303">
                  <a:moveTo>
                    <a:pt x="152" y="301"/>
                  </a:moveTo>
                  <a:cubicBezTo>
                    <a:pt x="69" y="301"/>
                    <a:pt x="2" y="234"/>
                    <a:pt x="2" y="151"/>
                  </a:cubicBezTo>
                  <a:cubicBezTo>
                    <a:pt x="2" y="69"/>
                    <a:pt x="69" y="2"/>
                    <a:pt x="152" y="2"/>
                  </a:cubicBezTo>
                  <a:cubicBezTo>
                    <a:pt x="234" y="2"/>
                    <a:pt x="301" y="69"/>
                    <a:pt x="301" y="151"/>
                  </a:cubicBezTo>
                  <a:cubicBezTo>
                    <a:pt x="301" y="234"/>
                    <a:pt x="234" y="301"/>
                    <a:pt x="152" y="301"/>
                  </a:cubicBezTo>
                  <a:moveTo>
                    <a:pt x="152" y="0"/>
                  </a:moveTo>
                  <a:cubicBezTo>
                    <a:pt x="68" y="0"/>
                    <a:pt x="0" y="68"/>
                    <a:pt x="0" y="151"/>
                  </a:cubicBezTo>
                  <a:cubicBezTo>
                    <a:pt x="0" y="235"/>
                    <a:pt x="68" y="303"/>
                    <a:pt x="152" y="303"/>
                  </a:cubicBezTo>
                  <a:cubicBezTo>
                    <a:pt x="235" y="303"/>
                    <a:pt x="303" y="235"/>
                    <a:pt x="303" y="151"/>
                  </a:cubicBezTo>
                  <a:cubicBezTo>
                    <a:pt x="303" y="68"/>
                    <a:pt x="235" y="0"/>
                    <a:pt x="152" y="0"/>
                  </a:cubicBezTo>
                </a:path>
              </a:pathLst>
            </a:custGeom>
            <a:solidFill>
              <a:srgbClr val="FC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îšḷíḋè">
              <a:extLst>
                <a:ext uri="{FF2B5EF4-FFF2-40B4-BE49-F238E27FC236}">
                  <a16:creationId xmlns:a16="http://schemas.microsoft.com/office/drawing/2014/main" id="{49982CA1-812B-4D39-AD3B-39E8F05DBE58}"/>
                </a:ext>
              </a:extLst>
            </p:cNvPr>
            <p:cNvSpPr/>
            <p:nvPr/>
          </p:nvSpPr>
          <p:spPr bwMode="auto">
            <a:xfrm>
              <a:off x="5964238" y="2168525"/>
              <a:ext cx="138113" cy="138113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3 h 24"/>
                <a:gd name="T6" fmla="*/ 12 w 24"/>
                <a:gd name="T7" fmla="*/ 1 h 24"/>
                <a:gd name="T8" fmla="*/ 24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1" y="19"/>
                    <a:pt x="0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3" y="5"/>
                    <a:pt x="24" y="12"/>
                  </a:cubicBezTo>
                  <a:close/>
                </a:path>
              </a:pathLst>
            </a:custGeom>
            <a:solidFill>
              <a:srgbClr val="3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iṧļïḓè">
              <a:extLst>
                <a:ext uri="{FF2B5EF4-FFF2-40B4-BE49-F238E27FC236}">
                  <a16:creationId xmlns:a16="http://schemas.microsoft.com/office/drawing/2014/main" id="{E7988676-1102-43C6-96F3-5D079DC0D28D}"/>
                </a:ext>
              </a:extLst>
            </p:cNvPr>
            <p:cNvSpPr/>
            <p:nvPr/>
          </p:nvSpPr>
          <p:spPr bwMode="auto">
            <a:xfrm>
              <a:off x="5681663" y="1285875"/>
              <a:ext cx="650875" cy="871538"/>
            </a:xfrm>
            <a:custGeom>
              <a:avLst/>
              <a:gdLst>
                <a:gd name="T0" fmla="*/ 113 w 113"/>
                <a:gd name="T1" fmla="*/ 55 h 152"/>
                <a:gd name="T2" fmla="*/ 93 w 113"/>
                <a:gd name="T3" fmla="*/ 99 h 152"/>
                <a:gd name="T4" fmla="*/ 61 w 113"/>
                <a:gd name="T5" fmla="*/ 151 h 152"/>
                <a:gd name="T6" fmla="*/ 24 w 113"/>
                <a:gd name="T7" fmla="*/ 102 h 152"/>
                <a:gd name="T8" fmla="*/ 1 w 113"/>
                <a:gd name="T9" fmla="*/ 59 h 152"/>
                <a:gd name="T10" fmla="*/ 55 w 113"/>
                <a:gd name="T11" fmla="*/ 1 h 152"/>
                <a:gd name="T12" fmla="*/ 113 w 113"/>
                <a:gd name="T13" fmla="*/ 5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52">
                  <a:moveTo>
                    <a:pt x="113" y="55"/>
                  </a:moveTo>
                  <a:cubicBezTo>
                    <a:pt x="113" y="73"/>
                    <a:pt x="103" y="87"/>
                    <a:pt x="93" y="99"/>
                  </a:cubicBezTo>
                  <a:cubicBezTo>
                    <a:pt x="76" y="120"/>
                    <a:pt x="75" y="151"/>
                    <a:pt x="61" y="151"/>
                  </a:cubicBezTo>
                  <a:cubicBezTo>
                    <a:pt x="49" y="152"/>
                    <a:pt x="46" y="120"/>
                    <a:pt x="24" y="102"/>
                  </a:cubicBezTo>
                  <a:cubicBezTo>
                    <a:pt x="11" y="92"/>
                    <a:pt x="2" y="77"/>
                    <a:pt x="1" y="59"/>
                  </a:cubicBezTo>
                  <a:cubicBezTo>
                    <a:pt x="0" y="29"/>
                    <a:pt x="24" y="3"/>
                    <a:pt x="55" y="1"/>
                  </a:cubicBezTo>
                  <a:cubicBezTo>
                    <a:pt x="85" y="0"/>
                    <a:pt x="111" y="24"/>
                    <a:pt x="113" y="55"/>
                  </a:cubicBezTo>
                  <a:close/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śḷîḍe">
              <a:extLst>
                <a:ext uri="{FF2B5EF4-FFF2-40B4-BE49-F238E27FC236}">
                  <a16:creationId xmlns:a16="http://schemas.microsoft.com/office/drawing/2014/main" id="{3BEBF8CA-89FF-4D79-A63B-ACF25AC6EEDB}"/>
                </a:ext>
              </a:extLst>
            </p:cNvPr>
            <p:cNvSpPr/>
            <p:nvPr/>
          </p:nvSpPr>
          <p:spPr bwMode="auto">
            <a:xfrm>
              <a:off x="5681663" y="1285875"/>
              <a:ext cx="650875" cy="871538"/>
            </a:xfrm>
            <a:custGeom>
              <a:avLst/>
              <a:gdLst>
                <a:gd name="T0" fmla="*/ 113 w 113"/>
                <a:gd name="T1" fmla="*/ 55 h 152"/>
                <a:gd name="T2" fmla="*/ 93 w 113"/>
                <a:gd name="T3" fmla="*/ 99 h 152"/>
                <a:gd name="T4" fmla="*/ 61 w 113"/>
                <a:gd name="T5" fmla="*/ 151 h 152"/>
                <a:gd name="T6" fmla="*/ 24 w 113"/>
                <a:gd name="T7" fmla="*/ 102 h 152"/>
                <a:gd name="T8" fmla="*/ 1 w 113"/>
                <a:gd name="T9" fmla="*/ 59 h 152"/>
                <a:gd name="T10" fmla="*/ 55 w 113"/>
                <a:gd name="T11" fmla="*/ 1 h 152"/>
                <a:gd name="T12" fmla="*/ 113 w 113"/>
                <a:gd name="T13" fmla="*/ 5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52">
                  <a:moveTo>
                    <a:pt x="113" y="55"/>
                  </a:moveTo>
                  <a:cubicBezTo>
                    <a:pt x="113" y="73"/>
                    <a:pt x="103" y="87"/>
                    <a:pt x="93" y="99"/>
                  </a:cubicBezTo>
                  <a:cubicBezTo>
                    <a:pt x="76" y="120"/>
                    <a:pt x="75" y="151"/>
                    <a:pt x="61" y="151"/>
                  </a:cubicBezTo>
                  <a:cubicBezTo>
                    <a:pt x="49" y="152"/>
                    <a:pt x="46" y="120"/>
                    <a:pt x="24" y="102"/>
                  </a:cubicBezTo>
                  <a:cubicBezTo>
                    <a:pt x="11" y="92"/>
                    <a:pt x="2" y="77"/>
                    <a:pt x="1" y="59"/>
                  </a:cubicBezTo>
                  <a:cubicBezTo>
                    <a:pt x="0" y="29"/>
                    <a:pt x="24" y="3"/>
                    <a:pt x="55" y="1"/>
                  </a:cubicBezTo>
                  <a:cubicBezTo>
                    <a:pt x="85" y="0"/>
                    <a:pt x="111" y="24"/>
                    <a:pt x="113" y="55"/>
                  </a:cubicBezTo>
                  <a:close/>
                </a:path>
              </a:pathLst>
            </a:custGeom>
            <a:solidFill>
              <a:srgbClr val="F6B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îŝḷidé">
              <a:extLst>
                <a:ext uri="{FF2B5EF4-FFF2-40B4-BE49-F238E27FC236}">
                  <a16:creationId xmlns:a16="http://schemas.microsoft.com/office/drawing/2014/main" id="{239BF937-9B1A-467D-868E-CD6DE890E764}"/>
                </a:ext>
              </a:extLst>
            </p:cNvPr>
            <p:cNvSpPr/>
            <p:nvPr/>
          </p:nvSpPr>
          <p:spPr bwMode="auto">
            <a:xfrm>
              <a:off x="5861050" y="1560513"/>
              <a:ext cx="309563" cy="603250"/>
            </a:xfrm>
            <a:custGeom>
              <a:avLst/>
              <a:gdLst>
                <a:gd name="T0" fmla="*/ 14 w 54"/>
                <a:gd name="T1" fmla="*/ 54 h 105"/>
                <a:gd name="T2" fmla="*/ 16 w 54"/>
                <a:gd name="T3" fmla="*/ 54 h 105"/>
                <a:gd name="T4" fmla="*/ 9 w 54"/>
                <a:gd name="T5" fmla="*/ 35 h 105"/>
                <a:gd name="T6" fmla="*/ 4 w 54"/>
                <a:gd name="T7" fmla="*/ 17 h 105"/>
                <a:gd name="T8" fmla="*/ 8 w 54"/>
                <a:gd name="T9" fmla="*/ 8 h 105"/>
                <a:gd name="T10" fmla="*/ 16 w 54"/>
                <a:gd name="T11" fmla="*/ 4 h 105"/>
                <a:gd name="T12" fmla="*/ 28 w 54"/>
                <a:gd name="T13" fmla="*/ 12 h 105"/>
                <a:gd name="T14" fmla="*/ 34 w 54"/>
                <a:gd name="T15" fmla="*/ 26 h 105"/>
                <a:gd name="T16" fmla="*/ 32 w 54"/>
                <a:gd name="T17" fmla="*/ 32 h 105"/>
                <a:gd name="T18" fmla="*/ 26 w 54"/>
                <a:gd name="T19" fmla="*/ 35 h 105"/>
                <a:gd name="T20" fmla="*/ 24 w 54"/>
                <a:gd name="T21" fmla="*/ 35 h 105"/>
                <a:gd name="T22" fmla="*/ 20 w 54"/>
                <a:gd name="T23" fmla="*/ 33 h 105"/>
                <a:gd name="T24" fmla="*/ 19 w 54"/>
                <a:gd name="T25" fmla="*/ 28 h 105"/>
                <a:gd name="T26" fmla="*/ 23 w 54"/>
                <a:gd name="T27" fmla="*/ 12 h 105"/>
                <a:gd name="T28" fmla="*/ 35 w 54"/>
                <a:gd name="T29" fmla="*/ 4 h 105"/>
                <a:gd name="T30" fmla="*/ 36 w 54"/>
                <a:gd name="T31" fmla="*/ 3 h 105"/>
                <a:gd name="T32" fmla="*/ 46 w 54"/>
                <a:gd name="T33" fmla="*/ 9 h 105"/>
                <a:gd name="T34" fmla="*/ 50 w 54"/>
                <a:gd name="T35" fmla="*/ 27 h 105"/>
                <a:gd name="T36" fmla="*/ 46 w 54"/>
                <a:gd name="T37" fmla="*/ 51 h 105"/>
                <a:gd name="T38" fmla="*/ 37 w 54"/>
                <a:gd name="T39" fmla="*/ 101 h 105"/>
                <a:gd name="T40" fmla="*/ 39 w 54"/>
                <a:gd name="T41" fmla="*/ 102 h 105"/>
                <a:gd name="T42" fmla="*/ 39 w 54"/>
                <a:gd name="T43" fmla="*/ 100 h 105"/>
                <a:gd name="T44" fmla="*/ 23 w 54"/>
                <a:gd name="T45" fmla="*/ 101 h 105"/>
                <a:gd name="T46" fmla="*/ 23 w 54"/>
                <a:gd name="T47" fmla="*/ 103 h 105"/>
                <a:gd name="T48" fmla="*/ 25 w 54"/>
                <a:gd name="T49" fmla="*/ 103 h 105"/>
                <a:gd name="T50" fmla="*/ 16 w 54"/>
                <a:gd name="T51" fmla="*/ 54 h 105"/>
                <a:gd name="T52" fmla="*/ 14 w 54"/>
                <a:gd name="T53" fmla="*/ 54 h 105"/>
                <a:gd name="T54" fmla="*/ 12 w 54"/>
                <a:gd name="T55" fmla="*/ 55 h 105"/>
                <a:gd name="T56" fmla="*/ 18 w 54"/>
                <a:gd name="T57" fmla="*/ 86 h 105"/>
                <a:gd name="T58" fmla="*/ 21 w 54"/>
                <a:gd name="T59" fmla="*/ 98 h 105"/>
                <a:gd name="T60" fmla="*/ 21 w 54"/>
                <a:gd name="T61" fmla="*/ 103 h 105"/>
                <a:gd name="T62" fmla="*/ 22 w 54"/>
                <a:gd name="T63" fmla="*/ 105 h 105"/>
                <a:gd name="T64" fmla="*/ 41 w 54"/>
                <a:gd name="T65" fmla="*/ 103 h 105"/>
                <a:gd name="T66" fmla="*/ 41 w 54"/>
                <a:gd name="T67" fmla="*/ 102 h 105"/>
                <a:gd name="T68" fmla="*/ 41 w 54"/>
                <a:gd name="T69" fmla="*/ 97 h 105"/>
                <a:gd name="T70" fmla="*/ 50 w 54"/>
                <a:gd name="T71" fmla="*/ 52 h 105"/>
                <a:gd name="T72" fmla="*/ 54 w 54"/>
                <a:gd name="T73" fmla="*/ 27 h 105"/>
                <a:gd name="T74" fmla="*/ 49 w 54"/>
                <a:gd name="T75" fmla="*/ 7 h 105"/>
                <a:gd name="T76" fmla="*/ 36 w 54"/>
                <a:gd name="T77" fmla="*/ 0 h 105"/>
                <a:gd name="T78" fmla="*/ 34 w 54"/>
                <a:gd name="T79" fmla="*/ 0 h 105"/>
                <a:gd name="T80" fmla="*/ 20 w 54"/>
                <a:gd name="T81" fmla="*/ 10 h 105"/>
                <a:gd name="T82" fmla="*/ 15 w 54"/>
                <a:gd name="T83" fmla="*/ 28 h 105"/>
                <a:gd name="T84" fmla="*/ 17 w 54"/>
                <a:gd name="T85" fmla="*/ 35 h 105"/>
                <a:gd name="T86" fmla="*/ 24 w 54"/>
                <a:gd name="T87" fmla="*/ 39 h 105"/>
                <a:gd name="T88" fmla="*/ 27 w 54"/>
                <a:gd name="T89" fmla="*/ 39 h 105"/>
                <a:gd name="T90" fmla="*/ 35 w 54"/>
                <a:gd name="T91" fmla="*/ 34 h 105"/>
                <a:gd name="T92" fmla="*/ 37 w 54"/>
                <a:gd name="T93" fmla="*/ 26 h 105"/>
                <a:gd name="T94" fmla="*/ 31 w 54"/>
                <a:gd name="T95" fmla="*/ 9 h 105"/>
                <a:gd name="T96" fmla="*/ 16 w 54"/>
                <a:gd name="T97" fmla="*/ 1 h 105"/>
                <a:gd name="T98" fmla="*/ 6 w 54"/>
                <a:gd name="T99" fmla="*/ 5 h 105"/>
                <a:gd name="T100" fmla="*/ 0 w 54"/>
                <a:gd name="T101" fmla="*/ 17 h 105"/>
                <a:gd name="T102" fmla="*/ 5 w 54"/>
                <a:gd name="T103" fmla="*/ 36 h 105"/>
                <a:gd name="T104" fmla="*/ 12 w 54"/>
                <a:gd name="T105" fmla="*/ 55 h 105"/>
                <a:gd name="T106" fmla="*/ 14 w 54"/>
                <a:gd name="T107" fmla="*/ 5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05">
                  <a:moveTo>
                    <a:pt x="14" y="54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4" y="48"/>
                    <a:pt x="11" y="41"/>
                    <a:pt x="9" y="35"/>
                  </a:cubicBezTo>
                  <a:cubicBezTo>
                    <a:pt x="6" y="28"/>
                    <a:pt x="4" y="22"/>
                    <a:pt x="4" y="17"/>
                  </a:cubicBezTo>
                  <a:cubicBezTo>
                    <a:pt x="4" y="13"/>
                    <a:pt x="5" y="10"/>
                    <a:pt x="8" y="8"/>
                  </a:cubicBezTo>
                  <a:cubicBezTo>
                    <a:pt x="11" y="5"/>
                    <a:pt x="13" y="4"/>
                    <a:pt x="16" y="4"/>
                  </a:cubicBezTo>
                  <a:cubicBezTo>
                    <a:pt x="20" y="4"/>
                    <a:pt x="25" y="7"/>
                    <a:pt x="28" y="12"/>
                  </a:cubicBezTo>
                  <a:cubicBezTo>
                    <a:pt x="31" y="16"/>
                    <a:pt x="34" y="21"/>
                    <a:pt x="34" y="26"/>
                  </a:cubicBezTo>
                  <a:cubicBezTo>
                    <a:pt x="34" y="28"/>
                    <a:pt x="33" y="30"/>
                    <a:pt x="32" y="32"/>
                  </a:cubicBezTo>
                  <a:cubicBezTo>
                    <a:pt x="31" y="33"/>
                    <a:pt x="29" y="35"/>
                    <a:pt x="26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19" y="32"/>
                    <a:pt x="19" y="30"/>
                    <a:pt x="19" y="28"/>
                  </a:cubicBezTo>
                  <a:cubicBezTo>
                    <a:pt x="19" y="23"/>
                    <a:pt x="20" y="17"/>
                    <a:pt x="23" y="12"/>
                  </a:cubicBezTo>
                  <a:cubicBezTo>
                    <a:pt x="27" y="8"/>
                    <a:pt x="31" y="4"/>
                    <a:pt x="35" y="4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41" y="3"/>
                    <a:pt x="44" y="5"/>
                    <a:pt x="46" y="9"/>
                  </a:cubicBezTo>
                  <a:cubicBezTo>
                    <a:pt x="48" y="13"/>
                    <a:pt x="50" y="19"/>
                    <a:pt x="50" y="27"/>
                  </a:cubicBezTo>
                  <a:cubicBezTo>
                    <a:pt x="50" y="34"/>
                    <a:pt x="49" y="42"/>
                    <a:pt x="46" y="51"/>
                  </a:cubicBezTo>
                  <a:cubicBezTo>
                    <a:pt x="39" y="76"/>
                    <a:pt x="37" y="101"/>
                    <a:pt x="37" y="101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0" y="72"/>
                    <a:pt x="16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4" y="64"/>
                    <a:pt x="17" y="76"/>
                    <a:pt x="18" y="86"/>
                  </a:cubicBezTo>
                  <a:cubicBezTo>
                    <a:pt x="19" y="91"/>
                    <a:pt x="20" y="95"/>
                    <a:pt x="21" y="98"/>
                  </a:cubicBezTo>
                  <a:cubicBezTo>
                    <a:pt x="21" y="102"/>
                    <a:pt x="21" y="103"/>
                    <a:pt x="21" y="103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0"/>
                    <a:pt x="41" y="97"/>
                  </a:cubicBezTo>
                  <a:cubicBezTo>
                    <a:pt x="42" y="89"/>
                    <a:pt x="44" y="71"/>
                    <a:pt x="50" y="52"/>
                  </a:cubicBezTo>
                  <a:cubicBezTo>
                    <a:pt x="52" y="43"/>
                    <a:pt x="54" y="34"/>
                    <a:pt x="54" y="27"/>
                  </a:cubicBezTo>
                  <a:cubicBezTo>
                    <a:pt x="54" y="19"/>
                    <a:pt x="52" y="12"/>
                    <a:pt x="49" y="7"/>
                  </a:cubicBezTo>
                  <a:cubicBezTo>
                    <a:pt x="46" y="3"/>
                    <a:pt x="42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28" y="1"/>
                    <a:pt x="24" y="5"/>
                    <a:pt x="20" y="10"/>
                  </a:cubicBezTo>
                  <a:cubicBezTo>
                    <a:pt x="17" y="16"/>
                    <a:pt x="15" y="22"/>
                    <a:pt x="15" y="28"/>
                  </a:cubicBezTo>
                  <a:cubicBezTo>
                    <a:pt x="15" y="31"/>
                    <a:pt x="15" y="33"/>
                    <a:pt x="17" y="35"/>
                  </a:cubicBezTo>
                  <a:cubicBezTo>
                    <a:pt x="19" y="38"/>
                    <a:pt x="21" y="39"/>
                    <a:pt x="24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30" y="38"/>
                    <a:pt x="33" y="37"/>
                    <a:pt x="35" y="34"/>
                  </a:cubicBezTo>
                  <a:cubicBezTo>
                    <a:pt x="37" y="32"/>
                    <a:pt x="37" y="29"/>
                    <a:pt x="37" y="26"/>
                  </a:cubicBezTo>
                  <a:cubicBezTo>
                    <a:pt x="37" y="20"/>
                    <a:pt x="35" y="14"/>
                    <a:pt x="31" y="9"/>
                  </a:cubicBezTo>
                  <a:cubicBezTo>
                    <a:pt x="27" y="4"/>
                    <a:pt x="22" y="1"/>
                    <a:pt x="16" y="1"/>
                  </a:cubicBezTo>
                  <a:cubicBezTo>
                    <a:pt x="12" y="1"/>
                    <a:pt x="9" y="2"/>
                    <a:pt x="6" y="5"/>
                  </a:cubicBezTo>
                  <a:cubicBezTo>
                    <a:pt x="2" y="8"/>
                    <a:pt x="0" y="13"/>
                    <a:pt x="0" y="17"/>
                  </a:cubicBezTo>
                  <a:cubicBezTo>
                    <a:pt x="0" y="23"/>
                    <a:pt x="3" y="30"/>
                    <a:pt x="5" y="36"/>
                  </a:cubicBezTo>
                  <a:cubicBezTo>
                    <a:pt x="8" y="43"/>
                    <a:pt x="11" y="49"/>
                    <a:pt x="12" y="55"/>
                  </a:cubicBezTo>
                  <a:lnTo>
                    <a:pt x="14" y="54"/>
                  </a:lnTo>
                  <a:close/>
                </a:path>
              </a:pathLst>
            </a:custGeom>
            <a:solidFill>
              <a:srgbClr val="FEF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sľïḓê">
              <a:extLst>
                <a:ext uri="{FF2B5EF4-FFF2-40B4-BE49-F238E27FC236}">
                  <a16:creationId xmlns:a16="http://schemas.microsoft.com/office/drawing/2014/main" id="{A360394C-1182-4D28-A150-FF26E07997C2}"/>
                </a:ext>
              </a:extLst>
            </p:cNvPr>
            <p:cNvSpPr/>
            <p:nvPr/>
          </p:nvSpPr>
          <p:spPr bwMode="auto">
            <a:xfrm>
              <a:off x="5922963" y="2047875"/>
              <a:ext cx="212725" cy="195263"/>
            </a:xfrm>
            <a:custGeom>
              <a:avLst/>
              <a:gdLst>
                <a:gd name="T0" fmla="*/ 25 w 37"/>
                <a:gd name="T1" fmla="*/ 33 h 34"/>
                <a:gd name="T2" fmla="*/ 13 w 37"/>
                <a:gd name="T3" fmla="*/ 34 h 34"/>
                <a:gd name="T4" fmla="*/ 1 w 37"/>
                <a:gd name="T5" fmla="*/ 23 h 34"/>
                <a:gd name="T6" fmla="*/ 0 w 37"/>
                <a:gd name="T7" fmla="*/ 12 h 34"/>
                <a:gd name="T8" fmla="*/ 11 w 37"/>
                <a:gd name="T9" fmla="*/ 0 h 34"/>
                <a:gd name="T10" fmla="*/ 24 w 37"/>
                <a:gd name="T11" fmla="*/ 0 h 34"/>
                <a:gd name="T12" fmla="*/ 36 w 37"/>
                <a:gd name="T13" fmla="*/ 11 h 34"/>
                <a:gd name="T14" fmla="*/ 36 w 37"/>
                <a:gd name="T15" fmla="*/ 22 h 34"/>
                <a:gd name="T16" fmla="*/ 25 w 37"/>
                <a:gd name="T1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4">
                  <a:moveTo>
                    <a:pt x="25" y="33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6" y="34"/>
                    <a:pt x="1" y="29"/>
                    <a:pt x="1" y="2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1"/>
                    <a:pt x="1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0" y="0"/>
                    <a:pt x="36" y="5"/>
                    <a:pt x="36" y="1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8"/>
                    <a:pt x="32" y="33"/>
                    <a:pt x="25" y="33"/>
                  </a:cubicBezTo>
                  <a:close/>
                </a:path>
              </a:pathLst>
            </a:custGeom>
            <a:solidFill>
              <a:srgbClr val="2D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îṧlïdé">
              <a:extLst>
                <a:ext uri="{FF2B5EF4-FFF2-40B4-BE49-F238E27FC236}">
                  <a16:creationId xmlns:a16="http://schemas.microsoft.com/office/drawing/2014/main" id="{98ED93E4-E920-47DE-859E-7C25184FC471}"/>
                </a:ext>
              </a:extLst>
            </p:cNvPr>
            <p:cNvSpPr/>
            <p:nvPr/>
          </p:nvSpPr>
          <p:spPr bwMode="auto">
            <a:xfrm>
              <a:off x="5900738" y="2093913"/>
              <a:ext cx="252413" cy="41275"/>
            </a:xfrm>
            <a:custGeom>
              <a:avLst/>
              <a:gdLst>
                <a:gd name="T0" fmla="*/ 41 w 44"/>
                <a:gd name="T1" fmla="*/ 6 h 7"/>
                <a:gd name="T2" fmla="*/ 4 w 44"/>
                <a:gd name="T3" fmla="*/ 7 h 7"/>
                <a:gd name="T4" fmla="*/ 0 w 44"/>
                <a:gd name="T5" fmla="*/ 4 h 7"/>
                <a:gd name="T6" fmla="*/ 3 w 44"/>
                <a:gd name="T7" fmla="*/ 1 h 7"/>
                <a:gd name="T8" fmla="*/ 41 w 44"/>
                <a:gd name="T9" fmla="*/ 0 h 7"/>
                <a:gd name="T10" fmla="*/ 44 w 44"/>
                <a:gd name="T11" fmla="*/ 3 h 7"/>
                <a:gd name="T12" fmla="*/ 41 w 44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1" y="6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4" y="1"/>
                    <a:pt x="44" y="3"/>
                  </a:cubicBezTo>
                  <a:cubicBezTo>
                    <a:pt x="44" y="4"/>
                    <a:pt x="43" y="6"/>
                    <a:pt x="41" y="6"/>
                  </a:cubicBezTo>
                  <a:close/>
                </a:path>
              </a:pathLst>
            </a:custGeom>
            <a:solidFill>
              <a:srgbClr val="3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íśļîḍe">
              <a:extLst>
                <a:ext uri="{FF2B5EF4-FFF2-40B4-BE49-F238E27FC236}">
                  <a16:creationId xmlns:a16="http://schemas.microsoft.com/office/drawing/2014/main" id="{CF3C30C4-F840-4CB1-99CB-3D9039390B24}"/>
                </a:ext>
              </a:extLst>
            </p:cNvPr>
            <p:cNvSpPr/>
            <p:nvPr/>
          </p:nvSpPr>
          <p:spPr bwMode="auto">
            <a:xfrm>
              <a:off x="5907088" y="2163763"/>
              <a:ext cx="246063" cy="39688"/>
            </a:xfrm>
            <a:custGeom>
              <a:avLst/>
              <a:gdLst>
                <a:gd name="T0" fmla="*/ 40 w 43"/>
                <a:gd name="T1" fmla="*/ 6 h 7"/>
                <a:gd name="T2" fmla="*/ 3 w 43"/>
                <a:gd name="T3" fmla="*/ 7 h 7"/>
                <a:gd name="T4" fmla="*/ 0 w 43"/>
                <a:gd name="T5" fmla="*/ 4 h 7"/>
                <a:gd name="T6" fmla="*/ 3 w 43"/>
                <a:gd name="T7" fmla="*/ 1 h 7"/>
                <a:gd name="T8" fmla="*/ 40 w 43"/>
                <a:gd name="T9" fmla="*/ 0 h 7"/>
                <a:gd name="T10" fmla="*/ 43 w 43"/>
                <a:gd name="T11" fmla="*/ 3 h 7"/>
                <a:gd name="T12" fmla="*/ 40 w 43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7">
                  <a:moveTo>
                    <a:pt x="40" y="6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1"/>
                    <a:pt x="43" y="3"/>
                  </a:cubicBezTo>
                  <a:cubicBezTo>
                    <a:pt x="43" y="4"/>
                    <a:pt x="42" y="6"/>
                    <a:pt x="40" y="6"/>
                  </a:cubicBezTo>
                  <a:close/>
                </a:path>
              </a:pathLst>
            </a:custGeom>
            <a:solidFill>
              <a:srgbClr val="3F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33" name="椭圆 132">
            <a:extLst>
              <a:ext uri="{FF2B5EF4-FFF2-40B4-BE49-F238E27FC236}">
                <a16:creationId xmlns:a16="http://schemas.microsoft.com/office/drawing/2014/main" id="{E901E076-31CD-4F34-9578-ABD7B970269F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CC0CDB0D-6FDE-4321-8054-93A331F52708}"/>
              </a:ext>
            </a:extLst>
          </p:cNvPr>
          <p:cNvSpPr txBox="1"/>
          <p:nvPr/>
        </p:nvSpPr>
        <p:spPr>
          <a:xfrm>
            <a:off x="1338785" y="311625"/>
            <a:ext cx="334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0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7BFF4FBA-30F4-4F87-BF34-C4D478A6A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30"/>
            <a:ext cx="12192000" cy="6268070"/>
          </a:xfrm>
          <a:prstGeom prst="rect">
            <a:avLst/>
          </a:prstGeom>
        </p:spPr>
      </p:pic>
      <p:sp>
        <p:nvSpPr>
          <p:cNvPr id="2" name="Freeform 82">
            <a:extLst>
              <a:ext uri="{FF2B5EF4-FFF2-40B4-BE49-F238E27FC236}">
                <a16:creationId xmlns:a16="http://schemas.microsoft.com/office/drawing/2014/main" id="{4E43553E-A18F-47A1-9087-B6CD711E6172}"/>
              </a:ext>
            </a:extLst>
          </p:cNvPr>
          <p:cNvSpPr/>
          <p:nvPr/>
        </p:nvSpPr>
        <p:spPr>
          <a:xfrm>
            <a:off x="1728157" y="1785764"/>
            <a:ext cx="1863580" cy="2276018"/>
          </a:xfrm>
          <a:custGeom>
            <a:avLst/>
            <a:gdLst>
              <a:gd name="connsiteX0" fmla="*/ 85970 w 1863580"/>
              <a:gd name="connsiteY0" fmla="*/ 679038 h 2276018"/>
              <a:gd name="connsiteX1" fmla="*/ 85970 w 1863580"/>
              <a:gd name="connsiteY1" fmla="*/ 2190809 h 2276018"/>
              <a:gd name="connsiteX2" fmla="*/ 1777610 w 1863580"/>
              <a:gd name="connsiteY2" fmla="*/ 2190809 h 2276018"/>
              <a:gd name="connsiteX3" fmla="*/ 1777610 w 1863580"/>
              <a:gd name="connsiteY3" fmla="*/ 679038 h 2276018"/>
              <a:gd name="connsiteX4" fmla="*/ 66772 w 1863580"/>
              <a:gd name="connsiteY4" fmla="*/ 209609 h 2276018"/>
              <a:gd name="connsiteX5" fmla="*/ 244490 w 1863580"/>
              <a:gd name="connsiteY5" fmla="*/ 209609 h 2276018"/>
              <a:gd name="connsiteX6" fmla="*/ 244490 w 1863580"/>
              <a:gd name="connsiteY6" fmla="*/ 358292 h 2276018"/>
              <a:gd name="connsiteX7" fmla="*/ 358563 w 1863580"/>
              <a:gd name="connsiteY7" fmla="*/ 472365 h 2276018"/>
              <a:gd name="connsiteX8" fmla="*/ 358562 w 1863580"/>
              <a:gd name="connsiteY8" fmla="*/ 472366 h 2276018"/>
              <a:gd name="connsiteX9" fmla="*/ 472635 w 1863580"/>
              <a:gd name="connsiteY9" fmla="*/ 358293 h 2276018"/>
              <a:gd name="connsiteX10" fmla="*/ 472636 w 1863580"/>
              <a:gd name="connsiteY10" fmla="*/ 209609 h 2276018"/>
              <a:gd name="connsiteX11" fmla="*/ 1438290 w 1863580"/>
              <a:gd name="connsiteY11" fmla="*/ 209609 h 2276018"/>
              <a:gd name="connsiteX12" fmla="*/ 1438290 w 1863580"/>
              <a:gd name="connsiteY12" fmla="*/ 358292 h 2276018"/>
              <a:gd name="connsiteX13" fmla="*/ 1552363 w 1863580"/>
              <a:gd name="connsiteY13" fmla="*/ 472365 h 2276018"/>
              <a:gd name="connsiteX14" fmla="*/ 1552362 w 1863580"/>
              <a:gd name="connsiteY14" fmla="*/ 472366 h 2276018"/>
              <a:gd name="connsiteX15" fmla="*/ 1666435 w 1863580"/>
              <a:gd name="connsiteY15" fmla="*/ 358293 h 2276018"/>
              <a:gd name="connsiteX16" fmla="*/ 1666436 w 1863580"/>
              <a:gd name="connsiteY16" fmla="*/ 209609 h 2276018"/>
              <a:gd name="connsiteX17" fmla="*/ 1796808 w 1863580"/>
              <a:gd name="connsiteY17" fmla="*/ 209609 h 2276018"/>
              <a:gd name="connsiteX18" fmla="*/ 1863580 w 1863580"/>
              <a:gd name="connsiteY18" fmla="*/ 276381 h 2276018"/>
              <a:gd name="connsiteX19" fmla="*/ 1863580 w 1863580"/>
              <a:gd name="connsiteY19" fmla="*/ 2209246 h 2276018"/>
              <a:gd name="connsiteX20" fmla="*/ 1796808 w 1863580"/>
              <a:gd name="connsiteY20" fmla="*/ 2276018 h 2276018"/>
              <a:gd name="connsiteX21" fmla="*/ 66772 w 1863580"/>
              <a:gd name="connsiteY21" fmla="*/ 2276018 h 2276018"/>
              <a:gd name="connsiteX22" fmla="*/ 0 w 1863580"/>
              <a:gd name="connsiteY22" fmla="*/ 2209246 h 2276018"/>
              <a:gd name="connsiteX23" fmla="*/ 0 w 1863580"/>
              <a:gd name="connsiteY23" fmla="*/ 276381 h 2276018"/>
              <a:gd name="connsiteX24" fmla="*/ 66772 w 1863580"/>
              <a:gd name="connsiteY24" fmla="*/ 209609 h 2276018"/>
              <a:gd name="connsiteX25" fmla="*/ 1549224 w 1863580"/>
              <a:gd name="connsiteY25" fmla="*/ 0 h 2276018"/>
              <a:gd name="connsiteX26" fmla="*/ 1613538 w 1863580"/>
              <a:gd name="connsiteY26" fmla="*/ 64314 h 2276018"/>
              <a:gd name="connsiteX27" fmla="*/ 1613538 w 1863580"/>
              <a:gd name="connsiteY27" fmla="*/ 359666 h 2276018"/>
              <a:gd name="connsiteX28" fmla="*/ 1549224 w 1863580"/>
              <a:gd name="connsiteY28" fmla="*/ 423980 h 2276018"/>
              <a:gd name="connsiteX29" fmla="*/ 1484910 w 1863580"/>
              <a:gd name="connsiteY29" fmla="*/ 359666 h 2276018"/>
              <a:gd name="connsiteX30" fmla="*/ 1484910 w 1863580"/>
              <a:gd name="connsiteY30" fmla="*/ 64314 h 2276018"/>
              <a:gd name="connsiteX31" fmla="*/ 1549224 w 1863580"/>
              <a:gd name="connsiteY31" fmla="*/ 0 h 2276018"/>
              <a:gd name="connsiteX32" fmla="*/ 355141 w 1863580"/>
              <a:gd name="connsiteY32" fmla="*/ 0 h 2276018"/>
              <a:gd name="connsiteX33" fmla="*/ 419455 w 1863580"/>
              <a:gd name="connsiteY33" fmla="*/ 64314 h 2276018"/>
              <a:gd name="connsiteX34" fmla="*/ 419455 w 1863580"/>
              <a:gd name="connsiteY34" fmla="*/ 359666 h 2276018"/>
              <a:gd name="connsiteX35" fmla="*/ 355141 w 1863580"/>
              <a:gd name="connsiteY35" fmla="*/ 423980 h 2276018"/>
              <a:gd name="connsiteX36" fmla="*/ 290827 w 1863580"/>
              <a:gd name="connsiteY36" fmla="*/ 359666 h 2276018"/>
              <a:gd name="connsiteX37" fmla="*/ 290827 w 1863580"/>
              <a:gd name="connsiteY37" fmla="*/ 64314 h 2276018"/>
              <a:gd name="connsiteX38" fmla="*/ 355141 w 1863580"/>
              <a:gd name="connsiteY38" fmla="*/ 0 h 227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63580" h="2276018">
                <a:moveTo>
                  <a:pt x="85970" y="679038"/>
                </a:moveTo>
                <a:lnTo>
                  <a:pt x="85970" y="2190809"/>
                </a:lnTo>
                <a:lnTo>
                  <a:pt x="1777610" y="2190809"/>
                </a:lnTo>
                <a:lnTo>
                  <a:pt x="1777610" y="679038"/>
                </a:lnTo>
                <a:close/>
                <a:moveTo>
                  <a:pt x="66772" y="209609"/>
                </a:moveTo>
                <a:lnTo>
                  <a:pt x="244490" y="209609"/>
                </a:lnTo>
                <a:lnTo>
                  <a:pt x="244490" y="358292"/>
                </a:lnTo>
                <a:cubicBezTo>
                  <a:pt x="244490" y="421293"/>
                  <a:pt x="295562" y="472365"/>
                  <a:pt x="358563" y="472365"/>
                </a:cubicBezTo>
                <a:lnTo>
                  <a:pt x="358562" y="472366"/>
                </a:lnTo>
                <a:cubicBezTo>
                  <a:pt x="421563" y="472366"/>
                  <a:pt x="472635" y="421294"/>
                  <a:pt x="472635" y="358293"/>
                </a:cubicBezTo>
                <a:lnTo>
                  <a:pt x="472636" y="209609"/>
                </a:lnTo>
                <a:lnTo>
                  <a:pt x="1438290" y="209609"/>
                </a:lnTo>
                <a:lnTo>
                  <a:pt x="1438290" y="358292"/>
                </a:lnTo>
                <a:cubicBezTo>
                  <a:pt x="1438290" y="421293"/>
                  <a:pt x="1489362" y="472365"/>
                  <a:pt x="1552363" y="472365"/>
                </a:cubicBezTo>
                <a:lnTo>
                  <a:pt x="1552362" y="472366"/>
                </a:lnTo>
                <a:cubicBezTo>
                  <a:pt x="1615363" y="472366"/>
                  <a:pt x="1666435" y="421294"/>
                  <a:pt x="1666435" y="358293"/>
                </a:cubicBezTo>
                <a:lnTo>
                  <a:pt x="1666436" y="209609"/>
                </a:lnTo>
                <a:lnTo>
                  <a:pt x="1796808" y="209609"/>
                </a:lnTo>
                <a:cubicBezTo>
                  <a:pt x="1833685" y="209609"/>
                  <a:pt x="1863580" y="239504"/>
                  <a:pt x="1863580" y="276381"/>
                </a:cubicBezTo>
                <a:lnTo>
                  <a:pt x="1863580" y="2209246"/>
                </a:lnTo>
                <a:cubicBezTo>
                  <a:pt x="1863580" y="2246123"/>
                  <a:pt x="1833685" y="2276018"/>
                  <a:pt x="1796808" y="2276018"/>
                </a:cubicBezTo>
                <a:lnTo>
                  <a:pt x="66772" y="2276018"/>
                </a:lnTo>
                <a:cubicBezTo>
                  <a:pt x="29895" y="2276018"/>
                  <a:pt x="0" y="2246123"/>
                  <a:pt x="0" y="2209246"/>
                </a:cubicBezTo>
                <a:lnTo>
                  <a:pt x="0" y="276381"/>
                </a:lnTo>
                <a:cubicBezTo>
                  <a:pt x="0" y="239504"/>
                  <a:pt x="29895" y="209609"/>
                  <a:pt x="66772" y="209609"/>
                </a:cubicBezTo>
                <a:close/>
                <a:moveTo>
                  <a:pt x="1549224" y="0"/>
                </a:moveTo>
                <a:cubicBezTo>
                  <a:pt x="1584744" y="0"/>
                  <a:pt x="1613538" y="28794"/>
                  <a:pt x="1613538" y="64314"/>
                </a:cubicBezTo>
                <a:lnTo>
                  <a:pt x="1613538" y="359666"/>
                </a:lnTo>
                <a:cubicBezTo>
                  <a:pt x="1613538" y="395186"/>
                  <a:pt x="1584744" y="423980"/>
                  <a:pt x="1549224" y="423980"/>
                </a:cubicBezTo>
                <a:cubicBezTo>
                  <a:pt x="1513704" y="423980"/>
                  <a:pt x="1484910" y="395186"/>
                  <a:pt x="1484910" y="359666"/>
                </a:cubicBezTo>
                <a:lnTo>
                  <a:pt x="1484910" y="64314"/>
                </a:lnTo>
                <a:cubicBezTo>
                  <a:pt x="1484910" y="28794"/>
                  <a:pt x="1513704" y="0"/>
                  <a:pt x="1549224" y="0"/>
                </a:cubicBezTo>
                <a:close/>
                <a:moveTo>
                  <a:pt x="355141" y="0"/>
                </a:moveTo>
                <a:cubicBezTo>
                  <a:pt x="390661" y="0"/>
                  <a:pt x="419455" y="28794"/>
                  <a:pt x="419455" y="64314"/>
                </a:cubicBezTo>
                <a:lnTo>
                  <a:pt x="419455" y="359666"/>
                </a:lnTo>
                <a:cubicBezTo>
                  <a:pt x="419455" y="395186"/>
                  <a:pt x="390661" y="423980"/>
                  <a:pt x="355141" y="423980"/>
                </a:cubicBezTo>
                <a:cubicBezTo>
                  <a:pt x="319621" y="423980"/>
                  <a:pt x="290827" y="395186"/>
                  <a:pt x="290827" y="359666"/>
                </a:cubicBezTo>
                <a:lnTo>
                  <a:pt x="290827" y="64314"/>
                </a:lnTo>
                <a:cubicBezTo>
                  <a:pt x="290827" y="28794"/>
                  <a:pt x="319621" y="0"/>
                  <a:pt x="3551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83">
            <a:extLst>
              <a:ext uri="{FF2B5EF4-FFF2-40B4-BE49-F238E27FC236}">
                <a16:creationId xmlns:a16="http://schemas.microsoft.com/office/drawing/2014/main" id="{5BC8E6C9-4DE8-4503-85AC-369C87571372}"/>
              </a:ext>
            </a:extLst>
          </p:cNvPr>
          <p:cNvSpPr txBox="1"/>
          <p:nvPr/>
        </p:nvSpPr>
        <p:spPr>
          <a:xfrm flipH="1">
            <a:off x="1728157" y="2569167"/>
            <a:ext cx="18635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 w="3175"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</a:p>
        </p:txBody>
      </p:sp>
      <p:sp>
        <p:nvSpPr>
          <p:cNvPr id="4" name="TextBox 84">
            <a:extLst>
              <a:ext uri="{FF2B5EF4-FFF2-40B4-BE49-F238E27FC236}">
                <a16:creationId xmlns:a16="http://schemas.microsoft.com/office/drawing/2014/main" id="{CE33E7F0-24A8-44AD-A5A8-30E67D2384A6}"/>
              </a:ext>
            </a:extLst>
          </p:cNvPr>
          <p:cNvSpPr txBox="1"/>
          <p:nvPr/>
        </p:nvSpPr>
        <p:spPr>
          <a:xfrm flipH="1">
            <a:off x="1728157" y="3575633"/>
            <a:ext cx="186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3175"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Saturday</a:t>
            </a:r>
          </a:p>
        </p:txBody>
      </p:sp>
      <p:sp>
        <p:nvSpPr>
          <p:cNvPr id="5" name="TextBox 85">
            <a:extLst>
              <a:ext uri="{FF2B5EF4-FFF2-40B4-BE49-F238E27FC236}">
                <a16:creationId xmlns:a16="http://schemas.microsoft.com/office/drawing/2014/main" id="{97ABACE6-97E7-4948-8040-97AF99E4A158}"/>
              </a:ext>
            </a:extLst>
          </p:cNvPr>
          <p:cNvSpPr txBox="1"/>
          <p:nvPr/>
        </p:nvSpPr>
        <p:spPr>
          <a:xfrm flipH="1">
            <a:off x="2152528" y="2116887"/>
            <a:ext cx="101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JANUARY</a:t>
            </a:r>
          </a:p>
        </p:txBody>
      </p:sp>
      <p:sp>
        <p:nvSpPr>
          <p:cNvPr id="8" name="Freeform 89">
            <a:extLst>
              <a:ext uri="{FF2B5EF4-FFF2-40B4-BE49-F238E27FC236}">
                <a16:creationId xmlns:a16="http://schemas.microsoft.com/office/drawing/2014/main" id="{C1978ECC-A2CC-467F-9F19-E44E9A24C731}"/>
              </a:ext>
            </a:extLst>
          </p:cNvPr>
          <p:cNvSpPr/>
          <p:nvPr/>
        </p:nvSpPr>
        <p:spPr>
          <a:xfrm>
            <a:off x="4016108" y="1785764"/>
            <a:ext cx="1863580" cy="2276018"/>
          </a:xfrm>
          <a:custGeom>
            <a:avLst/>
            <a:gdLst>
              <a:gd name="connsiteX0" fmla="*/ 85970 w 1863580"/>
              <a:gd name="connsiteY0" fmla="*/ 679038 h 2276018"/>
              <a:gd name="connsiteX1" fmla="*/ 85970 w 1863580"/>
              <a:gd name="connsiteY1" fmla="*/ 2190809 h 2276018"/>
              <a:gd name="connsiteX2" fmla="*/ 1777610 w 1863580"/>
              <a:gd name="connsiteY2" fmla="*/ 2190809 h 2276018"/>
              <a:gd name="connsiteX3" fmla="*/ 1777610 w 1863580"/>
              <a:gd name="connsiteY3" fmla="*/ 679038 h 2276018"/>
              <a:gd name="connsiteX4" fmla="*/ 66772 w 1863580"/>
              <a:gd name="connsiteY4" fmla="*/ 209609 h 2276018"/>
              <a:gd name="connsiteX5" fmla="*/ 244490 w 1863580"/>
              <a:gd name="connsiteY5" fmla="*/ 209609 h 2276018"/>
              <a:gd name="connsiteX6" fmla="*/ 244490 w 1863580"/>
              <a:gd name="connsiteY6" fmla="*/ 358292 h 2276018"/>
              <a:gd name="connsiteX7" fmla="*/ 358563 w 1863580"/>
              <a:gd name="connsiteY7" fmla="*/ 472365 h 2276018"/>
              <a:gd name="connsiteX8" fmla="*/ 358562 w 1863580"/>
              <a:gd name="connsiteY8" fmla="*/ 472366 h 2276018"/>
              <a:gd name="connsiteX9" fmla="*/ 472635 w 1863580"/>
              <a:gd name="connsiteY9" fmla="*/ 358293 h 2276018"/>
              <a:gd name="connsiteX10" fmla="*/ 472636 w 1863580"/>
              <a:gd name="connsiteY10" fmla="*/ 209609 h 2276018"/>
              <a:gd name="connsiteX11" fmla="*/ 1438290 w 1863580"/>
              <a:gd name="connsiteY11" fmla="*/ 209609 h 2276018"/>
              <a:gd name="connsiteX12" fmla="*/ 1438290 w 1863580"/>
              <a:gd name="connsiteY12" fmla="*/ 358292 h 2276018"/>
              <a:gd name="connsiteX13" fmla="*/ 1552363 w 1863580"/>
              <a:gd name="connsiteY13" fmla="*/ 472365 h 2276018"/>
              <a:gd name="connsiteX14" fmla="*/ 1552362 w 1863580"/>
              <a:gd name="connsiteY14" fmla="*/ 472366 h 2276018"/>
              <a:gd name="connsiteX15" fmla="*/ 1666435 w 1863580"/>
              <a:gd name="connsiteY15" fmla="*/ 358293 h 2276018"/>
              <a:gd name="connsiteX16" fmla="*/ 1666436 w 1863580"/>
              <a:gd name="connsiteY16" fmla="*/ 209609 h 2276018"/>
              <a:gd name="connsiteX17" fmla="*/ 1796808 w 1863580"/>
              <a:gd name="connsiteY17" fmla="*/ 209609 h 2276018"/>
              <a:gd name="connsiteX18" fmla="*/ 1863580 w 1863580"/>
              <a:gd name="connsiteY18" fmla="*/ 276381 h 2276018"/>
              <a:gd name="connsiteX19" fmla="*/ 1863580 w 1863580"/>
              <a:gd name="connsiteY19" fmla="*/ 2209246 h 2276018"/>
              <a:gd name="connsiteX20" fmla="*/ 1796808 w 1863580"/>
              <a:gd name="connsiteY20" fmla="*/ 2276018 h 2276018"/>
              <a:gd name="connsiteX21" fmla="*/ 66772 w 1863580"/>
              <a:gd name="connsiteY21" fmla="*/ 2276018 h 2276018"/>
              <a:gd name="connsiteX22" fmla="*/ 0 w 1863580"/>
              <a:gd name="connsiteY22" fmla="*/ 2209246 h 2276018"/>
              <a:gd name="connsiteX23" fmla="*/ 0 w 1863580"/>
              <a:gd name="connsiteY23" fmla="*/ 276381 h 2276018"/>
              <a:gd name="connsiteX24" fmla="*/ 66772 w 1863580"/>
              <a:gd name="connsiteY24" fmla="*/ 209609 h 2276018"/>
              <a:gd name="connsiteX25" fmla="*/ 1549224 w 1863580"/>
              <a:gd name="connsiteY25" fmla="*/ 0 h 2276018"/>
              <a:gd name="connsiteX26" fmla="*/ 1613538 w 1863580"/>
              <a:gd name="connsiteY26" fmla="*/ 64314 h 2276018"/>
              <a:gd name="connsiteX27" fmla="*/ 1613538 w 1863580"/>
              <a:gd name="connsiteY27" fmla="*/ 359666 h 2276018"/>
              <a:gd name="connsiteX28" fmla="*/ 1549224 w 1863580"/>
              <a:gd name="connsiteY28" fmla="*/ 423980 h 2276018"/>
              <a:gd name="connsiteX29" fmla="*/ 1484910 w 1863580"/>
              <a:gd name="connsiteY29" fmla="*/ 359666 h 2276018"/>
              <a:gd name="connsiteX30" fmla="*/ 1484910 w 1863580"/>
              <a:gd name="connsiteY30" fmla="*/ 64314 h 2276018"/>
              <a:gd name="connsiteX31" fmla="*/ 1549224 w 1863580"/>
              <a:gd name="connsiteY31" fmla="*/ 0 h 2276018"/>
              <a:gd name="connsiteX32" fmla="*/ 355141 w 1863580"/>
              <a:gd name="connsiteY32" fmla="*/ 0 h 2276018"/>
              <a:gd name="connsiteX33" fmla="*/ 419455 w 1863580"/>
              <a:gd name="connsiteY33" fmla="*/ 64314 h 2276018"/>
              <a:gd name="connsiteX34" fmla="*/ 419455 w 1863580"/>
              <a:gd name="connsiteY34" fmla="*/ 359666 h 2276018"/>
              <a:gd name="connsiteX35" fmla="*/ 355141 w 1863580"/>
              <a:gd name="connsiteY35" fmla="*/ 423980 h 2276018"/>
              <a:gd name="connsiteX36" fmla="*/ 290827 w 1863580"/>
              <a:gd name="connsiteY36" fmla="*/ 359666 h 2276018"/>
              <a:gd name="connsiteX37" fmla="*/ 290827 w 1863580"/>
              <a:gd name="connsiteY37" fmla="*/ 64314 h 2276018"/>
              <a:gd name="connsiteX38" fmla="*/ 355141 w 1863580"/>
              <a:gd name="connsiteY38" fmla="*/ 0 h 227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63580" h="2276018">
                <a:moveTo>
                  <a:pt x="85970" y="679038"/>
                </a:moveTo>
                <a:lnTo>
                  <a:pt x="85970" y="2190809"/>
                </a:lnTo>
                <a:lnTo>
                  <a:pt x="1777610" y="2190809"/>
                </a:lnTo>
                <a:lnTo>
                  <a:pt x="1777610" y="679038"/>
                </a:lnTo>
                <a:close/>
                <a:moveTo>
                  <a:pt x="66772" y="209609"/>
                </a:moveTo>
                <a:lnTo>
                  <a:pt x="244490" y="209609"/>
                </a:lnTo>
                <a:lnTo>
                  <a:pt x="244490" y="358292"/>
                </a:lnTo>
                <a:cubicBezTo>
                  <a:pt x="244490" y="421293"/>
                  <a:pt x="295562" y="472365"/>
                  <a:pt x="358563" y="472365"/>
                </a:cubicBezTo>
                <a:lnTo>
                  <a:pt x="358562" y="472366"/>
                </a:lnTo>
                <a:cubicBezTo>
                  <a:pt x="421563" y="472366"/>
                  <a:pt x="472635" y="421294"/>
                  <a:pt x="472635" y="358293"/>
                </a:cubicBezTo>
                <a:lnTo>
                  <a:pt x="472636" y="209609"/>
                </a:lnTo>
                <a:lnTo>
                  <a:pt x="1438290" y="209609"/>
                </a:lnTo>
                <a:lnTo>
                  <a:pt x="1438290" y="358292"/>
                </a:lnTo>
                <a:cubicBezTo>
                  <a:pt x="1438290" y="421293"/>
                  <a:pt x="1489362" y="472365"/>
                  <a:pt x="1552363" y="472365"/>
                </a:cubicBezTo>
                <a:lnTo>
                  <a:pt x="1552362" y="472366"/>
                </a:lnTo>
                <a:cubicBezTo>
                  <a:pt x="1615363" y="472366"/>
                  <a:pt x="1666435" y="421294"/>
                  <a:pt x="1666435" y="358293"/>
                </a:cubicBezTo>
                <a:lnTo>
                  <a:pt x="1666436" y="209609"/>
                </a:lnTo>
                <a:lnTo>
                  <a:pt x="1796808" y="209609"/>
                </a:lnTo>
                <a:cubicBezTo>
                  <a:pt x="1833685" y="209609"/>
                  <a:pt x="1863580" y="239504"/>
                  <a:pt x="1863580" y="276381"/>
                </a:cubicBezTo>
                <a:lnTo>
                  <a:pt x="1863580" y="2209246"/>
                </a:lnTo>
                <a:cubicBezTo>
                  <a:pt x="1863580" y="2246123"/>
                  <a:pt x="1833685" y="2276018"/>
                  <a:pt x="1796808" y="2276018"/>
                </a:cubicBezTo>
                <a:lnTo>
                  <a:pt x="66772" y="2276018"/>
                </a:lnTo>
                <a:cubicBezTo>
                  <a:pt x="29895" y="2276018"/>
                  <a:pt x="0" y="2246123"/>
                  <a:pt x="0" y="2209246"/>
                </a:cubicBezTo>
                <a:lnTo>
                  <a:pt x="0" y="276381"/>
                </a:lnTo>
                <a:cubicBezTo>
                  <a:pt x="0" y="239504"/>
                  <a:pt x="29895" y="209609"/>
                  <a:pt x="66772" y="209609"/>
                </a:cubicBezTo>
                <a:close/>
                <a:moveTo>
                  <a:pt x="1549224" y="0"/>
                </a:moveTo>
                <a:cubicBezTo>
                  <a:pt x="1584744" y="0"/>
                  <a:pt x="1613538" y="28794"/>
                  <a:pt x="1613538" y="64314"/>
                </a:cubicBezTo>
                <a:lnTo>
                  <a:pt x="1613538" y="359666"/>
                </a:lnTo>
                <a:cubicBezTo>
                  <a:pt x="1613538" y="395186"/>
                  <a:pt x="1584744" y="423980"/>
                  <a:pt x="1549224" y="423980"/>
                </a:cubicBezTo>
                <a:cubicBezTo>
                  <a:pt x="1513704" y="423980"/>
                  <a:pt x="1484910" y="395186"/>
                  <a:pt x="1484910" y="359666"/>
                </a:cubicBezTo>
                <a:lnTo>
                  <a:pt x="1484910" y="64314"/>
                </a:lnTo>
                <a:cubicBezTo>
                  <a:pt x="1484910" y="28794"/>
                  <a:pt x="1513704" y="0"/>
                  <a:pt x="1549224" y="0"/>
                </a:cubicBezTo>
                <a:close/>
                <a:moveTo>
                  <a:pt x="355141" y="0"/>
                </a:moveTo>
                <a:cubicBezTo>
                  <a:pt x="390661" y="0"/>
                  <a:pt x="419455" y="28794"/>
                  <a:pt x="419455" y="64314"/>
                </a:cubicBezTo>
                <a:lnTo>
                  <a:pt x="419455" y="359666"/>
                </a:lnTo>
                <a:cubicBezTo>
                  <a:pt x="419455" y="395186"/>
                  <a:pt x="390661" y="423980"/>
                  <a:pt x="355141" y="423980"/>
                </a:cubicBezTo>
                <a:cubicBezTo>
                  <a:pt x="319621" y="423980"/>
                  <a:pt x="290827" y="395186"/>
                  <a:pt x="290827" y="359666"/>
                </a:cubicBezTo>
                <a:lnTo>
                  <a:pt x="290827" y="64314"/>
                </a:lnTo>
                <a:cubicBezTo>
                  <a:pt x="290827" y="28794"/>
                  <a:pt x="319621" y="0"/>
                  <a:pt x="355141" y="0"/>
                </a:cubicBezTo>
                <a:close/>
              </a:path>
            </a:pathLst>
          </a:cu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90">
            <a:extLst>
              <a:ext uri="{FF2B5EF4-FFF2-40B4-BE49-F238E27FC236}">
                <a16:creationId xmlns:a16="http://schemas.microsoft.com/office/drawing/2014/main" id="{2DE9E8B1-F07F-419C-9404-9F5EF6E1D1E9}"/>
              </a:ext>
            </a:extLst>
          </p:cNvPr>
          <p:cNvSpPr txBox="1"/>
          <p:nvPr/>
        </p:nvSpPr>
        <p:spPr>
          <a:xfrm flipH="1">
            <a:off x="4016108" y="2569167"/>
            <a:ext cx="18635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 w="3175"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19</a:t>
            </a:r>
          </a:p>
        </p:txBody>
      </p:sp>
      <p:sp>
        <p:nvSpPr>
          <p:cNvPr id="10" name="TextBox 91">
            <a:extLst>
              <a:ext uri="{FF2B5EF4-FFF2-40B4-BE49-F238E27FC236}">
                <a16:creationId xmlns:a16="http://schemas.microsoft.com/office/drawing/2014/main" id="{E61B7BEC-D1E2-438C-B2EF-0489A7B48126}"/>
              </a:ext>
            </a:extLst>
          </p:cNvPr>
          <p:cNvSpPr txBox="1"/>
          <p:nvPr/>
        </p:nvSpPr>
        <p:spPr>
          <a:xfrm flipH="1">
            <a:off x="4016108" y="3575633"/>
            <a:ext cx="186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3175"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Monday</a:t>
            </a:r>
          </a:p>
        </p:txBody>
      </p:sp>
      <p:sp>
        <p:nvSpPr>
          <p:cNvPr id="11" name="TextBox 92">
            <a:extLst>
              <a:ext uri="{FF2B5EF4-FFF2-40B4-BE49-F238E27FC236}">
                <a16:creationId xmlns:a16="http://schemas.microsoft.com/office/drawing/2014/main" id="{F8D32896-7793-485D-9ABB-F374EDFF853A}"/>
              </a:ext>
            </a:extLst>
          </p:cNvPr>
          <p:cNvSpPr txBox="1"/>
          <p:nvPr/>
        </p:nvSpPr>
        <p:spPr>
          <a:xfrm flipH="1">
            <a:off x="4440479" y="2116887"/>
            <a:ext cx="101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FEBRUARY</a:t>
            </a:r>
          </a:p>
        </p:txBody>
      </p:sp>
      <p:sp>
        <p:nvSpPr>
          <p:cNvPr id="14" name="Freeform 156">
            <a:extLst>
              <a:ext uri="{FF2B5EF4-FFF2-40B4-BE49-F238E27FC236}">
                <a16:creationId xmlns:a16="http://schemas.microsoft.com/office/drawing/2014/main" id="{20029F5D-12B8-46C6-9B4A-0735A5B6D686}"/>
              </a:ext>
            </a:extLst>
          </p:cNvPr>
          <p:cNvSpPr/>
          <p:nvPr/>
        </p:nvSpPr>
        <p:spPr>
          <a:xfrm>
            <a:off x="6304059" y="1785764"/>
            <a:ext cx="1863580" cy="2276018"/>
          </a:xfrm>
          <a:custGeom>
            <a:avLst/>
            <a:gdLst>
              <a:gd name="connsiteX0" fmla="*/ 85970 w 1863580"/>
              <a:gd name="connsiteY0" fmla="*/ 679038 h 2276018"/>
              <a:gd name="connsiteX1" fmla="*/ 85970 w 1863580"/>
              <a:gd name="connsiteY1" fmla="*/ 2190809 h 2276018"/>
              <a:gd name="connsiteX2" fmla="*/ 1777610 w 1863580"/>
              <a:gd name="connsiteY2" fmla="*/ 2190809 h 2276018"/>
              <a:gd name="connsiteX3" fmla="*/ 1777610 w 1863580"/>
              <a:gd name="connsiteY3" fmla="*/ 679038 h 2276018"/>
              <a:gd name="connsiteX4" fmla="*/ 66772 w 1863580"/>
              <a:gd name="connsiteY4" fmla="*/ 209609 h 2276018"/>
              <a:gd name="connsiteX5" fmla="*/ 244490 w 1863580"/>
              <a:gd name="connsiteY5" fmla="*/ 209609 h 2276018"/>
              <a:gd name="connsiteX6" fmla="*/ 244490 w 1863580"/>
              <a:gd name="connsiteY6" fmla="*/ 358292 h 2276018"/>
              <a:gd name="connsiteX7" fmla="*/ 358563 w 1863580"/>
              <a:gd name="connsiteY7" fmla="*/ 472365 h 2276018"/>
              <a:gd name="connsiteX8" fmla="*/ 358562 w 1863580"/>
              <a:gd name="connsiteY8" fmla="*/ 472366 h 2276018"/>
              <a:gd name="connsiteX9" fmla="*/ 472635 w 1863580"/>
              <a:gd name="connsiteY9" fmla="*/ 358293 h 2276018"/>
              <a:gd name="connsiteX10" fmla="*/ 472636 w 1863580"/>
              <a:gd name="connsiteY10" fmla="*/ 209609 h 2276018"/>
              <a:gd name="connsiteX11" fmla="*/ 1438290 w 1863580"/>
              <a:gd name="connsiteY11" fmla="*/ 209609 h 2276018"/>
              <a:gd name="connsiteX12" fmla="*/ 1438290 w 1863580"/>
              <a:gd name="connsiteY12" fmla="*/ 358292 h 2276018"/>
              <a:gd name="connsiteX13" fmla="*/ 1552363 w 1863580"/>
              <a:gd name="connsiteY13" fmla="*/ 472365 h 2276018"/>
              <a:gd name="connsiteX14" fmla="*/ 1552362 w 1863580"/>
              <a:gd name="connsiteY14" fmla="*/ 472366 h 2276018"/>
              <a:gd name="connsiteX15" fmla="*/ 1666435 w 1863580"/>
              <a:gd name="connsiteY15" fmla="*/ 358293 h 2276018"/>
              <a:gd name="connsiteX16" fmla="*/ 1666436 w 1863580"/>
              <a:gd name="connsiteY16" fmla="*/ 209609 h 2276018"/>
              <a:gd name="connsiteX17" fmla="*/ 1796808 w 1863580"/>
              <a:gd name="connsiteY17" fmla="*/ 209609 h 2276018"/>
              <a:gd name="connsiteX18" fmla="*/ 1863580 w 1863580"/>
              <a:gd name="connsiteY18" fmla="*/ 276381 h 2276018"/>
              <a:gd name="connsiteX19" fmla="*/ 1863580 w 1863580"/>
              <a:gd name="connsiteY19" fmla="*/ 2209246 h 2276018"/>
              <a:gd name="connsiteX20" fmla="*/ 1796808 w 1863580"/>
              <a:gd name="connsiteY20" fmla="*/ 2276018 h 2276018"/>
              <a:gd name="connsiteX21" fmla="*/ 66772 w 1863580"/>
              <a:gd name="connsiteY21" fmla="*/ 2276018 h 2276018"/>
              <a:gd name="connsiteX22" fmla="*/ 0 w 1863580"/>
              <a:gd name="connsiteY22" fmla="*/ 2209246 h 2276018"/>
              <a:gd name="connsiteX23" fmla="*/ 0 w 1863580"/>
              <a:gd name="connsiteY23" fmla="*/ 276381 h 2276018"/>
              <a:gd name="connsiteX24" fmla="*/ 66772 w 1863580"/>
              <a:gd name="connsiteY24" fmla="*/ 209609 h 2276018"/>
              <a:gd name="connsiteX25" fmla="*/ 1549224 w 1863580"/>
              <a:gd name="connsiteY25" fmla="*/ 0 h 2276018"/>
              <a:gd name="connsiteX26" fmla="*/ 1613538 w 1863580"/>
              <a:gd name="connsiteY26" fmla="*/ 64314 h 2276018"/>
              <a:gd name="connsiteX27" fmla="*/ 1613538 w 1863580"/>
              <a:gd name="connsiteY27" fmla="*/ 359666 h 2276018"/>
              <a:gd name="connsiteX28" fmla="*/ 1549224 w 1863580"/>
              <a:gd name="connsiteY28" fmla="*/ 423980 h 2276018"/>
              <a:gd name="connsiteX29" fmla="*/ 1484910 w 1863580"/>
              <a:gd name="connsiteY29" fmla="*/ 359666 h 2276018"/>
              <a:gd name="connsiteX30" fmla="*/ 1484910 w 1863580"/>
              <a:gd name="connsiteY30" fmla="*/ 64314 h 2276018"/>
              <a:gd name="connsiteX31" fmla="*/ 1549224 w 1863580"/>
              <a:gd name="connsiteY31" fmla="*/ 0 h 2276018"/>
              <a:gd name="connsiteX32" fmla="*/ 355141 w 1863580"/>
              <a:gd name="connsiteY32" fmla="*/ 0 h 2276018"/>
              <a:gd name="connsiteX33" fmla="*/ 419455 w 1863580"/>
              <a:gd name="connsiteY33" fmla="*/ 64314 h 2276018"/>
              <a:gd name="connsiteX34" fmla="*/ 419455 w 1863580"/>
              <a:gd name="connsiteY34" fmla="*/ 359666 h 2276018"/>
              <a:gd name="connsiteX35" fmla="*/ 355141 w 1863580"/>
              <a:gd name="connsiteY35" fmla="*/ 423980 h 2276018"/>
              <a:gd name="connsiteX36" fmla="*/ 290827 w 1863580"/>
              <a:gd name="connsiteY36" fmla="*/ 359666 h 2276018"/>
              <a:gd name="connsiteX37" fmla="*/ 290827 w 1863580"/>
              <a:gd name="connsiteY37" fmla="*/ 64314 h 2276018"/>
              <a:gd name="connsiteX38" fmla="*/ 355141 w 1863580"/>
              <a:gd name="connsiteY38" fmla="*/ 0 h 227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63580" h="2276018">
                <a:moveTo>
                  <a:pt x="85970" y="679038"/>
                </a:moveTo>
                <a:lnTo>
                  <a:pt x="85970" y="2190809"/>
                </a:lnTo>
                <a:lnTo>
                  <a:pt x="1777610" y="2190809"/>
                </a:lnTo>
                <a:lnTo>
                  <a:pt x="1777610" y="679038"/>
                </a:lnTo>
                <a:close/>
                <a:moveTo>
                  <a:pt x="66772" y="209609"/>
                </a:moveTo>
                <a:lnTo>
                  <a:pt x="244490" y="209609"/>
                </a:lnTo>
                <a:lnTo>
                  <a:pt x="244490" y="358292"/>
                </a:lnTo>
                <a:cubicBezTo>
                  <a:pt x="244490" y="421293"/>
                  <a:pt x="295562" y="472365"/>
                  <a:pt x="358563" y="472365"/>
                </a:cubicBezTo>
                <a:lnTo>
                  <a:pt x="358562" y="472366"/>
                </a:lnTo>
                <a:cubicBezTo>
                  <a:pt x="421563" y="472366"/>
                  <a:pt x="472635" y="421294"/>
                  <a:pt x="472635" y="358293"/>
                </a:cubicBezTo>
                <a:lnTo>
                  <a:pt x="472636" y="209609"/>
                </a:lnTo>
                <a:lnTo>
                  <a:pt x="1438290" y="209609"/>
                </a:lnTo>
                <a:lnTo>
                  <a:pt x="1438290" y="358292"/>
                </a:lnTo>
                <a:cubicBezTo>
                  <a:pt x="1438290" y="421293"/>
                  <a:pt x="1489362" y="472365"/>
                  <a:pt x="1552363" y="472365"/>
                </a:cubicBezTo>
                <a:lnTo>
                  <a:pt x="1552362" y="472366"/>
                </a:lnTo>
                <a:cubicBezTo>
                  <a:pt x="1615363" y="472366"/>
                  <a:pt x="1666435" y="421294"/>
                  <a:pt x="1666435" y="358293"/>
                </a:cubicBezTo>
                <a:lnTo>
                  <a:pt x="1666436" y="209609"/>
                </a:lnTo>
                <a:lnTo>
                  <a:pt x="1796808" y="209609"/>
                </a:lnTo>
                <a:cubicBezTo>
                  <a:pt x="1833685" y="209609"/>
                  <a:pt x="1863580" y="239504"/>
                  <a:pt x="1863580" y="276381"/>
                </a:cubicBezTo>
                <a:lnTo>
                  <a:pt x="1863580" y="2209246"/>
                </a:lnTo>
                <a:cubicBezTo>
                  <a:pt x="1863580" y="2246123"/>
                  <a:pt x="1833685" y="2276018"/>
                  <a:pt x="1796808" y="2276018"/>
                </a:cubicBezTo>
                <a:lnTo>
                  <a:pt x="66772" y="2276018"/>
                </a:lnTo>
                <a:cubicBezTo>
                  <a:pt x="29895" y="2276018"/>
                  <a:pt x="0" y="2246123"/>
                  <a:pt x="0" y="2209246"/>
                </a:cubicBezTo>
                <a:lnTo>
                  <a:pt x="0" y="276381"/>
                </a:lnTo>
                <a:cubicBezTo>
                  <a:pt x="0" y="239504"/>
                  <a:pt x="29895" y="209609"/>
                  <a:pt x="66772" y="209609"/>
                </a:cubicBezTo>
                <a:close/>
                <a:moveTo>
                  <a:pt x="1549224" y="0"/>
                </a:moveTo>
                <a:cubicBezTo>
                  <a:pt x="1584744" y="0"/>
                  <a:pt x="1613538" y="28794"/>
                  <a:pt x="1613538" y="64314"/>
                </a:cubicBezTo>
                <a:lnTo>
                  <a:pt x="1613538" y="359666"/>
                </a:lnTo>
                <a:cubicBezTo>
                  <a:pt x="1613538" y="395186"/>
                  <a:pt x="1584744" y="423980"/>
                  <a:pt x="1549224" y="423980"/>
                </a:cubicBezTo>
                <a:cubicBezTo>
                  <a:pt x="1513704" y="423980"/>
                  <a:pt x="1484910" y="395186"/>
                  <a:pt x="1484910" y="359666"/>
                </a:cubicBezTo>
                <a:lnTo>
                  <a:pt x="1484910" y="64314"/>
                </a:lnTo>
                <a:cubicBezTo>
                  <a:pt x="1484910" y="28794"/>
                  <a:pt x="1513704" y="0"/>
                  <a:pt x="1549224" y="0"/>
                </a:cubicBezTo>
                <a:close/>
                <a:moveTo>
                  <a:pt x="355141" y="0"/>
                </a:moveTo>
                <a:cubicBezTo>
                  <a:pt x="390661" y="0"/>
                  <a:pt x="419455" y="28794"/>
                  <a:pt x="419455" y="64314"/>
                </a:cubicBezTo>
                <a:lnTo>
                  <a:pt x="419455" y="359666"/>
                </a:lnTo>
                <a:cubicBezTo>
                  <a:pt x="419455" y="395186"/>
                  <a:pt x="390661" y="423980"/>
                  <a:pt x="355141" y="423980"/>
                </a:cubicBezTo>
                <a:cubicBezTo>
                  <a:pt x="319621" y="423980"/>
                  <a:pt x="290827" y="395186"/>
                  <a:pt x="290827" y="359666"/>
                </a:cubicBezTo>
                <a:lnTo>
                  <a:pt x="290827" y="64314"/>
                </a:lnTo>
                <a:cubicBezTo>
                  <a:pt x="290827" y="28794"/>
                  <a:pt x="319621" y="0"/>
                  <a:pt x="3551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57">
            <a:extLst>
              <a:ext uri="{FF2B5EF4-FFF2-40B4-BE49-F238E27FC236}">
                <a16:creationId xmlns:a16="http://schemas.microsoft.com/office/drawing/2014/main" id="{9990E2C5-F43A-4A59-A0F6-623D22E7DA41}"/>
              </a:ext>
            </a:extLst>
          </p:cNvPr>
          <p:cNvSpPr txBox="1"/>
          <p:nvPr/>
        </p:nvSpPr>
        <p:spPr>
          <a:xfrm flipH="1">
            <a:off x="6304059" y="2569167"/>
            <a:ext cx="18635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 w="3175"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</a:p>
        </p:txBody>
      </p:sp>
      <p:sp>
        <p:nvSpPr>
          <p:cNvPr id="16" name="TextBox 158">
            <a:extLst>
              <a:ext uri="{FF2B5EF4-FFF2-40B4-BE49-F238E27FC236}">
                <a16:creationId xmlns:a16="http://schemas.microsoft.com/office/drawing/2014/main" id="{4830DAB2-3DB6-4A57-8593-450E3F8537AE}"/>
              </a:ext>
            </a:extLst>
          </p:cNvPr>
          <p:cNvSpPr txBox="1"/>
          <p:nvPr/>
        </p:nvSpPr>
        <p:spPr>
          <a:xfrm flipH="1">
            <a:off x="6304059" y="3575633"/>
            <a:ext cx="186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3175"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Tuesday </a:t>
            </a:r>
          </a:p>
        </p:txBody>
      </p:sp>
      <p:sp>
        <p:nvSpPr>
          <p:cNvPr id="17" name="TextBox 159">
            <a:extLst>
              <a:ext uri="{FF2B5EF4-FFF2-40B4-BE49-F238E27FC236}">
                <a16:creationId xmlns:a16="http://schemas.microsoft.com/office/drawing/2014/main" id="{3D11EF12-C547-4DF8-81EE-F37F48F2B585}"/>
              </a:ext>
            </a:extLst>
          </p:cNvPr>
          <p:cNvSpPr txBox="1"/>
          <p:nvPr/>
        </p:nvSpPr>
        <p:spPr>
          <a:xfrm flipH="1">
            <a:off x="6728430" y="2116887"/>
            <a:ext cx="101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MARCH</a:t>
            </a:r>
          </a:p>
        </p:txBody>
      </p:sp>
      <p:sp>
        <p:nvSpPr>
          <p:cNvPr id="20" name="Freeform 163">
            <a:extLst>
              <a:ext uri="{FF2B5EF4-FFF2-40B4-BE49-F238E27FC236}">
                <a16:creationId xmlns:a16="http://schemas.microsoft.com/office/drawing/2014/main" id="{09EF6C05-EF4B-414E-96E4-1D8E4C1B3A72}"/>
              </a:ext>
            </a:extLst>
          </p:cNvPr>
          <p:cNvSpPr/>
          <p:nvPr/>
        </p:nvSpPr>
        <p:spPr>
          <a:xfrm>
            <a:off x="8636250" y="1785764"/>
            <a:ext cx="1863580" cy="2276018"/>
          </a:xfrm>
          <a:custGeom>
            <a:avLst/>
            <a:gdLst>
              <a:gd name="connsiteX0" fmla="*/ 85970 w 1863580"/>
              <a:gd name="connsiteY0" fmla="*/ 679038 h 2276018"/>
              <a:gd name="connsiteX1" fmla="*/ 85970 w 1863580"/>
              <a:gd name="connsiteY1" fmla="*/ 2190809 h 2276018"/>
              <a:gd name="connsiteX2" fmla="*/ 1777610 w 1863580"/>
              <a:gd name="connsiteY2" fmla="*/ 2190809 h 2276018"/>
              <a:gd name="connsiteX3" fmla="*/ 1777610 w 1863580"/>
              <a:gd name="connsiteY3" fmla="*/ 679038 h 2276018"/>
              <a:gd name="connsiteX4" fmla="*/ 66772 w 1863580"/>
              <a:gd name="connsiteY4" fmla="*/ 209609 h 2276018"/>
              <a:gd name="connsiteX5" fmla="*/ 244490 w 1863580"/>
              <a:gd name="connsiteY5" fmla="*/ 209609 h 2276018"/>
              <a:gd name="connsiteX6" fmla="*/ 244490 w 1863580"/>
              <a:gd name="connsiteY6" fmla="*/ 358292 h 2276018"/>
              <a:gd name="connsiteX7" fmla="*/ 358563 w 1863580"/>
              <a:gd name="connsiteY7" fmla="*/ 472365 h 2276018"/>
              <a:gd name="connsiteX8" fmla="*/ 358562 w 1863580"/>
              <a:gd name="connsiteY8" fmla="*/ 472366 h 2276018"/>
              <a:gd name="connsiteX9" fmla="*/ 472635 w 1863580"/>
              <a:gd name="connsiteY9" fmla="*/ 358293 h 2276018"/>
              <a:gd name="connsiteX10" fmla="*/ 472636 w 1863580"/>
              <a:gd name="connsiteY10" fmla="*/ 209609 h 2276018"/>
              <a:gd name="connsiteX11" fmla="*/ 1438290 w 1863580"/>
              <a:gd name="connsiteY11" fmla="*/ 209609 h 2276018"/>
              <a:gd name="connsiteX12" fmla="*/ 1438290 w 1863580"/>
              <a:gd name="connsiteY12" fmla="*/ 358292 h 2276018"/>
              <a:gd name="connsiteX13" fmla="*/ 1552363 w 1863580"/>
              <a:gd name="connsiteY13" fmla="*/ 472365 h 2276018"/>
              <a:gd name="connsiteX14" fmla="*/ 1552362 w 1863580"/>
              <a:gd name="connsiteY14" fmla="*/ 472366 h 2276018"/>
              <a:gd name="connsiteX15" fmla="*/ 1666435 w 1863580"/>
              <a:gd name="connsiteY15" fmla="*/ 358293 h 2276018"/>
              <a:gd name="connsiteX16" fmla="*/ 1666436 w 1863580"/>
              <a:gd name="connsiteY16" fmla="*/ 209609 h 2276018"/>
              <a:gd name="connsiteX17" fmla="*/ 1796808 w 1863580"/>
              <a:gd name="connsiteY17" fmla="*/ 209609 h 2276018"/>
              <a:gd name="connsiteX18" fmla="*/ 1863580 w 1863580"/>
              <a:gd name="connsiteY18" fmla="*/ 276381 h 2276018"/>
              <a:gd name="connsiteX19" fmla="*/ 1863580 w 1863580"/>
              <a:gd name="connsiteY19" fmla="*/ 2209246 h 2276018"/>
              <a:gd name="connsiteX20" fmla="*/ 1796808 w 1863580"/>
              <a:gd name="connsiteY20" fmla="*/ 2276018 h 2276018"/>
              <a:gd name="connsiteX21" fmla="*/ 66772 w 1863580"/>
              <a:gd name="connsiteY21" fmla="*/ 2276018 h 2276018"/>
              <a:gd name="connsiteX22" fmla="*/ 0 w 1863580"/>
              <a:gd name="connsiteY22" fmla="*/ 2209246 h 2276018"/>
              <a:gd name="connsiteX23" fmla="*/ 0 w 1863580"/>
              <a:gd name="connsiteY23" fmla="*/ 276381 h 2276018"/>
              <a:gd name="connsiteX24" fmla="*/ 66772 w 1863580"/>
              <a:gd name="connsiteY24" fmla="*/ 209609 h 2276018"/>
              <a:gd name="connsiteX25" fmla="*/ 1549224 w 1863580"/>
              <a:gd name="connsiteY25" fmla="*/ 0 h 2276018"/>
              <a:gd name="connsiteX26" fmla="*/ 1613538 w 1863580"/>
              <a:gd name="connsiteY26" fmla="*/ 64314 h 2276018"/>
              <a:gd name="connsiteX27" fmla="*/ 1613538 w 1863580"/>
              <a:gd name="connsiteY27" fmla="*/ 359666 h 2276018"/>
              <a:gd name="connsiteX28" fmla="*/ 1549224 w 1863580"/>
              <a:gd name="connsiteY28" fmla="*/ 423980 h 2276018"/>
              <a:gd name="connsiteX29" fmla="*/ 1484910 w 1863580"/>
              <a:gd name="connsiteY29" fmla="*/ 359666 h 2276018"/>
              <a:gd name="connsiteX30" fmla="*/ 1484910 w 1863580"/>
              <a:gd name="connsiteY30" fmla="*/ 64314 h 2276018"/>
              <a:gd name="connsiteX31" fmla="*/ 1549224 w 1863580"/>
              <a:gd name="connsiteY31" fmla="*/ 0 h 2276018"/>
              <a:gd name="connsiteX32" fmla="*/ 355141 w 1863580"/>
              <a:gd name="connsiteY32" fmla="*/ 0 h 2276018"/>
              <a:gd name="connsiteX33" fmla="*/ 419455 w 1863580"/>
              <a:gd name="connsiteY33" fmla="*/ 64314 h 2276018"/>
              <a:gd name="connsiteX34" fmla="*/ 419455 w 1863580"/>
              <a:gd name="connsiteY34" fmla="*/ 359666 h 2276018"/>
              <a:gd name="connsiteX35" fmla="*/ 355141 w 1863580"/>
              <a:gd name="connsiteY35" fmla="*/ 423980 h 2276018"/>
              <a:gd name="connsiteX36" fmla="*/ 290827 w 1863580"/>
              <a:gd name="connsiteY36" fmla="*/ 359666 h 2276018"/>
              <a:gd name="connsiteX37" fmla="*/ 290827 w 1863580"/>
              <a:gd name="connsiteY37" fmla="*/ 64314 h 2276018"/>
              <a:gd name="connsiteX38" fmla="*/ 355141 w 1863580"/>
              <a:gd name="connsiteY38" fmla="*/ 0 h 227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63580" h="2276018">
                <a:moveTo>
                  <a:pt x="85970" y="679038"/>
                </a:moveTo>
                <a:lnTo>
                  <a:pt x="85970" y="2190809"/>
                </a:lnTo>
                <a:lnTo>
                  <a:pt x="1777610" y="2190809"/>
                </a:lnTo>
                <a:lnTo>
                  <a:pt x="1777610" y="679038"/>
                </a:lnTo>
                <a:close/>
                <a:moveTo>
                  <a:pt x="66772" y="209609"/>
                </a:moveTo>
                <a:lnTo>
                  <a:pt x="244490" y="209609"/>
                </a:lnTo>
                <a:lnTo>
                  <a:pt x="244490" y="358292"/>
                </a:lnTo>
                <a:cubicBezTo>
                  <a:pt x="244490" y="421293"/>
                  <a:pt x="295562" y="472365"/>
                  <a:pt x="358563" y="472365"/>
                </a:cubicBezTo>
                <a:lnTo>
                  <a:pt x="358562" y="472366"/>
                </a:lnTo>
                <a:cubicBezTo>
                  <a:pt x="421563" y="472366"/>
                  <a:pt x="472635" y="421294"/>
                  <a:pt x="472635" y="358293"/>
                </a:cubicBezTo>
                <a:lnTo>
                  <a:pt x="472636" y="209609"/>
                </a:lnTo>
                <a:lnTo>
                  <a:pt x="1438290" y="209609"/>
                </a:lnTo>
                <a:lnTo>
                  <a:pt x="1438290" y="358292"/>
                </a:lnTo>
                <a:cubicBezTo>
                  <a:pt x="1438290" y="421293"/>
                  <a:pt x="1489362" y="472365"/>
                  <a:pt x="1552363" y="472365"/>
                </a:cubicBezTo>
                <a:lnTo>
                  <a:pt x="1552362" y="472366"/>
                </a:lnTo>
                <a:cubicBezTo>
                  <a:pt x="1615363" y="472366"/>
                  <a:pt x="1666435" y="421294"/>
                  <a:pt x="1666435" y="358293"/>
                </a:cubicBezTo>
                <a:lnTo>
                  <a:pt x="1666436" y="209609"/>
                </a:lnTo>
                <a:lnTo>
                  <a:pt x="1796808" y="209609"/>
                </a:lnTo>
                <a:cubicBezTo>
                  <a:pt x="1833685" y="209609"/>
                  <a:pt x="1863580" y="239504"/>
                  <a:pt x="1863580" y="276381"/>
                </a:cubicBezTo>
                <a:lnTo>
                  <a:pt x="1863580" y="2209246"/>
                </a:lnTo>
                <a:cubicBezTo>
                  <a:pt x="1863580" y="2246123"/>
                  <a:pt x="1833685" y="2276018"/>
                  <a:pt x="1796808" y="2276018"/>
                </a:cubicBezTo>
                <a:lnTo>
                  <a:pt x="66772" y="2276018"/>
                </a:lnTo>
                <a:cubicBezTo>
                  <a:pt x="29895" y="2276018"/>
                  <a:pt x="0" y="2246123"/>
                  <a:pt x="0" y="2209246"/>
                </a:cubicBezTo>
                <a:lnTo>
                  <a:pt x="0" y="276381"/>
                </a:lnTo>
                <a:cubicBezTo>
                  <a:pt x="0" y="239504"/>
                  <a:pt x="29895" y="209609"/>
                  <a:pt x="66772" y="209609"/>
                </a:cubicBezTo>
                <a:close/>
                <a:moveTo>
                  <a:pt x="1549224" y="0"/>
                </a:moveTo>
                <a:cubicBezTo>
                  <a:pt x="1584744" y="0"/>
                  <a:pt x="1613538" y="28794"/>
                  <a:pt x="1613538" y="64314"/>
                </a:cubicBezTo>
                <a:lnTo>
                  <a:pt x="1613538" y="359666"/>
                </a:lnTo>
                <a:cubicBezTo>
                  <a:pt x="1613538" y="395186"/>
                  <a:pt x="1584744" y="423980"/>
                  <a:pt x="1549224" y="423980"/>
                </a:cubicBezTo>
                <a:cubicBezTo>
                  <a:pt x="1513704" y="423980"/>
                  <a:pt x="1484910" y="395186"/>
                  <a:pt x="1484910" y="359666"/>
                </a:cubicBezTo>
                <a:lnTo>
                  <a:pt x="1484910" y="64314"/>
                </a:lnTo>
                <a:cubicBezTo>
                  <a:pt x="1484910" y="28794"/>
                  <a:pt x="1513704" y="0"/>
                  <a:pt x="1549224" y="0"/>
                </a:cubicBezTo>
                <a:close/>
                <a:moveTo>
                  <a:pt x="355141" y="0"/>
                </a:moveTo>
                <a:cubicBezTo>
                  <a:pt x="390661" y="0"/>
                  <a:pt x="419455" y="28794"/>
                  <a:pt x="419455" y="64314"/>
                </a:cubicBezTo>
                <a:lnTo>
                  <a:pt x="419455" y="359666"/>
                </a:lnTo>
                <a:cubicBezTo>
                  <a:pt x="419455" y="395186"/>
                  <a:pt x="390661" y="423980"/>
                  <a:pt x="355141" y="423980"/>
                </a:cubicBezTo>
                <a:cubicBezTo>
                  <a:pt x="319621" y="423980"/>
                  <a:pt x="290827" y="395186"/>
                  <a:pt x="290827" y="359666"/>
                </a:cubicBezTo>
                <a:lnTo>
                  <a:pt x="290827" y="64314"/>
                </a:lnTo>
                <a:cubicBezTo>
                  <a:pt x="290827" y="28794"/>
                  <a:pt x="319621" y="0"/>
                  <a:pt x="355141" y="0"/>
                </a:cubicBezTo>
                <a:close/>
              </a:path>
            </a:pathLst>
          </a:cu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164">
            <a:extLst>
              <a:ext uri="{FF2B5EF4-FFF2-40B4-BE49-F238E27FC236}">
                <a16:creationId xmlns:a16="http://schemas.microsoft.com/office/drawing/2014/main" id="{99714582-0AAB-46BC-A77B-2FFBAF0F7460}"/>
              </a:ext>
            </a:extLst>
          </p:cNvPr>
          <p:cNvSpPr txBox="1"/>
          <p:nvPr/>
        </p:nvSpPr>
        <p:spPr>
          <a:xfrm flipH="1">
            <a:off x="8636250" y="2569167"/>
            <a:ext cx="18635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 w="3175"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22" name="TextBox 165">
            <a:extLst>
              <a:ext uri="{FF2B5EF4-FFF2-40B4-BE49-F238E27FC236}">
                <a16:creationId xmlns:a16="http://schemas.microsoft.com/office/drawing/2014/main" id="{7243E906-76E2-4DF7-A6EE-0CC083BE6C17}"/>
              </a:ext>
            </a:extLst>
          </p:cNvPr>
          <p:cNvSpPr txBox="1"/>
          <p:nvPr/>
        </p:nvSpPr>
        <p:spPr>
          <a:xfrm flipH="1">
            <a:off x="8636250" y="3575633"/>
            <a:ext cx="186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3175"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Wednesday </a:t>
            </a:r>
          </a:p>
        </p:txBody>
      </p:sp>
      <p:sp>
        <p:nvSpPr>
          <p:cNvPr id="23" name="TextBox 166">
            <a:extLst>
              <a:ext uri="{FF2B5EF4-FFF2-40B4-BE49-F238E27FC236}">
                <a16:creationId xmlns:a16="http://schemas.microsoft.com/office/drawing/2014/main" id="{64ADA41F-6803-4BC8-87D0-79E9B2F1B0FD}"/>
              </a:ext>
            </a:extLst>
          </p:cNvPr>
          <p:cNvSpPr txBox="1"/>
          <p:nvPr/>
        </p:nvSpPr>
        <p:spPr>
          <a:xfrm flipH="1">
            <a:off x="9060621" y="2116887"/>
            <a:ext cx="101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APRIL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68B765D-82BF-4F3B-9011-275DAE79EAF5}"/>
              </a:ext>
            </a:extLst>
          </p:cNvPr>
          <p:cNvGrpSpPr/>
          <p:nvPr/>
        </p:nvGrpSpPr>
        <p:grpSpPr>
          <a:xfrm>
            <a:off x="952501" y="4347658"/>
            <a:ext cx="3487978" cy="1477199"/>
            <a:chOff x="8386921" y="2138442"/>
            <a:chExt cx="2501951" cy="106212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BEF5D78-CA31-4225-A7A3-00CC9488B8A1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F8D0AE6-4765-4EF2-9897-5CB3220D6D3F}"/>
                </a:ext>
              </a:extLst>
            </p:cNvPr>
            <p:cNvSpPr txBox="1"/>
            <p:nvPr/>
          </p:nvSpPr>
          <p:spPr>
            <a:xfrm>
              <a:off x="8984679" y="2453143"/>
              <a:ext cx="1275765" cy="7474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D095BCB-3B44-4876-9C2E-4F06B0903A1E}"/>
              </a:ext>
            </a:extLst>
          </p:cNvPr>
          <p:cNvGrpSpPr/>
          <p:nvPr/>
        </p:nvGrpSpPr>
        <p:grpSpPr>
          <a:xfrm>
            <a:off x="3167367" y="4392905"/>
            <a:ext cx="3487978" cy="1465209"/>
            <a:chOff x="8386921" y="2138442"/>
            <a:chExt cx="2501951" cy="105350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271157F-E146-4D2D-8855-B6F2A329EC22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CB819DE-6882-46BD-A021-1203BE88F8EA}"/>
                </a:ext>
              </a:extLst>
            </p:cNvPr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410C4C0-6A9C-4823-845E-FA90A68200C8}"/>
              </a:ext>
            </a:extLst>
          </p:cNvPr>
          <p:cNvGrpSpPr/>
          <p:nvPr/>
        </p:nvGrpSpPr>
        <p:grpSpPr>
          <a:xfrm>
            <a:off x="5528403" y="4347658"/>
            <a:ext cx="3487978" cy="1477199"/>
            <a:chOff x="8386921" y="2138442"/>
            <a:chExt cx="2501951" cy="106212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B0514B5-E101-4398-9AFF-6C4711619D9F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CDF1E5C-2E54-487F-BC16-8F883565AC98}"/>
                </a:ext>
              </a:extLst>
            </p:cNvPr>
            <p:cNvSpPr txBox="1"/>
            <p:nvPr/>
          </p:nvSpPr>
          <p:spPr>
            <a:xfrm>
              <a:off x="8984679" y="2453143"/>
              <a:ext cx="1275765" cy="7474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4C01B9D-40DC-466D-9BBD-CACD23F53348}"/>
              </a:ext>
            </a:extLst>
          </p:cNvPr>
          <p:cNvGrpSpPr/>
          <p:nvPr/>
        </p:nvGrpSpPr>
        <p:grpSpPr>
          <a:xfrm>
            <a:off x="7824051" y="4347658"/>
            <a:ext cx="3487978" cy="1465209"/>
            <a:chOff x="8386921" y="2138442"/>
            <a:chExt cx="2501951" cy="1053504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9FC92A8-8786-4061-B827-77A5ED0E95F2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88E72A8-4273-496A-9177-F27C5ED16033}"/>
                </a:ext>
              </a:extLst>
            </p:cNvPr>
            <p:cNvSpPr txBox="1"/>
            <p:nvPr/>
          </p:nvSpPr>
          <p:spPr>
            <a:xfrm>
              <a:off x="8984679" y="2453143"/>
              <a:ext cx="1275765" cy="738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54" name="椭圆 53">
            <a:extLst>
              <a:ext uri="{FF2B5EF4-FFF2-40B4-BE49-F238E27FC236}">
                <a16:creationId xmlns:a16="http://schemas.microsoft.com/office/drawing/2014/main" id="{C62CEA10-15DA-4817-98C9-2DF5519B01A2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7724A78-B6D4-4ECD-9700-4A603781397F}"/>
              </a:ext>
            </a:extLst>
          </p:cNvPr>
          <p:cNvSpPr txBox="1"/>
          <p:nvPr/>
        </p:nvSpPr>
        <p:spPr>
          <a:xfrm>
            <a:off x="1338785" y="311625"/>
            <a:ext cx="348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29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 animBg="1"/>
      <p:bldP spid="9" grpId="0"/>
      <p:bldP spid="10" grpId="0"/>
      <p:bldP spid="11" grpId="0"/>
      <p:bldP spid="14" grpId="0" animBg="1"/>
      <p:bldP spid="15" grpId="0"/>
      <p:bldP spid="16" grpId="0"/>
      <p:bldP spid="17" grpId="0"/>
      <p:bldP spid="20" grpId="0" animBg="1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32" name="Shape 3624">
            <a:extLst>
              <a:ext uri="{FF2B5EF4-FFF2-40B4-BE49-F238E27FC236}">
                <a16:creationId xmlns:a16="http://schemas.microsoft.com/office/drawing/2014/main" id="{4D8C4D28-8D84-4891-9732-E88CC0841DE0}"/>
              </a:ext>
            </a:extLst>
          </p:cNvPr>
          <p:cNvSpPr/>
          <p:nvPr/>
        </p:nvSpPr>
        <p:spPr>
          <a:xfrm>
            <a:off x="6942165" y="2192893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CF1B6118-B8B5-4947-890F-AA84CF73358D}"/>
              </a:ext>
            </a:extLst>
          </p:cNvPr>
          <p:cNvSpPr txBox="1"/>
          <p:nvPr/>
        </p:nvSpPr>
        <p:spPr>
          <a:xfrm>
            <a:off x="7879930" y="2121292"/>
            <a:ext cx="31113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32AC74D8-E3A9-4F6F-93E4-7053FE62170D}"/>
              </a:ext>
            </a:extLst>
          </p:cNvPr>
          <p:cNvSpPr txBox="1"/>
          <p:nvPr/>
        </p:nvSpPr>
        <p:spPr>
          <a:xfrm>
            <a:off x="7879930" y="2432038"/>
            <a:ext cx="3111309" cy="110799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There are many variations of passages of </a:t>
            </a:r>
            <a:r>
              <a:rPr lang="en-US" sz="1200" dirty="0" err="1">
                <a:cs typeface="+mn-ea"/>
                <a:sym typeface="+mn-lt"/>
              </a:rPr>
              <a:t>Lorem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</a:t>
            </a:r>
            <a:r>
              <a:rPr lang="en-US" sz="1200" dirty="0">
                <a:cs typeface="+mn-ea"/>
                <a:sym typeface="+mn-lt"/>
              </a:rPr>
              <a:t> available, but the. There are many variations of passages of </a:t>
            </a:r>
            <a:r>
              <a:rPr lang="en-US" sz="1200" dirty="0" err="1">
                <a:cs typeface="+mn-ea"/>
                <a:sym typeface="+mn-lt"/>
              </a:rPr>
              <a:t>Lorem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</a:t>
            </a:r>
            <a:r>
              <a:rPr lang="en-US" sz="1200" dirty="0">
                <a:cs typeface="+mn-ea"/>
                <a:sym typeface="+mn-lt"/>
              </a:rPr>
              <a:t> available, but the.</a:t>
            </a: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67D24920-5560-4B81-B99E-D7C129B6525D}"/>
              </a:ext>
            </a:extLst>
          </p:cNvPr>
          <p:cNvSpPr txBox="1"/>
          <p:nvPr/>
        </p:nvSpPr>
        <p:spPr>
          <a:xfrm>
            <a:off x="7879929" y="4143928"/>
            <a:ext cx="31113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A6B86947-1EB5-4162-A8F6-C3A980B4FB8F}"/>
              </a:ext>
            </a:extLst>
          </p:cNvPr>
          <p:cNvSpPr txBox="1"/>
          <p:nvPr/>
        </p:nvSpPr>
        <p:spPr>
          <a:xfrm>
            <a:off x="7879929" y="4489129"/>
            <a:ext cx="3111309" cy="110799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There are many variations of passages of </a:t>
            </a:r>
            <a:r>
              <a:rPr lang="en-US" sz="1200" dirty="0" err="1">
                <a:cs typeface="+mn-ea"/>
                <a:sym typeface="+mn-lt"/>
              </a:rPr>
              <a:t>Lorem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</a:t>
            </a:r>
            <a:r>
              <a:rPr lang="en-US" sz="1200" dirty="0">
                <a:cs typeface="+mn-ea"/>
                <a:sym typeface="+mn-lt"/>
              </a:rPr>
              <a:t> available, but the. There are many variations of passages of </a:t>
            </a:r>
            <a:r>
              <a:rPr lang="en-US" sz="1200" dirty="0" err="1">
                <a:cs typeface="+mn-ea"/>
                <a:sym typeface="+mn-lt"/>
              </a:rPr>
              <a:t>Lorem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</a:t>
            </a:r>
            <a:r>
              <a:rPr lang="en-US" sz="1200" dirty="0">
                <a:cs typeface="+mn-ea"/>
                <a:sym typeface="+mn-lt"/>
              </a:rPr>
              <a:t> available, but the.</a:t>
            </a:r>
          </a:p>
        </p:txBody>
      </p:sp>
      <p:sp>
        <p:nvSpPr>
          <p:cNvPr id="49" name="Shape 3767">
            <a:extLst>
              <a:ext uri="{FF2B5EF4-FFF2-40B4-BE49-F238E27FC236}">
                <a16:creationId xmlns:a16="http://schemas.microsoft.com/office/drawing/2014/main" id="{4778E416-A07A-4271-A41F-7573EF69AD5F}"/>
              </a:ext>
            </a:extLst>
          </p:cNvPr>
          <p:cNvSpPr/>
          <p:nvPr/>
        </p:nvSpPr>
        <p:spPr>
          <a:xfrm>
            <a:off x="6932640" y="4234095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8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8"/>
                  <a:pt x="10529" y="14727"/>
                  <a:pt x="10800" y="14727"/>
                </a:cubicBezTo>
                <a:cubicBezTo>
                  <a:pt x="11071" y="14727"/>
                  <a:pt x="11291" y="14508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8"/>
                  <a:pt x="18384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8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50" name="Straight Connector 11">
            <a:extLst>
              <a:ext uri="{FF2B5EF4-FFF2-40B4-BE49-F238E27FC236}">
                <a16:creationId xmlns:a16="http://schemas.microsoft.com/office/drawing/2014/main" id="{05D357DD-ACA4-4C90-8BDA-B1F599E36D30}"/>
              </a:ext>
            </a:extLst>
          </p:cNvPr>
          <p:cNvCxnSpPr/>
          <p:nvPr/>
        </p:nvCxnSpPr>
        <p:spPr>
          <a:xfrm>
            <a:off x="6841666" y="3772019"/>
            <a:ext cx="3743337" cy="0"/>
          </a:xfrm>
          <a:prstGeom prst="line">
            <a:avLst/>
          </a:prstGeom>
          <a:ln w="6350">
            <a:solidFill>
              <a:srgbClr val="0035AA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0ce396b1-13d0-41fe-bb34-ddfd460a4f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4FCE602-216A-4C34-9A59-01573F1DBB7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9783" y="2034885"/>
            <a:ext cx="5964676" cy="3212610"/>
            <a:chOff x="2426337" y="1452498"/>
            <a:chExt cx="7339327" cy="3953005"/>
          </a:xfrm>
        </p:grpSpPr>
        <p:sp>
          <p:nvSpPr>
            <p:cNvPr id="27" name="í$líḋè">
              <a:extLst>
                <a:ext uri="{FF2B5EF4-FFF2-40B4-BE49-F238E27FC236}">
                  <a16:creationId xmlns:a16="http://schemas.microsoft.com/office/drawing/2014/main" id="{88B71ECF-EE4D-4DE9-836A-23AC4ED3B0CC}"/>
                </a:ext>
              </a:extLst>
            </p:cNvPr>
            <p:cNvSpPr/>
            <p:nvPr/>
          </p:nvSpPr>
          <p:spPr bwMode="auto">
            <a:xfrm>
              <a:off x="2426337" y="1452498"/>
              <a:ext cx="7339327" cy="3953005"/>
            </a:xfrm>
            <a:custGeom>
              <a:avLst/>
              <a:gdLst>
                <a:gd name="T0" fmla="*/ 4576 w 4577"/>
                <a:gd name="T1" fmla="*/ 1585 h 2468"/>
                <a:gd name="T2" fmla="*/ 4549 w 4577"/>
                <a:gd name="T3" fmla="*/ 1783 h 2468"/>
                <a:gd name="T4" fmla="*/ 4472 w 4577"/>
                <a:gd name="T5" fmla="*/ 1960 h 2468"/>
                <a:gd name="T6" fmla="*/ 4140 w 4577"/>
                <a:gd name="T7" fmla="*/ 2416 h 2468"/>
                <a:gd name="T8" fmla="*/ 3881 w 4577"/>
                <a:gd name="T9" fmla="*/ 2467 h 2468"/>
                <a:gd name="T10" fmla="*/ 869 w 4577"/>
                <a:gd name="T11" fmla="*/ 2467 h 2468"/>
                <a:gd name="T12" fmla="*/ 436 w 4577"/>
                <a:gd name="T13" fmla="*/ 2350 h 2468"/>
                <a:gd name="T14" fmla="*/ 337 w 4577"/>
                <a:gd name="T15" fmla="*/ 2278 h 2468"/>
                <a:gd name="T16" fmla="*/ 117 w 4577"/>
                <a:gd name="T17" fmla="*/ 1821 h 2468"/>
                <a:gd name="T18" fmla="*/ 0 w 4577"/>
                <a:gd name="T19" fmla="*/ 1427 h 2468"/>
                <a:gd name="T20" fmla="*/ 422 w 4577"/>
                <a:gd name="T21" fmla="*/ 769 h 2468"/>
                <a:gd name="T22" fmla="*/ 524 w 4577"/>
                <a:gd name="T23" fmla="*/ 733 h 2468"/>
                <a:gd name="T24" fmla="*/ 562 w 4577"/>
                <a:gd name="T25" fmla="*/ 724 h 2468"/>
                <a:gd name="T26" fmla="*/ 664 w 4577"/>
                <a:gd name="T27" fmla="*/ 710 h 2468"/>
                <a:gd name="T28" fmla="*/ 701 w 4577"/>
                <a:gd name="T29" fmla="*/ 709 h 2468"/>
                <a:gd name="T30" fmla="*/ 708 w 4577"/>
                <a:gd name="T31" fmla="*/ 709 h 2468"/>
                <a:gd name="T32" fmla="*/ 749 w 4577"/>
                <a:gd name="T33" fmla="*/ 710 h 2468"/>
                <a:gd name="T34" fmla="*/ 754 w 4577"/>
                <a:gd name="T35" fmla="*/ 702 h 2468"/>
                <a:gd name="T36" fmla="*/ 771 w 4577"/>
                <a:gd name="T37" fmla="*/ 675 h 2468"/>
                <a:gd name="T38" fmla="*/ 804 w 4577"/>
                <a:gd name="T39" fmla="*/ 627 h 2468"/>
                <a:gd name="T40" fmla="*/ 841 w 4577"/>
                <a:gd name="T41" fmla="*/ 577 h 2468"/>
                <a:gd name="T42" fmla="*/ 844 w 4577"/>
                <a:gd name="T43" fmla="*/ 573 h 2468"/>
                <a:gd name="T44" fmla="*/ 867 w 4577"/>
                <a:gd name="T45" fmla="*/ 546 h 2468"/>
                <a:gd name="T46" fmla="*/ 943 w 4577"/>
                <a:gd name="T47" fmla="*/ 465 h 2468"/>
                <a:gd name="T48" fmla="*/ 2191 w 4577"/>
                <a:gd name="T49" fmla="*/ 0 h 2468"/>
                <a:gd name="T50" fmla="*/ 3224 w 4577"/>
                <a:gd name="T51" fmla="*/ 292 h 2468"/>
                <a:gd name="T52" fmla="*/ 3568 w 4577"/>
                <a:gd name="T53" fmla="*/ 202 h 2468"/>
                <a:gd name="T54" fmla="*/ 4276 w 4577"/>
                <a:gd name="T55" fmla="*/ 920 h 2468"/>
                <a:gd name="T56" fmla="*/ 4272 w 4577"/>
                <a:gd name="T57" fmla="*/ 995 h 2468"/>
                <a:gd name="T58" fmla="*/ 4576 w 4577"/>
                <a:gd name="T59" fmla="*/ 1585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77" h="2468">
                  <a:moveTo>
                    <a:pt x="4576" y="1585"/>
                  </a:moveTo>
                  <a:cubicBezTo>
                    <a:pt x="4576" y="1652"/>
                    <a:pt x="4567" y="1718"/>
                    <a:pt x="4549" y="1783"/>
                  </a:cubicBezTo>
                  <a:cubicBezTo>
                    <a:pt x="4531" y="1845"/>
                    <a:pt x="4505" y="1905"/>
                    <a:pt x="4472" y="1960"/>
                  </a:cubicBezTo>
                  <a:cubicBezTo>
                    <a:pt x="4472" y="2160"/>
                    <a:pt x="4336" y="2334"/>
                    <a:pt x="4140" y="2416"/>
                  </a:cubicBezTo>
                  <a:cubicBezTo>
                    <a:pt x="4058" y="2450"/>
                    <a:pt x="3970" y="2468"/>
                    <a:pt x="3881" y="2467"/>
                  </a:cubicBezTo>
                  <a:cubicBezTo>
                    <a:pt x="869" y="2467"/>
                    <a:pt x="869" y="2467"/>
                    <a:pt x="869" y="2467"/>
                  </a:cubicBezTo>
                  <a:cubicBezTo>
                    <a:pt x="708" y="2467"/>
                    <a:pt x="559" y="2424"/>
                    <a:pt x="436" y="2350"/>
                  </a:cubicBezTo>
                  <a:cubicBezTo>
                    <a:pt x="401" y="2329"/>
                    <a:pt x="368" y="2305"/>
                    <a:pt x="337" y="2278"/>
                  </a:cubicBezTo>
                  <a:cubicBezTo>
                    <a:pt x="201" y="2161"/>
                    <a:pt x="117" y="2000"/>
                    <a:pt x="117" y="1821"/>
                  </a:cubicBezTo>
                  <a:cubicBezTo>
                    <a:pt x="40" y="1704"/>
                    <a:pt x="0" y="1567"/>
                    <a:pt x="0" y="1427"/>
                  </a:cubicBezTo>
                  <a:cubicBezTo>
                    <a:pt x="0" y="1133"/>
                    <a:pt x="174" y="881"/>
                    <a:pt x="422" y="769"/>
                  </a:cubicBezTo>
                  <a:cubicBezTo>
                    <a:pt x="455" y="755"/>
                    <a:pt x="490" y="742"/>
                    <a:pt x="524" y="733"/>
                  </a:cubicBezTo>
                  <a:cubicBezTo>
                    <a:pt x="537" y="730"/>
                    <a:pt x="549" y="727"/>
                    <a:pt x="562" y="724"/>
                  </a:cubicBezTo>
                  <a:cubicBezTo>
                    <a:pt x="596" y="717"/>
                    <a:pt x="630" y="712"/>
                    <a:pt x="664" y="710"/>
                  </a:cubicBezTo>
                  <a:cubicBezTo>
                    <a:pt x="676" y="709"/>
                    <a:pt x="689" y="709"/>
                    <a:pt x="701" y="709"/>
                  </a:cubicBezTo>
                  <a:cubicBezTo>
                    <a:pt x="708" y="709"/>
                    <a:pt x="708" y="709"/>
                    <a:pt x="708" y="709"/>
                  </a:cubicBezTo>
                  <a:cubicBezTo>
                    <a:pt x="722" y="709"/>
                    <a:pt x="736" y="709"/>
                    <a:pt x="749" y="710"/>
                  </a:cubicBezTo>
                  <a:cubicBezTo>
                    <a:pt x="754" y="702"/>
                    <a:pt x="754" y="702"/>
                    <a:pt x="754" y="702"/>
                  </a:cubicBezTo>
                  <a:cubicBezTo>
                    <a:pt x="759" y="693"/>
                    <a:pt x="765" y="684"/>
                    <a:pt x="771" y="675"/>
                  </a:cubicBezTo>
                  <a:cubicBezTo>
                    <a:pt x="781" y="659"/>
                    <a:pt x="792" y="643"/>
                    <a:pt x="804" y="627"/>
                  </a:cubicBezTo>
                  <a:cubicBezTo>
                    <a:pt x="815" y="610"/>
                    <a:pt x="828" y="593"/>
                    <a:pt x="841" y="577"/>
                  </a:cubicBezTo>
                  <a:cubicBezTo>
                    <a:pt x="844" y="573"/>
                    <a:pt x="844" y="573"/>
                    <a:pt x="844" y="573"/>
                  </a:cubicBezTo>
                  <a:cubicBezTo>
                    <a:pt x="852" y="564"/>
                    <a:pt x="859" y="555"/>
                    <a:pt x="867" y="546"/>
                  </a:cubicBezTo>
                  <a:cubicBezTo>
                    <a:pt x="891" y="518"/>
                    <a:pt x="916" y="491"/>
                    <a:pt x="943" y="465"/>
                  </a:cubicBezTo>
                  <a:cubicBezTo>
                    <a:pt x="1231" y="182"/>
                    <a:pt x="1683" y="0"/>
                    <a:pt x="2191" y="0"/>
                  </a:cubicBezTo>
                  <a:cubicBezTo>
                    <a:pt x="2586" y="0"/>
                    <a:pt x="2948" y="110"/>
                    <a:pt x="3224" y="292"/>
                  </a:cubicBezTo>
                  <a:cubicBezTo>
                    <a:pt x="3329" y="233"/>
                    <a:pt x="3448" y="202"/>
                    <a:pt x="3568" y="202"/>
                  </a:cubicBezTo>
                  <a:cubicBezTo>
                    <a:pt x="3959" y="202"/>
                    <a:pt x="4276" y="523"/>
                    <a:pt x="4276" y="920"/>
                  </a:cubicBezTo>
                  <a:cubicBezTo>
                    <a:pt x="4276" y="945"/>
                    <a:pt x="4275" y="970"/>
                    <a:pt x="4272" y="995"/>
                  </a:cubicBezTo>
                  <a:cubicBezTo>
                    <a:pt x="4463" y="1130"/>
                    <a:pt x="4577" y="1350"/>
                    <a:pt x="4576" y="1585"/>
                  </a:cubicBezTo>
                  <a:close/>
                </a:path>
              </a:pathLst>
            </a:custGeom>
            <a:solidFill>
              <a:srgbClr val="4285F4">
                <a:alpha val="8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Sḷîďè">
              <a:extLst>
                <a:ext uri="{FF2B5EF4-FFF2-40B4-BE49-F238E27FC236}">
                  <a16:creationId xmlns:a16="http://schemas.microsoft.com/office/drawing/2014/main" id="{65D39E9D-695C-416A-B243-3AFBEBD87468}"/>
                </a:ext>
              </a:extLst>
            </p:cNvPr>
            <p:cNvSpPr/>
            <p:nvPr/>
          </p:nvSpPr>
          <p:spPr bwMode="auto">
            <a:xfrm>
              <a:off x="3804115" y="2242311"/>
              <a:ext cx="119443" cy="129279"/>
            </a:xfrm>
            <a:custGeom>
              <a:avLst/>
              <a:gdLst>
                <a:gd name="T0" fmla="*/ 76 w 76"/>
                <a:gd name="T1" fmla="*/ 0 h 82"/>
                <a:gd name="T2" fmla="*/ 0 w 76"/>
                <a:gd name="T3" fmla="*/ 82 h 82"/>
                <a:gd name="T4" fmla="*/ 76 w 76"/>
                <a:gd name="T5" fmla="*/ 82 h 82"/>
                <a:gd name="T6" fmla="*/ 76 w 76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82">
                  <a:moveTo>
                    <a:pt x="76" y="0"/>
                  </a:moveTo>
                  <a:cubicBezTo>
                    <a:pt x="49" y="27"/>
                    <a:pt x="23" y="54"/>
                    <a:pt x="0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0"/>
                    <a:pt x="76" y="0"/>
                    <a:pt x="76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îšḷîḑé">
              <a:extLst>
                <a:ext uri="{FF2B5EF4-FFF2-40B4-BE49-F238E27FC236}">
                  <a16:creationId xmlns:a16="http://schemas.microsoft.com/office/drawing/2014/main" id="{9FC81239-4BBA-4FE9-9A61-A96F4CFA4A41}"/>
                </a:ext>
              </a:extLst>
            </p:cNvPr>
            <p:cNvSpPr/>
            <p:nvPr/>
          </p:nvSpPr>
          <p:spPr bwMode="auto">
            <a:xfrm>
              <a:off x="3981171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ṣļîḑé">
              <a:extLst>
                <a:ext uri="{FF2B5EF4-FFF2-40B4-BE49-F238E27FC236}">
                  <a16:creationId xmlns:a16="http://schemas.microsoft.com/office/drawing/2014/main" id="{1832C7DF-FB72-4C4F-9EC1-6043C2C27D93}"/>
                </a:ext>
              </a:extLst>
            </p:cNvPr>
            <p:cNvSpPr/>
            <p:nvPr/>
          </p:nvSpPr>
          <p:spPr bwMode="auto">
            <a:xfrm>
              <a:off x="3981171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ṥļîdê">
              <a:extLst>
                <a:ext uri="{FF2B5EF4-FFF2-40B4-BE49-F238E27FC236}">
                  <a16:creationId xmlns:a16="http://schemas.microsoft.com/office/drawing/2014/main" id="{36061EE0-0E88-421C-B58E-FB7E2FE11D0C}"/>
                </a:ext>
              </a:extLst>
            </p:cNvPr>
            <p:cNvSpPr/>
            <p:nvPr/>
          </p:nvSpPr>
          <p:spPr bwMode="auto">
            <a:xfrm>
              <a:off x="4201787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ṧlîďé">
              <a:extLst>
                <a:ext uri="{FF2B5EF4-FFF2-40B4-BE49-F238E27FC236}">
                  <a16:creationId xmlns:a16="http://schemas.microsoft.com/office/drawing/2014/main" id="{C88217E5-0D68-4C1B-B337-A3A58EEF5D6B}"/>
                </a:ext>
              </a:extLst>
            </p:cNvPr>
            <p:cNvSpPr/>
            <p:nvPr/>
          </p:nvSpPr>
          <p:spPr bwMode="auto">
            <a:xfrm>
              <a:off x="4201787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ṥlîďé">
              <a:extLst>
                <a:ext uri="{FF2B5EF4-FFF2-40B4-BE49-F238E27FC236}">
                  <a16:creationId xmlns:a16="http://schemas.microsoft.com/office/drawing/2014/main" id="{4F5C6A65-0A94-4D83-BFE7-0F03AB6F7F6F}"/>
                </a:ext>
              </a:extLst>
            </p:cNvPr>
            <p:cNvSpPr/>
            <p:nvPr/>
          </p:nvSpPr>
          <p:spPr bwMode="auto">
            <a:xfrm>
              <a:off x="4420999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$ḻiḍè">
              <a:extLst>
                <a:ext uri="{FF2B5EF4-FFF2-40B4-BE49-F238E27FC236}">
                  <a16:creationId xmlns:a16="http://schemas.microsoft.com/office/drawing/2014/main" id="{BADE6256-B0A5-473A-A49C-3C13F56D4511}"/>
                </a:ext>
              </a:extLst>
            </p:cNvPr>
            <p:cNvSpPr/>
            <p:nvPr/>
          </p:nvSpPr>
          <p:spPr bwMode="auto">
            <a:xfrm>
              <a:off x="4420999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î$liḑé">
              <a:extLst>
                <a:ext uri="{FF2B5EF4-FFF2-40B4-BE49-F238E27FC236}">
                  <a16:creationId xmlns:a16="http://schemas.microsoft.com/office/drawing/2014/main" id="{F2DBB617-EFB9-407B-B193-3FEB208D2E26}"/>
                </a:ext>
              </a:extLst>
            </p:cNvPr>
            <p:cNvSpPr/>
            <p:nvPr/>
          </p:nvSpPr>
          <p:spPr bwMode="auto">
            <a:xfrm>
              <a:off x="4640211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išļîḓé">
              <a:extLst>
                <a:ext uri="{FF2B5EF4-FFF2-40B4-BE49-F238E27FC236}">
                  <a16:creationId xmlns:a16="http://schemas.microsoft.com/office/drawing/2014/main" id="{B79A2B0C-77BD-42A7-BB18-11EF76557BC2}"/>
                </a:ext>
              </a:extLst>
            </p:cNvPr>
            <p:cNvSpPr/>
            <p:nvPr/>
          </p:nvSpPr>
          <p:spPr bwMode="auto">
            <a:xfrm>
              <a:off x="4640211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ṥḻïḓe">
              <a:extLst>
                <a:ext uri="{FF2B5EF4-FFF2-40B4-BE49-F238E27FC236}">
                  <a16:creationId xmlns:a16="http://schemas.microsoft.com/office/drawing/2014/main" id="{A2BFB098-5C4B-4C04-BEF3-B74DEA19B86C}"/>
                </a:ext>
              </a:extLst>
            </p:cNvPr>
            <p:cNvSpPr/>
            <p:nvPr/>
          </p:nvSpPr>
          <p:spPr bwMode="auto">
            <a:xfrm>
              <a:off x="4860828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Sḻide">
              <a:extLst>
                <a:ext uri="{FF2B5EF4-FFF2-40B4-BE49-F238E27FC236}">
                  <a16:creationId xmlns:a16="http://schemas.microsoft.com/office/drawing/2014/main" id="{56BF03BF-1297-4362-9C8D-BB72297924AB}"/>
                </a:ext>
              </a:extLst>
            </p:cNvPr>
            <p:cNvSpPr/>
            <p:nvPr/>
          </p:nvSpPr>
          <p:spPr bwMode="auto">
            <a:xfrm>
              <a:off x="4860828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íşḷïdè">
              <a:extLst>
                <a:ext uri="{FF2B5EF4-FFF2-40B4-BE49-F238E27FC236}">
                  <a16:creationId xmlns:a16="http://schemas.microsoft.com/office/drawing/2014/main" id="{FA0C5BFD-251D-4420-B9BD-922C53DD30D5}"/>
                </a:ext>
              </a:extLst>
            </p:cNvPr>
            <p:cNvSpPr/>
            <p:nvPr/>
          </p:nvSpPr>
          <p:spPr bwMode="auto">
            <a:xfrm>
              <a:off x="5080039" y="2211397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ïṥ1iďê">
              <a:extLst>
                <a:ext uri="{FF2B5EF4-FFF2-40B4-BE49-F238E27FC236}">
                  <a16:creationId xmlns:a16="http://schemas.microsoft.com/office/drawing/2014/main" id="{DF714BD4-7F7A-4811-BAEF-6F9229247517}"/>
                </a:ext>
              </a:extLst>
            </p:cNvPr>
            <p:cNvSpPr/>
            <p:nvPr/>
          </p:nvSpPr>
          <p:spPr bwMode="auto">
            <a:xfrm>
              <a:off x="5299251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ŝlïḍe">
              <a:extLst>
                <a:ext uri="{FF2B5EF4-FFF2-40B4-BE49-F238E27FC236}">
                  <a16:creationId xmlns:a16="http://schemas.microsoft.com/office/drawing/2014/main" id="{010AA42D-43D1-4348-8453-D4BEAC6C23EF}"/>
                </a:ext>
              </a:extLst>
            </p:cNvPr>
            <p:cNvSpPr/>
            <p:nvPr/>
          </p:nvSpPr>
          <p:spPr bwMode="auto">
            <a:xfrm>
              <a:off x="5299251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Sḻîďè">
              <a:extLst>
                <a:ext uri="{FF2B5EF4-FFF2-40B4-BE49-F238E27FC236}">
                  <a16:creationId xmlns:a16="http://schemas.microsoft.com/office/drawing/2014/main" id="{A82BA4EF-9C84-4940-B016-C99D0CAF8C14}"/>
                </a:ext>
              </a:extLst>
            </p:cNvPr>
            <p:cNvSpPr/>
            <p:nvPr/>
          </p:nvSpPr>
          <p:spPr bwMode="auto">
            <a:xfrm>
              <a:off x="5518463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ïṥľïďè">
              <a:extLst>
                <a:ext uri="{FF2B5EF4-FFF2-40B4-BE49-F238E27FC236}">
                  <a16:creationId xmlns:a16="http://schemas.microsoft.com/office/drawing/2014/main" id="{1A075B30-A7A2-4E6F-B1B8-0F1C2B289A48}"/>
                </a:ext>
              </a:extLst>
            </p:cNvPr>
            <p:cNvSpPr/>
            <p:nvPr/>
          </p:nvSpPr>
          <p:spPr bwMode="auto">
            <a:xfrm>
              <a:off x="5518463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ṣ1iḓé">
              <a:extLst>
                <a:ext uri="{FF2B5EF4-FFF2-40B4-BE49-F238E27FC236}">
                  <a16:creationId xmlns:a16="http://schemas.microsoft.com/office/drawing/2014/main" id="{4B24A0E6-471C-4658-9858-D656CF997699}"/>
                </a:ext>
              </a:extLst>
            </p:cNvPr>
            <p:cNvSpPr/>
            <p:nvPr/>
          </p:nvSpPr>
          <p:spPr bwMode="auto">
            <a:xfrm>
              <a:off x="5739079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$ḷiḓe">
              <a:extLst>
                <a:ext uri="{FF2B5EF4-FFF2-40B4-BE49-F238E27FC236}">
                  <a16:creationId xmlns:a16="http://schemas.microsoft.com/office/drawing/2014/main" id="{BE7DD541-5C48-433A-A92A-67EC11ADDD03}"/>
                </a:ext>
              </a:extLst>
            </p:cNvPr>
            <p:cNvSpPr/>
            <p:nvPr/>
          </p:nvSpPr>
          <p:spPr bwMode="auto">
            <a:xfrm>
              <a:off x="5739079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íṥļidê">
              <a:extLst>
                <a:ext uri="{FF2B5EF4-FFF2-40B4-BE49-F238E27FC236}">
                  <a16:creationId xmlns:a16="http://schemas.microsoft.com/office/drawing/2014/main" id="{E722EB0D-6201-4B1F-8ED4-B963F1538F71}"/>
                </a:ext>
              </a:extLst>
            </p:cNvPr>
            <p:cNvSpPr/>
            <p:nvPr/>
          </p:nvSpPr>
          <p:spPr bwMode="auto">
            <a:xfrm>
              <a:off x="5958291" y="2211397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ï$ļïďe">
              <a:extLst>
                <a:ext uri="{FF2B5EF4-FFF2-40B4-BE49-F238E27FC236}">
                  <a16:creationId xmlns:a16="http://schemas.microsoft.com/office/drawing/2014/main" id="{6A61C062-407D-4848-98D2-9A1B78E96942}"/>
                </a:ext>
              </a:extLst>
            </p:cNvPr>
            <p:cNvSpPr/>
            <p:nvPr/>
          </p:nvSpPr>
          <p:spPr bwMode="auto">
            <a:xfrm>
              <a:off x="6178908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ṣ1ídé">
              <a:extLst>
                <a:ext uri="{FF2B5EF4-FFF2-40B4-BE49-F238E27FC236}">
                  <a16:creationId xmlns:a16="http://schemas.microsoft.com/office/drawing/2014/main" id="{96D93253-A45C-4C42-838C-B28063DFE83F}"/>
                </a:ext>
              </a:extLst>
            </p:cNvPr>
            <p:cNvSpPr/>
            <p:nvPr/>
          </p:nvSpPr>
          <p:spPr bwMode="auto">
            <a:xfrm>
              <a:off x="6178908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Sļïḓè">
              <a:extLst>
                <a:ext uri="{FF2B5EF4-FFF2-40B4-BE49-F238E27FC236}">
                  <a16:creationId xmlns:a16="http://schemas.microsoft.com/office/drawing/2014/main" id="{7BF019B5-8002-4628-8984-D1EC97996100}"/>
                </a:ext>
              </a:extLst>
            </p:cNvPr>
            <p:cNvSpPr/>
            <p:nvPr/>
          </p:nvSpPr>
          <p:spPr bwMode="auto">
            <a:xfrm>
              <a:off x="6398120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ṥḻîdè">
              <a:extLst>
                <a:ext uri="{FF2B5EF4-FFF2-40B4-BE49-F238E27FC236}">
                  <a16:creationId xmlns:a16="http://schemas.microsoft.com/office/drawing/2014/main" id="{77C413AB-C0D9-474E-A8CD-DA8D69C4B1D2}"/>
                </a:ext>
              </a:extLst>
            </p:cNvPr>
            <p:cNvSpPr/>
            <p:nvPr/>
          </p:nvSpPr>
          <p:spPr bwMode="auto">
            <a:xfrm>
              <a:off x="6398120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şlîḋè">
              <a:extLst>
                <a:ext uri="{FF2B5EF4-FFF2-40B4-BE49-F238E27FC236}">
                  <a16:creationId xmlns:a16="http://schemas.microsoft.com/office/drawing/2014/main" id="{5D0A96A8-AFFF-46B2-BC67-45DF7DC81804}"/>
                </a:ext>
              </a:extLst>
            </p:cNvPr>
            <p:cNvSpPr/>
            <p:nvPr/>
          </p:nvSpPr>
          <p:spPr bwMode="auto">
            <a:xfrm>
              <a:off x="6618736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ṣļîďê">
              <a:extLst>
                <a:ext uri="{FF2B5EF4-FFF2-40B4-BE49-F238E27FC236}">
                  <a16:creationId xmlns:a16="http://schemas.microsoft.com/office/drawing/2014/main" id="{D4739EE7-B4C9-424C-867D-CD69D28D5434}"/>
                </a:ext>
              </a:extLst>
            </p:cNvPr>
            <p:cNvSpPr/>
            <p:nvPr/>
          </p:nvSpPr>
          <p:spPr bwMode="auto">
            <a:xfrm>
              <a:off x="6618736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ṣļide">
              <a:extLst>
                <a:ext uri="{FF2B5EF4-FFF2-40B4-BE49-F238E27FC236}">
                  <a16:creationId xmlns:a16="http://schemas.microsoft.com/office/drawing/2014/main" id="{62874971-FBAC-4630-A32A-880C71EAD46D}"/>
                </a:ext>
              </a:extLst>
            </p:cNvPr>
            <p:cNvSpPr/>
            <p:nvPr/>
          </p:nvSpPr>
          <p:spPr bwMode="auto">
            <a:xfrm>
              <a:off x="6836543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ṥ1idé">
              <a:extLst>
                <a:ext uri="{FF2B5EF4-FFF2-40B4-BE49-F238E27FC236}">
                  <a16:creationId xmlns:a16="http://schemas.microsoft.com/office/drawing/2014/main" id="{1DF76A29-B7B6-44FD-A9C8-44A95C9C05AD}"/>
                </a:ext>
              </a:extLst>
            </p:cNvPr>
            <p:cNvSpPr/>
            <p:nvPr/>
          </p:nvSpPr>
          <p:spPr bwMode="auto">
            <a:xfrm>
              <a:off x="6836543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ŝḻíḍé">
              <a:extLst>
                <a:ext uri="{FF2B5EF4-FFF2-40B4-BE49-F238E27FC236}">
                  <a16:creationId xmlns:a16="http://schemas.microsoft.com/office/drawing/2014/main" id="{FA1C2CA0-2330-4D62-8A0E-DE28843EFFCE}"/>
                </a:ext>
              </a:extLst>
            </p:cNvPr>
            <p:cNvSpPr/>
            <p:nvPr/>
          </p:nvSpPr>
          <p:spPr bwMode="auto">
            <a:xfrm>
              <a:off x="7057159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iṡlíḑe">
              <a:extLst>
                <a:ext uri="{FF2B5EF4-FFF2-40B4-BE49-F238E27FC236}">
                  <a16:creationId xmlns:a16="http://schemas.microsoft.com/office/drawing/2014/main" id="{3F54BE66-6334-42AF-89E4-5C4CC416DF52}"/>
                </a:ext>
              </a:extLst>
            </p:cNvPr>
            <p:cNvSpPr/>
            <p:nvPr/>
          </p:nvSpPr>
          <p:spPr bwMode="auto">
            <a:xfrm>
              <a:off x="7057159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ïṩľîḍé">
              <a:extLst>
                <a:ext uri="{FF2B5EF4-FFF2-40B4-BE49-F238E27FC236}">
                  <a16:creationId xmlns:a16="http://schemas.microsoft.com/office/drawing/2014/main" id="{E5AD109A-57A4-43EC-8C7D-0BD3BB31562A}"/>
                </a:ext>
              </a:extLst>
            </p:cNvPr>
            <p:cNvSpPr/>
            <p:nvPr/>
          </p:nvSpPr>
          <p:spPr bwMode="auto">
            <a:xfrm>
              <a:off x="7276371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ṩlïďe">
              <a:extLst>
                <a:ext uri="{FF2B5EF4-FFF2-40B4-BE49-F238E27FC236}">
                  <a16:creationId xmlns:a16="http://schemas.microsoft.com/office/drawing/2014/main" id="{2B87A0BD-0F58-4D2E-B795-8CA57552FA9F}"/>
                </a:ext>
              </a:extLst>
            </p:cNvPr>
            <p:cNvSpPr/>
            <p:nvPr/>
          </p:nvSpPr>
          <p:spPr bwMode="auto">
            <a:xfrm>
              <a:off x="7276371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ŝļîďè">
              <a:extLst>
                <a:ext uri="{FF2B5EF4-FFF2-40B4-BE49-F238E27FC236}">
                  <a16:creationId xmlns:a16="http://schemas.microsoft.com/office/drawing/2014/main" id="{8D125F04-D801-451D-8E0D-BBAAE29511DE}"/>
                </a:ext>
              </a:extLst>
            </p:cNvPr>
            <p:cNvSpPr/>
            <p:nvPr/>
          </p:nvSpPr>
          <p:spPr bwMode="auto">
            <a:xfrm>
              <a:off x="7495582" y="2211397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iśḷîḋè">
              <a:extLst>
                <a:ext uri="{FF2B5EF4-FFF2-40B4-BE49-F238E27FC236}">
                  <a16:creationId xmlns:a16="http://schemas.microsoft.com/office/drawing/2014/main" id="{C44385C6-9775-46FF-985F-7B56E833659C}"/>
                </a:ext>
              </a:extLst>
            </p:cNvPr>
            <p:cNvSpPr/>
            <p:nvPr/>
          </p:nvSpPr>
          <p:spPr bwMode="auto">
            <a:xfrm>
              <a:off x="7716200" y="2211397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îṩliḑè">
              <a:extLst>
                <a:ext uri="{FF2B5EF4-FFF2-40B4-BE49-F238E27FC236}">
                  <a16:creationId xmlns:a16="http://schemas.microsoft.com/office/drawing/2014/main" id="{6295C224-73B5-427C-B6F3-55A4877AB8D7}"/>
                </a:ext>
              </a:extLst>
            </p:cNvPr>
            <p:cNvSpPr/>
            <p:nvPr/>
          </p:nvSpPr>
          <p:spPr bwMode="auto">
            <a:xfrm>
              <a:off x="7934006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îṥ1îdé">
              <a:extLst>
                <a:ext uri="{FF2B5EF4-FFF2-40B4-BE49-F238E27FC236}">
                  <a16:creationId xmlns:a16="http://schemas.microsoft.com/office/drawing/2014/main" id="{8260C641-56FC-45BD-B46A-E66F584BB4D3}"/>
                </a:ext>
              </a:extLst>
            </p:cNvPr>
            <p:cNvSpPr/>
            <p:nvPr/>
          </p:nvSpPr>
          <p:spPr bwMode="auto">
            <a:xfrm>
              <a:off x="7934006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ïš1îdé">
              <a:extLst>
                <a:ext uri="{FF2B5EF4-FFF2-40B4-BE49-F238E27FC236}">
                  <a16:creationId xmlns:a16="http://schemas.microsoft.com/office/drawing/2014/main" id="{D199F410-A529-4EF2-9E0A-13E86B929C9E}"/>
                </a:ext>
              </a:extLst>
            </p:cNvPr>
            <p:cNvSpPr/>
            <p:nvPr/>
          </p:nvSpPr>
          <p:spPr bwMode="auto">
            <a:xfrm>
              <a:off x="8154623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ŝḷïḑé">
              <a:extLst>
                <a:ext uri="{FF2B5EF4-FFF2-40B4-BE49-F238E27FC236}">
                  <a16:creationId xmlns:a16="http://schemas.microsoft.com/office/drawing/2014/main" id="{BBBA4D8F-0DFC-40B1-BE1D-327D21B6D362}"/>
                </a:ext>
              </a:extLst>
            </p:cNvPr>
            <p:cNvSpPr/>
            <p:nvPr/>
          </p:nvSpPr>
          <p:spPr bwMode="auto">
            <a:xfrm>
              <a:off x="8154623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śľîdè">
              <a:extLst>
                <a:ext uri="{FF2B5EF4-FFF2-40B4-BE49-F238E27FC236}">
                  <a16:creationId xmlns:a16="http://schemas.microsoft.com/office/drawing/2014/main" id="{59CB613A-5BE0-4517-B7B6-E40B54096B40}"/>
                </a:ext>
              </a:extLst>
            </p:cNvPr>
            <p:cNvSpPr/>
            <p:nvPr/>
          </p:nvSpPr>
          <p:spPr bwMode="auto">
            <a:xfrm>
              <a:off x="8373834" y="2211397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ṡlïḋê">
              <a:extLst>
                <a:ext uri="{FF2B5EF4-FFF2-40B4-BE49-F238E27FC236}">
                  <a16:creationId xmlns:a16="http://schemas.microsoft.com/office/drawing/2014/main" id="{DE5A78D4-8D13-44CE-AB00-ED2BAD47FB3C}"/>
                </a:ext>
              </a:extLst>
            </p:cNvPr>
            <p:cNvSpPr/>
            <p:nvPr/>
          </p:nvSpPr>
          <p:spPr bwMode="auto">
            <a:xfrm>
              <a:off x="8594451" y="2211397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íSḻïḋè">
              <a:extLst>
                <a:ext uri="{FF2B5EF4-FFF2-40B4-BE49-F238E27FC236}">
                  <a16:creationId xmlns:a16="http://schemas.microsoft.com/office/drawing/2014/main" id="{2C423321-E279-47C1-8C54-6867387B08AD}"/>
                </a:ext>
              </a:extLst>
            </p:cNvPr>
            <p:cNvSpPr/>
            <p:nvPr/>
          </p:nvSpPr>
          <p:spPr bwMode="auto">
            <a:xfrm>
              <a:off x="3650948" y="2499464"/>
              <a:ext cx="51993" cy="75881"/>
            </a:xfrm>
            <a:custGeom>
              <a:avLst/>
              <a:gdLst>
                <a:gd name="T0" fmla="*/ 33 w 33"/>
                <a:gd name="T1" fmla="*/ 0 h 48"/>
                <a:gd name="T2" fmla="*/ 33 w 33"/>
                <a:gd name="T3" fmla="*/ 48 h 48"/>
                <a:gd name="T4" fmla="*/ 0 w 33"/>
                <a:gd name="T5" fmla="*/ 48 h 48"/>
                <a:gd name="T6" fmla="*/ 33 w 3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8">
                  <a:moveTo>
                    <a:pt x="33" y="0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32"/>
                    <a:pt x="22" y="15"/>
                    <a:pt x="33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Sļïďe">
              <a:extLst>
                <a:ext uri="{FF2B5EF4-FFF2-40B4-BE49-F238E27FC236}">
                  <a16:creationId xmlns:a16="http://schemas.microsoft.com/office/drawing/2014/main" id="{2FB18DC2-63F7-49B3-BCB7-6FC4D9A9FF1B}"/>
                </a:ext>
              </a:extLst>
            </p:cNvPr>
            <p:cNvSpPr/>
            <p:nvPr/>
          </p:nvSpPr>
          <p:spPr bwMode="auto">
            <a:xfrm>
              <a:off x="3763364" y="2415152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ŝlidé">
              <a:extLst>
                <a:ext uri="{FF2B5EF4-FFF2-40B4-BE49-F238E27FC236}">
                  <a16:creationId xmlns:a16="http://schemas.microsoft.com/office/drawing/2014/main" id="{2F14986E-AB17-4240-AC4F-F4E9050FEE80}"/>
                </a:ext>
              </a:extLst>
            </p:cNvPr>
            <p:cNvSpPr/>
            <p:nvPr/>
          </p:nvSpPr>
          <p:spPr bwMode="auto">
            <a:xfrm>
              <a:off x="3763364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îŝḷíde">
              <a:extLst>
                <a:ext uri="{FF2B5EF4-FFF2-40B4-BE49-F238E27FC236}">
                  <a16:creationId xmlns:a16="http://schemas.microsoft.com/office/drawing/2014/main" id="{F0C4CD14-E46F-4848-9AAF-7BFF57A8465B}"/>
                </a:ext>
              </a:extLst>
            </p:cNvPr>
            <p:cNvSpPr/>
            <p:nvPr/>
          </p:nvSpPr>
          <p:spPr bwMode="auto">
            <a:xfrm>
              <a:off x="3981171" y="2415152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ïṧľïḍê">
              <a:extLst>
                <a:ext uri="{FF2B5EF4-FFF2-40B4-BE49-F238E27FC236}">
                  <a16:creationId xmlns:a16="http://schemas.microsoft.com/office/drawing/2014/main" id="{A72DB1A6-718C-47E1-9C1E-E3B7A0C297DA}"/>
                </a:ext>
              </a:extLst>
            </p:cNvPr>
            <p:cNvSpPr/>
            <p:nvPr/>
          </p:nvSpPr>
          <p:spPr bwMode="auto">
            <a:xfrm>
              <a:off x="4201787" y="2415152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íṧḷiḋe">
              <a:extLst>
                <a:ext uri="{FF2B5EF4-FFF2-40B4-BE49-F238E27FC236}">
                  <a16:creationId xmlns:a16="http://schemas.microsoft.com/office/drawing/2014/main" id="{82FFB3B8-8469-4629-9F70-BE275BCE26D8}"/>
                </a:ext>
              </a:extLst>
            </p:cNvPr>
            <p:cNvSpPr/>
            <p:nvPr/>
          </p:nvSpPr>
          <p:spPr bwMode="auto">
            <a:xfrm>
              <a:off x="4201787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ïṧľíḓé">
              <a:extLst>
                <a:ext uri="{FF2B5EF4-FFF2-40B4-BE49-F238E27FC236}">
                  <a16:creationId xmlns:a16="http://schemas.microsoft.com/office/drawing/2014/main" id="{B289BB2F-CE5E-42A4-849F-5402FA0493CD}"/>
                </a:ext>
              </a:extLst>
            </p:cNvPr>
            <p:cNvSpPr/>
            <p:nvPr/>
          </p:nvSpPr>
          <p:spPr bwMode="auto">
            <a:xfrm>
              <a:off x="4420999" y="2415152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iSľíḍè">
              <a:extLst>
                <a:ext uri="{FF2B5EF4-FFF2-40B4-BE49-F238E27FC236}">
                  <a16:creationId xmlns:a16="http://schemas.microsoft.com/office/drawing/2014/main" id="{82187A2C-8790-48E7-9EE1-30CB217E2ADB}"/>
                </a:ext>
              </a:extLst>
            </p:cNvPr>
            <p:cNvSpPr/>
            <p:nvPr/>
          </p:nvSpPr>
          <p:spPr bwMode="auto">
            <a:xfrm>
              <a:off x="4420999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sľîḍè">
              <a:extLst>
                <a:ext uri="{FF2B5EF4-FFF2-40B4-BE49-F238E27FC236}">
                  <a16:creationId xmlns:a16="http://schemas.microsoft.com/office/drawing/2014/main" id="{E5E3F1F2-5BDC-4594-A34D-589B0DA6E639}"/>
                </a:ext>
              </a:extLst>
            </p:cNvPr>
            <p:cNvSpPr/>
            <p:nvPr/>
          </p:nvSpPr>
          <p:spPr bwMode="auto">
            <a:xfrm>
              <a:off x="4640211" y="2415152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š1îḓé">
              <a:extLst>
                <a:ext uri="{FF2B5EF4-FFF2-40B4-BE49-F238E27FC236}">
                  <a16:creationId xmlns:a16="http://schemas.microsoft.com/office/drawing/2014/main" id="{6390A2EA-8BB9-4535-B080-5786E57A69D5}"/>
                </a:ext>
              </a:extLst>
            </p:cNvPr>
            <p:cNvSpPr/>
            <p:nvPr/>
          </p:nvSpPr>
          <p:spPr bwMode="auto">
            <a:xfrm>
              <a:off x="4640211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$ḷïḑe">
              <a:extLst>
                <a:ext uri="{FF2B5EF4-FFF2-40B4-BE49-F238E27FC236}">
                  <a16:creationId xmlns:a16="http://schemas.microsoft.com/office/drawing/2014/main" id="{CF2FB8A5-F190-47A2-BA28-DA99DCCC0A09}"/>
                </a:ext>
              </a:extLst>
            </p:cNvPr>
            <p:cNvSpPr/>
            <p:nvPr/>
          </p:nvSpPr>
          <p:spPr bwMode="auto">
            <a:xfrm>
              <a:off x="4860828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í$ļiḋe">
              <a:extLst>
                <a:ext uri="{FF2B5EF4-FFF2-40B4-BE49-F238E27FC236}">
                  <a16:creationId xmlns:a16="http://schemas.microsoft.com/office/drawing/2014/main" id="{C2A726E0-7401-42A1-AB3E-D64A0787B50E}"/>
                </a:ext>
              </a:extLst>
            </p:cNvPr>
            <p:cNvSpPr/>
            <p:nvPr/>
          </p:nvSpPr>
          <p:spPr bwMode="auto">
            <a:xfrm>
              <a:off x="4860828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$1íḍê">
              <a:extLst>
                <a:ext uri="{FF2B5EF4-FFF2-40B4-BE49-F238E27FC236}">
                  <a16:creationId xmlns:a16="http://schemas.microsoft.com/office/drawing/2014/main" id="{36667E23-A30D-4038-8535-0B8D75A069D6}"/>
                </a:ext>
              </a:extLst>
            </p:cNvPr>
            <p:cNvSpPr/>
            <p:nvPr/>
          </p:nvSpPr>
          <p:spPr bwMode="auto">
            <a:xfrm>
              <a:off x="5080039" y="2415152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ïṥľiḓè">
              <a:extLst>
                <a:ext uri="{FF2B5EF4-FFF2-40B4-BE49-F238E27FC236}">
                  <a16:creationId xmlns:a16="http://schemas.microsoft.com/office/drawing/2014/main" id="{8CBBEC9E-56FD-466B-A5D3-0EA72BD59E1D}"/>
                </a:ext>
              </a:extLst>
            </p:cNvPr>
            <p:cNvSpPr/>
            <p:nvPr/>
          </p:nvSpPr>
          <p:spPr bwMode="auto">
            <a:xfrm>
              <a:off x="5299251" y="2415152"/>
              <a:ext cx="161599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ṣľídè">
              <a:extLst>
                <a:ext uri="{FF2B5EF4-FFF2-40B4-BE49-F238E27FC236}">
                  <a16:creationId xmlns:a16="http://schemas.microsoft.com/office/drawing/2014/main" id="{1D157317-DEAC-4DCF-9FC4-A9211D02479B}"/>
                </a:ext>
              </a:extLst>
            </p:cNvPr>
            <p:cNvSpPr/>
            <p:nvPr/>
          </p:nvSpPr>
          <p:spPr bwMode="auto">
            <a:xfrm>
              <a:off x="5299251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i$1ïḍè">
              <a:extLst>
                <a:ext uri="{FF2B5EF4-FFF2-40B4-BE49-F238E27FC236}">
                  <a16:creationId xmlns:a16="http://schemas.microsoft.com/office/drawing/2014/main" id="{15E06EF3-FE6C-49FC-BB57-E78F9A7D4F4A}"/>
                </a:ext>
              </a:extLst>
            </p:cNvPr>
            <p:cNvSpPr/>
            <p:nvPr/>
          </p:nvSpPr>
          <p:spPr bwMode="auto">
            <a:xfrm>
              <a:off x="5518463" y="2415152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ïṡľíḋe">
              <a:extLst>
                <a:ext uri="{FF2B5EF4-FFF2-40B4-BE49-F238E27FC236}">
                  <a16:creationId xmlns:a16="http://schemas.microsoft.com/office/drawing/2014/main" id="{8E1CD86D-0441-4976-8D0A-137E38B20CE7}"/>
                </a:ext>
              </a:extLst>
            </p:cNvPr>
            <p:cNvSpPr/>
            <p:nvPr/>
          </p:nvSpPr>
          <p:spPr bwMode="auto">
            <a:xfrm>
              <a:off x="5518463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ïšḻiḑe">
              <a:extLst>
                <a:ext uri="{FF2B5EF4-FFF2-40B4-BE49-F238E27FC236}">
                  <a16:creationId xmlns:a16="http://schemas.microsoft.com/office/drawing/2014/main" id="{389FC582-EAC6-499F-935D-FADCE057637D}"/>
                </a:ext>
              </a:extLst>
            </p:cNvPr>
            <p:cNvSpPr/>
            <p:nvPr/>
          </p:nvSpPr>
          <p:spPr bwMode="auto">
            <a:xfrm>
              <a:off x="5739079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íšļiḓe">
              <a:extLst>
                <a:ext uri="{FF2B5EF4-FFF2-40B4-BE49-F238E27FC236}">
                  <a16:creationId xmlns:a16="http://schemas.microsoft.com/office/drawing/2014/main" id="{ED9940D8-AD1B-4878-991E-573F082BF174}"/>
                </a:ext>
              </a:extLst>
            </p:cNvPr>
            <p:cNvSpPr/>
            <p:nvPr/>
          </p:nvSpPr>
          <p:spPr bwMode="auto">
            <a:xfrm>
              <a:off x="5739079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šľíḍê">
              <a:extLst>
                <a:ext uri="{FF2B5EF4-FFF2-40B4-BE49-F238E27FC236}">
                  <a16:creationId xmlns:a16="http://schemas.microsoft.com/office/drawing/2014/main" id="{C91F6132-ABC0-411F-B030-E1CC40DFE404}"/>
                </a:ext>
              </a:extLst>
            </p:cNvPr>
            <p:cNvSpPr/>
            <p:nvPr/>
          </p:nvSpPr>
          <p:spPr bwMode="auto">
            <a:xfrm>
              <a:off x="5958291" y="2415152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îşliḋe">
              <a:extLst>
                <a:ext uri="{FF2B5EF4-FFF2-40B4-BE49-F238E27FC236}">
                  <a16:creationId xmlns:a16="http://schemas.microsoft.com/office/drawing/2014/main" id="{DB50E3B0-B563-455D-A655-7AB5B36B613C}"/>
                </a:ext>
              </a:extLst>
            </p:cNvPr>
            <p:cNvSpPr/>
            <p:nvPr/>
          </p:nvSpPr>
          <p:spPr bwMode="auto">
            <a:xfrm>
              <a:off x="6178908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i$ḷîḍê">
              <a:extLst>
                <a:ext uri="{FF2B5EF4-FFF2-40B4-BE49-F238E27FC236}">
                  <a16:creationId xmlns:a16="http://schemas.microsoft.com/office/drawing/2014/main" id="{D5BB3A10-80C5-4D23-9784-1940002B3BEF}"/>
                </a:ext>
              </a:extLst>
            </p:cNvPr>
            <p:cNvSpPr/>
            <p:nvPr/>
          </p:nvSpPr>
          <p:spPr bwMode="auto">
            <a:xfrm>
              <a:off x="6178908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ṥľíḋê">
              <a:extLst>
                <a:ext uri="{FF2B5EF4-FFF2-40B4-BE49-F238E27FC236}">
                  <a16:creationId xmlns:a16="http://schemas.microsoft.com/office/drawing/2014/main" id="{48DF96C3-1F61-4D7B-A70D-AE9F4F45848A}"/>
                </a:ext>
              </a:extLst>
            </p:cNvPr>
            <p:cNvSpPr/>
            <p:nvPr/>
          </p:nvSpPr>
          <p:spPr bwMode="auto">
            <a:xfrm>
              <a:off x="6398120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íś1íďe">
              <a:extLst>
                <a:ext uri="{FF2B5EF4-FFF2-40B4-BE49-F238E27FC236}">
                  <a16:creationId xmlns:a16="http://schemas.microsoft.com/office/drawing/2014/main" id="{CE118A1F-046A-45D6-98C7-1F34BFF00CA5}"/>
                </a:ext>
              </a:extLst>
            </p:cNvPr>
            <p:cNvSpPr/>
            <p:nvPr/>
          </p:nvSpPr>
          <p:spPr bwMode="auto">
            <a:xfrm>
              <a:off x="6398120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ïşľïḓé">
              <a:extLst>
                <a:ext uri="{FF2B5EF4-FFF2-40B4-BE49-F238E27FC236}">
                  <a16:creationId xmlns:a16="http://schemas.microsoft.com/office/drawing/2014/main" id="{00175082-306D-41A3-83F8-8F1C317E71ED}"/>
                </a:ext>
              </a:extLst>
            </p:cNvPr>
            <p:cNvSpPr/>
            <p:nvPr/>
          </p:nvSpPr>
          <p:spPr bwMode="auto">
            <a:xfrm>
              <a:off x="6618736" y="2415152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ṥḻîḓe">
              <a:extLst>
                <a:ext uri="{FF2B5EF4-FFF2-40B4-BE49-F238E27FC236}">
                  <a16:creationId xmlns:a16="http://schemas.microsoft.com/office/drawing/2014/main" id="{0CC0B290-1C40-4CB0-A9D4-90B655BFAEEC}"/>
                </a:ext>
              </a:extLst>
            </p:cNvPr>
            <p:cNvSpPr/>
            <p:nvPr/>
          </p:nvSpPr>
          <p:spPr bwMode="auto">
            <a:xfrm>
              <a:off x="6618736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ïṣḷïďè">
              <a:extLst>
                <a:ext uri="{FF2B5EF4-FFF2-40B4-BE49-F238E27FC236}">
                  <a16:creationId xmlns:a16="http://schemas.microsoft.com/office/drawing/2014/main" id="{5F79CB95-5B6A-4D98-90B3-90871751045D}"/>
                </a:ext>
              </a:extLst>
            </p:cNvPr>
            <p:cNvSpPr/>
            <p:nvPr/>
          </p:nvSpPr>
          <p:spPr bwMode="auto">
            <a:xfrm>
              <a:off x="6836543" y="2415152"/>
              <a:ext cx="161599" cy="160193"/>
            </a:xfrm>
            <a:custGeom>
              <a:avLst/>
              <a:gdLst>
                <a:gd name="T0" fmla="*/ 102 w 102"/>
                <a:gd name="T1" fmla="*/ 0 h 102"/>
                <a:gd name="T2" fmla="*/ 0 w 102"/>
                <a:gd name="T3" fmla="*/ 0 h 102"/>
                <a:gd name="T4" fmla="*/ 0 w 102"/>
                <a:gd name="T5" fmla="*/ 102 h 102"/>
                <a:gd name="T6" fmla="*/ 96 w 102"/>
                <a:gd name="T7" fmla="*/ 102 h 102"/>
                <a:gd name="T8" fmla="*/ 102 w 102"/>
                <a:gd name="T9" fmla="*/ 100 h 102"/>
                <a:gd name="T10" fmla="*/ 102 w 10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8" y="101"/>
                    <a:pt x="100" y="101"/>
                    <a:pt x="102" y="100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šļîḍè">
              <a:extLst>
                <a:ext uri="{FF2B5EF4-FFF2-40B4-BE49-F238E27FC236}">
                  <a16:creationId xmlns:a16="http://schemas.microsoft.com/office/drawing/2014/main" id="{B35A1AD0-54FD-4A55-97A8-F6843DBFF184}"/>
                </a:ext>
              </a:extLst>
            </p:cNvPr>
            <p:cNvSpPr/>
            <p:nvPr/>
          </p:nvSpPr>
          <p:spPr bwMode="auto">
            <a:xfrm>
              <a:off x="7057159" y="2415152"/>
              <a:ext cx="161599" cy="132089"/>
            </a:xfrm>
            <a:custGeom>
              <a:avLst/>
              <a:gdLst>
                <a:gd name="T0" fmla="*/ 102 w 102"/>
                <a:gd name="T1" fmla="*/ 0 h 84"/>
                <a:gd name="T2" fmla="*/ 0 w 102"/>
                <a:gd name="T3" fmla="*/ 0 h 84"/>
                <a:gd name="T4" fmla="*/ 0 w 102"/>
                <a:gd name="T5" fmla="*/ 84 h 84"/>
                <a:gd name="T6" fmla="*/ 2 w 102"/>
                <a:gd name="T7" fmla="*/ 82 h 84"/>
                <a:gd name="T8" fmla="*/ 29 w 102"/>
                <a:gd name="T9" fmla="*/ 71 h 84"/>
                <a:gd name="T10" fmla="*/ 38 w 102"/>
                <a:gd name="T11" fmla="*/ 71 h 84"/>
                <a:gd name="T12" fmla="*/ 50 w 102"/>
                <a:gd name="T13" fmla="*/ 72 h 84"/>
                <a:gd name="T14" fmla="*/ 102 w 102"/>
                <a:gd name="T15" fmla="*/ 81 h 84"/>
                <a:gd name="T16" fmla="*/ 102 w 102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84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3"/>
                    <a:pt x="1" y="83"/>
                    <a:pt x="2" y="82"/>
                  </a:cubicBezTo>
                  <a:cubicBezTo>
                    <a:pt x="11" y="78"/>
                    <a:pt x="20" y="73"/>
                    <a:pt x="29" y="71"/>
                  </a:cubicBezTo>
                  <a:cubicBezTo>
                    <a:pt x="32" y="71"/>
                    <a:pt x="35" y="71"/>
                    <a:pt x="38" y="71"/>
                  </a:cubicBezTo>
                  <a:cubicBezTo>
                    <a:pt x="42" y="71"/>
                    <a:pt x="46" y="71"/>
                    <a:pt x="50" y="72"/>
                  </a:cubicBezTo>
                  <a:cubicBezTo>
                    <a:pt x="68" y="74"/>
                    <a:pt x="85" y="77"/>
                    <a:pt x="102" y="81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ṧḷîďe">
              <a:extLst>
                <a:ext uri="{FF2B5EF4-FFF2-40B4-BE49-F238E27FC236}">
                  <a16:creationId xmlns:a16="http://schemas.microsoft.com/office/drawing/2014/main" id="{E8B2D28B-3A97-485E-9BB6-6DB429E8E3E8}"/>
                </a:ext>
              </a:extLst>
            </p:cNvPr>
            <p:cNvSpPr/>
            <p:nvPr/>
          </p:nvSpPr>
          <p:spPr bwMode="auto">
            <a:xfrm>
              <a:off x="7276371" y="2415152"/>
              <a:ext cx="160193" cy="160193"/>
            </a:xfrm>
            <a:custGeom>
              <a:avLst/>
              <a:gdLst>
                <a:gd name="T0" fmla="*/ 102 w 102"/>
                <a:gd name="T1" fmla="*/ 0 h 102"/>
                <a:gd name="T2" fmla="*/ 0 w 102"/>
                <a:gd name="T3" fmla="*/ 0 h 102"/>
                <a:gd name="T4" fmla="*/ 0 w 102"/>
                <a:gd name="T5" fmla="*/ 91 h 102"/>
                <a:gd name="T6" fmla="*/ 27 w 102"/>
                <a:gd name="T7" fmla="*/ 100 h 102"/>
                <a:gd name="T8" fmla="*/ 32 w 102"/>
                <a:gd name="T9" fmla="*/ 102 h 102"/>
                <a:gd name="T10" fmla="*/ 102 w 102"/>
                <a:gd name="T11" fmla="*/ 102 h 102"/>
                <a:gd name="T12" fmla="*/ 102 w 102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9" y="94"/>
                    <a:pt x="18" y="97"/>
                    <a:pt x="27" y="100"/>
                  </a:cubicBezTo>
                  <a:cubicBezTo>
                    <a:pt x="29" y="101"/>
                    <a:pt x="30" y="101"/>
                    <a:pt x="3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ïś1iḍe">
              <a:extLst>
                <a:ext uri="{FF2B5EF4-FFF2-40B4-BE49-F238E27FC236}">
                  <a16:creationId xmlns:a16="http://schemas.microsoft.com/office/drawing/2014/main" id="{5E7BEDE0-A2F4-4AC9-A107-395D5D5AE545}"/>
                </a:ext>
              </a:extLst>
            </p:cNvPr>
            <p:cNvSpPr/>
            <p:nvPr/>
          </p:nvSpPr>
          <p:spPr bwMode="auto">
            <a:xfrm>
              <a:off x="7495582" y="2415152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îṩľiḑê">
              <a:extLst>
                <a:ext uri="{FF2B5EF4-FFF2-40B4-BE49-F238E27FC236}">
                  <a16:creationId xmlns:a16="http://schemas.microsoft.com/office/drawing/2014/main" id="{1CB652E2-47BC-47A4-A26F-43187B70006C}"/>
                </a:ext>
              </a:extLst>
            </p:cNvPr>
            <p:cNvSpPr/>
            <p:nvPr/>
          </p:nvSpPr>
          <p:spPr bwMode="auto">
            <a:xfrm>
              <a:off x="7495582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ïşḻiḍé">
              <a:extLst>
                <a:ext uri="{FF2B5EF4-FFF2-40B4-BE49-F238E27FC236}">
                  <a16:creationId xmlns:a16="http://schemas.microsoft.com/office/drawing/2014/main" id="{21111F85-EE87-4B93-878F-2F3161EC6BDB}"/>
                </a:ext>
              </a:extLst>
            </p:cNvPr>
            <p:cNvSpPr/>
            <p:nvPr/>
          </p:nvSpPr>
          <p:spPr bwMode="auto">
            <a:xfrm>
              <a:off x="7716200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iŝľîďê">
              <a:extLst>
                <a:ext uri="{FF2B5EF4-FFF2-40B4-BE49-F238E27FC236}">
                  <a16:creationId xmlns:a16="http://schemas.microsoft.com/office/drawing/2014/main" id="{7349C223-00CA-492A-A4AA-44F03036BBFB}"/>
                </a:ext>
              </a:extLst>
            </p:cNvPr>
            <p:cNvSpPr/>
            <p:nvPr/>
          </p:nvSpPr>
          <p:spPr bwMode="auto">
            <a:xfrm>
              <a:off x="7716200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î$ļiďê">
              <a:extLst>
                <a:ext uri="{FF2B5EF4-FFF2-40B4-BE49-F238E27FC236}">
                  <a16:creationId xmlns:a16="http://schemas.microsoft.com/office/drawing/2014/main" id="{DB57059B-E091-45E2-A436-6AD61E418911}"/>
                </a:ext>
              </a:extLst>
            </p:cNvPr>
            <p:cNvSpPr/>
            <p:nvPr/>
          </p:nvSpPr>
          <p:spPr bwMode="auto">
            <a:xfrm>
              <a:off x="7934006" y="2415152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ṡḷïḑè">
              <a:extLst>
                <a:ext uri="{FF2B5EF4-FFF2-40B4-BE49-F238E27FC236}">
                  <a16:creationId xmlns:a16="http://schemas.microsoft.com/office/drawing/2014/main" id="{0AB5144F-1E70-4A5F-B1D3-AD023FBB2CEC}"/>
                </a:ext>
              </a:extLst>
            </p:cNvPr>
            <p:cNvSpPr/>
            <p:nvPr/>
          </p:nvSpPr>
          <p:spPr bwMode="auto">
            <a:xfrm>
              <a:off x="7934006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išlîdè">
              <a:extLst>
                <a:ext uri="{FF2B5EF4-FFF2-40B4-BE49-F238E27FC236}">
                  <a16:creationId xmlns:a16="http://schemas.microsoft.com/office/drawing/2014/main" id="{6AF1529A-54D4-4B5D-B330-8D5468EEDFB6}"/>
                </a:ext>
              </a:extLst>
            </p:cNvPr>
            <p:cNvSpPr/>
            <p:nvPr/>
          </p:nvSpPr>
          <p:spPr bwMode="auto">
            <a:xfrm>
              <a:off x="8154623" y="2415152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sľîḑé">
              <a:extLst>
                <a:ext uri="{FF2B5EF4-FFF2-40B4-BE49-F238E27FC236}">
                  <a16:creationId xmlns:a16="http://schemas.microsoft.com/office/drawing/2014/main" id="{11FFD63A-7D74-4E87-8418-007FA239ADB5}"/>
                </a:ext>
              </a:extLst>
            </p:cNvPr>
            <p:cNvSpPr/>
            <p:nvPr/>
          </p:nvSpPr>
          <p:spPr bwMode="auto">
            <a:xfrm>
              <a:off x="8373834" y="2415152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íŝľiḍe">
              <a:extLst>
                <a:ext uri="{FF2B5EF4-FFF2-40B4-BE49-F238E27FC236}">
                  <a16:creationId xmlns:a16="http://schemas.microsoft.com/office/drawing/2014/main" id="{D781DFA3-E7E5-4309-A449-8F6FD05C27FC}"/>
                </a:ext>
              </a:extLst>
            </p:cNvPr>
            <p:cNvSpPr/>
            <p:nvPr/>
          </p:nvSpPr>
          <p:spPr bwMode="auto">
            <a:xfrm>
              <a:off x="8594451" y="2415152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îśľiḍe">
              <a:extLst>
                <a:ext uri="{FF2B5EF4-FFF2-40B4-BE49-F238E27FC236}">
                  <a16:creationId xmlns:a16="http://schemas.microsoft.com/office/drawing/2014/main" id="{E46C2949-23CC-4A6E-8D2C-41B3019F85D6}"/>
                </a:ext>
              </a:extLst>
            </p:cNvPr>
            <p:cNvSpPr/>
            <p:nvPr/>
          </p:nvSpPr>
          <p:spPr bwMode="auto">
            <a:xfrm>
              <a:off x="3102919" y="2666682"/>
              <a:ext cx="160193" cy="111011"/>
            </a:xfrm>
            <a:custGeom>
              <a:avLst/>
              <a:gdLst>
                <a:gd name="T0" fmla="*/ 102 w 102"/>
                <a:gd name="T1" fmla="*/ 0 h 71"/>
                <a:gd name="T2" fmla="*/ 0 w 102"/>
                <a:gd name="T3" fmla="*/ 37 h 71"/>
                <a:gd name="T4" fmla="*/ 0 w 102"/>
                <a:gd name="T5" fmla="*/ 71 h 71"/>
                <a:gd name="T6" fmla="*/ 102 w 102"/>
                <a:gd name="T7" fmla="*/ 71 h 71"/>
                <a:gd name="T8" fmla="*/ 102 w 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71">
                  <a:moveTo>
                    <a:pt x="102" y="0"/>
                  </a:moveTo>
                  <a:cubicBezTo>
                    <a:pt x="67" y="10"/>
                    <a:pt x="33" y="22"/>
                    <a:pt x="0" y="3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ṣļíḍe">
              <a:extLst>
                <a:ext uri="{FF2B5EF4-FFF2-40B4-BE49-F238E27FC236}">
                  <a16:creationId xmlns:a16="http://schemas.microsoft.com/office/drawing/2014/main" id="{6FB7E0C5-711D-4C3E-A5A3-6E05DFAD438A}"/>
                </a:ext>
              </a:extLst>
            </p:cNvPr>
            <p:cNvSpPr/>
            <p:nvPr/>
          </p:nvSpPr>
          <p:spPr bwMode="auto">
            <a:xfrm>
              <a:off x="3323536" y="2630147"/>
              <a:ext cx="160193" cy="147547"/>
            </a:xfrm>
            <a:custGeom>
              <a:avLst/>
              <a:gdLst>
                <a:gd name="T0" fmla="*/ 114 w 114"/>
                <a:gd name="T1" fmla="*/ 0 h 105"/>
                <a:gd name="T2" fmla="*/ 0 w 114"/>
                <a:gd name="T3" fmla="*/ 16 h 105"/>
                <a:gd name="T4" fmla="*/ 0 w 114"/>
                <a:gd name="T5" fmla="*/ 105 h 105"/>
                <a:gd name="T6" fmla="*/ 114 w 114"/>
                <a:gd name="T7" fmla="*/ 105 h 105"/>
                <a:gd name="T8" fmla="*/ 114 w 114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5">
                  <a:moveTo>
                    <a:pt x="114" y="0"/>
                  </a:moveTo>
                  <a:lnTo>
                    <a:pt x="0" y="16"/>
                  </a:lnTo>
                  <a:lnTo>
                    <a:pt x="0" y="105"/>
                  </a:lnTo>
                  <a:lnTo>
                    <a:pt x="114" y="10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iSľídè">
              <a:extLst>
                <a:ext uri="{FF2B5EF4-FFF2-40B4-BE49-F238E27FC236}">
                  <a16:creationId xmlns:a16="http://schemas.microsoft.com/office/drawing/2014/main" id="{EC2D1810-2434-4E69-8A38-1FA9E57D770B}"/>
                </a:ext>
              </a:extLst>
            </p:cNvPr>
            <p:cNvSpPr/>
            <p:nvPr/>
          </p:nvSpPr>
          <p:spPr bwMode="auto">
            <a:xfrm>
              <a:off x="3323536" y="2630147"/>
              <a:ext cx="160193" cy="147547"/>
            </a:xfrm>
            <a:custGeom>
              <a:avLst/>
              <a:gdLst>
                <a:gd name="T0" fmla="*/ 114 w 114"/>
                <a:gd name="T1" fmla="*/ 0 h 105"/>
                <a:gd name="T2" fmla="*/ 0 w 114"/>
                <a:gd name="T3" fmla="*/ 16 h 105"/>
                <a:gd name="T4" fmla="*/ 0 w 114"/>
                <a:gd name="T5" fmla="*/ 105 h 105"/>
                <a:gd name="T6" fmla="*/ 114 w 114"/>
                <a:gd name="T7" fmla="*/ 105 h 105"/>
                <a:gd name="T8" fmla="*/ 114 w 114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5">
                  <a:moveTo>
                    <a:pt x="114" y="0"/>
                  </a:moveTo>
                  <a:lnTo>
                    <a:pt x="0" y="16"/>
                  </a:lnTo>
                  <a:lnTo>
                    <a:pt x="0" y="105"/>
                  </a:lnTo>
                  <a:lnTo>
                    <a:pt x="114" y="105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íṣļiḑê">
              <a:extLst>
                <a:ext uri="{FF2B5EF4-FFF2-40B4-BE49-F238E27FC236}">
                  <a16:creationId xmlns:a16="http://schemas.microsoft.com/office/drawing/2014/main" id="{9FA0AD29-965C-4AD9-8C28-A0C16AA996A6}"/>
                </a:ext>
              </a:extLst>
            </p:cNvPr>
            <p:cNvSpPr/>
            <p:nvPr/>
          </p:nvSpPr>
          <p:spPr bwMode="auto">
            <a:xfrm>
              <a:off x="3542748" y="2617501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îšḷiḑè">
              <a:extLst>
                <a:ext uri="{FF2B5EF4-FFF2-40B4-BE49-F238E27FC236}">
                  <a16:creationId xmlns:a16="http://schemas.microsoft.com/office/drawing/2014/main" id="{5BE460A3-DD51-4F9A-A3B6-BAB4C7963C1C}"/>
                </a:ext>
              </a:extLst>
            </p:cNvPr>
            <p:cNvSpPr/>
            <p:nvPr/>
          </p:nvSpPr>
          <p:spPr bwMode="auto">
            <a:xfrm>
              <a:off x="3763364" y="2617501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îŝḻíḍè">
              <a:extLst>
                <a:ext uri="{FF2B5EF4-FFF2-40B4-BE49-F238E27FC236}">
                  <a16:creationId xmlns:a16="http://schemas.microsoft.com/office/drawing/2014/main" id="{EF49E6BB-8232-46C1-8101-CBED92203933}"/>
                </a:ext>
              </a:extLst>
            </p:cNvPr>
            <p:cNvSpPr/>
            <p:nvPr/>
          </p:nvSpPr>
          <p:spPr bwMode="auto">
            <a:xfrm>
              <a:off x="3763364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išļiḓè">
              <a:extLst>
                <a:ext uri="{FF2B5EF4-FFF2-40B4-BE49-F238E27FC236}">
                  <a16:creationId xmlns:a16="http://schemas.microsoft.com/office/drawing/2014/main" id="{F965A75B-AF6A-449D-9043-7146F5E3D78A}"/>
                </a:ext>
              </a:extLst>
            </p:cNvPr>
            <p:cNvSpPr/>
            <p:nvPr/>
          </p:nvSpPr>
          <p:spPr bwMode="auto">
            <a:xfrm>
              <a:off x="3981171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ṥḷiḑé">
              <a:extLst>
                <a:ext uri="{FF2B5EF4-FFF2-40B4-BE49-F238E27FC236}">
                  <a16:creationId xmlns:a16="http://schemas.microsoft.com/office/drawing/2014/main" id="{84B6D151-9F0C-4FBD-988C-8DB54AB2CD63}"/>
                </a:ext>
              </a:extLst>
            </p:cNvPr>
            <p:cNvSpPr/>
            <p:nvPr/>
          </p:nvSpPr>
          <p:spPr bwMode="auto">
            <a:xfrm>
              <a:off x="4201787" y="2617501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işļïďê">
              <a:extLst>
                <a:ext uri="{FF2B5EF4-FFF2-40B4-BE49-F238E27FC236}">
                  <a16:creationId xmlns:a16="http://schemas.microsoft.com/office/drawing/2014/main" id="{AF806714-3076-4429-A852-C15BF4F8ADF8}"/>
                </a:ext>
              </a:extLst>
            </p:cNvPr>
            <p:cNvSpPr/>
            <p:nvPr/>
          </p:nvSpPr>
          <p:spPr bwMode="auto">
            <a:xfrm>
              <a:off x="4201787" y="2617501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ṥḷîḑè">
              <a:extLst>
                <a:ext uri="{FF2B5EF4-FFF2-40B4-BE49-F238E27FC236}">
                  <a16:creationId xmlns:a16="http://schemas.microsoft.com/office/drawing/2014/main" id="{9250F006-5F24-45C2-9D2B-7B39DEFB4EB8}"/>
                </a:ext>
              </a:extLst>
            </p:cNvPr>
            <p:cNvSpPr/>
            <p:nvPr/>
          </p:nvSpPr>
          <p:spPr bwMode="auto">
            <a:xfrm>
              <a:off x="4420999" y="2617501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îŝ1íďé">
              <a:extLst>
                <a:ext uri="{FF2B5EF4-FFF2-40B4-BE49-F238E27FC236}">
                  <a16:creationId xmlns:a16="http://schemas.microsoft.com/office/drawing/2014/main" id="{8F5A55CC-05F8-4237-A51A-511DAEB392FF}"/>
                </a:ext>
              </a:extLst>
            </p:cNvPr>
            <p:cNvSpPr/>
            <p:nvPr/>
          </p:nvSpPr>
          <p:spPr bwMode="auto">
            <a:xfrm>
              <a:off x="4420999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íṣļiḍe">
              <a:extLst>
                <a:ext uri="{FF2B5EF4-FFF2-40B4-BE49-F238E27FC236}">
                  <a16:creationId xmlns:a16="http://schemas.microsoft.com/office/drawing/2014/main" id="{F0A47DFE-6390-4494-8FA1-FD032CBC23A0}"/>
                </a:ext>
              </a:extLst>
            </p:cNvPr>
            <p:cNvSpPr/>
            <p:nvPr/>
          </p:nvSpPr>
          <p:spPr bwMode="auto">
            <a:xfrm>
              <a:off x="4640211" y="2617501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ïśḷide">
              <a:extLst>
                <a:ext uri="{FF2B5EF4-FFF2-40B4-BE49-F238E27FC236}">
                  <a16:creationId xmlns:a16="http://schemas.microsoft.com/office/drawing/2014/main" id="{E9EB65AC-0566-4B6B-BCA9-64CBBBE44F56}"/>
                </a:ext>
              </a:extLst>
            </p:cNvPr>
            <p:cNvSpPr/>
            <p:nvPr/>
          </p:nvSpPr>
          <p:spPr bwMode="auto">
            <a:xfrm>
              <a:off x="4640211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iṡliďé">
              <a:extLst>
                <a:ext uri="{FF2B5EF4-FFF2-40B4-BE49-F238E27FC236}">
                  <a16:creationId xmlns:a16="http://schemas.microsoft.com/office/drawing/2014/main" id="{056EDDB9-B3CD-4B90-B4E3-508D321FA0DE}"/>
                </a:ext>
              </a:extLst>
            </p:cNvPr>
            <p:cNvSpPr/>
            <p:nvPr/>
          </p:nvSpPr>
          <p:spPr bwMode="auto">
            <a:xfrm>
              <a:off x="4860828" y="2617501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îṣḷïďê">
              <a:extLst>
                <a:ext uri="{FF2B5EF4-FFF2-40B4-BE49-F238E27FC236}">
                  <a16:creationId xmlns:a16="http://schemas.microsoft.com/office/drawing/2014/main" id="{F6D00757-AAFD-4273-9A56-D9E655D19D5B}"/>
                </a:ext>
              </a:extLst>
            </p:cNvPr>
            <p:cNvSpPr/>
            <p:nvPr/>
          </p:nvSpPr>
          <p:spPr bwMode="auto">
            <a:xfrm>
              <a:off x="4860828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ṥliḑe">
              <a:extLst>
                <a:ext uri="{FF2B5EF4-FFF2-40B4-BE49-F238E27FC236}">
                  <a16:creationId xmlns:a16="http://schemas.microsoft.com/office/drawing/2014/main" id="{F07BEF14-F0AF-4134-A118-AAD684E421A2}"/>
                </a:ext>
              </a:extLst>
            </p:cNvPr>
            <p:cNvSpPr/>
            <p:nvPr/>
          </p:nvSpPr>
          <p:spPr bwMode="auto">
            <a:xfrm>
              <a:off x="5080039" y="2617501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íṣḷiďe">
              <a:extLst>
                <a:ext uri="{FF2B5EF4-FFF2-40B4-BE49-F238E27FC236}">
                  <a16:creationId xmlns:a16="http://schemas.microsoft.com/office/drawing/2014/main" id="{F7F99BA0-668B-4D04-9117-CD7A1A2D02F7}"/>
                </a:ext>
              </a:extLst>
            </p:cNvPr>
            <p:cNvSpPr/>
            <p:nvPr/>
          </p:nvSpPr>
          <p:spPr bwMode="auto">
            <a:xfrm>
              <a:off x="5080039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sļíďé">
              <a:extLst>
                <a:ext uri="{FF2B5EF4-FFF2-40B4-BE49-F238E27FC236}">
                  <a16:creationId xmlns:a16="http://schemas.microsoft.com/office/drawing/2014/main" id="{7BBCBF5B-6EBF-4FCF-B9D5-C6A6EC98B62B}"/>
                </a:ext>
              </a:extLst>
            </p:cNvPr>
            <p:cNvSpPr/>
            <p:nvPr/>
          </p:nvSpPr>
          <p:spPr bwMode="auto">
            <a:xfrm>
              <a:off x="5299251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iṥľîḍe">
              <a:extLst>
                <a:ext uri="{FF2B5EF4-FFF2-40B4-BE49-F238E27FC236}">
                  <a16:creationId xmlns:a16="http://schemas.microsoft.com/office/drawing/2014/main" id="{CA92F889-317D-4026-91F5-6A36DA0D417A}"/>
                </a:ext>
              </a:extLst>
            </p:cNvPr>
            <p:cNvSpPr/>
            <p:nvPr/>
          </p:nvSpPr>
          <p:spPr bwMode="auto">
            <a:xfrm>
              <a:off x="5518463" y="2617501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iśḻíḑe">
              <a:extLst>
                <a:ext uri="{FF2B5EF4-FFF2-40B4-BE49-F238E27FC236}">
                  <a16:creationId xmlns:a16="http://schemas.microsoft.com/office/drawing/2014/main" id="{C4D904C3-7F8A-4E15-A240-431B0426A8C7}"/>
                </a:ext>
              </a:extLst>
            </p:cNvPr>
            <p:cNvSpPr/>
            <p:nvPr/>
          </p:nvSpPr>
          <p:spPr bwMode="auto">
            <a:xfrm>
              <a:off x="5518463" y="2617501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ïśḷîḍê">
              <a:extLst>
                <a:ext uri="{FF2B5EF4-FFF2-40B4-BE49-F238E27FC236}">
                  <a16:creationId xmlns:a16="http://schemas.microsoft.com/office/drawing/2014/main" id="{4FDE26F1-A3B8-4247-B8A2-AA6A5F26E5F6}"/>
                </a:ext>
              </a:extLst>
            </p:cNvPr>
            <p:cNvSpPr/>
            <p:nvPr/>
          </p:nvSpPr>
          <p:spPr bwMode="auto">
            <a:xfrm>
              <a:off x="5739079" y="2617501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ïşḷîḑè">
              <a:extLst>
                <a:ext uri="{FF2B5EF4-FFF2-40B4-BE49-F238E27FC236}">
                  <a16:creationId xmlns:a16="http://schemas.microsoft.com/office/drawing/2014/main" id="{C0409B93-38F0-4B69-9FDF-01D98FF90C3F}"/>
                </a:ext>
              </a:extLst>
            </p:cNvPr>
            <p:cNvSpPr/>
            <p:nvPr/>
          </p:nvSpPr>
          <p:spPr bwMode="auto">
            <a:xfrm>
              <a:off x="5739079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íšľiḋé">
              <a:extLst>
                <a:ext uri="{FF2B5EF4-FFF2-40B4-BE49-F238E27FC236}">
                  <a16:creationId xmlns:a16="http://schemas.microsoft.com/office/drawing/2014/main" id="{319A4D7F-0A8B-46F4-A7A0-12B69AA856C9}"/>
                </a:ext>
              </a:extLst>
            </p:cNvPr>
            <p:cNvSpPr/>
            <p:nvPr/>
          </p:nvSpPr>
          <p:spPr bwMode="auto">
            <a:xfrm>
              <a:off x="5958291" y="2617501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iṡļíďè">
              <a:extLst>
                <a:ext uri="{FF2B5EF4-FFF2-40B4-BE49-F238E27FC236}">
                  <a16:creationId xmlns:a16="http://schemas.microsoft.com/office/drawing/2014/main" id="{7EE83EAC-CBF7-4D6A-B42E-37031489AC53}"/>
                </a:ext>
              </a:extLst>
            </p:cNvPr>
            <p:cNvSpPr/>
            <p:nvPr/>
          </p:nvSpPr>
          <p:spPr bwMode="auto">
            <a:xfrm>
              <a:off x="6178908" y="2617501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íS1iḓe">
              <a:extLst>
                <a:ext uri="{FF2B5EF4-FFF2-40B4-BE49-F238E27FC236}">
                  <a16:creationId xmlns:a16="http://schemas.microsoft.com/office/drawing/2014/main" id="{B9867C69-C2CA-4C3A-82A8-6C20D5154AA3}"/>
                </a:ext>
              </a:extLst>
            </p:cNvPr>
            <p:cNvSpPr/>
            <p:nvPr/>
          </p:nvSpPr>
          <p:spPr bwMode="auto">
            <a:xfrm>
              <a:off x="6178908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ís1íḋé">
              <a:extLst>
                <a:ext uri="{FF2B5EF4-FFF2-40B4-BE49-F238E27FC236}">
                  <a16:creationId xmlns:a16="http://schemas.microsoft.com/office/drawing/2014/main" id="{45E56E60-1D3B-421C-9786-5AEFBC606E1C}"/>
                </a:ext>
              </a:extLst>
            </p:cNvPr>
            <p:cNvSpPr/>
            <p:nvPr/>
          </p:nvSpPr>
          <p:spPr bwMode="auto">
            <a:xfrm>
              <a:off x="6398120" y="2617501"/>
              <a:ext cx="160193" cy="160193"/>
            </a:xfrm>
            <a:custGeom>
              <a:avLst/>
              <a:gdLst>
                <a:gd name="T0" fmla="*/ 102 w 102"/>
                <a:gd name="T1" fmla="*/ 0 h 102"/>
                <a:gd name="T2" fmla="*/ 0 w 102"/>
                <a:gd name="T3" fmla="*/ 0 h 102"/>
                <a:gd name="T4" fmla="*/ 0 w 102"/>
                <a:gd name="T5" fmla="*/ 102 h 102"/>
                <a:gd name="T6" fmla="*/ 95 w 102"/>
                <a:gd name="T7" fmla="*/ 102 h 102"/>
                <a:gd name="T8" fmla="*/ 102 w 102"/>
                <a:gd name="T9" fmla="*/ 72 h 102"/>
                <a:gd name="T10" fmla="*/ 102 w 10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92"/>
                    <a:pt x="99" y="82"/>
                    <a:pt x="102" y="72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í$ḷîḍe">
              <a:extLst>
                <a:ext uri="{FF2B5EF4-FFF2-40B4-BE49-F238E27FC236}">
                  <a16:creationId xmlns:a16="http://schemas.microsoft.com/office/drawing/2014/main" id="{0CFBE486-87C6-4D46-AEB7-B5B8EEF1F2E4}"/>
                </a:ext>
              </a:extLst>
            </p:cNvPr>
            <p:cNvSpPr/>
            <p:nvPr/>
          </p:nvSpPr>
          <p:spPr bwMode="auto">
            <a:xfrm>
              <a:off x="6618736" y="2617501"/>
              <a:ext cx="21078" cy="15458"/>
            </a:xfrm>
            <a:custGeom>
              <a:avLst/>
              <a:gdLst>
                <a:gd name="T0" fmla="*/ 14 w 14"/>
                <a:gd name="T1" fmla="*/ 0 h 10"/>
                <a:gd name="T2" fmla="*/ 0 w 14"/>
                <a:gd name="T3" fmla="*/ 0 h 10"/>
                <a:gd name="T4" fmla="*/ 0 w 14"/>
                <a:gd name="T5" fmla="*/ 10 h 10"/>
                <a:gd name="T6" fmla="*/ 14 w 1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9" y="3"/>
                    <a:pt x="14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ïṡḻidé">
              <a:extLst>
                <a:ext uri="{FF2B5EF4-FFF2-40B4-BE49-F238E27FC236}">
                  <a16:creationId xmlns:a16="http://schemas.microsoft.com/office/drawing/2014/main" id="{7EA8845A-5057-4198-BC54-41CCC41521B4}"/>
                </a:ext>
              </a:extLst>
            </p:cNvPr>
            <p:cNvSpPr/>
            <p:nvPr/>
          </p:nvSpPr>
          <p:spPr bwMode="auto">
            <a:xfrm>
              <a:off x="6836543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ïS1iḍe">
              <a:extLst>
                <a:ext uri="{FF2B5EF4-FFF2-40B4-BE49-F238E27FC236}">
                  <a16:creationId xmlns:a16="http://schemas.microsoft.com/office/drawing/2014/main" id="{0F3E55CA-ADB6-4432-9058-4A63022A14F1}"/>
                </a:ext>
              </a:extLst>
            </p:cNvPr>
            <p:cNvSpPr/>
            <p:nvPr/>
          </p:nvSpPr>
          <p:spPr bwMode="auto">
            <a:xfrm>
              <a:off x="7409865" y="2617501"/>
              <a:ext cx="26699" cy="25294"/>
            </a:xfrm>
            <a:custGeom>
              <a:avLst/>
              <a:gdLst>
                <a:gd name="T0" fmla="*/ 17 w 17"/>
                <a:gd name="T1" fmla="*/ 0 h 16"/>
                <a:gd name="T2" fmla="*/ 0 w 17"/>
                <a:gd name="T3" fmla="*/ 0 h 16"/>
                <a:gd name="T4" fmla="*/ 0 w 17"/>
                <a:gd name="T5" fmla="*/ 1 h 16"/>
                <a:gd name="T6" fmla="*/ 17 w 17"/>
                <a:gd name="T7" fmla="*/ 16 h 16"/>
                <a:gd name="T8" fmla="*/ 17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6" y="5"/>
                    <a:pt x="12" y="11"/>
                    <a:pt x="17" y="1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îṥľíḍè">
              <a:extLst>
                <a:ext uri="{FF2B5EF4-FFF2-40B4-BE49-F238E27FC236}">
                  <a16:creationId xmlns:a16="http://schemas.microsoft.com/office/drawing/2014/main" id="{63798621-7BB8-4C0D-8485-47E8F4AF35EB}"/>
                </a:ext>
              </a:extLst>
            </p:cNvPr>
            <p:cNvSpPr/>
            <p:nvPr/>
          </p:nvSpPr>
          <p:spPr bwMode="auto">
            <a:xfrm>
              <a:off x="7495582" y="2617501"/>
              <a:ext cx="161599" cy="160193"/>
            </a:xfrm>
            <a:custGeom>
              <a:avLst/>
              <a:gdLst>
                <a:gd name="T0" fmla="*/ 103 w 103"/>
                <a:gd name="T1" fmla="*/ 0 h 102"/>
                <a:gd name="T2" fmla="*/ 0 w 103"/>
                <a:gd name="T3" fmla="*/ 0 h 102"/>
                <a:gd name="T4" fmla="*/ 0 w 103"/>
                <a:gd name="T5" fmla="*/ 71 h 102"/>
                <a:gd name="T6" fmla="*/ 15 w 103"/>
                <a:gd name="T7" fmla="*/ 102 h 102"/>
                <a:gd name="T8" fmla="*/ 103 w 103"/>
                <a:gd name="T9" fmla="*/ 102 h 102"/>
                <a:gd name="T10" fmla="*/ 103 w 103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6" y="81"/>
                    <a:pt x="11" y="92"/>
                    <a:pt x="15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ïš1îḋè">
              <a:extLst>
                <a:ext uri="{FF2B5EF4-FFF2-40B4-BE49-F238E27FC236}">
                  <a16:creationId xmlns:a16="http://schemas.microsoft.com/office/drawing/2014/main" id="{8E3CDF4F-BB50-4E41-B21A-A7E34ADB5C1F}"/>
                </a:ext>
              </a:extLst>
            </p:cNvPr>
            <p:cNvSpPr/>
            <p:nvPr/>
          </p:nvSpPr>
          <p:spPr bwMode="auto">
            <a:xfrm>
              <a:off x="7716200" y="2617501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íşļïďe">
              <a:extLst>
                <a:ext uri="{FF2B5EF4-FFF2-40B4-BE49-F238E27FC236}">
                  <a16:creationId xmlns:a16="http://schemas.microsoft.com/office/drawing/2014/main" id="{FF08928C-D7D4-4656-8390-693D22C21E5A}"/>
                </a:ext>
              </a:extLst>
            </p:cNvPr>
            <p:cNvSpPr/>
            <p:nvPr/>
          </p:nvSpPr>
          <p:spPr bwMode="auto">
            <a:xfrm>
              <a:off x="7716200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ïṡ1îḍé">
              <a:extLst>
                <a:ext uri="{FF2B5EF4-FFF2-40B4-BE49-F238E27FC236}">
                  <a16:creationId xmlns:a16="http://schemas.microsoft.com/office/drawing/2014/main" id="{282B1420-6311-43A5-A93B-161F87D50EDC}"/>
                </a:ext>
              </a:extLst>
            </p:cNvPr>
            <p:cNvSpPr/>
            <p:nvPr/>
          </p:nvSpPr>
          <p:spPr bwMode="auto">
            <a:xfrm>
              <a:off x="7934006" y="2617501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íṡḻíḋê">
              <a:extLst>
                <a:ext uri="{FF2B5EF4-FFF2-40B4-BE49-F238E27FC236}">
                  <a16:creationId xmlns:a16="http://schemas.microsoft.com/office/drawing/2014/main" id="{F27686E6-8EC3-40FE-8456-56B893745462}"/>
                </a:ext>
              </a:extLst>
            </p:cNvPr>
            <p:cNvSpPr/>
            <p:nvPr/>
          </p:nvSpPr>
          <p:spPr bwMode="auto">
            <a:xfrm>
              <a:off x="7934006" y="2617501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i$ḷïďé">
              <a:extLst>
                <a:ext uri="{FF2B5EF4-FFF2-40B4-BE49-F238E27FC236}">
                  <a16:creationId xmlns:a16="http://schemas.microsoft.com/office/drawing/2014/main" id="{CCDBF430-8BE5-49E4-815A-F27AAB245B4D}"/>
                </a:ext>
              </a:extLst>
            </p:cNvPr>
            <p:cNvSpPr/>
            <p:nvPr/>
          </p:nvSpPr>
          <p:spPr bwMode="auto">
            <a:xfrm>
              <a:off x="8154623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íşḷíḓè">
              <a:extLst>
                <a:ext uri="{FF2B5EF4-FFF2-40B4-BE49-F238E27FC236}">
                  <a16:creationId xmlns:a16="http://schemas.microsoft.com/office/drawing/2014/main" id="{DB9335EB-9FB4-4197-A240-651FFAE47B0E}"/>
                </a:ext>
              </a:extLst>
            </p:cNvPr>
            <p:cNvSpPr/>
            <p:nvPr/>
          </p:nvSpPr>
          <p:spPr bwMode="auto">
            <a:xfrm>
              <a:off x="8373834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ï$1íḓe">
              <a:extLst>
                <a:ext uri="{FF2B5EF4-FFF2-40B4-BE49-F238E27FC236}">
                  <a16:creationId xmlns:a16="http://schemas.microsoft.com/office/drawing/2014/main" id="{AC9FAE60-61F3-4A7D-933F-639F8D18DC10}"/>
                </a:ext>
              </a:extLst>
            </p:cNvPr>
            <p:cNvSpPr/>
            <p:nvPr/>
          </p:nvSpPr>
          <p:spPr bwMode="auto">
            <a:xfrm>
              <a:off x="8594451" y="2617501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şliḋê">
              <a:extLst>
                <a:ext uri="{FF2B5EF4-FFF2-40B4-BE49-F238E27FC236}">
                  <a16:creationId xmlns:a16="http://schemas.microsoft.com/office/drawing/2014/main" id="{8EA29134-A344-482C-B6EC-E81BB4203F0C}"/>
                </a:ext>
              </a:extLst>
            </p:cNvPr>
            <p:cNvSpPr/>
            <p:nvPr/>
          </p:nvSpPr>
          <p:spPr bwMode="auto">
            <a:xfrm>
              <a:off x="3102919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iş1ïďê">
              <a:extLst>
                <a:ext uri="{FF2B5EF4-FFF2-40B4-BE49-F238E27FC236}">
                  <a16:creationId xmlns:a16="http://schemas.microsoft.com/office/drawing/2014/main" id="{A6AFC169-0B8D-4EBF-9A0C-A82A3E978F1A}"/>
                </a:ext>
              </a:extLst>
            </p:cNvPr>
            <p:cNvSpPr/>
            <p:nvPr/>
          </p:nvSpPr>
          <p:spPr bwMode="auto">
            <a:xfrm>
              <a:off x="3102919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íṩļíḍe">
              <a:extLst>
                <a:ext uri="{FF2B5EF4-FFF2-40B4-BE49-F238E27FC236}">
                  <a16:creationId xmlns:a16="http://schemas.microsoft.com/office/drawing/2014/main" id="{D975AA67-8E36-40E9-9754-62B4C879811B}"/>
                </a:ext>
              </a:extLst>
            </p:cNvPr>
            <p:cNvSpPr/>
            <p:nvPr/>
          </p:nvSpPr>
          <p:spPr bwMode="auto">
            <a:xfrm>
              <a:off x="3323536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ṡ1ïḑê">
              <a:extLst>
                <a:ext uri="{FF2B5EF4-FFF2-40B4-BE49-F238E27FC236}">
                  <a16:creationId xmlns:a16="http://schemas.microsoft.com/office/drawing/2014/main" id="{363CCA1A-B1EC-4893-8927-1FE24EABF6D2}"/>
                </a:ext>
              </a:extLst>
            </p:cNvPr>
            <p:cNvSpPr/>
            <p:nvPr/>
          </p:nvSpPr>
          <p:spPr bwMode="auto">
            <a:xfrm>
              <a:off x="3323536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iṡļîḓè">
              <a:extLst>
                <a:ext uri="{FF2B5EF4-FFF2-40B4-BE49-F238E27FC236}">
                  <a16:creationId xmlns:a16="http://schemas.microsoft.com/office/drawing/2014/main" id="{6375BB5B-41B2-4DF6-85C7-7D45356F6C6E}"/>
                </a:ext>
              </a:extLst>
            </p:cNvPr>
            <p:cNvSpPr/>
            <p:nvPr/>
          </p:nvSpPr>
          <p:spPr bwMode="auto">
            <a:xfrm>
              <a:off x="3542748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íşḷîḍè">
              <a:extLst>
                <a:ext uri="{FF2B5EF4-FFF2-40B4-BE49-F238E27FC236}">
                  <a16:creationId xmlns:a16="http://schemas.microsoft.com/office/drawing/2014/main" id="{648FC652-6B31-44AB-AFEE-D2EBFD2338E2}"/>
                </a:ext>
              </a:extLst>
            </p:cNvPr>
            <p:cNvSpPr/>
            <p:nvPr/>
          </p:nvSpPr>
          <p:spPr bwMode="auto">
            <a:xfrm>
              <a:off x="3542748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sḻïḓê">
              <a:extLst>
                <a:ext uri="{FF2B5EF4-FFF2-40B4-BE49-F238E27FC236}">
                  <a16:creationId xmlns:a16="http://schemas.microsoft.com/office/drawing/2014/main" id="{39A76528-6EEA-443D-8349-542F8652FE14}"/>
                </a:ext>
              </a:extLst>
            </p:cNvPr>
            <p:cNvSpPr/>
            <p:nvPr/>
          </p:nvSpPr>
          <p:spPr bwMode="auto">
            <a:xfrm>
              <a:off x="3763364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îṩ1ïdè">
              <a:extLst>
                <a:ext uri="{FF2B5EF4-FFF2-40B4-BE49-F238E27FC236}">
                  <a16:creationId xmlns:a16="http://schemas.microsoft.com/office/drawing/2014/main" id="{18DF8173-443B-4863-A8F4-1926266793FB}"/>
                </a:ext>
              </a:extLst>
            </p:cNvPr>
            <p:cNvSpPr/>
            <p:nvPr/>
          </p:nvSpPr>
          <p:spPr bwMode="auto">
            <a:xfrm>
              <a:off x="3763364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ḷïḓè">
              <a:extLst>
                <a:ext uri="{FF2B5EF4-FFF2-40B4-BE49-F238E27FC236}">
                  <a16:creationId xmlns:a16="http://schemas.microsoft.com/office/drawing/2014/main" id="{EDA37D70-B5FE-49FE-A3BC-CF9953BBD4B2}"/>
                </a:ext>
              </a:extLst>
            </p:cNvPr>
            <p:cNvSpPr/>
            <p:nvPr/>
          </p:nvSpPr>
          <p:spPr bwMode="auto">
            <a:xfrm>
              <a:off x="3981171" y="2822660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i$ľíḓê">
              <a:extLst>
                <a:ext uri="{FF2B5EF4-FFF2-40B4-BE49-F238E27FC236}">
                  <a16:creationId xmlns:a16="http://schemas.microsoft.com/office/drawing/2014/main" id="{6734DF3D-B679-421C-AA54-E14E6778F6D9}"/>
                </a:ext>
              </a:extLst>
            </p:cNvPr>
            <p:cNvSpPr/>
            <p:nvPr/>
          </p:nvSpPr>
          <p:spPr bwMode="auto">
            <a:xfrm>
              <a:off x="4201787" y="2822660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íṣlïḍe">
              <a:extLst>
                <a:ext uri="{FF2B5EF4-FFF2-40B4-BE49-F238E27FC236}">
                  <a16:creationId xmlns:a16="http://schemas.microsoft.com/office/drawing/2014/main" id="{2DF645EC-47A5-494B-922B-E0E93798BA00}"/>
                </a:ext>
              </a:extLst>
            </p:cNvPr>
            <p:cNvSpPr/>
            <p:nvPr/>
          </p:nvSpPr>
          <p:spPr bwMode="auto">
            <a:xfrm>
              <a:off x="4201787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íṣ1íḓè">
              <a:extLst>
                <a:ext uri="{FF2B5EF4-FFF2-40B4-BE49-F238E27FC236}">
                  <a16:creationId xmlns:a16="http://schemas.microsoft.com/office/drawing/2014/main" id="{9876CFA7-921E-45AF-8942-AC8E44985D9F}"/>
                </a:ext>
              </a:extLst>
            </p:cNvPr>
            <p:cNvSpPr/>
            <p:nvPr/>
          </p:nvSpPr>
          <p:spPr bwMode="auto">
            <a:xfrm>
              <a:off x="4420999" y="2822660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işļiḋe">
              <a:extLst>
                <a:ext uri="{FF2B5EF4-FFF2-40B4-BE49-F238E27FC236}">
                  <a16:creationId xmlns:a16="http://schemas.microsoft.com/office/drawing/2014/main" id="{FE9CBE52-1918-42CF-A774-6A8FDB71AFBA}"/>
                </a:ext>
              </a:extLst>
            </p:cNvPr>
            <p:cNvSpPr/>
            <p:nvPr/>
          </p:nvSpPr>
          <p:spPr bwMode="auto">
            <a:xfrm>
              <a:off x="4420999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ïṡlíḑe">
              <a:extLst>
                <a:ext uri="{FF2B5EF4-FFF2-40B4-BE49-F238E27FC236}">
                  <a16:creationId xmlns:a16="http://schemas.microsoft.com/office/drawing/2014/main" id="{7B30AD06-9F39-4530-A628-93DB21940126}"/>
                </a:ext>
              </a:extLst>
            </p:cNvPr>
            <p:cNvSpPr/>
            <p:nvPr/>
          </p:nvSpPr>
          <p:spPr bwMode="auto">
            <a:xfrm>
              <a:off x="4640211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îṥlíḑe">
              <a:extLst>
                <a:ext uri="{FF2B5EF4-FFF2-40B4-BE49-F238E27FC236}">
                  <a16:creationId xmlns:a16="http://schemas.microsoft.com/office/drawing/2014/main" id="{90054CEC-92BF-4A2C-9269-BF00BBC92181}"/>
                </a:ext>
              </a:extLst>
            </p:cNvPr>
            <p:cNvSpPr/>
            <p:nvPr/>
          </p:nvSpPr>
          <p:spPr bwMode="auto">
            <a:xfrm>
              <a:off x="4640211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ï$ľiḍe">
              <a:extLst>
                <a:ext uri="{FF2B5EF4-FFF2-40B4-BE49-F238E27FC236}">
                  <a16:creationId xmlns:a16="http://schemas.microsoft.com/office/drawing/2014/main" id="{99B42CB9-BC53-4B14-8231-BCFE32B880BD}"/>
                </a:ext>
              </a:extLst>
            </p:cNvPr>
            <p:cNvSpPr/>
            <p:nvPr/>
          </p:nvSpPr>
          <p:spPr bwMode="auto">
            <a:xfrm>
              <a:off x="4860828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îṧ1ïḑè">
              <a:extLst>
                <a:ext uri="{FF2B5EF4-FFF2-40B4-BE49-F238E27FC236}">
                  <a16:creationId xmlns:a16="http://schemas.microsoft.com/office/drawing/2014/main" id="{4B2A2074-83D7-45E9-956A-0BD90F18ED97}"/>
                </a:ext>
              </a:extLst>
            </p:cNvPr>
            <p:cNvSpPr/>
            <p:nvPr/>
          </p:nvSpPr>
          <p:spPr bwMode="auto">
            <a:xfrm>
              <a:off x="4860828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ṣḷíḓê">
              <a:extLst>
                <a:ext uri="{FF2B5EF4-FFF2-40B4-BE49-F238E27FC236}">
                  <a16:creationId xmlns:a16="http://schemas.microsoft.com/office/drawing/2014/main" id="{293510F8-0B16-4F97-BF44-D292211FFE79}"/>
                </a:ext>
              </a:extLst>
            </p:cNvPr>
            <p:cNvSpPr/>
            <p:nvPr/>
          </p:nvSpPr>
          <p:spPr bwMode="auto">
            <a:xfrm>
              <a:off x="5080039" y="2822660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îṧ1íḍè">
              <a:extLst>
                <a:ext uri="{FF2B5EF4-FFF2-40B4-BE49-F238E27FC236}">
                  <a16:creationId xmlns:a16="http://schemas.microsoft.com/office/drawing/2014/main" id="{0C351FC9-CFF8-42ED-AEFF-E42E64FFF63C}"/>
                </a:ext>
              </a:extLst>
            </p:cNvPr>
            <p:cNvSpPr/>
            <p:nvPr/>
          </p:nvSpPr>
          <p:spPr bwMode="auto">
            <a:xfrm>
              <a:off x="5080039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îşḻiḋê">
              <a:extLst>
                <a:ext uri="{FF2B5EF4-FFF2-40B4-BE49-F238E27FC236}">
                  <a16:creationId xmlns:a16="http://schemas.microsoft.com/office/drawing/2014/main" id="{206F3045-4495-4ABF-BAEA-1C24D87AC88F}"/>
                </a:ext>
              </a:extLst>
            </p:cNvPr>
            <p:cNvSpPr/>
            <p:nvPr/>
          </p:nvSpPr>
          <p:spPr bwMode="auto">
            <a:xfrm>
              <a:off x="5299251" y="2822660"/>
              <a:ext cx="161599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ïš1iḍé">
              <a:extLst>
                <a:ext uri="{FF2B5EF4-FFF2-40B4-BE49-F238E27FC236}">
                  <a16:creationId xmlns:a16="http://schemas.microsoft.com/office/drawing/2014/main" id="{7C571445-9201-49FF-9B3E-7ECC9D09EA11}"/>
                </a:ext>
              </a:extLst>
            </p:cNvPr>
            <p:cNvSpPr/>
            <p:nvPr/>
          </p:nvSpPr>
          <p:spPr bwMode="auto">
            <a:xfrm>
              <a:off x="5299251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isľíḑè">
              <a:extLst>
                <a:ext uri="{FF2B5EF4-FFF2-40B4-BE49-F238E27FC236}">
                  <a16:creationId xmlns:a16="http://schemas.microsoft.com/office/drawing/2014/main" id="{D5FDBC67-0AF7-4E88-A48B-BDA058E9B49D}"/>
                </a:ext>
              </a:extLst>
            </p:cNvPr>
            <p:cNvSpPr/>
            <p:nvPr/>
          </p:nvSpPr>
          <p:spPr bwMode="auto">
            <a:xfrm>
              <a:off x="5518463" y="2822660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išḷïde">
              <a:extLst>
                <a:ext uri="{FF2B5EF4-FFF2-40B4-BE49-F238E27FC236}">
                  <a16:creationId xmlns:a16="http://schemas.microsoft.com/office/drawing/2014/main" id="{07217F69-96C1-4A1D-BB27-F383DD9BAD6C}"/>
                </a:ext>
              </a:extLst>
            </p:cNvPr>
            <p:cNvSpPr/>
            <p:nvPr/>
          </p:nvSpPr>
          <p:spPr bwMode="auto">
            <a:xfrm>
              <a:off x="5739079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í$ḷíḓê">
              <a:extLst>
                <a:ext uri="{FF2B5EF4-FFF2-40B4-BE49-F238E27FC236}">
                  <a16:creationId xmlns:a16="http://schemas.microsoft.com/office/drawing/2014/main" id="{E0162AD6-AF1C-4C2E-9933-B1C8BBCA91D1}"/>
                </a:ext>
              </a:extLst>
            </p:cNvPr>
            <p:cNvSpPr/>
            <p:nvPr/>
          </p:nvSpPr>
          <p:spPr bwMode="auto">
            <a:xfrm>
              <a:off x="5739079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iṣḷïḑè">
              <a:extLst>
                <a:ext uri="{FF2B5EF4-FFF2-40B4-BE49-F238E27FC236}">
                  <a16:creationId xmlns:a16="http://schemas.microsoft.com/office/drawing/2014/main" id="{A4D1CFE0-9405-47C1-8F87-FDA5992D6940}"/>
                </a:ext>
              </a:extLst>
            </p:cNvPr>
            <p:cNvSpPr/>
            <p:nvPr/>
          </p:nvSpPr>
          <p:spPr bwMode="auto">
            <a:xfrm>
              <a:off x="5958291" y="2822660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iṩľiḋê">
              <a:extLst>
                <a:ext uri="{FF2B5EF4-FFF2-40B4-BE49-F238E27FC236}">
                  <a16:creationId xmlns:a16="http://schemas.microsoft.com/office/drawing/2014/main" id="{7D951AE5-AB25-46ED-B3E2-7C6E966AA873}"/>
                </a:ext>
              </a:extLst>
            </p:cNvPr>
            <p:cNvSpPr/>
            <p:nvPr/>
          </p:nvSpPr>
          <p:spPr bwMode="auto">
            <a:xfrm>
              <a:off x="5958291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í$liḋé">
              <a:extLst>
                <a:ext uri="{FF2B5EF4-FFF2-40B4-BE49-F238E27FC236}">
                  <a16:creationId xmlns:a16="http://schemas.microsoft.com/office/drawing/2014/main" id="{536C4813-80E0-42AC-9930-3402D545E181}"/>
                </a:ext>
              </a:extLst>
            </p:cNvPr>
            <p:cNvSpPr/>
            <p:nvPr/>
          </p:nvSpPr>
          <p:spPr bwMode="auto">
            <a:xfrm>
              <a:off x="6178908" y="2822660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í$lîḋé">
              <a:extLst>
                <a:ext uri="{FF2B5EF4-FFF2-40B4-BE49-F238E27FC236}">
                  <a16:creationId xmlns:a16="http://schemas.microsoft.com/office/drawing/2014/main" id="{DA7BC164-CF62-46C7-AD28-D29AC7619731}"/>
                </a:ext>
              </a:extLst>
            </p:cNvPr>
            <p:cNvSpPr/>
            <p:nvPr/>
          </p:nvSpPr>
          <p:spPr bwMode="auto">
            <a:xfrm>
              <a:off x="6178908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îṣḻïḓe">
              <a:extLst>
                <a:ext uri="{FF2B5EF4-FFF2-40B4-BE49-F238E27FC236}">
                  <a16:creationId xmlns:a16="http://schemas.microsoft.com/office/drawing/2014/main" id="{0E3AF56B-240F-469A-9C64-2B28C908BB86}"/>
                </a:ext>
              </a:extLst>
            </p:cNvPr>
            <p:cNvSpPr/>
            <p:nvPr/>
          </p:nvSpPr>
          <p:spPr bwMode="auto">
            <a:xfrm>
              <a:off x="6398120" y="2822660"/>
              <a:ext cx="139116" cy="160193"/>
            </a:xfrm>
            <a:custGeom>
              <a:avLst/>
              <a:gdLst>
                <a:gd name="T0" fmla="*/ 89 w 89"/>
                <a:gd name="T1" fmla="*/ 0 h 102"/>
                <a:gd name="T2" fmla="*/ 0 w 89"/>
                <a:gd name="T3" fmla="*/ 0 h 102"/>
                <a:gd name="T4" fmla="*/ 0 w 89"/>
                <a:gd name="T5" fmla="*/ 102 h 102"/>
                <a:gd name="T6" fmla="*/ 40 w 89"/>
                <a:gd name="T7" fmla="*/ 102 h 102"/>
                <a:gd name="T8" fmla="*/ 66 w 89"/>
                <a:gd name="T9" fmla="*/ 66 h 102"/>
                <a:gd name="T10" fmla="*/ 89 w 89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02"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9" y="90"/>
                    <a:pt x="59" y="79"/>
                    <a:pt x="66" y="66"/>
                  </a:cubicBezTo>
                  <a:cubicBezTo>
                    <a:pt x="78" y="46"/>
                    <a:pt x="84" y="23"/>
                    <a:pt x="89" y="0"/>
                  </a:cubicBezTo>
                </a:path>
              </a:pathLst>
            </a:cu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iś1iďê">
              <a:extLst>
                <a:ext uri="{FF2B5EF4-FFF2-40B4-BE49-F238E27FC236}">
                  <a16:creationId xmlns:a16="http://schemas.microsoft.com/office/drawing/2014/main" id="{0677E645-CF89-42B0-B15A-78DE3D2762DC}"/>
                </a:ext>
              </a:extLst>
            </p:cNvPr>
            <p:cNvSpPr/>
            <p:nvPr/>
          </p:nvSpPr>
          <p:spPr bwMode="auto">
            <a:xfrm>
              <a:off x="7536334" y="2822660"/>
              <a:ext cx="120847" cy="160193"/>
            </a:xfrm>
            <a:custGeom>
              <a:avLst/>
              <a:gdLst>
                <a:gd name="T0" fmla="*/ 77 w 77"/>
                <a:gd name="T1" fmla="*/ 0 h 102"/>
                <a:gd name="T2" fmla="*/ 0 w 77"/>
                <a:gd name="T3" fmla="*/ 0 h 102"/>
                <a:gd name="T4" fmla="*/ 21 w 77"/>
                <a:gd name="T5" fmla="*/ 102 h 102"/>
                <a:gd name="T6" fmla="*/ 77 w 77"/>
                <a:gd name="T7" fmla="*/ 102 h 102"/>
                <a:gd name="T8" fmla="*/ 77 w 77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02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33"/>
                    <a:pt x="18" y="67"/>
                    <a:pt x="21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ïSľïḋe">
              <a:extLst>
                <a:ext uri="{FF2B5EF4-FFF2-40B4-BE49-F238E27FC236}">
                  <a16:creationId xmlns:a16="http://schemas.microsoft.com/office/drawing/2014/main" id="{6030B5DD-E79A-4427-A132-B01FC022DC38}"/>
                </a:ext>
              </a:extLst>
            </p:cNvPr>
            <p:cNvSpPr/>
            <p:nvPr/>
          </p:nvSpPr>
          <p:spPr bwMode="auto">
            <a:xfrm>
              <a:off x="7716200" y="2822660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ïşļïḍê">
              <a:extLst>
                <a:ext uri="{FF2B5EF4-FFF2-40B4-BE49-F238E27FC236}">
                  <a16:creationId xmlns:a16="http://schemas.microsoft.com/office/drawing/2014/main" id="{54D5078E-4906-4822-84A0-6D80AA592A8A}"/>
                </a:ext>
              </a:extLst>
            </p:cNvPr>
            <p:cNvSpPr/>
            <p:nvPr/>
          </p:nvSpPr>
          <p:spPr bwMode="auto">
            <a:xfrm>
              <a:off x="7716200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ïśḻidé">
              <a:extLst>
                <a:ext uri="{FF2B5EF4-FFF2-40B4-BE49-F238E27FC236}">
                  <a16:creationId xmlns:a16="http://schemas.microsoft.com/office/drawing/2014/main" id="{20DC1BCB-7EF3-4300-A239-C4D340D8BC62}"/>
                </a:ext>
              </a:extLst>
            </p:cNvPr>
            <p:cNvSpPr/>
            <p:nvPr/>
          </p:nvSpPr>
          <p:spPr bwMode="auto">
            <a:xfrm>
              <a:off x="7934006" y="2822660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ṩľiḍê">
              <a:extLst>
                <a:ext uri="{FF2B5EF4-FFF2-40B4-BE49-F238E27FC236}">
                  <a16:creationId xmlns:a16="http://schemas.microsoft.com/office/drawing/2014/main" id="{80FC8081-9062-47BF-99AC-B0B1923B3A16}"/>
                </a:ext>
              </a:extLst>
            </p:cNvPr>
            <p:cNvSpPr/>
            <p:nvPr/>
          </p:nvSpPr>
          <p:spPr bwMode="auto">
            <a:xfrm>
              <a:off x="7934006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śḷídê">
              <a:extLst>
                <a:ext uri="{FF2B5EF4-FFF2-40B4-BE49-F238E27FC236}">
                  <a16:creationId xmlns:a16="http://schemas.microsoft.com/office/drawing/2014/main" id="{668AF124-F76B-4B2E-B78E-E24208701318}"/>
                </a:ext>
              </a:extLst>
            </p:cNvPr>
            <p:cNvSpPr/>
            <p:nvPr/>
          </p:nvSpPr>
          <p:spPr bwMode="auto">
            <a:xfrm>
              <a:off x="8154623" y="2822660"/>
              <a:ext cx="161599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îślíḋè">
              <a:extLst>
                <a:ext uri="{FF2B5EF4-FFF2-40B4-BE49-F238E27FC236}">
                  <a16:creationId xmlns:a16="http://schemas.microsoft.com/office/drawing/2014/main" id="{7F822E82-DCA3-41BA-94B1-65495F3D3B19}"/>
                </a:ext>
              </a:extLst>
            </p:cNvPr>
            <p:cNvSpPr/>
            <p:nvPr/>
          </p:nvSpPr>
          <p:spPr bwMode="auto">
            <a:xfrm>
              <a:off x="8154623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iṡḻiḓè">
              <a:extLst>
                <a:ext uri="{FF2B5EF4-FFF2-40B4-BE49-F238E27FC236}">
                  <a16:creationId xmlns:a16="http://schemas.microsoft.com/office/drawing/2014/main" id="{EDBB638D-4E6E-48C7-A648-ABE720E43DC8}"/>
                </a:ext>
              </a:extLst>
            </p:cNvPr>
            <p:cNvSpPr/>
            <p:nvPr/>
          </p:nvSpPr>
          <p:spPr bwMode="auto">
            <a:xfrm>
              <a:off x="8373834" y="2822660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ïṣlïdè">
              <a:extLst>
                <a:ext uri="{FF2B5EF4-FFF2-40B4-BE49-F238E27FC236}">
                  <a16:creationId xmlns:a16="http://schemas.microsoft.com/office/drawing/2014/main" id="{93DC4605-F0A2-4E5D-A041-1D5BEE9E03FB}"/>
                </a:ext>
              </a:extLst>
            </p:cNvPr>
            <p:cNvSpPr/>
            <p:nvPr/>
          </p:nvSpPr>
          <p:spPr bwMode="auto">
            <a:xfrm>
              <a:off x="8373834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íş1íḑé">
              <a:extLst>
                <a:ext uri="{FF2B5EF4-FFF2-40B4-BE49-F238E27FC236}">
                  <a16:creationId xmlns:a16="http://schemas.microsoft.com/office/drawing/2014/main" id="{A0F76D27-FE80-4761-8D36-9501E0A6C170}"/>
                </a:ext>
              </a:extLst>
            </p:cNvPr>
            <p:cNvSpPr/>
            <p:nvPr/>
          </p:nvSpPr>
          <p:spPr bwMode="auto">
            <a:xfrm>
              <a:off x="8594451" y="2822660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íŝḷîḋê">
              <a:extLst>
                <a:ext uri="{FF2B5EF4-FFF2-40B4-BE49-F238E27FC236}">
                  <a16:creationId xmlns:a16="http://schemas.microsoft.com/office/drawing/2014/main" id="{86EE0BB6-DCFE-43EC-9317-CBF3D07D4477}"/>
                </a:ext>
              </a:extLst>
            </p:cNvPr>
            <p:cNvSpPr/>
            <p:nvPr/>
          </p:nvSpPr>
          <p:spPr bwMode="auto">
            <a:xfrm>
              <a:off x="3102919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ṥḻîḋe">
              <a:extLst>
                <a:ext uri="{FF2B5EF4-FFF2-40B4-BE49-F238E27FC236}">
                  <a16:creationId xmlns:a16="http://schemas.microsoft.com/office/drawing/2014/main" id="{E6CB5D52-E728-424E-9E8E-B9A585EC187D}"/>
                </a:ext>
              </a:extLst>
            </p:cNvPr>
            <p:cNvSpPr/>
            <p:nvPr/>
          </p:nvSpPr>
          <p:spPr bwMode="auto">
            <a:xfrm>
              <a:off x="3102919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îśḻîďê">
              <a:extLst>
                <a:ext uri="{FF2B5EF4-FFF2-40B4-BE49-F238E27FC236}">
                  <a16:creationId xmlns:a16="http://schemas.microsoft.com/office/drawing/2014/main" id="{4EF2E616-D4D5-4B89-B715-271684C2C239}"/>
                </a:ext>
              </a:extLst>
            </p:cNvPr>
            <p:cNvSpPr/>
            <p:nvPr/>
          </p:nvSpPr>
          <p:spPr bwMode="auto">
            <a:xfrm>
              <a:off x="3323536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îṣļiḋé">
              <a:extLst>
                <a:ext uri="{FF2B5EF4-FFF2-40B4-BE49-F238E27FC236}">
                  <a16:creationId xmlns:a16="http://schemas.microsoft.com/office/drawing/2014/main" id="{D15B6916-98BC-48CE-9DD8-E0D445ACA5CF}"/>
                </a:ext>
              </a:extLst>
            </p:cNvPr>
            <p:cNvSpPr/>
            <p:nvPr/>
          </p:nvSpPr>
          <p:spPr bwMode="auto">
            <a:xfrm>
              <a:off x="3323536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îŝ1íde">
              <a:extLst>
                <a:ext uri="{FF2B5EF4-FFF2-40B4-BE49-F238E27FC236}">
                  <a16:creationId xmlns:a16="http://schemas.microsoft.com/office/drawing/2014/main" id="{4849DA19-6991-440E-8930-2CD21BA26CD9}"/>
                </a:ext>
              </a:extLst>
            </p:cNvPr>
            <p:cNvSpPr/>
            <p:nvPr/>
          </p:nvSpPr>
          <p:spPr bwMode="auto">
            <a:xfrm>
              <a:off x="3542748" y="3025009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ï$ḷïdé">
              <a:extLst>
                <a:ext uri="{FF2B5EF4-FFF2-40B4-BE49-F238E27FC236}">
                  <a16:creationId xmlns:a16="http://schemas.microsoft.com/office/drawing/2014/main" id="{9E696678-A4B2-494B-8C2E-E64F6CE76540}"/>
                </a:ext>
              </a:extLst>
            </p:cNvPr>
            <p:cNvSpPr/>
            <p:nvPr/>
          </p:nvSpPr>
          <p:spPr bwMode="auto">
            <a:xfrm>
              <a:off x="3542748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îṣ1ïḑe">
              <a:extLst>
                <a:ext uri="{FF2B5EF4-FFF2-40B4-BE49-F238E27FC236}">
                  <a16:creationId xmlns:a16="http://schemas.microsoft.com/office/drawing/2014/main" id="{68642B4A-2489-4D8C-8448-17265DCB7D45}"/>
                </a:ext>
              </a:extLst>
            </p:cNvPr>
            <p:cNvSpPr/>
            <p:nvPr/>
          </p:nvSpPr>
          <p:spPr bwMode="auto">
            <a:xfrm>
              <a:off x="3763364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$ľiḋê">
              <a:extLst>
                <a:ext uri="{FF2B5EF4-FFF2-40B4-BE49-F238E27FC236}">
                  <a16:creationId xmlns:a16="http://schemas.microsoft.com/office/drawing/2014/main" id="{EA44B86B-C560-4769-993B-A0E4C75B6ECA}"/>
                </a:ext>
              </a:extLst>
            </p:cNvPr>
            <p:cNvSpPr/>
            <p:nvPr/>
          </p:nvSpPr>
          <p:spPr bwMode="auto">
            <a:xfrm>
              <a:off x="3763364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îŝ1íḓê">
              <a:extLst>
                <a:ext uri="{FF2B5EF4-FFF2-40B4-BE49-F238E27FC236}">
                  <a16:creationId xmlns:a16="http://schemas.microsoft.com/office/drawing/2014/main" id="{14D8E37D-8733-4358-9132-BA1A08A96F0B}"/>
                </a:ext>
              </a:extLst>
            </p:cNvPr>
            <p:cNvSpPr/>
            <p:nvPr/>
          </p:nvSpPr>
          <p:spPr bwMode="auto">
            <a:xfrm>
              <a:off x="3981171" y="3025009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ïśļiḓé">
              <a:extLst>
                <a:ext uri="{FF2B5EF4-FFF2-40B4-BE49-F238E27FC236}">
                  <a16:creationId xmlns:a16="http://schemas.microsoft.com/office/drawing/2014/main" id="{DE204ABB-C48C-4E4B-A6E4-F021EDFCD144}"/>
                </a:ext>
              </a:extLst>
            </p:cNvPr>
            <p:cNvSpPr/>
            <p:nvPr/>
          </p:nvSpPr>
          <p:spPr bwMode="auto">
            <a:xfrm>
              <a:off x="3981171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sļïďe">
              <a:extLst>
                <a:ext uri="{FF2B5EF4-FFF2-40B4-BE49-F238E27FC236}">
                  <a16:creationId xmlns:a16="http://schemas.microsoft.com/office/drawing/2014/main" id="{993108FC-AC6E-43FF-9AC2-BE59467F1AA9}"/>
                </a:ext>
              </a:extLst>
            </p:cNvPr>
            <p:cNvSpPr/>
            <p:nvPr/>
          </p:nvSpPr>
          <p:spPr bwMode="auto">
            <a:xfrm>
              <a:off x="4201787" y="3025009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ş1ídè">
              <a:extLst>
                <a:ext uri="{FF2B5EF4-FFF2-40B4-BE49-F238E27FC236}">
                  <a16:creationId xmlns:a16="http://schemas.microsoft.com/office/drawing/2014/main" id="{B584F0C8-6C2B-4175-B515-7A8634B73526}"/>
                </a:ext>
              </a:extLst>
            </p:cNvPr>
            <p:cNvSpPr/>
            <p:nvPr/>
          </p:nvSpPr>
          <p:spPr bwMode="auto">
            <a:xfrm>
              <a:off x="4201787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îŝḻíḓê">
              <a:extLst>
                <a:ext uri="{FF2B5EF4-FFF2-40B4-BE49-F238E27FC236}">
                  <a16:creationId xmlns:a16="http://schemas.microsoft.com/office/drawing/2014/main" id="{FE61FBD1-263F-4749-8EDA-CFE48612E8AD}"/>
                </a:ext>
              </a:extLst>
            </p:cNvPr>
            <p:cNvSpPr/>
            <p:nvPr/>
          </p:nvSpPr>
          <p:spPr bwMode="auto">
            <a:xfrm>
              <a:off x="4420999" y="3025009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ṣļíḓè">
              <a:extLst>
                <a:ext uri="{FF2B5EF4-FFF2-40B4-BE49-F238E27FC236}">
                  <a16:creationId xmlns:a16="http://schemas.microsoft.com/office/drawing/2014/main" id="{386D7D4D-78E3-406E-BA84-07ED653AC515}"/>
                </a:ext>
              </a:extLst>
            </p:cNvPr>
            <p:cNvSpPr/>
            <p:nvPr/>
          </p:nvSpPr>
          <p:spPr bwMode="auto">
            <a:xfrm>
              <a:off x="4420999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ïṩľïďê">
              <a:extLst>
                <a:ext uri="{FF2B5EF4-FFF2-40B4-BE49-F238E27FC236}">
                  <a16:creationId xmlns:a16="http://schemas.microsoft.com/office/drawing/2014/main" id="{0CDC157C-EDED-4FB4-89CD-58C65F5ED909}"/>
                </a:ext>
              </a:extLst>
            </p:cNvPr>
            <p:cNvSpPr/>
            <p:nvPr/>
          </p:nvSpPr>
          <p:spPr bwMode="auto">
            <a:xfrm>
              <a:off x="4640211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ṥḻíḋè">
              <a:extLst>
                <a:ext uri="{FF2B5EF4-FFF2-40B4-BE49-F238E27FC236}">
                  <a16:creationId xmlns:a16="http://schemas.microsoft.com/office/drawing/2014/main" id="{A85ECF1B-38E2-4751-B1FC-351327922BF5}"/>
                </a:ext>
              </a:extLst>
            </p:cNvPr>
            <p:cNvSpPr/>
            <p:nvPr/>
          </p:nvSpPr>
          <p:spPr bwMode="auto">
            <a:xfrm>
              <a:off x="4640211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ṡlíḓe">
              <a:extLst>
                <a:ext uri="{FF2B5EF4-FFF2-40B4-BE49-F238E27FC236}">
                  <a16:creationId xmlns:a16="http://schemas.microsoft.com/office/drawing/2014/main" id="{2F9EB00F-5D4A-4C51-BCAC-C3A2922A152B}"/>
                </a:ext>
              </a:extLst>
            </p:cNvPr>
            <p:cNvSpPr/>
            <p:nvPr/>
          </p:nvSpPr>
          <p:spPr bwMode="auto">
            <a:xfrm>
              <a:off x="4860828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îSḷîḑe">
              <a:extLst>
                <a:ext uri="{FF2B5EF4-FFF2-40B4-BE49-F238E27FC236}">
                  <a16:creationId xmlns:a16="http://schemas.microsoft.com/office/drawing/2014/main" id="{C84E65FB-2B46-4510-AB2C-007B3FC0B63D}"/>
                </a:ext>
              </a:extLst>
            </p:cNvPr>
            <p:cNvSpPr/>
            <p:nvPr/>
          </p:nvSpPr>
          <p:spPr bwMode="auto">
            <a:xfrm>
              <a:off x="4860828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ïṡľîḑe">
              <a:extLst>
                <a:ext uri="{FF2B5EF4-FFF2-40B4-BE49-F238E27FC236}">
                  <a16:creationId xmlns:a16="http://schemas.microsoft.com/office/drawing/2014/main" id="{89781ADA-AC64-49C8-8772-17A539027CE7}"/>
                </a:ext>
              </a:extLst>
            </p:cNvPr>
            <p:cNvSpPr/>
            <p:nvPr/>
          </p:nvSpPr>
          <p:spPr bwMode="auto">
            <a:xfrm>
              <a:off x="5080039" y="3025009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iṩľiďè">
              <a:extLst>
                <a:ext uri="{FF2B5EF4-FFF2-40B4-BE49-F238E27FC236}">
                  <a16:creationId xmlns:a16="http://schemas.microsoft.com/office/drawing/2014/main" id="{B3C21E68-AB41-4B28-AA08-A34BFE3BA62E}"/>
                </a:ext>
              </a:extLst>
            </p:cNvPr>
            <p:cNvSpPr/>
            <p:nvPr/>
          </p:nvSpPr>
          <p:spPr bwMode="auto">
            <a:xfrm>
              <a:off x="5080039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îṩ1íḍè">
              <a:extLst>
                <a:ext uri="{FF2B5EF4-FFF2-40B4-BE49-F238E27FC236}">
                  <a16:creationId xmlns:a16="http://schemas.microsoft.com/office/drawing/2014/main" id="{807903A3-0D83-4390-8B5F-DCDF69845B7D}"/>
                </a:ext>
              </a:extLst>
            </p:cNvPr>
            <p:cNvSpPr/>
            <p:nvPr/>
          </p:nvSpPr>
          <p:spPr bwMode="auto">
            <a:xfrm>
              <a:off x="5299251" y="3025009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$ļíḓè">
              <a:extLst>
                <a:ext uri="{FF2B5EF4-FFF2-40B4-BE49-F238E27FC236}">
                  <a16:creationId xmlns:a16="http://schemas.microsoft.com/office/drawing/2014/main" id="{35FCB1D7-E979-49B4-9B23-396D3628397F}"/>
                </a:ext>
              </a:extLst>
            </p:cNvPr>
            <p:cNvSpPr/>
            <p:nvPr/>
          </p:nvSpPr>
          <p:spPr bwMode="auto">
            <a:xfrm>
              <a:off x="5518463" y="3025009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sḻíḑé">
              <a:extLst>
                <a:ext uri="{FF2B5EF4-FFF2-40B4-BE49-F238E27FC236}">
                  <a16:creationId xmlns:a16="http://schemas.microsoft.com/office/drawing/2014/main" id="{147916B6-686F-4D03-A42F-6EBECD08B365}"/>
                </a:ext>
              </a:extLst>
            </p:cNvPr>
            <p:cNvSpPr/>
            <p:nvPr/>
          </p:nvSpPr>
          <p:spPr bwMode="auto">
            <a:xfrm>
              <a:off x="5518463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$ḷíďé">
              <a:extLst>
                <a:ext uri="{FF2B5EF4-FFF2-40B4-BE49-F238E27FC236}">
                  <a16:creationId xmlns:a16="http://schemas.microsoft.com/office/drawing/2014/main" id="{BFF271CD-3840-45D9-A57E-E49E10C8E673}"/>
                </a:ext>
              </a:extLst>
            </p:cNvPr>
            <p:cNvSpPr/>
            <p:nvPr/>
          </p:nvSpPr>
          <p:spPr bwMode="auto">
            <a:xfrm>
              <a:off x="5739079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íśḻîḍé">
              <a:extLst>
                <a:ext uri="{FF2B5EF4-FFF2-40B4-BE49-F238E27FC236}">
                  <a16:creationId xmlns:a16="http://schemas.microsoft.com/office/drawing/2014/main" id="{3F9B6FDE-739A-4FC1-B97B-260F92D81056}"/>
                </a:ext>
              </a:extLst>
            </p:cNvPr>
            <p:cNvSpPr/>
            <p:nvPr/>
          </p:nvSpPr>
          <p:spPr bwMode="auto">
            <a:xfrm>
              <a:off x="5958291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ṥľïḑè">
              <a:extLst>
                <a:ext uri="{FF2B5EF4-FFF2-40B4-BE49-F238E27FC236}">
                  <a16:creationId xmlns:a16="http://schemas.microsoft.com/office/drawing/2014/main" id="{E2C23BC6-2553-4473-AF60-A6D111F81ABF}"/>
                </a:ext>
              </a:extLst>
            </p:cNvPr>
            <p:cNvSpPr/>
            <p:nvPr/>
          </p:nvSpPr>
          <p:spPr bwMode="auto">
            <a:xfrm>
              <a:off x="6178908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iṡļiḋè">
              <a:extLst>
                <a:ext uri="{FF2B5EF4-FFF2-40B4-BE49-F238E27FC236}">
                  <a16:creationId xmlns:a16="http://schemas.microsoft.com/office/drawing/2014/main" id="{0F1C6536-19F9-4767-AA4E-AB62E3F07432}"/>
                </a:ext>
              </a:extLst>
            </p:cNvPr>
            <p:cNvSpPr/>
            <p:nvPr/>
          </p:nvSpPr>
          <p:spPr bwMode="auto">
            <a:xfrm>
              <a:off x="6398120" y="3025009"/>
              <a:ext cx="26699" cy="42156"/>
            </a:xfrm>
            <a:custGeom>
              <a:avLst/>
              <a:gdLst>
                <a:gd name="T0" fmla="*/ 17 w 17"/>
                <a:gd name="T1" fmla="*/ 0 h 27"/>
                <a:gd name="T2" fmla="*/ 0 w 17"/>
                <a:gd name="T3" fmla="*/ 0 h 27"/>
                <a:gd name="T4" fmla="*/ 0 w 17"/>
                <a:gd name="T5" fmla="*/ 27 h 27"/>
                <a:gd name="T6" fmla="*/ 17 w 17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17"/>
                    <a:pt x="10" y="8"/>
                    <a:pt x="17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ṩļïďé">
              <a:extLst>
                <a:ext uri="{FF2B5EF4-FFF2-40B4-BE49-F238E27FC236}">
                  <a16:creationId xmlns:a16="http://schemas.microsoft.com/office/drawing/2014/main" id="{E80B54E0-CF16-474F-98C0-CAB77660EB86}"/>
                </a:ext>
              </a:extLst>
            </p:cNvPr>
            <p:cNvSpPr/>
            <p:nvPr/>
          </p:nvSpPr>
          <p:spPr bwMode="auto">
            <a:xfrm>
              <a:off x="6618736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íŝḻîḑé">
              <a:extLst>
                <a:ext uri="{FF2B5EF4-FFF2-40B4-BE49-F238E27FC236}">
                  <a16:creationId xmlns:a16="http://schemas.microsoft.com/office/drawing/2014/main" id="{EAB18C85-3FAE-4258-AC95-04A85E97F9F6}"/>
                </a:ext>
              </a:extLst>
            </p:cNvPr>
            <p:cNvSpPr/>
            <p:nvPr/>
          </p:nvSpPr>
          <p:spPr bwMode="auto">
            <a:xfrm>
              <a:off x="6618736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îśļîďe">
              <a:extLst>
                <a:ext uri="{FF2B5EF4-FFF2-40B4-BE49-F238E27FC236}">
                  <a16:creationId xmlns:a16="http://schemas.microsoft.com/office/drawing/2014/main" id="{E45CB8A2-7F75-4526-A917-B40C6408853E}"/>
                </a:ext>
              </a:extLst>
            </p:cNvPr>
            <p:cNvSpPr/>
            <p:nvPr/>
          </p:nvSpPr>
          <p:spPr bwMode="auto">
            <a:xfrm>
              <a:off x="7548980" y="3025009"/>
              <a:ext cx="108201" cy="160193"/>
            </a:xfrm>
            <a:custGeom>
              <a:avLst/>
              <a:gdLst>
                <a:gd name="T0" fmla="*/ 69 w 69"/>
                <a:gd name="T1" fmla="*/ 0 h 102"/>
                <a:gd name="T2" fmla="*/ 14 w 69"/>
                <a:gd name="T3" fmla="*/ 0 h 102"/>
                <a:gd name="T4" fmla="*/ 11 w 69"/>
                <a:gd name="T5" fmla="*/ 47 h 102"/>
                <a:gd name="T6" fmla="*/ 0 w 69"/>
                <a:gd name="T7" fmla="*/ 102 h 102"/>
                <a:gd name="T8" fmla="*/ 69 w 69"/>
                <a:gd name="T9" fmla="*/ 102 h 102"/>
                <a:gd name="T10" fmla="*/ 69 w 69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2">
                  <a:moveTo>
                    <a:pt x="6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6"/>
                    <a:pt x="13" y="31"/>
                    <a:pt x="11" y="47"/>
                  </a:cubicBezTo>
                  <a:cubicBezTo>
                    <a:pt x="9" y="65"/>
                    <a:pt x="6" y="84"/>
                    <a:pt x="0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îŝḷïḍe">
              <a:extLst>
                <a:ext uri="{FF2B5EF4-FFF2-40B4-BE49-F238E27FC236}">
                  <a16:creationId xmlns:a16="http://schemas.microsoft.com/office/drawing/2014/main" id="{6AB808A8-CB53-4EB6-A2C1-5963EDA20129}"/>
                </a:ext>
              </a:extLst>
            </p:cNvPr>
            <p:cNvSpPr/>
            <p:nvPr/>
          </p:nvSpPr>
          <p:spPr bwMode="auto">
            <a:xfrm>
              <a:off x="7716200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išľîde">
              <a:extLst>
                <a:ext uri="{FF2B5EF4-FFF2-40B4-BE49-F238E27FC236}">
                  <a16:creationId xmlns:a16="http://schemas.microsoft.com/office/drawing/2014/main" id="{0B2D093E-4E2A-4229-AEC1-EA0FEE7DDC05}"/>
                </a:ext>
              </a:extLst>
            </p:cNvPr>
            <p:cNvSpPr/>
            <p:nvPr/>
          </p:nvSpPr>
          <p:spPr bwMode="auto">
            <a:xfrm>
              <a:off x="7716200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iṡḻíďé">
              <a:extLst>
                <a:ext uri="{FF2B5EF4-FFF2-40B4-BE49-F238E27FC236}">
                  <a16:creationId xmlns:a16="http://schemas.microsoft.com/office/drawing/2014/main" id="{ED873665-AEDC-4D99-ADBC-CEF150553A8B}"/>
                </a:ext>
              </a:extLst>
            </p:cNvPr>
            <p:cNvSpPr/>
            <p:nvPr/>
          </p:nvSpPr>
          <p:spPr bwMode="auto">
            <a:xfrm>
              <a:off x="7934006" y="3025009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ïṡľíḍé">
              <a:extLst>
                <a:ext uri="{FF2B5EF4-FFF2-40B4-BE49-F238E27FC236}">
                  <a16:creationId xmlns:a16="http://schemas.microsoft.com/office/drawing/2014/main" id="{CAE0CF8A-0C05-49AA-9B25-30B2FC5DD818}"/>
                </a:ext>
              </a:extLst>
            </p:cNvPr>
            <p:cNvSpPr/>
            <p:nvPr/>
          </p:nvSpPr>
          <p:spPr bwMode="auto">
            <a:xfrm>
              <a:off x="7934006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ïṡ1îdè">
              <a:extLst>
                <a:ext uri="{FF2B5EF4-FFF2-40B4-BE49-F238E27FC236}">
                  <a16:creationId xmlns:a16="http://schemas.microsoft.com/office/drawing/2014/main" id="{9C9FD265-23B3-41A8-AE0A-9D2094844AB2}"/>
                </a:ext>
              </a:extLst>
            </p:cNvPr>
            <p:cNvSpPr/>
            <p:nvPr/>
          </p:nvSpPr>
          <p:spPr bwMode="auto">
            <a:xfrm>
              <a:off x="8154623" y="3025009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ïŝľíḑé">
              <a:extLst>
                <a:ext uri="{FF2B5EF4-FFF2-40B4-BE49-F238E27FC236}">
                  <a16:creationId xmlns:a16="http://schemas.microsoft.com/office/drawing/2014/main" id="{DF7DA168-3602-46F2-AD26-64EE9904D217}"/>
                </a:ext>
              </a:extLst>
            </p:cNvPr>
            <p:cNvSpPr/>
            <p:nvPr/>
          </p:nvSpPr>
          <p:spPr bwMode="auto">
            <a:xfrm>
              <a:off x="8154623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ṣ1íďe">
              <a:extLst>
                <a:ext uri="{FF2B5EF4-FFF2-40B4-BE49-F238E27FC236}">
                  <a16:creationId xmlns:a16="http://schemas.microsoft.com/office/drawing/2014/main" id="{C4E58C84-10C6-4254-B11A-D6C5EDD27841}"/>
                </a:ext>
              </a:extLst>
            </p:cNvPr>
            <p:cNvSpPr/>
            <p:nvPr/>
          </p:nvSpPr>
          <p:spPr bwMode="auto">
            <a:xfrm>
              <a:off x="8373834" y="3025009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iŝļîḑe">
              <a:extLst>
                <a:ext uri="{FF2B5EF4-FFF2-40B4-BE49-F238E27FC236}">
                  <a16:creationId xmlns:a16="http://schemas.microsoft.com/office/drawing/2014/main" id="{B39CB386-EB65-4046-B441-C80A5ACD01E9}"/>
                </a:ext>
              </a:extLst>
            </p:cNvPr>
            <p:cNvSpPr/>
            <p:nvPr/>
          </p:nvSpPr>
          <p:spPr bwMode="auto">
            <a:xfrm>
              <a:off x="8373834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ïṡľïḑé">
              <a:extLst>
                <a:ext uri="{FF2B5EF4-FFF2-40B4-BE49-F238E27FC236}">
                  <a16:creationId xmlns:a16="http://schemas.microsoft.com/office/drawing/2014/main" id="{B2AB2A0D-7C6F-4CA5-BD35-07411902EEBF}"/>
                </a:ext>
              </a:extLst>
            </p:cNvPr>
            <p:cNvSpPr/>
            <p:nvPr/>
          </p:nvSpPr>
          <p:spPr bwMode="auto">
            <a:xfrm>
              <a:off x="8594451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ï$lide">
              <a:extLst>
                <a:ext uri="{FF2B5EF4-FFF2-40B4-BE49-F238E27FC236}">
                  <a16:creationId xmlns:a16="http://schemas.microsoft.com/office/drawing/2014/main" id="{217B4813-9F84-49C7-A7F7-94FAFA7B8F1E}"/>
                </a:ext>
              </a:extLst>
            </p:cNvPr>
            <p:cNvSpPr/>
            <p:nvPr/>
          </p:nvSpPr>
          <p:spPr bwMode="auto">
            <a:xfrm>
              <a:off x="3102919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iṩḷiḓè">
              <a:extLst>
                <a:ext uri="{FF2B5EF4-FFF2-40B4-BE49-F238E27FC236}">
                  <a16:creationId xmlns:a16="http://schemas.microsoft.com/office/drawing/2014/main" id="{A0134812-228D-41C3-8F01-59A150D0CB05}"/>
                </a:ext>
              </a:extLst>
            </p:cNvPr>
            <p:cNvSpPr/>
            <p:nvPr/>
          </p:nvSpPr>
          <p:spPr bwMode="auto">
            <a:xfrm>
              <a:off x="3102919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ïṣḷíḑe">
              <a:extLst>
                <a:ext uri="{FF2B5EF4-FFF2-40B4-BE49-F238E27FC236}">
                  <a16:creationId xmlns:a16="http://schemas.microsoft.com/office/drawing/2014/main" id="{3C09A865-CCF9-4716-8BF6-1A7A1C9C3B3E}"/>
                </a:ext>
              </a:extLst>
            </p:cNvPr>
            <p:cNvSpPr/>
            <p:nvPr/>
          </p:nvSpPr>
          <p:spPr bwMode="auto">
            <a:xfrm>
              <a:off x="3323536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íṥļíḋê">
              <a:extLst>
                <a:ext uri="{FF2B5EF4-FFF2-40B4-BE49-F238E27FC236}">
                  <a16:creationId xmlns:a16="http://schemas.microsoft.com/office/drawing/2014/main" id="{71CB96B2-48D9-4D24-ADF5-F4F48A8375C5}"/>
                </a:ext>
              </a:extLst>
            </p:cNvPr>
            <p:cNvSpPr/>
            <p:nvPr/>
          </p:nvSpPr>
          <p:spPr bwMode="auto">
            <a:xfrm>
              <a:off x="3323536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isḷïďé">
              <a:extLst>
                <a:ext uri="{FF2B5EF4-FFF2-40B4-BE49-F238E27FC236}">
                  <a16:creationId xmlns:a16="http://schemas.microsoft.com/office/drawing/2014/main" id="{8B7F466C-2761-47BA-917B-081AC2765BE8}"/>
                </a:ext>
              </a:extLst>
            </p:cNvPr>
            <p:cNvSpPr/>
            <p:nvPr/>
          </p:nvSpPr>
          <p:spPr bwMode="auto">
            <a:xfrm>
              <a:off x="3542748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ïṧ1ïḑè">
              <a:extLst>
                <a:ext uri="{FF2B5EF4-FFF2-40B4-BE49-F238E27FC236}">
                  <a16:creationId xmlns:a16="http://schemas.microsoft.com/office/drawing/2014/main" id="{99CBF1DE-89DA-4D17-BCEE-4FBADEBEE9C3}"/>
                </a:ext>
              </a:extLst>
            </p:cNvPr>
            <p:cNvSpPr/>
            <p:nvPr/>
          </p:nvSpPr>
          <p:spPr bwMode="auto">
            <a:xfrm>
              <a:off x="3542748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ļidè">
              <a:extLst>
                <a:ext uri="{FF2B5EF4-FFF2-40B4-BE49-F238E27FC236}">
                  <a16:creationId xmlns:a16="http://schemas.microsoft.com/office/drawing/2014/main" id="{E2A36E57-51CA-4544-B0C9-E834DCEC9821}"/>
                </a:ext>
              </a:extLst>
            </p:cNvPr>
            <p:cNvSpPr/>
            <p:nvPr/>
          </p:nvSpPr>
          <p:spPr bwMode="auto">
            <a:xfrm>
              <a:off x="3763364" y="3228763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íşḻiďe">
              <a:extLst>
                <a:ext uri="{FF2B5EF4-FFF2-40B4-BE49-F238E27FC236}">
                  <a16:creationId xmlns:a16="http://schemas.microsoft.com/office/drawing/2014/main" id="{985741C8-AC2C-4DE1-92D6-F46B781CE1BE}"/>
                </a:ext>
              </a:extLst>
            </p:cNvPr>
            <p:cNvSpPr/>
            <p:nvPr/>
          </p:nvSpPr>
          <p:spPr bwMode="auto">
            <a:xfrm>
              <a:off x="3763364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íṥḷiḑe">
              <a:extLst>
                <a:ext uri="{FF2B5EF4-FFF2-40B4-BE49-F238E27FC236}">
                  <a16:creationId xmlns:a16="http://schemas.microsoft.com/office/drawing/2014/main" id="{47030735-3817-46C4-B110-AD2FA96DB384}"/>
                </a:ext>
              </a:extLst>
            </p:cNvPr>
            <p:cNvSpPr/>
            <p:nvPr/>
          </p:nvSpPr>
          <p:spPr bwMode="auto">
            <a:xfrm>
              <a:off x="3981170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iṥḻíďê">
              <a:extLst>
                <a:ext uri="{FF2B5EF4-FFF2-40B4-BE49-F238E27FC236}">
                  <a16:creationId xmlns:a16="http://schemas.microsoft.com/office/drawing/2014/main" id="{DC2264EE-EBFE-45B0-9CB6-579B5146493B}"/>
                </a:ext>
              </a:extLst>
            </p:cNvPr>
            <p:cNvSpPr/>
            <p:nvPr/>
          </p:nvSpPr>
          <p:spPr bwMode="auto">
            <a:xfrm>
              <a:off x="3981170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ṡļiḋe">
              <a:extLst>
                <a:ext uri="{FF2B5EF4-FFF2-40B4-BE49-F238E27FC236}">
                  <a16:creationId xmlns:a16="http://schemas.microsoft.com/office/drawing/2014/main" id="{6E58E9C4-6D77-49F1-81B1-163F71541D93}"/>
                </a:ext>
              </a:extLst>
            </p:cNvPr>
            <p:cNvSpPr/>
            <p:nvPr/>
          </p:nvSpPr>
          <p:spPr bwMode="auto">
            <a:xfrm>
              <a:off x="4201787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Sḻíďê">
              <a:extLst>
                <a:ext uri="{FF2B5EF4-FFF2-40B4-BE49-F238E27FC236}">
                  <a16:creationId xmlns:a16="http://schemas.microsoft.com/office/drawing/2014/main" id="{DF04F43D-63D3-463B-92A7-3A73F3BBCEF5}"/>
                </a:ext>
              </a:extLst>
            </p:cNvPr>
            <p:cNvSpPr/>
            <p:nvPr/>
          </p:nvSpPr>
          <p:spPr bwMode="auto">
            <a:xfrm>
              <a:off x="4201787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ṩľiďè">
              <a:extLst>
                <a:ext uri="{FF2B5EF4-FFF2-40B4-BE49-F238E27FC236}">
                  <a16:creationId xmlns:a16="http://schemas.microsoft.com/office/drawing/2014/main" id="{6DBF1DAE-25D3-479E-AD01-463D3AA8E766}"/>
                </a:ext>
              </a:extLst>
            </p:cNvPr>
            <p:cNvSpPr/>
            <p:nvPr/>
          </p:nvSpPr>
          <p:spPr bwMode="auto">
            <a:xfrm>
              <a:off x="4420999" y="322876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ïṧlîḑè">
              <a:extLst>
                <a:ext uri="{FF2B5EF4-FFF2-40B4-BE49-F238E27FC236}">
                  <a16:creationId xmlns:a16="http://schemas.microsoft.com/office/drawing/2014/main" id="{D720A9DB-A3B6-47F8-A3F8-CEE063AC8784}"/>
                </a:ext>
              </a:extLst>
            </p:cNvPr>
            <p:cNvSpPr/>
            <p:nvPr/>
          </p:nvSpPr>
          <p:spPr bwMode="auto">
            <a:xfrm>
              <a:off x="4420999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iŝliḓe">
              <a:extLst>
                <a:ext uri="{FF2B5EF4-FFF2-40B4-BE49-F238E27FC236}">
                  <a16:creationId xmlns:a16="http://schemas.microsoft.com/office/drawing/2014/main" id="{F83D9ACA-C668-47BC-8963-3B2E14CDE259}"/>
                </a:ext>
              </a:extLst>
            </p:cNvPr>
            <p:cNvSpPr/>
            <p:nvPr/>
          </p:nvSpPr>
          <p:spPr bwMode="auto">
            <a:xfrm>
              <a:off x="4640211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şḷîḓê">
              <a:extLst>
                <a:ext uri="{FF2B5EF4-FFF2-40B4-BE49-F238E27FC236}">
                  <a16:creationId xmlns:a16="http://schemas.microsoft.com/office/drawing/2014/main" id="{C1FA6829-CBBA-4981-998A-49B686BE1ED2}"/>
                </a:ext>
              </a:extLst>
            </p:cNvPr>
            <p:cNvSpPr/>
            <p:nvPr/>
          </p:nvSpPr>
          <p:spPr bwMode="auto">
            <a:xfrm>
              <a:off x="4640211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ï$ḷïďê">
              <a:extLst>
                <a:ext uri="{FF2B5EF4-FFF2-40B4-BE49-F238E27FC236}">
                  <a16:creationId xmlns:a16="http://schemas.microsoft.com/office/drawing/2014/main" id="{BC53A2ED-339B-401E-8CDC-A68F41DC27FB}"/>
                </a:ext>
              </a:extLst>
            </p:cNvPr>
            <p:cNvSpPr/>
            <p:nvPr/>
          </p:nvSpPr>
          <p:spPr bwMode="auto">
            <a:xfrm>
              <a:off x="4860827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iSļïḑe">
              <a:extLst>
                <a:ext uri="{FF2B5EF4-FFF2-40B4-BE49-F238E27FC236}">
                  <a16:creationId xmlns:a16="http://schemas.microsoft.com/office/drawing/2014/main" id="{4762E82E-8E80-46E3-895F-17E66E59FB3A}"/>
                </a:ext>
              </a:extLst>
            </p:cNvPr>
            <p:cNvSpPr/>
            <p:nvPr/>
          </p:nvSpPr>
          <p:spPr bwMode="auto">
            <a:xfrm>
              <a:off x="4860827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îşļîḑe">
              <a:extLst>
                <a:ext uri="{FF2B5EF4-FFF2-40B4-BE49-F238E27FC236}">
                  <a16:creationId xmlns:a16="http://schemas.microsoft.com/office/drawing/2014/main" id="{9D9CE7B1-636C-4D0A-B068-22DB87C2031C}"/>
                </a:ext>
              </a:extLst>
            </p:cNvPr>
            <p:cNvSpPr/>
            <p:nvPr/>
          </p:nvSpPr>
          <p:spPr bwMode="auto">
            <a:xfrm>
              <a:off x="5080039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ṣḷídè">
              <a:extLst>
                <a:ext uri="{FF2B5EF4-FFF2-40B4-BE49-F238E27FC236}">
                  <a16:creationId xmlns:a16="http://schemas.microsoft.com/office/drawing/2014/main" id="{617EB87F-31B6-4EFA-B7B1-99DB7812CFED}"/>
                </a:ext>
              </a:extLst>
            </p:cNvPr>
            <p:cNvSpPr/>
            <p:nvPr/>
          </p:nvSpPr>
          <p:spPr bwMode="auto">
            <a:xfrm>
              <a:off x="5080039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ï$ľïḓê">
              <a:extLst>
                <a:ext uri="{FF2B5EF4-FFF2-40B4-BE49-F238E27FC236}">
                  <a16:creationId xmlns:a16="http://schemas.microsoft.com/office/drawing/2014/main" id="{9091A54C-D56E-47BA-96FF-CA3E108CF18E}"/>
                </a:ext>
              </a:extLst>
            </p:cNvPr>
            <p:cNvSpPr/>
            <p:nvPr/>
          </p:nvSpPr>
          <p:spPr bwMode="auto">
            <a:xfrm>
              <a:off x="5299250" y="3228763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işḷîḋê">
              <a:extLst>
                <a:ext uri="{FF2B5EF4-FFF2-40B4-BE49-F238E27FC236}">
                  <a16:creationId xmlns:a16="http://schemas.microsoft.com/office/drawing/2014/main" id="{ABB838BF-A7B2-4482-B061-22EEC8ACC59B}"/>
                </a:ext>
              </a:extLst>
            </p:cNvPr>
            <p:cNvSpPr/>
            <p:nvPr/>
          </p:nvSpPr>
          <p:spPr bwMode="auto">
            <a:xfrm>
              <a:off x="5518462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sḻíḑè">
              <a:extLst>
                <a:ext uri="{FF2B5EF4-FFF2-40B4-BE49-F238E27FC236}">
                  <a16:creationId xmlns:a16="http://schemas.microsoft.com/office/drawing/2014/main" id="{D9A0C1CC-4542-4D69-9E52-D85917EDE84B}"/>
                </a:ext>
              </a:extLst>
            </p:cNvPr>
            <p:cNvSpPr/>
            <p:nvPr/>
          </p:nvSpPr>
          <p:spPr bwMode="auto">
            <a:xfrm>
              <a:off x="5518462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îś1iḍé">
              <a:extLst>
                <a:ext uri="{FF2B5EF4-FFF2-40B4-BE49-F238E27FC236}">
                  <a16:creationId xmlns:a16="http://schemas.microsoft.com/office/drawing/2014/main" id="{B28DCAA3-F757-4E9C-96C2-CA65BEF70F76}"/>
                </a:ext>
              </a:extLst>
            </p:cNvPr>
            <p:cNvSpPr/>
            <p:nvPr/>
          </p:nvSpPr>
          <p:spPr bwMode="auto">
            <a:xfrm>
              <a:off x="5739079" y="322876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îṧľîďe">
              <a:extLst>
                <a:ext uri="{FF2B5EF4-FFF2-40B4-BE49-F238E27FC236}">
                  <a16:creationId xmlns:a16="http://schemas.microsoft.com/office/drawing/2014/main" id="{D460F90C-42A8-46EB-84AD-B73F0BAEC27B}"/>
                </a:ext>
              </a:extLst>
            </p:cNvPr>
            <p:cNvSpPr/>
            <p:nvPr/>
          </p:nvSpPr>
          <p:spPr bwMode="auto">
            <a:xfrm>
              <a:off x="5958291" y="322876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ïṩlídê">
              <a:extLst>
                <a:ext uri="{FF2B5EF4-FFF2-40B4-BE49-F238E27FC236}">
                  <a16:creationId xmlns:a16="http://schemas.microsoft.com/office/drawing/2014/main" id="{5573DF3B-EEC1-4465-8786-8FCD1EDD60C9}"/>
                </a:ext>
              </a:extLst>
            </p:cNvPr>
            <p:cNvSpPr/>
            <p:nvPr/>
          </p:nvSpPr>
          <p:spPr bwMode="auto">
            <a:xfrm>
              <a:off x="6178907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$lïḑé">
              <a:extLst>
                <a:ext uri="{FF2B5EF4-FFF2-40B4-BE49-F238E27FC236}">
                  <a16:creationId xmlns:a16="http://schemas.microsoft.com/office/drawing/2014/main" id="{82D78F2D-1C5F-4ACD-ABA7-0DA34B270C82}"/>
                </a:ext>
              </a:extLst>
            </p:cNvPr>
            <p:cNvSpPr/>
            <p:nvPr/>
          </p:nvSpPr>
          <p:spPr bwMode="auto">
            <a:xfrm>
              <a:off x="6178907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sļïḋè">
              <a:extLst>
                <a:ext uri="{FF2B5EF4-FFF2-40B4-BE49-F238E27FC236}">
                  <a16:creationId xmlns:a16="http://schemas.microsoft.com/office/drawing/2014/main" id="{16E3ADC7-8D7F-4301-9014-D4CBDE008EBA}"/>
                </a:ext>
              </a:extLst>
            </p:cNvPr>
            <p:cNvSpPr/>
            <p:nvPr/>
          </p:nvSpPr>
          <p:spPr bwMode="auto">
            <a:xfrm>
              <a:off x="6398119" y="3228763"/>
              <a:ext cx="160193" cy="160193"/>
            </a:xfrm>
            <a:custGeom>
              <a:avLst/>
              <a:gdLst>
                <a:gd name="T0" fmla="*/ 13 w 102"/>
                <a:gd name="T1" fmla="*/ 0 h 102"/>
                <a:gd name="T2" fmla="*/ 0 w 102"/>
                <a:gd name="T3" fmla="*/ 0 h 102"/>
                <a:gd name="T4" fmla="*/ 0 w 102"/>
                <a:gd name="T5" fmla="*/ 102 h 102"/>
                <a:gd name="T6" fmla="*/ 102 w 102"/>
                <a:gd name="T7" fmla="*/ 102 h 102"/>
                <a:gd name="T8" fmla="*/ 102 w 102"/>
                <a:gd name="T9" fmla="*/ 73 h 102"/>
                <a:gd name="T10" fmla="*/ 20 w 102"/>
                <a:gd name="T11" fmla="*/ 12 h 102"/>
                <a:gd name="T12" fmla="*/ 13 w 102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70" y="62"/>
                    <a:pt x="41" y="40"/>
                    <a:pt x="20" y="12"/>
                  </a:cubicBezTo>
                  <a:cubicBezTo>
                    <a:pt x="18" y="8"/>
                    <a:pt x="15" y="4"/>
                    <a:pt x="13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íṡ1íḑê">
              <a:extLst>
                <a:ext uri="{FF2B5EF4-FFF2-40B4-BE49-F238E27FC236}">
                  <a16:creationId xmlns:a16="http://schemas.microsoft.com/office/drawing/2014/main" id="{DA2B9F53-69AF-40D9-ADA6-B7A3D6B825E6}"/>
                </a:ext>
              </a:extLst>
            </p:cNvPr>
            <p:cNvSpPr/>
            <p:nvPr/>
          </p:nvSpPr>
          <p:spPr bwMode="auto">
            <a:xfrm>
              <a:off x="7495582" y="3228763"/>
              <a:ext cx="161599" cy="160193"/>
            </a:xfrm>
            <a:custGeom>
              <a:avLst/>
              <a:gdLst>
                <a:gd name="T0" fmla="*/ 103 w 103"/>
                <a:gd name="T1" fmla="*/ 0 h 102"/>
                <a:gd name="T2" fmla="*/ 23 w 103"/>
                <a:gd name="T3" fmla="*/ 0 h 102"/>
                <a:gd name="T4" fmla="*/ 19 w 103"/>
                <a:gd name="T5" fmla="*/ 2 h 102"/>
                <a:gd name="T6" fmla="*/ 16 w 103"/>
                <a:gd name="T7" fmla="*/ 2 h 102"/>
                <a:gd name="T8" fmla="*/ 6 w 103"/>
                <a:gd name="T9" fmla="*/ 0 h 102"/>
                <a:gd name="T10" fmla="*/ 6 w 103"/>
                <a:gd name="T11" fmla="*/ 0 h 102"/>
                <a:gd name="T12" fmla="*/ 0 w 103"/>
                <a:gd name="T13" fmla="*/ 0 h 102"/>
                <a:gd name="T14" fmla="*/ 0 w 103"/>
                <a:gd name="T15" fmla="*/ 102 h 102"/>
                <a:gd name="T16" fmla="*/ 103 w 103"/>
                <a:gd name="T17" fmla="*/ 102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0" y="2"/>
                    <a:pt x="19" y="2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2" y="2"/>
                    <a:pt x="9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íṥḷîḋe">
              <a:extLst>
                <a:ext uri="{FF2B5EF4-FFF2-40B4-BE49-F238E27FC236}">
                  <a16:creationId xmlns:a16="http://schemas.microsoft.com/office/drawing/2014/main" id="{27728AFA-A9E8-4536-8517-1196121647A2}"/>
                </a:ext>
              </a:extLst>
            </p:cNvPr>
            <p:cNvSpPr/>
            <p:nvPr/>
          </p:nvSpPr>
          <p:spPr bwMode="auto">
            <a:xfrm>
              <a:off x="7716199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íṣ1ïḑê">
              <a:extLst>
                <a:ext uri="{FF2B5EF4-FFF2-40B4-BE49-F238E27FC236}">
                  <a16:creationId xmlns:a16="http://schemas.microsoft.com/office/drawing/2014/main" id="{85B5D8A6-8FE9-48CE-97C1-3D2A83943C1F}"/>
                </a:ext>
              </a:extLst>
            </p:cNvPr>
            <p:cNvSpPr/>
            <p:nvPr/>
          </p:nvSpPr>
          <p:spPr bwMode="auto">
            <a:xfrm>
              <a:off x="7716199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îs1iďè">
              <a:extLst>
                <a:ext uri="{FF2B5EF4-FFF2-40B4-BE49-F238E27FC236}">
                  <a16:creationId xmlns:a16="http://schemas.microsoft.com/office/drawing/2014/main" id="{6E7DB2CC-A16F-4207-B0D3-8C6D881FB05A}"/>
                </a:ext>
              </a:extLst>
            </p:cNvPr>
            <p:cNvSpPr/>
            <p:nvPr/>
          </p:nvSpPr>
          <p:spPr bwMode="auto">
            <a:xfrm>
              <a:off x="7934006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işḷíďè">
              <a:extLst>
                <a:ext uri="{FF2B5EF4-FFF2-40B4-BE49-F238E27FC236}">
                  <a16:creationId xmlns:a16="http://schemas.microsoft.com/office/drawing/2014/main" id="{75529494-608F-4B24-A1B7-4FAACC26E72E}"/>
                </a:ext>
              </a:extLst>
            </p:cNvPr>
            <p:cNvSpPr/>
            <p:nvPr/>
          </p:nvSpPr>
          <p:spPr bwMode="auto">
            <a:xfrm>
              <a:off x="7934006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ṧľiḋè">
              <a:extLst>
                <a:ext uri="{FF2B5EF4-FFF2-40B4-BE49-F238E27FC236}">
                  <a16:creationId xmlns:a16="http://schemas.microsoft.com/office/drawing/2014/main" id="{A4F1B48D-BB4D-4180-BA44-E698EB401DA2}"/>
                </a:ext>
              </a:extLst>
            </p:cNvPr>
            <p:cNvSpPr/>
            <p:nvPr/>
          </p:nvSpPr>
          <p:spPr bwMode="auto">
            <a:xfrm>
              <a:off x="8154622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ïṣḷíďé">
              <a:extLst>
                <a:ext uri="{FF2B5EF4-FFF2-40B4-BE49-F238E27FC236}">
                  <a16:creationId xmlns:a16="http://schemas.microsoft.com/office/drawing/2014/main" id="{059E768B-2672-4DB0-9BE1-7CE3C1FF6D40}"/>
                </a:ext>
              </a:extLst>
            </p:cNvPr>
            <p:cNvSpPr/>
            <p:nvPr/>
          </p:nvSpPr>
          <p:spPr bwMode="auto">
            <a:xfrm>
              <a:off x="8154622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ïŝḻiḋê">
              <a:extLst>
                <a:ext uri="{FF2B5EF4-FFF2-40B4-BE49-F238E27FC236}">
                  <a16:creationId xmlns:a16="http://schemas.microsoft.com/office/drawing/2014/main" id="{9BF1651C-1A7A-451F-98B8-E930E979BA61}"/>
                </a:ext>
              </a:extLst>
            </p:cNvPr>
            <p:cNvSpPr/>
            <p:nvPr/>
          </p:nvSpPr>
          <p:spPr bwMode="auto">
            <a:xfrm>
              <a:off x="8373834" y="3228763"/>
              <a:ext cx="161599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îṩļïḋe">
              <a:extLst>
                <a:ext uri="{FF2B5EF4-FFF2-40B4-BE49-F238E27FC236}">
                  <a16:creationId xmlns:a16="http://schemas.microsoft.com/office/drawing/2014/main" id="{ED634490-2B36-4486-B554-F0CF00888091}"/>
                </a:ext>
              </a:extLst>
            </p:cNvPr>
            <p:cNvSpPr/>
            <p:nvPr/>
          </p:nvSpPr>
          <p:spPr bwMode="auto">
            <a:xfrm>
              <a:off x="8373834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í$ľîḋé">
              <a:extLst>
                <a:ext uri="{FF2B5EF4-FFF2-40B4-BE49-F238E27FC236}">
                  <a16:creationId xmlns:a16="http://schemas.microsoft.com/office/drawing/2014/main" id="{E49FB30E-4CE3-469A-8D35-BFF679F017EB}"/>
                </a:ext>
              </a:extLst>
            </p:cNvPr>
            <p:cNvSpPr/>
            <p:nvPr/>
          </p:nvSpPr>
          <p:spPr bwMode="auto">
            <a:xfrm>
              <a:off x="8594451" y="322876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iSļíḓè">
              <a:extLst>
                <a:ext uri="{FF2B5EF4-FFF2-40B4-BE49-F238E27FC236}">
                  <a16:creationId xmlns:a16="http://schemas.microsoft.com/office/drawing/2014/main" id="{ED95913B-9833-4DB2-8E45-B080D8ACB1C3}"/>
                </a:ext>
              </a:extLst>
            </p:cNvPr>
            <p:cNvSpPr/>
            <p:nvPr/>
          </p:nvSpPr>
          <p:spPr bwMode="auto">
            <a:xfrm>
              <a:off x="3102919" y="343111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îṡľîḓê">
              <a:extLst>
                <a:ext uri="{FF2B5EF4-FFF2-40B4-BE49-F238E27FC236}">
                  <a16:creationId xmlns:a16="http://schemas.microsoft.com/office/drawing/2014/main" id="{DF4727A8-0B32-4847-A0B4-900A7BAE8D8C}"/>
                </a:ext>
              </a:extLst>
            </p:cNvPr>
            <p:cNvSpPr/>
            <p:nvPr/>
          </p:nvSpPr>
          <p:spPr bwMode="auto">
            <a:xfrm>
              <a:off x="3102919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i$lîdè">
              <a:extLst>
                <a:ext uri="{FF2B5EF4-FFF2-40B4-BE49-F238E27FC236}">
                  <a16:creationId xmlns:a16="http://schemas.microsoft.com/office/drawing/2014/main" id="{4E5F7BF4-5132-45C1-AD36-398B31E20954}"/>
                </a:ext>
              </a:extLst>
            </p:cNvPr>
            <p:cNvSpPr/>
            <p:nvPr/>
          </p:nvSpPr>
          <p:spPr bwMode="auto">
            <a:xfrm>
              <a:off x="3323535" y="343111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îşļïďé">
              <a:extLst>
                <a:ext uri="{FF2B5EF4-FFF2-40B4-BE49-F238E27FC236}">
                  <a16:creationId xmlns:a16="http://schemas.microsoft.com/office/drawing/2014/main" id="{A45142B0-F57E-4F7D-A9E2-9CA0EC1E0EBD}"/>
                </a:ext>
              </a:extLst>
            </p:cNvPr>
            <p:cNvSpPr/>
            <p:nvPr/>
          </p:nvSpPr>
          <p:spPr bwMode="auto">
            <a:xfrm>
              <a:off x="3323535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$ļíḓe">
              <a:extLst>
                <a:ext uri="{FF2B5EF4-FFF2-40B4-BE49-F238E27FC236}">
                  <a16:creationId xmlns:a16="http://schemas.microsoft.com/office/drawing/2014/main" id="{B33ABEE6-A61D-43D7-930E-1B2D15B1126B}"/>
                </a:ext>
              </a:extLst>
            </p:cNvPr>
            <p:cNvSpPr/>
            <p:nvPr/>
          </p:nvSpPr>
          <p:spPr bwMode="auto">
            <a:xfrm>
              <a:off x="3542747" y="343111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iṡľiḍê">
              <a:extLst>
                <a:ext uri="{FF2B5EF4-FFF2-40B4-BE49-F238E27FC236}">
                  <a16:creationId xmlns:a16="http://schemas.microsoft.com/office/drawing/2014/main" id="{F42C1292-5948-4504-8537-B26A65A93378}"/>
                </a:ext>
              </a:extLst>
            </p:cNvPr>
            <p:cNvSpPr/>
            <p:nvPr/>
          </p:nvSpPr>
          <p:spPr bwMode="auto">
            <a:xfrm>
              <a:off x="3542747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ṩ1íḑê">
              <a:extLst>
                <a:ext uri="{FF2B5EF4-FFF2-40B4-BE49-F238E27FC236}">
                  <a16:creationId xmlns:a16="http://schemas.microsoft.com/office/drawing/2014/main" id="{2372F38A-2F3B-4BB1-8308-697EC5DC6E3F}"/>
                </a:ext>
              </a:extLst>
            </p:cNvPr>
            <p:cNvSpPr/>
            <p:nvPr/>
          </p:nvSpPr>
          <p:spPr bwMode="auto">
            <a:xfrm>
              <a:off x="3763364" y="343111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íšḷîḓe">
              <a:extLst>
                <a:ext uri="{FF2B5EF4-FFF2-40B4-BE49-F238E27FC236}">
                  <a16:creationId xmlns:a16="http://schemas.microsoft.com/office/drawing/2014/main" id="{641C808D-A6D4-4D90-8E9D-E3A114692B11}"/>
                </a:ext>
              </a:extLst>
            </p:cNvPr>
            <p:cNvSpPr/>
            <p:nvPr/>
          </p:nvSpPr>
          <p:spPr bwMode="auto">
            <a:xfrm>
              <a:off x="3763364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ïṧ1ide">
              <a:extLst>
                <a:ext uri="{FF2B5EF4-FFF2-40B4-BE49-F238E27FC236}">
                  <a16:creationId xmlns:a16="http://schemas.microsoft.com/office/drawing/2014/main" id="{B4CBFE5D-D771-4A1C-AB23-1A099375B044}"/>
                </a:ext>
              </a:extLst>
            </p:cNvPr>
            <p:cNvSpPr/>
            <p:nvPr/>
          </p:nvSpPr>
          <p:spPr bwMode="auto">
            <a:xfrm>
              <a:off x="3981170" y="3431113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liḓè">
              <a:extLst>
                <a:ext uri="{FF2B5EF4-FFF2-40B4-BE49-F238E27FC236}">
                  <a16:creationId xmlns:a16="http://schemas.microsoft.com/office/drawing/2014/main" id="{4EB030DE-B999-4785-BBCA-FE1BFF84BCEA}"/>
                </a:ext>
              </a:extLst>
            </p:cNvPr>
            <p:cNvSpPr/>
            <p:nvPr/>
          </p:nvSpPr>
          <p:spPr bwMode="auto">
            <a:xfrm>
              <a:off x="3981170" y="343111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ï$ļiḍè">
              <a:extLst>
                <a:ext uri="{FF2B5EF4-FFF2-40B4-BE49-F238E27FC236}">
                  <a16:creationId xmlns:a16="http://schemas.microsoft.com/office/drawing/2014/main" id="{1054A38A-E0CA-4490-AB70-7431CA45DBC3}"/>
                </a:ext>
              </a:extLst>
            </p:cNvPr>
            <p:cNvSpPr/>
            <p:nvPr/>
          </p:nvSpPr>
          <p:spPr bwMode="auto">
            <a:xfrm>
              <a:off x="4201787" y="343111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Sḷíḑé">
              <a:extLst>
                <a:ext uri="{FF2B5EF4-FFF2-40B4-BE49-F238E27FC236}">
                  <a16:creationId xmlns:a16="http://schemas.microsoft.com/office/drawing/2014/main" id="{F1603167-C274-47EA-B361-B418163B534E}"/>
                </a:ext>
              </a:extLst>
            </p:cNvPr>
            <p:cNvSpPr/>
            <p:nvPr/>
          </p:nvSpPr>
          <p:spPr bwMode="auto">
            <a:xfrm>
              <a:off x="4201787" y="343111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isľîḍê">
              <a:extLst>
                <a:ext uri="{FF2B5EF4-FFF2-40B4-BE49-F238E27FC236}">
                  <a16:creationId xmlns:a16="http://schemas.microsoft.com/office/drawing/2014/main" id="{6ADCFBD7-E38A-42B2-B47C-22A7E2C411AC}"/>
                </a:ext>
              </a:extLst>
            </p:cNvPr>
            <p:cNvSpPr/>
            <p:nvPr/>
          </p:nvSpPr>
          <p:spPr bwMode="auto">
            <a:xfrm>
              <a:off x="4420999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ï$ļîḍê">
              <a:extLst>
                <a:ext uri="{FF2B5EF4-FFF2-40B4-BE49-F238E27FC236}">
                  <a16:creationId xmlns:a16="http://schemas.microsoft.com/office/drawing/2014/main" id="{596B1A49-4E68-43BE-93BC-AD18CAE7561D}"/>
                </a:ext>
              </a:extLst>
            </p:cNvPr>
            <p:cNvSpPr/>
            <p:nvPr/>
          </p:nvSpPr>
          <p:spPr bwMode="auto">
            <a:xfrm>
              <a:off x="4420999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iSľiďe">
              <a:extLst>
                <a:ext uri="{FF2B5EF4-FFF2-40B4-BE49-F238E27FC236}">
                  <a16:creationId xmlns:a16="http://schemas.microsoft.com/office/drawing/2014/main" id="{0912FE3D-E64B-4CD2-82E5-6D130E6D8359}"/>
                </a:ext>
              </a:extLst>
            </p:cNvPr>
            <p:cNvSpPr/>
            <p:nvPr/>
          </p:nvSpPr>
          <p:spPr bwMode="auto">
            <a:xfrm>
              <a:off x="4640211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îşḷîḑè">
              <a:extLst>
                <a:ext uri="{FF2B5EF4-FFF2-40B4-BE49-F238E27FC236}">
                  <a16:creationId xmlns:a16="http://schemas.microsoft.com/office/drawing/2014/main" id="{EF2695D6-5500-4A62-83AB-EEF30725C96C}"/>
                </a:ext>
              </a:extLst>
            </p:cNvPr>
            <p:cNvSpPr/>
            <p:nvPr/>
          </p:nvSpPr>
          <p:spPr bwMode="auto">
            <a:xfrm>
              <a:off x="4640211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í$ľíďé">
              <a:extLst>
                <a:ext uri="{FF2B5EF4-FFF2-40B4-BE49-F238E27FC236}">
                  <a16:creationId xmlns:a16="http://schemas.microsoft.com/office/drawing/2014/main" id="{6D6BAF84-F438-47A4-8627-5A435E0B94BC}"/>
                </a:ext>
              </a:extLst>
            </p:cNvPr>
            <p:cNvSpPr/>
            <p:nvPr/>
          </p:nvSpPr>
          <p:spPr bwMode="auto">
            <a:xfrm>
              <a:off x="4860827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iṩlíďê">
              <a:extLst>
                <a:ext uri="{FF2B5EF4-FFF2-40B4-BE49-F238E27FC236}">
                  <a16:creationId xmlns:a16="http://schemas.microsoft.com/office/drawing/2014/main" id="{2BA66F80-3FEB-4D22-A9DF-E5EF901317A6}"/>
                </a:ext>
              </a:extLst>
            </p:cNvPr>
            <p:cNvSpPr/>
            <p:nvPr/>
          </p:nvSpPr>
          <p:spPr bwMode="auto">
            <a:xfrm>
              <a:off x="4860827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ïṥḷíḋè">
              <a:extLst>
                <a:ext uri="{FF2B5EF4-FFF2-40B4-BE49-F238E27FC236}">
                  <a16:creationId xmlns:a16="http://schemas.microsoft.com/office/drawing/2014/main" id="{C788D9EE-9B9D-4600-BC2A-EFFBA063E50C}"/>
                </a:ext>
              </a:extLst>
            </p:cNvPr>
            <p:cNvSpPr/>
            <p:nvPr/>
          </p:nvSpPr>
          <p:spPr bwMode="auto">
            <a:xfrm>
              <a:off x="5080039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śḻîdè">
              <a:extLst>
                <a:ext uri="{FF2B5EF4-FFF2-40B4-BE49-F238E27FC236}">
                  <a16:creationId xmlns:a16="http://schemas.microsoft.com/office/drawing/2014/main" id="{DF9B1307-E685-4DF7-915D-51EBFDAF53EC}"/>
                </a:ext>
              </a:extLst>
            </p:cNvPr>
            <p:cNvSpPr/>
            <p:nvPr/>
          </p:nvSpPr>
          <p:spPr bwMode="auto">
            <a:xfrm>
              <a:off x="5080039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ïṩ1îďé">
              <a:extLst>
                <a:ext uri="{FF2B5EF4-FFF2-40B4-BE49-F238E27FC236}">
                  <a16:creationId xmlns:a16="http://schemas.microsoft.com/office/drawing/2014/main" id="{A6F10BEA-1E1D-46C3-B9B4-8D49128015F4}"/>
                </a:ext>
              </a:extLst>
            </p:cNvPr>
            <p:cNvSpPr/>
            <p:nvPr/>
          </p:nvSpPr>
          <p:spPr bwMode="auto">
            <a:xfrm>
              <a:off x="5299250" y="343111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ïṣļïḋe">
              <a:extLst>
                <a:ext uri="{FF2B5EF4-FFF2-40B4-BE49-F238E27FC236}">
                  <a16:creationId xmlns:a16="http://schemas.microsoft.com/office/drawing/2014/main" id="{32B78D37-076B-4B48-ACC5-6D03D1B686C0}"/>
                </a:ext>
              </a:extLst>
            </p:cNvPr>
            <p:cNvSpPr/>
            <p:nvPr/>
          </p:nvSpPr>
          <p:spPr bwMode="auto">
            <a:xfrm>
              <a:off x="5299250" y="343111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îṥlïḍê">
              <a:extLst>
                <a:ext uri="{FF2B5EF4-FFF2-40B4-BE49-F238E27FC236}">
                  <a16:creationId xmlns:a16="http://schemas.microsoft.com/office/drawing/2014/main" id="{F8DC4FA6-B9B5-4AAD-A052-BAD995235F9C}"/>
                </a:ext>
              </a:extLst>
            </p:cNvPr>
            <p:cNvSpPr/>
            <p:nvPr/>
          </p:nvSpPr>
          <p:spPr bwMode="auto">
            <a:xfrm>
              <a:off x="5518462" y="3431113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îṧlíḋè">
              <a:extLst>
                <a:ext uri="{FF2B5EF4-FFF2-40B4-BE49-F238E27FC236}">
                  <a16:creationId xmlns:a16="http://schemas.microsoft.com/office/drawing/2014/main" id="{35E2C9E5-0599-47EF-A4A1-E73F81112F0B}"/>
                </a:ext>
              </a:extLst>
            </p:cNvPr>
            <p:cNvSpPr/>
            <p:nvPr/>
          </p:nvSpPr>
          <p:spPr bwMode="auto">
            <a:xfrm>
              <a:off x="5739079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îśḷíḓe">
              <a:extLst>
                <a:ext uri="{FF2B5EF4-FFF2-40B4-BE49-F238E27FC236}">
                  <a16:creationId xmlns:a16="http://schemas.microsoft.com/office/drawing/2014/main" id="{B3F912A3-EE97-4CDA-AD3C-127B769DEA0C}"/>
                </a:ext>
              </a:extLst>
            </p:cNvPr>
            <p:cNvSpPr/>
            <p:nvPr/>
          </p:nvSpPr>
          <p:spPr bwMode="auto">
            <a:xfrm>
              <a:off x="5739079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ṧ1ïḋé">
              <a:extLst>
                <a:ext uri="{FF2B5EF4-FFF2-40B4-BE49-F238E27FC236}">
                  <a16:creationId xmlns:a16="http://schemas.microsoft.com/office/drawing/2014/main" id="{6297706B-2BF1-400F-84A9-16E203D7D525}"/>
                </a:ext>
              </a:extLst>
            </p:cNvPr>
            <p:cNvSpPr/>
            <p:nvPr/>
          </p:nvSpPr>
          <p:spPr bwMode="auto">
            <a:xfrm>
              <a:off x="5958291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îṣļîḍè">
              <a:extLst>
                <a:ext uri="{FF2B5EF4-FFF2-40B4-BE49-F238E27FC236}">
                  <a16:creationId xmlns:a16="http://schemas.microsoft.com/office/drawing/2014/main" id="{65E12C2D-4771-496D-BEE8-A09FCACEA005}"/>
                </a:ext>
              </a:extLst>
            </p:cNvPr>
            <p:cNvSpPr/>
            <p:nvPr/>
          </p:nvSpPr>
          <p:spPr bwMode="auto">
            <a:xfrm>
              <a:off x="5958291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íşľîḓé">
              <a:extLst>
                <a:ext uri="{FF2B5EF4-FFF2-40B4-BE49-F238E27FC236}">
                  <a16:creationId xmlns:a16="http://schemas.microsoft.com/office/drawing/2014/main" id="{231BF92D-79D5-4F30-B919-E49AA979C0E0}"/>
                </a:ext>
              </a:extLst>
            </p:cNvPr>
            <p:cNvSpPr/>
            <p:nvPr/>
          </p:nvSpPr>
          <p:spPr bwMode="auto">
            <a:xfrm>
              <a:off x="6178907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0" name="iSḻïďè">
              <a:extLst>
                <a:ext uri="{FF2B5EF4-FFF2-40B4-BE49-F238E27FC236}">
                  <a16:creationId xmlns:a16="http://schemas.microsoft.com/office/drawing/2014/main" id="{C27F59ED-0F95-4905-898E-4A15AAC241F4}"/>
                </a:ext>
              </a:extLst>
            </p:cNvPr>
            <p:cNvSpPr/>
            <p:nvPr/>
          </p:nvSpPr>
          <p:spPr bwMode="auto">
            <a:xfrm>
              <a:off x="6178907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1" name="iṥ1îdé">
              <a:extLst>
                <a:ext uri="{FF2B5EF4-FFF2-40B4-BE49-F238E27FC236}">
                  <a16:creationId xmlns:a16="http://schemas.microsoft.com/office/drawing/2014/main" id="{84F8AA12-D4DC-4B2D-A427-15BF062A280B}"/>
                </a:ext>
              </a:extLst>
            </p:cNvPr>
            <p:cNvSpPr/>
            <p:nvPr/>
          </p:nvSpPr>
          <p:spPr bwMode="auto">
            <a:xfrm>
              <a:off x="6398119" y="343111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2" name="îŝḻíḍè">
              <a:extLst>
                <a:ext uri="{FF2B5EF4-FFF2-40B4-BE49-F238E27FC236}">
                  <a16:creationId xmlns:a16="http://schemas.microsoft.com/office/drawing/2014/main" id="{EB90ECEA-E787-4E75-BEBA-6C97A4395BC1}"/>
                </a:ext>
              </a:extLst>
            </p:cNvPr>
            <p:cNvSpPr/>
            <p:nvPr/>
          </p:nvSpPr>
          <p:spPr bwMode="auto">
            <a:xfrm>
              <a:off x="6618736" y="3525262"/>
              <a:ext cx="35131" cy="66045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42 h 42"/>
                <a:gd name="T4" fmla="*/ 23 w 23"/>
                <a:gd name="T5" fmla="*/ 42 h 42"/>
                <a:gd name="T6" fmla="*/ 0 w 2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4" y="29"/>
                    <a:pt x="6" y="15"/>
                    <a:pt x="0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3" name="iṥlîḋê">
              <a:extLst>
                <a:ext uri="{FF2B5EF4-FFF2-40B4-BE49-F238E27FC236}">
                  <a16:creationId xmlns:a16="http://schemas.microsoft.com/office/drawing/2014/main" id="{DC3A992E-0312-4A08-BC14-41B70CF439F1}"/>
                </a:ext>
              </a:extLst>
            </p:cNvPr>
            <p:cNvSpPr/>
            <p:nvPr/>
          </p:nvSpPr>
          <p:spPr bwMode="auto">
            <a:xfrm>
              <a:off x="7523686" y="3431113"/>
              <a:ext cx="133495" cy="15458"/>
            </a:xfrm>
            <a:custGeom>
              <a:avLst/>
              <a:gdLst>
                <a:gd name="T0" fmla="*/ 85 w 85"/>
                <a:gd name="T1" fmla="*/ 0 h 10"/>
                <a:gd name="T2" fmla="*/ 0 w 85"/>
                <a:gd name="T3" fmla="*/ 0 h 10"/>
                <a:gd name="T4" fmla="*/ 5 w 85"/>
                <a:gd name="T5" fmla="*/ 6 h 10"/>
                <a:gd name="T6" fmla="*/ 6 w 85"/>
                <a:gd name="T7" fmla="*/ 6 h 10"/>
                <a:gd name="T8" fmla="*/ 33 w 85"/>
                <a:gd name="T9" fmla="*/ 10 h 10"/>
                <a:gd name="T10" fmla="*/ 44 w 85"/>
                <a:gd name="T11" fmla="*/ 8 h 10"/>
                <a:gd name="T12" fmla="*/ 80 w 85"/>
                <a:gd name="T13" fmla="*/ 2 h 10"/>
                <a:gd name="T14" fmla="*/ 85 w 85"/>
                <a:gd name="T15" fmla="*/ 2 h 10"/>
                <a:gd name="T16" fmla="*/ 85 w 85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15" y="8"/>
                    <a:pt x="25" y="10"/>
                    <a:pt x="33" y="10"/>
                  </a:cubicBezTo>
                  <a:cubicBezTo>
                    <a:pt x="38" y="10"/>
                    <a:pt x="41" y="9"/>
                    <a:pt x="44" y="8"/>
                  </a:cubicBezTo>
                  <a:cubicBezTo>
                    <a:pt x="56" y="4"/>
                    <a:pt x="68" y="2"/>
                    <a:pt x="80" y="2"/>
                  </a:cubicBezTo>
                  <a:cubicBezTo>
                    <a:pt x="82" y="2"/>
                    <a:pt x="83" y="2"/>
                    <a:pt x="85" y="2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4" name="íşľïḋè">
              <a:extLst>
                <a:ext uri="{FF2B5EF4-FFF2-40B4-BE49-F238E27FC236}">
                  <a16:creationId xmlns:a16="http://schemas.microsoft.com/office/drawing/2014/main" id="{ADDF95A5-EDF3-4FDE-8C30-6A5F28D7E0C2}"/>
                </a:ext>
              </a:extLst>
            </p:cNvPr>
            <p:cNvSpPr/>
            <p:nvPr/>
          </p:nvSpPr>
          <p:spPr bwMode="auto">
            <a:xfrm>
              <a:off x="7716199" y="3431113"/>
              <a:ext cx="160193" cy="36535"/>
            </a:xfrm>
            <a:custGeom>
              <a:avLst/>
              <a:gdLst>
                <a:gd name="T0" fmla="*/ 102 w 102"/>
                <a:gd name="T1" fmla="*/ 0 h 23"/>
                <a:gd name="T2" fmla="*/ 0 w 102"/>
                <a:gd name="T3" fmla="*/ 0 h 23"/>
                <a:gd name="T4" fmla="*/ 0 w 102"/>
                <a:gd name="T5" fmla="*/ 7 h 23"/>
                <a:gd name="T6" fmla="*/ 26 w 102"/>
                <a:gd name="T7" fmla="*/ 15 h 23"/>
                <a:gd name="T8" fmla="*/ 81 w 102"/>
                <a:gd name="T9" fmla="*/ 23 h 23"/>
                <a:gd name="T10" fmla="*/ 102 w 102"/>
                <a:gd name="T11" fmla="*/ 23 h 23"/>
                <a:gd name="T12" fmla="*/ 102 w 10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3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0"/>
                    <a:pt x="18" y="12"/>
                    <a:pt x="26" y="15"/>
                  </a:cubicBezTo>
                  <a:cubicBezTo>
                    <a:pt x="43" y="22"/>
                    <a:pt x="62" y="22"/>
                    <a:pt x="81" y="23"/>
                  </a:cubicBezTo>
                  <a:cubicBezTo>
                    <a:pt x="88" y="23"/>
                    <a:pt x="95" y="23"/>
                    <a:pt x="102" y="23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5" name="iSļidé">
              <a:extLst>
                <a:ext uri="{FF2B5EF4-FFF2-40B4-BE49-F238E27FC236}">
                  <a16:creationId xmlns:a16="http://schemas.microsoft.com/office/drawing/2014/main" id="{D2927E8F-E14C-44CA-BA88-14A3DD8FED03}"/>
                </a:ext>
              </a:extLst>
            </p:cNvPr>
            <p:cNvSpPr/>
            <p:nvPr/>
          </p:nvSpPr>
          <p:spPr bwMode="auto">
            <a:xfrm>
              <a:off x="7934006" y="3431113"/>
              <a:ext cx="161599" cy="37941"/>
            </a:xfrm>
            <a:custGeom>
              <a:avLst/>
              <a:gdLst>
                <a:gd name="T0" fmla="*/ 102 w 102"/>
                <a:gd name="T1" fmla="*/ 0 h 24"/>
                <a:gd name="T2" fmla="*/ 0 w 102"/>
                <a:gd name="T3" fmla="*/ 0 h 24"/>
                <a:gd name="T4" fmla="*/ 0 w 102"/>
                <a:gd name="T5" fmla="*/ 24 h 24"/>
                <a:gd name="T6" fmla="*/ 51 w 102"/>
                <a:gd name="T7" fmla="*/ 20 h 24"/>
                <a:gd name="T8" fmla="*/ 94 w 102"/>
                <a:gd name="T9" fmla="*/ 16 h 24"/>
                <a:gd name="T10" fmla="*/ 100 w 102"/>
                <a:gd name="T11" fmla="*/ 16 h 24"/>
                <a:gd name="T12" fmla="*/ 102 w 102"/>
                <a:gd name="T13" fmla="*/ 16 h 24"/>
                <a:gd name="T14" fmla="*/ 102 w 10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4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7" y="23"/>
                    <a:pt x="34" y="22"/>
                    <a:pt x="51" y="20"/>
                  </a:cubicBezTo>
                  <a:cubicBezTo>
                    <a:pt x="65" y="18"/>
                    <a:pt x="80" y="16"/>
                    <a:pt x="94" y="16"/>
                  </a:cubicBezTo>
                  <a:cubicBezTo>
                    <a:pt x="96" y="16"/>
                    <a:pt x="98" y="16"/>
                    <a:pt x="100" y="16"/>
                  </a:cubicBezTo>
                  <a:cubicBezTo>
                    <a:pt x="101" y="16"/>
                    <a:pt x="102" y="16"/>
                    <a:pt x="102" y="16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6" name="íṣḻîḓê">
              <a:extLst>
                <a:ext uri="{FF2B5EF4-FFF2-40B4-BE49-F238E27FC236}">
                  <a16:creationId xmlns:a16="http://schemas.microsoft.com/office/drawing/2014/main" id="{D2B9C9E9-89AE-4D36-ABB5-9814CDE3B42B}"/>
                </a:ext>
              </a:extLst>
            </p:cNvPr>
            <p:cNvSpPr/>
            <p:nvPr/>
          </p:nvSpPr>
          <p:spPr bwMode="auto">
            <a:xfrm>
              <a:off x="8154622" y="3431113"/>
              <a:ext cx="161599" cy="160193"/>
            </a:xfrm>
            <a:custGeom>
              <a:avLst/>
              <a:gdLst>
                <a:gd name="T0" fmla="*/ 102 w 102"/>
                <a:gd name="T1" fmla="*/ 0 h 102"/>
                <a:gd name="T2" fmla="*/ 0 w 102"/>
                <a:gd name="T3" fmla="*/ 0 h 102"/>
                <a:gd name="T4" fmla="*/ 0 w 102"/>
                <a:gd name="T5" fmla="*/ 26 h 102"/>
                <a:gd name="T6" fmla="*/ 63 w 102"/>
                <a:gd name="T7" fmla="*/ 81 h 102"/>
                <a:gd name="T8" fmla="*/ 77 w 102"/>
                <a:gd name="T9" fmla="*/ 102 h 102"/>
                <a:gd name="T10" fmla="*/ 102 w 102"/>
                <a:gd name="T11" fmla="*/ 102 h 102"/>
                <a:gd name="T12" fmla="*/ 102 w 102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38"/>
                    <a:pt x="46" y="58"/>
                    <a:pt x="63" y="81"/>
                  </a:cubicBezTo>
                  <a:cubicBezTo>
                    <a:pt x="68" y="88"/>
                    <a:pt x="73" y="95"/>
                    <a:pt x="77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7" name="íşļidé">
              <a:extLst>
                <a:ext uri="{FF2B5EF4-FFF2-40B4-BE49-F238E27FC236}">
                  <a16:creationId xmlns:a16="http://schemas.microsoft.com/office/drawing/2014/main" id="{8C63E9CA-E90C-4F5E-89A6-E91210B289EB}"/>
                </a:ext>
              </a:extLst>
            </p:cNvPr>
            <p:cNvSpPr/>
            <p:nvPr/>
          </p:nvSpPr>
          <p:spPr bwMode="auto">
            <a:xfrm>
              <a:off x="8373834" y="343111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8" name="íşļïḍe">
              <a:extLst>
                <a:ext uri="{FF2B5EF4-FFF2-40B4-BE49-F238E27FC236}">
                  <a16:creationId xmlns:a16="http://schemas.microsoft.com/office/drawing/2014/main" id="{6435E726-CA42-42F0-96F1-F0354470D050}"/>
                </a:ext>
              </a:extLst>
            </p:cNvPr>
            <p:cNvSpPr/>
            <p:nvPr/>
          </p:nvSpPr>
          <p:spPr bwMode="auto">
            <a:xfrm>
              <a:off x="8373834" y="343111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9" name="íṩḻiḑê">
              <a:extLst>
                <a:ext uri="{FF2B5EF4-FFF2-40B4-BE49-F238E27FC236}">
                  <a16:creationId xmlns:a16="http://schemas.microsoft.com/office/drawing/2014/main" id="{6C13133F-1452-49C7-94B6-BCBB6F837C47}"/>
                </a:ext>
              </a:extLst>
            </p:cNvPr>
            <p:cNvSpPr/>
            <p:nvPr/>
          </p:nvSpPr>
          <p:spPr bwMode="auto">
            <a:xfrm>
              <a:off x="8594451" y="343111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0" name="ï$lïḑe">
              <a:extLst>
                <a:ext uri="{FF2B5EF4-FFF2-40B4-BE49-F238E27FC236}">
                  <a16:creationId xmlns:a16="http://schemas.microsoft.com/office/drawing/2014/main" id="{2283B76D-F5F2-4B8D-BE64-7643557D9EEE}"/>
                </a:ext>
              </a:extLst>
            </p:cNvPr>
            <p:cNvSpPr/>
            <p:nvPr/>
          </p:nvSpPr>
          <p:spPr bwMode="auto">
            <a:xfrm>
              <a:off x="6846379" y="3584280"/>
              <a:ext cx="439829" cy="438423"/>
            </a:xfrm>
            <a:prstGeom prst="ellipse">
              <a:avLst/>
            </a:prstGeom>
            <a:solidFill>
              <a:srgbClr val="767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1" name="iṥļidê">
              <a:extLst>
                <a:ext uri="{FF2B5EF4-FFF2-40B4-BE49-F238E27FC236}">
                  <a16:creationId xmlns:a16="http://schemas.microsoft.com/office/drawing/2014/main" id="{DC6A6270-7BFB-4950-969E-E755C7C88F7C}"/>
                </a:ext>
              </a:extLst>
            </p:cNvPr>
            <p:cNvSpPr/>
            <p:nvPr/>
          </p:nvSpPr>
          <p:spPr bwMode="auto">
            <a:xfrm>
              <a:off x="7043107" y="3355232"/>
              <a:ext cx="656230" cy="732111"/>
            </a:xfrm>
            <a:custGeom>
              <a:avLst/>
              <a:gdLst>
                <a:gd name="T0" fmla="*/ 7 w 417"/>
                <a:gd name="T1" fmla="*/ 107 h 465"/>
                <a:gd name="T2" fmla="*/ 42 w 417"/>
                <a:gd name="T3" fmla="*/ 290 h 465"/>
                <a:gd name="T4" fmla="*/ 41 w 417"/>
                <a:gd name="T5" fmla="*/ 345 h 465"/>
                <a:gd name="T6" fmla="*/ 15 w 417"/>
                <a:gd name="T7" fmla="*/ 384 h 465"/>
                <a:gd name="T8" fmla="*/ 5 w 417"/>
                <a:gd name="T9" fmla="*/ 427 h 465"/>
                <a:gd name="T10" fmla="*/ 41 w 417"/>
                <a:gd name="T11" fmla="*/ 454 h 465"/>
                <a:gd name="T12" fmla="*/ 173 w 417"/>
                <a:gd name="T13" fmla="*/ 444 h 465"/>
                <a:gd name="T14" fmla="*/ 228 w 417"/>
                <a:gd name="T15" fmla="*/ 421 h 465"/>
                <a:gd name="T16" fmla="*/ 275 w 417"/>
                <a:gd name="T17" fmla="*/ 377 h 465"/>
                <a:gd name="T18" fmla="*/ 417 w 417"/>
                <a:gd name="T19" fmla="*/ 120 h 465"/>
                <a:gd name="T20" fmla="*/ 284 w 417"/>
                <a:gd name="T21" fmla="*/ 67 h 465"/>
                <a:gd name="T22" fmla="*/ 266 w 417"/>
                <a:gd name="T23" fmla="*/ 0 h 465"/>
                <a:gd name="T24" fmla="*/ 181 w 417"/>
                <a:gd name="T25" fmla="*/ 25 h 465"/>
                <a:gd name="T26" fmla="*/ 131 w 417"/>
                <a:gd name="T27" fmla="*/ 50 h 465"/>
                <a:gd name="T28" fmla="*/ 74 w 417"/>
                <a:gd name="T29" fmla="*/ 83 h 465"/>
                <a:gd name="T30" fmla="*/ 7 w 417"/>
                <a:gd name="T31" fmla="*/ 1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7" h="465">
                  <a:moveTo>
                    <a:pt x="7" y="107"/>
                  </a:moveTo>
                  <a:cubicBezTo>
                    <a:pt x="21" y="168"/>
                    <a:pt x="33" y="229"/>
                    <a:pt x="42" y="290"/>
                  </a:cubicBezTo>
                  <a:cubicBezTo>
                    <a:pt x="45" y="309"/>
                    <a:pt x="48" y="328"/>
                    <a:pt x="41" y="345"/>
                  </a:cubicBezTo>
                  <a:cubicBezTo>
                    <a:pt x="36" y="360"/>
                    <a:pt x="24" y="371"/>
                    <a:pt x="15" y="384"/>
                  </a:cubicBezTo>
                  <a:cubicBezTo>
                    <a:pt x="7" y="396"/>
                    <a:pt x="0" y="413"/>
                    <a:pt x="5" y="427"/>
                  </a:cubicBezTo>
                  <a:cubicBezTo>
                    <a:pt x="11" y="442"/>
                    <a:pt x="26" y="449"/>
                    <a:pt x="41" y="454"/>
                  </a:cubicBezTo>
                  <a:cubicBezTo>
                    <a:pt x="84" y="465"/>
                    <a:pt x="130" y="457"/>
                    <a:pt x="173" y="444"/>
                  </a:cubicBezTo>
                  <a:cubicBezTo>
                    <a:pt x="193" y="439"/>
                    <a:pt x="211" y="431"/>
                    <a:pt x="228" y="421"/>
                  </a:cubicBezTo>
                  <a:cubicBezTo>
                    <a:pt x="247" y="410"/>
                    <a:pt x="261" y="394"/>
                    <a:pt x="275" y="377"/>
                  </a:cubicBezTo>
                  <a:cubicBezTo>
                    <a:pt x="338" y="302"/>
                    <a:pt x="378" y="211"/>
                    <a:pt x="417" y="120"/>
                  </a:cubicBezTo>
                  <a:cubicBezTo>
                    <a:pt x="367" y="125"/>
                    <a:pt x="317" y="105"/>
                    <a:pt x="284" y="67"/>
                  </a:cubicBezTo>
                  <a:cubicBezTo>
                    <a:pt x="269" y="48"/>
                    <a:pt x="257" y="23"/>
                    <a:pt x="266" y="0"/>
                  </a:cubicBezTo>
                  <a:cubicBezTo>
                    <a:pt x="240" y="14"/>
                    <a:pt x="209" y="15"/>
                    <a:pt x="181" y="25"/>
                  </a:cubicBezTo>
                  <a:cubicBezTo>
                    <a:pt x="164" y="32"/>
                    <a:pt x="147" y="40"/>
                    <a:pt x="131" y="50"/>
                  </a:cubicBezTo>
                  <a:cubicBezTo>
                    <a:pt x="112" y="61"/>
                    <a:pt x="93" y="72"/>
                    <a:pt x="74" y="83"/>
                  </a:cubicBezTo>
                  <a:cubicBezTo>
                    <a:pt x="52" y="97"/>
                    <a:pt x="32" y="108"/>
                    <a:pt x="7" y="107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2" name="îṡḷíḍè">
              <a:extLst>
                <a:ext uri="{FF2B5EF4-FFF2-40B4-BE49-F238E27FC236}">
                  <a16:creationId xmlns:a16="http://schemas.microsoft.com/office/drawing/2014/main" id="{F5EE1E48-5FF7-430C-9FB3-DDA39E34E143}"/>
                </a:ext>
              </a:extLst>
            </p:cNvPr>
            <p:cNvSpPr/>
            <p:nvPr/>
          </p:nvSpPr>
          <p:spPr bwMode="auto">
            <a:xfrm>
              <a:off x="6566743" y="3469053"/>
              <a:ext cx="1455790" cy="1892808"/>
            </a:xfrm>
            <a:custGeom>
              <a:avLst/>
              <a:gdLst>
                <a:gd name="T0" fmla="*/ 602 w 925"/>
                <a:gd name="T1" fmla="*/ 140 h 1203"/>
                <a:gd name="T2" fmla="*/ 500 w 925"/>
                <a:gd name="T3" fmla="*/ 261 h 1203"/>
                <a:gd name="T4" fmla="*/ 348 w 925"/>
                <a:gd name="T5" fmla="*/ 269 h 1203"/>
                <a:gd name="T6" fmla="*/ 289 w 925"/>
                <a:gd name="T7" fmla="*/ 217 h 1203"/>
                <a:gd name="T8" fmla="*/ 219 w 925"/>
                <a:gd name="T9" fmla="*/ 187 h 1203"/>
                <a:gd name="T10" fmla="*/ 148 w 925"/>
                <a:gd name="T11" fmla="*/ 234 h 1203"/>
                <a:gd name="T12" fmla="*/ 69 w 925"/>
                <a:gd name="T13" fmla="*/ 340 h 1203"/>
                <a:gd name="T14" fmla="*/ 21 w 925"/>
                <a:gd name="T15" fmla="*/ 587 h 1203"/>
                <a:gd name="T16" fmla="*/ 36 w 925"/>
                <a:gd name="T17" fmla="*/ 841 h 1203"/>
                <a:gd name="T18" fmla="*/ 0 w 925"/>
                <a:gd name="T19" fmla="*/ 1151 h 1203"/>
                <a:gd name="T20" fmla="*/ 494 w 925"/>
                <a:gd name="T21" fmla="*/ 1192 h 1203"/>
                <a:gd name="T22" fmla="*/ 812 w 925"/>
                <a:gd name="T23" fmla="*/ 1202 h 1203"/>
                <a:gd name="T24" fmla="*/ 866 w 925"/>
                <a:gd name="T25" fmla="*/ 1192 h 1203"/>
                <a:gd name="T26" fmla="*/ 888 w 925"/>
                <a:gd name="T27" fmla="*/ 1165 h 1203"/>
                <a:gd name="T28" fmla="*/ 913 w 925"/>
                <a:gd name="T29" fmla="*/ 1077 h 1203"/>
                <a:gd name="T30" fmla="*/ 924 w 925"/>
                <a:gd name="T31" fmla="*/ 844 h 1203"/>
                <a:gd name="T32" fmla="*/ 901 w 925"/>
                <a:gd name="T33" fmla="*/ 281 h 1203"/>
                <a:gd name="T34" fmla="*/ 870 w 925"/>
                <a:gd name="T35" fmla="*/ 146 h 1203"/>
                <a:gd name="T36" fmla="*/ 784 w 925"/>
                <a:gd name="T37" fmla="*/ 41 h 1203"/>
                <a:gd name="T38" fmla="*/ 668 w 925"/>
                <a:gd name="T39" fmla="*/ 15 h 1203"/>
                <a:gd name="T40" fmla="*/ 602 w 925"/>
                <a:gd name="T41" fmla="*/ 14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5" h="1203">
                  <a:moveTo>
                    <a:pt x="602" y="140"/>
                  </a:moveTo>
                  <a:cubicBezTo>
                    <a:pt x="577" y="187"/>
                    <a:pt x="545" y="233"/>
                    <a:pt x="500" y="261"/>
                  </a:cubicBezTo>
                  <a:cubicBezTo>
                    <a:pt x="455" y="289"/>
                    <a:pt x="393" y="297"/>
                    <a:pt x="348" y="269"/>
                  </a:cubicBezTo>
                  <a:cubicBezTo>
                    <a:pt x="326" y="255"/>
                    <a:pt x="309" y="235"/>
                    <a:pt x="289" y="217"/>
                  </a:cubicBezTo>
                  <a:cubicBezTo>
                    <a:pt x="269" y="200"/>
                    <a:pt x="245" y="185"/>
                    <a:pt x="219" y="187"/>
                  </a:cubicBezTo>
                  <a:cubicBezTo>
                    <a:pt x="190" y="189"/>
                    <a:pt x="167" y="212"/>
                    <a:pt x="148" y="234"/>
                  </a:cubicBezTo>
                  <a:cubicBezTo>
                    <a:pt x="118" y="267"/>
                    <a:pt x="90" y="301"/>
                    <a:pt x="69" y="340"/>
                  </a:cubicBezTo>
                  <a:cubicBezTo>
                    <a:pt x="29" y="415"/>
                    <a:pt x="19" y="502"/>
                    <a:pt x="21" y="587"/>
                  </a:cubicBezTo>
                  <a:cubicBezTo>
                    <a:pt x="23" y="672"/>
                    <a:pt x="35" y="756"/>
                    <a:pt x="36" y="841"/>
                  </a:cubicBezTo>
                  <a:cubicBezTo>
                    <a:pt x="36" y="945"/>
                    <a:pt x="18" y="1049"/>
                    <a:pt x="0" y="1151"/>
                  </a:cubicBezTo>
                  <a:cubicBezTo>
                    <a:pt x="165" y="1131"/>
                    <a:pt x="329" y="1175"/>
                    <a:pt x="494" y="1192"/>
                  </a:cubicBezTo>
                  <a:cubicBezTo>
                    <a:pt x="600" y="1203"/>
                    <a:pt x="706" y="1203"/>
                    <a:pt x="812" y="1202"/>
                  </a:cubicBezTo>
                  <a:cubicBezTo>
                    <a:pt x="830" y="1202"/>
                    <a:pt x="850" y="1202"/>
                    <a:pt x="866" y="1192"/>
                  </a:cubicBezTo>
                  <a:cubicBezTo>
                    <a:pt x="875" y="1185"/>
                    <a:pt x="883" y="1176"/>
                    <a:pt x="888" y="1165"/>
                  </a:cubicBezTo>
                  <a:cubicBezTo>
                    <a:pt x="903" y="1138"/>
                    <a:pt x="909" y="1107"/>
                    <a:pt x="913" y="1077"/>
                  </a:cubicBezTo>
                  <a:cubicBezTo>
                    <a:pt x="923" y="1000"/>
                    <a:pt x="923" y="922"/>
                    <a:pt x="924" y="844"/>
                  </a:cubicBezTo>
                  <a:cubicBezTo>
                    <a:pt x="924" y="656"/>
                    <a:pt x="925" y="468"/>
                    <a:pt x="901" y="281"/>
                  </a:cubicBezTo>
                  <a:cubicBezTo>
                    <a:pt x="895" y="235"/>
                    <a:pt x="888" y="189"/>
                    <a:pt x="870" y="146"/>
                  </a:cubicBezTo>
                  <a:cubicBezTo>
                    <a:pt x="853" y="103"/>
                    <a:pt x="824" y="64"/>
                    <a:pt x="784" y="41"/>
                  </a:cubicBezTo>
                  <a:cubicBezTo>
                    <a:pt x="758" y="26"/>
                    <a:pt x="698" y="0"/>
                    <a:pt x="668" y="15"/>
                  </a:cubicBezTo>
                  <a:cubicBezTo>
                    <a:pt x="634" y="32"/>
                    <a:pt x="618" y="108"/>
                    <a:pt x="602" y="140"/>
                  </a:cubicBezTo>
                </a:path>
              </a:pathLst>
            </a:custGeom>
            <a:solidFill>
              <a:srgbClr val="767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3" name="íśḻïḑè">
              <a:extLst>
                <a:ext uri="{FF2B5EF4-FFF2-40B4-BE49-F238E27FC236}">
                  <a16:creationId xmlns:a16="http://schemas.microsoft.com/office/drawing/2014/main" id="{3EA6C570-46FC-436A-BE9C-B21846517D4E}"/>
                </a:ext>
              </a:extLst>
            </p:cNvPr>
            <p:cNvSpPr/>
            <p:nvPr/>
          </p:nvSpPr>
          <p:spPr bwMode="auto">
            <a:xfrm>
              <a:off x="7473099" y="3425492"/>
              <a:ext cx="1042660" cy="1871730"/>
            </a:xfrm>
            <a:custGeom>
              <a:avLst/>
              <a:gdLst>
                <a:gd name="T0" fmla="*/ 38 w 662"/>
                <a:gd name="T1" fmla="*/ 698 h 1190"/>
                <a:gd name="T2" fmla="*/ 60 w 662"/>
                <a:gd name="T3" fmla="*/ 356 h 1190"/>
                <a:gd name="T4" fmla="*/ 40 w 662"/>
                <a:gd name="T5" fmla="*/ 274 h 1190"/>
                <a:gd name="T6" fmla="*/ 81 w 662"/>
                <a:gd name="T7" fmla="*/ 179 h 1190"/>
                <a:gd name="T8" fmla="*/ 83 w 662"/>
                <a:gd name="T9" fmla="*/ 143 h 1190"/>
                <a:gd name="T10" fmla="*/ 39 w 662"/>
                <a:gd name="T11" fmla="*/ 97 h 1190"/>
                <a:gd name="T12" fmla="*/ 3 w 662"/>
                <a:gd name="T13" fmla="*/ 15 h 1190"/>
                <a:gd name="T14" fmla="*/ 38 w 662"/>
                <a:gd name="T15" fmla="*/ 10 h 1190"/>
                <a:gd name="T16" fmla="*/ 76 w 662"/>
                <a:gd name="T17" fmla="*/ 12 h 1190"/>
                <a:gd name="T18" fmla="*/ 180 w 662"/>
                <a:gd name="T19" fmla="*/ 19 h 1190"/>
                <a:gd name="T20" fmla="*/ 235 w 662"/>
                <a:gd name="T21" fmla="*/ 27 h 1190"/>
                <a:gd name="T22" fmla="*/ 344 w 662"/>
                <a:gd name="T23" fmla="*/ 24 h 1190"/>
                <a:gd name="T24" fmla="*/ 393 w 662"/>
                <a:gd name="T25" fmla="*/ 20 h 1190"/>
                <a:gd name="T26" fmla="*/ 496 w 662"/>
                <a:gd name="T27" fmla="*/ 85 h 1190"/>
                <a:gd name="T28" fmla="*/ 556 w 662"/>
                <a:gd name="T29" fmla="*/ 194 h 1190"/>
                <a:gd name="T30" fmla="*/ 607 w 662"/>
                <a:gd name="T31" fmla="*/ 285 h 1190"/>
                <a:gd name="T32" fmla="*/ 636 w 662"/>
                <a:gd name="T33" fmla="*/ 373 h 1190"/>
                <a:gd name="T34" fmla="*/ 657 w 662"/>
                <a:gd name="T35" fmla="*/ 450 h 1190"/>
                <a:gd name="T36" fmla="*/ 662 w 662"/>
                <a:gd name="T37" fmla="*/ 484 h 1190"/>
                <a:gd name="T38" fmla="*/ 650 w 662"/>
                <a:gd name="T39" fmla="*/ 518 h 1190"/>
                <a:gd name="T40" fmla="*/ 575 w 662"/>
                <a:gd name="T41" fmla="*/ 632 h 1190"/>
                <a:gd name="T42" fmla="*/ 454 w 662"/>
                <a:gd name="T43" fmla="*/ 796 h 1190"/>
                <a:gd name="T44" fmla="*/ 433 w 662"/>
                <a:gd name="T45" fmla="*/ 873 h 1190"/>
                <a:gd name="T46" fmla="*/ 390 w 662"/>
                <a:gd name="T47" fmla="*/ 1190 h 1190"/>
                <a:gd name="T48" fmla="*/ 243 w 662"/>
                <a:gd name="T49" fmla="*/ 1141 h 1190"/>
                <a:gd name="T50" fmla="*/ 167 w 662"/>
                <a:gd name="T51" fmla="*/ 1129 h 1190"/>
                <a:gd name="T52" fmla="*/ 139 w 662"/>
                <a:gd name="T53" fmla="*/ 1128 h 1190"/>
                <a:gd name="T54" fmla="*/ 95 w 662"/>
                <a:gd name="T55" fmla="*/ 1125 h 1190"/>
                <a:gd name="T56" fmla="*/ 50 w 662"/>
                <a:gd name="T57" fmla="*/ 1023 h 1190"/>
                <a:gd name="T58" fmla="*/ 39 w 662"/>
                <a:gd name="T59" fmla="*/ 871 h 1190"/>
                <a:gd name="T60" fmla="*/ 38 w 662"/>
                <a:gd name="T61" fmla="*/ 698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2" h="1190">
                  <a:moveTo>
                    <a:pt x="38" y="698"/>
                  </a:moveTo>
                  <a:cubicBezTo>
                    <a:pt x="32" y="582"/>
                    <a:pt x="6" y="459"/>
                    <a:pt x="60" y="356"/>
                  </a:cubicBezTo>
                  <a:cubicBezTo>
                    <a:pt x="73" y="330"/>
                    <a:pt x="26" y="299"/>
                    <a:pt x="40" y="274"/>
                  </a:cubicBezTo>
                  <a:cubicBezTo>
                    <a:pt x="58" y="245"/>
                    <a:pt x="72" y="212"/>
                    <a:pt x="81" y="179"/>
                  </a:cubicBezTo>
                  <a:cubicBezTo>
                    <a:pt x="84" y="167"/>
                    <a:pt x="86" y="155"/>
                    <a:pt x="83" y="143"/>
                  </a:cubicBezTo>
                  <a:cubicBezTo>
                    <a:pt x="78" y="122"/>
                    <a:pt x="57" y="109"/>
                    <a:pt x="39" y="97"/>
                  </a:cubicBezTo>
                  <a:cubicBezTo>
                    <a:pt x="20" y="82"/>
                    <a:pt x="10" y="39"/>
                    <a:pt x="3" y="15"/>
                  </a:cubicBezTo>
                  <a:cubicBezTo>
                    <a:pt x="0" y="2"/>
                    <a:pt x="17" y="6"/>
                    <a:pt x="38" y="10"/>
                  </a:cubicBezTo>
                  <a:cubicBezTo>
                    <a:pt x="52" y="13"/>
                    <a:pt x="67" y="15"/>
                    <a:pt x="76" y="12"/>
                  </a:cubicBezTo>
                  <a:cubicBezTo>
                    <a:pt x="108" y="0"/>
                    <a:pt x="148" y="8"/>
                    <a:pt x="180" y="19"/>
                  </a:cubicBezTo>
                  <a:cubicBezTo>
                    <a:pt x="197" y="26"/>
                    <a:pt x="216" y="26"/>
                    <a:pt x="235" y="27"/>
                  </a:cubicBezTo>
                  <a:cubicBezTo>
                    <a:pt x="272" y="28"/>
                    <a:pt x="308" y="29"/>
                    <a:pt x="344" y="24"/>
                  </a:cubicBezTo>
                  <a:cubicBezTo>
                    <a:pt x="361" y="22"/>
                    <a:pt x="377" y="19"/>
                    <a:pt x="393" y="20"/>
                  </a:cubicBezTo>
                  <a:cubicBezTo>
                    <a:pt x="435" y="22"/>
                    <a:pt x="471" y="51"/>
                    <a:pt x="496" y="85"/>
                  </a:cubicBezTo>
                  <a:cubicBezTo>
                    <a:pt x="520" y="118"/>
                    <a:pt x="536" y="158"/>
                    <a:pt x="556" y="194"/>
                  </a:cubicBezTo>
                  <a:cubicBezTo>
                    <a:pt x="573" y="224"/>
                    <a:pt x="593" y="253"/>
                    <a:pt x="607" y="285"/>
                  </a:cubicBezTo>
                  <a:cubicBezTo>
                    <a:pt x="620" y="313"/>
                    <a:pt x="628" y="343"/>
                    <a:pt x="636" y="373"/>
                  </a:cubicBezTo>
                  <a:cubicBezTo>
                    <a:pt x="657" y="450"/>
                    <a:pt x="657" y="450"/>
                    <a:pt x="657" y="450"/>
                  </a:cubicBezTo>
                  <a:cubicBezTo>
                    <a:pt x="660" y="461"/>
                    <a:pt x="662" y="472"/>
                    <a:pt x="662" y="484"/>
                  </a:cubicBezTo>
                  <a:cubicBezTo>
                    <a:pt x="661" y="496"/>
                    <a:pt x="655" y="507"/>
                    <a:pt x="650" y="518"/>
                  </a:cubicBezTo>
                  <a:cubicBezTo>
                    <a:pt x="629" y="559"/>
                    <a:pt x="604" y="597"/>
                    <a:pt x="575" y="632"/>
                  </a:cubicBezTo>
                  <a:cubicBezTo>
                    <a:pt x="532" y="685"/>
                    <a:pt x="479" y="733"/>
                    <a:pt x="454" y="796"/>
                  </a:cubicBezTo>
                  <a:cubicBezTo>
                    <a:pt x="444" y="821"/>
                    <a:pt x="438" y="847"/>
                    <a:pt x="433" y="873"/>
                  </a:cubicBezTo>
                  <a:cubicBezTo>
                    <a:pt x="413" y="978"/>
                    <a:pt x="398" y="1084"/>
                    <a:pt x="390" y="1190"/>
                  </a:cubicBezTo>
                  <a:cubicBezTo>
                    <a:pt x="343" y="1168"/>
                    <a:pt x="294" y="1152"/>
                    <a:pt x="243" y="1141"/>
                  </a:cubicBezTo>
                  <a:cubicBezTo>
                    <a:pt x="218" y="1136"/>
                    <a:pt x="193" y="1132"/>
                    <a:pt x="167" y="1129"/>
                  </a:cubicBezTo>
                  <a:cubicBezTo>
                    <a:pt x="159" y="1128"/>
                    <a:pt x="149" y="1128"/>
                    <a:pt x="139" y="1128"/>
                  </a:cubicBezTo>
                  <a:cubicBezTo>
                    <a:pt x="124" y="1129"/>
                    <a:pt x="108" y="1129"/>
                    <a:pt x="95" y="1125"/>
                  </a:cubicBezTo>
                  <a:cubicBezTo>
                    <a:pt x="59" y="1115"/>
                    <a:pt x="55" y="1055"/>
                    <a:pt x="50" y="1023"/>
                  </a:cubicBezTo>
                  <a:cubicBezTo>
                    <a:pt x="41" y="973"/>
                    <a:pt x="40" y="922"/>
                    <a:pt x="39" y="871"/>
                  </a:cubicBezTo>
                  <a:cubicBezTo>
                    <a:pt x="39" y="813"/>
                    <a:pt x="41" y="756"/>
                    <a:pt x="38" y="698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4" name="ïSļíḓé">
              <a:extLst>
                <a:ext uri="{FF2B5EF4-FFF2-40B4-BE49-F238E27FC236}">
                  <a16:creationId xmlns:a16="http://schemas.microsoft.com/office/drawing/2014/main" id="{7D12B4A9-EA8F-46ED-8F4C-C33E1696690C}"/>
                </a:ext>
              </a:extLst>
            </p:cNvPr>
            <p:cNvSpPr/>
            <p:nvPr/>
          </p:nvSpPr>
          <p:spPr bwMode="auto">
            <a:xfrm>
              <a:off x="5754536" y="4098584"/>
              <a:ext cx="660445" cy="983642"/>
            </a:xfrm>
            <a:custGeom>
              <a:avLst/>
              <a:gdLst>
                <a:gd name="T0" fmla="*/ 347 w 419"/>
                <a:gd name="T1" fmla="*/ 54 h 625"/>
                <a:gd name="T2" fmla="*/ 419 w 419"/>
                <a:gd name="T3" fmla="*/ 336 h 625"/>
                <a:gd name="T4" fmla="*/ 416 w 419"/>
                <a:gd name="T5" fmla="*/ 338 h 625"/>
                <a:gd name="T6" fmla="*/ 406 w 419"/>
                <a:gd name="T7" fmla="*/ 346 h 625"/>
                <a:gd name="T8" fmla="*/ 382 w 419"/>
                <a:gd name="T9" fmla="*/ 365 h 625"/>
                <a:gd name="T10" fmla="*/ 376 w 419"/>
                <a:gd name="T11" fmla="*/ 374 h 625"/>
                <a:gd name="T12" fmla="*/ 376 w 419"/>
                <a:gd name="T13" fmla="*/ 392 h 625"/>
                <a:gd name="T14" fmla="*/ 313 w 419"/>
                <a:gd name="T15" fmla="*/ 397 h 625"/>
                <a:gd name="T16" fmla="*/ 262 w 419"/>
                <a:gd name="T17" fmla="*/ 407 h 625"/>
                <a:gd name="T18" fmla="*/ 232 w 419"/>
                <a:gd name="T19" fmla="*/ 474 h 625"/>
                <a:gd name="T20" fmla="*/ 229 w 419"/>
                <a:gd name="T21" fmla="*/ 501 h 625"/>
                <a:gd name="T22" fmla="*/ 227 w 419"/>
                <a:gd name="T23" fmla="*/ 526 h 625"/>
                <a:gd name="T24" fmla="*/ 226 w 419"/>
                <a:gd name="T25" fmla="*/ 610 h 625"/>
                <a:gd name="T26" fmla="*/ 227 w 419"/>
                <a:gd name="T27" fmla="*/ 625 h 625"/>
                <a:gd name="T28" fmla="*/ 46 w 419"/>
                <a:gd name="T29" fmla="*/ 557 h 625"/>
                <a:gd name="T30" fmla="*/ 11 w 419"/>
                <a:gd name="T31" fmla="*/ 529 h 625"/>
                <a:gd name="T32" fmla="*/ 2 w 419"/>
                <a:gd name="T33" fmla="*/ 487 h 625"/>
                <a:gd name="T34" fmla="*/ 3 w 419"/>
                <a:gd name="T35" fmla="*/ 481 h 625"/>
                <a:gd name="T36" fmla="*/ 12 w 419"/>
                <a:gd name="T37" fmla="*/ 447 h 625"/>
                <a:gd name="T38" fmla="*/ 89 w 419"/>
                <a:gd name="T39" fmla="*/ 316 h 625"/>
                <a:gd name="T40" fmla="*/ 126 w 419"/>
                <a:gd name="T41" fmla="*/ 262 h 625"/>
                <a:gd name="T42" fmla="*/ 133 w 419"/>
                <a:gd name="T43" fmla="*/ 234 h 625"/>
                <a:gd name="T44" fmla="*/ 210 w 419"/>
                <a:gd name="T45" fmla="*/ 137 h 625"/>
                <a:gd name="T46" fmla="*/ 221 w 419"/>
                <a:gd name="T47" fmla="*/ 109 h 625"/>
                <a:gd name="T48" fmla="*/ 238 w 419"/>
                <a:gd name="T49" fmla="*/ 90 h 625"/>
                <a:gd name="T50" fmla="*/ 247 w 419"/>
                <a:gd name="T51" fmla="*/ 83 h 625"/>
                <a:gd name="T52" fmla="*/ 328 w 419"/>
                <a:gd name="T53" fmla="*/ 13 h 625"/>
                <a:gd name="T54" fmla="*/ 343 w 419"/>
                <a:gd name="T55" fmla="*/ 0 h 625"/>
                <a:gd name="T56" fmla="*/ 347 w 419"/>
                <a:gd name="T57" fmla="*/ 5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9" h="625">
                  <a:moveTo>
                    <a:pt x="347" y="54"/>
                  </a:moveTo>
                  <a:cubicBezTo>
                    <a:pt x="364" y="150"/>
                    <a:pt x="382" y="246"/>
                    <a:pt x="419" y="336"/>
                  </a:cubicBezTo>
                  <a:cubicBezTo>
                    <a:pt x="418" y="337"/>
                    <a:pt x="417" y="338"/>
                    <a:pt x="416" y="338"/>
                  </a:cubicBezTo>
                  <a:cubicBezTo>
                    <a:pt x="413" y="341"/>
                    <a:pt x="410" y="344"/>
                    <a:pt x="406" y="346"/>
                  </a:cubicBezTo>
                  <a:cubicBezTo>
                    <a:pt x="398" y="352"/>
                    <a:pt x="389" y="357"/>
                    <a:pt x="382" y="365"/>
                  </a:cubicBezTo>
                  <a:cubicBezTo>
                    <a:pt x="379" y="368"/>
                    <a:pt x="377" y="371"/>
                    <a:pt x="376" y="374"/>
                  </a:cubicBezTo>
                  <a:cubicBezTo>
                    <a:pt x="374" y="380"/>
                    <a:pt x="374" y="387"/>
                    <a:pt x="376" y="392"/>
                  </a:cubicBezTo>
                  <a:cubicBezTo>
                    <a:pt x="357" y="401"/>
                    <a:pt x="335" y="398"/>
                    <a:pt x="313" y="397"/>
                  </a:cubicBezTo>
                  <a:cubicBezTo>
                    <a:pt x="295" y="397"/>
                    <a:pt x="277" y="397"/>
                    <a:pt x="262" y="407"/>
                  </a:cubicBezTo>
                  <a:cubicBezTo>
                    <a:pt x="242" y="422"/>
                    <a:pt x="236" y="449"/>
                    <a:pt x="232" y="474"/>
                  </a:cubicBezTo>
                  <a:cubicBezTo>
                    <a:pt x="231" y="483"/>
                    <a:pt x="230" y="492"/>
                    <a:pt x="229" y="501"/>
                  </a:cubicBezTo>
                  <a:cubicBezTo>
                    <a:pt x="228" y="509"/>
                    <a:pt x="227" y="517"/>
                    <a:pt x="227" y="526"/>
                  </a:cubicBezTo>
                  <a:cubicBezTo>
                    <a:pt x="225" y="554"/>
                    <a:pt x="225" y="582"/>
                    <a:pt x="226" y="610"/>
                  </a:cubicBezTo>
                  <a:cubicBezTo>
                    <a:pt x="226" y="615"/>
                    <a:pt x="227" y="620"/>
                    <a:pt x="227" y="625"/>
                  </a:cubicBezTo>
                  <a:cubicBezTo>
                    <a:pt x="162" y="624"/>
                    <a:pt x="102" y="590"/>
                    <a:pt x="46" y="557"/>
                  </a:cubicBezTo>
                  <a:cubicBezTo>
                    <a:pt x="33" y="549"/>
                    <a:pt x="20" y="541"/>
                    <a:pt x="11" y="529"/>
                  </a:cubicBezTo>
                  <a:cubicBezTo>
                    <a:pt x="4" y="516"/>
                    <a:pt x="0" y="502"/>
                    <a:pt x="2" y="487"/>
                  </a:cubicBezTo>
                  <a:cubicBezTo>
                    <a:pt x="2" y="485"/>
                    <a:pt x="2" y="483"/>
                    <a:pt x="3" y="481"/>
                  </a:cubicBezTo>
                  <a:cubicBezTo>
                    <a:pt x="4" y="469"/>
                    <a:pt x="8" y="458"/>
                    <a:pt x="12" y="447"/>
                  </a:cubicBezTo>
                  <a:cubicBezTo>
                    <a:pt x="29" y="399"/>
                    <a:pt x="55" y="355"/>
                    <a:pt x="89" y="316"/>
                  </a:cubicBezTo>
                  <a:cubicBezTo>
                    <a:pt x="103" y="299"/>
                    <a:pt x="119" y="283"/>
                    <a:pt x="126" y="262"/>
                  </a:cubicBezTo>
                  <a:cubicBezTo>
                    <a:pt x="129" y="253"/>
                    <a:pt x="130" y="243"/>
                    <a:pt x="133" y="234"/>
                  </a:cubicBezTo>
                  <a:cubicBezTo>
                    <a:pt x="146" y="194"/>
                    <a:pt x="194" y="176"/>
                    <a:pt x="210" y="137"/>
                  </a:cubicBezTo>
                  <a:cubicBezTo>
                    <a:pt x="214" y="128"/>
                    <a:pt x="216" y="118"/>
                    <a:pt x="221" y="109"/>
                  </a:cubicBezTo>
                  <a:cubicBezTo>
                    <a:pt x="226" y="102"/>
                    <a:pt x="231" y="96"/>
                    <a:pt x="238" y="90"/>
                  </a:cubicBezTo>
                  <a:cubicBezTo>
                    <a:pt x="241" y="88"/>
                    <a:pt x="244" y="86"/>
                    <a:pt x="247" y="83"/>
                  </a:cubicBezTo>
                  <a:cubicBezTo>
                    <a:pt x="275" y="61"/>
                    <a:pt x="302" y="38"/>
                    <a:pt x="328" y="13"/>
                  </a:cubicBezTo>
                  <a:cubicBezTo>
                    <a:pt x="333" y="9"/>
                    <a:pt x="338" y="4"/>
                    <a:pt x="343" y="0"/>
                  </a:cubicBezTo>
                  <a:cubicBezTo>
                    <a:pt x="342" y="18"/>
                    <a:pt x="343" y="36"/>
                    <a:pt x="347" y="54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5" name="ïs1ïḓé">
              <a:extLst>
                <a:ext uri="{FF2B5EF4-FFF2-40B4-BE49-F238E27FC236}">
                  <a16:creationId xmlns:a16="http://schemas.microsoft.com/office/drawing/2014/main" id="{0AF4C009-C446-443F-A9AE-30F8CE7F60D2}"/>
                </a:ext>
              </a:extLst>
            </p:cNvPr>
            <p:cNvSpPr/>
            <p:nvPr/>
          </p:nvSpPr>
          <p:spPr bwMode="auto">
            <a:xfrm>
              <a:off x="6295539" y="3598332"/>
              <a:ext cx="705412" cy="1800065"/>
            </a:xfrm>
            <a:custGeom>
              <a:avLst/>
              <a:gdLst>
                <a:gd name="T0" fmla="*/ 407 w 448"/>
                <a:gd name="T1" fmla="*/ 88 h 1144"/>
                <a:gd name="T2" fmla="*/ 389 w 448"/>
                <a:gd name="T3" fmla="*/ 105 h 1144"/>
                <a:gd name="T4" fmla="*/ 387 w 448"/>
                <a:gd name="T5" fmla="*/ 107 h 1144"/>
                <a:gd name="T6" fmla="*/ 381 w 448"/>
                <a:gd name="T7" fmla="*/ 113 h 1144"/>
                <a:gd name="T8" fmla="*/ 351 w 448"/>
                <a:gd name="T9" fmla="*/ 148 h 1144"/>
                <a:gd name="T10" fmla="*/ 350 w 448"/>
                <a:gd name="T11" fmla="*/ 149 h 1144"/>
                <a:gd name="T12" fmla="*/ 343 w 448"/>
                <a:gd name="T13" fmla="*/ 272 h 1144"/>
                <a:gd name="T14" fmla="*/ 352 w 448"/>
                <a:gd name="T15" fmla="*/ 428 h 1144"/>
                <a:gd name="T16" fmla="*/ 343 w 448"/>
                <a:gd name="T17" fmla="*/ 643 h 1144"/>
                <a:gd name="T18" fmla="*/ 344 w 448"/>
                <a:gd name="T19" fmla="*/ 692 h 1144"/>
                <a:gd name="T20" fmla="*/ 349 w 448"/>
                <a:gd name="T21" fmla="*/ 772 h 1144"/>
                <a:gd name="T22" fmla="*/ 358 w 448"/>
                <a:gd name="T23" fmla="*/ 859 h 1144"/>
                <a:gd name="T24" fmla="*/ 364 w 448"/>
                <a:gd name="T25" fmla="*/ 926 h 1144"/>
                <a:gd name="T26" fmla="*/ 367 w 448"/>
                <a:gd name="T27" fmla="*/ 961 h 1144"/>
                <a:gd name="T28" fmla="*/ 369 w 448"/>
                <a:gd name="T29" fmla="*/ 1002 h 1144"/>
                <a:gd name="T30" fmla="*/ 369 w 448"/>
                <a:gd name="T31" fmla="*/ 1027 h 1144"/>
                <a:gd name="T32" fmla="*/ 369 w 448"/>
                <a:gd name="T33" fmla="*/ 1042 h 1144"/>
                <a:gd name="T34" fmla="*/ 368 w 448"/>
                <a:gd name="T35" fmla="*/ 1070 h 1144"/>
                <a:gd name="T36" fmla="*/ 366 w 448"/>
                <a:gd name="T37" fmla="*/ 1106 h 1144"/>
                <a:gd name="T38" fmla="*/ 353 w 448"/>
                <a:gd name="T39" fmla="*/ 1143 h 1144"/>
                <a:gd name="T40" fmla="*/ 351 w 448"/>
                <a:gd name="T41" fmla="*/ 1144 h 1144"/>
                <a:gd name="T42" fmla="*/ 338 w 448"/>
                <a:gd name="T43" fmla="*/ 1143 h 1144"/>
                <a:gd name="T44" fmla="*/ 69 w 448"/>
                <a:gd name="T45" fmla="*/ 1138 h 1144"/>
                <a:gd name="T46" fmla="*/ 75 w 448"/>
                <a:gd name="T47" fmla="*/ 1097 h 1144"/>
                <a:gd name="T48" fmla="*/ 77 w 448"/>
                <a:gd name="T49" fmla="*/ 1078 h 1144"/>
                <a:gd name="T50" fmla="*/ 80 w 448"/>
                <a:gd name="T51" fmla="*/ 1056 h 1144"/>
                <a:gd name="T52" fmla="*/ 82 w 448"/>
                <a:gd name="T53" fmla="*/ 1032 h 1144"/>
                <a:gd name="T54" fmla="*/ 88 w 448"/>
                <a:gd name="T55" fmla="*/ 970 h 1144"/>
                <a:gd name="T56" fmla="*/ 93 w 448"/>
                <a:gd name="T57" fmla="*/ 880 h 1144"/>
                <a:gd name="T58" fmla="*/ 94 w 448"/>
                <a:gd name="T59" fmla="*/ 836 h 1144"/>
                <a:gd name="T60" fmla="*/ 95 w 448"/>
                <a:gd name="T61" fmla="*/ 782 h 1144"/>
                <a:gd name="T62" fmla="*/ 95 w 448"/>
                <a:gd name="T63" fmla="*/ 730 h 1144"/>
                <a:gd name="T64" fmla="*/ 94 w 448"/>
                <a:gd name="T65" fmla="*/ 713 h 1144"/>
                <a:gd name="T66" fmla="*/ 92 w 448"/>
                <a:gd name="T67" fmla="*/ 697 h 1144"/>
                <a:gd name="T68" fmla="*/ 80 w 448"/>
                <a:gd name="T69" fmla="*/ 664 h 1144"/>
                <a:gd name="T70" fmla="*/ 77 w 448"/>
                <a:gd name="T71" fmla="*/ 657 h 1144"/>
                <a:gd name="T72" fmla="*/ 76 w 448"/>
                <a:gd name="T73" fmla="*/ 654 h 1144"/>
                <a:gd name="T74" fmla="*/ 131 w 448"/>
                <a:gd name="T75" fmla="*/ 579 h 1144"/>
                <a:gd name="T76" fmla="*/ 187 w 448"/>
                <a:gd name="T77" fmla="*/ 440 h 1144"/>
                <a:gd name="T78" fmla="*/ 118 w 448"/>
                <a:gd name="T79" fmla="*/ 317 h 1144"/>
                <a:gd name="T80" fmla="*/ 78 w 448"/>
                <a:gd name="T81" fmla="*/ 310 h 1144"/>
                <a:gd name="T82" fmla="*/ 24 w 448"/>
                <a:gd name="T83" fmla="*/ 294 h 1144"/>
                <a:gd name="T84" fmla="*/ 0 w 448"/>
                <a:gd name="T85" fmla="*/ 318 h 1144"/>
                <a:gd name="T86" fmla="*/ 9 w 448"/>
                <a:gd name="T87" fmla="*/ 283 h 1144"/>
                <a:gd name="T88" fmla="*/ 14 w 448"/>
                <a:gd name="T89" fmla="*/ 283 h 1144"/>
                <a:gd name="T90" fmla="*/ 14 w 448"/>
                <a:gd name="T91" fmla="*/ 279 h 1144"/>
                <a:gd name="T92" fmla="*/ 23 w 448"/>
                <a:gd name="T93" fmla="*/ 265 h 1144"/>
                <a:gd name="T94" fmla="*/ 83 w 448"/>
                <a:gd name="T95" fmla="*/ 224 h 1144"/>
                <a:gd name="T96" fmla="*/ 93 w 448"/>
                <a:gd name="T97" fmla="*/ 194 h 1144"/>
                <a:gd name="T98" fmla="*/ 157 w 448"/>
                <a:gd name="T99" fmla="*/ 136 h 1144"/>
                <a:gd name="T100" fmla="*/ 198 w 448"/>
                <a:gd name="T101" fmla="*/ 60 h 1144"/>
                <a:gd name="T102" fmla="*/ 246 w 448"/>
                <a:gd name="T103" fmla="*/ 20 h 1144"/>
                <a:gd name="T104" fmla="*/ 251 w 448"/>
                <a:gd name="T105" fmla="*/ 18 h 1144"/>
                <a:gd name="T106" fmla="*/ 358 w 448"/>
                <a:gd name="T107" fmla="*/ 0 h 1144"/>
                <a:gd name="T108" fmla="*/ 423 w 448"/>
                <a:gd name="T109" fmla="*/ 8 h 1144"/>
                <a:gd name="T110" fmla="*/ 430 w 448"/>
                <a:gd name="T111" fmla="*/ 12 h 1144"/>
                <a:gd name="T112" fmla="*/ 407 w 448"/>
                <a:gd name="T113" fmla="*/ 88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8" h="1144">
                  <a:moveTo>
                    <a:pt x="407" y="88"/>
                  </a:moveTo>
                  <a:cubicBezTo>
                    <a:pt x="401" y="94"/>
                    <a:pt x="395" y="99"/>
                    <a:pt x="389" y="105"/>
                  </a:cubicBezTo>
                  <a:cubicBezTo>
                    <a:pt x="387" y="107"/>
                    <a:pt x="387" y="107"/>
                    <a:pt x="387" y="107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369" y="123"/>
                    <a:pt x="359" y="135"/>
                    <a:pt x="351" y="148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29" y="185"/>
                    <a:pt x="337" y="230"/>
                    <a:pt x="343" y="272"/>
                  </a:cubicBezTo>
                  <a:cubicBezTo>
                    <a:pt x="350" y="323"/>
                    <a:pt x="353" y="376"/>
                    <a:pt x="352" y="428"/>
                  </a:cubicBezTo>
                  <a:cubicBezTo>
                    <a:pt x="351" y="500"/>
                    <a:pt x="343" y="571"/>
                    <a:pt x="343" y="643"/>
                  </a:cubicBezTo>
                  <a:cubicBezTo>
                    <a:pt x="343" y="660"/>
                    <a:pt x="343" y="676"/>
                    <a:pt x="344" y="692"/>
                  </a:cubicBezTo>
                  <a:cubicBezTo>
                    <a:pt x="345" y="719"/>
                    <a:pt x="347" y="745"/>
                    <a:pt x="349" y="772"/>
                  </a:cubicBezTo>
                  <a:cubicBezTo>
                    <a:pt x="352" y="801"/>
                    <a:pt x="355" y="830"/>
                    <a:pt x="358" y="859"/>
                  </a:cubicBezTo>
                  <a:cubicBezTo>
                    <a:pt x="360" y="881"/>
                    <a:pt x="362" y="904"/>
                    <a:pt x="364" y="926"/>
                  </a:cubicBezTo>
                  <a:cubicBezTo>
                    <a:pt x="365" y="938"/>
                    <a:pt x="366" y="949"/>
                    <a:pt x="367" y="961"/>
                  </a:cubicBezTo>
                  <a:cubicBezTo>
                    <a:pt x="368" y="974"/>
                    <a:pt x="368" y="988"/>
                    <a:pt x="369" y="1002"/>
                  </a:cubicBezTo>
                  <a:cubicBezTo>
                    <a:pt x="369" y="1010"/>
                    <a:pt x="369" y="1019"/>
                    <a:pt x="369" y="1027"/>
                  </a:cubicBezTo>
                  <a:cubicBezTo>
                    <a:pt x="369" y="1032"/>
                    <a:pt x="369" y="1037"/>
                    <a:pt x="369" y="1042"/>
                  </a:cubicBezTo>
                  <a:cubicBezTo>
                    <a:pt x="369" y="1051"/>
                    <a:pt x="369" y="1061"/>
                    <a:pt x="368" y="1070"/>
                  </a:cubicBezTo>
                  <a:cubicBezTo>
                    <a:pt x="368" y="1082"/>
                    <a:pt x="367" y="1094"/>
                    <a:pt x="366" y="1106"/>
                  </a:cubicBezTo>
                  <a:cubicBezTo>
                    <a:pt x="365" y="1119"/>
                    <a:pt x="362" y="1133"/>
                    <a:pt x="353" y="1143"/>
                  </a:cubicBezTo>
                  <a:cubicBezTo>
                    <a:pt x="353" y="1143"/>
                    <a:pt x="352" y="1144"/>
                    <a:pt x="351" y="1144"/>
                  </a:cubicBezTo>
                  <a:cubicBezTo>
                    <a:pt x="338" y="1143"/>
                    <a:pt x="338" y="1143"/>
                    <a:pt x="338" y="1143"/>
                  </a:cubicBezTo>
                  <a:cubicBezTo>
                    <a:pt x="249" y="1132"/>
                    <a:pt x="159" y="1130"/>
                    <a:pt x="69" y="1138"/>
                  </a:cubicBezTo>
                  <a:cubicBezTo>
                    <a:pt x="71" y="1124"/>
                    <a:pt x="73" y="1111"/>
                    <a:pt x="75" y="1097"/>
                  </a:cubicBezTo>
                  <a:cubicBezTo>
                    <a:pt x="76" y="1091"/>
                    <a:pt x="76" y="1084"/>
                    <a:pt x="77" y="1078"/>
                  </a:cubicBezTo>
                  <a:cubicBezTo>
                    <a:pt x="78" y="1071"/>
                    <a:pt x="79" y="1063"/>
                    <a:pt x="80" y="1056"/>
                  </a:cubicBezTo>
                  <a:cubicBezTo>
                    <a:pt x="81" y="1048"/>
                    <a:pt x="81" y="1040"/>
                    <a:pt x="82" y="1032"/>
                  </a:cubicBezTo>
                  <a:cubicBezTo>
                    <a:pt x="84" y="1011"/>
                    <a:pt x="86" y="991"/>
                    <a:pt x="88" y="970"/>
                  </a:cubicBezTo>
                  <a:cubicBezTo>
                    <a:pt x="90" y="940"/>
                    <a:pt x="92" y="910"/>
                    <a:pt x="93" y="880"/>
                  </a:cubicBezTo>
                  <a:cubicBezTo>
                    <a:pt x="94" y="865"/>
                    <a:pt x="94" y="851"/>
                    <a:pt x="94" y="836"/>
                  </a:cubicBezTo>
                  <a:cubicBezTo>
                    <a:pt x="95" y="818"/>
                    <a:pt x="95" y="800"/>
                    <a:pt x="95" y="782"/>
                  </a:cubicBezTo>
                  <a:cubicBezTo>
                    <a:pt x="95" y="765"/>
                    <a:pt x="95" y="748"/>
                    <a:pt x="95" y="730"/>
                  </a:cubicBezTo>
                  <a:cubicBezTo>
                    <a:pt x="95" y="724"/>
                    <a:pt x="94" y="719"/>
                    <a:pt x="94" y="713"/>
                  </a:cubicBezTo>
                  <a:cubicBezTo>
                    <a:pt x="93" y="708"/>
                    <a:pt x="93" y="703"/>
                    <a:pt x="92" y="697"/>
                  </a:cubicBezTo>
                  <a:cubicBezTo>
                    <a:pt x="89" y="686"/>
                    <a:pt x="85" y="674"/>
                    <a:pt x="80" y="664"/>
                  </a:cubicBezTo>
                  <a:cubicBezTo>
                    <a:pt x="79" y="661"/>
                    <a:pt x="78" y="660"/>
                    <a:pt x="77" y="657"/>
                  </a:cubicBezTo>
                  <a:cubicBezTo>
                    <a:pt x="77" y="656"/>
                    <a:pt x="76" y="655"/>
                    <a:pt x="76" y="654"/>
                  </a:cubicBezTo>
                  <a:cubicBezTo>
                    <a:pt x="99" y="634"/>
                    <a:pt x="115" y="606"/>
                    <a:pt x="131" y="579"/>
                  </a:cubicBezTo>
                  <a:cubicBezTo>
                    <a:pt x="157" y="535"/>
                    <a:pt x="183" y="490"/>
                    <a:pt x="187" y="440"/>
                  </a:cubicBezTo>
                  <a:cubicBezTo>
                    <a:pt x="191" y="389"/>
                    <a:pt x="166" y="333"/>
                    <a:pt x="118" y="317"/>
                  </a:cubicBezTo>
                  <a:cubicBezTo>
                    <a:pt x="105" y="313"/>
                    <a:pt x="91" y="312"/>
                    <a:pt x="78" y="310"/>
                  </a:cubicBezTo>
                  <a:cubicBezTo>
                    <a:pt x="65" y="308"/>
                    <a:pt x="39" y="303"/>
                    <a:pt x="24" y="294"/>
                  </a:cubicBezTo>
                  <a:cubicBezTo>
                    <a:pt x="16" y="302"/>
                    <a:pt x="8" y="310"/>
                    <a:pt x="0" y="318"/>
                  </a:cubicBezTo>
                  <a:cubicBezTo>
                    <a:pt x="0" y="306"/>
                    <a:pt x="3" y="294"/>
                    <a:pt x="9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4" y="282"/>
                    <a:pt x="14" y="281"/>
                    <a:pt x="14" y="279"/>
                  </a:cubicBezTo>
                  <a:cubicBezTo>
                    <a:pt x="14" y="275"/>
                    <a:pt x="17" y="270"/>
                    <a:pt x="23" y="265"/>
                  </a:cubicBezTo>
                  <a:cubicBezTo>
                    <a:pt x="42" y="249"/>
                    <a:pt x="71" y="245"/>
                    <a:pt x="83" y="224"/>
                  </a:cubicBezTo>
                  <a:cubicBezTo>
                    <a:pt x="88" y="215"/>
                    <a:pt x="89" y="204"/>
                    <a:pt x="93" y="194"/>
                  </a:cubicBezTo>
                  <a:cubicBezTo>
                    <a:pt x="104" y="167"/>
                    <a:pt x="137" y="158"/>
                    <a:pt x="157" y="136"/>
                  </a:cubicBezTo>
                  <a:cubicBezTo>
                    <a:pt x="177" y="114"/>
                    <a:pt x="182" y="84"/>
                    <a:pt x="198" y="60"/>
                  </a:cubicBezTo>
                  <a:cubicBezTo>
                    <a:pt x="210" y="42"/>
                    <a:pt x="227" y="29"/>
                    <a:pt x="246" y="20"/>
                  </a:cubicBezTo>
                  <a:cubicBezTo>
                    <a:pt x="248" y="19"/>
                    <a:pt x="249" y="18"/>
                    <a:pt x="251" y="18"/>
                  </a:cubicBezTo>
                  <a:cubicBezTo>
                    <a:pt x="284" y="4"/>
                    <a:pt x="324" y="0"/>
                    <a:pt x="358" y="0"/>
                  </a:cubicBezTo>
                  <a:cubicBezTo>
                    <a:pt x="371" y="0"/>
                    <a:pt x="406" y="1"/>
                    <a:pt x="423" y="8"/>
                  </a:cubicBezTo>
                  <a:cubicBezTo>
                    <a:pt x="426" y="9"/>
                    <a:pt x="428" y="10"/>
                    <a:pt x="430" y="12"/>
                  </a:cubicBezTo>
                  <a:cubicBezTo>
                    <a:pt x="448" y="32"/>
                    <a:pt x="420" y="73"/>
                    <a:pt x="407" y="88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6" name="íṥlídè">
              <a:extLst>
                <a:ext uri="{FF2B5EF4-FFF2-40B4-BE49-F238E27FC236}">
                  <a16:creationId xmlns:a16="http://schemas.microsoft.com/office/drawing/2014/main" id="{9C345D07-80DD-4955-9E9C-B2E292692957}"/>
                </a:ext>
              </a:extLst>
            </p:cNvPr>
            <p:cNvSpPr/>
            <p:nvPr/>
          </p:nvSpPr>
          <p:spPr bwMode="auto">
            <a:xfrm>
              <a:off x="6181717" y="4008651"/>
              <a:ext cx="571918" cy="642178"/>
            </a:xfrm>
            <a:custGeom>
              <a:avLst/>
              <a:gdLst>
                <a:gd name="T0" fmla="*/ 82 w 363"/>
                <a:gd name="T1" fmla="*/ 19 h 408"/>
                <a:gd name="T2" fmla="*/ 269 w 363"/>
                <a:gd name="T3" fmla="*/ 39 h 408"/>
                <a:gd name="T4" fmla="*/ 339 w 363"/>
                <a:gd name="T5" fmla="*/ 106 h 408"/>
                <a:gd name="T6" fmla="*/ 360 w 363"/>
                <a:gd name="T7" fmla="*/ 250 h 408"/>
                <a:gd name="T8" fmla="*/ 348 w 363"/>
                <a:gd name="T9" fmla="*/ 323 h 408"/>
                <a:gd name="T10" fmla="*/ 287 w 363"/>
                <a:gd name="T11" fmla="*/ 380 h 408"/>
                <a:gd name="T12" fmla="*/ 238 w 363"/>
                <a:gd name="T13" fmla="*/ 402 h 408"/>
                <a:gd name="T14" fmla="*/ 156 w 363"/>
                <a:gd name="T15" fmla="*/ 398 h 408"/>
                <a:gd name="T16" fmla="*/ 74 w 363"/>
                <a:gd name="T17" fmla="*/ 364 h 408"/>
                <a:gd name="T18" fmla="*/ 49 w 363"/>
                <a:gd name="T19" fmla="*/ 318 h 408"/>
                <a:gd name="T20" fmla="*/ 21 w 363"/>
                <a:gd name="T21" fmla="*/ 248 h 408"/>
                <a:gd name="T22" fmla="*/ 21 w 363"/>
                <a:gd name="T23" fmla="*/ 135 h 408"/>
                <a:gd name="T24" fmla="*/ 52 w 363"/>
                <a:gd name="T25" fmla="*/ 82 h 408"/>
                <a:gd name="T26" fmla="*/ 82 w 363"/>
                <a:gd name="T27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" h="408">
                  <a:moveTo>
                    <a:pt x="82" y="19"/>
                  </a:moveTo>
                  <a:cubicBezTo>
                    <a:pt x="144" y="0"/>
                    <a:pt x="212" y="7"/>
                    <a:pt x="269" y="39"/>
                  </a:cubicBezTo>
                  <a:cubicBezTo>
                    <a:pt x="298" y="55"/>
                    <a:pt x="323" y="77"/>
                    <a:pt x="339" y="106"/>
                  </a:cubicBezTo>
                  <a:cubicBezTo>
                    <a:pt x="363" y="149"/>
                    <a:pt x="362" y="201"/>
                    <a:pt x="360" y="250"/>
                  </a:cubicBezTo>
                  <a:cubicBezTo>
                    <a:pt x="360" y="275"/>
                    <a:pt x="358" y="301"/>
                    <a:pt x="348" y="323"/>
                  </a:cubicBezTo>
                  <a:cubicBezTo>
                    <a:pt x="335" y="348"/>
                    <a:pt x="311" y="366"/>
                    <a:pt x="287" y="380"/>
                  </a:cubicBezTo>
                  <a:cubicBezTo>
                    <a:pt x="272" y="390"/>
                    <a:pt x="255" y="397"/>
                    <a:pt x="238" y="402"/>
                  </a:cubicBezTo>
                  <a:cubicBezTo>
                    <a:pt x="211" y="408"/>
                    <a:pt x="183" y="403"/>
                    <a:pt x="156" y="398"/>
                  </a:cubicBezTo>
                  <a:cubicBezTo>
                    <a:pt x="126" y="392"/>
                    <a:pt x="95" y="386"/>
                    <a:pt x="74" y="364"/>
                  </a:cubicBezTo>
                  <a:cubicBezTo>
                    <a:pt x="62" y="351"/>
                    <a:pt x="56" y="335"/>
                    <a:pt x="49" y="318"/>
                  </a:cubicBezTo>
                  <a:cubicBezTo>
                    <a:pt x="40" y="295"/>
                    <a:pt x="31" y="272"/>
                    <a:pt x="21" y="248"/>
                  </a:cubicBezTo>
                  <a:cubicBezTo>
                    <a:pt x="5" y="208"/>
                    <a:pt x="0" y="174"/>
                    <a:pt x="21" y="135"/>
                  </a:cubicBezTo>
                  <a:cubicBezTo>
                    <a:pt x="31" y="117"/>
                    <a:pt x="43" y="100"/>
                    <a:pt x="52" y="82"/>
                  </a:cubicBezTo>
                  <a:cubicBezTo>
                    <a:pt x="57" y="73"/>
                    <a:pt x="74" y="21"/>
                    <a:pt x="82" y="19"/>
                  </a:cubicBezTo>
                  <a:close/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7" name="ïsḻïḍe">
              <a:extLst>
                <a:ext uri="{FF2B5EF4-FFF2-40B4-BE49-F238E27FC236}">
                  <a16:creationId xmlns:a16="http://schemas.microsoft.com/office/drawing/2014/main" id="{D92EE53B-1230-42C8-B767-3FF583B931BF}"/>
                </a:ext>
              </a:extLst>
            </p:cNvPr>
            <p:cNvSpPr/>
            <p:nvPr/>
          </p:nvSpPr>
          <p:spPr bwMode="auto">
            <a:xfrm>
              <a:off x="3125402" y="4756219"/>
              <a:ext cx="5832997" cy="642178"/>
            </a:xfrm>
            <a:custGeom>
              <a:avLst/>
              <a:gdLst>
                <a:gd name="T0" fmla="*/ 3704 w 3704"/>
                <a:gd name="T1" fmla="*/ 236 h 408"/>
                <a:gd name="T2" fmla="*/ 3704 w 3704"/>
                <a:gd name="T3" fmla="*/ 355 h 408"/>
                <a:gd name="T4" fmla="*/ 3445 w 3704"/>
                <a:gd name="T5" fmla="*/ 406 h 408"/>
                <a:gd name="T6" fmla="*/ 2366 w 3704"/>
                <a:gd name="T7" fmla="*/ 406 h 408"/>
                <a:gd name="T8" fmla="*/ 2365 w 3704"/>
                <a:gd name="T9" fmla="*/ 408 h 408"/>
                <a:gd name="T10" fmla="*/ 2352 w 3704"/>
                <a:gd name="T11" fmla="*/ 406 h 408"/>
                <a:gd name="T12" fmla="*/ 433 w 3704"/>
                <a:gd name="T13" fmla="*/ 406 h 408"/>
                <a:gd name="T14" fmla="*/ 0 w 3704"/>
                <a:gd name="T15" fmla="*/ 289 h 408"/>
                <a:gd name="T16" fmla="*/ 0 w 3704"/>
                <a:gd name="T17" fmla="*/ 106 h 408"/>
                <a:gd name="T18" fmla="*/ 923 w 3704"/>
                <a:gd name="T19" fmla="*/ 0 h 408"/>
                <a:gd name="T20" fmla="*/ 924 w 3704"/>
                <a:gd name="T21" fmla="*/ 0 h 408"/>
                <a:gd name="T22" fmla="*/ 1461 w 3704"/>
                <a:gd name="T23" fmla="*/ 45 h 408"/>
                <a:gd name="T24" fmla="*/ 1600 w 3704"/>
                <a:gd name="T25" fmla="*/ 57 h 408"/>
                <a:gd name="T26" fmla="*/ 1672 w 3704"/>
                <a:gd name="T27" fmla="*/ 63 h 408"/>
                <a:gd name="T28" fmla="*/ 1822 w 3704"/>
                <a:gd name="T29" fmla="*/ 76 h 408"/>
                <a:gd name="T30" fmla="*/ 1899 w 3704"/>
                <a:gd name="T31" fmla="*/ 83 h 408"/>
                <a:gd name="T32" fmla="*/ 2011 w 3704"/>
                <a:gd name="T33" fmla="*/ 92 h 408"/>
                <a:gd name="T34" fmla="*/ 2027 w 3704"/>
                <a:gd name="T35" fmla="*/ 94 h 408"/>
                <a:gd name="T36" fmla="*/ 2107 w 3704"/>
                <a:gd name="T37" fmla="*/ 100 h 408"/>
                <a:gd name="T38" fmla="*/ 2217 w 3704"/>
                <a:gd name="T39" fmla="*/ 109 h 408"/>
                <a:gd name="T40" fmla="*/ 2371 w 3704"/>
                <a:gd name="T41" fmla="*/ 122 h 408"/>
                <a:gd name="T42" fmla="*/ 2628 w 3704"/>
                <a:gd name="T43" fmla="*/ 144 h 408"/>
                <a:gd name="T44" fmla="*/ 2808 w 3704"/>
                <a:gd name="T45" fmla="*/ 160 h 408"/>
                <a:gd name="T46" fmla="*/ 3105 w 3704"/>
                <a:gd name="T47" fmla="*/ 185 h 408"/>
                <a:gd name="T48" fmla="*/ 3161 w 3704"/>
                <a:gd name="T49" fmla="*/ 189 h 408"/>
                <a:gd name="T50" fmla="*/ 3167 w 3704"/>
                <a:gd name="T51" fmla="*/ 190 h 408"/>
                <a:gd name="T52" fmla="*/ 3173 w 3704"/>
                <a:gd name="T53" fmla="*/ 190 h 408"/>
                <a:gd name="T54" fmla="*/ 3247 w 3704"/>
                <a:gd name="T55" fmla="*/ 197 h 408"/>
                <a:gd name="T56" fmla="*/ 3329 w 3704"/>
                <a:gd name="T57" fmla="*/ 204 h 408"/>
                <a:gd name="T58" fmla="*/ 3338 w 3704"/>
                <a:gd name="T59" fmla="*/ 204 h 408"/>
                <a:gd name="T60" fmla="*/ 3704 w 3704"/>
                <a:gd name="T61" fmla="*/ 2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04" h="408">
                  <a:moveTo>
                    <a:pt x="3704" y="236"/>
                  </a:moveTo>
                  <a:cubicBezTo>
                    <a:pt x="3704" y="355"/>
                    <a:pt x="3704" y="355"/>
                    <a:pt x="3704" y="355"/>
                  </a:cubicBezTo>
                  <a:cubicBezTo>
                    <a:pt x="3622" y="389"/>
                    <a:pt x="3534" y="407"/>
                    <a:pt x="3445" y="406"/>
                  </a:cubicBezTo>
                  <a:cubicBezTo>
                    <a:pt x="2366" y="406"/>
                    <a:pt x="2366" y="406"/>
                    <a:pt x="2366" y="406"/>
                  </a:cubicBezTo>
                  <a:cubicBezTo>
                    <a:pt x="2366" y="407"/>
                    <a:pt x="2365" y="407"/>
                    <a:pt x="2365" y="408"/>
                  </a:cubicBezTo>
                  <a:cubicBezTo>
                    <a:pt x="2352" y="406"/>
                    <a:pt x="2352" y="406"/>
                    <a:pt x="2352" y="406"/>
                  </a:cubicBezTo>
                  <a:cubicBezTo>
                    <a:pt x="433" y="406"/>
                    <a:pt x="433" y="406"/>
                    <a:pt x="433" y="406"/>
                  </a:cubicBezTo>
                  <a:cubicBezTo>
                    <a:pt x="272" y="406"/>
                    <a:pt x="122" y="363"/>
                    <a:pt x="0" y="28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23" y="0"/>
                    <a:pt x="923" y="0"/>
                    <a:pt x="923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461" y="45"/>
                    <a:pt x="1461" y="45"/>
                    <a:pt x="1461" y="45"/>
                  </a:cubicBezTo>
                  <a:cubicBezTo>
                    <a:pt x="1600" y="57"/>
                    <a:pt x="1600" y="57"/>
                    <a:pt x="1600" y="57"/>
                  </a:cubicBezTo>
                  <a:cubicBezTo>
                    <a:pt x="1672" y="63"/>
                    <a:pt x="1672" y="63"/>
                    <a:pt x="1672" y="63"/>
                  </a:cubicBezTo>
                  <a:cubicBezTo>
                    <a:pt x="1822" y="76"/>
                    <a:pt x="1822" y="76"/>
                    <a:pt x="1822" y="76"/>
                  </a:cubicBezTo>
                  <a:cubicBezTo>
                    <a:pt x="1899" y="83"/>
                    <a:pt x="1899" y="83"/>
                    <a:pt x="1899" y="83"/>
                  </a:cubicBezTo>
                  <a:cubicBezTo>
                    <a:pt x="2011" y="92"/>
                    <a:pt x="2011" y="92"/>
                    <a:pt x="2011" y="92"/>
                  </a:cubicBezTo>
                  <a:cubicBezTo>
                    <a:pt x="2027" y="94"/>
                    <a:pt x="2027" y="94"/>
                    <a:pt x="2027" y="94"/>
                  </a:cubicBezTo>
                  <a:cubicBezTo>
                    <a:pt x="2107" y="100"/>
                    <a:pt x="2107" y="100"/>
                    <a:pt x="2107" y="100"/>
                  </a:cubicBezTo>
                  <a:cubicBezTo>
                    <a:pt x="2217" y="109"/>
                    <a:pt x="2217" y="109"/>
                    <a:pt x="2217" y="109"/>
                  </a:cubicBezTo>
                  <a:cubicBezTo>
                    <a:pt x="2371" y="122"/>
                    <a:pt x="2371" y="122"/>
                    <a:pt x="2371" y="122"/>
                  </a:cubicBezTo>
                  <a:cubicBezTo>
                    <a:pt x="2628" y="144"/>
                    <a:pt x="2628" y="144"/>
                    <a:pt x="2628" y="144"/>
                  </a:cubicBezTo>
                  <a:cubicBezTo>
                    <a:pt x="2808" y="160"/>
                    <a:pt x="2808" y="160"/>
                    <a:pt x="2808" y="160"/>
                  </a:cubicBezTo>
                  <a:cubicBezTo>
                    <a:pt x="3105" y="185"/>
                    <a:pt x="3105" y="185"/>
                    <a:pt x="3105" y="185"/>
                  </a:cubicBezTo>
                  <a:cubicBezTo>
                    <a:pt x="3161" y="189"/>
                    <a:pt x="3161" y="189"/>
                    <a:pt x="3161" y="189"/>
                  </a:cubicBezTo>
                  <a:cubicBezTo>
                    <a:pt x="3167" y="190"/>
                    <a:pt x="3167" y="190"/>
                    <a:pt x="3167" y="190"/>
                  </a:cubicBezTo>
                  <a:cubicBezTo>
                    <a:pt x="3173" y="190"/>
                    <a:pt x="3173" y="190"/>
                    <a:pt x="3173" y="190"/>
                  </a:cubicBezTo>
                  <a:cubicBezTo>
                    <a:pt x="3247" y="197"/>
                    <a:pt x="3247" y="197"/>
                    <a:pt x="3247" y="197"/>
                  </a:cubicBezTo>
                  <a:cubicBezTo>
                    <a:pt x="3329" y="204"/>
                    <a:pt x="3329" y="204"/>
                    <a:pt x="3329" y="204"/>
                  </a:cubicBezTo>
                  <a:cubicBezTo>
                    <a:pt x="3338" y="204"/>
                    <a:pt x="3338" y="204"/>
                    <a:pt x="3338" y="204"/>
                  </a:cubicBezTo>
                  <a:cubicBezTo>
                    <a:pt x="3704" y="236"/>
                    <a:pt x="3704" y="236"/>
                    <a:pt x="3704" y="236"/>
                  </a:cubicBezTo>
                </a:path>
              </a:pathLst>
            </a:custGeom>
            <a:solidFill>
              <a:srgbClr val="504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8" name="íş1îďè">
              <a:extLst>
                <a:ext uri="{FF2B5EF4-FFF2-40B4-BE49-F238E27FC236}">
                  <a16:creationId xmlns:a16="http://schemas.microsoft.com/office/drawing/2014/main" id="{C1169DEB-39BB-45A1-BE0B-0E4F6175FBE7}"/>
                </a:ext>
              </a:extLst>
            </p:cNvPr>
            <p:cNvSpPr/>
            <p:nvPr/>
          </p:nvSpPr>
          <p:spPr bwMode="auto">
            <a:xfrm>
              <a:off x="5359674" y="4809617"/>
              <a:ext cx="1891403" cy="487606"/>
            </a:xfrm>
            <a:custGeom>
              <a:avLst/>
              <a:gdLst>
                <a:gd name="T0" fmla="*/ 1346 w 1346"/>
                <a:gd name="T1" fmla="*/ 221 h 347"/>
                <a:gd name="T2" fmla="*/ 49 w 1346"/>
                <a:gd name="T3" fmla="*/ 0 h 347"/>
                <a:gd name="T4" fmla="*/ 0 w 1346"/>
                <a:gd name="T5" fmla="*/ 254 h 347"/>
                <a:gd name="T6" fmla="*/ 594 w 1346"/>
                <a:gd name="T7" fmla="*/ 325 h 347"/>
                <a:gd name="T8" fmla="*/ 777 w 1346"/>
                <a:gd name="T9" fmla="*/ 347 h 347"/>
                <a:gd name="T10" fmla="*/ 1280 w 1346"/>
                <a:gd name="T11" fmla="*/ 249 h 347"/>
                <a:gd name="T12" fmla="*/ 1346 w 1346"/>
                <a:gd name="T13" fmla="*/ 22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347">
                  <a:moveTo>
                    <a:pt x="1346" y="221"/>
                  </a:moveTo>
                  <a:lnTo>
                    <a:pt x="49" y="0"/>
                  </a:lnTo>
                  <a:lnTo>
                    <a:pt x="0" y="254"/>
                  </a:lnTo>
                  <a:lnTo>
                    <a:pt x="594" y="325"/>
                  </a:lnTo>
                  <a:lnTo>
                    <a:pt x="777" y="347"/>
                  </a:lnTo>
                  <a:lnTo>
                    <a:pt x="1280" y="249"/>
                  </a:lnTo>
                  <a:lnTo>
                    <a:pt x="1346" y="221"/>
                  </a:lnTo>
                  <a:close/>
                </a:path>
              </a:pathLst>
            </a:custGeom>
            <a:solidFill>
              <a:srgbClr val="9C9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9" name="isḷiďé">
              <a:extLst>
                <a:ext uri="{FF2B5EF4-FFF2-40B4-BE49-F238E27FC236}">
                  <a16:creationId xmlns:a16="http://schemas.microsoft.com/office/drawing/2014/main" id="{01821731-8E99-44E6-B94E-0D52620C24AB}"/>
                </a:ext>
              </a:extLst>
            </p:cNvPr>
            <p:cNvSpPr/>
            <p:nvPr/>
          </p:nvSpPr>
          <p:spPr bwMode="auto">
            <a:xfrm>
              <a:off x="5359674" y="4809617"/>
              <a:ext cx="1891403" cy="487606"/>
            </a:xfrm>
            <a:custGeom>
              <a:avLst/>
              <a:gdLst>
                <a:gd name="T0" fmla="*/ 1346 w 1346"/>
                <a:gd name="T1" fmla="*/ 221 h 347"/>
                <a:gd name="T2" fmla="*/ 49 w 1346"/>
                <a:gd name="T3" fmla="*/ 0 h 347"/>
                <a:gd name="T4" fmla="*/ 0 w 1346"/>
                <a:gd name="T5" fmla="*/ 254 h 347"/>
                <a:gd name="T6" fmla="*/ 594 w 1346"/>
                <a:gd name="T7" fmla="*/ 325 h 347"/>
                <a:gd name="T8" fmla="*/ 777 w 1346"/>
                <a:gd name="T9" fmla="*/ 347 h 347"/>
                <a:gd name="T10" fmla="*/ 1280 w 1346"/>
                <a:gd name="T11" fmla="*/ 249 h 347"/>
                <a:gd name="T12" fmla="*/ 1346 w 1346"/>
                <a:gd name="T13" fmla="*/ 22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347">
                  <a:moveTo>
                    <a:pt x="1346" y="221"/>
                  </a:moveTo>
                  <a:lnTo>
                    <a:pt x="49" y="0"/>
                  </a:lnTo>
                  <a:lnTo>
                    <a:pt x="0" y="254"/>
                  </a:lnTo>
                  <a:lnTo>
                    <a:pt x="594" y="325"/>
                  </a:lnTo>
                  <a:lnTo>
                    <a:pt x="777" y="347"/>
                  </a:lnTo>
                  <a:lnTo>
                    <a:pt x="1280" y="249"/>
                  </a:lnTo>
                  <a:lnTo>
                    <a:pt x="1346" y="2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0" name="íṣḷiḍê">
              <a:extLst>
                <a:ext uri="{FF2B5EF4-FFF2-40B4-BE49-F238E27FC236}">
                  <a16:creationId xmlns:a16="http://schemas.microsoft.com/office/drawing/2014/main" id="{DF74D817-6399-4096-8E9A-A90557CD571B}"/>
                </a:ext>
              </a:extLst>
            </p:cNvPr>
            <p:cNvSpPr/>
            <p:nvPr/>
          </p:nvSpPr>
          <p:spPr bwMode="auto">
            <a:xfrm>
              <a:off x="6308186" y="5106114"/>
              <a:ext cx="951323" cy="233264"/>
            </a:xfrm>
            <a:custGeom>
              <a:avLst/>
              <a:gdLst>
                <a:gd name="T0" fmla="*/ 0 w 604"/>
                <a:gd name="T1" fmla="*/ 111 h 148"/>
                <a:gd name="T2" fmla="*/ 580 w 604"/>
                <a:gd name="T3" fmla="*/ 2 h 148"/>
                <a:gd name="T4" fmla="*/ 603 w 604"/>
                <a:gd name="T5" fmla="*/ 18 h 148"/>
                <a:gd name="T6" fmla="*/ 604 w 604"/>
                <a:gd name="T7" fmla="*/ 22 h 148"/>
                <a:gd name="T8" fmla="*/ 587 w 604"/>
                <a:gd name="T9" fmla="*/ 42 h 148"/>
                <a:gd name="T10" fmla="*/ 21 w 604"/>
                <a:gd name="T11" fmla="*/ 148 h 148"/>
                <a:gd name="T12" fmla="*/ 0 w 604"/>
                <a:gd name="T13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148">
                  <a:moveTo>
                    <a:pt x="0" y="111"/>
                  </a:moveTo>
                  <a:cubicBezTo>
                    <a:pt x="580" y="2"/>
                    <a:pt x="580" y="2"/>
                    <a:pt x="580" y="2"/>
                  </a:cubicBezTo>
                  <a:cubicBezTo>
                    <a:pt x="591" y="0"/>
                    <a:pt x="601" y="7"/>
                    <a:pt x="603" y="18"/>
                  </a:cubicBezTo>
                  <a:cubicBezTo>
                    <a:pt x="603" y="19"/>
                    <a:pt x="604" y="21"/>
                    <a:pt x="604" y="22"/>
                  </a:cubicBezTo>
                  <a:cubicBezTo>
                    <a:pt x="604" y="32"/>
                    <a:pt x="597" y="40"/>
                    <a:pt x="587" y="42"/>
                  </a:cubicBezTo>
                  <a:cubicBezTo>
                    <a:pt x="21" y="148"/>
                    <a:pt x="21" y="148"/>
                    <a:pt x="21" y="148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9C9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1" name="îṣļiďê">
              <a:extLst>
                <a:ext uri="{FF2B5EF4-FFF2-40B4-BE49-F238E27FC236}">
                  <a16:creationId xmlns:a16="http://schemas.microsoft.com/office/drawing/2014/main" id="{C32656C2-B396-45A9-AA3A-E73C5243E716}"/>
                </a:ext>
              </a:extLst>
            </p:cNvPr>
            <p:cNvSpPr/>
            <p:nvPr/>
          </p:nvSpPr>
          <p:spPr bwMode="auto">
            <a:xfrm>
              <a:off x="5990610" y="4610078"/>
              <a:ext cx="1333538" cy="536787"/>
            </a:xfrm>
            <a:custGeom>
              <a:avLst/>
              <a:gdLst>
                <a:gd name="T0" fmla="*/ 453 w 846"/>
                <a:gd name="T1" fmla="*/ 84 h 341"/>
                <a:gd name="T2" fmla="*/ 505 w 846"/>
                <a:gd name="T3" fmla="*/ 71 h 341"/>
                <a:gd name="T4" fmla="*/ 559 w 846"/>
                <a:gd name="T5" fmla="*/ 31 h 341"/>
                <a:gd name="T6" fmla="*/ 701 w 846"/>
                <a:gd name="T7" fmla="*/ 16 h 341"/>
                <a:gd name="T8" fmla="*/ 814 w 846"/>
                <a:gd name="T9" fmla="*/ 107 h 341"/>
                <a:gd name="T10" fmla="*/ 833 w 846"/>
                <a:gd name="T11" fmla="*/ 200 h 341"/>
                <a:gd name="T12" fmla="*/ 817 w 846"/>
                <a:gd name="T13" fmla="*/ 226 h 341"/>
                <a:gd name="T14" fmla="*/ 783 w 846"/>
                <a:gd name="T15" fmla="*/ 269 h 341"/>
                <a:gd name="T16" fmla="*/ 761 w 846"/>
                <a:gd name="T17" fmla="*/ 294 h 341"/>
                <a:gd name="T18" fmla="*/ 717 w 846"/>
                <a:gd name="T19" fmla="*/ 309 h 341"/>
                <a:gd name="T20" fmla="*/ 594 w 846"/>
                <a:gd name="T21" fmla="*/ 314 h 341"/>
                <a:gd name="T22" fmla="*/ 385 w 846"/>
                <a:gd name="T23" fmla="*/ 340 h 341"/>
                <a:gd name="T24" fmla="*/ 265 w 846"/>
                <a:gd name="T25" fmla="*/ 324 h 341"/>
                <a:gd name="T26" fmla="*/ 90 w 846"/>
                <a:gd name="T27" fmla="*/ 288 h 341"/>
                <a:gd name="T28" fmla="*/ 11 w 846"/>
                <a:gd name="T29" fmla="*/ 245 h 341"/>
                <a:gd name="T30" fmla="*/ 2 w 846"/>
                <a:gd name="T31" fmla="*/ 204 h 341"/>
                <a:gd name="T32" fmla="*/ 29 w 846"/>
                <a:gd name="T33" fmla="*/ 95 h 341"/>
                <a:gd name="T34" fmla="*/ 124 w 846"/>
                <a:gd name="T35" fmla="*/ 41 h 341"/>
                <a:gd name="T36" fmla="*/ 211 w 846"/>
                <a:gd name="T37" fmla="*/ 43 h 341"/>
                <a:gd name="T38" fmla="*/ 453 w 846"/>
                <a:gd name="T39" fmla="*/ 8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6" h="341">
                  <a:moveTo>
                    <a:pt x="453" y="84"/>
                  </a:moveTo>
                  <a:cubicBezTo>
                    <a:pt x="471" y="82"/>
                    <a:pt x="489" y="79"/>
                    <a:pt x="505" y="71"/>
                  </a:cubicBezTo>
                  <a:cubicBezTo>
                    <a:pt x="525" y="61"/>
                    <a:pt x="541" y="44"/>
                    <a:pt x="559" y="31"/>
                  </a:cubicBezTo>
                  <a:cubicBezTo>
                    <a:pt x="600" y="3"/>
                    <a:pt x="655" y="0"/>
                    <a:pt x="701" y="16"/>
                  </a:cubicBezTo>
                  <a:cubicBezTo>
                    <a:pt x="748" y="32"/>
                    <a:pt x="787" y="66"/>
                    <a:pt x="814" y="107"/>
                  </a:cubicBezTo>
                  <a:cubicBezTo>
                    <a:pt x="832" y="135"/>
                    <a:pt x="846" y="170"/>
                    <a:pt x="833" y="200"/>
                  </a:cubicBezTo>
                  <a:cubicBezTo>
                    <a:pt x="829" y="209"/>
                    <a:pt x="823" y="218"/>
                    <a:pt x="817" y="226"/>
                  </a:cubicBezTo>
                  <a:cubicBezTo>
                    <a:pt x="783" y="269"/>
                    <a:pt x="783" y="269"/>
                    <a:pt x="783" y="269"/>
                  </a:cubicBezTo>
                  <a:cubicBezTo>
                    <a:pt x="777" y="278"/>
                    <a:pt x="769" y="287"/>
                    <a:pt x="761" y="294"/>
                  </a:cubicBezTo>
                  <a:cubicBezTo>
                    <a:pt x="748" y="303"/>
                    <a:pt x="733" y="306"/>
                    <a:pt x="717" y="309"/>
                  </a:cubicBezTo>
                  <a:cubicBezTo>
                    <a:pt x="677" y="315"/>
                    <a:pt x="635" y="311"/>
                    <a:pt x="594" y="314"/>
                  </a:cubicBezTo>
                  <a:cubicBezTo>
                    <a:pt x="524" y="319"/>
                    <a:pt x="456" y="341"/>
                    <a:pt x="385" y="340"/>
                  </a:cubicBezTo>
                  <a:cubicBezTo>
                    <a:pt x="345" y="340"/>
                    <a:pt x="305" y="332"/>
                    <a:pt x="265" y="324"/>
                  </a:cubicBezTo>
                  <a:cubicBezTo>
                    <a:pt x="90" y="288"/>
                    <a:pt x="90" y="288"/>
                    <a:pt x="90" y="288"/>
                  </a:cubicBezTo>
                  <a:cubicBezTo>
                    <a:pt x="60" y="281"/>
                    <a:pt x="25" y="272"/>
                    <a:pt x="11" y="245"/>
                  </a:cubicBezTo>
                  <a:cubicBezTo>
                    <a:pt x="4" y="232"/>
                    <a:pt x="3" y="218"/>
                    <a:pt x="2" y="204"/>
                  </a:cubicBezTo>
                  <a:cubicBezTo>
                    <a:pt x="0" y="165"/>
                    <a:pt x="2" y="122"/>
                    <a:pt x="29" y="95"/>
                  </a:cubicBezTo>
                  <a:cubicBezTo>
                    <a:pt x="54" y="69"/>
                    <a:pt x="94" y="60"/>
                    <a:pt x="124" y="41"/>
                  </a:cubicBezTo>
                  <a:cubicBezTo>
                    <a:pt x="161" y="17"/>
                    <a:pt x="173" y="25"/>
                    <a:pt x="211" y="43"/>
                  </a:cubicBezTo>
                  <a:cubicBezTo>
                    <a:pt x="287" y="77"/>
                    <a:pt x="370" y="91"/>
                    <a:pt x="453" y="84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2" name="ïṧlíḓè">
              <a:extLst>
                <a:ext uri="{FF2B5EF4-FFF2-40B4-BE49-F238E27FC236}">
                  <a16:creationId xmlns:a16="http://schemas.microsoft.com/office/drawing/2014/main" id="{C8FD8002-8907-48D4-835E-0916AF098946}"/>
                </a:ext>
              </a:extLst>
            </p:cNvPr>
            <p:cNvSpPr/>
            <p:nvPr/>
          </p:nvSpPr>
          <p:spPr bwMode="auto">
            <a:xfrm>
              <a:off x="5994826" y="4619914"/>
              <a:ext cx="1273114" cy="452475"/>
            </a:xfrm>
            <a:custGeom>
              <a:avLst/>
              <a:gdLst>
                <a:gd name="T0" fmla="*/ 643 w 809"/>
                <a:gd name="T1" fmla="*/ 0 h 288"/>
                <a:gd name="T2" fmla="*/ 557 w 809"/>
                <a:gd name="T3" fmla="*/ 25 h 288"/>
                <a:gd name="T4" fmla="*/ 535 w 809"/>
                <a:gd name="T5" fmla="*/ 43 h 288"/>
                <a:gd name="T6" fmla="*/ 503 w 809"/>
                <a:gd name="T7" fmla="*/ 65 h 288"/>
                <a:gd name="T8" fmla="*/ 451 w 809"/>
                <a:gd name="T9" fmla="*/ 78 h 288"/>
                <a:gd name="T10" fmla="*/ 407 w 809"/>
                <a:gd name="T11" fmla="*/ 80 h 288"/>
                <a:gd name="T12" fmla="*/ 285 w 809"/>
                <a:gd name="T13" fmla="*/ 64 h 288"/>
                <a:gd name="T14" fmla="*/ 209 w 809"/>
                <a:gd name="T15" fmla="*/ 37 h 288"/>
                <a:gd name="T16" fmla="*/ 161 w 809"/>
                <a:gd name="T17" fmla="*/ 20 h 288"/>
                <a:gd name="T18" fmla="*/ 122 w 809"/>
                <a:gd name="T19" fmla="*/ 35 h 288"/>
                <a:gd name="T20" fmla="*/ 27 w 809"/>
                <a:gd name="T21" fmla="*/ 89 h 288"/>
                <a:gd name="T22" fmla="*/ 0 w 809"/>
                <a:gd name="T23" fmla="*/ 163 h 288"/>
                <a:gd name="T24" fmla="*/ 0 w 809"/>
                <a:gd name="T25" fmla="*/ 177 h 288"/>
                <a:gd name="T26" fmla="*/ 0 w 809"/>
                <a:gd name="T27" fmla="*/ 198 h 288"/>
                <a:gd name="T28" fmla="*/ 9 w 809"/>
                <a:gd name="T29" fmla="*/ 239 h 288"/>
                <a:gd name="T30" fmla="*/ 88 w 809"/>
                <a:gd name="T31" fmla="*/ 282 h 288"/>
                <a:gd name="T32" fmla="*/ 119 w 809"/>
                <a:gd name="T33" fmla="*/ 288 h 288"/>
                <a:gd name="T34" fmla="*/ 129 w 809"/>
                <a:gd name="T35" fmla="*/ 264 h 288"/>
                <a:gd name="T36" fmla="*/ 210 w 809"/>
                <a:gd name="T37" fmla="*/ 176 h 288"/>
                <a:gd name="T38" fmla="*/ 426 w 809"/>
                <a:gd name="T39" fmla="*/ 109 h 288"/>
                <a:gd name="T40" fmla="*/ 544 w 809"/>
                <a:gd name="T41" fmla="*/ 123 h 288"/>
                <a:gd name="T42" fmla="*/ 605 w 809"/>
                <a:gd name="T43" fmla="*/ 136 h 288"/>
                <a:gd name="T44" fmla="*/ 618 w 809"/>
                <a:gd name="T45" fmla="*/ 137 h 288"/>
                <a:gd name="T46" fmla="*/ 742 w 809"/>
                <a:gd name="T47" fmla="*/ 110 h 288"/>
                <a:gd name="T48" fmla="*/ 809 w 809"/>
                <a:gd name="T49" fmla="*/ 97 h 288"/>
                <a:gd name="T50" fmla="*/ 699 w 809"/>
                <a:gd name="T51" fmla="*/ 10 h 288"/>
                <a:gd name="T52" fmla="*/ 643 w 809"/>
                <a:gd name="T5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9" h="288">
                  <a:moveTo>
                    <a:pt x="643" y="0"/>
                  </a:moveTo>
                  <a:cubicBezTo>
                    <a:pt x="612" y="0"/>
                    <a:pt x="582" y="8"/>
                    <a:pt x="557" y="25"/>
                  </a:cubicBezTo>
                  <a:cubicBezTo>
                    <a:pt x="549" y="31"/>
                    <a:pt x="542" y="37"/>
                    <a:pt x="535" y="43"/>
                  </a:cubicBezTo>
                  <a:cubicBezTo>
                    <a:pt x="525" y="51"/>
                    <a:pt x="515" y="59"/>
                    <a:pt x="503" y="65"/>
                  </a:cubicBezTo>
                  <a:cubicBezTo>
                    <a:pt x="487" y="73"/>
                    <a:pt x="469" y="76"/>
                    <a:pt x="451" y="78"/>
                  </a:cubicBezTo>
                  <a:cubicBezTo>
                    <a:pt x="436" y="79"/>
                    <a:pt x="422" y="80"/>
                    <a:pt x="407" y="80"/>
                  </a:cubicBezTo>
                  <a:cubicBezTo>
                    <a:pt x="366" y="80"/>
                    <a:pt x="325" y="74"/>
                    <a:pt x="285" y="64"/>
                  </a:cubicBezTo>
                  <a:cubicBezTo>
                    <a:pt x="259" y="57"/>
                    <a:pt x="234" y="48"/>
                    <a:pt x="209" y="37"/>
                  </a:cubicBezTo>
                  <a:cubicBezTo>
                    <a:pt x="188" y="27"/>
                    <a:pt x="175" y="20"/>
                    <a:pt x="161" y="20"/>
                  </a:cubicBezTo>
                  <a:cubicBezTo>
                    <a:pt x="150" y="20"/>
                    <a:pt x="138" y="25"/>
                    <a:pt x="122" y="35"/>
                  </a:cubicBezTo>
                  <a:cubicBezTo>
                    <a:pt x="92" y="54"/>
                    <a:pt x="52" y="63"/>
                    <a:pt x="27" y="89"/>
                  </a:cubicBezTo>
                  <a:cubicBezTo>
                    <a:pt x="8" y="108"/>
                    <a:pt x="2" y="135"/>
                    <a:pt x="0" y="163"/>
                  </a:cubicBezTo>
                  <a:cubicBezTo>
                    <a:pt x="0" y="168"/>
                    <a:pt x="0" y="173"/>
                    <a:pt x="0" y="177"/>
                  </a:cubicBezTo>
                  <a:cubicBezTo>
                    <a:pt x="0" y="184"/>
                    <a:pt x="0" y="191"/>
                    <a:pt x="0" y="198"/>
                  </a:cubicBezTo>
                  <a:cubicBezTo>
                    <a:pt x="1" y="212"/>
                    <a:pt x="2" y="226"/>
                    <a:pt x="9" y="239"/>
                  </a:cubicBezTo>
                  <a:cubicBezTo>
                    <a:pt x="23" y="266"/>
                    <a:pt x="58" y="275"/>
                    <a:pt x="88" y="282"/>
                  </a:cubicBezTo>
                  <a:cubicBezTo>
                    <a:pt x="119" y="288"/>
                    <a:pt x="119" y="288"/>
                    <a:pt x="119" y="288"/>
                  </a:cubicBezTo>
                  <a:cubicBezTo>
                    <a:pt x="120" y="280"/>
                    <a:pt x="124" y="272"/>
                    <a:pt x="129" y="264"/>
                  </a:cubicBezTo>
                  <a:cubicBezTo>
                    <a:pt x="152" y="232"/>
                    <a:pt x="178" y="201"/>
                    <a:pt x="210" y="176"/>
                  </a:cubicBezTo>
                  <a:cubicBezTo>
                    <a:pt x="271" y="129"/>
                    <a:pt x="348" y="109"/>
                    <a:pt x="426" y="109"/>
                  </a:cubicBezTo>
                  <a:cubicBezTo>
                    <a:pt x="466" y="109"/>
                    <a:pt x="506" y="114"/>
                    <a:pt x="544" y="123"/>
                  </a:cubicBezTo>
                  <a:cubicBezTo>
                    <a:pt x="564" y="128"/>
                    <a:pt x="584" y="135"/>
                    <a:pt x="605" y="136"/>
                  </a:cubicBezTo>
                  <a:cubicBezTo>
                    <a:pt x="609" y="137"/>
                    <a:pt x="613" y="137"/>
                    <a:pt x="618" y="137"/>
                  </a:cubicBezTo>
                  <a:cubicBezTo>
                    <a:pt x="660" y="137"/>
                    <a:pt x="701" y="120"/>
                    <a:pt x="742" y="110"/>
                  </a:cubicBezTo>
                  <a:cubicBezTo>
                    <a:pt x="764" y="104"/>
                    <a:pt x="787" y="100"/>
                    <a:pt x="809" y="97"/>
                  </a:cubicBezTo>
                  <a:cubicBezTo>
                    <a:pt x="782" y="58"/>
                    <a:pt x="744" y="25"/>
                    <a:pt x="699" y="10"/>
                  </a:cubicBezTo>
                  <a:cubicBezTo>
                    <a:pt x="681" y="3"/>
                    <a:pt x="662" y="0"/>
                    <a:pt x="643" y="0"/>
                  </a:cubicBezTo>
                </a:path>
              </a:pathLst>
            </a:custGeom>
            <a:solidFill>
              <a:srgbClr val="A5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3" name="íSļîdé">
              <a:extLst>
                <a:ext uri="{FF2B5EF4-FFF2-40B4-BE49-F238E27FC236}">
                  <a16:creationId xmlns:a16="http://schemas.microsoft.com/office/drawing/2014/main" id="{6EB1206E-2F4C-4B38-A143-71329AC36618}"/>
                </a:ext>
              </a:extLst>
            </p:cNvPr>
            <p:cNvSpPr/>
            <p:nvPr/>
          </p:nvSpPr>
          <p:spPr bwMode="auto">
            <a:xfrm>
              <a:off x="6167665" y="4612888"/>
              <a:ext cx="2151366" cy="615479"/>
            </a:xfrm>
            <a:custGeom>
              <a:avLst/>
              <a:gdLst>
                <a:gd name="T0" fmla="*/ 1044 w 1366"/>
                <a:gd name="T1" fmla="*/ 27 h 391"/>
                <a:gd name="T2" fmla="*/ 894 w 1366"/>
                <a:gd name="T3" fmla="*/ 76 h 391"/>
                <a:gd name="T4" fmla="*/ 632 w 1366"/>
                <a:gd name="T5" fmla="*/ 114 h 391"/>
                <a:gd name="T6" fmla="*/ 495 w 1366"/>
                <a:gd name="T7" fmla="*/ 140 h 391"/>
                <a:gd name="T8" fmla="*/ 434 w 1366"/>
                <a:gd name="T9" fmla="*/ 127 h 391"/>
                <a:gd name="T10" fmla="*/ 100 w 1366"/>
                <a:gd name="T11" fmla="*/ 180 h 391"/>
                <a:gd name="T12" fmla="*/ 19 w 1366"/>
                <a:gd name="T13" fmla="*/ 268 h 391"/>
                <a:gd name="T14" fmla="*/ 33 w 1366"/>
                <a:gd name="T15" fmla="*/ 350 h 391"/>
                <a:gd name="T16" fmla="*/ 42 w 1366"/>
                <a:gd name="T17" fmla="*/ 356 h 391"/>
                <a:gd name="T18" fmla="*/ 156 w 1366"/>
                <a:gd name="T19" fmla="*/ 386 h 391"/>
                <a:gd name="T20" fmla="*/ 314 w 1366"/>
                <a:gd name="T21" fmla="*/ 376 h 391"/>
                <a:gd name="T22" fmla="*/ 546 w 1366"/>
                <a:gd name="T23" fmla="*/ 342 h 391"/>
                <a:gd name="T24" fmla="*/ 629 w 1366"/>
                <a:gd name="T25" fmla="*/ 329 h 391"/>
                <a:gd name="T26" fmla="*/ 944 w 1366"/>
                <a:gd name="T27" fmla="*/ 320 h 391"/>
                <a:gd name="T28" fmla="*/ 1236 w 1366"/>
                <a:gd name="T29" fmla="*/ 313 h 391"/>
                <a:gd name="T30" fmla="*/ 1296 w 1366"/>
                <a:gd name="T31" fmla="*/ 300 h 391"/>
                <a:gd name="T32" fmla="*/ 1356 w 1366"/>
                <a:gd name="T33" fmla="*/ 169 h 391"/>
                <a:gd name="T34" fmla="*/ 1264 w 1366"/>
                <a:gd name="T35" fmla="*/ 49 h 391"/>
                <a:gd name="T36" fmla="*/ 1144 w 1366"/>
                <a:gd name="T37" fmla="*/ 9 h 391"/>
                <a:gd name="T38" fmla="*/ 1044 w 1366"/>
                <a:gd name="T39" fmla="*/ 2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6" h="391">
                  <a:moveTo>
                    <a:pt x="1044" y="27"/>
                  </a:moveTo>
                  <a:cubicBezTo>
                    <a:pt x="995" y="46"/>
                    <a:pt x="945" y="65"/>
                    <a:pt x="894" y="76"/>
                  </a:cubicBezTo>
                  <a:cubicBezTo>
                    <a:pt x="808" y="95"/>
                    <a:pt x="717" y="92"/>
                    <a:pt x="632" y="114"/>
                  </a:cubicBezTo>
                  <a:cubicBezTo>
                    <a:pt x="587" y="125"/>
                    <a:pt x="542" y="144"/>
                    <a:pt x="495" y="140"/>
                  </a:cubicBezTo>
                  <a:cubicBezTo>
                    <a:pt x="474" y="139"/>
                    <a:pt x="454" y="132"/>
                    <a:pt x="434" y="127"/>
                  </a:cubicBezTo>
                  <a:cubicBezTo>
                    <a:pt x="321" y="99"/>
                    <a:pt x="192" y="108"/>
                    <a:pt x="100" y="180"/>
                  </a:cubicBezTo>
                  <a:cubicBezTo>
                    <a:pt x="68" y="205"/>
                    <a:pt x="42" y="236"/>
                    <a:pt x="19" y="268"/>
                  </a:cubicBezTo>
                  <a:cubicBezTo>
                    <a:pt x="0" y="295"/>
                    <a:pt x="6" y="332"/>
                    <a:pt x="33" y="350"/>
                  </a:cubicBezTo>
                  <a:cubicBezTo>
                    <a:pt x="36" y="353"/>
                    <a:pt x="39" y="354"/>
                    <a:pt x="42" y="356"/>
                  </a:cubicBezTo>
                  <a:cubicBezTo>
                    <a:pt x="78" y="372"/>
                    <a:pt x="117" y="383"/>
                    <a:pt x="156" y="386"/>
                  </a:cubicBezTo>
                  <a:cubicBezTo>
                    <a:pt x="209" y="391"/>
                    <a:pt x="261" y="383"/>
                    <a:pt x="314" y="376"/>
                  </a:cubicBezTo>
                  <a:cubicBezTo>
                    <a:pt x="391" y="365"/>
                    <a:pt x="469" y="354"/>
                    <a:pt x="546" y="342"/>
                  </a:cubicBezTo>
                  <a:cubicBezTo>
                    <a:pt x="574" y="337"/>
                    <a:pt x="601" y="333"/>
                    <a:pt x="629" y="329"/>
                  </a:cubicBezTo>
                  <a:cubicBezTo>
                    <a:pt x="734" y="316"/>
                    <a:pt x="839" y="318"/>
                    <a:pt x="944" y="320"/>
                  </a:cubicBezTo>
                  <a:cubicBezTo>
                    <a:pt x="1042" y="322"/>
                    <a:pt x="1139" y="324"/>
                    <a:pt x="1236" y="313"/>
                  </a:cubicBezTo>
                  <a:cubicBezTo>
                    <a:pt x="1257" y="311"/>
                    <a:pt x="1277" y="308"/>
                    <a:pt x="1296" y="300"/>
                  </a:cubicBezTo>
                  <a:cubicBezTo>
                    <a:pt x="1343" y="278"/>
                    <a:pt x="1366" y="220"/>
                    <a:pt x="1356" y="169"/>
                  </a:cubicBezTo>
                  <a:cubicBezTo>
                    <a:pt x="1347" y="118"/>
                    <a:pt x="1309" y="75"/>
                    <a:pt x="1264" y="49"/>
                  </a:cubicBezTo>
                  <a:cubicBezTo>
                    <a:pt x="1227" y="28"/>
                    <a:pt x="1186" y="19"/>
                    <a:pt x="1144" y="9"/>
                  </a:cubicBezTo>
                  <a:cubicBezTo>
                    <a:pt x="1105" y="0"/>
                    <a:pt x="1081" y="12"/>
                    <a:pt x="1044" y="27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4" name="íslïďé">
              <a:extLst>
                <a:ext uri="{FF2B5EF4-FFF2-40B4-BE49-F238E27FC236}">
                  <a16:creationId xmlns:a16="http://schemas.microsoft.com/office/drawing/2014/main" id="{D80EC3AE-12DC-40E0-8B52-CB013DD33D47}"/>
                </a:ext>
              </a:extLst>
            </p:cNvPr>
            <p:cNvSpPr/>
            <p:nvPr/>
          </p:nvSpPr>
          <p:spPr bwMode="auto">
            <a:xfrm>
              <a:off x="8178511" y="4209595"/>
              <a:ext cx="352706" cy="868415"/>
            </a:xfrm>
            <a:custGeom>
              <a:avLst/>
              <a:gdLst>
                <a:gd name="T0" fmla="*/ 210 w 224"/>
                <a:gd name="T1" fmla="*/ 0 h 551"/>
                <a:gd name="T2" fmla="*/ 202 w 224"/>
                <a:gd name="T3" fmla="*/ 19 h 551"/>
                <a:gd name="T4" fmla="*/ 127 w 224"/>
                <a:gd name="T5" fmla="*/ 133 h 551"/>
                <a:gd name="T6" fmla="*/ 6 w 224"/>
                <a:gd name="T7" fmla="*/ 297 h 551"/>
                <a:gd name="T8" fmla="*/ 0 w 224"/>
                <a:gd name="T9" fmla="*/ 313 h 551"/>
                <a:gd name="T10" fmla="*/ 79 w 224"/>
                <a:gd name="T11" fmla="*/ 425 h 551"/>
                <a:gd name="T12" fmla="*/ 38 w 224"/>
                <a:gd name="T13" fmla="*/ 544 h 551"/>
                <a:gd name="T14" fmla="*/ 120 w 224"/>
                <a:gd name="T15" fmla="*/ 551 h 551"/>
                <a:gd name="T16" fmla="*/ 120 w 224"/>
                <a:gd name="T17" fmla="*/ 551 h 551"/>
                <a:gd name="T18" fmla="*/ 134 w 224"/>
                <a:gd name="T19" fmla="*/ 545 h 551"/>
                <a:gd name="T20" fmla="*/ 199 w 224"/>
                <a:gd name="T21" fmla="*/ 444 h 551"/>
                <a:gd name="T22" fmla="*/ 218 w 224"/>
                <a:gd name="T23" fmla="*/ 341 h 551"/>
                <a:gd name="T24" fmla="*/ 210 w 224"/>
                <a:gd name="T25" fmla="*/ 191 h 551"/>
                <a:gd name="T26" fmla="*/ 222 w 224"/>
                <a:gd name="T27" fmla="*/ 82 h 551"/>
                <a:gd name="T28" fmla="*/ 210 w 224"/>
                <a:gd name="T29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551">
                  <a:moveTo>
                    <a:pt x="210" y="0"/>
                  </a:moveTo>
                  <a:cubicBezTo>
                    <a:pt x="208" y="6"/>
                    <a:pt x="205" y="13"/>
                    <a:pt x="202" y="19"/>
                  </a:cubicBezTo>
                  <a:cubicBezTo>
                    <a:pt x="181" y="60"/>
                    <a:pt x="156" y="98"/>
                    <a:pt x="127" y="133"/>
                  </a:cubicBezTo>
                  <a:cubicBezTo>
                    <a:pt x="84" y="186"/>
                    <a:pt x="31" y="234"/>
                    <a:pt x="6" y="297"/>
                  </a:cubicBezTo>
                  <a:cubicBezTo>
                    <a:pt x="4" y="302"/>
                    <a:pt x="2" y="308"/>
                    <a:pt x="0" y="313"/>
                  </a:cubicBezTo>
                  <a:cubicBezTo>
                    <a:pt x="39" y="340"/>
                    <a:pt x="71" y="379"/>
                    <a:pt x="79" y="425"/>
                  </a:cubicBezTo>
                  <a:cubicBezTo>
                    <a:pt x="88" y="468"/>
                    <a:pt x="72" y="517"/>
                    <a:pt x="38" y="544"/>
                  </a:cubicBezTo>
                  <a:cubicBezTo>
                    <a:pt x="120" y="551"/>
                    <a:pt x="120" y="551"/>
                    <a:pt x="120" y="551"/>
                  </a:cubicBezTo>
                  <a:cubicBezTo>
                    <a:pt x="120" y="551"/>
                    <a:pt x="120" y="551"/>
                    <a:pt x="120" y="551"/>
                  </a:cubicBezTo>
                  <a:cubicBezTo>
                    <a:pt x="125" y="549"/>
                    <a:pt x="130" y="547"/>
                    <a:pt x="134" y="545"/>
                  </a:cubicBezTo>
                  <a:cubicBezTo>
                    <a:pt x="170" y="526"/>
                    <a:pt x="187" y="483"/>
                    <a:pt x="199" y="444"/>
                  </a:cubicBezTo>
                  <a:cubicBezTo>
                    <a:pt x="208" y="410"/>
                    <a:pt x="217" y="376"/>
                    <a:pt x="218" y="341"/>
                  </a:cubicBezTo>
                  <a:cubicBezTo>
                    <a:pt x="220" y="291"/>
                    <a:pt x="208" y="241"/>
                    <a:pt x="210" y="191"/>
                  </a:cubicBezTo>
                  <a:cubicBezTo>
                    <a:pt x="211" y="155"/>
                    <a:pt x="220" y="119"/>
                    <a:pt x="222" y="82"/>
                  </a:cubicBezTo>
                  <a:cubicBezTo>
                    <a:pt x="224" y="55"/>
                    <a:pt x="222" y="25"/>
                    <a:pt x="2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5" name="ïṩļîdè">
              <a:extLst>
                <a:ext uri="{FF2B5EF4-FFF2-40B4-BE49-F238E27FC236}">
                  <a16:creationId xmlns:a16="http://schemas.microsoft.com/office/drawing/2014/main" id="{321857D3-0323-49BC-8977-36D4B1DE2ADC}"/>
                </a:ext>
              </a:extLst>
            </p:cNvPr>
            <p:cNvSpPr/>
            <p:nvPr/>
          </p:nvSpPr>
          <p:spPr bwMode="auto">
            <a:xfrm>
              <a:off x="7658586" y="3907477"/>
              <a:ext cx="851553" cy="795345"/>
            </a:xfrm>
            <a:custGeom>
              <a:avLst/>
              <a:gdLst>
                <a:gd name="T0" fmla="*/ 175 w 540"/>
                <a:gd name="T1" fmla="*/ 0 h 505"/>
                <a:gd name="T2" fmla="*/ 170 w 540"/>
                <a:gd name="T3" fmla="*/ 3 h 505"/>
                <a:gd name="T4" fmla="*/ 166 w 540"/>
                <a:gd name="T5" fmla="*/ 70 h 505"/>
                <a:gd name="T6" fmla="*/ 166 w 540"/>
                <a:gd name="T7" fmla="*/ 178 h 505"/>
                <a:gd name="T8" fmla="*/ 151 w 540"/>
                <a:gd name="T9" fmla="*/ 211 h 505"/>
                <a:gd name="T10" fmla="*/ 160 w 540"/>
                <a:gd name="T11" fmla="*/ 307 h 505"/>
                <a:gd name="T12" fmla="*/ 145 w 540"/>
                <a:gd name="T13" fmla="*/ 365 h 505"/>
                <a:gd name="T14" fmla="*/ 139 w 540"/>
                <a:gd name="T15" fmla="*/ 437 h 505"/>
                <a:gd name="T16" fmla="*/ 100 w 540"/>
                <a:gd name="T17" fmla="*/ 447 h 505"/>
                <a:gd name="T18" fmla="*/ 4 w 540"/>
                <a:gd name="T19" fmla="*/ 505 h 505"/>
                <a:gd name="T20" fmla="*/ 81 w 540"/>
                <a:gd name="T21" fmla="*/ 481 h 505"/>
                <a:gd name="T22" fmla="*/ 97 w 540"/>
                <a:gd name="T23" fmla="*/ 475 h 505"/>
                <a:gd name="T24" fmla="*/ 171 w 540"/>
                <a:gd name="T25" fmla="*/ 454 h 505"/>
                <a:gd name="T26" fmla="*/ 197 w 540"/>
                <a:gd name="T27" fmla="*/ 457 h 505"/>
                <a:gd name="T28" fmla="*/ 317 w 540"/>
                <a:gd name="T29" fmla="*/ 497 h 505"/>
                <a:gd name="T30" fmla="*/ 330 w 540"/>
                <a:gd name="T31" fmla="*/ 505 h 505"/>
                <a:gd name="T32" fmla="*/ 336 w 540"/>
                <a:gd name="T33" fmla="*/ 489 h 505"/>
                <a:gd name="T34" fmla="*/ 457 w 540"/>
                <a:gd name="T35" fmla="*/ 325 h 505"/>
                <a:gd name="T36" fmla="*/ 532 w 540"/>
                <a:gd name="T37" fmla="*/ 211 h 505"/>
                <a:gd name="T38" fmla="*/ 540 w 540"/>
                <a:gd name="T39" fmla="*/ 192 h 505"/>
                <a:gd name="T40" fmla="*/ 528 w 540"/>
                <a:gd name="T41" fmla="*/ 170 h 505"/>
                <a:gd name="T42" fmla="*/ 469 w 540"/>
                <a:gd name="T43" fmla="*/ 101 h 505"/>
                <a:gd name="T44" fmla="*/ 425 w 540"/>
                <a:gd name="T45" fmla="*/ 27 h 505"/>
                <a:gd name="T46" fmla="*/ 375 w 540"/>
                <a:gd name="T47" fmla="*/ 10 h 505"/>
                <a:gd name="T48" fmla="*/ 235 w 540"/>
                <a:gd name="T49" fmla="*/ 46 h 505"/>
                <a:gd name="T50" fmla="*/ 234 w 540"/>
                <a:gd name="T51" fmla="*/ 46 h 505"/>
                <a:gd name="T52" fmla="*/ 203 w 540"/>
                <a:gd name="T53" fmla="*/ 23 h 505"/>
                <a:gd name="T54" fmla="*/ 175 w 540"/>
                <a:gd name="T5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0" h="505">
                  <a:moveTo>
                    <a:pt x="175" y="0"/>
                  </a:moveTo>
                  <a:cubicBezTo>
                    <a:pt x="173" y="0"/>
                    <a:pt x="171" y="1"/>
                    <a:pt x="170" y="3"/>
                  </a:cubicBezTo>
                  <a:cubicBezTo>
                    <a:pt x="157" y="22"/>
                    <a:pt x="162" y="47"/>
                    <a:pt x="166" y="70"/>
                  </a:cubicBezTo>
                  <a:cubicBezTo>
                    <a:pt x="174" y="106"/>
                    <a:pt x="180" y="144"/>
                    <a:pt x="166" y="178"/>
                  </a:cubicBezTo>
                  <a:cubicBezTo>
                    <a:pt x="161" y="189"/>
                    <a:pt x="154" y="199"/>
                    <a:pt x="151" y="211"/>
                  </a:cubicBezTo>
                  <a:cubicBezTo>
                    <a:pt x="143" y="242"/>
                    <a:pt x="164" y="275"/>
                    <a:pt x="160" y="307"/>
                  </a:cubicBezTo>
                  <a:cubicBezTo>
                    <a:pt x="158" y="327"/>
                    <a:pt x="146" y="345"/>
                    <a:pt x="145" y="365"/>
                  </a:cubicBezTo>
                  <a:cubicBezTo>
                    <a:pt x="144" y="390"/>
                    <a:pt x="159" y="422"/>
                    <a:pt x="139" y="437"/>
                  </a:cubicBezTo>
                  <a:cubicBezTo>
                    <a:pt x="128" y="446"/>
                    <a:pt x="113" y="444"/>
                    <a:pt x="100" y="447"/>
                  </a:cubicBezTo>
                  <a:cubicBezTo>
                    <a:pt x="74" y="453"/>
                    <a:pt x="0" y="478"/>
                    <a:pt x="4" y="505"/>
                  </a:cubicBezTo>
                  <a:cubicBezTo>
                    <a:pt x="19" y="493"/>
                    <a:pt x="49" y="485"/>
                    <a:pt x="81" y="481"/>
                  </a:cubicBezTo>
                  <a:cubicBezTo>
                    <a:pt x="86" y="479"/>
                    <a:pt x="91" y="477"/>
                    <a:pt x="97" y="475"/>
                  </a:cubicBezTo>
                  <a:cubicBezTo>
                    <a:pt x="125" y="464"/>
                    <a:pt x="146" y="454"/>
                    <a:pt x="171" y="454"/>
                  </a:cubicBezTo>
                  <a:cubicBezTo>
                    <a:pt x="179" y="454"/>
                    <a:pt x="188" y="455"/>
                    <a:pt x="197" y="457"/>
                  </a:cubicBezTo>
                  <a:cubicBezTo>
                    <a:pt x="239" y="467"/>
                    <a:pt x="280" y="476"/>
                    <a:pt x="317" y="497"/>
                  </a:cubicBezTo>
                  <a:cubicBezTo>
                    <a:pt x="322" y="500"/>
                    <a:pt x="326" y="503"/>
                    <a:pt x="330" y="505"/>
                  </a:cubicBezTo>
                  <a:cubicBezTo>
                    <a:pt x="332" y="500"/>
                    <a:pt x="334" y="494"/>
                    <a:pt x="336" y="489"/>
                  </a:cubicBezTo>
                  <a:cubicBezTo>
                    <a:pt x="361" y="426"/>
                    <a:pt x="414" y="378"/>
                    <a:pt x="457" y="325"/>
                  </a:cubicBezTo>
                  <a:cubicBezTo>
                    <a:pt x="486" y="290"/>
                    <a:pt x="511" y="252"/>
                    <a:pt x="532" y="211"/>
                  </a:cubicBezTo>
                  <a:cubicBezTo>
                    <a:pt x="535" y="205"/>
                    <a:pt x="538" y="198"/>
                    <a:pt x="540" y="192"/>
                  </a:cubicBezTo>
                  <a:cubicBezTo>
                    <a:pt x="537" y="184"/>
                    <a:pt x="533" y="177"/>
                    <a:pt x="528" y="170"/>
                  </a:cubicBezTo>
                  <a:cubicBezTo>
                    <a:pt x="509" y="146"/>
                    <a:pt x="480" y="131"/>
                    <a:pt x="469" y="101"/>
                  </a:cubicBezTo>
                  <a:cubicBezTo>
                    <a:pt x="457" y="71"/>
                    <a:pt x="454" y="48"/>
                    <a:pt x="425" y="27"/>
                  </a:cubicBezTo>
                  <a:cubicBezTo>
                    <a:pt x="409" y="15"/>
                    <a:pt x="392" y="10"/>
                    <a:pt x="375" y="10"/>
                  </a:cubicBezTo>
                  <a:cubicBezTo>
                    <a:pt x="332" y="10"/>
                    <a:pt x="285" y="39"/>
                    <a:pt x="235" y="46"/>
                  </a:cubicBezTo>
                  <a:cubicBezTo>
                    <a:pt x="235" y="46"/>
                    <a:pt x="234" y="46"/>
                    <a:pt x="234" y="46"/>
                  </a:cubicBezTo>
                  <a:cubicBezTo>
                    <a:pt x="225" y="46"/>
                    <a:pt x="213" y="34"/>
                    <a:pt x="203" y="23"/>
                  </a:cubicBezTo>
                  <a:cubicBezTo>
                    <a:pt x="192" y="11"/>
                    <a:pt x="182" y="0"/>
                    <a:pt x="175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6" name="îšḷïdê">
              <a:extLst>
                <a:ext uri="{FF2B5EF4-FFF2-40B4-BE49-F238E27FC236}">
                  <a16:creationId xmlns:a16="http://schemas.microsoft.com/office/drawing/2014/main" id="{9DB5616D-7748-466F-A7A9-8B22DEB028DF}"/>
                </a:ext>
              </a:extLst>
            </p:cNvPr>
            <p:cNvSpPr/>
            <p:nvPr/>
          </p:nvSpPr>
          <p:spPr bwMode="auto">
            <a:xfrm>
              <a:off x="8073120" y="5066768"/>
              <a:ext cx="295093" cy="50587"/>
            </a:xfrm>
            <a:custGeom>
              <a:avLst/>
              <a:gdLst>
                <a:gd name="T0" fmla="*/ 20 w 187"/>
                <a:gd name="T1" fmla="*/ 26 h 32"/>
                <a:gd name="T2" fmla="*/ 1 w 187"/>
                <a:gd name="T3" fmla="*/ 28 h 32"/>
                <a:gd name="T4" fmla="*/ 0 w 187"/>
                <a:gd name="T5" fmla="*/ 32 h 32"/>
                <a:gd name="T6" fmla="*/ 20 w 187"/>
                <a:gd name="T7" fmla="*/ 26 h 32"/>
                <a:gd name="T8" fmla="*/ 105 w 187"/>
                <a:gd name="T9" fmla="*/ 0 h 32"/>
                <a:gd name="T10" fmla="*/ 86 w 187"/>
                <a:gd name="T11" fmla="*/ 12 h 32"/>
                <a:gd name="T12" fmla="*/ 55 w 187"/>
                <a:gd name="T13" fmla="*/ 21 h 32"/>
                <a:gd name="T14" fmla="*/ 187 w 187"/>
                <a:gd name="T15" fmla="*/ 7 h 32"/>
                <a:gd name="T16" fmla="*/ 187 w 187"/>
                <a:gd name="T17" fmla="*/ 7 h 32"/>
                <a:gd name="T18" fmla="*/ 105 w 187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2">
                  <a:moveTo>
                    <a:pt x="20" y="26"/>
                  </a:moveTo>
                  <a:cubicBezTo>
                    <a:pt x="14" y="27"/>
                    <a:pt x="7" y="27"/>
                    <a:pt x="1" y="28"/>
                  </a:cubicBezTo>
                  <a:cubicBezTo>
                    <a:pt x="0" y="29"/>
                    <a:pt x="0" y="30"/>
                    <a:pt x="0" y="32"/>
                  </a:cubicBezTo>
                  <a:cubicBezTo>
                    <a:pt x="6" y="29"/>
                    <a:pt x="13" y="28"/>
                    <a:pt x="20" y="26"/>
                  </a:cubicBezTo>
                  <a:moveTo>
                    <a:pt x="105" y="0"/>
                  </a:moveTo>
                  <a:cubicBezTo>
                    <a:pt x="99" y="4"/>
                    <a:pt x="93" y="8"/>
                    <a:pt x="86" y="12"/>
                  </a:cubicBezTo>
                  <a:cubicBezTo>
                    <a:pt x="76" y="16"/>
                    <a:pt x="66" y="19"/>
                    <a:pt x="55" y="21"/>
                  </a:cubicBezTo>
                  <a:cubicBezTo>
                    <a:pt x="100" y="18"/>
                    <a:pt x="152" y="18"/>
                    <a:pt x="187" y="7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48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7" name="îs1íḑe">
              <a:extLst>
                <a:ext uri="{FF2B5EF4-FFF2-40B4-BE49-F238E27FC236}">
                  <a16:creationId xmlns:a16="http://schemas.microsoft.com/office/drawing/2014/main" id="{CFCE46B9-F98A-4D4D-8D54-511A8AAB97DD}"/>
                </a:ext>
              </a:extLst>
            </p:cNvPr>
            <p:cNvSpPr/>
            <p:nvPr/>
          </p:nvSpPr>
          <p:spPr bwMode="auto">
            <a:xfrm>
              <a:off x="7786459" y="4622724"/>
              <a:ext cx="531167" cy="487606"/>
            </a:xfrm>
            <a:custGeom>
              <a:avLst/>
              <a:gdLst>
                <a:gd name="T0" fmla="*/ 90 w 337"/>
                <a:gd name="T1" fmla="*/ 0 h 310"/>
                <a:gd name="T2" fmla="*/ 16 w 337"/>
                <a:gd name="T3" fmla="*/ 21 h 310"/>
                <a:gd name="T4" fmla="*/ 0 w 337"/>
                <a:gd name="T5" fmla="*/ 27 h 310"/>
                <a:gd name="T6" fmla="*/ 54 w 337"/>
                <a:gd name="T7" fmla="*/ 23 h 310"/>
                <a:gd name="T8" fmla="*/ 95 w 337"/>
                <a:gd name="T9" fmla="*/ 26 h 310"/>
                <a:gd name="T10" fmla="*/ 201 w 337"/>
                <a:gd name="T11" fmla="*/ 86 h 310"/>
                <a:gd name="T12" fmla="*/ 238 w 337"/>
                <a:gd name="T13" fmla="*/ 153 h 310"/>
                <a:gd name="T14" fmla="*/ 235 w 337"/>
                <a:gd name="T15" fmla="*/ 214 h 310"/>
                <a:gd name="T16" fmla="*/ 183 w 337"/>
                <a:gd name="T17" fmla="*/ 310 h 310"/>
                <a:gd name="T18" fmla="*/ 202 w 337"/>
                <a:gd name="T19" fmla="*/ 308 h 310"/>
                <a:gd name="T20" fmla="*/ 237 w 337"/>
                <a:gd name="T21" fmla="*/ 303 h 310"/>
                <a:gd name="T22" fmla="*/ 268 w 337"/>
                <a:gd name="T23" fmla="*/ 294 h 310"/>
                <a:gd name="T24" fmla="*/ 287 w 337"/>
                <a:gd name="T25" fmla="*/ 282 h 310"/>
                <a:gd name="T26" fmla="*/ 328 w 337"/>
                <a:gd name="T27" fmla="*/ 163 h 310"/>
                <a:gd name="T28" fmla="*/ 249 w 337"/>
                <a:gd name="T29" fmla="*/ 51 h 310"/>
                <a:gd name="T30" fmla="*/ 236 w 337"/>
                <a:gd name="T31" fmla="*/ 43 h 310"/>
                <a:gd name="T32" fmla="*/ 116 w 337"/>
                <a:gd name="T33" fmla="*/ 3 h 310"/>
                <a:gd name="T34" fmla="*/ 90 w 337"/>
                <a:gd name="T3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7" h="310">
                  <a:moveTo>
                    <a:pt x="90" y="0"/>
                  </a:moveTo>
                  <a:cubicBezTo>
                    <a:pt x="65" y="0"/>
                    <a:pt x="44" y="10"/>
                    <a:pt x="16" y="21"/>
                  </a:cubicBezTo>
                  <a:cubicBezTo>
                    <a:pt x="10" y="23"/>
                    <a:pt x="5" y="25"/>
                    <a:pt x="0" y="27"/>
                  </a:cubicBezTo>
                  <a:cubicBezTo>
                    <a:pt x="18" y="25"/>
                    <a:pt x="37" y="23"/>
                    <a:pt x="54" y="23"/>
                  </a:cubicBezTo>
                  <a:cubicBezTo>
                    <a:pt x="70" y="23"/>
                    <a:pt x="85" y="24"/>
                    <a:pt x="95" y="26"/>
                  </a:cubicBezTo>
                  <a:cubicBezTo>
                    <a:pt x="136" y="34"/>
                    <a:pt x="173" y="56"/>
                    <a:pt x="201" y="86"/>
                  </a:cubicBezTo>
                  <a:cubicBezTo>
                    <a:pt x="219" y="105"/>
                    <a:pt x="234" y="128"/>
                    <a:pt x="238" y="153"/>
                  </a:cubicBezTo>
                  <a:cubicBezTo>
                    <a:pt x="242" y="174"/>
                    <a:pt x="239" y="194"/>
                    <a:pt x="235" y="214"/>
                  </a:cubicBezTo>
                  <a:cubicBezTo>
                    <a:pt x="231" y="242"/>
                    <a:pt x="190" y="281"/>
                    <a:pt x="183" y="310"/>
                  </a:cubicBezTo>
                  <a:cubicBezTo>
                    <a:pt x="189" y="309"/>
                    <a:pt x="196" y="309"/>
                    <a:pt x="202" y="308"/>
                  </a:cubicBezTo>
                  <a:cubicBezTo>
                    <a:pt x="213" y="306"/>
                    <a:pt x="225" y="304"/>
                    <a:pt x="237" y="303"/>
                  </a:cubicBezTo>
                  <a:cubicBezTo>
                    <a:pt x="248" y="301"/>
                    <a:pt x="258" y="298"/>
                    <a:pt x="268" y="294"/>
                  </a:cubicBezTo>
                  <a:cubicBezTo>
                    <a:pt x="275" y="290"/>
                    <a:pt x="281" y="286"/>
                    <a:pt x="287" y="282"/>
                  </a:cubicBezTo>
                  <a:cubicBezTo>
                    <a:pt x="321" y="255"/>
                    <a:pt x="337" y="206"/>
                    <a:pt x="328" y="163"/>
                  </a:cubicBezTo>
                  <a:cubicBezTo>
                    <a:pt x="320" y="117"/>
                    <a:pt x="288" y="78"/>
                    <a:pt x="249" y="51"/>
                  </a:cubicBezTo>
                  <a:cubicBezTo>
                    <a:pt x="245" y="49"/>
                    <a:pt x="241" y="46"/>
                    <a:pt x="236" y="43"/>
                  </a:cubicBezTo>
                  <a:cubicBezTo>
                    <a:pt x="199" y="22"/>
                    <a:pt x="158" y="13"/>
                    <a:pt x="116" y="3"/>
                  </a:cubicBezTo>
                  <a:cubicBezTo>
                    <a:pt x="107" y="1"/>
                    <a:pt x="98" y="0"/>
                    <a:pt x="90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8" name="ïṥlíḑê">
              <a:extLst>
                <a:ext uri="{FF2B5EF4-FFF2-40B4-BE49-F238E27FC236}">
                  <a16:creationId xmlns:a16="http://schemas.microsoft.com/office/drawing/2014/main" id="{FB932C89-95FB-46B3-A8FF-9E594A0D7CAD}"/>
                </a:ext>
              </a:extLst>
            </p:cNvPr>
            <p:cNvSpPr/>
            <p:nvPr/>
          </p:nvSpPr>
          <p:spPr bwMode="auto">
            <a:xfrm>
              <a:off x="7678259" y="3852673"/>
              <a:ext cx="874036" cy="1264682"/>
            </a:xfrm>
            <a:custGeom>
              <a:avLst/>
              <a:gdLst>
                <a:gd name="T0" fmla="*/ 528 w 555"/>
                <a:gd name="T1" fmla="*/ 205 h 803"/>
                <a:gd name="T2" fmla="*/ 552 w 555"/>
                <a:gd name="T3" fmla="*/ 309 h 803"/>
                <a:gd name="T4" fmla="*/ 540 w 555"/>
                <a:gd name="T5" fmla="*/ 418 h 803"/>
                <a:gd name="T6" fmla="*/ 548 w 555"/>
                <a:gd name="T7" fmla="*/ 568 h 803"/>
                <a:gd name="T8" fmla="*/ 529 w 555"/>
                <a:gd name="T9" fmla="*/ 671 h 803"/>
                <a:gd name="T10" fmla="*/ 464 w 555"/>
                <a:gd name="T11" fmla="*/ 772 h 803"/>
                <a:gd name="T12" fmla="*/ 263 w 555"/>
                <a:gd name="T13" fmla="*/ 803 h 803"/>
                <a:gd name="T14" fmla="*/ 316 w 555"/>
                <a:gd name="T15" fmla="*/ 703 h 803"/>
                <a:gd name="T16" fmla="*/ 319 w 555"/>
                <a:gd name="T17" fmla="*/ 642 h 803"/>
                <a:gd name="T18" fmla="*/ 282 w 555"/>
                <a:gd name="T19" fmla="*/ 575 h 803"/>
                <a:gd name="T20" fmla="*/ 176 w 555"/>
                <a:gd name="T21" fmla="*/ 515 h 803"/>
                <a:gd name="T22" fmla="*/ 4 w 555"/>
                <a:gd name="T23" fmla="*/ 540 h 803"/>
                <a:gd name="T24" fmla="*/ 100 w 555"/>
                <a:gd name="T25" fmla="*/ 482 h 803"/>
                <a:gd name="T26" fmla="*/ 139 w 555"/>
                <a:gd name="T27" fmla="*/ 472 h 803"/>
                <a:gd name="T28" fmla="*/ 145 w 555"/>
                <a:gd name="T29" fmla="*/ 400 h 803"/>
                <a:gd name="T30" fmla="*/ 160 w 555"/>
                <a:gd name="T31" fmla="*/ 342 h 803"/>
                <a:gd name="T32" fmla="*/ 151 w 555"/>
                <a:gd name="T33" fmla="*/ 246 h 803"/>
                <a:gd name="T34" fmla="*/ 166 w 555"/>
                <a:gd name="T35" fmla="*/ 213 h 803"/>
                <a:gd name="T36" fmla="*/ 166 w 555"/>
                <a:gd name="T37" fmla="*/ 105 h 803"/>
                <a:gd name="T38" fmla="*/ 170 w 555"/>
                <a:gd name="T39" fmla="*/ 38 h 803"/>
                <a:gd name="T40" fmla="*/ 225 w 555"/>
                <a:gd name="T41" fmla="*/ 10 h 803"/>
                <a:gd name="T42" fmla="*/ 425 w 555"/>
                <a:gd name="T43" fmla="*/ 62 h 803"/>
                <a:gd name="T44" fmla="*/ 469 w 555"/>
                <a:gd name="T45" fmla="*/ 136 h 803"/>
                <a:gd name="T46" fmla="*/ 528 w 555"/>
                <a:gd name="T47" fmla="*/ 205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803">
                  <a:moveTo>
                    <a:pt x="528" y="205"/>
                  </a:moveTo>
                  <a:cubicBezTo>
                    <a:pt x="550" y="234"/>
                    <a:pt x="555" y="273"/>
                    <a:pt x="552" y="309"/>
                  </a:cubicBezTo>
                  <a:cubicBezTo>
                    <a:pt x="550" y="346"/>
                    <a:pt x="541" y="382"/>
                    <a:pt x="540" y="418"/>
                  </a:cubicBezTo>
                  <a:cubicBezTo>
                    <a:pt x="538" y="468"/>
                    <a:pt x="550" y="518"/>
                    <a:pt x="548" y="568"/>
                  </a:cubicBezTo>
                  <a:cubicBezTo>
                    <a:pt x="547" y="603"/>
                    <a:pt x="538" y="637"/>
                    <a:pt x="529" y="671"/>
                  </a:cubicBezTo>
                  <a:cubicBezTo>
                    <a:pt x="517" y="710"/>
                    <a:pt x="500" y="753"/>
                    <a:pt x="464" y="772"/>
                  </a:cubicBezTo>
                  <a:cubicBezTo>
                    <a:pt x="415" y="797"/>
                    <a:pt x="314" y="783"/>
                    <a:pt x="263" y="803"/>
                  </a:cubicBezTo>
                  <a:cubicBezTo>
                    <a:pt x="267" y="774"/>
                    <a:pt x="312" y="732"/>
                    <a:pt x="316" y="703"/>
                  </a:cubicBezTo>
                  <a:cubicBezTo>
                    <a:pt x="320" y="683"/>
                    <a:pt x="323" y="663"/>
                    <a:pt x="319" y="642"/>
                  </a:cubicBezTo>
                  <a:cubicBezTo>
                    <a:pt x="315" y="617"/>
                    <a:pt x="300" y="594"/>
                    <a:pt x="282" y="575"/>
                  </a:cubicBezTo>
                  <a:cubicBezTo>
                    <a:pt x="254" y="545"/>
                    <a:pt x="217" y="523"/>
                    <a:pt x="176" y="515"/>
                  </a:cubicBezTo>
                  <a:cubicBezTo>
                    <a:pt x="136" y="508"/>
                    <a:pt x="36" y="514"/>
                    <a:pt x="4" y="540"/>
                  </a:cubicBezTo>
                  <a:cubicBezTo>
                    <a:pt x="0" y="513"/>
                    <a:pt x="74" y="488"/>
                    <a:pt x="100" y="482"/>
                  </a:cubicBezTo>
                  <a:cubicBezTo>
                    <a:pt x="113" y="479"/>
                    <a:pt x="128" y="481"/>
                    <a:pt x="139" y="472"/>
                  </a:cubicBezTo>
                  <a:cubicBezTo>
                    <a:pt x="159" y="457"/>
                    <a:pt x="144" y="425"/>
                    <a:pt x="145" y="400"/>
                  </a:cubicBezTo>
                  <a:cubicBezTo>
                    <a:pt x="146" y="380"/>
                    <a:pt x="158" y="362"/>
                    <a:pt x="160" y="342"/>
                  </a:cubicBezTo>
                  <a:cubicBezTo>
                    <a:pt x="164" y="310"/>
                    <a:pt x="143" y="277"/>
                    <a:pt x="151" y="246"/>
                  </a:cubicBezTo>
                  <a:cubicBezTo>
                    <a:pt x="154" y="234"/>
                    <a:pt x="161" y="224"/>
                    <a:pt x="166" y="213"/>
                  </a:cubicBezTo>
                  <a:cubicBezTo>
                    <a:pt x="180" y="179"/>
                    <a:pt x="174" y="141"/>
                    <a:pt x="166" y="105"/>
                  </a:cubicBezTo>
                  <a:cubicBezTo>
                    <a:pt x="162" y="82"/>
                    <a:pt x="157" y="57"/>
                    <a:pt x="170" y="38"/>
                  </a:cubicBezTo>
                  <a:cubicBezTo>
                    <a:pt x="181" y="20"/>
                    <a:pt x="204" y="13"/>
                    <a:pt x="225" y="10"/>
                  </a:cubicBezTo>
                  <a:cubicBezTo>
                    <a:pt x="296" y="0"/>
                    <a:pt x="368" y="19"/>
                    <a:pt x="425" y="62"/>
                  </a:cubicBezTo>
                  <a:cubicBezTo>
                    <a:pt x="454" y="83"/>
                    <a:pt x="458" y="106"/>
                    <a:pt x="469" y="136"/>
                  </a:cubicBezTo>
                  <a:cubicBezTo>
                    <a:pt x="480" y="166"/>
                    <a:pt x="509" y="181"/>
                    <a:pt x="528" y="205"/>
                  </a:cubicBezTo>
                  <a:close/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9" name="ïšļiḑè">
              <a:extLst>
                <a:ext uri="{FF2B5EF4-FFF2-40B4-BE49-F238E27FC236}">
                  <a16:creationId xmlns:a16="http://schemas.microsoft.com/office/drawing/2014/main" id="{9C9B8191-CA7D-41E3-9E2A-4EC01768323C}"/>
                </a:ext>
              </a:extLst>
            </p:cNvPr>
            <p:cNvSpPr/>
            <p:nvPr/>
          </p:nvSpPr>
          <p:spPr bwMode="auto">
            <a:xfrm>
              <a:off x="4333876" y="3662971"/>
              <a:ext cx="2045975" cy="1690459"/>
            </a:xfrm>
            <a:custGeom>
              <a:avLst/>
              <a:gdLst>
                <a:gd name="T0" fmla="*/ 4 w 1299"/>
                <a:gd name="T1" fmla="*/ 137 h 1074"/>
                <a:gd name="T2" fmla="*/ 221 w 1299"/>
                <a:gd name="T3" fmla="*/ 940 h 1074"/>
                <a:gd name="T4" fmla="*/ 265 w 1299"/>
                <a:gd name="T5" fmla="*/ 977 h 1074"/>
                <a:gd name="T6" fmla="*/ 1244 w 1299"/>
                <a:gd name="T7" fmla="*/ 1071 h 1074"/>
                <a:gd name="T8" fmla="*/ 1299 w 1299"/>
                <a:gd name="T9" fmla="*/ 1026 h 1074"/>
                <a:gd name="T10" fmla="*/ 1298 w 1299"/>
                <a:gd name="T11" fmla="*/ 1009 h 1074"/>
                <a:gd name="T12" fmla="*/ 1059 w 1299"/>
                <a:gd name="T13" fmla="*/ 40 h 1074"/>
                <a:gd name="T14" fmla="*/ 1007 w 1299"/>
                <a:gd name="T15" fmla="*/ 2 h 1074"/>
                <a:gd name="T16" fmla="*/ 49 w 1299"/>
                <a:gd name="T17" fmla="*/ 73 h 1074"/>
                <a:gd name="T18" fmla="*/ 2 w 1299"/>
                <a:gd name="T19" fmla="*/ 127 h 1074"/>
                <a:gd name="T20" fmla="*/ 4 w 1299"/>
                <a:gd name="T21" fmla="*/ 137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9" h="1074">
                  <a:moveTo>
                    <a:pt x="4" y="137"/>
                  </a:moveTo>
                  <a:cubicBezTo>
                    <a:pt x="221" y="940"/>
                    <a:pt x="221" y="940"/>
                    <a:pt x="221" y="940"/>
                  </a:cubicBezTo>
                  <a:cubicBezTo>
                    <a:pt x="227" y="961"/>
                    <a:pt x="244" y="975"/>
                    <a:pt x="265" y="977"/>
                  </a:cubicBezTo>
                  <a:cubicBezTo>
                    <a:pt x="1244" y="1071"/>
                    <a:pt x="1244" y="1071"/>
                    <a:pt x="1244" y="1071"/>
                  </a:cubicBezTo>
                  <a:cubicBezTo>
                    <a:pt x="1272" y="1074"/>
                    <a:pt x="1296" y="1054"/>
                    <a:pt x="1299" y="1026"/>
                  </a:cubicBezTo>
                  <a:cubicBezTo>
                    <a:pt x="1299" y="1020"/>
                    <a:pt x="1299" y="1015"/>
                    <a:pt x="1298" y="1009"/>
                  </a:cubicBezTo>
                  <a:cubicBezTo>
                    <a:pt x="1059" y="40"/>
                    <a:pt x="1059" y="40"/>
                    <a:pt x="1059" y="40"/>
                  </a:cubicBezTo>
                  <a:cubicBezTo>
                    <a:pt x="1054" y="16"/>
                    <a:pt x="1031" y="0"/>
                    <a:pt x="1007" y="2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21" y="76"/>
                    <a:pt x="0" y="100"/>
                    <a:pt x="2" y="127"/>
                  </a:cubicBezTo>
                  <a:cubicBezTo>
                    <a:pt x="3" y="130"/>
                    <a:pt x="3" y="134"/>
                    <a:pt x="4" y="137"/>
                  </a:cubicBezTo>
                  <a:close/>
                </a:path>
              </a:pathLst>
            </a:custGeom>
            <a:solidFill>
              <a:srgbClr val="9C9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0" name="îşḷïḍé">
              <a:extLst>
                <a:ext uri="{FF2B5EF4-FFF2-40B4-BE49-F238E27FC236}">
                  <a16:creationId xmlns:a16="http://schemas.microsoft.com/office/drawing/2014/main" id="{3DA5B284-8F38-4F36-8A5B-FE5C6F7F6716}"/>
                </a:ext>
              </a:extLst>
            </p:cNvPr>
            <p:cNvSpPr/>
            <p:nvPr/>
          </p:nvSpPr>
          <p:spPr bwMode="auto">
            <a:xfrm>
              <a:off x="7227188" y="3781008"/>
              <a:ext cx="338654" cy="3428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1" name="iśḷïḓê">
              <a:extLst>
                <a:ext uri="{FF2B5EF4-FFF2-40B4-BE49-F238E27FC236}">
                  <a16:creationId xmlns:a16="http://schemas.microsoft.com/office/drawing/2014/main" id="{6075ED60-CECF-4213-9C27-DBE59027547E}"/>
                </a:ext>
              </a:extLst>
            </p:cNvPr>
            <p:cNvSpPr/>
            <p:nvPr/>
          </p:nvSpPr>
          <p:spPr bwMode="auto">
            <a:xfrm>
              <a:off x="7453426" y="3625030"/>
              <a:ext cx="147547" cy="254342"/>
            </a:xfrm>
            <a:custGeom>
              <a:avLst/>
              <a:gdLst>
                <a:gd name="T0" fmla="*/ 53 w 94"/>
                <a:gd name="T1" fmla="*/ 10 h 162"/>
                <a:gd name="T2" fmla="*/ 9 w 94"/>
                <a:gd name="T3" fmla="*/ 105 h 162"/>
                <a:gd name="T4" fmla="*/ 0 w 94"/>
                <a:gd name="T5" fmla="*/ 120 h 162"/>
                <a:gd name="T6" fmla="*/ 42 w 94"/>
                <a:gd name="T7" fmla="*/ 162 h 162"/>
                <a:gd name="T8" fmla="*/ 88 w 94"/>
                <a:gd name="T9" fmla="*/ 34 h 162"/>
                <a:gd name="T10" fmla="*/ 53 w 94"/>
                <a:gd name="T11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53" y="10"/>
                  </a:moveTo>
                  <a:cubicBezTo>
                    <a:pt x="53" y="10"/>
                    <a:pt x="75" y="77"/>
                    <a:pt x="9" y="10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42" y="162"/>
                    <a:pt x="94" y="67"/>
                    <a:pt x="88" y="34"/>
                  </a:cubicBezTo>
                  <a:cubicBezTo>
                    <a:pt x="88" y="34"/>
                    <a:pt x="80" y="0"/>
                    <a:pt x="53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2" name="îṩḻïdê">
              <a:extLst>
                <a:ext uri="{FF2B5EF4-FFF2-40B4-BE49-F238E27FC236}">
                  <a16:creationId xmlns:a16="http://schemas.microsoft.com/office/drawing/2014/main" id="{A2BA2212-B1A0-4DC3-93FC-0B1C1A2B17E4}"/>
                </a:ext>
              </a:extLst>
            </p:cNvPr>
            <p:cNvSpPr/>
            <p:nvPr/>
          </p:nvSpPr>
          <p:spPr bwMode="auto">
            <a:xfrm>
              <a:off x="7252482" y="3797871"/>
              <a:ext cx="327413" cy="326007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3" name="îsļiḓè">
              <a:extLst>
                <a:ext uri="{FF2B5EF4-FFF2-40B4-BE49-F238E27FC236}">
                  <a16:creationId xmlns:a16="http://schemas.microsoft.com/office/drawing/2014/main" id="{1445AB6A-C3B5-4CBD-BC6D-B62674FA249A}"/>
                </a:ext>
              </a:extLst>
            </p:cNvPr>
            <p:cNvSpPr/>
            <p:nvPr/>
          </p:nvSpPr>
          <p:spPr bwMode="auto">
            <a:xfrm>
              <a:off x="7384571" y="3374904"/>
              <a:ext cx="233264" cy="327413"/>
            </a:xfrm>
            <a:custGeom>
              <a:avLst/>
              <a:gdLst>
                <a:gd name="T0" fmla="*/ 132 w 148"/>
                <a:gd name="T1" fmla="*/ 208 h 208"/>
                <a:gd name="T2" fmla="*/ 115 w 148"/>
                <a:gd name="T3" fmla="*/ 181 h 208"/>
                <a:gd name="T4" fmla="*/ 91 w 148"/>
                <a:gd name="T5" fmla="*/ 178 h 208"/>
                <a:gd name="T6" fmla="*/ 73 w 148"/>
                <a:gd name="T7" fmla="*/ 61 h 208"/>
                <a:gd name="T8" fmla="*/ 68 w 148"/>
                <a:gd name="T9" fmla="*/ 61 h 208"/>
                <a:gd name="T10" fmla="*/ 44 w 148"/>
                <a:gd name="T11" fmla="*/ 59 h 208"/>
                <a:gd name="T12" fmla="*/ 0 w 148"/>
                <a:gd name="T13" fmla="*/ 13 h 208"/>
                <a:gd name="T14" fmla="*/ 0 w 148"/>
                <a:gd name="T15" fmla="*/ 0 h 208"/>
                <a:gd name="T16" fmla="*/ 115 w 148"/>
                <a:gd name="T17" fmla="*/ 71 h 208"/>
                <a:gd name="T18" fmla="*/ 132 w 148"/>
                <a:gd name="T1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8">
                  <a:moveTo>
                    <a:pt x="132" y="208"/>
                  </a:moveTo>
                  <a:cubicBezTo>
                    <a:pt x="115" y="181"/>
                    <a:pt x="115" y="181"/>
                    <a:pt x="115" y="181"/>
                  </a:cubicBezTo>
                  <a:cubicBezTo>
                    <a:pt x="91" y="178"/>
                    <a:pt x="91" y="178"/>
                    <a:pt x="91" y="178"/>
                  </a:cubicBezTo>
                  <a:cubicBezTo>
                    <a:pt x="96" y="88"/>
                    <a:pt x="73" y="61"/>
                    <a:pt x="73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7"/>
                    <a:pt x="96" y="37"/>
                    <a:pt x="115" y="71"/>
                  </a:cubicBezTo>
                  <a:cubicBezTo>
                    <a:pt x="148" y="132"/>
                    <a:pt x="132" y="208"/>
                    <a:pt x="132" y="208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4" name="íṣḷîḓe">
              <a:extLst>
                <a:ext uri="{FF2B5EF4-FFF2-40B4-BE49-F238E27FC236}">
                  <a16:creationId xmlns:a16="http://schemas.microsoft.com/office/drawing/2014/main" id="{053BD762-3649-4008-878D-772136718C5C}"/>
                </a:ext>
              </a:extLst>
            </p:cNvPr>
            <p:cNvSpPr/>
            <p:nvPr/>
          </p:nvSpPr>
          <p:spPr bwMode="auto">
            <a:xfrm>
              <a:off x="7474504" y="3433923"/>
              <a:ext cx="18268" cy="33725"/>
            </a:xfrm>
            <a:custGeom>
              <a:avLst/>
              <a:gdLst>
                <a:gd name="T0" fmla="*/ 5 w 11"/>
                <a:gd name="T1" fmla="*/ 0 h 21"/>
                <a:gd name="T2" fmla="*/ 0 w 11"/>
                <a:gd name="T3" fmla="*/ 20 h 21"/>
                <a:gd name="T4" fmla="*/ 9 w 11"/>
                <a:gd name="T5" fmla="*/ 21 h 21"/>
                <a:gd name="T6" fmla="*/ 9 w 11"/>
                <a:gd name="T7" fmla="*/ 6 h 21"/>
                <a:gd name="T8" fmla="*/ 11 w 11"/>
                <a:gd name="T9" fmla="*/ 6 h 21"/>
                <a:gd name="T10" fmla="*/ 9 w 11"/>
                <a:gd name="T11" fmla="*/ 6 h 21"/>
                <a:gd name="T12" fmla="*/ 9 w 11"/>
                <a:gd name="T13" fmla="*/ 6 h 21"/>
                <a:gd name="T14" fmla="*/ 9 w 11"/>
                <a:gd name="T15" fmla="*/ 6 h 21"/>
                <a:gd name="T16" fmla="*/ 9 w 11"/>
                <a:gd name="T17" fmla="*/ 6 h 21"/>
                <a:gd name="T18" fmla="*/ 7 w 11"/>
                <a:gd name="T19" fmla="*/ 2 h 21"/>
                <a:gd name="T20" fmla="*/ 5 w 1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5" y="0"/>
                  </a:moveTo>
                  <a:cubicBezTo>
                    <a:pt x="3" y="7"/>
                    <a:pt x="2" y="13"/>
                    <a:pt x="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2"/>
                  </a:cubicBezTo>
                  <a:cubicBezTo>
                    <a:pt x="6" y="2"/>
                    <a:pt x="6" y="1"/>
                    <a:pt x="5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5" name="ïṣlíḋe">
              <a:extLst>
                <a:ext uri="{FF2B5EF4-FFF2-40B4-BE49-F238E27FC236}">
                  <a16:creationId xmlns:a16="http://schemas.microsoft.com/office/drawing/2014/main" id="{DF549706-D2E6-41A7-AA9B-003624F48AA3}"/>
                </a:ext>
              </a:extLst>
            </p:cNvPr>
            <p:cNvSpPr/>
            <p:nvPr/>
          </p:nvSpPr>
          <p:spPr bwMode="auto">
            <a:xfrm>
              <a:off x="7471693" y="3469053"/>
              <a:ext cx="12647" cy="4216"/>
            </a:xfrm>
            <a:custGeom>
              <a:avLst/>
              <a:gdLst>
                <a:gd name="T0" fmla="*/ 1 w 8"/>
                <a:gd name="T1" fmla="*/ 0 h 3"/>
                <a:gd name="T2" fmla="*/ 0 w 8"/>
                <a:gd name="T3" fmla="*/ 2 h 3"/>
                <a:gd name="T4" fmla="*/ 8 w 8"/>
                <a:gd name="T5" fmla="*/ 3 h 3"/>
                <a:gd name="T6" fmla="*/ 8 w 8"/>
                <a:gd name="T7" fmla="*/ 0 h 3"/>
                <a:gd name="T8" fmla="*/ 1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46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6" name="iŝḷîḋè">
              <a:extLst>
                <a:ext uri="{FF2B5EF4-FFF2-40B4-BE49-F238E27FC236}">
                  <a16:creationId xmlns:a16="http://schemas.microsoft.com/office/drawing/2014/main" id="{E88BAD6B-F393-42DD-8A9D-251FFCF18BAC}"/>
                </a:ext>
              </a:extLst>
            </p:cNvPr>
            <p:cNvSpPr/>
            <p:nvPr/>
          </p:nvSpPr>
          <p:spPr bwMode="auto">
            <a:xfrm>
              <a:off x="7484341" y="3469053"/>
              <a:ext cx="11242" cy="4216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3 h 3"/>
                <a:gd name="T4" fmla="*/ 7 w 7"/>
                <a:gd name="T5" fmla="*/ 3 h 3"/>
                <a:gd name="T6" fmla="*/ 7 w 7"/>
                <a:gd name="T7" fmla="*/ 1 h 3"/>
                <a:gd name="T8" fmla="*/ 5 w 7"/>
                <a:gd name="T9" fmla="*/ 1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7" name="íSḷíḑe">
              <a:extLst>
                <a:ext uri="{FF2B5EF4-FFF2-40B4-BE49-F238E27FC236}">
                  <a16:creationId xmlns:a16="http://schemas.microsoft.com/office/drawing/2014/main" id="{280C877C-C590-4E3E-B26F-046F85937EA6}"/>
                </a:ext>
              </a:extLst>
            </p:cNvPr>
            <p:cNvSpPr/>
            <p:nvPr/>
          </p:nvSpPr>
          <p:spPr bwMode="auto">
            <a:xfrm>
              <a:off x="7473099" y="3428302"/>
              <a:ext cx="22483" cy="42156"/>
            </a:xfrm>
            <a:custGeom>
              <a:avLst/>
              <a:gdLst>
                <a:gd name="T0" fmla="*/ 7 w 14"/>
                <a:gd name="T1" fmla="*/ 0 h 27"/>
                <a:gd name="T2" fmla="*/ 6 w 14"/>
                <a:gd name="T3" fmla="*/ 4 h 27"/>
                <a:gd name="T4" fmla="*/ 8 w 14"/>
                <a:gd name="T5" fmla="*/ 6 h 27"/>
                <a:gd name="T6" fmla="*/ 10 w 14"/>
                <a:gd name="T7" fmla="*/ 10 h 27"/>
                <a:gd name="T8" fmla="*/ 10 w 14"/>
                <a:gd name="T9" fmla="*/ 10 h 27"/>
                <a:gd name="T10" fmla="*/ 10 w 14"/>
                <a:gd name="T11" fmla="*/ 10 h 27"/>
                <a:gd name="T12" fmla="*/ 10 w 14"/>
                <a:gd name="T13" fmla="*/ 10 h 27"/>
                <a:gd name="T14" fmla="*/ 12 w 14"/>
                <a:gd name="T15" fmla="*/ 10 h 27"/>
                <a:gd name="T16" fmla="*/ 10 w 14"/>
                <a:gd name="T17" fmla="*/ 10 h 27"/>
                <a:gd name="T18" fmla="*/ 10 w 14"/>
                <a:gd name="T19" fmla="*/ 25 h 27"/>
                <a:gd name="T20" fmla="*/ 1 w 14"/>
                <a:gd name="T21" fmla="*/ 24 h 27"/>
                <a:gd name="T22" fmla="*/ 0 w 14"/>
                <a:gd name="T23" fmla="*/ 26 h 27"/>
                <a:gd name="T24" fmla="*/ 7 w 14"/>
                <a:gd name="T25" fmla="*/ 26 h 27"/>
                <a:gd name="T26" fmla="*/ 12 w 14"/>
                <a:gd name="T27" fmla="*/ 27 h 27"/>
                <a:gd name="T28" fmla="*/ 14 w 14"/>
                <a:gd name="T29" fmla="*/ 27 h 27"/>
                <a:gd name="T30" fmla="*/ 14 w 14"/>
                <a:gd name="T31" fmla="*/ 10 h 27"/>
                <a:gd name="T32" fmla="*/ 14 w 14"/>
                <a:gd name="T33" fmla="*/ 10 h 27"/>
                <a:gd name="T34" fmla="*/ 10 w 14"/>
                <a:gd name="T35" fmla="*/ 3 h 27"/>
                <a:gd name="T36" fmla="*/ 7 w 14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7" y="0"/>
                  </a:moveTo>
                  <a:cubicBezTo>
                    <a:pt x="7" y="1"/>
                    <a:pt x="6" y="3"/>
                    <a:pt x="6" y="4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9" y="8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7"/>
                    <a:pt x="12" y="5"/>
                    <a:pt x="10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solidFill>
              <a:srgbClr val="437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8" name="ï$ḻîḍé">
              <a:extLst>
                <a:ext uri="{FF2B5EF4-FFF2-40B4-BE49-F238E27FC236}">
                  <a16:creationId xmlns:a16="http://schemas.microsoft.com/office/drawing/2014/main" id="{F665E740-3459-47B9-ACA4-F3CE014FBDA3}"/>
                </a:ext>
              </a:extLst>
            </p:cNvPr>
            <p:cNvSpPr/>
            <p:nvPr/>
          </p:nvSpPr>
          <p:spPr bwMode="auto">
            <a:xfrm>
              <a:off x="7568653" y="3499968"/>
              <a:ext cx="28104" cy="193918"/>
            </a:xfrm>
            <a:custGeom>
              <a:avLst/>
              <a:gdLst>
                <a:gd name="T0" fmla="*/ 0 w 17"/>
                <a:gd name="T1" fmla="*/ 0 h 123"/>
                <a:gd name="T2" fmla="*/ 0 w 17"/>
                <a:gd name="T3" fmla="*/ 101 h 123"/>
                <a:gd name="T4" fmla="*/ 13 w 17"/>
                <a:gd name="T5" fmla="*/ 123 h 123"/>
                <a:gd name="T6" fmla="*/ 15 w 17"/>
                <a:gd name="T7" fmla="*/ 115 h 123"/>
                <a:gd name="T8" fmla="*/ 17 w 17"/>
                <a:gd name="T9" fmla="*/ 83 h 123"/>
                <a:gd name="T10" fmla="*/ 0 w 17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3">
                  <a:moveTo>
                    <a:pt x="0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4" y="121"/>
                    <a:pt x="14" y="118"/>
                    <a:pt x="15" y="115"/>
                  </a:cubicBezTo>
                  <a:cubicBezTo>
                    <a:pt x="16" y="107"/>
                    <a:pt x="17" y="96"/>
                    <a:pt x="17" y="83"/>
                  </a:cubicBezTo>
                  <a:cubicBezTo>
                    <a:pt x="17" y="59"/>
                    <a:pt x="13" y="28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9" name="ïṥ1íḑê">
              <a:extLst>
                <a:ext uri="{FF2B5EF4-FFF2-40B4-BE49-F238E27FC236}">
                  <a16:creationId xmlns:a16="http://schemas.microsoft.com/office/drawing/2014/main" id="{F2D2E33D-9534-44D2-83E3-01A51B0E182B}"/>
                </a:ext>
              </a:extLst>
            </p:cNvPr>
            <p:cNvSpPr/>
            <p:nvPr/>
          </p:nvSpPr>
          <p:spPr bwMode="auto">
            <a:xfrm>
              <a:off x="7589730" y="3634867"/>
              <a:ext cx="11242" cy="75881"/>
            </a:xfrm>
            <a:custGeom>
              <a:avLst/>
              <a:gdLst>
                <a:gd name="T0" fmla="*/ 5 w 7"/>
                <a:gd name="T1" fmla="*/ 0 h 49"/>
                <a:gd name="T2" fmla="*/ 2 w 7"/>
                <a:gd name="T3" fmla="*/ 43 h 49"/>
                <a:gd name="T4" fmla="*/ 1 w 7"/>
                <a:gd name="T5" fmla="*/ 42 h 49"/>
                <a:gd name="T6" fmla="*/ 0 w 7"/>
                <a:gd name="T7" fmla="*/ 45 h 49"/>
                <a:gd name="T8" fmla="*/ 2 w 7"/>
                <a:gd name="T9" fmla="*/ 49 h 49"/>
                <a:gd name="T10" fmla="*/ 3 w 7"/>
                <a:gd name="T11" fmla="*/ 44 h 49"/>
                <a:gd name="T12" fmla="*/ 7 w 7"/>
                <a:gd name="T13" fmla="*/ 4 h 49"/>
                <a:gd name="T14" fmla="*/ 5 w 7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9">
                  <a:moveTo>
                    <a:pt x="5" y="0"/>
                  </a:moveTo>
                  <a:cubicBezTo>
                    <a:pt x="5" y="26"/>
                    <a:pt x="2" y="43"/>
                    <a:pt x="2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7" y="28"/>
                    <a:pt x="7" y="4"/>
                  </a:cubicBezTo>
                  <a:cubicBezTo>
                    <a:pt x="7" y="3"/>
                    <a:pt x="6" y="2"/>
                    <a:pt x="5" y="0"/>
                  </a:cubicBezTo>
                </a:path>
              </a:pathLst>
            </a:custGeom>
            <a:solidFill>
              <a:srgbClr val="727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0" name="ïṥļîde">
              <a:extLst>
                <a:ext uri="{FF2B5EF4-FFF2-40B4-BE49-F238E27FC236}">
                  <a16:creationId xmlns:a16="http://schemas.microsoft.com/office/drawing/2014/main" id="{6A7669C1-5772-4E1C-807E-633AD986AB61}"/>
                </a:ext>
              </a:extLst>
            </p:cNvPr>
            <p:cNvSpPr/>
            <p:nvPr/>
          </p:nvSpPr>
          <p:spPr bwMode="auto">
            <a:xfrm>
              <a:off x="7563032" y="3473269"/>
              <a:ext cx="39346" cy="167220"/>
            </a:xfrm>
            <a:custGeom>
              <a:avLst/>
              <a:gdLst>
                <a:gd name="T0" fmla="*/ 0 w 25"/>
                <a:gd name="T1" fmla="*/ 0 h 106"/>
                <a:gd name="T2" fmla="*/ 0 w 25"/>
                <a:gd name="T3" fmla="*/ 5 h 106"/>
                <a:gd name="T4" fmla="*/ 2 w 25"/>
                <a:gd name="T5" fmla="*/ 8 h 106"/>
                <a:gd name="T6" fmla="*/ 22 w 25"/>
                <a:gd name="T7" fmla="*/ 102 h 106"/>
                <a:gd name="T8" fmla="*/ 24 w 25"/>
                <a:gd name="T9" fmla="*/ 106 h 106"/>
                <a:gd name="T10" fmla="*/ 25 w 25"/>
                <a:gd name="T11" fmla="*/ 100 h 106"/>
                <a:gd name="T12" fmla="*/ 4 w 25"/>
                <a:gd name="T13" fmla="*/ 7 h 106"/>
                <a:gd name="T14" fmla="*/ 0 w 25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9" y="40"/>
                    <a:pt x="23" y="75"/>
                    <a:pt x="22" y="102"/>
                  </a:cubicBezTo>
                  <a:cubicBezTo>
                    <a:pt x="23" y="104"/>
                    <a:pt x="24" y="105"/>
                    <a:pt x="24" y="106"/>
                  </a:cubicBezTo>
                  <a:cubicBezTo>
                    <a:pt x="24" y="104"/>
                    <a:pt x="25" y="102"/>
                    <a:pt x="25" y="100"/>
                  </a:cubicBezTo>
                  <a:cubicBezTo>
                    <a:pt x="24" y="73"/>
                    <a:pt x="20" y="38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1" name="îṡlïḑè">
              <a:extLst>
                <a:ext uri="{FF2B5EF4-FFF2-40B4-BE49-F238E27FC236}">
                  <a16:creationId xmlns:a16="http://schemas.microsoft.com/office/drawing/2014/main" id="{4122BA9C-AEB4-4D0A-9EB8-254848995C3B}"/>
                </a:ext>
              </a:extLst>
            </p:cNvPr>
            <p:cNvSpPr/>
            <p:nvPr/>
          </p:nvSpPr>
          <p:spPr bwMode="auto">
            <a:xfrm>
              <a:off x="7563032" y="3658755"/>
              <a:ext cx="28104" cy="46372"/>
            </a:xfrm>
            <a:custGeom>
              <a:avLst/>
              <a:gdLst>
                <a:gd name="T0" fmla="*/ 0 w 18"/>
                <a:gd name="T1" fmla="*/ 0 h 29"/>
                <a:gd name="T2" fmla="*/ 0 w 18"/>
                <a:gd name="T3" fmla="*/ 1 h 29"/>
                <a:gd name="T4" fmla="*/ 17 w 18"/>
                <a:gd name="T5" fmla="*/ 29 h 29"/>
                <a:gd name="T6" fmla="*/ 18 w 18"/>
                <a:gd name="T7" fmla="*/ 26 h 29"/>
                <a:gd name="T8" fmla="*/ 2 w 18"/>
                <a:gd name="T9" fmla="*/ 0 h 29"/>
                <a:gd name="T10" fmla="*/ 0 w 18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8" y="27"/>
                    <a:pt x="18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E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2" name="i$ḻiḓé">
              <a:extLst>
                <a:ext uri="{FF2B5EF4-FFF2-40B4-BE49-F238E27FC236}">
                  <a16:creationId xmlns:a16="http://schemas.microsoft.com/office/drawing/2014/main" id="{3A776377-E572-4DDE-8808-B05A22B094B3}"/>
                </a:ext>
              </a:extLst>
            </p:cNvPr>
            <p:cNvSpPr/>
            <p:nvPr/>
          </p:nvSpPr>
          <p:spPr bwMode="auto">
            <a:xfrm>
              <a:off x="7563032" y="3481700"/>
              <a:ext cx="36535" cy="220617"/>
            </a:xfrm>
            <a:custGeom>
              <a:avLst/>
              <a:gdLst>
                <a:gd name="T0" fmla="*/ 17 w 23"/>
                <a:gd name="T1" fmla="*/ 135 h 140"/>
                <a:gd name="T2" fmla="*/ 4 w 23"/>
                <a:gd name="T3" fmla="*/ 113 h 140"/>
                <a:gd name="T4" fmla="*/ 4 w 23"/>
                <a:gd name="T5" fmla="*/ 12 h 140"/>
                <a:gd name="T6" fmla="*/ 21 w 23"/>
                <a:gd name="T7" fmla="*/ 95 h 140"/>
                <a:gd name="T8" fmla="*/ 19 w 23"/>
                <a:gd name="T9" fmla="*/ 127 h 140"/>
                <a:gd name="T10" fmla="*/ 17 w 23"/>
                <a:gd name="T11" fmla="*/ 135 h 140"/>
                <a:gd name="T12" fmla="*/ 0 w 23"/>
                <a:gd name="T13" fmla="*/ 0 h 140"/>
                <a:gd name="T14" fmla="*/ 0 w 23"/>
                <a:gd name="T15" fmla="*/ 113 h 140"/>
                <a:gd name="T16" fmla="*/ 2 w 23"/>
                <a:gd name="T17" fmla="*/ 113 h 140"/>
                <a:gd name="T18" fmla="*/ 18 w 23"/>
                <a:gd name="T19" fmla="*/ 139 h 140"/>
                <a:gd name="T20" fmla="*/ 19 w 23"/>
                <a:gd name="T21" fmla="*/ 140 h 140"/>
                <a:gd name="T22" fmla="*/ 22 w 23"/>
                <a:gd name="T23" fmla="*/ 97 h 140"/>
                <a:gd name="T24" fmla="*/ 2 w 23"/>
                <a:gd name="T25" fmla="*/ 3 h 140"/>
                <a:gd name="T26" fmla="*/ 0 w 23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40">
                  <a:moveTo>
                    <a:pt x="17" y="135"/>
                  </a:moveTo>
                  <a:cubicBezTo>
                    <a:pt x="4" y="113"/>
                    <a:pt x="4" y="113"/>
                    <a:pt x="4" y="1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7" y="40"/>
                    <a:pt x="21" y="71"/>
                    <a:pt x="21" y="95"/>
                  </a:cubicBezTo>
                  <a:cubicBezTo>
                    <a:pt x="21" y="108"/>
                    <a:pt x="20" y="119"/>
                    <a:pt x="19" y="127"/>
                  </a:cubicBezTo>
                  <a:cubicBezTo>
                    <a:pt x="18" y="130"/>
                    <a:pt x="18" y="133"/>
                    <a:pt x="17" y="135"/>
                  </a:cubicBezTo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0"/>
                    <a:pt x="22" y="123"/>
                    <a:pt x="22" y="97"/>
                  </a:cubicBezTo>
                  <a:cubicBezTo>
                    <a:pt x="23" y="70"/>
                    <a:pt x="19" y="35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37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3" name="îş1îḑé">
              <a:extLst>
                <a:ext uri="{FF2B5EF4-FFF2-40B4-BE49-F238E27FC236}">
                  <a16:creationId xmlns:a16="http://schemas.microsoft.com/office/drawing/2014/main" id="{A4B147A7-BD78-48D5-8873-2D47F0B56C15}"/>
                </a:ext>
              </a:extLst>
            </p:cNvPr>
            <p:cNvSpPr/>
            <p:nvPr/>
          </p:nvSpPr>
          <p:spPr bwMode="auto">
            <a:xfrm>
              <a:off x="6903992" y="3716369"/>
              <a:ext cx="254342" cy="335844"/>
            </a:xfrm>
            <a:custGeom>
              <a:avLst/>
              <a:gdLst>
                <a:gd name="T0" fmla="*/ 28 w 161"/>
                <a:gd name="T1" fmla="*/ 16 h 214"/>
                <a:gd name="T2" fmla="*/ 130 w 161"/>
                <a:gd name="T3" fmla="*/ 78 h 214"/>
                <a:gd name="T4" fmla="*/ 133 w 161"/>
                <a:gd name="T5" fmla="*/ 198 h 214"/>
                <a:gd name="T6" fmla="*/ 30 w 161"/>
                <a:gd name="T7" fmla="*/ 136 h 214"/>
                <a:gd name="T8" fmla="*/ 28 w 161"/>
                <a:gd name="T9" fmla="*/ 1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14">
                  <a:moveTo>
                    <a:pt x="28" y="16"/>
                  </a:moveTo>
                  <a:cubicBezTo>
                    <a:pt x="55" y="0"/>
                    <a:pt x="101" y="28"/>
                    <a:pt x="130" y="78"/>
                  </a:cubicBezTo>
                  <a:cubicBezTo>
                    <a:pt x="159" y="129"/>
                    <a:pt x="161" y="182"/>
                    <a:pt x="133" y="198"/>
                  </a:cubicBezTo>
                  <a:cubicBezTo>
                    <a:pt x="105" y="214"/>
                    <a:pt x="60" y="186"/>
                    <a:pt x="30" y="136"/>
                  </a:cubicBezTo>
                  <a:cubicBezTo>
                    <a:pt x="1" y="86"/>
                    <a:pt x="0" y="32"/>
                    <a:pt x="28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4" name="iślîḑé">
              <a:extLst>
                <a:ext uri="{FF2B5EF4-FFF2-40B4-BE49-F238E27FC236}">
                  <a16:creationId xmlns:a16="http://schemas.microsoft.com/office/drawing/2014/main" id="{609D5311-FADC-4153-9349-CBC837D0960C}"/>
                </a:ext>
              </a:extLst>
            </p:cNvPr>
            <p:cNvSpPr/>
            <p:nvPr/>
          </p:nvSpPr>
          <p:spPr bwMode="auto">
            <a:xfrm>
              <a:off x="6853404" y="3721990"/>
              <a:ext cx="304929" cy="330223"/>
            </a:xfrm>
            <a:custGeom>
              <a:avLst/>
              <a:gdLst>
                <a:gd name="T0" fmla="*/ 129 w 194"/>
                <a:gd name="T1" fmla="*/ 94 h 210"/>
                <a:gd name="T2" fmla="*/ 166 w 194"/>
                <a:gd name="T3" fmla="*/ 194 h 210"/>
                <a:gd name="T4" fmla="*/ 29 w 194"/>
                <a:gd name="T5" fmla="*/ 152 h 210"/>
                <a:gd name="T6" fmla="*/ 54 w 194"/>
                <a:gd name="T7" fmla="*/ 16 h 210"/>
                <a:gd name="T8" fmla="*/ 129 w 194"/>
                <a:gd name="T9" fmla="*/ 9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10">
                  <a:moveTo>
                    <a:pt x="129" y="94"/>
                  </a:moveTo>
                  <a:cubicBezTo>
                    <a:pt x="158" y="145"/>
                    <a:pt x="194" y="178"/>
                    <a:pt x="166" y="194"/>
                  </a:cubicBezTo>
                  <a:cubicBezTo>
                    <a:pt x="139" y="210"/>
                    <a:pt x="58" y="202"/>
                    <a:pt x="29" y="152"/>
                  </a:cubicBezTo>
                  <a:cubicBezTo>
                    <a:pt x="0" y="102"/>
                    <a:pt x="26" y="32"/>
                    <a:pt x="54" y="16"/>
                  </a:cubicBezTo>
                  <a:cubicBezTo>
                    <a:pt x="82" y="0"/>
                    <a:pt x="100" y="44"/>
                    <a:pt x="129" y="94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5" name="iṧlïḓé">
              <a:extLst>
                <a:ext uri="{FF2B5EF4-FFF2-40B4-BE49-F238E27FC236}">
                  <a16:creationId xmlns:a16="http://schemas.microsoft.com/office/drawing/2014/main" id="{4F107B59-83DA-46F3-9E0B-C509BAE161DB}"/>
                </a:ext>
              </a:extLst>
            </p:cNvPr>
            <p:cNvSpPr/>
            <p:nvPr/>
          </p:nvSpPr>
          <p:spPr bwMode="auto">
            <a:xfrm>
              <a:off x="6577985" y="3348206"/>
              <a:ext cx="112416" cy="281040"/>
            </a:xfrm>
            <a:custGeom>
              <a:avLst/>
              <a:gdLst>
                <a:gd name="T0" fmla="*/ 54 w 71"/>
                <a:gd name="T1" fmla="*/ 155 h 179"/>
                <a:gd name="T2" fmla="*/ 48 w 71"/>
                <a:gd name="T3" fmla="*/ 155 h 179"/>
                <a:gd name="T4" fmla="*/ 66 w 71"/>
                <a:gd name="T5" fmla="*/ 179 h 179"/>
                <a:gd name="T6" fmla="*/ 66 w 71"/>
                <a:gd name="T7" fmla="*/ 179 h 179"/>
                <a:gd name="T8" fmla="*/ 71 w 71"/>
                <a:gd name="T9" fmla="*/ 177 h 179"/>
                <a:gd name="T10" fmla="*/ 54 w 71"/>
                <a:gd name="T11" fmla="*/ 155 h 179"/>
                <a:gd name="T12" fmla="*/ 0 w 71"/>
                <a:gd name="T13" fmla="*/ 0 h 179"/>
                <a:gd name="T14" fmla="*/ 25 w 71"/>
                <a:gd name="T15" fmla="*/ 113 h 179"/>
                <a:gd name="T16" fmla="*/ 25 w 71"/>
                <a:gd name="T17" fmla="*/ 105 h 179"/>
                <a:gd name="T18" fmla="*/ 0 w 71"/>
                <a:gd name="T19" fmla="*/ 0 h 179"/>
                <a:gd name="T20" fmla="*/ 0 w 71"/>
                <a:gd name="T2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79">
                  <a:moveTo>
                    <a:pt x="54" y="155"/>
                  </a:moveTo>
                  <a:cubicBezTo>
                    <a:pt x="48" y="155"/>
                    <a:pt x="48" y="155"/>
                    <a:pt x="48" y="155"/>
                  </a:cubicBezTo>
                  <a:cubicBezTo>
                    <a:pt x="54" y="164"/>
                    <a:pt x="59" y="172"/>
                    <a:pt x="66" y="179"/>
                  </a:cubicBezTo>
                  <a:cubicBezTo>
                    <a:pt x="66" y="179"/>
                    <a:pt x="66" y="179"/>
                    <a:pt x="66" y="179"/>
                  </a:cubicBezTo>
                  <a:cubicBezTo>
                    <a:pt x="68" y="178"/>
                    <a:pt x="69" y="178"/>
                    <a:pt x="71" y="177"/>
                  </a:cubicBezTo>
                  <a:cubicBezTo>
                    <a:pt x="65" y="170"/>
                    <a:pt x="59" y="163"/>
                    <a:pt x="54" y="155"/>
                  </a:cubicBezTo>
                  <a:moveTo>
                    <a:pt x="0" y="0"/>
                  </a:moveTo>
                  <a:cubicBezTo>
                    <a:pt x="0" y="40"/>
                    <a:pt x="9" y="78"/>
                    <a:pt x="25" y="113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0" y="73"/>
                    <a:pt x="2" y="3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6" name="ïṧ1îḓe">
              <a:extLst>
                <a:ext uri="{FF2B5EF4-FFF2-40B4-BE49-F238E27FC236}">
                  <a16:creationId xmlns:a16="http://schemas.microsoft.com/office/drawing/2014/main" id="{2A658F89-243B-43DA-8AE0-C6EC29E06CA9}"/>
                </a:ext>
              </a:extLst>
            </p:cNvPr>
            <p:cNvSpPr/>
            <p:nvPr/>
          </p:nvSpPr>
          <p:spPr bwMode="auto">
            <a:xfrm>
              <a:off x="6618736" y="3512614"/>
              <a:ext cx="44966" cy="78691"/>
            </a:xfrm>
            <a:custGeom>
              <a:avLst/>
              <a:gdLst>
                <a:gd name="T0" fmla="*/ 0 w 29"/>
                <a:gd name="T1" fmla="*/ 0 h 50"/>
                <a:gd name="T2" fmla="*/ 0 w 29"/>
                <a:gd name="T3" fmla="*/ 8 h 50"/>
                <a:gd name="T4" fmla="*/ 23 w 29"/>
                <a:gd name="T5" fmla="*/ 50 h 50"/>
                <a:gd name="T6" fmla="*/ 29 w 29"/>
                <a:gd name="T7" fmla="*/ 50 h 50"/>
                <a:gd name="T8" fmla="*/ 0 w 2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0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" y="23"/>
                    <a:pt x="14" y="37"/>
                    <a:pt x="23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17" y="35"/>
                    <a:pt x="8" y="18"/>
                    <a:pt x="0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7" name="ïsļîḍe">
              <a:extLst>
                <a:ext uri="{FF2B5EF4-FFF2-40B4-BE49-F238E27FC236}">
                  <a16:creationId xmlns:a16="http://schemas.microsoft.com/office/drawing/2014/main" id="{39FD61B2-58D7-4456-A8B3-7816032458E4}"/>
                </a:ext>
              </a:extLst>
            </p:cNvPr>
            <p:cNvSpPr/>
            <p:nvPr/>
          </p:nvSpPr>
          <p:spPr bwMode="auto">
            <a:xfrm>
              <a:off x="6895560" y="3766956"/>
              <a:ext cx="19673" cy="12647"/>
            </a:xfrm>
            <a:custGeom>
              <a:avLst/>
              <a:gdLst>
                <a:gd name="T0" fmla="*/ 6 w 13"/>
                <a:gd name="T1" fmla="*/ 0 h 8"/>
                <a:gd name="T2" fmla="*/ 6 w 13"/>
                <a:gd name="T3" fmla="*/ 0 h 8"/>
                <a:gd name="T4" fmla="*/ 0 w 13"/>
                <a:gd name="T5" fmla="*/ 5 h 8"/>
                <a:gd name="T6" fmla="*/ 8 w 13"/>
                <a:gd name="T7" fmla="*/ 8 h 8"/>
                <a:gd name="T8" fmla="*/ 13 w 13"/>
                <a:gd name="T9" fmla="*/ 1 h 8"/>
                <a:gd name="T10" fmla="*/ 6 w 1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5" y="7"/>
                    <a:pt x="8" y="8"/>
                  </a:cubicBezTo>
                  <a:cubicBezTo>
                    <a:pt x="9" y="6"/>
                    <a:pt x="11" y="3"/>
                    <a:pt x="13" y="1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6A7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8" name="îṣḻíḓé">
              <a:extLst>
                <a:ext uri="{FF2B5EF4-FFF2-40B4-BE49-F238E27FC236}">
                  <a16:creationId xmlns:a16="http://schemas.microsoft.com/office/drawing/2014/main" id="{B98AB393-2BFF-4E2B-8689-3AA72F9C728B}"/>
                </a:ext>
              </a:extLst>
            </p:cNvPr>
            <p:cNvSpPr/>
            <p:nvPr/>
          </p:nvSpPr>
          <p:spPr bwMode="auto">
            <a:xfrm>
              <a:off x="6681970" y="3626436"/>
              <a:ext cx="222022" cy="147547"/>
            </a:xfrm>
            <a:custGeom>
              <a:avLst/>
              <a:gdLst>
                <a:gd name="T0" fmla="*/ 5 w 141"/>
                <a:gd name="T1" fmla="*/ 0 h 94"/>
                <a:gd name="T2" fmla="*/ 0 w 141"/>
                <a:gd name="T3" fmla="*/ 2 h 94"/>
                <a:gd name="T4" fmla="*/ 0 w 141"/>
                <a:gd name="T5" fmla="*/ 2 h 94"/>
                <a:gd name="T6" fmla="*/ 135 w 141"/>
                <a:gd name="T7" fmla="*/ 94 h 94"/>
                <a:gd name="T8" fmla="*/ 141 w 141"/>
                <a:gd name="T9" fmla="*/ 89 h 94"/>
                <a:gd name="T10" fmla="*/ 141 w 141"/>
                <a:gd name="T11" fmla="*/ 89 h 94"/>
                <a:gd name="T12" fmla="*/ 5 w 141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94">
                  <a:moveTo>
                    <a:pt x="5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5" y="45"/>
                    <a:pt x="81" y="77"/>
                    <a:pt x="135" y="94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88" y="72"/>
                    <a:pt x="40" y="41"/>
                    <a:pt x="5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9" name="îsḻiḍé">
              <a:extLst>
                <a:ext uri="{FF2B5EF4-FFF2-40B4-BE49-F238E27FC236}">
                  <a16:creationId xmlns:a16="http://schemas.microsoft.com/office/drawing/2014/main" id="{90F6CDF5-0188-4C06-97F0-68B8CDA9792C}"/>
                </a:ext>
              </a:extLst>
            </p:cNvPr>
            <p:cNvSpPr/>
            <p:nvPr/>
          </p:nvSpPr>
          <p:spPr bwMode="auto">
            <a:xfrm>
              <a:off x="7068401" y="3781008"/>
              <a:ext cx="37941" cy="14052"/>
            </a:xfrm>
            <a:custGeom>
              <a:avLst/>
              <a:gdLst>
                <a:gd name="T0" fmla="*/ 23 w 24"/>
                <a:gd name="T1" fmla="*/ 0 h 9"/>
                <a:gd name="T2" fmla="*/ 0 w 24"/>
                <a:gd name="T3" fmla="*/ 2 h 9"/>
                <a:gd name="T4" fmla="*/ 7 w 24"/>
                <a:gd name="T5" fmla="*/ 9 h 9"/>
                <a:gd name="T6" fmla="*/ 24 w 24"/>
                <a:gd name="T7" fmla="*/ 7 h 9"/>
                <a:gd name="T8" fmla="*/ 23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23" y="0"/>
                  </a:moveTo>
                  <a:cubicBezTo>
                    <a:pt x="15" y="1"/>
                    <a:pt x="8" y="2"/>
                    <a:pt x="0" y="2"/>
                  </a:cubicBezTo>
                  <a:cubicBezTo>
                    <a:pt x="2" y="4"/>
                    <a:pt x="4" y="7"/>
                    <a:pt x="7" y="9"/>
                  </a:cubicBezTo>
                  <a:cubicBezTo>
                    <a:pt x="12" y="8"/>
                    <a:pt x="18" y="8"/>
                    <a:pt x="24" y="7"/>
                  </a:cubicBezTo>
                  <a:cubicBezTo>
                    <a:pt x="24" y="4"/>
                    <a:pt x="23" y="2"/>
                    <a:pt x="23" y="0"/>
                  </a:cubicBezTo>
                </a:path>
              </a:pathLst>
            </a:custGeom>
            <a:solidFill>
              <a:srgbClr val="6A7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0" name="ïšḷîḓê">
              <a:extLst>
                <a:ext uri="{FF2B5EF4-FFF2-40B4-BE49-F238E27FC236}">
                  <a16:creationId xmlns:a16="http://schemas.microsoft.com/office/drawing/2014/main" id="{C6B3E04A-D622-431A-B32A-D8FF5E4AABF8}"/>
                </a:ext>
              </a:extLst>
            </p:cNvPr>
            <p:cNvSpPr/>
            <p:nvPr/>
          </p:nvSpPr>
          <p:spPr bwMode="auto">
            <a:xfrm>
              <a:off x="7104936" y="3734636"/>
              <a:ext cx="137710" cy="57614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29 h 36"/>
                <a:gd name="T4" fmla="*/ 1 w 88"/>
                <a:gd name="T5" fmla="*/ 36 h 36"/>
                <a:gd name="T6" fmla="*/ 88 w 8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cubicBezTo>
                    <a:pt x="61" y="14"/>
                    <a:pt x="31" y="24"/>
                    <a:pt x="0" y="29"/>
                  </a:cubicBezTo>
                  <a:cubicBezTo>
                    <a:pt x="0" y="31"/>
                    <a:pt x="1" y="33"/>
                    <a:pt x="1" y="36"/>
                  </a:cubicBezTo>
                  <a:cubicBezTo>
                    <a:pt x="33" y="30"/>
                    <a:pt x="62" y="17"/>
                    <a:pt x="88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1" name="iśľíḍê">
              <a:extLst>
                <a:ext uri="{FF2B5EF4-FFF2-40B4-BE49-F238E27FC236}">
                  <a16:creationId xmlns:a16="http://schemas.microsoft.com/office/drawing/2014/main" id="{BD91C6F4-24C2-46CD-8BEA-CB68FE979553}"/>
                </a:ext>
              </a:extLst>
            </p:cNvPr>
            <p:cNvSpPr/>
            <p:nvPr/>
          </p:nvSpPr>
          <p:spPr bwMode="auto">
            <a:xfrm>
              <a:off x="7005166" y="3783819"/>
              <a:ext cx="74476" cy="14052"/>
            </a:xfrm>
            <a:custGeom>
              <a:avLst/>
              <a:gdLst>
                <a:gd name="T0" fmla="*/ 40 w 47"/>
                <a:gd name="T1" fmla="*/ 0 h 9"/>
                <a:gd name="T2" fmla="*/ 20 w 47"/>
                <a:gd name="T3" fmla="*/ 1 h 9"/>
                <a:gd name="T4" fmla="*/ 0 w 47"/>
                <a:gd name="T5" fmla="*/ 0 h 9"/>
                <a:gd name="T6" fmla="*/ 5 w 47"/>
                <a:gd name="T7" fmla="*/ 8 h 9"/>
                <a:gd name="T8" fmla="*/ 20 w 47"/>
                <a:gd name="T9" fmla="*/ 9 h 9"/>
                <a:gd name="T10" fmla="*/ 47 w 47"/>
                <a:gd name="T11" fmla="*/ 7 h 9"/>
                <a:gd name="T12" fmla="*/ 40 w 4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">
                  <a:moveTo>
                    <a:pt x="40" y="0"/>
                  </a:moveTo>
                  <a:cubicBezTo>
                    <a:pt x="33" y="0"/>
                    <a:pt x="27" y="1"/>
                    <a:pt x="20" y="1"/>
                  </a:cubicBezTo>
                  <a:cubicBezTo>
                    <a:pt x="13" y="1"/>
                    <a:pt x="7" y="0"/>
                    <a:pt x="0" y="0"/>
                  </a:cubicBezTo>
                  <a:cubicBezTo>
                    <a:pt x="2" y="3"/>
                    <a:pt x="4" y="5"/>
                    <a:pt x="5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9" y="9"/>
                    <a:pt x="38" y="8"/>
                    <a:pt x="47" y="7"/>
                  </a:cubicBezTo>
                  <a:cubicBezTo>
                    <a:pt x="44" y="5"/>
                    <a:pt x="42" y="2"/>
                    <a:pt x="4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2" name="îš1ïḓé">
              <a:extLst>
                <a:ext uri="{FF2B5EF4-FFF2-40B4-BE49-F238E27FC236}">
                  <a16:creationId xmlns:a16="http://schemas.microsoft.com/office/drawing/2014/main" id="{BBC8C8F6-0F7A-449A-A4B6-FA8324BCD21C}"/>
                </a:ext>
              </a:extLst>
            </p:cNvPr>
            <p:cNvSpPr/>
            <p:nvPr/>
          </p:nvSpPr>
          <p:spPr bwMode="auto">
            <a:xfrm>
              <a:off x="6908208" y="3768361"/>
              <a:ext cx="105391" cy="28104"/>
            </a:xfrm>
            <a:custGeom>
              <a:avLst/>
              <a:gdLst>
                <a:gd name="T0" fmla="*/ 5 w 67"/>
                <a:gd name="T1" fmla="*/ 0 h 18"/>
                <a:gd name="T2" fmla="*/ 0 w 67"/>
                <a:gd name="T3" fmla="*/ 7 h 18"/>
                <a:gd name="T4" fmla="*/ 67 w 67"/>
                <a:gd name="T5" fmla="*/ 18 h 18"/>
                <a:gd name="T6" fmla="*/ 62 w 67"/>
                <a:gd name="T7" fmla="*/ 10 h 18"/>
                <a:gd name="T8" fmla="*/ 5 w 6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8">
                  <a:moveTo>
                    <a:pt x="5" y="0"/>
                  </a:moveTo>
                  <a:cubicBezTo>
                    <a:pt x="3" y="2"/>
                    <a:pt x="1" y="5"/>
                    <a:pt x="0" y="7"/>
                  </a:cubicBezTo>
                  <a:cubicBezTo>
                    <a:pt x="21" y="13"/>
                    <a:pt x="44" y="17"/>
                    <a:pt x="67" y="18"/>
                  </a:cubicBezTo>
                  <a:cubicBezTo>
                    <a:pt x="66" y="15"/>
                    <a:pt x="64" y="13"/>
                    <a:pt x="62" y="10"/>
                  </a:cubicBezTo>
                  <a:cubicBezTo>
                    <a:pt x="42" y="9"/>
                    <a:pt x="23" y="5"/>
                    <a:pt x="5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3" name="iŝḻidê">
              <a:extLst>
                <a:ext uri="{FF2B5EF4-FFF2-40B4-BE49-F238E27FC236}">
                  <a16:creationId xmlns:a16="http://schemas.microsoft.com/office/drawing/2014/main" id="{E801CD10-DEB4-4839-87EA-1C2ACFE69BB2}"/>
                </a:ext>
              </a:extLst>
            </p:cNvPr>
            <p:cNvSpPr/>
            <p:nvPr/>
          </p:nvSpPr>
          <p:spPr bwMode="auto">
            <a:xfrm>
              <a:off x="6576580" y="2867627"/>
              <a:ext cx="919003" cy="917598"/>
            </a:xfrm>
            <a:prstGeom prst="ellipse">
              <a:avLst/>
            </a:pr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4" name="ïṣḻîḋé">
              <a:extLst>
                <a:ext uri="{FF2B5EF4-FFF2-40B4-BE49-F238E27FC236}">
                  <a16:creationId xmlns:a16="http://schemas.microsoft.com/office/drawing/2014/main" id="{A4678B31-2A32-41D0-8927-42FAAE75B66F}"/>
                </a:ext>
              </a:extLst>
            </p:cNvPr>
            <p:cNvSpPr/>
            <p:nvPr/>
          </p:nvSpPr>
          <p:spPr bwMode="auto">
            <a:xfrm>
              <a:off x="6385472" y="2524757"/>
              <a:ext cx="1211285" cy="831880"/>
            </a:xfrm>
            <a:custGeom>
              <a:avLst/>
              <a:gdLst>
                <a:gd name="T0" fmla="*/ 388 w 769"/>
                <a:gd name="T1" fmla="*/ 380 h 529"/>
                <a:gd name="T2" fmla="*/ 475 w 769"/>
                <a:gd name="T3" fmla="*/ 449 h 529"/>
                <a:gd name="T4" fmla="*/ 626 w 769"/>
                <a:gd name="T5" fmla="*/ 456 h 529"/>
                <a:gd name="T6" fmla="*/ 711 w 769"/>
                <a:gd name="T7" fmla="*/ 447 h 529"/>
                <a:gd name="T8" fmla="*/ 724 w 769"/>
                <a:gd name="T9" fmla="*/ 449 h 529"/>
                <a:gd name="T10" fmla="*/ 735 w 769"/>
                <a:gd name="T11" fmla="*/ 435 h 529"/>
                <a:gd name="T12" fmla="*/ 702 w 769"/>
                <a:gd name="T13" fmla="*/ 124 h 529"/>
                <a:gd name="T14" fmla="*/ 651 w 769"/>
                <a:gd name="T15" fmla="*/ 60 h 529"/>
                <a:gd name="T16" fmla="*/ 593 w 769"/>
                <a:gd name="T17" fmla="*/ 30 h 529"/>
                <a:gd name="T18" fmla="*/ 477 w 769"/>
                <a:gd name="T19" fmla="*/ 2 h 529"/>
                <a:gd name="T20" fmla="*/ 456 w 769"/>
                <a:gd name="T21" fmla="*/ 1 h 529"/>
                <a:gd name="T22" fmla="*/ 429 w 769"/>
                <a:gd name="T23" fmla="*/ 12 h 529"/>
                <a:gd name="T24" fmla="*/ 310 w 769"/>
                <a:gd name="T25" fmla="*/ 45 h 529"/>
                <a:gd name="T26" fmla="*/ 269 w 769"/>
                <a:gd name="T27" fmla="*/ 45 h 529"/>
                <a:gd name="T28" fmla="*/ 147 w 769"/>
                <a:gd name="T29" fmla="*/ 70 h 529"/>
                <a:gd name="T30" fmla="*/ 74 w 769"/>
                <a:gd name="T31" fmla="*/ 255 h 529"/>
                <a:gd name="T32" fmla="*/ 2 w 769"/>
                <a:gd name="T33" fmla="*/ 366 h 529"/>
                <a:gd name="T34" fmla="*/ 4 w 769"/>
                <a:gd name="T35" fmla="*/ 406 h 529"/>
                <a:gd name="T36" fmla="*/ 156 w 769"/>
                <a:gd name="T37" fmla="*/ 528 h 529"/>
                <a:gd name="T38" fmla="*/ 187 w 769"/>
                <a:gd name="T39" fmla="*/ 522 h 529"/>
                <a:gd name="T40" fmla="*/ 204 w 769"/>
                <a:gd name="T41" fmla="*/ 506 h 529"/>
                <a:gd name="T42" fmla="*/ 388 w 769"/>
                <a:gd name="T43" fmla="*/ 38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9" h="529">
                  <a:moveTo>
                    <a:pt x="388" y="380"/>
                  </a:moveTo>
                  <a:cubicBezTo>
                    <a:pt x="423" y="393"/>
                    <a:pt x="443" y="429"/>
                    <a:pt x="475" y="449"/>
                  </a:cubicBezTo>
                  <a:cubicBezTo>
                    <a:pt x="519" y="477"/>
                    <a:pt x="576" y="470"/>
                    <a:pt x="626" y="456"/>
                  </a:cubicBezTo>
                  <a:cubicBezTo>
                    <a:pt x="654" y="448"/>
                    <a:pt x="683" y="439"/>
                    <a:pt x="711" y="447"/>
                  </a:cubicBezTo>
                  <a:cubicBezTo>
                    <a:pt x="715" y="449"/>
                    <a:pt x="719" y="450"/>
                    <a:pt x="724" y="449"/>
                  </a:cubicBezTo>
                  <a:cubicBezTo>
                    <a:pt x="730" y="447"/>
                    <a:pt x="733" y="441"/>
                    <a:pt x="735" y="435"/>
                  </a:cubicBezTo>
                  <a:cubicBezTo>
                    <a:pt x="769" y="333"/>
                    <a:pt x="754" y="218"/>
                    <a:pt x="702" y="124"/>
                  </a:cubicBezTo>
                  <a:cubicBezTo>
                    <a:pt x="689" y="100"/>
                    <a:pt x="673" y="76"/>
                    <a:pt x="651" y="60"/>
                  </a:cubicBezTo>
                  <a:cubicBezTo>
                    <a:pt x="634" y="46"/>
                    <a:pt x="613" y="38"/>
                    <a:pt x="593" y="30"/>
                  </a:cubicBezTo>
                  <a:cubicBezTo>
                    <a:pt x="555" y="17"/>
                    <a:pt x="517" y="7"/>
                    <a:pt x="477" y="2"/>
                  </a:cubicBezTo>
                  <a:cubicBezTo>
                    <a:pt x="470" y="0"/>
                    <a:pt x="463" y="0"/>
                    <a:pt x="456" y="1"/>
                  </a:cubicBezTo>
                  <a:cubicBezTo>
                    <a:pt x="447" y="3"/>
                    <a:pt x="438" y="8"/>
                    <a:pt x="429" y="12"/>
                  </a:cubicBezTo>
                  <a:cubicBezTo>
                    <a:pt x="393" y="32"/>
                    <a:pt x="352" y="43"/>
                    <a:pt x="310" y="45"/>
                  </a:cubicBezTo>
                  <a:cubicBezTo>
                    <a:pt x="297" y="45"/>
                    <a:pt x="283" y="45"/>
                    <a:pt x="269" y="45"/>
                  </a:cubicBezTo>
                  <a:cubicBezTo>
                    <a:pt x="225" y="44"/>
                    <a:pt x="180" y="42"/>
                    <a:pt x="147" y="70"/>
                  </a:cubicBezTo>
                  <a:cubicBezTo>
                    <a:pt x="95" y="113"/>
                    <a:pt x="108" y="197"/>
                    <a:pt x="74" y="255"/>
                  </a:cubicBezTo>
                  <a:cubicBezTo>
                    <a:pt x="52" y="294"/>
                    <a:pt x="9" y="322"/>
                    <a:pt x="2" y="366"/>
                  </a:cubicBezTo>
                  <a:cubicBezTo>
                    <a:pt x="0" y="380"/>
                    <a:pt x="1" y="393"/>
                    <a:pt x="4" y="406"/>
                  </a:cubicBezTo>
                  <a:cubicBezTo>
                    <a:pt x="21" y="474"/>
                    <a:pt x="86" y="527"/>
                    <a:pt x="156" y="528"/>
                  </a:cubicBezTo>
                  <a:cubicBezTo>
                    <a:pt x="167" y="529"/>
                    <a:pt x="178" y="526"/>
                    <a:pt x="187" y="522"/>
                  </a:cubicBezTo>
                  <a:cubicBezTo>
                    <a:pt x="193" y="517"/>
                    <a:pt x="199" y="512"/>
                    <a:pt x="204" y="506"/>
                  </a:cubicBezTo>
                  <a:cubicBezTo>
                    <a:pt x="249" y="452"/>
                    <a:pt x="302" y="348"/>
                    <a:pt x="388" y="380"/>
                  </a:cubicBezTo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5" name="îṧľíḓê">
              <a:extLst>
                <a:ext uri="{FF2B5EF4-FFF2-40B4-BE49-F238E27FC236}">
                  <a16:creationId xmlns:a16="http://schemas.microsoft.com/office/drawing/2014/main" id="{8CE80647-C3B3-46CA-9F3A-0528033DC1CD}"/>
                </a:ext>
              </a:extLst>
            </p:cNvPr>
            <p:cNvSpPr/>
            <p:nvPr/>
          </p:nvSpPr>
          <p:spPr bwMode="auto">
            <a:xfrm>
              <a:off x="7571463" y="3009552"/>
              <a:ext cx="0" cy="15458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6" name="í$ľîḍe">
              <a:extLst>
                <a:ext uri="{FF2B5EF4-FFF2-40B4-BE49-F238E27FC236}">
                  <a16:creationId xmlns:a16="http://schemas.microsoft.com/office/drawing/2014/main" id="{6ACBDEEA-3209-4B32-822A-D89D2E7BC404}"/>
                </a:ext>
              </a:extLst>
            </p:cNvPr>
            <p:cNvSpPr/>
            <p:nvPr/>
          </p:nvSpPr>
          <p:spPr bwMode="auto">
            <a:xfrm>
              <a:off x="7565842" y="3025009"/>
              <a:ext cx="5621" cy="74476"/>
            </a:xfrm>
            <a:custGeom>
              <a:avLst/>
              <a:gdLst>
                <a:gd name="T0" fmla="*/ 3 w 3"/>
                <a:gd name="T1" fmla="*/ 0 h 47"/>
                <a:gd name="T2" fmla="*/ 3 w 3"/>
                <a:gd name="T3" fmla="*/ 0 h 47"/>
                <a:gd name="T4" fmla="*/ 0 w 3"/>
                <a:gd name="T5" fmla="*/ 47 h 47"/>
                <a:gd name="T6" fmla="*/ 3 w 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6"/>
                    <a:pt x="2" y="31"/>
                    <a:pt x="0" y="47"/>
                  </a:cubicBezTo>
                  <a:cubicBezTo>
                    <a:pt x="2" y="31"/>
                    <a:pt x="3" y="16"/>
                    <a:pt x="3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7" name="îślïḓê">
              <a:extLst>
                <a:ext uri="{FF2B5EF4-FFF2-40B4-BE49-F238E27FC236}">
                  <a16:creationId xmlns:a16="http://schemas.microsoft.com/office/drawing/2014/main" id="{34F7AB38-DC4B-46E6-85F6-95F5F0E9B5F1}"/>
                </a:ext>
              </a:extLst>
            </p:cNvPr>
            <p:cNvSpPr/>
            <p:nvPr/>
          </p:nvSpPr>
          <p:spPr bwMode="auto">
            <a:xfrm>
              <a:off x="6385472" y="3099485"/>
              <a:ext cx="32320" cy="129279"/>
            </a:xfrm>
            <a:custGeom>
              <a:avLst/>
              <a:gdLst>
                <a:gd name="T0" fmla="*/ 2 w 21"/>
                <a:gd name="T1" fmla="*/ 0 h 82"/>
                <a:gd name="T2" fmla="*/ 2 w 21"/>
                <a:gd name="T3" fmla="*/ 1 h 82"/>
                <a:gd name="T4" fmla="*/ 4 w 21"/>
                <a:gd name="T5" fmla="*/ 41 h 82"/>
                <a:gd name="T6" fmla="*/ 21 w 21"/>
                <a:gd name="T7" fmla="*/ 82 h 82"/>
                <a:gd name="T8" fmla="*/ 21 w 21"/>
                <a:gd name="T9" fmla="*/ 82 h 82"/>
                <a:gd name="T10" fmla="*/ 4 w 21"/>
                <a:gd name="T11" fmla="*/ 41 h 82"/>
                <a:gd name="T12" fmla="*/ 2 w 21"/>
                <a:gd name="T13" fmla="*/ 1 h 82"/>
                <a:gd name="T14" fmla="*/ 2 w 21"/>
                <a:gd name="T15" fmla="*/ 0 h 82"/>
                <a:gd name="T16" fmla="*/ 2 w 21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0" y="14"/>
                    <a:pt x="1" y="28"/>
                    <a:pt x="4" y="41"/>
                  </a:cubicBezTo>
                  <a:cubicBezTo>
                    <a:pt x="8" y="56"/>
                    <a:pt x="13" y="69"/>
                    <a:pt x="21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13" y="69"/>
                    <a:pt x="8" y="56"/>
                    <a:pt x="4" y="41"/>
                  </a:cubicBezTo>
                  <a:cubicBezTo>
                    <a:pt x="1" y="28"/>
                    <a:pt x="0" y="15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8" name="íŝľídé">
              <a:extLst>
                <a:ext uri="{FF2B5EF4-FFF2-40B4-BE49-F238E27FC236}">
                  <a16:creationId xmlns:a16="http://schemas.microsoft.com/office/drawing/2014/main" id="{8F73A9FD-5D5B-4FF8-9A53-C47A55E1ABAE}"/>
                </a:ext>
              </a:extLst>
            </p:cNvPr>
            <p:cNvSpPr/>
            <p:nvPr/>
          </p:nvSpPr>
          <p:spPr bwMode="auto">
            <a:xfrm>
              <a:off x="6417791" y="3228763"/>
              <a:ext cx="11242" cy="18268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7 w 7"/>
                <a:gd name="T5" fmla="*/ 12 h 12"/>
                <a:gd name="T6" fmla="*/ 0 w 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5" y="8"/>
                    <a:pt x="7" y="12"/>
                  </a:cubicBezTo>
                  <a:cubicBezTo>
                    <a:pt x="5" y="8"/>
                    <a:pt x="2" y="4"/>
                    <a:pt x="0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9" name="ïṧḷïďe">
              <a:extLst>
                <a:ext uri="{FF2B5EF4-FFF2-40B4-BE49-F238E27FC236}">
                  <a16:creationId xmlns:a16="http://schemas.microsoft.com/office/drawing/2014/main" id="{BD8AAAF1-5345-4EF5-A109-12720CEE0BB5}"/>
                </a:ext>
              </a:extLst>
            </p:cNvPr>
            <p:cNvSpPr/>
            <p:nvPr/>
          </p:nvSpPr>
          <p:spPr bwMode="auto">
            <a:xfrm>
              <a:off x="6385472" y="3006741"/>
              <a:ext cx="1185991" cy="348490"/>
            </a:xfrm>
            <a:custGeom>
              <a:avLst/>
              <a:gdLst>
                <a:gd name="T0" fmla="*/ 753 w 753"/>
                <a:gd name="T1" fmla="*/ 0 h 222"/>
                <a:gd name="T2" fmla="*/ 735 w 753"/>
                <a:gd name="T3" fmla="*/ 99 h 222"/>
                <a:gd name="T4" fmla="*/ 724 w 753"/>
                <a:gd name="T5" fmla="*/ 114 h 222"/>
                <a:gd name="T6" fmla="*/ 721 w 753"/>
                <a:gd name="T7" fmla="*/ 114 h 222"/>
                <a:gd name="T8" fmla="*/ 711 w 753"/>
                <a:gd name="T9" fmla="*/ 112 h 222"/>
                <a:gd name="T10" fmla="*/ 687 w 753"/>
                <a:gd name="T11" fmla="*/ 108 h 222"/>
                <a:gd name="T12" fmla="*/ 626 w 753"/>
                <a:gd name="T13" fmla="*/ 120 h 222"/>
                <a:gd name="T14" fmla="*/ 548 w 753"/>
                <a:gd name="T15" fmla="*/ 132 h 222"/>
                <a:gd name="T16" fmla="*/ 475 w 753"/>
                <a:gd name="T17" fmla="*/ 113 h 222"/>
                <a:gd name="T18" fmla="*/ 388 w 753"/>
                <a:gd name="T19" fmla="*/ 45 h 222"/>
                <a:gd name="T20" fmla="*/ 356 w 753"/>
                <a:gd name="T21" fmla="*/ 39 h 222"/>
                <a:gd name="T22" fmla="*/ 203 w 753"/>
                <a:gd name="T23" fmla="*/ 170 h 222"/>
                <a:gd name="T24" fmla="*/ 187 w 753"/>
                <a:gd name="T25" fmla="*/ 186 h 222"/>
                <a:gd name="T26" fmla="*/ 160 w 753"/>
                <a:gd name="T27" fmla="*/ 193 h 222"/>
                <a:gd name="T28" fmla="*/ 156 w 753"/>
                <a:gd name="T29" fmla="*/ 192 h 222"/>
                <a:gd name="T30" fmla="*/ 4 w 753"/>
                <a:gd name="T31" fmla="*/ 71 h 222"/>
                <a:gd name="T32" fmla="*/ 2 w 753"/>
                <a:gd name="T33" fmla="*/ 59 h 222"/>
                <a:gd name="T34" fmla="*/ 2 w 753"/>
                <a:gd name="T35" fmla="*/ 60 h 222"/>
                <a:gd name="T36" fmla="*/ 4 w 753"/>
                <a:gd name="T37" fmla="*/ 100 h 222"/>
                <a:gd name="T38" fmla="*/ 21 w 753"/>
                <a:gd name="T39" fmla="*/ 141 h 222"/>
                <a:gd name="T40" fmla="*/ 28 w 753"/>
                <a:gd name="T41" fmla="*/ 153 h 222"/>
                <a:gd name="T42" fmla="*/ 156 w 753"/>
                <a:gd name="T43" fmla="*/ 222 h 222"/>
                <a:gd name="T44" fmla="*/ 160 w 753"/>
                <a:gd name="T45" fmla="*/ 222 h 222"/>
                <a:gd name="T46" fmla="*/ 187 w 753"/>
                <a:gd name="T47" fmla="*/ 215 h 222"/>
                <a:gd name="T48" fmla="*/ 203 w 753"/>
                <a:gd name="T49" fmla="*/ 200 h 222"/>
                <a:gd name="T50" fmla="*/ 356 w 753"/>
                <a:gd name="T51" fmla="*/ 68 h 222"/>
                <a:gd name="T52" fmla="*/ 388 w 753"/>
                <a:gd name="T53" fmla="*/ 74 h 222"/>
                <a:gd name="T54" fmla="*/ 475 w 753"/>
                <a:gd name="T55" fmla="*/ 143 h 222"/>
                <a:gd name="T56" fmla="*/ 548 w 753"/>
                <a:gd name="T57" fmla="*/ 162 h 222"/>
                <a:gd name="T58" fmla="*/ 626 w 753"/>
                <a:gd name="T59" fmla="*/ 150 h 222"/>
                <a:gd name="T60" fmla="*/ 687 w 753"/>
                <a:gd name="T61" fmla="*/ 138 h 222"/>
                <a:gd name="T62" fmla="*/ 711 w 753"/>
                <a:gd name="T63" fmla="*/ 141 h 222"/>
                <a:gd name="T64" fmla="*/ 721 w 753"/>
                <a:gd name="T65" fmla="*/ 143 h 222"/>
                <a:gd name="T66" fmla="*/ 724 w 753"/>
                <a:gd name="T67" fmla="*/ 143 h 222"/>
                <a:gd name="T68" fmla="*/ 735 w 753"/>
                <a:gd name="T69" fmla="*/ 129 h 222"/>
                <a:gd name="T70" fmla="*/ 750 w 753"/>
                <a:gd name="T71" fmla="*/ 59 h 222"/>
                <a:gd name="T72" fmla="*/ 753 w 753"/>
                <a:gd name="T73" fmla="*/ 12 h 222"/>
                <a:gd name="T74" fmla="*/ 753 w 753"/>
                <a:gd name="T75" fmla="*/ 2 h 222"/>
                <a:gd name="T76" fmla="*/ 753 w 753"/>
                <a:gd name="T7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3" h="222">
                  <a:moveTo>
                    <a:pt x="753" y="0"/>
                  </a:moveTo>
                  <a:cubicBezTo>
                    <a:pt x="752" y="33"/>
                    <a:pt x="746" y="67"/>
                    <a:pt x="735" y="99"/>
                  </a:cubicBezTo>
                  <a:cubicBezTo>
                    <a:pt x="733" y="105"/>
                    <a:pt x="730" y="112"/>
                    <a:pt x="724" y="114"/>
                  </a:cubicBezTo>
                  <a:cubicBezTo>
                    <a:pt x="723" y="114"/>
                    <a:pt x="722" y="114"/>
                    <a:pt x="721" y="114"/>
                  </a:cubicBezTo>
                  <a:cubicBezTo>
                    <a:pt x="717" y="114"/>
                    <a:pt x="714" y="113"/>
                    <a:pt x="711" y="112"/>
                  </a:cubicBezTo>
                  <a:cubicBezTo>
                    <a:pt x="703" y="109"/>
                    <a:pt x="695" y="108"/>
                    <a:pt x="687" y="108"/>
                  </a:cubicBezTo>
                  <a:cubicBezTo>
                    <a:pt x="667" y="108"/>
                    <a:pt x="646" y="115"/>
                    <a:pt x="626" y="120"/>
                  </a:cubicBezTo>
                  <a:cubicBezTo>
                    <a:pt x="601" y="127"/>
                    <a:pt x="574" y="132"/>
                    <a:pt x="548" y="132"/>
                  </a:cubicBezTo>
                  <a:cubicBezTo>
                    <a:pt x="522" y="132"/>
                    <a:pt x="496" y="127"/>
                    <a:pt x="475" y="113"/>
                  </a:cubicBezTo>
                  <a:cubicBezTo>
                    <a:pt x="443" y="93"/>
                    <a:pt x="423" y="57"/>
                    <a:pt x="388" y="45"/>
                  </a:cubicBezTo>
                  <a:cubicBezTo>
                    <a:pt x="377" y="41"/>
                    <a:pt x="366" y="39"/>
                    <a:pt x="356" y="39"/>
                  </a:cubicBezTo>
                  <a:cubicBezTo>
                    <a:pt x="288" y="39"/>
                    <a:pt x="243" y="123"/>
                    <a:pt x="203" y="170"/>
                  </a:cubicBezTo>
                  <a:cubicBezTo>
                    <a:pt x="199" y="177"/>
                    <a:pt x="193" y="182"/>
                    <a:pt x="187" y="186"/>
                  </a:cubicBezTo>
                  <a:cubicBezTo>
                    <a:pt x="179" y="190"/>
                    <a:pt x="170" y="193"/>
                    <a:pt x="160" y="193"/>
                  </a:cubicBezTo>
                  <a:cubicBezTo>
                    <a:pt x="159" y="193"/>
                    <a:pt x="158" y="193"/>
                    <a:pt x="156" y="192"/>
                  </a:cubicBezTo>
                  <a:cubicBezTo>
                    <a:pt x="86" y="191"/>
                    <a:pt x="21" y="139"/>
                    <a:pt x="4" y="71"/>
                  </a:cubicBezTo>
                  <a:cubicBezTo>
                    <a:pt x="3" y="67"/>
                    <a:pt x="2" y="63"/>
                    <a:pt x="2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74"/>
                    <a:pt x="1" y="87"/>
                    <a:pt x="4" y="100"/>
                  </a:cubicBezTo>
                  <a:cubicBezTo>
                    <a:pt x="8" y="115"/>
                    <a:pt x="13" y="128"/>
                    <a:pt x="21" y="141"/>
                  </a:cubicBezTo>
                  <a:cubicBezTo>
                    <a:pt x="23" y="145"/>
                    <a:pt x="26" y="149"/>
                    <a:pt x="28" y="153"/>
                  </a:cubicBezTo>
                  <a:cubicBezTo>
                    <a:pt x="58" y="193"/>
                    <a:pt x="106" y="221"/>
                    <a:pt x="156" y="222"/>
                  </a:cubicBezTo>
                  <a:cubicBezTo>
                    <a:pt x="158" y="222"/>
                    <a:pt x="159" y="222"/>
                    <a:pt x="160" y="222"/>
                  </a:cubicBezTo>
                  <a:cubicBezTo>
                    <a:pt x="170" y="222"/>
                    <a:pt x="179" y="220"/>
                    <a:pt x="187" y="215"/>
                  </a:cubicBezTo>
                  <a:cubicBezTo>
                    <a:pt x="193" y="211"/>
                    <a:pt x="199" y="206"/>
                    <a:pt x="203" y="200"/>
                  </a:cubicBezTo>
                  <a:cubicBezTo>
                    <a:pt x="243" y="153"/>
                    <a:pt x="288" y="68"/>
                    <a:pt x="356" y="68"/>
                  </a:cubicBezTo>
                  <a:cubicBezTo>
                    <a:pt x="367" y="68"/>
                    <a:pt x="377" y="70"/>
                    <a:pt x="388" y="74"/>
                  </a:cubicBezTo>
                  <a:cubicBezTo>
                    <a:pt x="423" y="87"/>
                    <a:pt x="443" y="123"/>
                    <a:pt x="475" y="143"/>
                  </a:cubicBezTo>
                  <a:cubicBezTo>
                    <a:pt x="497" y="157"/>
                    <a:pt x="522" y="162"/>
                    <a:pt x="548" y="162"/>
                  </a:cubicBezTo>
                  <a:cubicBezTo>
                    <a:pt x="574" y="162"/>
                    <a:pt x="601" y="156"/>
                    <a:pt x="626" y="150"/>
                  </a:cubicBezTo>
                  <a:cubicBezTo>
                    <a:pt x="646" y="144"/>
                    <a:pt x="667" y="138"/>
                    <a:pt x="687" y="138"/>
                  </a:cubicBezTo>
                  <a:cubicBezTo>
                    <a:pt x="695" y="138"/>
                    <a:pt x="703" y="139"/>
                    <a:pt x="711" y="141"/>
                  </a:cubicBezTo>
                  <a:cubicBezTo>
                    <a:pt x="714" y="142"/>
                    <a:pt x="717" y="143"/>
                    <a:pt x="721" y="143"/>
                  </a:cubicBezTo>
                  <a:cubicBezTo>
                    <a:pt x="722" y="143"/>
                    <a:pt x="723" y="143"/>
                    <a:pt x="724" y="143"/>
                  </a:cubicBezTo>
                  <a:cubicBezTo>
                    <a:pt x="730" y="141"/>
                    <a:pt x="733" y="135"/>
                    <a:pt x="735" y="129"/>
                  </a:cubicBezTo>
                  <a:cubicBezTo>
                    <a:pt x="742" y="106"/>
                    <a:pt x="748" y="82"/>
                    <a:pt x="750" y="59"/>
                  </a:cubicBezTo>
                  <a:cubicBezTo>
                    <a:pt x="752" y="43"/>
                    <a:pt x="753" y="28"/>
                    <a:pt x="753" y="12"/>
                  </a:cubicBezTo>
                  <a:cubicBezTo>
                    <a:pt x="753" y="8"/>
                    <a:pt x="753" y="5"/>
                    <a:pt x="753" y="2"/>
                  </a:cubicBezTo>
                  <a:cubicBezTo>
                    <a:pt x="753" y="1"/>
                    <a:pt x="753" y="0"/>
                    <a:pt x="753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70" name="椭圆 369">
            <a:extLst>
              <a:ext uri="{FF2B5EF4-FFF2-40B4-BE49-F238E27FC236}">
                <a16:creationId xmlns:a16="http://schemas.microsoft.com/office/drawing/2014/main" id="{3C402FD0-C8EC-4234-8790-127F7AE8F4C7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1" name="文本框 370">
            <a:extLst>
              <a:ext uri="{FF2B5EF4-FFF2-40B4-BE49-F238E27FC236}">
                <a16:creationId xmlns:a16="http://schemas.microsoft.com/office/drawing/2014/main" id="{CD8C5AB5-5E15-4496-A7A6-496E80D18725}"/>
              </a:ext>
            </a:extLst>
          </p:cNvPr>
          <p:cNvSpPr txBox="1"/>
          <p:nvPr/>
        </p:nvSpPr>
        <p:spPr>
          <a:xfrm>
            <a:off x="1338785" y="311625"/>
            <a:ext cx="323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41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  <p:bldP spid="36" grpId="0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86BFD47-2E5B-47C4-913B-81E717E83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02" y="1378240"/>
            <a:ext cx="2792571" cy="4595280"/>
          </a:xfrm>
          <a:prstGeom prst="rect">
            <a:avLst/>
          </a:prstGeom>
        </p:spPr>
      </p:pic>
      <p:pic>
        <p:nvPicPr>
          <p:cNvPr id="19" name="图片 18" descr="图片包含 人员, 深色&#10;&#10;描述已自动生成">
            <a:extLst>
              <a:ext uri="{FF2B5EF4-FFF2-40B4-BE49-F238E27FC236}">
                <a16:creationId xmlns:a16="http://schemas.microsoft.com/office/drawing/2014/main" id="{4245C048-61AA-4C90-82EB-9CD475CA2A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35738" r="41577" b="1"/>
          <a:stretch/>
        </p:blipFill>
        <p:spPr>
          <a:xfrm>
            <a:off x="6675121" y="1767840"/>
            <a:ext cx="2712719" cy="4407039"/>
          </a:xfrm>
          <a:prstGeom prst="rect">
            <a:avLst/>
          </a:prstGeom>
        </p:spPr>
      </p:pic>
      <p:sp>
        <p:nvSpPr>
          <p:cNvPr id="20" name="Oval 17">
            <a:extLst>
              <a:ext uri="{FF2B5EF4-FFF2-40B4-BE49-F238E27FC236}">
                <a16:creationId xmlns:a16="http://schemas.microsoft.com/office/drawing/2014/main" id="{9856CADC-180B-4028-AE6A-B18FDE50EF88}"/>
              </a:ext>
            </a:extLst>
          </p:cNvPr>
          <p:cNvSpPr/>
          <p:nvPr/>
        </p:nvSpPr>
        <p:spPr>
          <a:xfrm>
            <a:off x="1702729" y="3961913"/>
            <a:ext cx="425975" cy="425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1FBC8DE5-56DF-425B-9E94-C1210D0D0194}"/>
              </a:ext>
            </a:extLst>
          </p:cNvPr>
          <p:cNvSpPr txBox="1"/>
          <p:nvPr/>
        </p:nvSpPr>
        <p:spPr>
          <a:xfrm>
            <a:off x="2145372" y="3903976"/>
            <a:ext cx="276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1400" dirty="0">
                <a:solidFill>
                  <a:srgbClr val="34394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343941"/>
              </a:solidFill>
              <a:cs typeface="+mn-ea"/>
              <a:sym typeface="+mn-lt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C53D7112-4E2E-4B09-833B-BC5EED84AC61}"/>
              </a:ext>
            </a:extLst>
          </p:cNvPr>
          <p:cNvSpPr txBox="1"/>
          <p:nvPr/>
        </p:nvSpPr>
        <p:spPr>
          <a:xfrm>
            <a:off x="1702728" y="3960216"/>
            <a:ext cx="42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0CB1C398-729D-4687-9C73-54949137A2DE}"/>
              </a:ext>
            </a:extLst>
          </p:cNvPr>
          <p:cNvSpPr txBox="1"/>
          <p:nvPr/>
        </p:nvSpPr>
        <p:spPr>
          <a:xfrm>
            <a:off x="2145372" y="4117749"/>
            <a:ext cx="4122179" cy="5490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3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ation, ab illo inventore et quasi beatae.</a:t>
            </a: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010A100C-DD90-4447-A81B-6312E4F17AC8}"/>
              </a:ext>
            </a:extLst>
          </p:cNvPr>
          <p:cNvSpPr txBox="1"/>
          <p:nvPr/>
        </p:nvSpPr>
        <p:spPr>
          <a:xfrm>
            <a:off x="2145372" y="4938199"/>
            <a:ext cx="276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1400" dirty="0">
                <a:solidFill>
                  <a:srgbClr val="34394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rgbClr val="343941"/>
              </a:solidFill>
              <a:cs typeface="+mn-ea"/>
              <a:sym typeface="+mn-lt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F8B3C1D7-1BA8-4714-A271-89D7E9FEDADB}"/>
              </a:ext>
            </a:extLst>
          </p:cNvPr>
          <p:cNvSpPr txBox="1"/>
          <p:nvPr/>
        </p:nvSpPr>
        <p:spPr>
          <a:xfrm>
            <a:off x="2145372" y="5151972"/>
            <a:ext cx="4122179" cy="5490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3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ation, ab illo inventore et quasi beatae.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858C09A-9222-44EA-8FCE-D5F9E51D18E8}"/>
              </a:ext>
            </a:extLst>
          </p:cNvPr>
          <p:cNvSpPr/>
          <p:nvPr/>
        </p:nvSpPr>
        <p:spPr>
          <a:xfrm>
            <a:off x="1702729" y="5013953"/>
            <a:ext cx="425975" cy="425975"/>
          </a:xfrm>
          <a:prstGeom prst="ellipse">
            <a:avLst/>
          </a:prstGeom>
          <a:solidFill>
            <a:srgbClr val="365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ED27A9-CD3B-4872-9DAB-58DAC3081690}"/>
              </a:ext>
            </a:extLst>
          </p:cNvPr>
          <p:cNvSpPr txBox="1"/>
          <p:nvPr/>
        </p:nvSpPr>
        <p:spPr>
          <a:xfrm>
            <a:off x="1702728" y="5012256"/>
            <a:ext cx="42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176AFB-4A34-4807-A7B9-1895D3D5A5DA}"/>
              </a:ext>
            </a:extLst>
          </p:cNvPr>
          <p:cNvSpPr/>
          <p:nvPr/>
        </p:nvSpPr>
        <p:spPr>
          <a:xfrm>
            <a:off x="1702728" y="2223853"/>
            <a:ext cx="4423751" cy="1303643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id="{D4D7E769-E8D9-45E1-B52F-B967C10C44DD}"/>
              </a:ext>
            </a:extLst>
          </p:cNvPr>
          <p:cNvSpPr txBox="1"/>
          <p:nvPr/>
        </p:nvSpPr>
        <p:spPr>
          <a:xfrm>
            <a:off x="1774398" y="2261308"/>
            <a:ext cx="4321602" cy="1167692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txBody>
          <a:bodyPr wrap="square" numCol="1" spcCol="457200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FontAwesome" pitchFamily="2" charset="0"/>
              <a:buChar char="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personal presentation </a:t>
            </a:r>
          </a:p>
          <a:p>
            <a:pPr marL="171450" marR="0" lvl="0" indent="-171450" algn="l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FontAwesome" pitchFamily="2" charset="0"/>
              <a:buChar char="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personal presentation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eaque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architecto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beatae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171450" marR="0" lvl="0" indent="-171450" algn="l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FontAwesome" pitchFamily="2" charset="0"/>
              <a:buChar char="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quae ab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illo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architecto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beatae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inventore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veritatis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et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84C193A5-D3D2-46CA-8193-EA6B9937A63D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E670201-A585-472F-983D-0F5A7501F65E}"/>
              </a:ext>
            </a:extLst>
          </p:cNvPr>
          <p:cNvSpPr txBox="1"/>
          <p:nvPr/>
        </p:nvSpPr>
        <p:spPr>
          <a:xfrm>
            <a:off x="1338785" y="311625"/>
            <a:ext cx="400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0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A9D1A2E-611A-44D0-9A23-BFB9DA158F07}"/>
              </a:ext>
            </a:extLst>
          </p:cNvPr>
          <p:cNvCxnSpPr/>
          <p:nvPr/>
        </p:nvCxnSpPr>
        <p:spPr>
          <a:xfrm>
            <a:off x="4406135" y="2613581"/>
            <a:ext cx="2610924" cy="0"/>
          </a:xfrm>
          <a:prstGeom prst="line">
            <a:avLst/>
          </a:prstGeom>
          <a:ln>
            <a:solidFill>
              <a:srgbClr val="003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4DDCB2D-0C6B-4212-AB3F-752C10D8ADB6}"/>
              </a:ext>
            </a:extLst>
          </p:cNvPr>
          <p:cNvGrpSpPr/>
          <p:nvPr/>
        </p:nvGrpSpPr>
        <p:grpSpPr>
          <a:xfrm>
            <a:off x="7350560" y="2042506"/>
            <a:ext cx="3601890" cy="1036961"/>
            <a:chOff x="8386921" y="2138442"/>
            <a:chExt cx="2583661" cy="745588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424B399B-BF74-407F-ACA0-72566C19B96C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060760A-D477-4777-AB0A-FDA38B5269F0}"/>
                </a:ext>
              </a:extLst>
            </p:cNvPr>
            <p:cNvSpPr txBox="1"/>
            <p:nvPr/>
          </p:nvSpPr>
          <p:spPr>
            <a:xfrm>
              <a:off x="8406207" y="2477124"/>
              <a:ext cx="2564375" cy="4069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F752522E-24AC-4D85-B74B-FBC70F04CFCA}"/>
              </a:ext>
            </a:extLst>
          </p:cNvPr>
          <p:cNvCxnSpPr/>
          <p:nvPr/>
        </p:nvCxnSpPr>
        <p:spPr>
          <a:xfrm>
            <a:off x="4918055" y="3944053"/>
            <a:ext cx="2610924" cy="0"/>
          </a:xfrm>
          <a:prstGeom prst="line">
            <a:avLst/>
          </a:prstGeom>
          <a:ln>
            <a:solidFill>
              <a:srgbClr val="003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7E87BBF-444B-4BAB-903E-79154E45C93A}"/>
              </a:ext>
            </a:extLst>
          </p:cNvPr>
          <p:cNvGrpSpPr/>
          <p:nvPr/>
        </p:nvGrpSpPr>
        <p:grpSpPr>
          <a:xfrm>
            <a:off x="7862480" y="3372978"/>
            <a:ext cx="3601890" cy="1036961"/>
            <a:chOff x="8386921" y="2138442"/>
            <a:chExt cx="2583661" cy="745588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BE6BAEF-F916-45C0-98F6-80D2933087C8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FA40E435-E6C7-4D40-99B6-F8C82F1F36BF}"/>
                </a:ext>
              </a:extLst>
            </p:cNvPr>
            <p:cNvSpPr txBox="1"/>
            <p:nvPr/>
          </p:nvSpPr>
          <p:spPr>
            <a:xfrm>
              <a:off x="8406207" y="2477124"/>
              <a:ext cx="2564375" cy="4069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C3A1FAD-01BE-4976-8F9D-A0298233A950}"/>
              </a:ext>
            </a:extLst>
          </p:cNvPr>
          <p:cNvGrpSpPr/>
          <p:nvPr/>
        </p:nvGrpSpPr>
        <p:grpSpPr>
          <a:xfrm>
            <a:off x="7012845" y="4660228"/>
            <a:ext cx="3601890" cy="1036961"/>
            <a:chOff x="8386921" y="2138442"/>
            <a:chExt cx="2583661" cy="745588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0421122C-E212-4C6C-9AE6-17EDDC556136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72758778-F411-409D-BD97-A9E93785631C}"/>
                </a:ext>
              </a:extLst>
            </p:cNvPr>
            <p:cNvSpPr txBox="1"/>
            <p:nvPr/>
          </p:nvSpPr>
          <p:spPr>
            <a:xfrm>
              <a:off x="8406207" y="2477124"/>
              <a:ext cx="2564375" cy="4069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cxnSp>
        <p:nvCxnSpPr>
          <p:cNvPr id="480" name="直接连接符 479">
            <a:extLst>
              <a:ext uri="{FF2B5EF4-FFF2-40B4-BE49-F238E27FC236}">
                <a16:creationId xmlns:a16="http://schemas.microsoft.com/office/drawing/2014/main" id="{B1DF9700-EF1D-4D7F-BF84-334674EC9808}"/>
              </a:ext>
            </a:extLst>
          </p:cNvPr>
          <p:cNvCxnSpPr>
            <a:cxnSpLocks/>
          </p:cNvCxnSpPr>
          <p:nvPr/>
        </p:nvCxnSpPr>
        <p:spPr>
          <a:xfrm>
            <a:off x="3625477" y="5135055"/>
            <a:ext cx="3339223" cy="34385"/>
          </a:xfrm>
          <a:prstGeom prst="line">
            <a:avLst/>
          </a:prstGeom>
          <a:ln>
            <a:solidFill>
              <a:srgbClr val="003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eb98afbf-1986-436c-b322-e82274775c3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1A3C904-312D-412F-A550-AD756B3D13D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52946" y="2044810"/>
            <a:ext cx="5431709" cy="3678329"/>
            <a:chOff x="2779713" y="1187450"/>
            <a:chExt cx="6634163" cy="4492625"/>
          </a:xfrm>
        </p:grpSpPr>
        <p:sp>
          <p:nvSpPr>
            <p:cNvPr id="71" name="ïṥḻïḑé">
              <a:extLst>
                <a:ext uri="{FF2B5EF4-FFF2-40B4-BE49-F238E27FC236}">
                  <a16:creationId xmlns:a16="http://schemas.microsoft.com/office/drawing/2014/main" id="{C0B20BA1-1AFA-40A8-A152-3C27EF6616AE}"/>
                </a:ext>
              </a:extLst>
            </p:cNvPr>
            <p:cNvSpPr/>
            <p:nvPr/>
          </p:nvSpPr>
          <p:spPr bwMode="auto">
            <a:xfrm>
              <a:off x="2779713" y="1187450"/>
              <a:ext cx="6634163" cy="4160838"/>
            </a:xfrm>
            <a:custGeom>
              <a:avLst/>
              <a:gdLst>
                <a:gd name="T0" fmla="*/ 4576 w 4576"/>
                <a:gd name="T1" fmla="*/ 1846 h 2873"/>
                <a:gd name="T2" fmla="*/ 4272 w 4576"/>
                <a:gd name="T3" fmla="*/ 1159 h 2873"/>
                <a:gd name="T4" fmla="*/ 4276 w 4576"/>
                <a:gd name="T5" fmla="*/ 1072 h 2873"/>
                <a:gd name="T6" fmla="*/ 3568 w 4576"/>
                <a:gd name="T7" fmla="*/ 236 h 2873"/>
                <a:gd name="T8" fmla="*/ 3224 w 4576"/>
                <a:gd name="T9" fmla="*/ 341 h 2873"/>
                <a:gd name="T10" fmla="*/ 2191 w 4576"/>
                <a:gd name="T11" fmla="*/ 0 h 2873"/>
                <a:gd name="T12" fmla="*/ 749 w 4576"/>
                <a:gd name="T13" fmla="*/ 827 h 2873"/>
                <a:gd name="T14" fmla="*/ 708 w 4576"/>
                <a:gd name="T15" fmla="*/ 826 h 2873"/>
                <a:gd name="T16" fmla="*/ 0 w 4576"/>
                <a:gd name="T17" fmla="*/ 1662 h 2873"/>
                <a:gd name="T18" fmla="*/ 116 w 4576"/>
                <a:gd name="T19" fmla="*/ 2121 h 2873"/>
                <a:gd name="T20" fmla="*/ 868 w 4576"/>
                <a:gd name="T21" fmla="*/ 2873 h 2873"/>
                <a:gd name="T22" fmla="*/ 3881 w 4576"/>
                <a:gd name="T23" fmla="*/ 2873 h 2873"/>
                <a:gd name="T24" fmla="*/ 4472 w 4576"/>
                <a:gd name="T25" fmla="*/ 2283 h 2873"/>
                <a:gd name="T26" fmla="*/ 4576 w 4576"/>
                <a:gd name="T27" fmla="*/ 1846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6" h="2873">
                  <a:moveTo>
                    <a:pt x="4576" y="1846"/>
                  </a:moveTo>
                  <a:cubicBezTo>
                    <a:pt x="4576" y="1561"/>
                    <a:pt x="4456" y="1310"/>
                    <a:pt x="4272" y="1159"/>
                  </a:cubicBezTo>
                  <a:cubicBezTo>
                    <a:pt x="4275" y="1130"/>
                    <a:pt x="4276" y="1101"/>
                    <a:pt x="4276" y="1072"/>
                  </a:cubicBezTo>
                  <a:cubicBezTo>
                    <a:pt x="4276" y="610"/>
                    <a:pt x="3959" y="236"/>
                    <a:pt x="3568" y="236"/>
                  </a:cubicBezTo>
                  <a:cubicBezTo>
                    <a:pt x="3443" y="236"/>
                    <a:pt x="3326" y="274"/>
                    <a:pt x="3224" y="341"/>
                  </a:cubicBezTo>
                  <a:cubicBezTo>
                    <a:pt x="2948" y="129"/>
                    <a:pt x="2586" y="0"/>
                    <a:pt x="2191" y="0"/>
                  </a:cubicBezTo>
                  <a:cubicBezTo>
                    <a:pt x="1548" y="0"/>
                    <a:pt x="995" y="340"/>
                    <a:pt x="749" y="827"/>
                  </a:cubicBezTo>
                  <a:cubicBezTo>
                    <a:pt x="736" y="826"/>
                    <a:pt x="722" y="826"/>
                    <a:pt x="708" y="826"/>
                  </a:cubicBezTo>
                  <a:cubicBezTo>
                    <a:pt x="317" y="826"/>
                    <a:pt x="0" y="1200"/>
                    <a:pt x="0" y="1662"/>
                  </a:cubicBezTo>
                  <a:cubicBezTo>
                    <a:pt x="0" y="1832"/>
                    <a:pt x="43" y="1989"/>
                    <a:pt x="116" y="2121"/>
                  </a:cubicBezTo>
                  <a:cubicBezTo>
                    <a:pt x="116" y="2537"/>
                    <a:pt x="453" y="2873"/>
                    <a:pt x="868" y="2873"/>
                  </a:cubicBezTo>
                  <a:cubicBezTo>
                    <a:pt x="3881" y="2873"/>
                    <a:pt x="3881" y="2873"/>
                    <a:pt x="3881" y="2873"/>
                  </a:cubicBezTo>
                  <a:cubicBezTo>
                    <a:pt x="4207" y="2873"/>
                    <a:pt x="4472" y="2609"/>
                    <a:pt x="4472" y="2283"/>
                  </a:cubicBezTo>
                  <a:cubicBezTo>
                    <a:pt x="4538" y="2156"/>
                    <a:pt x="4576" y="2006"/>
                    <a:pt x="4576" y="1846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ślíḑè">
              <a:extLst>
                <a:ext uri="{FF2B5EF4-FFF2-40B4-BE49-F238E27FC236}">
                  <a16:creationId xmlns:a16="http://schemas.microsoft.com/office/drawing/2014/main" id="{F2C329F5-3437-4A37-8C41-1233D67C2C8C}"/>
                </a:ext>
              </a:extLst>
            </p:cNvPr>
            <p:cNvSpPr/>
            <p:nvPr/>
          </p:nvSpPr>
          <p:spPr bwMode="auto">
            <a:xfrm>
              <a:off x="6415088" y="4989513"/>
              <a:ext cx="142875" cy="76200"/>
            </a:xfrm>
            <a:custGeom>
              <a:avLst/>
              <a:gdLst>
                <a:gd name="T0" fmla="*/ 98 w 98"/>
                <a:gd name="T1" fmla="*/ 33 h 52"/>
                <a:gd name="T2" fmla="*/ 0 w 98"/>
                <a:gd name="T3" fmla="*/ 23 h 52"/>
                <a:gd name="T4" fmla="*/ 77 w 98"/>
                <a:gd name="T5" fmla="*/ 49 h 52"/>
                <a:gd name="T6" fmla="*/ 98 w 98"/>
                <a:gd name="T7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52">
                  <a:moveTo>
                    <a:pt x="98" y="33"/>
                  </a:moveTo>
                  <a:cubicBezTo>
                    <a:pt x="98" y="33"/>
                    <a:pt x="49" y="0"/>
                    <a:pt x="0" y="23"/>
                  </a:cubicBezTo>
                  <a:cubicBezTo>
                    <a:pt x="0" y="23"/>
                    <a:pt x="15" y="52"/>
                    <a:pt x="77" y="49"/>
                  </a:cubicBezTo>
                  <a:lnTo>
                    <a:pt x="98" y="33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iṡlïḋê">
              <a:extLst>
                <a:ext uri="{FF2B5EF4-FFF2-40B4-BE49-F238E27FC236}">
                  <a16:creationId xmlns:a16="http://schemas.microsoft.com/office/drawing/2014/main" id="{82A6A052-9393-45B2-8BFF-52AAFEF0902A}"/>
                </a:ext>
              </a:extLst>
            </p:cNvPr>
            <p:cNvSpPr/>
            <p:nvPr/>
          </p:nvSpPr>
          <p:spPr bwMode="auto">
            <a:xfrm>
              <a:off x="6500813" y="5038725"/>
              <a:ext cx="87313" cy="139700"/>
            </a:xfrm>
            <a:custGeom>
              <a:avLst/>
              <a:gdLst>
                <a:gd name="T0" fmla="*/ 45 w 60"/>
                <a:gd name="T1" fmla="*/ 0 h 96"/>
                <a:gd name="T2" fmla="*/ 22 w 60"/>
                <a:gd name="T3" fmla="*/ 96 h 96"/>
                <a:gd name="T4" fmla="*/ 22 w 60"/>
                <a:gd name="T5" fmla="*/ 15 h 96"/>
                <a:gd name="T6" fmla="*/ 45 w 60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96">
                  <a:moveTo>
                    <a:pt x="45" y="0"/>
                  </a:moveTo>
                  <a:cubicBezTo>
                    <a:pt x="45" y="0"/>
                    <a:pt x="60" y="57"/>
                    <a:pt x="22" y="96"/>
                  </a:cubicBezTo>
                  <a:cubicBezTo>
                    <a:pt x="22" y="96"/>
                    <a:pt x="0" y="73"/>
                    <a:pt x="22" y="1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îšḻiḋé">
              <a:extLst>
                <a:ext uri="{FF2B5EF4-FFF2-40B4-BE49-F238E27FC236}">
                  <a16:creationId xmlns:a16="http://schemas.microsoft.com/office/drawing/2014/main" id="{F9DFF2C8-9683-4C29-B959-DDE1EEA72F2E}"/>
                </a:ext>
              </a:extLst>
            </p:cNvPr>
            <p:cNvSpPr/>
            <p:nvPr/>
          </p:nvSpPr>
          <p:spPr bwMode="auto">
            <a:xfrm>
              <a:off x="6491288" y="4889500"/>
              <a:ext cx="163513" cy="112713"/>
            </a:xfrm>
            <a:custGeom>
              <a:avLst/>
              <a:gdLst>
                <a:gd name="T0" fmla="*/ 113 w 113"/>
                <a:gd name="T1" fmla="*/ 49 h 77"/>
                <a:gd name="T2" fmla="*/ 0 w 113"/>
                <a:gd name="T3" fmla="*/ 16 h 77"/>
                <a:gd name="T4" fmla="*/ 38 w 113"/>
                <a:gd name="T5" fmla="*/ 62 h 77"/>
                <a:gd name="T6" fmla="*/ 113 w 113"/>
                <a:gd name="T7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7">
                  <a:moveTo>
                    <a:pt x="113" y="49"/>
                  </a:moveTo>
                  <a:cubicBezTo>
                    <a:pt x="113" y="49"/>
                    <a:pt x="110" y="0"/>
                    <a:pt x="0" y="16"/>
                  </a:cubicBezTo>
                  <a:cubicBezTo>
                    <a:pt x="0" y="16"/>
                    <a:pt x="0" y="47"/>
                    <a:pt x="38" y="62"/>
                  </a:cubicBezTo>
                  <a:cubicBezTo>
                    <a:pt x="77" y="77"/>
                    <a:pt x="94" y="65"/>
                    <a:pt x="113" y="49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iṡḷïḑê">
              <a:extLst>
                <a:ext uri="{FF2B5EF4-FFF2-40B4-BE49-F238E27FC236}">
                  <a16:creationId xmlns:a16="http://schemas.microsoft.com/office/drawing/2014/main" id="{34CC05BC-6E31-4602-9A1B-BCEB02267121}"/>
                </a:ext>
              </a:extLst>
            </p:cNvPr>
            <p:cNvSpPr/>
            <p:nvPr/>
          </p:nvSpPr>
          <p:spPr bwMode="auto">
            <a:xfrm>
              <a:off x="6613526" y="4960938"/>
              <a:ext cx="117475" cy="169863"/>
            </a:xfrm>
            <a:custGeom>
              <a:avLst/>
              <a:gdLst>
                <a:gd name="T0" fmla="*/ 36 w 82"/>
                <a:gd name="T1" fmla="*/ 0 h 117"/>
                <a:gd name="T2" fmla="*/ 41 w 82"/>
                <a:gd name="T3" fmla="*/ 117 h 117"/>
                <a:gd name="T4" fmla="*/ 5 w 82"/>
                <a:gd name="T5" fmla="*/ 69 h 117"/>
                <a:gd name="T6" fmla="*/ 36 w 82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17">
                  <a:moveTo>
                    <a:pt x="36" y="0"/>
                  </a:moveTo>
                  <a:cubicBezTo>
                    <a:pt x="36" y="0"/>
                    <a:pt x="82" y="14"/>
                    <a:pt x="41" y="117"/>
                  </a:cubicBezTo>
                  <a:cubicBezTo>
                    <a:pt x="41" y="117"/>
                    <a:pt x="10" y="110"/>
                    <a:pt x="5" y="69"/>
                  </a:cubicBezTo>
                  <a:cubicBezTo>
                    <a:pt x="0" y="29"/>
                    <a:pt x="16" y="14"/>
                    <a:pt x="36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ṥľiḑê">
              <a:extLst>
                <a:ext uri="{FF2B5EF4-FFF2-40B4-BE49-F238E27FC236}">
                  <a16:creationId xmlns:a16="http://schemas.microsoft.com/office/drawing/2014/main" id="{0B32A156-9E64-439E-B458-B47D79FD4EE6}"/>
                </a:ext>
              </a:extLst>
            </p:cNvPr>
            <p:cNvSpPr/>
            <p:nvPr/>
          </p:nvSpPr>
          <p:spPr bwMode="auto">
            <a:xfrm>
              <a:off x="6591301" y="4745038"/>
              <a:ext cx="173038" cy="142875"/>
            </a:xfrm>
            <a:custGeom>
              <a:avLst/>
              <a:gdLst>
                <a:gd name="T0" fmla="*/ 113 w 119"/>
                <a:gd name="T1" fmla="*/ 80 h 99"/>
                <a:gd name="T2" fmla="*/ 8 w 119"/>
                <a:gd name="T3" fmla="*/ 8 h 99"/>
                <a:gd name="T4" fmla="*/ 93 w 119"/>
                <a:gd name="T5" fmla="*/ 99 h 99"/>
                <a:gd name="T6" fmla="*/ 113 w 119"/>
                <a:gd name="T7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99">
                  <a:moveTo>
                    <a:pt x="113" y="80"/>
                  </a:moveTo>
                  <a:cubicBezTo>
                    <a:pt x="113" y="80"/>
                    <a:pt x="119" y="0"/>
                    <a:pt x="8" y="8"/>
                  </a:cubicBezTo>
                  <a:cubicBezTo>
                    <a:pt x="8" y="8"/>
                    <a:pt x="0" y="80"/>
                    <a:pt x="93" y="99"/>
                  </a:cubicBezTo>
                  <a:lnTo>
                    <a:pt x="113" y="8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šḷîḍè">
              <a:extLst>
                <a:ext uri="{FF2B5EF4-FFF2-40B4-BE49-F238E27FC236}">
                  <a16:creationId xmlns:a16="http://schemas.microsoft.com/office/drawing/2014/main" id="{62AF800A-D42A-4ABB-B952-7F91B72764B0}"/>
                </a:ext>
              </a:extLst>
            </p:cNvPr>
            <p:cNvSpPr/>
            <p:nvPr/>
          </p:nvSpPr>
          <p:spPr bwMode="auto">
            <a:xfrm>
              <a:off x="6678613" y="4598988"/>
              <a:ext cx="184150" cy="161925"/>
            </a:xfrm>
            <a:custGeom>
              <a:avLst/>
              <a:gdLst>
                <a:gd name="T0" fmla="*/ 127 w 127"/>
                <a:gd name="T1" fmla="*/ 91 h 112"/>
                <a:gd name="T2" fmla="*/ 0 w 127"/>
                <a:gd name="T3" fmla="*/ 27 h 112"/>
                <a:gd name="T4" fmla="*/ 109 w 127"/>
                <a:gd name="T5" fmla="*/ 112 h 112"/>
                <a:gd name="T6" fmla="*/ 127 w 127"/>
                <a:gd name="T7" fmla="*/ 9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12">
                  <a:moveTo>
                    <a:pt x="127" y="91"/>
                  </a:moveTo>
                  <a:cubicBezTo>
                    <a:pt x="127" y="91"/>
                    <a:pt x="112" y="0"/>
                    <a:pt x="0" y="27"/>
                  </a:cubicBezTo>
                  <a:cubicBezTo>
                    <a:pt x="0" y="27"/>
                    <a:pt x="0" y="105"/>
                    <a:pt x="109" y="112"/>
                  </a:cubicBezTo>
                  <a:lnTo>
                    <a:pt x="127" y="9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îslïḋé">
              <a:extLst>
                <a:ext uri="{FF2B5EF4-FFF2-40B4-BE49-F238E27FC236}">
                  <a16:creationId xmlns:a16="http://schemas.microsoft.com/office/drawing/2014/main" id="{3E0A4EDD-A12C-4425-81AD-DA9BBEE4152D}"/>
                </a:ext>
              </a:extLst>
            </p:cNvPr>
            <p:cNvSpPr/>
            <p:nvPr/>
          </p:nvSpPr>
          <p:spPr bwMode="auto">
            <a:xfrm>
              <a:off x="6743701" y="4468813"/>
              <a:ext cx="196850" cy="152400"/>
            </a:xfrm>
            <a:custGeom>
              <a:avLst/>
              <a:gdLst>
                <a:gd name="T0" fmla="*/ 136 w 136"/>
                <a:gd name="T1" fmla="*/ 88 h 105"/>
                <a:gd name="T2" fmla="*/ 0 w 136"/>
                <a:gd name="T3" fmla="*/ 26 h 105"/>
                <a:gd name="T4" fmla="*/ 129 w 136"/>
                <a:gd name="T5" fmla="*/ 104 h 105"/>
                <a:gd name="T6" fmla="*/ 136 w 136"/>
                <a:gd name="T7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5">
                  <a:moveTo>
                    <a:pt x="136" y="88"/>
                  </a:moveTo>
                  <a:cubicBezTo>
                    <a:pt x="136" y="88"/>
                    <a:pt x="110" y="0"/>
                    <a:pt x="0" y="26"/>
                  </a:cubicBezTo>
                  <a:cubicBezTo>
                    <a:pt x="0" y="26"/>
                    <a:pt x="26" y="105"/>
                    <a:pt x="129" y="104"/>
                  </a:cubicBezTo>
                  <a:lnTo>
                    <a:pt x="136" y="88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íşļïdê">
              <a:extLst>
                <a:ext uri="{FF2B5EF4-FFF2-40B4-BE49-F238E27FC236}">
                  <a16:creationId xmlns:a16="http://schemas.microsoft.com/office/drawing/2014/main" id="{9CA2E6F1-22EC-4B1E-BBD8-51D0CFE01F9E}"/>
                </a:ext>
              </a:extLst>
            </p:cNvPr>
            <p:cNvSpPr/>
            <p:nvPr/>
          </p:nvSpPr>
          <p:spPr bwMode="auto">
            <a:xfrm>
              <a:off x="6823076" y="4330700"/>
              <a:ext cx="192088" cy="166688"/>
            </a:xfrm>
            <a:custGeom>
              <a:avLst/>
              <a:gdLst>
                <a:gd name="T0" fmla="*/ 132 w 132"/>
                <a:gd name="T1" fmla="*/ 92 h 115"/>
                <a:gd name="T2" fmla="*/ 0 w 132"/>
                <a:gd name="T3" fmla="*/ 28 h 115"/>
                <a:gd name="T4" fmla="*/ 125 w 132"/>
                <a:gd name="T5" fmla="*/ 107 h 115"/>
                <a:gd name="T6" fmla="*/ 132 w 132"/>
                <a:gd name="T7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15">
                  <a:moveTo>
                    <a:pt x="132" y="92"/>
                  </a:moveTo>
                  <a:cubicBezTo>
                    <a:pt x="132" y="92"/>
                    <a:pt x="107" y="0"/>
                    <a:pt x="0" y="28"/>
                  </a:cubicBezTo>
                  <a:cubicBezTo>
                    <a:pt x="0" y="28"/>
                    <a:pt x="36" y="115"/>
                    <a:pt x="125" y="107"/>
                  </a:cubicBezTo>
                  <a:lnTo>
                    <a:pt x="132" y="92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işlíḓe">
              <a:extLst>
                <a:ext uri="{FF2B5EF4-FFF2-40B4-BE49-F238E27FC236}">
                  <a16:creationId xmlns:a16="http://schemas.microsoft.com/office/drawing/2014/main" id="{116FB2C8-9317-4C43-89FF-F97DA3C270A0}"/>
                </a:ext>
              </a:extLst>
            </p:cNvPr>
            <p:cNvSpPr/>
            <p:nvPr/>
          </p:nvSpPr>
          <p:spPr bwMode="auto">
            <a:xfrm>
              <a:off x="6889751" y="4178300"/>
              <a:ext cx="173038" cy="184150"/>
            </a:xfrm>
            <a:custGeom>
              <a:avLst/>
              <a:gdLst>
                <a:gd name="T0" fmla="*/ 119 w 119"/>
                <a:gd name="T1" fmla="*/ 111 h 128"/>
                <a:gd name="T2" fmla="*/ 0 w 119"/>
                <a:gd name="T3" fmla="*/ 24 h 128"/>
                <a:gd name="T4" fmla="*/ 112 w 119"/>
                <a:gd name="T5" fmla="*/ 128 h 128"/>
                <a:gd name="T6" fmla="*/ 119 w 119"/>
                <a:gd name="T7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28">
                  <a:moveTo>
                    <a:pt x="119" y="111"/>
                  </a:moveTo>
                  <a:cubicBezTo>
                    <a:pt x="119" y="111"/>
                    <a:pt x="100" y="0"/>
                    <a:pt x="0" y="24"/>
                  </a:cubicBezTo>
                  <a:cubicBezTo>
                    <a:pt x="0" y="24"/>
                    <a:pt x="29" y="126"/>
                    <a:pt x="112" y="128"/>
                  </a:cubicBezTo>
                  <a:lnTo>
                    <a:pt x="119" y="11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ïŝḷídê">
              <a:extLst>
                <a:ext uri="{FF2B5EF4-FFF2-40B4-BE49-F238E27FC236}">
                  <a16:creationId xmlns:a16="http://schemas.microsoft.com/office/drawing/2014/main" id="{980D06BE-432D-49F5-8B80-F74F6D0FFD1B}"/>
                </a:ext>
              </a:extLst>
            </p:cNvPr>
            <p:cNvSpPr/>
            <p:nvPr/>
          </p:nvSpPr>
          <p:spPr bwMode="auto">
            <a:xfrm>
              <a:off x="6927851" y="4025900"/>
              <a:ext cx="179388" cy="201613"/>
            </a:xfrm>
            <a:custGeom>
              <a:avLst/>
              <a:gdLst>
                <a:gd name="T0" fmla="*/ 124 w 124"/>
                <a:gd name="T1" fmla="*/ 112 h 139"/>
                <a:gd name="T2" fmla="*/ 0 w 124"/>
                <a:gd name="T3" fmla="*/ 32 h 139"/>
                <a:gd name="T4" fmla="*/ 117 w 124"/>
                <a:gd name="T5" fmla="*/ 128 h 139"/>
                <a:gd name="T6" fmla="*/ 124 w 124"/>
                <a:gd name="T7" fmla="*/ 1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39">
                  <a:moveTo>
                    <a:pt x="124" y="112"/>
                  </a:moveTo>
                  <a:cubicBezTo>
                    <a:pt x="124" y="112"/>
                    <a:pt x="101" y="0"/>
                    <a:pt x="0" y="32"/>
                  </a:cubicBezTo>
                  <a:cubicBezTo>
                    <a:pt x="0" y="32"/>
                    <a:pt x="40" y="139"/>
                    <a:pt x="117" y="128"/>
                  </a:cubicBezTo>
                  <a:lnTo>
                    <a:pt x="124" y="112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işḷíḓè">
              <a:extLst>
                <a:ext uri="{FF2B5EF4-FFF2-40B4-BE49-F238E27FC236}">
                  <a16:creationId xmlns:a16="http://schemas.microsoft.com/office/drawing/2014/main" id="{6FD0D898-4C52-4F88-8E5A-67059462D9A2}"/>
                </a:ext>
              </a:extLst>
            </p:cNvPr>
            <p:cNvSpPr/>
            <p:nvPr/>
          </p:nvSpPr>
          <p:spPr bwMode="auto">
            <a:xfrm>
              <a:off x="6969126" y="3884613"/>
              <a:ext cx="165100" cy="195263"/>
            </a:xfrm>
            <a:custGeom>
              <a:avLst/>
              <a:gdLst>
                <a:gd name="T0" fmla="*/ 114 w 114"/>
                <a:gd name="T1" fmla="*/ 112 h 135"/>
                <a:gd name="T2" fmla="*/ 0 w 114"/>
                <a:gd name="T3" fmla="*/ 3 h 135"/>
                <a:gd name="T4" fmla="*/ 108 w 114"/>
                <a:gd name="T5" fmla="*/ 135 h 135"/>
                <a:gd name="T6" fmla="*/ 114 w 114"/>
                <a:gd name="T7" fmla="*/ 11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5">
                  <a:moveTo>
                    <a:pt x="114" y="112"/>
                  </a:moveTo>
                  <a:cubicBezTo>
                    <a:pt x="114" y="112"/>
                    <a:pt x="78" y="0"/>
                    <a:pt x="0" y="3"/>
                  </a:cubicBezTo>
                  <a:cubicBezTo>
                    <a:pt x="0" y="3"/>
                    <a:pt x="37" y="121"/>
                    <a:pt x="108" y="135"/>
                  </a:cubicBezTo>
                  <a:lnTo>
                    <a:pt x="114" y="112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Sļîḋe">
              <a:extLst>
                <a:ext uri="{FF2B5EF4-FFF2-40B4-BE49-F238E27FC236}">
                  <a16:creationId xmlns:a16="http://schemas.microsoft.com/office/drawing/2014/main" id="{08B7E1B4-BD55-45CD-82F1-C4FC8A862EB2}"/>
                </a:ext>
              </a:extLst>
            </p:cNvPr>
            <p:cNvSpPr/>
            <p:nvPr/>
          </p:nvSpPr>
          <p:spPr bwMode="auto">
            <a:xfrm>
              <a:off x="7002463" y="3714750"/>
              <a:ext cx="150813" cy="227013"/>
            </a:xfrm>
            <a:custGeom>
              <a:avLst/>
              <a:gdLst>
                <a:gd name="T0" fmla="*/ 104 w 104"/>
                <a:gd name="T1" fmla="*/ 135 h 157"/>
                <a:gd name="T2" fmla="*/ 0 w 104"/>
                <a:gd name="T3" fmla="*/ 10 h 157"/>
                <a:gd name="T4" fmla="*/ 101 w 104"/>
                <a:gd name="T5" fmla="*/ 157 h 157"/>
                <a:gd name="T6" fmla="*/ 104 w 104"/>
                <a:gd name="T7" fmla="*/ 13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57">
                  <a:moveTo>
                    <a:pt x="104" y="135"/>
                  </a:moveTo>
                  <a:cubicBezTo>
                    <a:pt x="104" y="135"/>
                    <a:pt x="64" y="0"/>
                    <a:pt x="0" y="10"/>
                  </a:cubicBezTo>
                  <a:cubicBezTo>
                    <a:pt x="0" y="10"/>
                    <a:pt x="28" y="114"/>
                    <a:pt x="101" y="157"/>
                  </a:cubicBezTo>
                  <a:lnTo>
                    <a:pt x="104" y="135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í$1iḍé">
              <a:extLst>
                <a:ext uri="{FF2B5EF4-FFF2-40B4-BE49-F238E27FC236}">
                  <a16:creationId xmlns:a16="http://schemas.microsoft.com/office/drawing/2014/main" id="{81965EF1-866E-4DDF-A743-1986B70B1F1F}"/>
                </a:ext>
              </a:extLst>
            </p:cNvPr>
            <p:cNvSpPr/>
            <p:nvPr/>
          </p:nvSpPr>
          <p:spPr bwMode="auto">
            <a:xfrm>
              <a:off x="7018338" y="3576638"/>
              <a:ext cx="146050" cy="212725"/>
            </a:xfrm>
            <a:custGeom>
              <a:avLst/>
              <a:gdLst>
                <a:gd name="T0" fmla="*/ 100 w 100"/>
                <a:gd name="T1" fmla="*/ 117 h 147"/>
                <a:gd name="T2" fmla="*/ 0 w 100"/>
                <a:gd name="T3" fmla="*/ 0 h 147"/>
                <a:gd name="T4" fmla="*/ 98 w 100"/>
                <a:gd name="T5" fmla="*/ 147 h 147"/>
                <a:gd name="T6" fmla="*/ 100 w 100"/>
                <a:gd name="T7" fmla="*/ 1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47">
                  <a:moveTo>
                    <a:pt x="100" y="117"/>
                  </a:moveTo>
                  <a:cubicBezTo>
                    <a:pt x="100" y="117"/>
                    <a:pt x="62" y="4"/>
                    <a:pt x="0" y="0"/>
                  </a:cubicBezTo>
                  <a:cubicBezTo>
                    <a:pt x="0" y="0"/>
                    <a:pt x="25" y="111"/>
                    <a:pt x="98" y="147"/>
                  </a:cubicBezTo>
                  <a:lnTo>
                    <a:pt x="100" y="117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śľídé">
              <a:extLst>
                <a:ext uri="{FF2B5EF4-FFF2-40B4-BE49-F238E27FC236}">
                  <a16:creationId xmlns:a16="http://schemas.microsoft.com/office/drawing/2014/main" id="{2242827A-8DD0-45FE-B1EA-B2B1B103F86F}"/>
                </a:ext>
              </a:extLst>
            </p:cNvPr>
            <p:cNvSpPr/>
            <p:nvPr/>
          </p:nvSpPr>
          <p:spPr bwMode="auto">
            <a:xfrm>
              <a:off x="7046913" y="3425825"/>
              <a:ext cx="127000" cy="195263"/>
            </a:xfrm>
            <a:custGeom>
              <a:avLst/>
              <a:gdLst>
                <a:gd name="T0" fmla="*/ 88 w 88"/>
                <a:gd name="T1" fmla="*/ 116 h 135"/>
                <a:gd name="T2" fmla="*/ 0 w 88"/>
                <a:gd name="T3" fmla="*/ 0 h 135"/>
                <a:gd name="T4" fmla="*/ 84 w 88"/>
                <a:gd name="T5" fmla="*/ 135 h 135"/>
                <a:gd name="T6" fmla="*/ 88 w 88"/>
                <a:gd name="T7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88" y="116"/>
                  </a:moveTo>
                  <a:cubicBezTo>
                    <a:pt x="88" y="116"/>
                    <a:pt x="41" y="3"/>
                    <a:pt x="0" y="0"/>
                  </a:cubicBezTo>
                  <a:cubicBezTo>
                    <a:pt x="0" y="0"/>
                    <a:pt x="20" y="112"/>
                    <a:pt x="84" y="135"/>
                  </a:cubicBezTo>
                  <a:lnTo>
                    <a:pt x="88" y="11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ṣlíḓé">
              <a:extLst>
                <a:ext uri="{FF2B5EF4-FFF2-40B4-BE49-F238E27FC236}">
                  <a16:creationId xmlns:a16="http://schemas.microsoft.com/office/drawing/2014/main" id="{7EF19C57-A333-40B4-8730-C749A5702026}"/>
                </a:ext>
              </a:extLst>
            </p:cNvPr>
            <p:cNvSpPr/>
            <p:nvPr/>
          </p:nvSpPr>
          <p:spPr bwMode="auto">
            <a:xfrm>
              <a:off x="7080251" y="3259138"/>
              <a:ext cx="101600" cy="206375"/>
            </a:xfrm>
            <a:custGeom>
              <a:avLst/>
              <a:gdLst>
                <a:gd name="T0" fmla="*/ 70 w 70"/>
                <a:gd name="T1" fmla="*/ 133 h 142"/>
                <a:gd name="T2" fmla="*/ 0 w 70"/>
                <a:gd name="T3" fmla="*/ 0 h 142"/>
                <a:gd name="T4" fmla="*/ 66 w 70"/>
                <a:gd name="T5" fmla="*/ 142 h 142"/>
                <a:gd name="T6" fmla="*/ 70 w 70"/>
                <a:gd name="T7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42">
                  <a:moveTo>
                    <a:pt x="70" y="133"/>
                  </a:moveTo>
                  <a:cubicBezTo>
                    <a:pt x="70" y="133"/>
                    <a:pt x="42" y="10"/>
                    <a:pt x="0" y="0"/>
                  </a:cubicBezTo>
                  <a:cubicBezTo>
                    <a:pt x="0" y="0"/>
                    <a:pt x="6" y="100"/>
                    <a:pt x="66" y="142"/>
                  </a:cubicBezTo>
                  <a:lnTo>
                    <a:pt x="70" y="133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îṩ1iďè">
              <a:extLst>
                <a:ext uri="{FF2B5EF4-FFF2-40B4-BE49-F238E27FC236}">
                  <a16:creationId xmlns:a16="http://schemas.microsoft.com/office/drawing/2014/main" id="{DBAA406B-B555-4D60-BCE6-E134BDC8C49E}"/>
                </a:ext>
              </a:extLst>
            </p:cNvPr>
            <p:cNvSpPr/>
            <p:nvPr/>
          </p:nvSpPr>
          <p:spPr bwMode="auto">
            <a:xfrm>
              <a:off x="7112001" y="3103563"/>
              <a:ext cx="92075" cy="196850"/>
            </a:xfrm>
            <a:custGeom>
              <a:avLst/>
              <a:gdLst>
                <a:gd name="T0" fmla="*/ 64 w 64"/>
                <a:gd name="T1" fmla="*/ 113 h 136"/>
                <a:gd name="T2" fmla="*/ 0 w 64"/>
                <a:gd name="T3" fmla="*/ 0 h 136"/>
                <a:gd name="T4" fmla="*/ 56 w 64"/>
                <a:gd name="T5" fmla="*/ 136 h 136"/>
                <a:gd name="T6" fmla="*/ 64 w 64"/>
                <a:gd name="T7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36">
                  <a:moveTo>
                    <a:pt x="64" y="113"/>
                  </a:moveTo>
                  <a:cubicBezTo>
                    <a:pt x="64" y="113"/>
                    <a:pt x="34" y="15"/>
                    <a:pt x="0" y="0"/>
                  </a:cubicBezTo>
                  <a:cubicBezTo>
                    <a:pt x="0" y="0"/>
                    <a:pt x="7" y="115"/>
                    <a:pt x="56" y="136"/>
                  </a:cubicBezTo>
                  <a:lnTo>
                    <a:pt x="64" y="113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ïşliḓe">
              <a:extLst>
                <a:ext uri="{FF2B5EF4-FFF2-40B4-BE49-F238E27FC236}">
                  <a16:creationId xmlns:a16="http://schemas.microsoft.com/office/drawing/2014/main" id="{4C72E006-387A-414E-8077-95AE2F96D2DE}"/>
                </a:ext>
              </a:extLst>
            </p:cNvPr>
            <p:cNvSpPr/>
            <p:nvPr/>
          </p:nvSpPr>
          <p:spPr bwMode="auto">
            <a:xfrm>
              <a:off x="7140576" y="2894013"/>
              <a:ext cx="92075" cy="295275"/>
            </a:xfrm>
            <a:custGeom>
              <a:avLst/>
              <a:gdLst>
                <a:gd name="T0" fmla="*/ 57 w 63"/>
                <a:gd name="T1" fmla="*/ 172 h 203"/>
                <a:gd name="T2" fmla="*/ 63 w 63"/>
                <a:gd name="T3" fmla="*/ 0 h 203"/>
                <a:gd name="T4" fmla="*/ 52 w 63"/>
                <a:gd name="T5" fmla="*/ 203 h 203"/>
                <a:gd name="T6" fmla="*/ 57 w 63"/>
                <a:gd name="T7" fmla="*/ 17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03">
                  <a:moveTo>
                    <a:pt x="57" y="172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130"/>
                    <a:pt x="52" y="203"/>
                  </a:cubicBezTo>
                  <a:lnTo>
                    <a:pt x="57" y="172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ṥḷidé">
              <a:extLst>
                <a:ext uri="{FF2B5EF4-FFF2-40B4-BE49-F238E27FC236}">
                  <a16:creationId xmlns:a16="http://schemas.microsoft.com/office/drawing/2014/main" id="{8C74BB09-A85C-4D67-93D5-17FAE17993B4}"/>
                </a:ext>
              </a:extLst>
            </p:cNvPr>
            <p:cNvSpPr/>
            <p:nvPr/>
          </p:nvSpPr>
          <p:spPr bwMode="auto">
            <a:xfrm>
              <a:off x="7246938" y="2703513"/>
              <a:ext cx="127000" cy="271463"/>
            </a:xfrm>
            <a:custGeom>
              <a:avLst/>
              <a:gdLst>
                <a:gd name="T0" fmla="*/ 32 w 88"/>
                <a:gd name="T1" fmla="*/ 133 h 187"/>
                <a:gd name="T2" fmla="*/ 88 w 88"/>
                <a:gd name="T3" fmla="*/ 0 h 187"/>
                <a:gd name="T4" fmla="*/ 8 w 88"/>
                <a:gd name="T5" fmla="*/ 187 h 187"/>
                <a:gd name="T6" fmla="*/ 32 w 88"/>
                <a:gd name="T7" fmla="*/ 13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87">
                  <a:moveTo>
                    <a:pt x="32" y="133"/>
                  </a:moveTo>
                  <a:cubicBezTo>
                    <a:pt x="32" y="133"/>
                    <a:pt x="77" y="7"/>
                    <a:pt x="88" y="0"/>
                  </a:cubicBezTo>
                  <a:cubicBezTo>
                    <a:pt x="88" y="0"/>
                    <a:pt x="0" y="81"/>
                    <a:pt x="8" y="187"/>
                  </a:cubicBezTo>
                  <a:lnTo>
                    <a:pt x="32" y="133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iṧľiďê">
              <a:extLst>
                <a:ext uri="{FF2B5EF4-FFF2-40B4-BE49-F238E27FC236}">
                  <a16:creationId xmlns:a16="http://schemas.microsoft.com/office/drawing/2014/main" id="{1B522AB5-1C59-4F82-9900-8EA835B8C39F}"/>
                </a:ext>
              </a:extLst>
            </p:cNvPr>
            <p:cNvSpPr/>
            <p:nvPr/>
          </p:nvSpPr>
          <p:spPr bwMode="auto">
            <a:xfrm>
              <a:off x="6732588" y="4845050"/>
              <a:ext cx="141288" cy="177800"/>
            </a:xfrm>
            <a:custGeom>
              <a:avLst/>
              <a:gdLst>
                <a:gd name="T0" fmla="*/ 18 w 97"/>
                <a:gd name="T1" fmla="*/ 10 h 123"/>
                <a:gd name="T2" fmla="*/ 95 w 97"/>
                <a:gd name="T3" fmla="*/ 112 h 123"/>
                <a:gd name="T4" fmla="*/ 0 w 97"/>
                <a:gd name="T5" fmla="*/ 31 h 123"/>
                <a:gd name="T6" fmla="*/ 18 w 97"/>
                <a:gd name="T7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23">
                  <a:moveTo>
                    <a:pt x="18" y="10"/>
                  </a:moveTo>
                  <a:cubicBezTo>
                    <a:pt x="18" y="10"/>
                    <a:pt x="97" y="0"/>
                    <a:pt x="95" y="112"/>
                  </a:cubicBezTo>
                  <a:cubicBezTo>
                    <a:pt x="95" y="112"/>
                    <a:pt x="23" y="123"/>
                    <a:pt x="0" y="31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îŝḻiďe">
              <a:extLst>
                <a:ext uri="{FF2B5EF4-FFF2-40B4-BE49-F238E27FC236}">
                  <a16:creationId xmlns:a16="http://schemas.microsoft.com/office/drawing/2014/main" id="{27C75EAD-60BB-4EA8-BAD2-720CAE2F6643}"/>
                </a:ext>
              </a:extLst>
            </p:cNvPr>
            <p:cNvSpPr/>
            <p:nvPr/>
          </p:nvSpPr>
          <p:spPr bwMode="auto">
            <a:xfrm>
              <a:off x="6840538" y="4724400"/>
              <a:ext cx="158750" cy="187325"/>
            </a:xfrm>
            <a:custGeom>
              <a:avLst/>
              <a:gdLst>
                <a:gd name="T0" fmla="*/ 19 w 110"/>
                <a:gd name="T1" fmla="*/ 1 h 129"/>
                <a:gd name="T2" fmla="*/ 103 w 110"/>
                <a:gd name="T3" fmla="*/ 115 h 129"/>
                <a:gd name="T4" fmla="*/ 0 w 110"/>
                <a:gd name="T5" fmla="*/ 22 h 129"/>
                <a:gd name="T6" fmla="*/ 19 w 110"/>
                <a:gd name="T7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29">
                  <a:moveTo>
                    <a:pt x="19" y="1"/>
                  </a:moveTo>
                  <a:cubicBezTo>
                    <a:pt x="19" y="1"/>
                    <a:pt x="110" y="0"/>
                    <a:pt x="103" y="115"/>
                  </a:cubicBezTo>
                  <a:cubicBezTo>
                    <a:pt x="103" y="115"/>
                    <a:pt x="26" y="129"/>
                    <a:pt x="0" y="22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íŝlïdê">
              <a:extLst>
                <a:ext uri="{FF2B5EF4-FFF2-40B4-BE49-F238E27FC236}">
                  <a16:creationId xmlns:a16="http://schemas.microsoft.com/office/drawing/2014/main" id="{EED6DECF-A341-42D1-95C1-B0A246FD1AE1}"/>
                </a:ext>
              </a:extLst>
            </p:cNvPr>
            <p:cNvSpPr/>
            <p:nvPr/>
          </p:nvSpPr>
          <p:spPr bwMode="auto">
            <a:xfrm>
              <a:off x="6931026" y="4549775"/>
              <a:ext cx="207963" cy="192088"/>
            </a:xfrm>
            <a:custGeom>
              <a:avLst/>
              <a:gdLst>
                <a:gd name="T0" fmla="*/ 8 w 144"/>
                <a:gd name="T1" fmla="*/ 39 h 133"/>
                <a:gd name="T2" fmla="*/ 144 w 144"/>
                <a:gd name="T3" fmla="*/ 101 h 133"/>
                <a:gd name="T4" fmla="*/ 0 w 144"/>
                <a:gd name="T5" fmla="*/ 55 h 133"/>
                <a:gd name="T6" fmla="*/ 8 w 144"/>
                <a:gd name="T7" fmla="*/ 3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33">
                  <a:moveTo>
                    <a:pt x="8" y="39"/>
                  </a:moveTo>
                  <a:cubicBezTo>
                    <a:pt x="8" y="39"/>
                    <a:pt x="91" y="0"/>
                    <a:pt x="144" y="101"/>
                  </a:cubicBezTo>
                  <a:cubicBezTo>
                    <a:pt x="144" y="101"/>
                    <a:pt x="67" y="133"/>
                    <a:pt x="0" y="55"/>
                  </a:cubicBezTo>
                  <a:lnTo>
                    <a:pt x="8" y="3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i$ľïḋè">
              <a:extLst>
                <a:ext uri="{FF2B5EF4-FFF2-40B4-BE49-F238E27FC236}">
                  <a16:creationId xmlns:a16="http://schemas.microsoft.com/office/drawing/2014/main" id="{DA4DB8C0-E349-4ABD-A2B0-CB4BC44FF86E}"/>
                </a:ext>
              </a:extLst>
            </p:cNvPr>
            <p:cNvSpPr/>
            <p:nvPr/>
          </p:nvSpPr>
          <p:spPr bwMode="auto">
            <a:xfrm>
              <a:off x="7007226" y="4405313"/>
              <a:ext cx="206375" cy="185738"/>
            </a:xfrm>
            <a:custGeom>
              <a:avLst/>
              <a:gdLst>
                <a:gd name="T0" fmla="*/ 7 w 142"/>
                <a:gd name="T1" fmla="*/ 42 h 129"/>
                <a:gd name="T2" fmla="*/ 142 w 142"/>
                <a:gd name="T3" fmla="*/ 98 h 129"/>
                <a:gd name="T4" fmla="*/ 0 w 142"/>
                <a:gd name="T5" fmla="*/ 57 h 129"/>
                <a:gd name="T6" fmla="*/ 7 w 142"/>
                <a:gd name="T7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29">
                  <a:moveTo>
                    <a:pt x="7" y="42"/>
                  </a:moveTo>
                  <a:cubicBezTo>
                    <a:pt x="7" y="42"/>
                    <a:pt x="92" y="0"/>
                    <a:pt x="142" y="98"/>
                  </a:cubicBezTo>
                  <a:cubicBezTo>
                    <a:pt x="142" y="98"/>
                    <a:pt x="54" y="129"/>
                    <a:pt x="0" y="57"/>
                  </a:cubicBezTo>
                  <a:lnTo>
                    <a:pt x="7" y="42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ṡļíďé">
              <a:extLst>
                <a:ext uri="{FF2B5EF4-FFF2-40B4-BE49-F238E27FC236}">
                  <a16:creationId xmlns:a16="http://schemas.microsoft.com/office/drawing/2014/main" id="{56E75EA9-D5BA-48EE-A831-F98AD5AA4A6B}"/>
                </a:ext>
              </a:extLst>
            </p:cNvPr>
            <p:cNvSpPr/>
            <p:nvPr/>
          </p:nvSpPr>
          <p:spPr bwMode="auto">
            <a:xfrm>
              <a:off x="7054851" y="4229100"/>
              <a:ext cx="220663" cy="207963"/>
            </a:xfrm>
            <a:custGeom>
              <a:avLst/>
              <a:gdLst>
                <a:gd name="T0" fmla="*/ 4 w 152"/>
                <a:gd name="T1" fmla="*/ 78 h 143"/>
                <a:gd name="T2" fmla="*/ 152 w 152"/>
                <a:gd name="T3" fmla="*/ 79 h 143"/>
                <a:gd name="T4" fmla="*/ 0 w 152"/>
                <a:gd name="T5" fmla="*/ 95 h 143"/>
                <a:gd name="T6" fmla="*/ 4 w 152"/>
                <a:gd name="T7" fmla="*/ 7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43">
                  <a:moveTo>
                    <a:pt x="4" y="78"/>
                  </a:moveTo>
                  <a:cubicBezTo>
                    <a:pt x="4" y="78"/>
                    <a:pt x="86" y="0"/>
                    <a:pt x="152" y="79"/>
                  </a:cubicBezTo>
                  <a:cubicBezTo>
                    <a:pt x="152" y="79"/>
                    <a:pt x="68" y="143"/>
                    <a:pt x="0" y="95"/>
                  </a:cubicBezTo>
                  <a:lnTo>
                    <a:pt x="4" y="78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ïśļîḍe">
              <a:extLst>
                <a:ext uri="{FF2B5EF4-FFF2-40B4-BE49-F238E27FC236}">
                  <a16:creationId xmlns:a16="http://schemas.microsoft.com/office/drawing/2014/main" id="{9E29CD05-678F-49F9-B8ED-03DA5FA1B9ED}"/>
                </a:ext>
              </a:extLst>
            </p:cNvPr>
            <p:cNvSpPr/>
            <p:nvPr/>
          </p:nvSpPr>
          <p:spPr bwMode="auto">
            <a:xfrm>
              <a:off x="7097713" y="4068763"/>
              <a:ext cx="217488" cy="215900"/>
            </a:xfrm>
            <a:custGeom>
              <a:avLst/>
              <a:gdLst>
                <a:gd name="T0" fmla="*/ 3 w 150"/>
                <a:gd name="T1" fmla="*/ 80 h 149"/>
                <a:gd name="T2" fmla="*/ 150 w 150"/>
                <a:gd name="T3" fmla="*/ 83 h 149"/>
                <a:gd name="T4" fmla="*/ 0 w 150"/>
                <a:gd name="T5" fmla="*/ 96 h 149"/>
                <a:gd name="T6" fmla="*/ 3 w 150"/>
                <a:gd name="T7" fmla="*/ 8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149">
                  <a:moveTo>
                    <a:pt x="3" y="80"/>
                  </a:moveTo>
                  <a:cubicBezTo>
                    <a:pt x="3" y="80"/>
                    <a:pt x="85" y="0"/>
                    <a:pt x="150" y="83"/>
                  </a:cubicBezTo>
                  <a:cubicBezTo>
                    <a:pt x="150" y="83"/>
                    <a:pt x="57" y="149"/>
                    <a:pt x="0" y="96"/>
                  </a:cubicBezTo>
                  <a:lnTo>
                    <a:pt x="3" y="8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ṩļiḑe">
              <a:extLst>
                <a:ext uri="{FF2B5EF4-FFF2-40B4-BE49-F238E27FC236}">
                  <a16:creationId xmlns:a16="http://schemas.microsoft.com/office/drawing/2014/main" id="{6DCBAEA1-6EA5-4D7B-A721-F674565497C7}"/>
                </a:ext>
              </a:extLst>
            </p:cNvPr>
            <p:cNvSpPr/>
            <p:nvPr/>
          </p:nvSpPr>
          <p:spPr bwMode="auto">
            <a:xfrm>
              <a:off x="7123113" y="3898900"/>
              <a:ext cx="200025" cy="184150"/>
            </a:xfrm>
            <a:custGeom>
              <a:avLst/>
              <a:gdLst>
                <a:gd name="T0" fmla="*/ 0 w 138"/>
                <a:gd name="T1" fmla="*/ 100 h 128"/>
                <a:gd name="T2" fmla="*/ 138 w 138"/>
                <a:gd name="T3" fmla="*/ 22 h 128"/>
                <a:gd name="T4" fmla="*/ 1 w 138"/>
                <a:gd name="T5" fmla="*/ 123 h 128"/>
                <a:gd name="T6" fmla="*/ 0 w 138"/>
                <a:gd name="T7" fmla="*/ 10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8">
                  <a:moveTo>
                    <a:pt x="0" y="100"/>
                  </a:moveTo>
                  <a:cubicBezTo>
                    <a:pt x="0" y="100"/>
                    <a:pt x="64" y="0"/>
                    <a:pt x="138" y="22"/>
                  </a:cubicBezTo>
                  <a:cubicBezTo>
                    <a:pt x="138" y="22"/>
                    <a:pt x="72" y="128"/>
                    <a:pt x="1" y="123"/>
                  </a:cubicBezTo>
                  <a:lnTo>
                    <a:pt x="0" y="10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íṧ1iḓê">
              <a:extLst>
                <a:ext uri="{FF2B5EF4-FFF2-40B4-BE49-F238E27FC236}">
                  <a16:creationId xmlns:a16="http://schemas.microsoft.com/office/drawing/2014/main" id="{F04A9EF1-98F7-495B-BEB7-C027CFF2B071}"/>
                </a:ext>
              </a:extLst>
            </p:cNvPr>
            <p:cNvSpPr/>
            <p:nvPr/>
          </p:nvSpPr>
          <p:spPr bwMode="auto">
            <a:xfrm>
              <a:off x="7148513" y="3727450"/>
              <a:ext cx="182563" cy="212725"/>
            </a:xfrm>
            <a:custGeom>
              <a:avLst/>
              <a:gdLst>
                <a:gd name="T0" fmla="*/ 2 w 126"/>
                <a:gd name="T1" fmla="*/ 126 h 147"/>
                <a:gd name="T2" fmla="*/ 126 w 126"/>
                <a:gd name="T3" fmla="*/ 22 h 147"/>
                <a:gd name="T4" fmla="*/ 0 w 126"/>
                <a:gd name="T5" fmla="*/ 147 h 147"/>
                <a:gd name="T6" fmla="*/ 2 w 126"/>
                <a:gd name="T7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47">
                  <a:moveTo>
                    <a:pt x="2" y="126"/>
                  </a:moveTo>
                  <a:cubicBezTo>
                    <a:pt x="2" y="126"/>
                    <a:pt x="66" y="0"/>
                    <a:pt x="126" y="22"/>
                  </a:cubicBezTo>
                  <a:cubicBezTo>
                    <a:pt x="126" y="22"/>
                    <a:pt x="80" y="119"/>
                    <a:pt x="0" y="147"/>
                  </a:cubicBezTo>
                  <a:lnTo>
                    <a:pt x="2" y="12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ïṥļïdê">
              <a:extLst>
                <a:ext uri="{FF2B5EF4-FFF2-40B4-BE49-F238E27FC236}">
                  <a16:creationId xmlns:a16="http://schemas.microsoft.com/office/drawing/2014/main" id="{E59C1852-0B0A-42C2-A8C0-BD938B90E86B}"/>
                </a:ext>
              </a:extLst>
            </p:cNvPr>
            <p:cNvSpPr/>
            <p:nvPr/>
          </p:nvSpPr>
          <p:spPr bwMode="auto">
            <a:xfrm>
              <a:off x="7148513" y="3594100"/>
              <a:ext cx="193675" cy="185738"/>
            </a:xfrm>
            <a:custGeom>
              <a:avLst/>
              <a:gdLst>
                <a:gd name="T0" fmla="*/ 6 w 134"/>
                <a:gd name="T1" fmla="*/ 99 h 128"/>
                <a:gd name="T2" fmla="*/ 134 w 134"/>
                <a:gd name="T3" fmla="*/ 12 h 128"/>
                <a:gd name="T4" fmla="*/ 0 w 134"/>
                <a:gd name="T5" fmla="*/ 128 h 128"/>
                <a:gd name="T6" fmla="*/ 6 w 134"/>
                <a:gd name="T7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28">
                  <a:moveTo>
                    <a:pt x="6" y="99"/>
                  </a:moveTo>
                  <a:cubicBezTo>
                    <a:pt x="6" y="99"/>
                    <a:pt x="72" y="0"/>
                    <a:pt x="134" y="12"/>
                  </a:cubicBezTo>
                  <a:cubicBezTo>
                    <a:pt x="134" y="12"/>
                    <a:pt x="80" y="112"/>
                    <a:pt x="0" y="128"/>
                  </a:cubicBezTo>
                  <a:lnTo>
                    <a:pt x="6" y="9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$ļïḓé">
              <a:extLst>
                <a:ext uri="{FF2B5EF4-FFF2-40B4-BE49-F238E27FC236}">
                  <a16:creationId xmlns:a16="http://schemas.microsoft.com/office/drawing/2014/main" id="{023F9F03-94CF-40C2-BA8D-CAFA6C9C79F5}"/>
                </a:ext>
              </a:extLst>
            </p:cNvPr>
            <p:cNvSpPr/>
            <p:nvPr/>
          </p:nvSpPr>
          <p:spPr bwMode="auto">
            <a:xfrm>
              <a:off x="7164388" y="3429000"/>
              <a:ext cx="134938" cy="188913"/>
            </a:xfrm>
            <a:custGeom>
              <a:avLst/>
              <a:gdLst>
                <a:gd name="T0" fmla="*/ 0 w 93"/>
                <a:gd name="T1" fmla="*/ 112 h 130"/>
                <a:gd name="T2" fmla="*/ 93 w 93"/>
                <a:gd name="T3" fmla="*/ 0 h 130"/>
                <a:gd name="T4" fmla="*/ 4 w 93"/>
                <a:gd name="T5" fmla="*/ 130 h 130"/>
                <a:gd name="T6" fmla="*/ 0 w 93"/>
                <a:gd name="T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30">
                  <a:moveTo>
                    <a:pt x="0" y="112"/>
                  </a:moveTo>
                  <a:cubicBezTo>
                    <a:pt x="0" y="112"/>
                    <a:pt x="51" y="1"/>
                    <a:pt x="93" y="0"/>
                  </a:cubicBezTo>
                  <a:cubicBezTo>
                    <a:pt x="93" y="0"/>
                    <a:pt x="68" y="110"/>
                    <a:pt x="4" y="13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śḷídé">
              <a:extLst>
                <a:ext uri="{FF2B5EF4-FFF2-40B4-BE49-F238E27FC236}">
                  <a16:creationId xmlns:a16="http://schemas.microsoft.com/office/drawing/2014/main" id="{06AC4EC2-35E7-4E1E-8FA2-F192EE4A9750}"/>
                </a:ext>
              </a:extLst>
            </p:cNvPr>
            <p:cNvSpPr/>
            <p:nvPr/>
          </p:nvSpPr>
          <p:spPr bwMode="auto">
            <a:xfrm>
              <a:off x="7178676" y="3286125"/>
              <a:ext cx="144463" cy="177800"/>
            </a:xfrm>
            <a:custGeom>
              <a:avLst/>
              <a:gdLst>
                <a:gd name="T0" fmla="*/ 0 w 100"/>
                <a:gd name="T1" fmla="*/ 113 h 123"/>
                <a:gd name="T2" fmla="*/ 100 w 100"/>
                <a:gd name="T3" fmla="*/ 0 h 123"/>
                <a:gd name="T4" fmla="*/ 2 w 100"/>
                <a:gd name="T5" fmla="*/ 123 h 123"/>
                <a:gd name="T6" fmla="*/ 0 w 100"/>
                <a:gd name="T7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23">
                  <a:moveTo>
                    <a:pt x="0" y="113"/>
                  </a:moveTo>
                  <a:cubicBezTo>
                    <a:pt x="0" y="113"/>
                    <a:pt x="57" y="0"/>
                    <a:pt x="100" y="0"/>
                  </a:cubicBezTo>
                  <a:cubicBezTo>
                    <a:pt x="100" y="0"/>
                    <a:pt x="71" y="96"/>
                    <a:pt x="2" y="123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îṥliḑé">
              <a:extLst>
                <a:ext uri="{FF2B5EF4-FFF2-40B4-BE49-F238E27FC236}">
                  <a16:creationId xmlns:a16="http://schemas.microsoft.com/office/drawing/2014/main" id="{97369263-7BA7-4C5E-8D7A-352400F3650E}"/>
                </a:ext>
              </a:extLst>
            </p:cNvPr>
            <p:cNvSpPr/>
            <p:nvPr/>
          </p:nvSpPr>
          <p:spPr bwMode="auto">
            <a:xfrm>
              <a:off x="7191376" y="3124200"/>
              <a:ext cx="111125" cy="187325"/>
            </a:xfrm>
            <a:custGeom>
              <a:avLst/>
              <a:gdLst>
                <a:gd name="T0" fmla="*/ 0 w 77"/>
                <a:gd name="T1" fmla="*/ 104 h 129"/>
                <a:gd name="T2" fmla="*/ 77 w 77"/>
                <a:gd name="T3" fmla="*/ 0 h 129"/>
                <a:gd name="T4" fmla="*/ 4 w 77"/>
                <a:gd name="T5" fmla="*/ 129 h 129"/>
                <a:gd name="T6" fmla="*/ 0 w 77"/>
                <a:gd name="T7" fmla="*/ 10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29">
                  <a:moveTo>
                    <a:pt x="0" y="104"/>
                  </a:moveTo>
                  <a:cubicBezTo>
                    <a:pt x="0" y="104"/>
                    <a:pt x="42" y="11"/>
                    <a:pt x="77" y="0"/>
                  </a:cubicBezTo>
                  <a:cubicBezTo>
                    <a:pt x="77" y="0"/>
                    <a:pt x="56" y="114"/>
                    <a:pt x="4" y="129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išļiḍè">
              <a:extLst>
                <a:ext uri="{FF2B5EF4-FFF2-40B4-BE49-F238E27FC236}">
                  <a16:creationId xmlns:a16="http://schemas.microsoft.com/office/drawing/2014/main" id="{E875DE8F-84DE-4AAB-8053-C5CBAE0A667A}"/>
                </a:ext>
              </a:extLst>
            </p:cNvPr>
            <p:cNvSpPr/>
            <p:nvPr/>
          </p:nvSpPr>
          <p:spPr bwMode="auto">
            <a:xfrm>
              <a:off x="7210426" y="2930525"/>
              <a:ext cx="157163" cy="249238"/>
            </a:xfrm>
            <a:custGeom>
              <a:avLst/>
              <a:gdLst>
                <a:gd name="T0" fmla="*/ 14 w 109"/>
                <a:gd name="T1" fmla="*/ 144 h 172"/>
                <a:gd name="T2" fmla="*/ 109 w 109"/>
                <a:gd name="T3" fmla="*/ 0 h 172"/>
                <a:gd name="T4" fmla="*/ 0 w 109"/>
                <a:gd name="T5" fmla="*/ 172 h 172"/>
                <a:gd name="T6" fmla="*/ 14 w 109"/>
                <a:gd name="T7" fmla="*/ 14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72">
                  <a:moveTo>
                    <a:pt x="14" y="144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84" y="142"/>
                    <a:pt x="0" y="172"/>
                  </a:cubicBezTo>
                  <a:lnTo>
                    <a:pt x="14" y="14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íśļîḍè">
              <a:extLst>
                <a:ext uri="{FF2B5EF4-FFF2-40B4-BE49-F238E27FC236}">
                  <a16:creationId xmlns:a16="http://schemas.microsoft.com/office/drawing/2014/main" id="{8CDBA440-7C16-43A8-9E52-F90541BFC295}"/>
                </a:ext>
              </a:extLst>
            </p:cNvPr>
            <p:cNvSpPr/>
            <p:nvPr/>
          </p:nvSpPr>
          <p:spPr bwMode="auto">
            <a:xfrm>
              <a:off x="7258051" y="2784475"/>
              <a:ext cx="231775" cy="180975"/>
            </a:xfrm>
            <a:custGeom>
              <a:avLst/>
              <a:gdLst>
                <a:gd name="T0" fmla="*/ 46 w 160"/>
                <a:gd name="T1" fmla="*/ 88 h 125"/>
                <a:gd name="T2" fmla="*/ 160 w 160"/>
                <a:gd name="T3" fmla="*/ 0 h 125"/>
                <a:gd name="T4" fmla="*/ 0 w 160"/>
                <a:gd name="T5" fmla="*/ 125 h 125"/>
                <a:gd name="T6" fmla="*/ 46 w 160"/>
                <a:gd name="T7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25">
                  <a:moveTo>
                    <a:pt x="46" y="88"/>
                  </a:moveTo>
                  <a:cubicBezTo>
                    <a:pt x="46" y="88"/>
                    <a:pt x="156" y="12"/>
                    <a:pt x="160" y="0"/>
                  </a:cubicBezTo>
                  <a:cubicBezTo>
                    <a:pt x="160" y="0"/>
                    <a:pt x="104" y="107"/>
                    <a:pt x="0" y="125"/>
                  </a:cubicBezTo>
                  <a:lnTo>
                    <a:pt x="46" y="88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ïs1îḑe">
              <a:extLst>
                <a:ext uri="{FF2B5EF4-FFF2-40B4-BE49-F238E27FC236}">
                  <a16:creationId xmlns:a16="http://schemas.microsoft.com/office/drawing/2014/main" id="{DD2C3383-4819-4CD0-B566-8C43FE48B49D}"/>
                </a:ext>
              </a:extLst>
            </p:cNvPr>
            <p:cNvSpPr/>
            <p:nvPr/>
          </p:nvSpPr>
          <p:spPr bwMode="auto">
            <a:xfrm>
              <a:off x="7329488" y="2687638"/>
              <a:ext cx="234950" cy="174625"/>
            </a:xfrm>
            <a:custGeom>
              <a:avLst/>
              <a:gdLst>
                <a:gd name="T0" fmla="*/ 4 w 162"/>
                <a:gd name="T1" fmla="*/ 121 h 121"/>
                <a:gd name="T2" fmla="*/ 162 w 162"/>
                <a:gd name="T3" fmla="*/ 0 h 121"/>
                <a:gd name="T4" fmla="*/ 0 w 162"/>
                <a:gd name="T5" fmla="*/ 115 h 121"/>
                <a:gd name="T6" fmla="*/ 4 w 162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21">
                  <a:moveTo>
                    <a:pt x="4" y="121"/>
                  </a:moveTo>
                  <a:cubicBezTo>
                    <a:pt x="4" y="121"/>
                    <a:pt x="130" y="0"/>
                    <a:pt x="162" y="0"/>
                  </a:cubicBezTo>
                  <a:cubicBezTo>
                    <a:pt x="162" y="0"/>
                    <a:pt x="58" y="5"/>
                    <a:pt x="0" y="115"/>
                  </a:cubicBezTo>
                  <a:lnTo>
                    <a:pt x="4" y="12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îṡḷidè">
              <a:extLst>
                <a:ext uri="{FF2B5EF4-FFF2-40B4-BE49-F238E27FC236}">
                  <a16:creationId xmlns:a16="http://schemas.microsoft.com/office/drawing/2014/main" id="{17324CA5-1233-4ABA-BF44-D4BCAA1C3E66}"/>
                </a:ext>
              </a:extLst>
            </p:cNvPr>
            <p:cNvSpPr/>
            <p:nvPr/>
          </p:nvSpPr>
          <p:spPr bwMode="auto">
            <a:xfrm>
              <a:off x="7192963" y="2847975"/>
              <a:ext cx="147638" cy="455613"/>
            </a:xfrm>
            <a:custGeom>
              <a:avLst/>
              <a:gdLst>
                <a:gd name="T0" fmla="*/ 0 w 102"/>
                <a:gd name="T1" fmla="*/ 314 h 314"/>
                <a:gd name="T2" fmla="*/ 5 w 102"/>
                <a:gd name="T3" fmla="*/ 314 h 314"/>
                <a:gd name="T4" fmla="*/ 102 w 102"/>
                <a:gd name="T5" fmla="*/ 5 h 314"/>
                <a:gd name="T6" fmla="*/ 101 w 102"/>
                <a:gd name="T7" fmla="*/ 0 h 314"/>
                <a:gd name="T8" fmla="*/ 0 w 102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14">
                  <a:moveTo>
                    <a:pt x="0" y="314"/>
                  </a:moveTo>
                  <a:cubicBezTo>
                    <a:pt x="5" y="314"/>
                    <a:pt x="5" y="314"/>
                    <a:pt x="5" y="314"/>
                  </a:cubicBezTo>
                  <a:cubicBezTo>
                    <a:pt x="28" y="128"/>
                    <a:pt x="63" y="18"/>
                    <a:pt x="102" y="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59" y="15"/>
                    <a:pt x="24" y="123"/>
                    <a:pt x="0" y="314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sḷíḑe">
              <a:extLst>
                <a:ext uri="{FF2B5EF4-FFF2-40B4-BE49-F238E27FC236}">
                  <a16:creationId xmlns:a16="http://schemas.microsoft.com/office/drawing/2014/main" id="{B838B266-7BE9-4CDE-8B67-B3E9A6609EAE}"/>
                </a:ext>
              </a:extLst>
            </p:cNvPr>
            <p:cNvSpPr/>
            <p:nvPr/>
          </p:nvSpPr>
          <p:spPr bwMode="auto">
            <a:xfrm>
              <a:off x="7142163" y="3282950"/>
              <a:ext cx="58738" cy="665163"/>
            </a:xfrm>
            <a:custGeom>
              <a:avLst/>
              <a:gdLst>
                <a:gd name="T0" fmla="*/ 0 w 41"/>
                <a:gd name="T1" fmla="*/ 458 h 459"/>
                <a:gd name="T2" fmla="*/ 7 w 41"/>
                <a:gd name="T3" fmla="*/ 459 h 459"/>
                <a:gd name="T4" fmla="*/ 10 w 41"/>
                <a:gd name="T5" fmla="*/ 406 h 459"/>
                <a:gd name="T6" fmla="*/ 41 w 41"/>
                <a:gd name="T7" fmla="*/ 5 h 459"/>
                <a:gd name="T8" fmla="*/ 37 w 41"/>
                <a:gd name="T9" fmla="*/ 0 h 459"/>
                <a:gd name="T10" fmla="*/ 4 w 41"/>
                <a:gd name="T11" fmla="*/ 406 h 459"/>
                <a:gd name="T12" fmla="*/ 0 w 41"/>
                <a:gd name="T13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59">
                  <a:moveTo>
                    <a:pt x="0" y="458"/>
                  </a:moveTo>
                  <a:cubicBezTo>
                    <a:pt x="7" y="459"/>
                    <a:pt x="7" y="459"/>
                    <a:pt x="7" y="459"/>
                  </a:cubicBezTo>
                  <a:cubicBezTo>
                    <a:pt x="9" y="441"/>
                    <a:pt x="10" y="424"/>
                    <a:pt x="10" y="406"/>
                  </a:cubicBezTo>
                  <a:cubicBezTo>
                    <a:pt x="17" y="252"/>
                    <a:pt x="27" y="111"/>
                    <a:pt x="41" y="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106"/>
                    <a:pt x="10" y="252"/>
                    <a:pt x="4" y="406"/>
                  </a:cubicBezTo>
                  <a:cubicBezTo>
                    <a:pt x="3" y="423"/>
                    <a:pt x="2" y="441"/>
                    <a:pt x="0" y="458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îŝḻïḓe">
              <a:extLst>
                <a:ext uri="{FF2B5EF4-FFF2-40B4-BE49-F238E27FC236}">
                  <a16:creationId xmlns:a16="http://schemas.microsoft.com/office/drawing/2014/main" id="{142E4F90-AF3F-4975-931D-433559594E28}"/>
                </a:ext>
              </a:extLst>
            </p:cNvPr>
            <p:cNvSpPr/>
            <p:nvPr/>
          </p:nvSpPr>
          <p:spPr bwMode="auto">
            <a:xfrm>
              <a:off x="6364288" y="3927475"/>
              <a:ext cx="788988" cy="1238250"/>
            </a:xfrm>
            <a:custGeom>
              <a:avLst/>
              <a:gdLst>
                <a:gd name="T0" fmla="*/ 4 w 545"/>
                <a:gd name="T1" fmla="*/ 855 h 855"/>
                <a:gd name="T2" fmla="*/ 255 w 545"/>
                <a:gd name="T3" fmla="*/ 669 h 855"/>
                <a:gd name="T4" fmla="*/ 439 w 545"/>
                <a:gd name="T5" fmla="*/ 409 h 855"/>
                <a:gd name="T6" fmla="*/ 545 w 545"/>
                <a:gd name="T7" fmla="*/ 0 h 855"/>
                <a:gd name="T8" fmla="*/ 538 w 545"/>
                <a:gd name="T9" fmla="*/ 3 h 855"/>
                <a:gd name="T10" fmla="*/ 249 w 545"/>
                <a:gd name="T11" fmla="*/ 663 h 855"/>
                <a:gd name="T12" fmla="*/ 0 w 545"/>
                <a:gd name="T13" fmla="*/ 847 h 855"/>
                <a:gd name="T14" fmla="*/ 4 w 545"/>
                <a:gd name="T15" fmla="*/ 85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5" h="855">
                  <a:moveTo>
                    <a:pt x="4" y="855"/>
                  </a:moveTo>
                  <a:cubicBezTo>
                    <a:pt x="5" y="855"/>
                    <a:pt x="128" y="800"/>
                    <a:pt x="255" y="669"/>
                  </a:cubicBezTo>
                  <a:cubicBezTo>
                    <a:pt x="330" y="593"/>
                    <a:pt x="392" y="505"/>
                    <a:pt x="439" y="409"/>
                  </a:cubicBezTo>
                  <a:cubicBezTo>
                    <a:pt x="497" y="290"/>
                    <a:pt x="533" y="143"/>
                    <a:pt x="545" y="0"/>
                  </a:cubicBezTo>
                  <a:cubicBezTo>
                    <a:pt x="538" y="3"/>
                    <a:pt x="538" y="3"/>
                    <a:pt x="538" y="3"/>
                  </a:cubicBezTo>
                  <a:cubicBezTo>
                    <a:pt x="511" y="324"/>
                    <a:pt x="365" y="543"/>
                    <a:pt x="249" y="663"/>
                  </a:cubicBezTo>
                  <a:cubicBezTo>
                    <a:pt x="123" y="792"/>
                    <a:pt x="2" y="846"/>
                    <a:pt x="0" y="847"/>
                  </a:cubicBezTo>
                  <a:lnTo>
                    <a:pt x="4" y="855"/>
                  </a:ln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íşḷiḑè">
              <a:extLst>
                <a:ext uri="{FF2B5EF4-FFF2-40B4-BE49-F238E27FC236}">
                  <a16:creationId xmlns:a16="http://schemas.microsoft.com/office/drawing/2014/main" id="{58CB40A4-898B-4105-8F73-296EBC94D7F4}"/>
                </a:ext>
              </a:extLst>
            </p:cNvPr>
            <p:cNvSpPr/>
            <p:nvPr/>
          </p:nvSpPr>
          <p:spPr bwMode="auto">
            <a:xfrm>
              <a:off x="5148263" y="1730375"/>
              <a:ext cx="1500188" cy="685800"/>
            </a:xfrm>
            <a:custGeom>
              <a:avLst/>
              <a:gdLst>
                <a:gd name="T0" fmla="*/ 1035 w 1035"/>
                <a:gd name="T1" fmla="*/ 42 h 473"/>
                <a:gd name="T2" fmla="*/ 1035 w 1035"/>
                <a:gd name="T3" fmla="*/ 435 h 473"/>
                <a:gd name="T4" fmla="*/ 990 w 1035"/>
                <a:gd name="T5" fmla="*/ 473 h 473"/>
                <a:gd name="T6" fmla="*/ 45 w 1035"/>
                <a:gd name="T7" fmla="*/ 473 h 473"/>
                <a:gd name="T8" fmla="*/ 0 w 1035"/>
                <a:gd name="T9" fmla="*/ 435 h 473"/>
                <a:gd name="T10" fmla="*/ 0 w 1035"/>
                <a:gd name="T11" fmla="*/ 42 h 473"/>
                <a:gd name="T12" fmla="*/ 45 w 1035"/>
                <a:gd name="T13" fmla="*/ 0 h 473"/>
                <a:gd name="T14" fmla="*/ 990 w 1035"/>
                <a:gd name="T15" fmla="*/ 0 h 473"/>
                <a:gd name="T16" fmla="*/ 1035 w 1035"/>
                <a:gd name="T17" fmla="*/ 4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5" h="473">
                  <a:moveTo>
                    <a:pt x="1035" y="42"/>
                  </a:moveTo>
                  <a:cubicBezTo>
                    <a:pt x="1035" y="435"/>
                    <a:pt x="1035" y="435"/>
                    <a:pt x="1035" y="435"/>
                  </a:cubicBezTo>
                  <a:cubicBezTo>
                    <a:pt x="1035" y="456"/>
                    <a:pt x="1015" y="473"/>
                    <a:pt x="990" y="473"/>
                  </a:cubicBezTo>
                  <a:cubicBezTo>
                    <a:pt x="45" y="473"/>
                    <a:pt x="45" y="473"/>
                    <a:pt x="45" y="473"/>
                  </a:cubicBezTo>
                  <a:cubicBezTo>
                    <a:pt x="20" y="473"/>
                    <a:pt x="0" y="456"/>
                    <a:pt x="0" y="4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1015" y="0"/>
                    <a:pt x="1035" y="21"/>
                    <a:pt x="10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iṥḷíḍê">
              <a:extLst>
                <a:ext uri="{FF2B5EF4-FFF2-40B4-BE49-F238E27FC236}">
                  <a16:creationId xmlns:a16="http://schemas.microsoft.com/office/drawing/2014/main" id="{6CA9BD88-167E-4ACE-8E71-EE5BD37A0260}"/>
                </a:ext>
              </a:extLst>
            </p:cNvPr>
            <p:cNvSpPr/>
            <p:nvPr/>
          </p:nvSpPr>
          <p:spPr bwMode="auto">
            <a:xfrm>
              <a:off x="5164138" y="1731963"/>
              <a:ext cx="1470025" cy="22225"/>
            </a:xfrm>
            <a:custGeom>
              <a:avLst/>
              <a:gdLst>
                <a:gd name="T0" fmla="*/ 26 w 1014"/>
                <a:gd name="T1" fmla="*/ 0 h 15"/>
                <a:gd name="T2" fmla="*/ 0 w 1014"/>
                <a:gd name="T3" fmla="*/ 15 h 15"/>
                <a:gd name="T4" fmla="*/ 26 w 1014"/>
                <a:gd name="T5" fmla="*/ 0 h 15"/>
                <a:gd name="T6" fmla="*/ 987 w 1014"/>
                <a:gd name="T7" fmla="*/ 0 h 15"/>
                <a:gd name="T8" fmla="*/ 1014 w 1014"/>
                <a:gd name="T9" fmla="*/ 15 h 15"/>
                <a:gd name="T10" fmla="*/ 987 w 10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5">
                  <a:moveTo>
                    <a:pt x="26" y="0"/>
                  </a:moveTo>
                  <a:cubicBezTo>
                    <a:pt x="16" y="2"/>
                    <a:pt x="7" y="7"/>
                    <a:pt x="0" y="15"/>
                  </a:cubicBezTo>
                  <a:cubicBezTo>
                    <a:pt x="7" y="7"/>
                    <a:pt x="16" y="2"/>
                    <a:pt x="26" y="0"/>
                  </a:cubicBezTo>
                  <a:moveTo>
                    <a:pt x="987" y="0"/>
                  </a:moveTo>
                  <a:cubicBezTo>
                    <a:pt x="997" y="2"/>
                    <a:pt x="1007" y="8"/>
                    <a:pt x="1014" y="15"/>
                  </a:cubicBezTo>
                  <a:cubicBezTo>
                    <a:pt x="1007" y="7"/>
                    <a:pt x="997" y="2"/>
                    <a:pt x="987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íş1iḓe">
              <a:extLst>
                <a:ext uri="{FF2B5EF4-FFF2-40B4-BE49-F238E27FC236}">
                  <a16:creationId xmlns:a16="http://schemas.microsoft.com/office/drawing/2014/main" id="{3E51C4A5-FB63-48D7-9299-E7B4A6957460}"/>
                </a:ext>
              </a:extLst>
            </p:cNvPr>
            <p:cNvSpPr/>
            <p:nvPr/>
          </p:nvSpPr>
          <p:spPr bwMode="auto">
            <a:xfrm>
              <a:off x="5148263" y="1730375"/>
              <a:ext cx="1500188" cy="223838"/>
            </a:xfrm>
            <a:custGeom>
              <a:avLst/>
              <a:gdLst>
                <a:gd name="T0" fmla="*/ 0 w 1035"/>
                <a:gd name="T1" fmla="*/ 114 h 155"/>
                <a:gd name="T2" fmla="*/ 0 w 1035"/>
                <a:gd name="T3" fmla="*/ 139 h 155"/>
                <a:gd name="T4" fmla="*/ 1 w 1035"/>
                <a:gd name="T5" fmla="*/ 116 h 155"/>
                <a:gd name="T6" fmla="*/ 0 w 1035"/>
                <a:gd name="T7" fmla="*/ 114 h 155"/>
                <a:gd name="T8" fmla="*/ 990 w 1035"/>
                <a:gd name="T9" fmla="*/ 0 h 155"/>
                <a:gd name="T10" fmla="*/ 990 w 1035"/>
                <a:gd name="T11" fmla="*/ 0 h 155"/>
                <a:gd name="T12" fmla="*/ 45 w 1035"/>
                <a:gd name="T13" fmla="*/ 0 h 155"/>
                <a:gd name="T14" fmla="*/ 45 w 1035"/>
                <a:gd name="T15" fmla="*/ 0 h 155"/>
                <a:gd name="T16" fmla="*/ 37 w 1035"/>
                <a:gd name="T17" fmla="*/ 1 h 155"/>
                <a:gd name="T18" fmla="*/ 11 w 1035"/>
                <a:gd name="T19" fmla="*/ 16 h 155"/>
                <a:gd name="T20" fmla="*/ 0 w 1035"/>
                <a:gd name="T21" fmla="*/ 45 h 155"/>
                <a:gd name="T22" fmla="*/ 0 w 1035"/>
                <a:gd name="T23" fmla="*/ 89 h 155"/>
                <a:gd name="T24" fmla="*/ 6 w 1035"/>
                <a:gd name="T25" fmla="*/ 82 h 155"/>
                <a:gd name="T26" fmla="*/ 32 w 1035"/>
                <a:gd name="T27" fmla="*/ 69 h 155"/>
                <a:gd name="T28" fmla="*/ 106 w 1035"/>
                <a:gd name="T29" fmla="*/ 52 h 155"/>
                <a:gd name="T30" fmla="*/ 125 w 1035"/>
                <a:gd name="T31" fmla="*/ 50 h 155"/>
                <a:gd name="T32" fmla="*/ 140 w 1035"/>
                <a:gd name="T33" fmla="*/ 54 h 155"/>
                <a:gd name="T34" fmla="*/ 170 w 1035"/>
                <a:gd name="T35" fmla="*/ 74 h 155"/>
                <a:gd name="T36" fmla="*/ 191 w 1035"/>
                <a:gd name="T37" fmla="*/ 94 h 155"/>
                <a:gd name="T38" fmla="*/ 192 w 1035"/>
                <a:gd name="T39" fmla="*/ 99 h 155"/>
                <a:gd name="T40" fmla="*/ 192 w 1035"/>
                <a:gd name="T41" fmla="*/ 96 h 155"/>
                <a:gd name="T42" fmla="*/ 192 w 1035"/>
                <a:gd name="T43" fmla="*/ 99 h 155"/>
                <a:gd name="T44" fmla="*/ 192 w 1035"/>
                <a:gd name="T45" fmla="*/ 106 h 155"/>
                <a:gd name="T46" fmla="*/ 199 w 1035"/>
                <a:gd name="T47" fmla="*/ 131 h 155"/>
                <a:gd name="T48" fmla="*/ 201 w 1035"/>
                <a:gd name="T49" fmla="*/ 140 h 155"/>
                <a:gd name="T50" fmla="*/ 201 w 1035"/>
                <a:gd name="T51" fmla="*/ 140 h 155"/>
                <a:gd name="T52" fmla="*/ 198 w 1035"/>
                <a:gd name="T53" fmla="*/ 155 h 155"/>
                <a:gd name="T54" fmla="*/ 1035 w 1035"/>
                <a:gd name="T55" fmla="*/ 155 h 155"/>
                <a:gd name="T56" fmla="*/ 1035 w 1035"/>
                <a:gd name="T57" fmla="*/ 45 h 155"/>
                <a:gd name="T58" fmla="*/ 1025 w 1035"/>
                <a:gd name="T59" fmla="*/ 16 h 155"/>
                <a:gd name="T60" fmla="*/ 998 w 1035"/>
                <a:gd name="T61" fmla="*/ 1 h 155"/>
                <a:gd name="T62" fmla="*/ 990 w 1035"/>
                <a:gd name="T6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5" h="155">
                  <a:moveTo>
                    <a:pt x="0" y="114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2" y="131"/>
                    <a:pt x="3" y="124"/>
                    <a:pt x="1" y="116"/>
                  </a:cubicBezTo>
                  <a:cubicBezTo>
                    <a:pt x="1" y="116"/>
                    <a:pt x="0" y="115"/>
                    <a:pt x="0" y="114"/>
                  </a:cubicBezTo>
                  <a:moveTo>
                    <a:pt x="990" y="0"/>
                  </a:moveTo>
                  <a:cubicBezTo>
                    <a:pt x="990" y="0"/>
                    <a:pt x="990" y="0"/>
                    <a:pt x="99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40" y="1"/>
                    <a:pt x="37" y="1"/>
                  </a:cubicBezTo>
                  <a:cubicBezTo>
                    <a:pt x="27" y="3"/>
                    <a:pt x="18" y="8"/>
                    <a:pt x="11" y="16"/>
                  </a:cubicBezTo>
                  <a:cubicBezTo>
                    <a:pt x="4" y="24"/>
                    <a:pt x="0" y="34"/>
                    <a:pt x="0" y="4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6"/>
                    <a:pt x="4" y="84"/>
                    <a:pt x="6" y="82"/>
                  </a:cubicBezTo>
                  <a:cubicBezTo>
                    <a:pt x="14" y="76"/>
                    <a:pt x="23" y="71"/>
                    <a:pt x="32" y="69"/>
                  </a:cubicBezTo>
                  <a:cubicBezTo>
                    <a:pt x="56" y="61"/>
                    <a:pt x="81" y="53"/>
                    <a:pt x="106" y="52"/>
                  </a:cubicBezTo>
                  <a:cubicBezTo>
                    <a:pt x="112" y="51"/>
                    <a:pt x="119" y="50"/>
                    <a:pt x="125" y="50"/>
                  </a:cubicBezTo>
                  <a:cubicBezTo>
                    <a:pt x="131" y="50"/>
                    <a:pt x="136" y="51"/>
                    <a:pt x="140" y="54"/>
                  </a:cubicBezTo>
                  <a:cubicBezTo>
                    <a:pt x="151" y="63"/>
                    <a:pt x="157" y="68"/>
                    <a:pt x="170" y="74"/>
                  </a:cubicBezTo>
                  <a:cubicBezTo>
                    <a:pt x="180" y="78"/>
                    <a:pt x="189" y="84"/>
                    <a:pt x="191" y="94"/>
                  </a:cubicBezTo>
                  <a:cubicBezTo>
                    <a:pt x="192" y="95"/>
                    <a:pt x="192" y="97"/>
                    <a:pt x="192" y="99"/>
                  </a:cubicBezTo>
                  <a:cubicBezTo>
                    <a:pt x="192" y="98"/>
                    <a:pt x="192" y="97"/>
                    <a:pt x="192" y="96"/>
                  </a:cubicBezTo>
                  <a:cubicBezTo>
                    <a:pt x="192" y="97"/>
                    <a:pt x="192" y="98"/>
                    <a:pt x="192" y="99"/>
                  </a:cubicBezTo>
                  <a:cubicBezTo>
                    <a:pt x="192" y="101"/>
                    <a:pt x="192" y="104"/>
                    <a:pt x="192" y="106"/>
                  </a:cubicBezTo>
                  <a:cubicBezTo>
                    <a:pt x="192" y="115"/>
                    <a:pt x="196" y="123"/>
                    <a:pt x="199" y="131"/>
                  </a:cubicBezTo>
                  <a:cubicBezTo>
                    <a:pt x="200" y="134"/>
                    <a:pt x="201" y="137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2" y="145"/>
                    <a:pt x="201" y="150"/>
                    <a:pt x="198" y="155"/>
                  </a:cubicBezTo>
                  <a:cubicBezTo>
                    <a:pt x="1035" y="155"/>
                    <a:pt x="1035" y="155"/>
                    <a:pt x="1035" y="155"/>
                  </a:cubicBezTo>
                  <a:cubicBezTo>
                    <a:pt x="1035" y="45"/>
                    <a:pt x="1035" y="45"/>
                    <a:pt x="1035" y="45"/>
                  </a:cubicBezTo>
                  <a:cubicBezTo>
                    <a:pt x="1035" y="34"/>
                    <a:pt x="1031" y="24"/>
                    <a:pt x="1025" y="16"/>
                  </a:cubicBezTo>
                  <a:cubicBezTo>
                    <a:pt x="1018" y="9"/>
                    <a:pt x="1008" y="3"/>
                    <a:pt x="998" y="1"/>
                  </a:cubicBezTo>
                  <a:cubicBezTo>
                    <a:pt x="995" y="1"/>
                    <a:pt x="993" y="0"/>
                    <a:pt x="990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îsḻiḓè">
              <a:extLst>
                <a:ext uri="{FF2B5EF4-FFF2-40B4-BE49-F238E27FC236}">
                  <a16:creationId xmlns:a16="http://schemas.microsoft.com/office/drawing/2014/main" id="{09EED10B-8A4E-46FE-9D18-9B60A372123A}"/>
                </a:ext>
              </a:extLst>
            </p:cNvPr>
            <p:cNvSpPr/>
            <p:nvPr/>
          </p:nvSpPr>
          <p:spPr bwMode="auto">
            <a:xfrm>
              <a:off x="5187951" y="1800225"/>
              <a:ext cx="87313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îšḷíďé">
              <a:extLst>
                <a:ext uri="{FF2B5EF4-FFF2-40B4-BE49-F238E27FC236}">
                  <a16:creationId xmlns:a16="http://schemas.microsoft.com/office/drawing/2014/main" id="{BD9C6A90-574F-4C07-8B5D-100E633EF4D5}"/>
                </a:ext>
              </a:extLst>
            </p:cNvPr>
            <p:cNvSpPr/>
            <p:nvPr/>
          </p:nvSpPr>
          <p:spPr bwMode="auto">
            <a:xfrm>
              <a:off x="5313363" y="1800225"/>
              <a:ext cx="87313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íşľïḋé">
              <a:extLst>
                <a:ext uri="{FF2B5EF4-FFF2-40B4-BE49-F238E27FC236}">
                  <a16:creationId xmlns:a16="http://schemas.microsoft.com/office/drawing/2014/main" id="{F955F3A2-8CA0-4B0B-8DFE-4317A0BD953B}"/>
                </a:ext>
              </a:extLst>
            </p:cNvPr>
            <p:cNvSpPr/>
            <p:nvPr/>
          </p:nvSpPr>
          <p:spPr bwMode="auto">
            <a:xfrm>
              <a:off x="5440363" y="1800225"/>
              <a:ext cx="87313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íṩḻídè">
              <a:extLst>
                <a:ext uri="{FF2B5EF4-FFF2-40B4-BE49-F238E27FC236}">
                  <a16:creationId xmlns:a16="http://schemas.microsoft.com/office/drawing/2014/main" id="{2B19E0D8-7763-4CC8-B0CE-248E870B9CBC}"/>
                </a:ext>
              </a:extLst>
            </p:cNvPr>
            <p:cNvSpPr/>
            <p:nvPr/>
          </p:nvSpPr>
          <p:spPr bwMode="auto">
            <a:xfrm>
              <a:off x="5419726" y="2011363"/>
              <a:ext cx="165100" cy="74613"/>
            </a:xfrm>
            <a:custGeom>
              <a:avLst/>
              <a:gdLst>
                <a:gd name="T0" fmla="*/ 18 w 114"/>
                <a:gd name="T1" fmla="*/ 0 h 51"/>
                <a:gd name="T2" fmla="*/ 1 w 114"/>
                <a:gd name="T3" fmla="*/ 1 h 51"/>
                <a:gd name="T4" fmla="*/ 0 w 114"/>
                <a:gd name="T5" fmla="*/ 11 h 51"/>
                <a:gd name="T6" fmla="*/ 21 w 114"/>
                <a:gd name="T7" fmla="*/ 33 h 51"/>
                <a:gd name="T8" fmla="*/ 22 w 114"/>
                <a:gd name="T9" fmla="*/ 37 h 51"/>
                <a:gd name="T10" fmla="*/ 44 w 114"/>
                <a:gd name="T11" fmla="*/ 41 h 51"/>
                <a:gd name="T12" fmla="*/ 66 w 114"/>
                <a:gd name="T13" fmla="*/ 40 h 51"/>
                <a:gd name="T14" fmla="*/ 99 w 114"/>
                <a:gd name="T15" fmla="*/ 51 h 51"/>
                <a:gd name="T16" fmla="*/ 105 w 114"/>
                <a:gd name="T17" fmla="*/ 50 h 51"/>
                <a:gd name="T18" fmla="*/ 108 w 114"/>
                <a:gd name="T19" fmla="*/ 49 h 51"/>
                <a:gd name="T20" fmla="*/ 114 w 114"/>
                <a:gd name="T21" fmla="*/ 51 h 51"/>
                <a:gd name="T22" fmla="*/ 18 w 114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51">
                  <a:moveTo>
                    <a:pt x="18" y="0"/>
                  </a:moveTo>
                  <a:cubicBezTo>
                    <a:pt x="12" y="0"/>
                    <a:pt x="7" y="1"/>
                    <a:pt x="1" y="1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10" y="18"/>
                    <a:pt x="20" y="27"/>
                    <a:pt x="21" y="33"/>
                  </a:cubicBezTo>
                  <a:cubicBezTo>
                    <a:pt x="21" y="35"/>
                    <a:pt x="22" y="36"/>
                    <a:pt x="22" y="37"/>
                  </a:cubicBezTo>
                  <a:cubicBezTo>
                    <a:pt x="25" y="40"/>
                    <a:pt x="35" y="41"/>
                    <a:pt x="44" y="41"/>
                  </a:cubicBezTo>
                  <a:cubicBezTo>
                    <a:pt x="55" y="41"/>
                    <a:pt x="66" y="40"/>
                    <a:pt x="66" y="40"/>
                  </a:cubicBezTo>
                  <a:cubicBezTo>
                    <a:pt x="66" y="40"/>
                    <a:pt x="86" y="51"/>
                    <a:pt x="99" y="51"/>
                  </a:cubicBezTo>
                  <a:cubicBezTo>
                    <a:pt x="101" y="51"/>
                    <a:pt x="103" y="51"/>
                    <a:pt x="105" y="50"/>
                  </a:cubicBezTo>
                  <a:cubicBezTo>
                    <a:pt x="106" y="49"/>
                    <a:pt x="107" y="49"/>
                    <a:pt x="108" y="49"/>
                  </a:cubicBezTo>
                  <a:cubicBezTo>
                    <a:pt x="109" y="49"/>
                    <a:pt x="112" y="50"/>
                    <a:pt x="114" y="51"/>
                  </a:cubicBezTo>
                  <a:cubicBezTo>
                    <a:pt x="93" y="20"/>
                    <a:pt x="58" y="0"/>
                    <a:pt x="18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îsḷïdé">
              <a:extLst>
                <a:ext uri="{FF2B5EF4-FFF2-40B4-BE49-F238E27FC236}">
                  <a16:creationId xmlns:a16="http://schemas.microsoft.com/office/drawing/2014/main" id="{8A45F9EA-2B97-4E37-A120-667EABC40665}"/>
                </a:ext>
              </a:extLst>
            </p:cNvPr>
            <p:cNvSpPr/>
            <p:nvPr/>
          </p:nvSpPr>
          <p:spPr bwMode="auto">
            <a:xfrm>
              <a:off x="5807076" y="2066925"/>
              <a:ext cx="714375" cy="254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iŝ1ïḋé">
              <a:extLst>
                <a:ext uri="{FF2B5EF4-FFF2-40B4-BE49-F238E27FC236}">
                  <a16:creationId xmlns:a16="http://schemas.microsoft.com/office/drawing/2014/main" id="{21A0419E-D439-4E69-A457-610AEED02794}"/>
                </a:ext>
              </a:extLst>
            </p:cNvPr>
            <p:cNvSpPr/>
            <p:nvPr/>
          </p:nvSpPr>
          <p:spPr bwMode="auto">
            <a:xfrm>
              <a:off x="5807076" y="2128838"/>
              <a:ext cx="714375" cy="2381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í$1íḍé">
              <a:extLst>
                <a:ext uri="{FF2B5EF4-FFF2-40B4-BE49-F238E27FC236}">
                  <a16:creationId xmlns:a16="http://schemas.microsoft.com/office/drawing/2014/main" id="{9575C9D2-A176-4A6E-B058-20D1DADA950A}"/>
                </a:ext>
              </a:extLst>
            </p:cNvPr>
            <p:cNvSpPr/>
            <p:nvPr/>
          </p:nvSpPr>
          <p:spPr bwMode="auto">
            <a:xfrm>
              <a:off x="5807076" y="2128838"/>
              <a:ext cx="714375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îŝļiďè">
              <a:extLst>
                <a:ext uri="{FF2B5EF4-FFF2-40B4-BE49-F238E27FC236}">
                  <a16:creationId xmlns:a16="http://schemas.microsoft.com/office/drawing/2014/main" id="{BB70E3F0-BCF9-4BF2-B701-CB63EFDD4A9B}"/>
                </a:ext>
              </a:extLst>
            </p:cNvPr>
            <p:cNvSpPr/>
            <p:nvPr/>
          </p:nvSpPr>
          <p:spPr bwMode="auto">
            <a:xfrm>
              <a:off x="5807076" y="2189163"/>
              <a:ext cx="714375" cy="26988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îṩḷíḑe">
              <a:extLst>
                <a:ext uri="{FF2B5EF4-FFF2-40B4-BE49-F238E27FC236}">
                  <a16:creationId xmlns:a16="http://schemas.microsoft.com/office/drawing/2014/main" id="{2C1A399B-A59A-46BD-9C0C-B496F1D5AB21}"/>
                </a:ext>
              </a:extLst>
            </p:cNvPr>
            <p:cNvSpPr/>
            <p:nvPr/>
          </p:nvSpPr>
          <p:spPr bwMode="auto">
            <a:xfrm>
              <a:off x="5807076" y="2189163"/>
              <a:ext cx="71437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íś1íḓé">
              <a:extLst>
                <a:ext uri="{FF2B5EF4-FFF2-40B4-BE49-F238E27FC236}">
                  <a16:creationId xmlns:a16="http://schemas.microsoft.com/office/drawing/2014/main" id="{80105CD5-CEFC-429B-8140-D20F88D76592}"/>
                </a:ext>
              </a:extLst>
            </p:cNvPr>
            <p:cNvSpPr/>
            <p:nvPr/>
          </p:nvSpPr>
          <p:spPr bwMode="auto">
            <a:xfrm>
              <a:off x="5862638" y="2251075"/>
              <a:ext cx="658813" cy="25400"/>
            </a:xfrm>
            <a:custGeom>
              <a:avLst/>
              <a:gdLst>
                <a:gd name="T0" fmla="*/ 455 w 455"/>
                <a:gd name="T1" fmla="*/ 0 h 17"/>
                <a:gd name="T2" fmla="*/ 2 w 455"/>
                <a:gd name="T3" fmla="*/ 0 h 17"/>
                <a:gd name="T4" fmla="*/ 12 w 455"/>
                <a:gd name="T5" fmla="*/ 16 h 17"/>
                <a:gd name="T6" fmla="*/ 13 w 455"/>
                <a:gd name="T7" fmla="*/ 17 h 17"/>
                <a:gd name="T8" fmla="*/ 455 w 455"/>
                <a:gd name="T9" fmla="*/ 17 h 17"/>
                <a:gd name="T10" fmla="*/ 455 w 45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17">
                  <a:moveTo>
                    <a:pt x="45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5" y="10"/>
                    <a:pt x="12" y="16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455" y="17"/>
                    <a:pt x="455" y="17"/>
                    <a:pt x="455" y="17"/>
                  </a:cubicBezTo>
                  <a:cubicBezTo>
                    <a:pt x="455" y="0"/>
                    <a:pt x="455" y="0"/>
                    <a:pt x="455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îšḻide">
              <a:extLst>
                <a:ext uri="{FF2B5EF4-FFF2-40B4-BE49-F238E27FC236}">
                  <a16:creationId xmlns:a16="http://schemas.microsoft.com/office/drawing/2014/main" id="{208A6636-005B-42CE-8F35-48539072DA0D}"/>
                </a:ext>
              </a:extLst>
            </p:cNvPr>
            <p:cNvSpPr/>
            <p:nvPr/>
          </p:nvSpPr>
          <p:spPr bwMode="auto">
            <a:xfrm>
              <a:off x="6865938" y="1395413"/>
              <a:ext cx="1501775" cy="1125538"/>
            </a:xfrm>
            <a:custGeom>
              <a:avLst/>
              <a:gdLst>
                <a:gd name="T0" fmla="*/ 1035 w 1035"/>
                <a:gd name="T1" fmla="*/ 42 h 777"/>
                <a:gd name="T2" fmla="*/ 1035 w 1035"/>
                <a:gd name="T3" fmla="*/ 739 h 777"/>
                <a:gd name="T4" fmla="*/ 991 w 1035"/>
                <a:gd name="T5" fmla="*/ 777 h 777"/>
                <a:gd name="T6" fmla="*/ 45 w 1035"/>
                <a:gd name="T7" fmla="*/ 777 h 777"/>
                <a:gd name="T8" fmla="*/ 0 w 1035"/>
                <a:gd name="T9" fmla="*/ 739 h 777"/>
                <a:gd name="T10" fmla="*/ 0 w 1035"/>
                <a:gd name="T11" fmla="*/ 42 h 777"/>
                <a:gd name="T12" fmla="*/ 45 w 1035"/>
                <a:gd name="T13" fmla="*/ 0 h 777"/>
                <a:gd name="T14" fmla="*/ 991 w 1035"/>
                <a:gd name="T15" fmla="*/ 0 h 777"/>
                <a:gd name="T16" fmla="*/ 1035 w 1035"/>
                <a:gd name="T17" fmla="*/ 4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5" h="777">
                  <a:moveTo>
                    <a:pt x="1035" y="42"/>
                  </a:moveTo>
                  <a:cubicBezTo>
                    <a:pt x="1035" y="739"/>
                    <a:pt x="1035" y="739"/>
                    <a:pt x="1035" y="739"/>
                  </a:cubicBezTo>
                  <a:cubicBezTo>
                    <a:pt x="1035" y="760"/>
                    <a:pt x="1015" y="777"/>
                    <a:pt x="991" y="777"/>
                  </a:cubicBezTo>
                  <a:cubicBezTo>
                    <a:pt x="45" y="777"/>
                    <a:pt x="45" y="777"/>
                    <a:pt x="45" y="777"/>
                  </a:cubicBezTo>
                  <a:cubicBezTo>
                    <a:pt x="20" y="777"/>
                    <a:pt x="0" y="760"/>
                    <a:pt x="0" y="7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991" y="0"/>
                    <a:pt x="991" y="0"/>
                    <a:pt x="991" y="0"/>
                  </a:cubicBezTo>
                  <a:cubicBezTo>
                    <a:pt x="1015" y="0"/>
                    <a:pt x="1035" y="22"/>
                    <a:pt x="10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ṣḷïḑe">
              <a:extLst>
                <a:ext uri="{FF2B5EF4-FFF2-40B4-BE49-F238E27FC236}">
                  <a16:creationId xmlns:a16="http://schemas.microsoft.com/office/drawing/2014/main" id="{46954208-15BD-4D42-81D2-4E2B79679BD4}"/>
                </a:ext>
              </a:extLst>
            </p:cNvPr>
            <p:cNvSpPr/>
            <p:nvPr/>
          </p:nvSpPr>
          <p:spPr bwMode="auto">
            <a:xfrm>
              <a:off x="6969126" y="1395413"/>
              <a:ext cx="1385888" cy="26988"/>
            </a:xfrm>
            <a:custGeom>
              <a:avLst/>
              <a:gdLst>
                <a:gd name="T0" fmla="*/ 920 w 956"/>
                <a:gd name="T1" fmla="*/ 0 h 18"/>
                <a:gd name="T2" fmla="*/ 0 w 956"/>
                <a:gd name="T3" fmla="*/ 0 h 18"/>
                <a:gd name="T4" fmla="*/ 0 w 956"/>
                <a:gd name="T5" fmla="*/ 0 h 18"/>
                <a:gd name="T6" fmla="*/ 920 w 956"/>
                <a:gd name="T7" fmla="*/ 0 h 18"/>
                <a:gd name="T8" fmla="*/ 956 w 956"/>
                <a:gd name="T9" fmla="*/ 18 h 18"/>
                <a:gd name="T10" fmla="*/ 920 w 95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6" h="18">
                  <a:moveTo>
                    <a:pt x="9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0" y="0"/>
                    <a:pt x="920" y="0"/>
                    <a:pt x="920" y="0"/>
                  </a:cubicBezTo>
                  <a:cubicBezTo>
                    <a:pt x="934" y="0"/>
                    <a:pt x="947" y="8"/>
                    <a:pt x="956" y="18"/>
                  </a:cubicBezTo>
                  <a:cubicBezTo>
                    <a:pt x="947" y="7"/>
                    <a:pt x="934" y="0"/>
                    <a:pt x="920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íş1íḓè">
              <a:extLst>
                <a:ext uri="{FF2B5EF4-FFF2-40B4-BE49-F238E27FC236}">
                  <a16:creationId xmlns:a16="http://schemas.microsoft.com/office/drawing/2014/main" id="{9A6B7F71-558B-4295-AD6C-334BC93F3AB7}"/>
                </a:ext>
              </a:extLst>
            </p:cNvPr>
            <p:cNvSpPr/>
            <p:nvPr/>
          </p:nvSpPr>
          <p:spPr bwMode="auto">
            <a:xfrm>
              <a:off x="6883401" y="1395413"/>
              <a:ext cx="85725" cy="22225"/>
            </a:xfrm>
            <a:custGeom>
              <a:avLst/>
              <a:gdLst>
                <a:gd name="T0" fmla="*/ 32 w 59"/>
                <a:gd name="T1" fmla="*/ 0 h 15"/>
                <a:gd name="T2" fmla="*/ 0 w 59"/>
                <a:gd name="T3" fmla="*/ 15 h 15"/>
                <a:gd name="T4" fmla="*/ 32 w 59"/>
                <a:gd name="T5" fmla="*/ 0 h 15"/>
                <a:gd name="T6" fmla="*/ 59 w 59"/>
                <a:gd name="T7" fmla="*/ 0 h 15"/>
                <a:gd name="T8" fmla="*/ 33 w 59"/>
                <a:gd name="T9" fmla="*/ 0 h 15"/>
                <a:gd name="T10" fmla="*/ 33 w 59"/>
                <a:gd name="T11" fmla="*/ 0 h 15"/>
                <a:gd name="T12" fmla="*/ 33 w 59"/>
                <a:gd name="T13" fmla="*/ 0 h 15"/>
                <a:gd name="T14" fmla="*/ 59 w 59"/>
                <a:gd name="T15" fmla="*/ 0 h 15"/>
                <a:gd name="T16" fmla="*/ 59 w 5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5">
                  <a:moveTo>
                    <a:pt x="32" y="0"/>
                  </a:moveTo>
                  <a:cubicBezTo>
                    <a:pt x="19" y="1"/>
                    <a:pt x="8" y="6"/>
                    <a:pt x="0" y="15"/>
                  </a:cubicBezTo>
                  <a:cubicBezTo>
                    <a:pt x="8" y="7"/>
                    <a:pt x="19" y="1"/>
                    <a:pt x="32" y="0"/>
                  </a:cubicBezTo>
                  <a:moveTo>
                    <a:pt x="5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ïṩlíḋé">
              <a:extLst>
                <a:ext uri="{FF2B5EF4-FFF2-40B4-BE49-F238E27FC236}">
                  <a16:creationId xmlns:a16="http://schemas.microsoft.com/office/drawing/2014/main" id="{15B4ABAC-2FB8-4529-8FBE-2AF6FF6E9F07}"/>
                </a:ext>
              </a:extLst>
            </p:cNvPr>
            <p:cNvSpPr/>
            <p:nvPr/>
          </p:nvSpPr>
          <p:spPr bwMode="auto">
            <a:xfrm>
              <a:off x="6865938" y="1395413"/>
              <a:ext cx="1501775" cy="223838"/>
            </a:xfrm>
            <a:custGeom>
              <a:avLst/>
              <a:gdLst>
                <a:gd name="T0" fmla="*/ 991 w 1035"/>
                <a:gd name="T1" fmla="*/ 0 h 154"/>
                <a:gd name="T2" fmla="*/ 71 w 1035"/>
                <a:gd name="T3" fmla="*/ 0 h 154"/>
                <a:gd name="T4" fmla="*/ 45 w 1035"/>
                <a:gd name="T5" fmla="*/ 0 h 154"/>
                <a:gd name="T6" fmla="*/ 45 w 1035"/>
                <a:gd name="T7" fmla="*/ 0 h 154"/>
                <a:gd name="T8" fmla="*/ 44 w 1035"/>
                <a:gd name="T9" fmla="*/ 0 h 154"/>
                <a:gd name="T10" fmla="*/ 12 w 1035"/>
                <a:gd name="T11" fmla="*/ 15 h 154"/>
                <a:gd name="T12" fmla="*/ 0 w 1035"/>
                <a:gd name="T13" fmla="*/ 45 h 154"/>
                <a:gd name="T14" fmla="*/ 0 w 1035"/>
                <a:gd name="T15" fmla="*/ 154 h 154"/>
                <a:gd name="T16" fmla="*/ 1035 w 1035"/>
                <a:gd name="T17" fmla="*/ 154 h 154"/>
                <a:gd name="T18" fmla="*/ 1035 w 1035"/>
                <a:gd name="T19" fmla="*/ 45 h 154"/>
                <a:gd name="T20" fmla="*/ 1027 w 1035"/>
                <a:gd name="T21" fmla="*/ 18 h 154"/>
                <a:gd name="T22" fmla="*/ 991 w 1035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5" h="154">
                  <a:moveTo>
                    <a:pt x="99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31" y="1"/>
                    <a:pt x="20" y="7"/>
                    <a:pt x="12" y="15"/>
                  </a:cubicBezTo>
                  <a:cubicBezTo>
                    <a:pt x="5" y="23"/>
                    <a:pt x="0" y="33"/>
                    <a:pt x="0" y="4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035" y="154"/>
                    <a:pt x="1035" y="154"/>
                    <a:pt x="1035" y="154"/>
                  </a:cubicBezTo>
                  <a:cubicBezTo>
                    <a:pt x="1035" y="45"/>
                    <a:pt x="1035" y="45"/>
                    <a:pt x="1035" y="45"/>
                  </a:cubicBezTo>
                  <a:cubicBezTo>
                    <a:pt x="1035" y="35"/>
                    <a:pt x="1032" y="26"/>
                    <a:pt x="1027" y="18"/>
                  </a:cubicBezTo>
                  <a:cubicBezTo>
                    <a:pt x="1018" y="8"/>
                    <a:pt x="1005" y="0"/>
                    <a:pt x="991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ïŝ1ïḍe">
              <a:extLst>
                <a:ext uri="{FF2B5EF4-FFF2-40B4-BE49-F238E27FC236}">
                  <a16:creationId xmlns:a16="http://schemas.microsoft.com/office/drawing/2014/main" id="{60348D24-FE77-4CB8-8C6A-1B1C05D89871}"/>
                </a:ext>
              </a:extLst>
            </p:cNvPr>
            <p:cNvSpPr/>
            <p:nvPr/>
          </p:nvSpPr>
          <p:spPr bwMode="auto">
            <a:xfrm>
              <a:off x="6905626" y="1463675"/>
              <a:ext cx="87313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íşľíďé">
              <a:extLst>
                <a:ext uri="{FF2B5EF4-FFF2-40B4-BE49-F238E27FC236}">
                  <a16:creationId xmlns:a16="http://schemas.microsoft.com/office/drawing/2014/main" id="{005D5819-A049-4F06-B99C-A0ED4A9D1B0F}"/>
                </a:ext>
              </a:extLst>
            </p:cNvPr>
            <p:cNvSpPr/>
            <p:nvPr/>
          </p:nvSpPr>
          <p:spPr bwMode="auto">
            <a:xfrm>
              <a:off x="7032626" y="1463675"/>
              <a:ext cx="85725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ïṣļíḍè">
              <a:extLst>
                <a:ext uri="{FF2B5EF4-FFF2-40B4-BE49-F238E27FC236}">
                  <a16:creationId xmlns:a16="http://schemas.microsoft.com/office/drawing/2014/main" id="{C13791BC-6F20-499F-B75B-785879ECAD8D}"/>
                </a:ext>
              </a:extLst>
            </p:cNvPr>
            <p:cNvSpPr/>
            <p:nvPr/>
          </p:nvSpPr>
          <p:spPr bwMode="auto">
            <a:xfrm>
              <a:off x="7158038" y="1463675"/>
              <a:ext cx="87313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ŝḻîďé">
              <a:extLst>
                <a:ext uri="{FF2B5EF4-FFF2-40B4-BE49-F238E27FC236}">
                  <a16:creationId xmlns:a16="http://schemas.microsoft.com/office/drawing/2014/main" id="{43F5A285-D858-40BA-A319-56D738BE72E4}"/>
                </a:ext>
              </a:extLst>
            </p:cNvPr>
            <p:cNvSpPr/>
            <p:nvPr/>
          </p:nvSpPr>
          <p:spPr bwMode="auto">
            <a:xfrm>
              <a:off x="6996113" y="1676400"/>
              <a:ext cx="336550" cy="339725"/>
            </a:xfrm>
            <a:prstGeom prst="ellipse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iSľïḍe">
              <a:extLst>
                <a:ext uri="{FF2B5EF4-FFF2-40B4-BE49-F238E27FC236}">
                  <a16:creationId xmlns:a16="http://schemas.microsoft.com/office/drawing/2014/main" id="{4A9A036D-08D7-44ED-AADC-76B8B68AB249}"/>
                </a:ext>
              </a:extLst>
            </p:cNvPr>
            <p:cNvSpPr/>
            <p:nvPr/>
          </p:nvSpPr>
          <p:spPr bwMode="auto">
            <a:xfrm>
              <a:off x="7526338" y="1731963"/>
              <a:ext cx="712788" cy="254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í$ḷídè">
              <a:extLst>
                <a:ext uri="{FF2B5EF4-FFF2-40B4-BE49-F238E27FC236}">
                  <a16:creationId xmlns:a16="http://schemas.microsoft.com/office/drawing/2014/main" id="{F437A1F9-2F3E-456E-9AD9-4C17E69DE84F}"/>
                </a:ext>
              </a:extLst>
            </p:cNvPr>
            <p:cNvSpPr/>
            <p:nvPr/>
          </p:nvSpPr>
          <p:spPr bwMode="auto">
            <a:xfrm>
              <a:off x="7526338" y="1793875"/>
              <a:ext cx="712788" cy="25400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işlîḍé">
              <a:extLst>
                <a:ext uri="{FF2B5EF4-FFF2-40B4-BE49-F238E27FC236}">
                  <a16:creationId xmlns:a16="http://schemas.microsoft.com/office/drawing/2014/main" id="{1A28A5A5-0ED9-4E50-9E1C-B325442FB0EA}"/>
                </a:ext>
              </a:extLst>
            </p:cNvPr>
            <p:cNvSpPr/>
            <p:nvPr/>
          </p:nvSpPr>
          <p:spPr bwMode="auto">
            <a:xfrm>
              <a:off x="7526338" y="1793875"/>
              <a:ext cx="7127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îS1îḑe">
              <a:extLst>
                <a:ext uri="{FF2B5EF4-FFF2-40B4-BE49-F238E27FC236}">
                  <a16:creationId xmlns:a16="http://schemas.microsoft.com/office/drawing/2014/main" id="{A7F92185-0D99-4177-BA01-DBC6B3F54293}"/>
                </a:ext>
              </a:extLst>
            </p:cNvPr>
            <p:cNvSpPr/>
            <p:nvPr/>
          </p:nvSpPr>
          <p:spPr bwMode="auto">
            <a:xfrm>
              <a:off x="7526338" y="1855788"/>
              <a:ext cx="712788" cy="2381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îṥ1ïḓé">
              <a:extLst>
                <a:ext uri="{FF2B5EF4-FFF2-40B4-BE49-F238E27FC236}">
                  <a16:creationId xmlns:a16="http://schemas.microsoft.com/office/drawing/2014/main" id="{AC4AACF7-563A-42FC-947E-32E1DD4A7F6E}"/>
                </a:ext>
              </a:extLst>
            </p:cNvPr>
            <p:cNvSpPr/>
            <p:nvPr/>
          </p:nvSpPr>
          <p:spPr bwMode="auto">
            <a:xfrm>
              <a:off x="7526338" y="1855788"/>
              <a:ext cx="7127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îṡḷíḑè">
              <a:extLst>
                <a:ext uri="{FF2B5EF4-FFF2-40B4-BE49-F238E27FC236}">
                  <a16:creationId xmlns:a16="http://schemas.microsoft.com/office/drawing/2014/main" id="{E1A50FE2-094F-44F7-A0BF-85D2B36CA0BD}"/>
                </a:ext>
              </a:extLst>
            </p:cNvPr>
            <p:cNvSpPr/>
            <p:nvPr/>
          </p:nvSpPr>
          <p:spPr bwMode="auto">
            <a:xfrm>
              <a:off x="7526338" y="1916113"/>
              <a:ext cx="712788" cy="25400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îṣľíďé">
              <a:extLst>
                <a:ext uri="{FF2B5EF4-FFF2-40B4-BE49-F238E27FC236}">
                  <a16:creationId xmlns:a16="http://schemas.microsoft.com/office/drawing/2014/main" id="{6FFE8E58-F405-4AD2-AFAB-CEDCE5B6DB90}"/>
                </a:ext>
              </a:extLst>
            </p:cNvPr>
            <p:cNvSpPr/>
            <p:nvPr/>
          </p:nvSpPr>
          <p:spPr bwMode="auto">
            <a:xfrm>
              <a:off x="7526338" y="1916113"/>
              <a:ext cx="7127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ïṩľiḋè">
              <a:extLst>
                <a:ext uri="{FF2B5EF4-FFF2-40B4-BE49-F238E27FC236}">
                  <a16:creationId xmlns:a16="http://schemas.microsoft.com/office/drawing/2014/main" id="{D45AFB3A-95D9-43DB-8B04-6C24CA0AF06C}"/>
                </a:ext>
              </a:extLst>
            </p:cNvPr>
            <p:cNvSpPr/>
            <p:nvPr/>
          </p:nvSpPr>
          <p:spPr bwMode="auto">
            <a:xfrm>
              <a:off x="6996113" y="2071688"/>
              <a:ext cx="336550" cy="339725"/>
            </a:xfrm>
            <a:custGeom>
              <a:avLst/>
              <a:gdLst>
                <a:gd name="T0" fmla="*/ 116 w 233"/>
                <a:gd name="T1" fmla="*/ 0 h 234"/>
                <a:gd name="T2" fmla="*/ 0 w 233"/>
                <a:gd name="T3" fmla="*/ 117 h 234"/>
                <a:gd name="T4" fmla="*/ 13 w 233"/>
                <a:gd name="T5" fmla="*/ 172 h 234"/>
                <a:gd name="T6" fmla="*/ 38 w 233"/>
                <a:gd name="T7" fmla="*/ 187 h 234"/>
                <a:gd name="T8" fmla="*/ 48 w 233"/>
                <a:gd name="T9" fmla="*/ 212 h 234"/>
                <a:gd name="T10" fmla="*/ 116 w 233"/>
                <a:gd name="T11" fmla="*/ 234 h 234"/>
                <a:gd name="T12" fmla="*/ 233 w 233"/>
                <a:gd name="T13" fmla="*/ 117 h 234"/>
                <a:gd name="T14" fmla="*/ 116 w 233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34">
                  <a:moveTo>
                    <a:pt x="116" y="0"/>
                  </a:moveTo>
                  <a:cubicBezTo>
                    <a:pt x="52" y="0"/>
                    <a:pt x="0" y="53"/>
                    <a:pt x="0" y="117"/>
                  </a:cubicBezTo>
                  <a:cubicBezTo>
                    <a:pt x="0" y="137"/>
                    <a:pt x="4" y="155"/>
                    <a:pt x="13" y="172"/>
                  </a:cubicBezTo>
                  <a:cubicBezTo>
                    <a:pt x="23" y="174"/>
                    <a:pt x="31" y="179"/>
                    <a:pt x="38" y="187"/>
                  </a:cubicBezTo>
                  <a:cubicBezTo>
                    <a:pt x="44" y="194"/>
                    <a:pt x="48" y="203"/>
                    <a:pt x="48" y="212"/>
                  </a:cubicBezTo>
                  <a:cubicBezTo>
                    <a:pt x="67" y="226"/>
                    <a:pt x="91" y="234"/>
                    <a:pt x="116" y="234"/>
                  </a:cubicBezTo>
                  <a:cubicBezTo>
                    <a:pt x="181" y="234"/>
                    <a:pt x="233" y="182"/>
                    <a:pt x="233" y="117"/>
                  </a:cubicBezTo>
                  <a:cubicBezTo>
                    <a:pt x="233" y="53"/>
                    <a:pt x="181" y="0"/>
                    <a:pt x="116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işlídê">
              <a:extLst>
                <a:ext uri="{FF2B5EF4-FFF2-40B4-BE49-F238E27FC236}">
                  <a16:creationId xmlns:a16="http://schemas.microsoft.com/office/drawing/2014/main" id="{9B8E14A4-A892-439C-AF31-AC34580D223C}"/>
                </a:ext>
              </a:extLst>
            </p:cNvPr>
            <p:cNvSpPr/>
            <p:nvPr/>
          </p:nvSpPr>
          <p:spPr bwMode="auto">
            <a:xfrm>
              <a:off x="7526338" y="2128838"/>
              <a:ext cx="712788" cy="2381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îṣļídê">
              <a:extLst>
                <a:ext uri="{FF2B5EF4-FFF2-40B4-BE49-F238E27FC236}">
                  <a16:creationId xmlns:a16="http://schemas.microsoft.com/office/drawing/2014/main" id="{2AAEC92A-F241-4A25-A3E7-5767B6D9A4EE}"/>
                </a:ext>
              </a:extLst>
            </p:cNvPr>
            <p:cNvSpPr/>
            <p:nvPr/>
          </p:nvSpPr>
          <p:spPr bwMode="auto">
            <a:xfrm>
              <a:off x="7526338" y="2189163"/>
              <a:ext cx="712788" cy="25400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iṥľiḓê">
              <a:extLst>
                <a:ext uri="{FF2B5EF4-FFF2-40B4-BE49-F238E27FC236}">
                  <a16:creationId xmlns:a16="http://schemas.microsoft.com/office/drawing/2014/main" id="{8288DEA6-CE1A-4BF8-9C97-83497D4C3510}"/>
                </a:ext>
              </a:extLst>
            </p:cNvPr>
            <p:cNvSpPr/>
            <p:nvPr/>
          </p:nvSpPr>
          <p:spPr bwMode="auto">
            <a:xfrm>
              <a:off x="7526338" y="2189163"/>
              <a:ext cx="7127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îṧľïḋê">
              <a:extLst>
                <a:ext uri="{FF2B5EF4-FFF2-40B4-BE49-F238E27FC236}">
                  <a16:creationId xmlns:a16="http://schemas.microsoft.com/office/drawing/2014/main" id="{749F43D4-849D-4423-AD82-37DC73A36357}"/>
                </a:ext>
              </a:extLst>
            </p:cNvPr>
            <p:cNvSpPr/>
            <p:nvPr/>
          </p:nvSpPr>
          <p:spPr bwMode="auto">
            <a:xfrm>
              <a:off x="7526338" y="2251075"/>
              <a:ext cx="712788" cy="25400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iś1íḑe">
              <a:extLst>
                <a:ext uri="{FF2B5EF4-FFF2-40B4-BE49-F238E27FC236}">
                  <a16:creationId xmlns:a16="http://schemas.microsoft.com/office/drawing/2014/main" id="{981B6EB3-8FAE-4B00-9672-309E3D5BD88C}"/>
                </a:ext>
              </a:extLst>
            </p:cNvPr>
            <p:cNvSpPr/>
            <p:nvPr/>
          </p:nvSpPr>
          <p:spPr bwMode="auto">
            <a:xfrm>
              <a:off x="7526338" y="2251075"/>
              <a:ext cx="7127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îṥlîďê">
              <a:extLst>
                <a:ext uri="{FF2B5EF4-FFF2-40B4-BE49-F238E27FC236}">
                  <a16:creationId xmlns:a16="http://schemas.microsoft.com/office/drawing/2014/main" id="{FECC2415-0136-4675-B406-116CA958EB5A}"/>
                </a:ext>
              </a:extLst>
            </p:cNvPr>
            <p:cNvSpPr/>
            <p:nvPr/>
          </p:nvSpPr>
          <p:spPr bwMode="auto">
            <a:xfrm>
              <a:off x="7526338" y="2312988"/>
              <a:ext cx="712788" cy="2381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i$lïḓê">
              <a:extLst>
                <a:ext uri="{FF2B5EF4-FFF2-40B4-BE49-F238E27FC236}">
                  <a16:creationId xmlns:a16="http://schemas.microsoft.com/office/drawing/2014/main" id="{91E9E0EC-BEF3-49A4-A0A7-48C7C38ED49E}"/>
                </a:ext>
              </a:extLst>
            </p:cNvPr>
            <p:cNvSpPr/>
            <p:nvPr/>
          </p:nvSpPr>
          <p:spPr bwMode="auto">
            <a:xfrm>
              <a:off x="7526338" y="2312988"/>
              <a:ext cx="712788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ï$ļídè">
              <a:extLst>
                <a:ext uri="{FF2B5EF4-FFF2-40B4-BE49-F238E27FC236}">
                  <a16:creationId xmlns:a16="http://schemas.microsoft.com/office/drawing/2014/main" id="{E1AF80C2-701E-4DC2-819A-9CA659C5FEAF}"/>
                </a:ext>
              </a:extLst>
            </p:cNvPr>
            <p:cNvSpPr/>
            <p:nvPr/>
          </p:nvSpPr>
          <p:spPr bwMode="auto">
            <a:xfrm>
              <a:off x="3178176" y="2806700"/>
              <a:ext cx="3252788" cy="2436813"/>
            </a:xfrm>
            <a:custGeom>
              <a:avLst/>
              <a:gdLst>
                <a:gd name="T0" fmla="*/ 2244 w 2244"/>
                <a:gd name="T1" fmla="*/ 91 h 1683"/>
                <a:gd name="T2" fmla="*/ 2244 w 2244"/>
                <a:gd name="T3" fmla="*/ 1602 h 1683"/>
                <a:gd name="T4" fmla="*/ 2147 w 2244"/>
                <a:gd name="T5" fmla="*/ 1683 h 1683"/>
                <a:gd name="T6" fmla="*/ 97 w 2244"/>
                <a:gd name="T7" fmla="*/ 1683 h 1683"/>
                <a:gd name="T8" fmla="*/ 0 w 2244"/>
                <a:gd name="T9" fmla="*/ 1602 h 1683"/>
                <a:gd name="T10" fmla="*/ 0 w 2244"/>
                <a:gd name="T11" fmla="*/ 91 h 1683"/>
                <a:gd name="T12" fmla="*/ 97 w 2244"/>
                <a:gd name="T13" fmla="*/ 0 h 1683"/>
                <a:gd name="T14" fmla="*/ 2147 w 2244"/>
                <a:gd name="T15" fmla="*/ 0 h 1683"/>
                <a:gd name="T16" fmla="*/ 2244 w 2244"/>
                <a:gd name="T17" fmla="*/ 91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4" h="1683">
                  <a:moveTo>
                    <a:pt x="2244" y="91"/>
                  </a:moveTo>
                  <a:cubicBezTo>
                    <a:pt x="2244" y="1602"/>
                    <a:pt x="2244" y="1602"/>
                    <a:pt x="2244" y="1602"/>
                  </a:cubicBezTo>
                  <a:cubicBezTo>
                    <a:pt x="2244" y="1647"/>
                    <a:pt x="2200" y="1683"/>
                    <a:pt x="2147" y="1683"/>
                  </a:cubicBezTo>
                  <a:cubicBezTo>
                    <a:pt x="97" y="1683"/>
                    <a:pt x="97" y="1683"/>
                    <a:pt x="97" y="1683"/>
                  </a:cubicBezTo>
                  <a:cubicBezTo>
                    <a:pt x="43" y="1683"/>
                    <a:pt x="0" y="1647"/>
                    <a:pt x="0" y="160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6"/>
                    <a:pt x="43" y="0"/>
                    <a:pt x="97" y="0"/>
                  </a:cubicBezTo>
                  <a:cubicBezTo>
                    <a:pt x="2147" y="0"/>
                    <a:pt x="2147" y="0"/>
                    <a:pt x="2147" y="0"/>
                  </a:cubicBezTo>
                  <a:cubicBezTo>
                    <a:pt x="2200" y="0"/>
                    <a:pt x="2244" y="46"/>
                    <a:pt x="2244" y="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iŝḷîḑè">
              <a:extLst>
                <a:ext uri="{FF2B5EF4-FFF2-40B4-BE49-F238E27FC236}">
                  <a16:creationId xmlns:a16="http://schemas.microsoft.com/office/drawing/2014/main" id="{A293CC13-8A88-4378-9553-B5A42C9C4A3F}"/>
                </a:ext>
              </a:extLst>
            </p:cNvPr>
            <p:cNvSpPr/>
            <p:nvPr/>
          </p:nvSpPr>
          <p:spPr bwMode="auto">
            <a:xfrm>
              <a:off x="3206751" y="2806700"/>
              <a:ext cx="2357438" cy="53975"/>
            </a:xfrm>
            <a:custGeom>
              <a:avLst/>
              <a:gdLst>
                <a:gd name="T0" fmla="*/ 958 w 1626"/>
                <a:gd name="T1" fmla="*/ 0 h 37"/>
                <a:gd name="T2" fmla="*/ 77 w 1626"/>
                <a:gd name="T3" fmla="*/ 0 h 37"/>
                <a:gd name="T4" fmla="*/ 76 w 1626"/>
                <a:gd name="T5" fmla="*/ 0 h 37"/>
                <a:gd name="T6" fmla="*/ 0 w 1626"/>
                <a:gd name="T7" fmla="*/ 37 h 37"/>
                <a:gd name="T8" fmla="*/ 77 w 1626"/>
                <a:gd name="T9" fmla="*/ 0 h 37"/>
                <a:gd name="T10" fmla="*/ 958 w 1626"/>
                <a:gd name="T11" fmla="*/ 0 h 37"/>
                <a:gd name="T12" fmla="*/ 958 w 1626"/>
                <a:gd name="T13" fmla="*/ 0 h 37"/>
                <a:gd name="T14" fmla="*/ 1626 w 1626"/>
                <a:gd name="T15" fmla="*/ 0 h 37"/>
                <a:gd name="T16" fmla="*/ 1623 w 1626"/>
                <a:gd name="T17" fmla="*/ 0 h 37"/>
                <a:gd name="T18" fmla="*/ 1622 w 1626"/>
                <a:gd name="T19" fmla="*/ 0 h 37"/>
                <a:gd name="T20" fmla="*/ 1626 w 1626"/>
                <a:gd name="T21" fmla="*/ 0 h 37"/>
                <a:gd name="T22" fmla="*/ 1626 w 1626"/>
                <a:gd name="T2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6" h="37">
                  <a:moveTo>
                    <a:pt x="958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5" y="0"/>
                    <a:pt x="17" y="14"/>
                    <a:pt x="0" y="37"/>
                  </a:cubicBezTo>
                  <a:cubicBezTo>
                    <a:pt x="18" y="15"/>
                    <a:pt x="45" y="0"/>
                    <a:pt x="77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958" y="0"/>
                    <a:pt x="958" y="0"/>
                    <a:pt x="958" y="0"/>
                  </a:cubicBezTo>
                  <a:moveTo>
                    <a:pt x="1626" y="0"/>
                  </a:moveTo>
                  <a:cubicBezTo>
                    <a:pt x="1623" y="0"/>
                    <a:pt x="1623" y="0"/>
                    <a:pt x="1623" y="0"/>
                  </a:cubicBezTo>
                  <a:cubicBezTo>
                    <a:pt x="1623" y="0"/>
                    <a:pt x="1622" y="0"/>
                    <a:pt x="1622" y="0"/>
                  </a:cubicBezTo>
                  <a:cubicBezTo>
                    <a:pt x="1626" y="0"/>
                    <a:pt x="1626" y="0"/>
                    <a:pt x="1626" y="0"/>
                  </a:cubicBezTo>
                  <a:cubicBezTo>
                    <a:pt x="1626" y="0"/>
                    <a:pt x="1626" y="0"/>
                    <a:pt x="1626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i$ḷîḋé">
              <a:extLst>
                <a:ext uri="{FF2B5EF4-FFF2-40B4-BE49-F238E27FC236}">
                  <a16:creationId xmlns:a16="http://schemas.microsoft.com/office/drawing/2014/main" id="{309BB985-C83E-427D-AE22-1E6BD843AFC8}"/>
                </a:ext>
              </a:extLst>
            </p:cNvPr>
            <p:cNvSpPr/>
            <p:nvPr/>
          </p:nvSpPr>
          <p:spPr bwMode="auto">
            <a:xfrm>
              <a:off x="3178176" y="2806700"/>
              <a:ext cx="3252788" cy="482600"/>
            </a:xfrm>
            <a:custGeom>
              <a:avLst/>
              <a:gdLst>
                <a:gd name="T0" fmla="*/ 1140 w 2244"/>
                <a:gd name="T1" fmla="*/ 42 h 334"/>
                <a:gd name="T2" fmla="*/ 1072 w 2244"/>
                <a:gd name="T3" fmla="*/ 58 h 334"/>
                <a:gd name="T4" fmla="*/ 1065 w 2244"/>
                <a:gd name="T5" fmla="*/ 114 h 334"/>
                <a:gd name="T6" fmla="*/ 1013 w 2244"/>
                <a:gd name="T7" fmla="*/ 294 h 334"/>
                <a:gd name="T8" fmla="*/ 1014 w 2244"/>
                <a:gd name="T9" fmla="*/ 303 h 334"/>
                <a:gd name="T10" fmla="*/ 994 w 2244"/>
                <a:gd name="T11" fmla="*/ 325 h 334"/>
                <a:gd name="T12" fmla="*/ 990 w 2244"/>
                <a:gd name="T13" fmla="*/ 334 h 334"/>
                <a:gd name="T14" fmla="*/ 1054 w 2244"/>
                <a:gd name="T15" fmla="*/ 332 h 334"/>
                <a:gd name="T16" fmla="*/ 1155 w 2244"/>
                <a:gd name="T17" fmla="*/ 283 h 334"/>
                <a:gd name="T18" fmla="*/ 1155 w 2244"/>
                <a:gd name="T19" fmla="*/ 283 h 334"/>
                <a:gd name="T20" fmla="*/ 1171 w 2244"/>
                <a:gd name="T21" fmla="*/ 269 h 334"/>
                <a:gd name="T22" fmla="*/ 1170 w 2244"/>
                <a:gd name="T23" fmla="*/ 263 h 334"/>
                <a:gd name="T24" fmla="*/ 1175 w 2244"/>
                <a:gd name="T25" fmla="*/ 249 h 334"/>
                <a:gd name="T26" fmla="*/ 1175 w 2244"/>
                <a:gd name="T27" fmla="*/ 249 h 334"/>
                <a:gd name="T28" fmla="*/ 1213 w 2244"/>
                <a:gd name="T29" fmla="*/ 134 h 334"/>
                <a:gd name="T30" fmla="*/ 1244 w 2244"/>
                <a:gd name="T31" fmla="*/ 34 h 334"/>
                <a:gd name="T32" fmla="*/ 97 w 2244"/>
                <a:gd name="T33" fmla="*/ 0 h 334"/>
                <a:gd name="T34" fmla="*/ 0 w 2244"/>
                <a:gd name="T35" fmla="*/ 97 h 334"/>
                <a:gd name="T36" fmla="*/ 922 w 2244"/>
                <a:gd name="T37" fmla="*/ 334 h 334"/>
                <a:gd name="T38" fmla="*/ 915 w 2244"/>
                <a:gd name="T39" fmla="*/ 312 h 334"/>
                <a:gd name="T40" fmla="*/ 915 w 2244"/>
                <a:gd name="T41" fmla="*/ 309 h 334"/>
                <a:gd name="T42" fmla="*/ 921 w 2244"/>
                <a:gd name="T43" fmla="*/ 283 h 334"/>
                <a:gd name="T44" fmla="*/ 927 w 2244"/>
                <a:gd name="T45" fmla="*/ 228 h 334"/>
                <a:gd name="T46" fmla="*/ 974 w 2244"/>
                <a:gd name="T47" fmla="*/ 22 h 334"/>
                <a:gd name="T48" fmla="*/ 1646 w 2244"/>
                <a:gd name="T49" fmla="*/ 0 h 334"/>
                <a:gd name="T50" fmla="*/ 1611 w 2244"/>
                <a:gd name="T51" fmla="*/ 14 h 334"/>
                <a:gd name="T52" fmla="*/ 1517 w 2244"/>
                <a:gd name="T53" fmla="*/ 20 h 334"/>
                <a:gd name="T54" fmla="*/ 1429 w 2244"/>
                <a:gd name="T55" fmla="*/ 67 h 334"/>
                <a:gd name="T56" fmla="*/ 1332 w 2244"/>
                <a:gd name="T57" fmla="*/ 147 h 334"/>
                <a:gd name="T58" fmla="*/ 1252 w 2244"/>
                <a:gd name="T59" fmla="*/ 287 h 334"/>
                <a:gd name="T60" fmla="*/ 1222 w 2244"/>
                <a:gd name="T61" fmla="*/ 300 h 334"/>
                <a:gd name="T62" fmla="*/ 1207 w 2244"/>
                <a:gd name="T63" fmla="*/ 325 h 334"/>
                <a:gd name="T64" fmla="*/ 2244 w 2244"/>
                <a:gd name="T65" fmla="*/ 334 h 334"/>
                <a:gd name="T66" fmla="*/ 1691 w 2244"/>
                <a:gd name="T67" fmla="*/ 136 h 334"/>
                <a:gd name="T68" fmla="*/ 1646 w 2244"/>
                <a:gd name="T6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4" h="334">
                  <a:moveTo>
                    <a:pt x="1244" y="34"/>
                  </a:moveTo>
                  <a:cubicBezTo>
                    <a:pt x="1244" y="34"/>
                    <a:pt x="1196" y="42"/>
                    <a:pt x="1140" y="42"/>
                  </a:cubicBezTo>
                  <a:cubicBezTo>
                    <a:pt x="1124" y="42"/>
                    <a:pt x="1107" y="41"/>
                    <a:pt x="1091" y="39"/>
                  </a:cubicBezTo>
                  <a:cubicBezTo>
                    <a:pt x="1091" y="39"/>
                    <a:pt x="1067" y="48"/>
                    <a:pt x="1072" y="58"/>
                  </a:cubicBezTo>
                  <a:cubicBezTo>
                    <a:pt x="1076" y="67"/>
                    <a:pt x="1073" y="85"/>
                    <a:pt x="1071" y="85"/>
                  </a:cubicBezTo>
                  <a:cubicBezTo>
                    <a:pt x="1069" y="85"/>
                    <a:pt x="1059" y="99"/>
                    <a:pt x="1065" y="114"/>
                  </a:cubicBezTo>
                  <a:cubicBezTo>
                    <a:pt x="1070" y="130"/>
                    <a:pt x="1031" y="273"/>
                    <a:pt x="1013" y="292"/>
                  </a:cubicBezTo>
                  <a:cubicBezTo>
                    <a:pt x="1013" y="293"/>
                    <a:pt x="1013" y="293"/>
                    <a:pt x="1013" y="294"/>
                  </a:cubicBezTo>
                  <a:cubicBezTo>
                    <a:pt x="1013" y="294"/>
                    <a:pt x="1013" y="294"/>
                    <a:pt x="1013" y="294"/>
                  </a:cubicBezTo>
                  <a:cubicBezTo>
                    <a:pt x="1014" y="295"/>
                    <a:pt x="1014" y="299"/>
                    <a:pt x="1014" y="303"/>
                  </a:cubicBezTo>
                  <a:cubicBezTo>
                    <a:pt x="1014" y="303"/>
                    <a:pt x="1014" y="303"/>
                    <a:pt x="1014" y="303"/>
                  </a:cubicBezTo>
                  <a:cubicBezTo>
                    <a:pt x="1014" y="312"/>
                    <a:pt x="1011" y="324"/>
                    <a:pt x="994" y="325"/>
                  </a:cubicBezTo>
                  <a:cubicBezTo>
                    <a:pt x="993" y="325"/>
                    <a:pt x="992" y="325"/>
                    <a:pt x="991" y="325"/>
                  </a:cubicBezTo>
                  <a:cubicBezTo>
                    <a:pt x="991" y="328"/>
                    <a:pt x="990" y="331"/>
                    <a:pt x="990" y="334"/>
                  </a:cubicBezTo>
                  <a:cubicBezTo>
                    <a:pt x="1049" y="334"/>
                    <a:pt x="1049" y="334"/>
                    <a:pt x="1049" y="334"/>
                  </a:cubicBezTo>
                  <a:cubicBezTo>
                    <a:pt x="1051" y="333"/>
                    <a:pt x="1052" y="333"/>
                    <a:pt x="1054" y="332"/>
                  </a:cubicBezTo>
                  <a:cubicBezTo>
                    <a:pt x="1054" y="332"/>
                    <a:pt x="1103" y="320"/>
                    <a:pt x="1113" y="311"/>
                  </a:cubicBezTo>
                  <a:cubicBezTo>
                    <a:pt x="1124" y="301"/>
                    <a:pt x="1155" y="283"/>
                    <a:pt x="1155" y="283"/>
                  </a:cubicBezTo>
                  <a:cubicBezTo>
                    <a:pt x="1155" y="283"/>
                    <a:pt x="1155" y="283"/>
                    <a:pt x="1155" y="283"/>
                  </a:cubicBezTo>
                  <a:cubicBezTo>
                    <a:pt x="1155" y="283"/>
                    <a:pt x="1155" y="283"/>
                    <a:pt x="1155" y="283"/>
                  </a:cubicBezTo>
                  <a:cubicBezTo>
                    <a:pt x="1155" y="283"/>
                    <a:pt x="1155" y="283"/>
                    <a:pt x="1155" y="284"/>
                  </a:cubicBezTo>
                  <a:cubicBezTo>
                    <a:pt x="1160" y="279"/>
                    <a:pt x="1166" y="274"/>
                    <a:pt x="1171" y="269"/>
                  </a:cubicBezTo>
                  <a:cubicBezTo>
                    <a:pt x="1170" y="267"/>
                    <a:pt x="1170" y="265"/>
                    <a:pt x="1170" y="263"/>
                  </a:cubicBezTo>
                  <a:cubicBezTo>
                    <a:pt x="1170" y="263"/>
                    <a:pt x="1170" y="263"/>
                    <a:pt x="1170" y="263"/>
                  </a:cubicBezTo>
                  <a:cubicBezTo>
                    <a:pt x="1170" y="263"/>
                    <a:pt x="1170" y="263"/>
                    <a:pt x="1170" y="263"/>
                  </a:cubicBezTo>
                  <a:cubicBezTo>
                    <a:pt x="1171" y="258"/>
                    <a:pt x="1173" y="254"/>
                    <a:pt x="1175" y="249"/>
                  </a:cubicBezTo>
                  <a:cubicBezTo>
                    <a:pt x="1175" y="249"/>
                    <a:pt x="1175" y="249"/>
                    <a:pt x="1175" y="250"/>
                  </a:cubicBezTo>
                  <a:cubicBezTo>
                    <a:pt x="1175" y="249"/>
                    <a:pt x="1175" y="249"/>
                    <a:pt x="1175" y="249"/>
                  </a:cubicBezTo>
                  <a:cubicBezTo>
                    <a:pt x="1176" y="245"/>
                    <a:pt x="1179" y="241"/>
                    <a:pt x="1182" y="238"/>
                  </a:cubicBezTo>
                  <a:cubicBezTo>
                    <a:pt x="1189" y="234"/>
                    <a:pt x="1213" y="144"/>
                    <a:pt x="1213" y="134"/>
                  </a:cubicBezTo>
                  <a:cubicBezTo>
                    <a:pt x="1213" y="123"/>
                    <a:pt x="1228" y="73"/>
                    <a:pt x="1233" y="65"/>
                  </a:cubicBezTo>
                  <a:cubicBezTo>
                    <a:pt x="1238" y="56"/>
                    <a:pt x="1244" y="34"/>
                    <a:pt x="1244" y="34"/>
                  </a:cubicBezTo>
                  <a:moveTo>
                    <a:pt x="978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65" y="0"/>
                    <a:pt x="38" y="15"/>
                    <a:pt x="20" y="37"/>
                  </a:cubicBezTo>
                  <a:cubicBezTo>
                    <a:pt x="7" y="54"/>
                    <a:pt x="0" y="74"/>
                    <a:pt x="0" y="97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22" y="334"/>
                    <a:pt x="922" y="334"/>
                    <a:pt x="922" y="334"/>
                  </a:cubicBezTo>
                  <a:cubicBezTo>
                    <a:pt x="924" y="327"/>
                    <a:pt x="926" y="320"/>
                    <a:pt x="927" y="315"/>
                  </a:cubicBezTo>
                  <a:cubicBezTo>
                    <a:pt x="920" y="313"/>
                    <a:pt x="915" y="312"/>
                    <a:pt x="915" y="312"/>
                  </a:cubicBezTo>
                  <a:cubicBezTo>
                    <a:pt x="915" y="312"/>
                    <a:pt x="915" y="312"/>
                    <a:pt x="915" y="312"/>
                  </a:cubicBezTo>
                  <a:cubicBezTo>
                    <a:pt x="915" y="311"/>
                    <a:pt x="915" y="310"/>
                    <a:pt x="915" y="309"/>
                  </a:cubicBezTo>
                  <a:cubicBezTo>
                    <a:pt x="915" y="309"/>
                    <a:pt x="915" y="309"/>
                    <a:pt x="915" y="309"/>
                  </a:cubicBezTo>
                  <a:cubicBezTo>
                    <a:pt x="915" y="302"/>
                    <a:pt x="916" y="286"/>
                    <a:pt x="921" y="283"/>
                  </a:cubicBezTo>
                  <a:cubicBezTo>
                    <a:pt x="921" y="283"/>
                    <a:pt x="921" y="283"/>
                    <a:pt x="921" y="283"/>
                  </a:cubicBezTo>
                  <a:cubicBezTo>
                    <a:pt x="927" y="280"/>
                    <a:pt x="927" y="228"/>
                    <a:pt x="927" y="228"/>
                  </a:cubicBezTo>
                  <a:cubicBezTo>
                    <a:pt x="927" y="228"/>
                    <a:pt x="941" y="182"/>
                    <a:pt x="939" y="165"/>
                  </a:cubicBezTo>
                  <a:cubicBezTo>
                    <a:pt x="937" y="148"/>
                    <a:pt x="974" y="22"/>
                    <a:pt x="974" y="22"/>
                  </a:cubicBezTo>
                  <a:cubicBezTo>
                    <a:pt x="974" y="22"/>
                    <a:pt x="975" y="12"/>
                    <a:pt x="978" y="0"/>
                  </a:cubicBezTo>
                  <a:moveTo>
                    <a:pt x="1646" y="0"/>
                  </a:moveTo>
                  <a:cubicBezTo>
                    <a:pt x="1642" y="0"/>
                    <a:pt x="1642" y="0"/>
                    <a:pt x="1642" y="0"/>
                  </a:cubicBezTo>
                  <a:cubicBezTo>
                    <a:pt x="1631" y="3"/>
                    <a:pt x="1617" y="8"/>
                    <a:pt x="1611" y="14"/>
                  </a:cubicBezTo>
                  <a:cubicBezTo>
                    <a:pt x="1602" y="22"/>
                    <a:pt x="1572" y="34"/>
                    <a:pt x="1547" y="34"/>
                  </a:cubicBezTo>
                  <a:cubicBezTo>
                    <a:pt x="1534" y="34"/>
                    <a:pt x="1522" y="30"/>
                    <a:pt x="1517" y="20"/>
                  </a:cubicBezTo>
                  <a:cubicBezTo>
                    <a:pt x="1516" y="20"/>
                    <a:pt x="1515" y="21"/>
                    <a:pt x="1513" y="22"/>
                  </a:cubicBezTo>
                  <a:cubicBezTo>
                    <a:pt x="1479" y="37"/>
                    <a:pt x="1434" y="58"/>
                    <a:pt x="1429" y="67"/>
                  </a:cubicBezTo>
                  <a:cubicBezTo>
                    <a:pt x="1421" y="83"/>
                    <a:pt x="1360" y="109"/>
                    <a:pt x="1360" y="109"/>
                  </a:cubicBezTo>
                  <a:cubicBezTo>
                    <a:pt x="1360" y="109"/>
                    <a:pt x="1321" y="110"/>
                    <a:pt x="1332" y="147"/>
                  </a:cubicBezTo>
                  <a:cubicBezTo>
                    <a:pt x="1344" y="184"/>
                    <a:pt x="1257" y="272"/>
                    <a:pt x="1257" y="272"/>
                  </a:cubicBezTo>
                  <a:cubicBezTo>
                    <a:pt x="1258" y="277"/>
                    <a:pt x="1256" y="283"/>
                    <a:pt x="1252" y="287"/>
                  </a:cubicBezTo>
                  <a:cubicBezTo>
                    <a:pt x="1251" y="288"/>
                    <a:pt x="1250" y="290"/>
                    <a:pt x="1249" y="291"/>
                  </a:cubicBezTo>
                  <a:cubicBezTo>
                    <a:pt x="1245" y="294"/>
                    <a:pt x="1234" y="298"/>
                    <a:pt x="1222" y="300"/>
                  </a:cubicBezTo>
                  <a:cubicBezTo>
                    <a:pt x="1219" y="308"/>
                    <a:pt x="1216" y="314"/>
                    <a:pt x="1216" y="315"/>
                  </a:cubicBezTo>
                  <a:cubicBezTo>
                    <a:pt x="1217" y="316"/>
                    <a:pt x="1213" y="320"/>
                    <a:pt x="1207" y="325"/>
                  </a:cubicBezTo>
                  <a:cubicBezTo>
                    <a:pt x="1205" y="328"/>
                    <a:pt x="1204" y="331"/>
                    <a:pt x="1203" y="334"/>
                  </a:cubicBezTo>
                  <a:cubicBezTo>
                    <a:pt x="2244" y="334"/>
                    <a:pt x="2244" y="334"/>
                    <a:pt x="2244" y="334"/>
                  </a:cubicBezTo>
                  <a:cubicBezTo>
                    <a:pt x="2244" y="136"/>
                    <a:pt x="2244" y="136"/>
                    <a:pt x="2244" y="136"/>
                  </a:cubicBezTo>
                  <a:cubicBezTo>
                    <a:pt x="1691" y="136"/>
                    <a:pt x="1691" y="136"/>
                    <a:pt x="1691" y="136"/>
                  </a:cubicBezTo>
                  <a:cubicBezTo>
                    <a:pt x="1666" y="136"/>
                    <a:pt x="1646" y="119"/>
                    <a:pt x="1646" y="98"/>
                  </a:cubicBezTo>
                  <a:cubicBezTo>
                    <a:pt x="1646" y="0"/>
                    <a:pt x="1646" y="0"/>
                    <a:pt x="1646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ï$1íḑè">
              <a:extLst>
                <a:ext uri="{FF2B5EF4-FFF2-40B4-BE49-F238E27FC236}">
                  <a16:creationId xmlns:a16="http://schemas.microsoft.com/office/drawing/2014/main" id="{06C844A1-37F0-4F20-8767-33D4B8F779C1}"/>
                </a:ext>
              </a:extLst>
            </p:cNvPr>
            <p:cNvSpPr/>
            <p:nvPr/>
          </p:nvSpPr>
          <p:spPr bwMode="auto">
            <a:xfrm>
              <a:off x="3262313" y="2954338"/>
              <a:ext cx="188913" cy="187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îṩļîďè">
              <a:extLst>
                <a:ext uri="{FF2B5EF4-FFF2-40B4-BE49-F238E27FC236}">
                  <a16:creationId xmlns:a16="http://schemas.microsoft.com/office/drawing/2014/main" id="{696E88DE-A7AD-4B93-98D0-E00AD7C99BD0}"/>
                </a:ext>
              </a:extLst>
            </p:cNvPr>
            <p:cNvSpPr/>
            <p:nvPr/>
          </p:nvSpPr>
          <p:spPr bwMode="auto">
            <a:xfrm>
              <a:off x="3535363" y="2954338"/>
              <a:ext cx="188913" cy="187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íš1íďê">
              <a:extLst>
                <a:ext uri="{FF2B5EF4-FFF2-40B4-BE49-F238E27FC236}">
                  <a16:creationId xmlns:a16="http://schemas.microsoft.com/office/drawing/2014/main" id="{EFE51769-D6ED-4477-B0AE-740D6E18AF61}"/>
                </a:ext>
              </a:extLst>
            </p:cNvPr>
            <p:cNvSpPr/>
            <p:nvPr/>
          </p:nvSpPr>
          <p:spPr bwMode="auto">
            <a:xfrm>
              <a:off x="3808413" y="2954338"/>
              <a:ext cx="187325" cy="187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ṣlîḋê">
              <a:extLst>
                <a:ext uri="{FF2B5EF4-FFF2-40B4-BE49-F238E27FC236}">
                  <a16:creationId xmlns:a16="http://schemas.microsoft.com/office/drawing/2014/main" id="{BA88DCA2-2521-47F8-B66B-18E05EC71215}"/>
                </a:ext>
              </a:extLst>
            </p:cNvPr>
            <p:cNvSpPr/>
            <p:nvPr/>
          </p:nvSpPr>
          <p:spPr bwMode="auto">
            <a:xfrm>
              <a:off x="4219576" y="3408363"/>
              <a:ext cx="1346200" cy="1320800"/>
            </a:xfrm>
            <a:custGeom>
              <a:avLst/>
              <a:gdLst>
                <a:gd name="T0" fmla="*/ 840 w 929"/>
                <a:gd name="T1" fmla="*/ 728 h 912"/>
                <a:gd name="T2" fmla="*/ 849 w 929"/>
                <a:gd name="T3" fmla="*/ 695 h 912"/>
                <a:gd name="T4" fmla="*/ 854 w 929"/>
                <a:gd name="T5" fmla="*/ 687 h 912"/>
                <a:gd name="T6" fmla="*/ 928 w 929"/>
                <a:gd name="T7" fmla="*/ 446 h 912"/>
                <a:gd name="T8" fmla="*/ 465 w 929"/>
                <a:gd name="T9" fmla="*/ 0 h 912"/>
                <a:gd name="T10" fmla="*/ 10 w 929"/>
                <a:gd name="T11" fmla="*/ 355 h 912"/>
                <a:gd name="T12" fmla="*/ 0 w 929"/>
                <a:gd name="T13" fmla="*/ 446 h 912"/>
                <a:gd name="T14" fmla="*/ 457 w 929"/>
                <a:gd name="T15" fmla="*/ 897 h 912"/>
                <a:gd name="T16" fmla="*/ 583 w 929"/>
                <a:gd name="T17" fmla="*/ 877 h 912"/>
                <a:gd name="T18" fmla="*/ 650 w 929"/>
                <a:gd name="T19" fmla="*/ 855 h 912"/>
                <a:gd name="T20" fmla="*/ 675 w 929"/>
                <a:gd name="T21" fmla="*/ 850 h 912"/>
                <a:gd name="T22" fmla="*/ 702 w 929"/>
                <a:gd name="T23" fmla="*/ 855 h 912"/>
                <a:gd name="T24" fmla="*/ 853 w 929"/>
                <a:gd name="T25" fmla="*/ 909 h 912"/>
                <a:gd name="T26" fmla="*/ 864 w 929"/>
                <a:gd name="T27" fmla="*/ 912 h 912"/>
                <a:gd name="T28" fmla="*/ 885 w 929"/>
                <a:gd name="T29" fmla="*/ 891 h 912"/>
                <a:gd name="T30" fmla="*/ 885 w 929"/>
                <a:gd name="T31" fmla="*/ 890 h 912"/>
                <a:gd name="T32" fmla="*/ 884 w 929"/>
                <a:gd name="T33" fmla="*/ 883 h 912"/>
                <a:gd name="T34" fmla="*/ 840 w 929"/>
                <a:gd name="T35" fmla="*/ 728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9" h="912">
                  <a:moveTo>
                    <a:pt x="840" y="728"/>
                  </a:moveTo>
                  <a:cubicBezTo>
                    <a:pt x="840" y="716"/>
                    <a:pt x="843" y="705"/>
                    <a:pt x="849" y="695"/>
                  </a:cubicBezTo>
                  <a:cubicBezTo>
                    <a:pt x="850" y="692"/>
                    <a:pt x="852" y="689"/>
                    <a:pt x="854" y="687"/>
                  </a:cubicBezTo>
                  <a:cubicBezTo>
                    <a:pt x="902" y="616"/>
                    <a:pt x="928" y="532"/>
                    <a:pt x="928" y="446"/>
                  </a:cubicBezTo>
                  <a:cubicBezTo>
                    <a:pt x="929" y="200"/>
                    <a:pt x="721" y="0"/>
                    <a:pt x="465" y="0"/>
                  </a:cubicBezTo>
                  <a:cubicBezTo>
                    <a:pt x="241" y="0"/>
                    <a:pt x="54" y="153"/>
                    <a:pt x="10" y="355"/>
                  </a:cubicBezTo>
                  <a:cubicBezTo>
                    <a:pt x="4" y="385"/>
                    <a:pt x="0" y="415"/>
                    <a:pt x="0" y="446"/>
                  </a:cubicBezTo>
                  <a:cubicBezTo>
                    <a:pt x="0" y="692"/>
                    <a:pt x="200" y="897"/>
                    <a:pt x="457" y="897"/>
                  </a:cubicBezTo>
                  <a:cubicBezTo>
                    <a:pt x="497" y="897"/>
                    <a:pt x="552" y="885"/>
                    <a:pt x="583" y="877"/>
                  </a:cubicBezTo>
                  <a:cubicBezTo>
                    <a:pt x="613" y="869"/>
                    <a:pt x="643" y="858"/>
                    <a:pt x="650" y="855"/>
                  </a:cubicBezTo>
                  <a:cubicBezTo>
                    <a:pt x="658" y="852"/>
                    <a:pt x="667" y="850"/>
                    <a:pt x="675" y="850"/>
                  </a:cubicBezTo>
                  <a:cubicBezTo>
                    <a:pt x="684" y="850"/>
                    <a:pt x="694" y="852"/>
                    <a:pt x="702" y="855"/>
                  </a:cubicBezTo>
                  <a:cubicBezTo>
                    <a:pt x="853" y="909"/>
                    <a:pt x="853" y="909"/>
                    <a:pt x="853" y="909"/>
                  </a:cubicBezTo>
                  <a:cubicBezTo>
                    <a:pt x="857" y="910"/>
                    <a:pt x="860" y="911"/>
                    <a:pt x="864" y="912"/>
                  </a:cubicBezTo>
                  <a:cubicBezTo>
                    <a:pt x="875" y="912"/>
                    <a:pt x="885" y="902"/>
                    <a:pt x="885" y="891"/>
                  </a:cubicBezTo>
                  <a:cubicBezTo>
                    <a:pt x="885" y="890"/>
                    <a:pt x="885" y="890"/>
                    <a:pt x="885" y="890"/>
                  </a:cubicBezTo>
                  <a:cubicBezTo>
                    <a:pt x="885" y="888"/>
                    <a:pt x="884" y="886"/>
                    <a:pt x="884" y="883"/>
                  </a:cubicBezTo>
                  <a:cubicBezTo>
                    <a:pt x="840" y="728"/>
                    <a:pt x="840" y="728"/>
                    <a:pt x="840" y="728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íş1ïḑé">
              <a:extLst>
                <a:ext uri="{FF2B5EF4-FFF2-40B4-BE49-F238E27FC236}">
                  <a16:creationId xmlns:a16="http://schemas.microsoft.com/office/drawing/2014/main" id="{60A8B50F-07BB-4B0A-AE67-CB79415A9BB2}"/>
                </a:ext>
              </a:extLst>
            </p:cNvPr>
            <p:cNvSpPr/>
            <p:nvPr/>
          </p:nvSpPr>
          <p:spPr bwMode="auto">
            <a:xfrm>
              <a:off x="3956051" y="3932238"/>
              <a:ext cx="1092200" cy="1084263"/>
            </a:xfrm>
            <a:custGeom>
              <a:avLst/>
              <a:gdLst>
                <a:gd name="T0" fmla="*/ 722 w 754"/>
                <a:gd name="T1" fmla="*/ 558 h 748"/>
                <a:gd name="T2" fmla="*/ 687 w 754"/>
                <a:gd name="T3" fmla="*/ 566 h 748"/>
                <a:gd name="T4" fmla="*/ 596 w 754"/>
                <a:gd name="T5" fmla="*/ 578 h 748"/>
                <a:gd name="T6" fmla="*/ 140 w 754"/>
                <a:gd name="T7" fmla="*/ 127 h 748"/>
                <a:gd name="T8" fmla="*/ 144 w 754"/>
                <a:gd name="T9" fmla="*/ 70 h 748"/>
                <a:gd name="T10" fmla="*/ 150 w 754"/>
                <a:gd name="T11" fmla="*/ 36 h 748"/>
                <a:gd name="T12" fmla="*/ 159 w 754"/>
                <a:gd name="T13" fmla="*/ 0 h 748"/>
                <a:gd name="T14" fmla="*/ 138 w 754"/>
                <a:gd name="T15" fmla="*/ 19 h 748"/>
                <a:gd name="T16" fmla="*/ 0 w 754"/>
                <a:gd name="T17" fmla="*/ 318 h 748"/>
                <a:gd name="T18" fmla="*/ 66 w 754"/>
                <a:gd name="T19" fmla="*/ 536 h 748"/>
                <a:gd name="T20" fmla="*/ 75 w 754"/>
                <a:gd name="T21" fmla="*/ 558 h 748"/>
                <a:gd name="T22" fmla="*/ 43 w 754"/>
                <a:gd name="T23" fmla="*/ 723 h 748"/>
                <a:gd name="T24" fmla="*/ 50 w 754"/>
                <a:gd name="T25" fmla="*/ 744 h 748"/>
                <a:gd name="T26" fmla="*/ 64 w 754"/>
                <a:gd name="T27" fmla="*/ 748 h 748"/>
                <a:gd name="T28" fmla="*/ 72 w 754"/>
                <a:gd name="T29" fmla="*/ 747 h 748"/>
                <a:gd name="T30" fmla="*/ 221 w 754"/>
                <a:gd name="T31" fmla="*/ 688 h 748"/>
                <a:gd name="T32" fmla="*/ 253 w 754"/>
                <a:gd name="T33" fmla="*/ 688 h 748"/>
                <a:gd name="T34" fmla="*/ 415 w 754"/>
                <a:gd name="T35" fmla="*/ 720 h 748"/>
                <a:gd name="T36" fmla="*/ 736 w 754"/>
                <a:gd name="T37" fmla="*/ 573 h 748"/>
                <a:gd name="T38" fmla="*/ 754 w 754"/>
                <a:gd name="T39" fmla="*/ 548 h 748"/>
                <a:gd name="T40" fmla="*/ 722 w 754"/>
                <a:gd name="T41" fmla="*/ 55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4" h="748">
                  <a:moveTo>
                    <a:pt x="722" y="558"/>
                  </a:moveTo>
                  <a:cubicBezTo>
                    <a:pt x="712" y="560"/>
                    <a:pt x="700" y="563"/>
                    <a:pt x="687" y="566"/>
                  </a:cubicBezTo>
                  <a:cubicBezTo>
                    <a:pt x="659" y="572"/>
                    <a:pt x="623" y="578"/>
                    <a:pt x="596" y="578"/>
                  </a:cubicBezTo>
                  <a:cubicBezTo>
                    <a:pt x="339" y="578"/>
                    <a:pt x="140" y="373"/>
                    <a:pt x="140" y="127"/>
                  </a:cubicBezTo>
                  <a:cubicBezTo>
                    <a:pt x="140" y="108"/>
                    <a:pt x="142" y="89"/>
                    <a:pt x="144" y="70"/>
                  </a:cubicBezTo>
                  <a:cubicBezTo>
                    <a:pt x="146" y="58"/>
                    <a:pt x="147" y="47"/>
                    <a:pt x="150" y="36"/>
                  </a:cubicBezTo>
                  <a:cubicBezTo>
                    <a:pt x="153" y="24"/>
                    <a:pt x="156" y="12"/>
                    <a:pt x="159" y="0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51" y="94"/>
                    <a:pt x="1" y="203"/>
                    <a:pt x="0" y="318"/>
                  </a:cubicBezTo>
                  <a:cubicBezTo>
                    <a:pt x="0" y="395"/>
                    <a:pt x="23" y="472"/>
                    <a:pt x="66" y="536"/>
                  </a:cubicBezTo>
                  <a:cubicBezTo>
                    <a:pt x="73" y="546"/>
                    <a:pt x="76" y="553"/>
                    <a:pt x="75" y="558"/>
                  </a:cubicBezTo>
                  <a:cubicBezTo>
                    <a:pt x="74" y="563"/>
                    <a:pt x="43" y="723"/>
                    <a:pt x="43" y="723"/>
                  </a:cubicBezTo>
                  <a:cubicBezTo>
                    <a:pt x="42" y="731"/>
                    <a:pt x="44" y="739"/>
                    <a:pt x="50" y="744"/>
                  </a:cubicBezTo>
                  <a:cubicBezTo>
                    <a:pt x="54" y="747"/>
                    <a:pt x="59" y="748"/>
                    <a:pt x="64" y="748"/>
                  </a:cubicBezTo>
                  <a:cubicBezTo>
                    <a:pt x="67" y="748"/>
                    <a:pt x="69" y="748"/>
                    <a:pt x="72" y="747"/>
                  </a:cubicBezTo>
                  <a:cubicBezTo>
                    <a:pt x="221" y="688"/>
                    <a:pt x="221" y="688"/>
                    <a:pt x="221" y="688"/>
                  </a:cubicBezTo>
                  <a:cubicBezTo>
                    <a:pt x="232" y="684"/>
                    <a:pt x="243" y="684"/>
                    <a:pt x="253" y="688"/>
                  </a:cubicBezTo>
                  <a:cubicBezTo>
                    <a:pt x="305" y="709"/>
                    <a:pt x="360" y="720"/>
                    <a:pt x="415" y="720"/>
                  </a:cubicBezTo>
                  <a:cubicBezTo>
                    <a:pt x="539" y="721"/>
                    <a:pt x="656" y="667"/>
                    <a:pt x="736" y="573"/>
                  </a:cubicBezTo>
                  <a:cubicBezTo>
                    <a:pt x="736" y="573"/>
                    <a:pt x="744" y="562"/>
                    <a:pt x="754" y="548"/>
                  </a:cubicBezTo>
                  <a:cubicBezTo>
                    <a:pt x="744" y="551"/>
                    <a:pt x="733" y="555"/>
                    <a:pt x="722" y="558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iŝḻîďé">
              <a:extLst>
                <a:ext uri="{FF2B5EF4-FFF2-40B4-BE49-F238E27FC236}">
                  <a16:creationId xmlns:a16="http://schemas.microsoft.com/office/drawing/2014/main" id="{57F42E57-BF77-43BA-81E9-E5FCA4D7AA5E}"/>
                </a:ext>
              </a:extLst>
            </p:cNvPr>
            <p:cNvSpPr/>
            <p:nvPr/>
          </p:nvSpPr>
          <p:spPr bwMode="auto">
            <a:xfrm>
              <a:off x="2928938" y="5307013"/>
              <a:ext cx="446088" cy="236538"/>
            </a:xfrm>
            <a:custGeom>
              <a:avLst/>
              <a:gdLst>
                <a:gd name="T0" fmla="*/ 207 w 308"/>
                <a:gd name="T1" fmla="*/ 39 h 163"/>
                <a:gd name="T2" fmla="*/ 154 w 308"/>
                <a:gd name="T3" fmla="*/ 23 h 163"/>
                <a:gd name="T4" fmla="*/ 21 w 308"/>
                <a:gd name="T5" fmla="*/ 45 h 163"/>
                <a:gd name="T6" fmla="*/ 62 w 308"/>
                <a:gd name="T7" fmla="*/ 157 h 163"/>
                <a:gd name="T8" fmla="*/ 195 w 308"/>
                <a:gd name="T9" fmla="*/ 74 h 163"/>
                <a:gd name="T10" fmla="*/ 290 w 308"/>
                <a:gd name="T11" fmla="*/ 114 h 163"/>
                <a:gd name="T12" fmla="*/ 308 w 308"/>
                <a:gd name="T13" fmla="*/ 52 h 163"/>
                <a:gd name="T14" fmla="*/ 207 w 308"/>
                <a:gd name="T15" fmla="*/ 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163">
                  <a:moveTo>
                    <a:pt x="207" y="39"/>
                  </a:moveTo>
                  <a:cubicBezTo>
                    <a:pt x="207" y="39"/>
                    <a:pt x="171" y="31"/>
                    <a:pt x="154" y="23"/>
                  </a:cubicBezTo>
                  <a:cubicBezTo>
                    <a:pt x="137" y="15"/>
                    <a:pt x="42" y="0"/>
                    <a:pt x="21" y="45"/>
                  </a:cubicBezTo>
                  <a:cubicBezTo>
                    <a:pt x="0" y="90"/>
                    <a:pt x="49" y="150"/>
                    <a:pt x="62" y="157"/>
                  </a:cubicBezTo>
                  <a:cubicBezTo>
                    <a:pt x="74" y="163"/>
                    <a:pt x="195" y="74"/>
                    <a:pt x="195" y="7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207" y="39"/>
                    <a:pt x="207" y="39"/>
                    <a:pt x="207" y="39"/>
                  </a:cubicBezTo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ïṩļiḓé">
              <a:extLst>
                <a:ext uri="{FF2B5EF4-FFF2-40B4-BE49-F238E27FC236}">
                  <a16:creationId xmlns:a16="http://schemas.microsoft.com/office/drawing/2014/main" id="{B8837B6F-B3DC-4AD3-963C-87204303CE4E}"/>
                </a:ext>
              </a:extLst>
            </p:cNvPr>
            <p:cNvSpPr/>
            <p:nvPr/>
          </p:nvSpPr>
          <p:spPr bwMode="auto">
            <a:xfrm>
              <a:off x="3289301" y="5381625"/>
              <a:ext cx="600075" cy="209550"/>
            </a:xfrm>
            <a:custGeom>
              <a:avLst/>
              <a:gdLst>
                <a:gd name="T0" fmla="*/ 66 w 414"/>
                <a:gd name="T1" fmla="*/ 0 h 144"/>
                <a:gd name="T2" fmla="*/ 348 w 414"/>
                <a:gd name="T3" fmla="*/ 0 h 144"/>
                <a:gd name="T4" fmla="*/ 414 w 414"/>
                <a:gd name="T5" fmla="*/ 66 h 144"/>
                <a:gd name="T6" fmla="*/ 414 w 414"/>
                <a:gd name="T7" fmla="*/ 78 h 144"/>
                <a:gd name="T8" fmla="*/ 348 w 414"/>
                <a:gd name="T9" fmla="*/ 144 h 144"/>
                <a:gd name="T10" fmla="*/ 66 w 414"/>
                <a:gd name="T11" fmla="*/ 144 h 144"/>
                <a:gd name="T12" fmla="*/ 0 w 414"/>
                <a:gd name="T13" fmla="*/ 78 h 144"/>
                <a:gd name="T14" fmla="*/ 0 w 414"/>
                <a:gd name="T15" fmla="*/ 66 h 144"/>
                <a:gd name="T16" fmla="*/ 66 w 414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144">
                  <a:moveTo>
                    <a:pt x="66" y="0"/>
                  </a:moveTo>
                  <a:cubicBezTo>
                    <a:pt x="348" y="0"/>
                    <a:pt x="348" y="0"/>
                    <a:pt x="348" y="0"/>
                  </a:cubicBezTo>
                  <a:cubicBezTo>
                    <a:pt x="384" y="0"/>
                    <a:pt x="414" y="30"/>
                    <a:pt x="414" y="66"/>
                  </a:cubicBezTo>
                  <a:cubicBezTo>
                    <a:pt x="414" y="78"/>
                    <a:pt x="414" y="78"/>
                    <a:pt x="414" y="78"/>
                  </a:cubicBezTo>
                  <a:cubicBezTo>
                    <a:pt x="414" y="114"/>
                    <a:pt x="384" y="144"/>
                    <a:pt x="348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29" y="144"/>
                    <a:pt x="0" y="114"/>
                    <a:pt x="0" y="7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29" y="0"/>
                    <a:pt x="66" y="0"/>
                  </a:cubicBezTo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îṩḷíḋé">
              <a:extLst>
                <a:ext uri="{FF2B5EF4-FFF2-40B4-BE49-F238E27FC236}">
                  <a16:creationId xmlns:a16="http://schemas.microsoft.com/office/drawing/2014/main" id="{35D7D86C-DC1A-4782-A88D-DD2777FF3393}"/>
                </a:ext>
              </a:extLst>
            </p:cNvPr>
            <p:cNvSpPr/>
            <p:nvPr/>
          </p:nvSpPr>
          <p:spPr bwMode="auto">
            <a:xfrm>
              <a:off x="3387726" y="5381625"/>
              <a:ext cx="325438" cy="0"/>
            </a:xfrm>
            <a:custGeom>
              <a:avLst/>
              <a:gdLst>
                <a:gd name="T0" fmla="*/ 225 w 225"/>
                <a:gd name="T1" fmla="*/ 4 w 225"/>
                <a:gd name="T2" fmla="*/ 0 w 225"/>
                <a:gd name="T3" fmla="*/ 225 w 225"/>
                <a:gd name="T4" fmla="*/ 225 w 2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25">
                  <a:moveTo>
                    <a:pt x="2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íṣlïḍé">
              <a:extLst>
                <a:ext uri="{FF2B5EF4-FFF2-40B4-BE49-F238E27FC236}">
                  <a16:creationId xmlns:a16="http://schemas.microsoft.com/office/drawing/2014/main" id="{9D049752-FAC3-43B6-AF41-4A32AA270E34}"/>
                </a:ext>
              </a:extLst>
            </p:cNvPr>
            <p:cNvSpPr/>
            <p:nvPr/>
          </p:nvSpPr>
          <p:spPr bwMode="auto">
            <a:xfrm>
              <a:off x="3294063" y="5381625"/>
              <a:ext cx="574675" cy="188913"/>
            </a:xfrm>
            <a:custGeom>
              <a:avLst/>
              <a:gdLst>
                <a:gd name="T0" fmla="*/ 396 w 396"/>
                <a:gd name="T1" fmla="*/ 114 h 130"/>
                <a:gd name="T2" fmla="*/ 290 w 396"/>
                <a:gd name="T3" fmla="*/ 125 h 130"/>
                <a:gd name="T4" fmla="*/ 327 w 396"/>
                <a:gd name="T5" fmla="*/ 130 h 130"/>
                <a:gd name="T6" fmla="*/ 388 w 396"/>
                <a:gd name="T7" fmla="*/ 123 h 130"/>
                <a:gd name="T8" fmla="*/ 396 w 396"/>
                <a:gd name="T9" fmla="*/ 114 h 130"/>
                <a:gd name="T10" fmla="*/ 289 w 396"/>
                <a:gd name="T11" fmla="*/ 0 h 130"/>
                <a:gd name="T12" fmla="*/ 64 w 396"/>
                <a:gd name="T13" fmla="*/ 0 h 130"/>
                <a:gd name="T14" fmla="*/ 0 w 396"/>
                <a:gd name="T15" fmla="*/ 46 h 130"/>
                <a:gd name="T16" fmla="*/ 96 w 396"/>
                <a:gd name="T17" fmla="*/ 87 h 130"/>
                <a:gd name="T18" fmla="*/ 96 w 396"/>
                <a:gd name="T19" fmla="*/ 88 h 130"/>
                <a:gd name="T20" fmla="*/ 108 w 396"/>
                <a:gd name="T21" fmla="*/ 86 h 130"/>
                <a:gd name="T22" fmla="*/ 109 w 396"/>
                <a:gd name="T23" fmla="*/ 86 h 130"/>
                <a:gd name="T24" fmla="*/ 111 w 396"/>
                <a:gd name="T25" fmla="*/ 86 h 130"/>
                <a:gd name="T26" fmla="*/ 169 w 396"/>
                <a:gd name="T27" fmla="*/ 79 h 130"/>
                <a:gd name="T28" fmla="*/ 168 w 396"/>
                <a:gd name="T29" fmla="*/ 66 h 130"/>
                <a:gd name="T30" fmla="*/ 203 w 396"/>
                <a:gd name="T31" fmla="*/ 59 h 130"/>
                <a:gd name="T32" fmla="*/ 207 w 396"/>
                <a:gd name="T33" fmla="*/ 60 h 130"/>
                <a:gd name="T34" fmla="*/ 207 w 396"/>
                <a:gd name="T35" fmla="*/ 61 h 130"/>
                <a:gd name="T36" fmla="*/ 209 w 396"/>
                <a:gd name="T37" fmla="*/ 61 h 130"/>
                <a:gd name="T38" fmla="*/ 286 w 396"/>
                <a:gd name="T39" fmla="*/ 31 h 130"/>
                <a:gd name="T40" fmla="*/ 289 w 396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6" h="130">
                  <a:moveTo>
                    <a:pt x="396" y="114"/>
                  </a:moveTo>
                  <a:cubicBezTo>
                    <a:pt x="368" y="117"/>
                    <a:pt x="322" y="121"/>
                    <a:pt x="290" y="125"/>
                  </a:cubicBezTo>
                  <a:cubicBezTo>
                    <a:pt x="327" y="130"/>
                    <a:pt x="327" y="130"/>
                    <a:pt x="327" y="130"/>
                  </a:cubicBezTo>
                  <a:cubicBezTo>
                    <a:pt x="327" y="130"/>
                    <a:pt x="357" y="124"/>
                    <a:pt x="388" y="123"/>
                  </a:cubicBezTo>
                  <a:cubicBezTo>
                    <a:pt x="391" y="120"/>
                    <a:pt x="394" y="117"/>
                    <a:pt x="396" y="114"/>
                  </a:cubicBezTo>
                  <a:moveTo>
                    <a:pt x="289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35" y="1"/>
                    <a:pt x="10" y="20"/>
                    <a:pt x="0" y="46"/>
                  </a:cubicBezTo>
                  <a:cubicBezTo>
                    <a:pt x="23" y="54"/>
                    <a:pt x="93" y="80"/>
                    <a:pt x="96" y="87"/>
                  </a:cubicBezTo>
                  <a:cubicBezTo>
                    <a:pt x="96" y="87"/>
                    <a:pt x="96" y="88"/>
                    <a:pt x="96" y="88"/>
                  </a:cubicBezTo>
                  <a:cubicBezTo>
                    <a:pt x="101" y="87"/>
                    <a:pt x="105" y="86"/>
                    <a:pt x="108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10" y="86"/>
                    <a:pt x="110" y="86"/>
                    <a:pt x="111" y="86"/>
                  </a:cubicBezTo>
                  <a:cubicBezTo>
                    <a:pt x="132" y="86"/>
                    <a:pt x="155" y="82"/>
                    <a:pt x="169" y="79"/>
                  </a:cubicBezTo>
                  <a:cubicBezTo>
                    <a:pt x="168" y="72"/>
                    <a:pt x="167" y="66"/>
                    <a:pt x="168" y="66"/>
                  </a:cubicBezTo>
                  <a:cubicBezTo>
                    <a:pt x="171" y="65"/>
                    <a:pt x="194" y="59"/>
                    <a:pt x="203" y="59"/>
                  </a:cubicBezTo>
                  <a:cubicBezTo>
                    <a:pt x="206" y="59"/>
                    <a:pt x="207" y="59"/>
                    <a:pt x="207" y="60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8" y="61"/>
                    <a:pt x="208" y="61"/>
                    <a:pt x="209" y="61"/>
                  </a:cubicBezTo>
                  <a:cubicBezTo>
                    <a:pt x="218" y="59"/>
                    <a:pt x="258" y="43"/>
                    <a:pt x="286" y="31"/>
                  </a:cubicBezTo>
                  <a:cubicBezTo>
                    <a:pt x="289" y="0"/>
                    <a:pt x="289" y="0"/>
                    <a:pt x="289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$1iḋé">
              <a:extLst>
                <a:ext uri="{FF2B5EF4-FFF2-40B4-BE49-F238E27FC236}">
                  <a16:creationId xmlns:a16="http://schemas.microsoft.com/office/drawing/2014/main" id="{D3407A18-AF57-469F-A48A-38F1D1AA963A}"/>
                </a:ext>
              </a:extLst>
            </p:cNvPr>
            <p:cNvSpPr/>
            <p:nvPr/>
          </p:nvSpPr>
          <p:spPr bwMode="auto">
            <a:xfrm>
              <a:off x="3138488" y="5492750"/>
              <a:ext cx="447675" cy="185738"/>
            </a:xfrm>
            <a:custGeom>
              <a:avLst/>
              <a:gdLst>
                <a:gd name="T0" fmla="*/ 291 w 308"/>
                <a:gd name="T1" fmla="*/ 0 h 128"/>
                <a:gd name="T2" fmla="*/ 216 w 308"/>
                <a:gd name="T3" fmla="*/ 10 h 128"/>
                <a:gd name="T4" fmla="*/ 23 w 308"/>
                <a:gd name="T5" fmla="*/ 76 h 128"/>
                <a:gd name="T6" fmla="*/ 38 w 308"/>
                <a:gd name="T7" fmla="*/ 124 h 128"/>
                <a:gd name="T8" fmla="*/ 119 w 308"/>
                <a:gd name="T9" fmla="*/ 101 h 128"/>
                <a:gd name="T10" fmla="*/ 228 w 308"/>
                <a:gd name="T11" fmla="*/ 92 h 128"/>
                <a:gd name="T12" fmla="*/ 308 w 308"/>
                <a:gd name="T13" fmla="*/ 33 h 128"/>
                <a:gd name="T14" fmla="*/ 291 w 308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128">
                  <a:moveTo>
                    <a:pt x="291" y="0"/>
                  </a:moveTo>
                  <a:cubicBezTo>
                    <a:pt x="291" y="0"/>
                    <a:pt x="250" y="11"/>
                    <a:pt x="216" y="10"/>
                  </a:cubicBezTo>
                  <a:cubicBezTo>
                    <a:pt x="182" y="10"/>
                    <a:pt x="23" y="76"/>
                    <a:pt x="23" y="76"/>
                  </a:cubicBezTo>
                  <a:cubicBezTo>
                    <a:pt x="23" y="76"/>
                    <a:pt x="0" y="128"/>
                    <a:pt x="38" y="124"/>
                  </a:cubicBezTo>
                  <a:cubicBezTo>
                    <a:pt x="75" y="119"/>
                    <a:pt x="93" y="101"/>
                    <a:pt x="119" y="101"/>
                  </a:cubicBezTo>
                  <a:cubicBezTo>
                    <a:pt x="146" y="101"/>
                    <a:pt x="228" y="92"/>
                    <a:pt x="228" y="92"/>
                  </a:cubicBezTo>
                  <a:cubicBezTo>
                    <a:pt x="308" y="33"/>
                    <a:pt x="308" y="33"/>
                    <a:pt x="308" y="33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íşḷiḓe">
              <a:extLst>
                <a:ext uri="{FF2B5EF4-FFF2-40B4-BE49-F238E27FC236}">
                  <a16:creationId xmlns:a16="http://schemas.microsoft.com/office/drawing/2014/main" id="{89CFE1D8-556D-4587-8F4D-174B9D5F4252}"/>
                </a:ext>
              </a:extLst>
            </p:cNvPr>
            <p:cNvSpPr/>
            <p:nvPr/>
          </p:nvSpPr>
          <p:spPr bwMode="auto">
            <a:xfrm>
              <a:off x="3316288" y="4510088"/>
              <a:ext cx="423863" cy="295275"/>
            </a:xfrm>
            <a:custGeom>
              <a:avLst/>
              <a:gdLst>
                <a:gd name="T0" fmla="*/ 195 w 293"/>
                <a:gd name="T1" fmla="*/ 187 h 203"/>
                <a:gd name="T2" fmla="*/ 121 w 293"/>
                <a:gd name="T3" fmla="*/ 202 h 203"/>
                <a:gd name="T4" fmla="*/ 116 w 293"/>
                <a:gd name="T5" fmla="*/ 203 h 203"/>
                <a:gd name="T6" fmla="*/ 55 w 293"/>
                <a:gd name="T7" fmla="*/ 186 h 203"/>
                <a:gd name="T8" fmla="*/ 0 w 293"/>
                <a:gd name="T9" fmla="*/ 112 h 203"/>
                <a:gd name="T10" fmla="*/ 48 w 293"/>
                <a:gd name="T11" fmla="*/ 100 h 203"/>
                <a:gd name="T12" fmla="*/ 50 w 293"/>
                <a:gd name="T13" fmla="*/ 99 h 203"/>
                <a:gd name="T14" fmla="*/ 70 w 293"/>
                <a:gd name="T15" fmla="*/ 74 h 203"/>
                <a:gd name="T16" fmla="*/ 71 w 293"/>
                <a:gd name="T17" fmla="*/ 71 h 203"/>
                <a:gd name="T18" fmla="*/ 71 w 293"/>
                <a:gd name="T19" fmla="*/ 39 h 203"/>
                <a:gd name="T20" fmla="*/ 102 w 293"/>
                <a:gd name="T21" fmla="*/ 1 h 203"/>
                <a:gd name="T22" fmla="*/ 178 w 293"/>
                <a:gd name="T23" fmla="*/ 22 h 203"/>
                <a:gd name="T24" fmla="*/ 185 w 293"/>
                <a:gd name="T25" fmla="*/ 52 h 203"/>
                <a:gd name="T26" fmla="*/ 186 w 293"/>
                <a:gd name="T27" fmla="*/ 54 h 203"/>
                <a:gd name="T28" fmla="*/ 226 w 293"/>
                <a:gd name="T29" fmla="*/ 96 h 203"/>
                <a:gd name="T30" fmla="*/ 228 w 293"/>
                <a:gd name="T31" fmla="*/ 97 h 203"/>
                <a:gd name="T32" fmla="*/ 236 w 293"/>
                <a:gd name="T33" fmla="*/ 100 h 203"/>
                <a:gd name="T34" fmla="*/ 195 w 293"/>
                <a:gd name="T35" fmla="*/ 18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03">
                  <a:moveTo>
                    <a:pt x="195" y="187"/>
                  </a:moveTo>
                  <a:cubicBezTo>
                    <a:pt x="121" y="202"/>
                    <a:pt x="121" y="202"/>
                    <a:pt x="121" y="202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16" y="203"/>
                    <a:pt x="57" y="187"/>
                    <a:pt x="55" y="186"/>
                  </a:cubicBezTo>
                  <a:cubicBezTo>
                    <a:pt x="53" y="184"/>
                    <a:pt x="0" y="112"/>
                    <a:pt x="0" y="112"/>
                  </a:cubicBezTo>
                  <a:cubicBezTo>
                    <a:pt x="0" y="112"/>
                    <a:pt x="27" y="112"/>
                    <a:pt x="48" y="100"/>
                  </a:cubicBezTo>
                  <a:cubicBezTo>
                    <a:pt x="49" y="100"/>
                    <a:pt x="49" y="99"/>
                    <a:pt x="50" y="99"/>
                  </a:cubicBezTo>
                  <a:cubicBezTo>
                    <a:pt x="59" y="93"/>
                    <a:pt x="67" y="84"/>
                    <a:pt x="70" y="74"/>
                  </a:cubicBezTo>
                  <a:cubicBezTo>
                    <a:pt x="71" y="73"/>
                    <a:pt x="71" y="72"/>
                    <a:pt x="71" y="71"/>
                  </a:cubicBezTo>
                  <a:cubicBezTo>
                    <a:pt x="74" y="60"/>
                    <a:pt x="73" y="49"/>
                    <a:pt x="71" y="39"/>
                  </a:cubicBezTo>
                  <a:cubicBezTo>
                    <a:pt x="63" y="8"/>
                    <a:pt x="80" y="0"/>
                    <a:pt x="102" y="1"/>
                  </a:cubicBezTo>
                  <a:cubicBezTo>
                    <a:pt x="134" y="2"/>
                    <a:pt x="178" y="22"/>
                    <a:pt x="178" y="22"/>
                  </a:cubicBezTo>
                  <a:cubicBezTo>
                    <a:pt x="179" y="32"/>
                    <a:pt x="181" y="42"/>
                    <a:pt x="185" y="52"/>
                  </a:cubicBezTo>
                  <a:cubicBezTo>
                    <a:pt x="186" y="53"/>
                    <a:pt x="186" y="53"/>
                    <a:pt x="186" y="54"/>
                  </a:cubicBezTo>
                  <a:cubicBezTo>
                    <a:pt x="194" y="72"/>
                    <a:pt x="208" y="87"/>
                    <a:pt x="226" y="96"/>
                  </a:cubicBezTo>
                  <a:cubicBezTo>
                    <a:pt x="228" y="97"/>
                    <a:pt x="228" y="97"/>
                    <a:pt x="228" y="97"/>
                  </a:cubicBezTo>
                  <a:cubicBezTo>
                    <a:pt x="231" y="98"/>
                    <a:pt x="233" y="99"/>
                    <a:pt x="236" y="100"/>
                  </a:cubicBezTo>
                  <a:cubicBezTo>
                    <a:pt x="293" y="122"/>
                    <a:pt x="195" y="187"/>
                    <a:pt x="195" y="187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íş1íḍé">
              <a:extLst>
                <a:ext uri="{FF2B5EF4-FFF2-40B4-BE49-F238E27FC236}">
                  <a16:creationId xmlns:a16="http://schemas.microsoft.com/office/drawing/2014/main" id="{0FC24525-BEDE-4B83-A44D-260834B2CC2A}"/>
                </a:ext>
              </a:extLst>
            </p:cNvPr>
            <p:cNvSpPr/>
            <p:nvPr/>
          </p:nvSpPr>
          <p:spPr bwMode="auto">
            <a:xfrm>
              <a:off x="3584576" y="4586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íSḻíďê">
              <a:extLst>
                <a:ext uri="{FF2B5EF4-FFF2-40B4-BE49-F238E27FC236}">
                  <a16:creationId xmlns:a16="http://schemas.microsoft.com/office/drawing/2014/main" id="{6D5ED82A-0186-4EB3-B6D8-168FDEC050FA}"/>
                </a:ext>
              </a:extLst>
            </p:cNvPr>
            <p:cNvSpPr/>
            <p:nvPr/>
          </p:nvSpPr>
          <p:spPr bwMode="auto">
            <a:xfrm>
              <a:off x="3490913" y="4586288"/>
              <a:ext cx="95250" cy="49213"/>
            </a:xfrm>
            <a:custGeom>
              <a:avLst/>
              <a:gdLst>
                <a:gd name="T0" fmla="*/ 64 w 65"/>
                <a:gd name="T1" fmla="*/ 0 h 34"/>
                <a:gd name="T2" fmla="*/ 1 w 65"/>
                <a:gd name="T3" fmla="*/ 30 h 34"/>
                <a:gd name="T4" fmla="*/ 0 w 65"/>
                <a:gd name="T5" fmla="*/ 30 h 34"/>
                <a:gd name="T6" fmla="*/ 0 w 65"/>
                <a:gd name="T7" fmla="*/ 34 h 34"/>
                <a:gd name="T8" fmla="*/ 65 w 65"/>
                <a:gd name="T9" fmla="*/ 2 h 34"/>
                <a:gd name="T10" fmla="*/ 64 w 65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4">
                  <a:moveTo>
                    <a:pt x="64" y="0"/>
                  </a:moveTo>
                  <a:cubicBezTo>
                    <a:pt x="48" y="17"/>
                    <a:pt x="26" y="28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31"/>
                    <a:pt x="0" y="33"/>
                    <a:pt x="0" y="34"/>
                  </a:cubicBezTo>
                  <a:cubicBezTo>
                    <a:pt x="24" y="33"/>
                    <a:pt x="48" y="22"/>
                    <a:pt x="65" y="2"/>
                  </a:cubicBezTo>
                  <a:cubicBezTo>
                    <a:pt x="65" y="1"/>
                    <a:pt x="65" y="1"/>
                    <a:pt x="64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şḷíḋe">
              <a:extLst>
                <a:ext uri="{FF2B5EF4-FFF2-40B4-BE49-F238E27FC236}">
                  <a16:creationId xmlns:a16="http://schemas.microsoft.com/office/drawing/2014/main" id="{3FA39243-EB60-4EFD-9FDC-B16442B61D03}"/>
                </a:ext>
              </a:extLst>
            </p:cNvPr>
            <p:cNvSpPr/>
            <p:nvPr/>
          </p:nvSpPr>
          <p:spPr bwMode="auto">
            <a:xfrm>
              <a:off x="3348038" y="4357688"/>
              <a:ext cx="273050" cy="271463"/>
            </a:xfrm>
            <a:custGeom>
              <a:avLst/>
              <a:gdLst>
                <a:gd name="T0" fmla="*/ 188 w 188"/>
                <a:gd name="T1" fmla="*/ 94 h 188"/>
                <a:gd name="T2" fmla="*/ 100 w 188"/>
                <a:gd name="T3" fmla="*/ 188 h 188"/>
                <a:gd name="T4" fmla="*/ 94 w 188"/>
                <a:gd name="T5" fmla="*/ 188 h 188"/>
                <a:gd name="T6" fmla="*/ 0 w 188"/>
                <a:gd name="T7" fmla="*/ 94 h 188"/>
                <a:gd name="T8" fmla="*/ 94 w 188"/>
                <a:gd name="T9" fmla="*/ 0 h 188"/>
                <a:gd name="T10" fmla="*/ 188 w 188"/>
                <a:gd name="T11" fmla="*/ 94 h 188"/>
                <a:gd name="T12" fmla="*/ 188 w 188"/>
                <a:gd name="T13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4"/>
                    <a:pt x="149" y="185"/>
                    <a:pt x="100" y="188"/>
                  </a:cubicBezTo>
                  <a:cubicBezTo>
                    <a:pt x="98" y="188"/>
                    <a:pt x="9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94"/>
                    <a:pt x="188" y="94"/>
                    <a:pt x="188" y="94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í$ľíďé">
              <a:extLst>
                <a:ext uri="{FF2B5EF4-FFF2-40B4-BE49-F238E27FC236}">
                  <a16:creationId xmlns:a16="http://schemas.microsoft.com/office/drawing/2014/main" id="{F8048236-8EDF-4A26-AACB-D5DF8B1B45B5}"/>
                </a:ext>
              </a:extLst>
            </p:cNvPr>
            <p:cNvSpPr/>
            <p:nvPr/>
          </p:nvSpPr>
          <p:spPr bwMode="auto">
            <a:xfrm>
              <a:off x="3481388" y="4649788"/>
              <a:ext cx="165100" cy="50800"/>
            </a:xfrm>
            <a:custGeom>
              <a:avLst/>
              <a:gdLst>
                <a:gd name="T0" fmla="*/ 112 w 114"/>
                <a:gd name="T1" fmla="*/ 0 h 35"/>
                <a:gd name="T2" fmla="*/ 45 w 114"/>
                <a:gd name="T3" fmla="*/ 26 h 35"/>
                <a:gd name="T4" fmla="*/ 13 w 114"/>
                <a:gd name="T5" fmla="*/ 30 h 35"/>
                <a:gd name="T6" fmla="*/ 0 w 114"/>
                <a:gd name="T7" fmla="*/ 31 h 35"/>
                <a:gd name="T8" fmla="*/ 1 w 114"/>
                <a:gd name="T9" fmla="*/ 35 h 35"/>
                <a:gd name="T10" fmla="*/ 13 w 114"/>
                <a:gd name="T11" fmla="*/ 34 h 35"/>
                <a:gd name="T12" fmla="*/ 45 w 114"/>
                <a:gd name="T13" fmla="*/ 30 h 35"/>
                <a:gd name="T14" fmla="*/ 114 w 114"/>
                <a:gd name="T15" fmla="*/ 1 h 35"/>
                <a:gd name="T16" fmla="*/ 112 w 11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5">
                  <a:moveTo>
                    <a:pt x="112" y="0"/>
                  </a:moveTo>
                  <a:cubicBezTo>
                    <a:pt x="96" y="18"/>
                    <a:pt x="65" y="24"/>
                    <a:pt x="45" y="26"/>
                  </a:cubicBezTo>
                  <a:cubicBezTo>
                    <a:pt x="34" y="27"/>
                    <a:pt x="24" y="28"/>
                    <a:pt x="13" y="30"/>
                  </a:cubicBezTo>
                  <a:cubicBezTo>
                    <a:pt x="9" y="30"/>
                    <a:pt x="4" y="31"/>
                    <a:pt x="0" y="31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5" y="35"/>
                    <a:pt x="9" y="34"/>
                    <a:pt x="13" y="34"/>
                  </a:cubicBezTo>
                  <a:cubicBezTo>
                    <a:pt x="24" y="32"/>
                    <a:pt x="34" y="31"/>
                    <a:pt x="45" y="30"/>
                  </a:cubicBezTo>
                  <a:cubicBezTo>
                    <a:pt x="66" y="28"/>
                    <a:pt x="99" y="21"/>
                    <a:pt x="114" y="1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íšliḓê">
              <a:extLst>
                <a:ext uri="{FF2B5EF4-FFF2-40B4-BE49-F238E27FC236}">
                  <a16:creationId xmlns:a16="http://schemas.microsoft.com/office/drawing/2014/main" id="{C7F304F2-6BE0-4A4B-A845-F507E0DB2B6B}"/>
                </a:ext>
              </a:extLst>
            </p:cNvPr>
            <p:cNvSpPr/>
            <p:nvPr/>
          </p:nvSpPr>
          <p:spPr bwMode="auto">
            <a:xfrm>
              <a:off x="3189288" y="4651375"/>
              <a:ext cx="644525" cy="660400"/>
            </a:xfrm>
            <a:custGeom>
              <a:avLst/>
              <a:gdLst>
                <a:gd name="T0" fmla="*/ 368 w 445"/>
                <a:gd name="T1" fmla="*/ 280 h 456"/>
                <a:gd name="T2" fmla="*/ 379 w 445"/>
                <a:gd name="T3" fmla="*/ 456 h 456"/>
                <a:gd name="T4" fmla="*/ 53 w 445"/>
                <a:gd name="T5" fmla="*/ 456 h 456"/>
                <a:gd name="T6" fmla="*/ 55 w 445"/>
                <a:gd name="T7" fmla="*/ 355 h 456"/>
                <a:gd name="T8" fmla="*/ 57 w 445"/>
                <a:gd name="T9" fmla="*/ 273 h 456"/>
                <a:gd name="T10" fmla="*/ 58 w 445"/>
                <a:gd name="T11" fmla="*/ 246 h 456"/>
                <a:gd name="T12" fmla="*/ 60 w 445"/>
                <a:gd name="T13" fmla="*/ 154 h 456"/>
                <a:gd name="T14" fmla="*/ 51 w 445"/>
                <a:gd name="T15" fmla="*/ 146 h 456"/>
                <a:gd name="T16" fmla="*/ 0 w 445"/>
                <a:gd name="T17" fmla="*/ 100 h 456"/>
                <a:gd name="T18" fmla="*/ 12 w 445"/>
                <a:gd name="T19" fmla="*/ 52 h 456"/>
                <a:gd name="T20" fmla="*/ 46 w 445"/>
                <a:gd name="T21" fmla="*/ 21 h 456"/>
                <a:gd name="T22" fmla="*/ 61 w 445"/>
                <a:gd name="T23" fmla="*/ 17 h 456"/>
                <a:gd name="T24" fmla="*/ 99 w 445"/>
                <a:gd name="T25" fmla="*/ 5 h 456"/>
                <a:gd name="T26" fmla="*/ 136 w 445"/>
                <a:gd name="T27" fmla="*/ 3 h 456"/>
                <a:gd name="T28" fmla="*/ 202 w 445"/>
                <a:gd name="T29" fmla="*/ 34 h 456"/>
                <a:gd name="T30" fmla="*/ 215 w 445"/>
                <a:gd name="T31" fmla="*/ 33 h 456"/>
                <a:gd name="T32" fmla="*/ 247 w 445"/>
                <a:gd name="T33" fmla="*/ 29 h 456"/>
                <a:gd name="T34" fmla="*/ 316 w 445"/>
                <a:gd name="T35" fmla="*/ 0 h 456"/>
                <a:gd name="T36" fmla="*/ 338 w 445"/>
                <a:gd name="T37" fmla="*/ 5 h 456"/>
                <a:gd name="T38" fmla="*/ 370 w 445"/>
                <a:gd name="T39" fmla="*/ 9 h 456"/>
                <a:gd name="T40" fmla="*/ 395 w 445"/>
                <a:gd name="T41" fmla="*/ 18 h 456"/>
                <a:gd name="T42" fmla="*/ 418 w 445"/>
                <a:gd name="T43" fmla="*/ 27 h 456"/>
                <a:gd name="T44" fmla="*/ 437 w 445"/>
                <a:gd name="T45" fmla="*/ 69 h 456"/>
                <a:gd name="T46" fmla="*/ 445 w 445"/>
                <a:gd name="T47" fmla="*/ 128 h 456"/>
                <a:gd name="T48" fmla="*/ 368 w 445"/>
                <a:gd name="T49" fmla="*/ 196 h 456"/>
                <a:gd name="T50" fmla="*/ 368 w 445"/>
                <a:gd name="T51" fmla="*/ 28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5" h="456">
                  <a:moveTo>
                    <a:pt x="368" y="280"/>
                  </a:moveTo>
                  <a:cubicBezTo>
                    <a:pt x="368" y="295"/>
                    <a:pt x="379" y="456"/>
                    <a:pt x="379" y="456"/>
                  </a:cubicBezTo>
                  <a:cubicBezTo>
                    <a:pt x="53" y="456"/>
                    <a:pt x="53" y="456"/>
                    <a:pt x="53" y="456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46"/>
                    <a:pt x="58" y="246"/>
                    <a:pt x="58" y="246"/>
                  </a:cubicBezTo>
                  <a:cubicBezTo>
                    <a:pt x="60" y="154"/>
                    <a:pt x="60" y="154"/>
                    <a:pt x="60" y="154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9"/>
                    <a:pt x="14" y="58"/>
                    <a:pt x="12" y="52"/>
                  </a:cubicBezTo>
                  <a:cubicBezTo>
                    <a:pt x="10" y="46"/>
                    <a:pt x="37" y="23"/>
                    <a:pt x="46" y="21"/>
                  </a:cubicBezTo>
                  <a:cubicBezTo>
                    <a:pt x="51" y="20"/>
                    <a:pt x="56" y="19"/>
                    <a:pt x="61" y="17"/>
                  </a:cubicBezTo>
                  <a:cubicBezTo>
                    <a:pt x="77" y="11"/>
                    <a:pt x="97" y="3"/>
                    <a:pt x="99" y="5"/>
                  </a:cubicBezTo>
                  <a:cubicBezTo>
                    <a:pt x="103" y="7"/>
                    <a:pt x="135" y="4"/>
                    <a:pt x="136" y="3"/>
                  </a:cubicBezTo>
                  <a:cubicBezTo>
                    <a:pt x="152" y="23"/>
                    <a:pt x="176" y="34"/>
                    <a:pt x="202" y="34"/>
                  </a:cubicBezTo>
                  <a:cubicBezTo>
                    <a:pt x="206" y="34"/>
                    <a:pt x="211" y="33"/>
                    <a:pt x="215" y="33"/>
                  </a:cubicBezTo>
                  <a:cubicBezTo>
                    <a:pt x="226" y="31"/>
                    <a:pt x="236" y="30"/>
                    <a:pt x="247" y="29"/>
                  </a:cubicBezTo>
                  <a:cubicBezTo>
                    <a:pt x="268" y="27"/>
                    <a:pt x="301" y="20"/>
                    <a:pt x="316" y="0"/>
                  </a:cubicBezTo>
                  <a:cubicBezTo>
                    <a:pt x="324" y="1"/>
                    <a:pt x="331" y="2"/>
                    <a:pt x="338" y="5"/>
                  </a:cubicBezTo>
                  <a:cubicBezTo>
                    <a:pt x="349" y="7"/>
                    <a:pt x="359" y="9"/>
                    <a:pt x="370" y="9"/>
                  </a:cubicBezTo>
                  <a:cubicBezTo>
                    <a:pt x="379" y="11"/>
                    <a:pt x="387" y="14"/>
                    <a:pt x="395" y="18"/>
                  </a:cubicBezTo>
                  <a:cubicBezTo>
                    <a:pt x="403" y="22"/>
                    <a:pt x="410" y="25"/>
                    <a:pt x="418" y="27"/>
                  </a:cubicBezTo>
                  <a:cubicBezTo>
                    <a:pt x="418" y="27"/>
                    <a:pt x="433" y="31"/>
                    <a:pt x="437" y="69"/>
                  </a:cubicBezTo>
                  <a:cubicBezTo>
                    <a:pt x="441" y="107"/>
                    <a:pt x="445" y="128"/>
                    <a:pt x="445" y="128"/>
                  </a:cubicBezTo>
                  <a:cubicBezTo>
                    <a:pt x="368" y="196"/>
                    <a:pt x="368" y="196"/>
                    <a:pt x="368" y="196"/>
                  </a:cubicBezTo>
                  <a:cubicBezTo>
                    <a:pt x="368" y="196"/>
                    <a:pt x="367" y="266"/>
                    <a:pt x="368" y="28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ïŝḷîďè">
              <a:extLst>
                <a:ext uri="{FF2B5EF4-FFF2-40B4-BE49-F238E27FC236}">
                  <a16:creationId xmlns:a16="http://schemas.microsoft.com/office/drawing/2014/main" id="{98E81EFF-8D89-47E7-8021-7DA4881D4CC9}"/>
                </a:ext>
              </a:extLst>
            </p:cNvPr>
            <p:cNvSpPr/>
            <p:nvPr/>
          </p:nvSpPr>
          <p:spPr bwMode="auto">
            <a:xfrm>
              <a:off x="3171826" y="5140325"/>
              <a:ext cx="136525" cy="128588"/>
            </a:xfrm>
            <a:custGeom>
              <a:avLst/>
              <a:gdLst>
                <a:gd name="T0" fmla="*/ 11 w 86"/>
                <a:gd name="T1" fmla="*/ 50 h 81"/>
                <a:gd name="T2" fmla="*/ 21 w 86"/>
                <a:gd name="T3" fmla="*/ 68 h 81"/>
                <a:gd name="T4" fmla="*/ 60 w 86"/>
                <a:gd name="T5" fmla="*/ 81 h 81"/>
                <a:gd name="T6" fmla="*/ 86 w 86"/>
                <a:gd name="T7" fmla="*/ 32 h 81"/>
                <a:gd name="T8" fmla="*/ 62 w 86"/>
                <a:gd name="T9" fmla="*/ 16 h 81"/>
                <a:gd name="T10" fmla="*/ 22 w 86"/>
                <a:gd name="T11" fmla="*/ 0 h 81"/>
                <a:gd name="T12" fmla="*/ 0 w 86"/>
                <a:gd name="T13" fmla="*/ 13 h 81"/>
                <a:gd name="T14" fmla="*/ 11 w 86"/>
                <a:gd name="T15" fmla="*/ 5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81">
                  <a:moveTo>
                    <a:pt x="11" y="50"/>
                  </a:moveTo>
                  <a:lnTo>
                    <a:pt x="21" y="68"/>
                  </a:lnTo>
                  <a:lnTo>
                    <a:pt x="60" y="81"/>
                  </a:lnTo>
                  <a:lnTo>
                    <a:pt x="86" y="32"/>
                  </a:lnTo>
                  <a:lnTo>
                    <a:pt x="62" y="16"/>
                  </a:lnTo>
                  <a:lnTo>
                    <a:pt x="22" y="0"/>
                  </a:lnTo>
                  <a:lnTo>
                    <a:pt x="0" y="13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îşlïḑè">
              <a:extLst>
                <a:ext uri="{FF2B5EF4-FFF2-40B4-BE49-F238E27FC236}">
                  <a16:creationId xmlns:a16="http://schemas.microsoft.com/office/drawing/2014/main" id="{D8CE7434-3F0F-4F23-896D-314A0694321D}"/>
                </a:ext>
              </a:extLst>
            </p:cNvPr>
            <p:cNvSpPr/>
            <p:nvPr/>
          </p:nvSpPr>
          <p:spPr bwMode="auto">
            <a:xfrm>
              <a:off x="3706813" y="5216525"/>
              <a:ext cx="479425" cy="244475"/>
            </a:xfrm>
            <a:custGeom>
              <a:avLst/>
              <a:gdLst>
                <a:gd name="T0" fmla="*/ 6 w 330"/>
                <a:gd name="T1" fmla="*/ 93 h 169"/>
                <a:gd name="T2" fmla="*/ 92 w 330"/>
                <a:gd name="T3" fmla="*/ 61 h 169"/>
                <a:gd name="T4" fmla="*/ 179 w 330"/>
                <a:gd name="T5" fmla="*/ 18 h 169"/>
                <a:gd name="T6" fmla="*/ 270 w 330"/>
                <a:gd name="T7" fmla="*/ 133 h 169"/>
                <a:gd name="T8" fmla="*/ 259 w 330"/>
                <a:gd name="T9" fmla="*/ 153 h 169"/>
                <a:gd name="T10" fmla="*/ 232 w 330"/>
                <a:gd name="T11" fmla="*/ 169 h 169"/>
                <a:gd name="T12" fmla="*/ 0 w 330"/>
                <a:gd name="T13" fmla="*/ 149 h 169"/>
                <a:gd name="T14" fmla="*/ 6 w 330"/>
                <a:gd name="T15" fmla="*/ 9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169">
                  <a:moveTo>
                    <a:pt x="6" y="93"/>
                  </a:moveTo>
                  <a:cubicBezTo>
                    <a:pt x="6" y="93"/>
                    <a:pt x="67" y="89"/>
                    <a:pt x="92" y="61"/>
                  </a:cubicBezTo>
                  <a:cubicBezTo>
                    <a:pt x="117" y="33"/>
                    <a:pt x="179" y="18"/>
                    <a:pt x="179" y="18"/>
                  </a:cubicBezTo>
                  <a:cubicBezTo>
                    <a:pt x="179" y="18"/>
                    <a:pt x="330" y="0"/>
                    <a:pt x="270" y="133"/>
                  </a:cubicBezTo>
                  <a:cubicBezTo>
                    <a:pt x="270" y="133"/>
                    <a:pt x="266" y="148"/>
                    <a:pt x="259" y="153"/>
                  </a:cubicBezTo>
                  <a:cubicBezTo>
                    <a:pt x="251" y="157"/>
                    <a:pt x="232" y="169"/>
                    <a:pt x="232" y="16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6" y="93"/>
                    <a:pt x="6" y="93"/>
                    <a:pt x="6" y="93"/>
                  </a:cubicBezTo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ïSliďè">
              <a:extLst>
                <a:ext uri="{FF2B5EF4-FFF2-40B4-BE49-F238E27FC236}">
                  <a16:creationId xmlns:a16="http://schemas.microsoft.com/office/drawing/2014/main" id="{6D6FAD07-3318-464C-A67B-1C54A6CD6F52}"/>
                </a:ext>
              </a:extLst>
            </p:cNvPr>
            <p:cNvSpPr/>
            <p:nvPr/>
          </p:nvSpPr>
          <p:spPr bwMode="auto">
            <a:xfrm>
              <a:off x="3536951" y="5427663"/>
              <a:ext cx="173038" cy="69850"/>
            </a:xfrm>
            <a:custGeom>
              <a:avLst/>
              <a:gdLst>
                <a:gd name="T0" fmla="*/ 36 w 120"/>
                <a:gd name="T1" fmla="*/ 28 h 48"/>
                <a:gd name="T2" fmla="*/ 1 w 120"/>
                <a:gd name="T3" fmla="*/ 35 h 48"/>
                <a:gd name="T4" fmla="*/ 2 w 120"/>
                <a:gd name="T5" fmla="*/ 48 h 48"/>
                <a:gd name="T6" fmla="*/ 6 w 120"/>
                <a:gd name="T7" fmla="*/ 48 h 48"/>
                <a:gd name="T8" fmla="*/ 5 w 120"/>
                <a:gd name="T9" fmla="*/ 37 h 48"/>
                <a:gd name="T10" fmla="*/ 40 w 120"/>
                <a:gd name="T11" fmla="*/ 30 h 48"/>
                <a:gd name="T12" fmla="*/ 40 w 120"/>
                <a:gd name="T13" fmla="*/ 30 h 48"/>
                <a:gd name="T14" fmla="*/ 40 w 120"/>
                <a:gd name="T15" fmla="*/ 29 h 48"/>
                <a:gd name="T16" fmla="*/ 36 w 120"/>
                <a:gd name="T17" fmla="*/ 28 h 48"/>
                <a:gd name="T18" fmla="*/ 119 w 120"/>
                <a:gd name="T19" fmla="*/ 0 h 48"/>
                <a:gd name="T20" fmla="*/ 42 w 120"/>
                <a:gd name="T21" fmla="*/ 30 h 48"/>
                <a:gd name="T22" fmla="*/ 44 w 120"/>
                <a:gd name="T23" fmla="*/ 31 h 48"/>
                <a:gd name="T24" fmla="*/ 45 w 120"/>
                <a:gd name="T25" fmla="*/ 32 h 48"/>
                <a:gd name="T26" fmla="*/ 120 w 120"/>
                <a:gd name="T27" fmla="*/ 3 h 48"/>
                <a:gd name="T28" fmla="*/ 118 w 120"/>
                <a:gd name="T29" fmla="*/ 3 h 48"/>
                <a:gd name="T30" fmla="*/ 119 w 120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48">
                  <a:moveTo>
                    <a:pt x="36" y="28"/>
                  </a:moveTo>
                  <a:cubicBezTo>
                    <a:pt x="27" y="28"/>
                    <a:pt x="4" y="34"/>
                    <a:pt x="1" y="35"/>
                  </a:cubicBezTo>
                  <a:cubicBezTo>
                    <a:pt x="0" y="35"/>
                    <a:pt x="1" y="41"/>
                    <a:pt x="2" y="48"/>
                  </a:cubicBezTo>
                  <a:cubicBezTo>
                    <a:pt x="4" y="48"/>
                    <a:pt x="5" y="48"/>
                    <a:pt x="6" y="48"/>
                  </a:cubicBezTo>
                  <a:cubicBezTo>
                    <a:pt x="4" y="42"/>
                    <a:pt x="4" y="37"/>
                    <a:pt x="5" y="37"/>
                  </a:cubicBezTo>
                  <a:cubicBezTo>
                    <a:pt x="8" y="36"/>
                    <a:pt x="3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29"/>
                  </a:cubicBezTo>
                  <a:cubicBezTo>
                    <a:pt x="40" y="28"/>
                    <a:pt x="39" y="28"/>
                    <a:pt x="36" y="28"/>
                  </a:cubicBezTo>
                  <a:moveTo>
                    <a:pt x="119" y="0"/>
                  </a:moveTo>
                  <a:cubicBezTo>
                    <a:pt x="91" y="12"/>
                    <a:pt x="51" y="28"/>
                    <a:pt x="42" y="30"/>
                  </a:cubicBezTo>
                  <a:cubicBezTo>
                    <a:pt x="43" y="30"/>
                    <a:pt x="44" y="30"/>
                    <a:pt x="44" y="31"/>
                  </a:cubicBezTo>
                  <a:cubicBezTo>
                    <a:pt x="44" y="32"/>
                    <a:pt x="44" y="32"/>
                    <a:pt x="45" y="32"/>
                  </a:cubicBezTo>
                  <a:cubicBezTo>
                    <a:pt x="51" y="32"/>
                    <a:pt x="91" y="15"/>
                    <a:pt x="120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52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Sļîḑé">
              <a:extLst>
                <a:ext uri="{FF2B5EF4-FFF2-40B4-BE49-F238E27FC236}">
                  <a16:creationId xmlns:a16="http://schemas.microsoft.com/office/drawing/2014/main" id="{CBDB6AC6-DEFE-4707-8382-64B01D35DA5D}"/>
                </a:ext>
              </a:extLst>
            </p:cNvPr>
            <p:cNvSpPr/>
            <p:nvPr/>
          </p:nvSpPr>
          <p:spPr bwMode="auto">
            <a:xfrm>
              <a:off x="3540126" y="5497513"/>
              <a:ext cx="19050" cy="49213"/>
            </a:xfrm>
            <a:custGeom>
              <a:avLst/>
              <a:gdLst>
                <a:gd name="T0" fmla="*/ 4 w 14"/>
                <a:gd name="T1" fmla="*/ 0 h 35"/>
                <a:gd name="T2" fmla="*/ 0 w 14"/>
                <a:gd name="T3" fmla="*/ 0 h 35"/>
                <a:gd name="T4" fmla="*/ 1 w 14"/>
                <a:gd name="T5" fmla="*/ 1 h 35"/>
                <a:gd name="T6" fmla="*/ 10 w 14"/>
                <a:gd name="T7" fmla="*/ 35 h 35"/>
                <a:gd name="T8" fmla="*/ 14 w 14"/>
                <a:gd name="T9" fmla="*/ 35 h 35"/>
                <a:gd name="T10" fmla="*/ 4 w 14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5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11"/>
                    <a:pt x="7" y="25"/>
                    <a:pt x="10" y="35"/>
                  </a:cubicBezTo>
                  <a:cubicBezTo>
                    <a:pt x="12" y="35"/>
                    <a:pt x="13" y="35"/>
                    <a:pt x="14" y="35"/>
                  </a:cubicBezTo>
                  <a:cubicBezTo>
                    <a:pt x="11" y="25"/>
                    <a:pt x="6" y="10"/>
                    <a:pt x="4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ïsḻíďé">
              <a:extLst>
                <a:ext uri="{FF2B5EF4-FFF2-40B4-BE49-F238E27FC236}">
                  <a16:creationId xmlns:a16="http://schemas.microsoft.com/office/drawing/2014/main" id="{B772F056-93AB-44C9-B0AB-6B510A9F3E06}"/>
                </a:ext>
              </a:extLst>
            </p:cNvPr>
            <p:cNvSpPr/>
            <p:nvPr/>
          </p:nvSpPr>
          <p:spPr bwMode="auto">
            <a:xfrm>
              <a:off x="3706813" y="5408613"/>
              <a:ext cx="44450" cy="23813"/>
            </a:xfrm>
            <a:custGeom>
              <a:avLst/>
              <a:gdLst>
                <a:gd name="T0" fmla="*/ 30 w 30"/>
                <a:gd name="T1" fmla="*/ 0 h 16"/>
                <a:gd name="T2" fmla="*/ 1 w 30"/>
                <a:gd name="T3" fmla="*/ 13 h 16"/>
                <a:gd name="T4" fmla="*/ 0 w 30"/>
                <a:gd name="T5" fmla="*/ 16 h 16"/>
                <a:gd name="T6" fmla="*/ 2 w 30"/>
                <a:gd name="T7" fmla="*/ 16 h 16"/>
                <a:gd name="T8" fmla="*/ 30 w 30"/>
                <a:gd name="T9" fmla="*/ 4 h 16"/>
                <a:gd name="T10" fmla="*/ 30 w 3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30" y="0"/>
                    <a:pt x="17" y="6"/>
                    <a:pt x="1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4" y="11"/>
                    <a:pt x="25" y="6"/>
                    <a:pt x="30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í$lïḑe">
              <a:extLst>
                <a:ext uri="{FF2B5EF4-FFF2-40B4-BE49-F238E27FC236}">
                  <a16:creationId xmlns:a16="http://schemas.microsoft.com/office/drawing/2014/main" id="{06124FFF-B0C9-428C-965D-1547FE552F71}"/>
                </a:ext>
              </a:extLst>
            </p:cNvPr>
            <p:cNvSpPr/>
            <p:nvPr/>
          </p:nvSpPr>
          <p:spPr bwMode="auto">
            <a:xfrm>
              <a:off x="3538538" y="5411788"/>
              <a:ext cx="512763" cy="168275"/>
            </a:xfrm>
            <a:custGeom>
              <a:avLst/>
              <a:gdLst>
                <a:gd name="T0" fmla="*/ 354 w 354"/>
                <a:gd name="T1" fmla="*/ 17 h 117"/>
                <a:gd name="T2" fmla="*/ 349 w 354"/>
                <a:gd name="T3" fmla="*/ 34 h 117"/>
                <a:gd name="T4" fmla="*/ 312 w 354"/>
                <a:gd name="T5" fmla="*/ 63 h 117"/>
                <a:gd name="T6" fmla="*/ 253 w 354"/>
                <a:gd name="T7" fmla="*/ 92 h 117"/>
                <a:gd name="T8" fmla="*/ 91 w 354"/>
                <a:gd name="T9" fmla="*/ 110 h 117"/>
                <a:gd name="T10" fmla="*/ 18 w 354"/>
                <a:gd name="T11" fmla="*/ 105 h 117"/>
                <a:gd name="T12" fmla="*/ 4 w 354"/>
                <a:gd name="T13" fmla="*/ 48 h 117"/>
                <a:gd name="T14" fmla="*/ 43 w 354"/>
                <a:gd name="T15" fmla="*/ 42 h 117"/>
                <a:gd name="T16" fmla="*/ 151 w 354"/>
                <a:gd name="T17" fmla="*/ 0 h 117"/>
                <a:gd name="T18" fmla="*/ 354 w 354"/>
                <a:gd name="T19" fmla="*/ 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117">
                  <a:moveTo>
                    <a:pt x="354" y="17"/>
                  </a:moveTo>
                  <a:cubicBezTo>
                    <a:pt x="349" y="34"/>
                    <a:pt x="349" y="34"/>
                    <a:pt x="349" y="34"/>
                  </a:cubicBezTo>
                  <a:cubicBezTo>
                    <a:pt x="339" y="46"/>
                    <a:pt x="326" y="55"/>
                    <a:pt x="312" y="63"/>
                  </a:cubicBezTo>
                  <a:cubicBezTo>
                    <a:pt x="291" y="74"/>
                    <a:pt x="253" y="92"/>
                    <a:pt x="253" y="92"/>
                  </a:cubicBezTo>
                  <a:cubicBezTo>
                    <a:pt x="253" y="92"/>
                    <a:pt x="114" y="104"/>
                    <a:pt x="91" y="110"/>
                  </a:cubicBezTo>
                  <a:cubicBezTo>
                    <a:pt x="67" y="117"/>
                    <a:pt x="18" y="105"/>
                    <a:pt x="18" y="105"/>
                  </a:cubicBezTo>
                  <a:cubicBezTo>
                    <a:pt x="18" y="105"/>
                    <a:pt x="0" y="49"/>
                    <a:pt x="4" y="48"/>
                  </a:cubicBezTo>
                  <a:cubicBezTo>
                    <a:pt x="8" y="47"/>
                    <a:pt x="44" y="37"/>
                    <a:pt x="43" y="42"/>
                  </a:cubicBezTo>
                  <a:cubicBezTo>
                    <a:pt x="42" y="48"/>
                    <a:pt x="151" y="0"/>
                    <a:pt x="151" y="0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iṥ1íḓè">
              <a:extLst>
                <a:ext uri="{FF2B5EF4-FFF2-40B4-BE49-F238E27FC236}">
                  <a16:creationId xmlns:a16="http://schemas.microsoft.com/office/drawing/2014/main" id="{86180D0A-B9DE-49FD-8C0E-505CE1CD393F}"/>
                </a:ext>
              </a:extLst>
            </p:cNvPr>
            <p:cNvSpPr/>
            <p:nvPr/>
          </p:nvSpPr>
          <p:spPr bwMode="auto">
            <a:xfrm>
              <a:off x="3489326" y="5553075"/>
              <a:ext cx="485775" cy="127000"/>
            </a:xfrm>
            <a:custGeom>
              <a:avLst/>
              <a:gdLst>
                <a:gd name="T0" fmla="*/ 0 w 334"/>
                <a:gd name="T1" fmla="*/ 65 h 88"/>
                <a:gd name="T2" fmla="*/ 84 w 334"/>
                <a:gd name="T3" fmla="*/ 76 h 88"/>
                <a:gd name="T4" fmla="*/ 216 w 334"/>
                <a:gd name="T5" fmla="*/ 74 h 88"/>
                <a:gd name="T6" fmla="*/ 313 w 334"/>
                <a:gd name="T7" fmla="*/ 82 h 88"/>
                <a:gd name="T8" fmla="*/ 287 w 334"/>
                <a:gd name="T9" fmla="*/ 8 h 88"/>
                <a:gd name="T10" fmla="*/ 192 w 334"/>
                <a:gd name="T11" fmla="*/ 12 h 88"/>
                <a:gd name="T12" fmla="*/ 121 w 334"/>
                <a:gd name="T13" fmla="*/ 3 h 88"/>
                <a:gd name="T14" fmla="*/ 63 w 334"/>
                <a:gd name="T15" fmla="*/ 3 h 88"/>
                <a:gd name="T16" fmla="*/ 0 w 334"/>
                <a:gd name="T17" fmla="*/ 6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88">
                  <a:moveTo>
                    <a:pt x="0" y="65"/>
                  </a:moveTo>
                  <a:cubicBezTo>
                    <a:pt x="0" y="65"/>
                    <a:pt x="68" y="70"/>
                    <a:pt x="84" y="76"/>
                  </a:cubicBezTo>
                  <a:cubicBezTo>
                    <a:pt x="100" y="82"/>
                    <a:pt x="216" y="74"/>
                    <a:pt x="216" y="74"/>
                  </a:cubicBezTo>
                  <a:cubicBezTo>
                    <a:pt x="216" y="74"/>
                    <a:pt x="291" y="75"/>
                    <a:pt x="313" y="82"/>
                  </a:cubicBezTo>
                  <a:cubicBezTo>
                    <a:pt x="334" y="88"/>
                    <a:pt x="327" y="16"/>
                    <a:pt x="287" y="8"/>
                  </a:cubicBezTo>
                  <a:cubicBezTo>
                    <a:pt x="248" y="0"/>
                    <a:pt x="192" y="12"/>
                    <a:pt x="192" y="12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13" y="2"/>
                    <a:pt x="63" y="3"/>
                    <a:pt x="63" y="3"/>
                  </a:cubicBezTo>
                  <a:cubicBezTo>
                    <a:pt x="0" y="65"/>
                    <a:pt x="0" y="65"/>
                    <a:pt x="0" y="65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ïṣḷiḑê">
              <a:extLst>
                <a:ext uri="{FF2B5EF4-FFF2-40B4-BE49-F238E27FC236}">
                  <a16:creationId xmlns:a16="http://schemas.microsoft.com/office/drawing/2014/main" id="{8F4DA41A-3DDC-44F1-B0F4-6F3C59C08E68}"/>
                </a:ext>
              </a:extLst>
            </p:cNvPr>
            <p:cNvSpPr/>
            <p:nvPr/>
          </p:nvSpPr>
          <p:spPr bwMode="auto">
            <a:xfrm>
              <a:off x="3100388" y="5386388"/>
              <a:ext cx="166688" cy="33338"/>
            </a:xfrm>
            <a:custGeom>
              <a:avLst/>
              <a:gdLst>
                <a:gd name="T0" fmla="*/ 0 w 115"/>
                <a:gd name="T1" fmla="*/ 0 h 23"/>
                <a:gd name="T2" fmla="*/ 115 w 115"/>
                <a:gd name="T3" fmla="*/ 23 h 23"/>
                <a:gd name="T4" fmla="*/ 0 w 115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3">
                  <a:moveTo>
                    <a:pt x="0" y="0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91" y="8"/>
                    <a:pt x="0" y="0"/>
                    <a:pt x="0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íś1ïḋé">
              <a:extLst>
                <a:ext uri="{FF2B5EF4-FFF2-40B4-BE49-F238E27FC236}">
                  <a16:creationId xmlns:a16="http://schemas.microsoft.com/office/drawing/2014/main" id="{E86D4DD1-73AD-4814-AA77-21BFDEBCE3A3}"/>
                </a:ext>
              </a:extLst>
            </p:cNvPr>
            <p:cNvSpPr/>
            <p:nvPr/>
          </p:nvSpPr>
          <p:spPr bwMode="auto">
            <a:xfrm>
              <a:off x="3773488" y="5300663"/>
              <a:ext cx="142875" cy="63500"/>
            </a:xfrm>
            <a:custGeom>
              <a:avLst/>
              <a:gdLst>
                <a:gd name="T0" fmla="*/ 98 w 98"/>
                <a:gd name="T1" fmla="*/ 0 h 43"/>
                <a:gd name="T2" fmla="*/ 0 w 98"/>
                <a:gd name="T3" fmla="*/ 43 h 43"/>
                <a:gd name="T4" fmla="*/ 98 w 9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43">
                  <a:moveTo>
                    <a:pt x="98" y="0"/>
                  </a:moveTo>
                  <a:cubicBezTo>
                    <a:pt x="98" y="0"/>
                    <a:pt x="28" y="17"/>
                    <a:pt x="0" y="43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i$1iḓê">
              <a:extLst>
                <a:ext uri="{FF2B5EF4-FFF2-40B4-BE49-F238E27FC236}">
                  <a16:creationId xmlns:a16="http://schemas.microsoft.com/office/drawing/2014/main" id="{9E3CD148-E163-436D-9872-3DF4316DCC9A}"/>
                </a:ext>
              </a:extLst>
            </p:cNvPr>
            <p:cNvSpPr/>
            <p:nvPr/>
          </p:nvSpPr>
          <p:spPr bwMode="auto">
            <a:xfrm>
              <a:off x="3106738" y="5357813"/>
              <a:ext cx="61913" cy="14288"/>
            </a:xfrm>
            <a:custGeom>
              <a:avLst/>
              <a:gdLst>
                <a:gd name="T0" fmla="*/ 0 w 42"/>
                <a:gd name="T1" fmla="*/ 0 h 10"/>
                <a:gd name="T2" fmla="*/ 39 w 42"/>
                <a:gd name="T3" fmla="*/ 10 h 10"/>
                <a:gd name="T4" fmla="*/ 41 w 42"/>
                <a:gd name="T5" fmla="*/ 9 h 10"/>
                <a:gd name="T6" fmla="*/ 0 w 4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cubicBezTo>
                    <a:pt x="0" y="0"/>
                    <a:pt x="31" y="10"/>
                    <a:pt x="39" y="10"/>
                  </a:cubicBezTo>
                  <a:cubicBezTo>
                    <a:pt x="40" y="10"/>
                    <a:pt x="41" y="10"/>
                    <a:pt x="41" y="9"/>
                  </a:cubicBezTo>
                  <a:cubicBezTo>
                    <a:pt x="42" y="5"/>
                    <a:pt x="2" y="0"/>
                    <a:pt x="0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íśḻîḍè">
              <a:extLst>
                <a:ext uri="{FF2B5EF4-FFF2-40B4-BE49-F238E27FC236}">
                  <a16:creationId xmlns:a16="http://schemas.microsoft.com/office/drawing/2014/main" id="{35E4A4E3-6A91-4B59-BBAC-0D84E6866968}"/>
                </a:ext>
              </a:extLst>
            </p:cNvPr>
            <p:cNvSpPr/>
            <p:nvPr/>
          </p:nvSpPr>
          <p:spPr bwMode="auto">
            <a:xfrm>
              <a:off x="3027363" y="5445125"/>
              <a:ext cx="279400" cy="153988"/>
            </a:xfrm>
            <a:custGeom>
              <a:avLst/>
              <a:gdLst>
                <a:gd name="T0" fmla="*/ 177 w 192"/>
                <a:gd name="T1" fmla="*/ 0 h 107"/>
                <a:gd name="T2" fmla="*/ 118 w 192"/>
                <a:gd name="T3" fmla="*/ 1 h 107"/>
                <a:gd name="T4" fmla="*/ 78 w 192"/>
                <a:gd name="T5" fmla="*/ 14 h 107"/>
                <a:gd name="T6" fmla="*/ 0 w 192"/>
                <a:gd name="T7" fmla="*/ 61 h 107"/>
                <a:gd name="T8" fmla="*/ 12 w 192"/>
                <a:gd name="T9" fmla="*/ 74 h 107"/>
                <a:gd name="T10" fmla="*/ 30 w 192"/>
                <a:gd name="T11" fmla="*/ 79 h 107"/>
                <a:gd name="T12" fmla="*/ 49 w 192"/>
                <a:gd name="T13" fmla="*/ 91 h 107"/>
                <a:gd name="T14" fmla="*/ 105 w 192"/>
                <a:gd name="T15" fmla="*/ 107 h 107"/>
                <a:gd name="T16" fmla="*/ 192 w 192"/>
                <a:gd name="T17" fmla="*/ 73 h 107"/>
                <a:gd name="T18" fmla="*/ 180 w 192"/>
                <a:gd name="T19" fmla="*/ 35 h 107"/>
                <a:gd name="T20" fmla="*/ 180 w 192"/>
                <a:gd name="T21" fmla="*/ 31 h 107"/>
                <a:gd name="T22" fmla="*/ 180 w 192"/>
                <a:gd name="T23" fmla="*/ 29 h 107"/>
                <a:gd name="T24" fmla="*/ 180 w 192"/>
                <a:gd name="T25" fmla="*/ 27 h 107"/>
                <a:gd name="T26" fmla="*/ 180 w 192"/>
                <a:gd name="T27" fmla="*/ 23 h 107"/>
                <a:gd name="T28" fmla="*/ 183 w 192"/>
                <a:gd name="T29" fmla="*/ 3 h 107"/>
                <a:gd name="T30" fmla="*/ 177 w 192"/>
                <a:gd name="T3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7">
                  <a:moveTo>
                    <a:pt x="177" y="0"/>
                  </a:moveTo>
                  <a:cubicBezTo>
                    <a:pt x="118" y="1"/>
                    <a:pt x="118" y="1"/>
                    <a:pt x="118" y="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49" y="34"/>
                    <a:pt x="14" y="57"/>
                    <a:pt x="0" y="61"/>
                  </a:cubicBezTo>
                  <a:cubicBezTo>
                    <a:pt x="3" y="64"/>
                    <a:pt x="10" y="70"/>
                    <a:pt x="12" y="74"/>
                  </a:cubicBezTo>
                  <a:cubicBezTo>
                    <a:pt x="15" y="78"/>
                    <a:pt x="30" y="79"/>
                    <a:pt x="30" y="79"/>
                  </a:cubicBezTo>
                  <a:cubicBezTo>
                    <a:pt x="30" y="79"/>
                    <a:pt x="45" y="87"/>
                    <a:pt x="49" y="91"/>
                  </a:cubicBezTo>
                  <a:cubicBezTo>
                    <a:pt x="52" y="94"/>
                    <a:pt x="76" y="101"/>
                    <a:pt x="105" y="107"/>
                  </a:cubicBezTo>
                  <a:cubicBezTo>
                    <a:pt x="117" y="102"/>
                    <a:pt x="154" y="87"/>
                    <a:pt x="192" y="73"/>
                  </a:cubicBezTo>
                  <a:cubicBezTo>
                    <a:pt x="184" y="62"/>
                    <a:pt x="180" y="49"/>
                    <a:pt x="180" y="35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29"/>
                    <a:pt x="180" y="29"/>
                  </a:cubicBezTo>
                  <a:cubicBezTo>
                    <a:pt x="180" y="28"/>
                    <a:pt x="180" y="28"/>
                    <a:pt x="180" y="27"/>
                  </a:cubicBezTo>
                  <a:cubicBezTo>
                    <a:pt x="180" y="23"/>
                    <a:pt x="180" y="23"/>
                    <a:pt x="180" y="23"/>
                  </a:cubicBezTo>
                  <a:cubicBezTo>
                    <a:pt x="180" y="16"/>
                    <a:pt x="181" y="9"/>
                    <a:pt x="183" y="3"/>
                  </a:cubicBezTo>
                  <a:cubicBezTo>
                    <a:pt x="177" y="0"/>
                    <a:pt x="177" y="0"/>
                    <a:pt x="17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iṧļiḋè">
              <a:extLst>
                <a:ext uri="{FF2B5EF4-FFF2-40B4-BE49-F238E27FC236}">
                  <a16:creationId xmlns:a16="http://schemas.microsoft.com/office/drawing/2014/main" id="{44FB1E85-0AF8-40E2-88AA-148CFCF26B33}"/>
                </a:ext>
              </a:extLst>
            </p:cNvPr>
            <p:cNvSpPr/>
            <p:nvPr/>
          </p:nvSpPr>
          <p:spPr bwMode="auto">
            <a:xfrm>
              <a:off x="3016251" y="5445125"/>
              <a:ext cx="276225" cy="87313"/>
            </a:xfrm>
            <a:custGeom>
              <a:avLst/>
              <a:gdLst>
                <a:gd name="T0" fmla="*/ 86 w 191"/>
                <a:gd name="T1" fmla="*/ 14 h 61"/>
                <a:gd name="T2" fmla="*/ 0 w 191"/>
                <a:gd name="T3" fmla="*/ 40 h 61"/>
                <a:gd name="T4" fmla="*/ 6 w 191"/>
                <a:gd name="T5" fmla="*/ 60 h 61"/>
                <a:gd name="T6" fmla="*/ 8 w 191"/>
                <a:gd name="T7" fmla="*/ 61 h 61"/>
                <a:gd name="T8" fmla="*/ 86 w 191"/>
                <a:gd name="T9" fmla="*/ 14 h 61"/>
                <a:gd name="T10" fmla="*/ 185 w 191"/>
                <a:gd name="T11" fmla="*/ 0 h 61"/>
                <a:gd name="T12" fmla="*/ 185 w 191"/>
                <a:gd name="T13" fmla="*/ 0 h 61"/>
                <a:gd name="T14" fmla="*/ 191 w 191"/>
                <a:gd name="T15" fmla="*/ 3 h 61"/>
                <a:gd name="T16" fmla="*/ 191 w 191"/>
                <a:gd name="T17" fmla="*/ 2 h 61"/>
                <a:gd name="T18" fmla="*/ 185 w 19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1">
                  <a:moveTo>
                    <a:pt x="86" y="1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1"/>
                    <a:pt x="8" y="61"/>
                  </a:cubicBezTo>
                  <a:cubicBezTo>
                    <a:pt x="22" y="57"/>
                    <a:pt x="57" y="34"/>
                    <a:pt x="86" y="14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87" y="1"/>
                    <a:pt x="185" y="0"/>
                    <a:pt x="185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iṩlíďe">
              <a:extLst>
                <a:ext uri="{FF2B5EF4-FFF2-40B4-BE49-F238E27FC236}">
                  <a16:creationId xmlns:a16="http://schemas.microsoft.com/office/drawing/2014/main" id="{4E05809D-989E-4C85-96FB-F87979DF0667}"/>
                </a:ext>
              </a:extLst>
            </p:cNvPr>
            <p:cNvSpPr/>
            <p:nvPr/>
          </p:nvSpPr>
          <p:spPr bwMode="auto">
            <a:xfrm>
              <a:off x="3289301" y="5448300"/>
              <a:ext cx="19050" cy="101600"/>
            </a:xfrm>
            <a:custGeom>
              <a:avLst/>
              <a:gdLst>
                <a:gd name="T0" fmla="*/ 0 w 14"/>
                <a:gd name="T1" fmla="*/ 29 h 71"/>
                <a:gd name="T2" fmla="*/ 0 w 14"/>
                <a:gd name="T3" fmla="*/ 33 h 71"/>
                <a:gd name="T4" fmla="*/ 12 w 14"/>
                <a:gd name="T5" fmla="*/ 71 h 71"/>
                <a:gd name="T6" fmla="*/ 14 w 14"/>
                <a:gd name="T7" fmla="*/ 70 h 71"/>
                <a:gd name="T8" fmla="*/ 0 w 14"/>
                <a:gd name="T9" fmla="*/ 29 h 71"/>
                <a:gd name="T10" fmla="*/ 3 w 14"/>
                <a:gd name="T11" fmla="*/ 0 h 71"/>
                <a:gd name="T12" fmla="*/ 3 w 14"/>
                <a:gd name="T13" fmla="*/ 1 h 71"/>
                <a:gd name="T14" fmla="*/ 0 w 14"/>
                <a:gd name="T15" fmla="*/ 21 h 71"/>
                <a:gd name="T16" fmla="*/ 0 w 14"/>
                <a:gd name="T17" fmla="*/ 25 h 71"/>
                <a:gd name="T18" fmla="*/ 4 w 14"/>
                <a:gd name="T19" fmla="*/ 1 h 71"/>
                <a:gd name="T20" fmla="*/ 3 w 14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1">
                  <a:moveTo>
                    <a:pt x="0" y="29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7"/>
                    <a:pt x="4" y="60"/>
                    <a:pt x="12" y="71"/>
                  </a:cubicBezTo>
                  <a:cubicBezTo>
                    <a:pt x="12" y="71"/>
                    <a:pt x="13" y="70"/>
                    <a:pt x="14" y="70"/>
                  </a:cubicBezTo>
                  <a:cubicBezTo>
                    <a:pt x="5" y="58"/>
                    <a:pt x="0" y="44"/>
                    <a:pt x="0" y="29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1" y="7"/>
                    <a:pt x="0" y="14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7"/>
                    <a:pt x="1" y="8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ïṧļiďé">
              <a:extLst>
                <a:ext uri="{FF2B5EF4-FFF2-40B4-BE49-F238E27FC236}">
                  <a16:creationId xmlns:a16="http://schemas.microsoft.com/office/drawing/2014/main" id="{CB50E89B-EF11-4830-9F8B-8B1D66DC80EF}"/>
                </a:ext>
              </a:extLst>
            </p:cNvPr>
            <p:cNvSpPr/>
            <p:nvPr/>
          </p:nvSpPr>
          <p:spPr bwMode="auto">
            <a:xfrm>
              <a:off x="3289301" y="5483225"/>
              <a:ext cx="0" cy="6350"/>
            </a:xfrm>
            <a:custGeom>
              <a:avLst/>
              <a:gdLst>
                <a:gd name="T0" fmla="*/ 0 h 4"/>
                <a:gd name="T1" fmla="*/ 2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îś1îḓè">
              <a:extLst>
                <a:ext uri="{FF2B5EF4-FFF2-40B4-BE49-F238E27FC236}">
                  <a16:creationId xmlns:a16="http://schemas.microsoft.com/office/drawing/2014/main" id="{1A32B20B-3AF6-4BEB-941E-15EC3BC43BD5}"/>
                </a:ext>
              </a:extLst>
            </p:cNvPr>
            <p:cNvSpPr/>
            <p:nvPr/>
          </p:nvSpPr>
          <p:spPr bwMode="auto">
            <a:xfrm>
              <a:off x="3289301" y="5448300"/>
              <a:ext cx="144463" cy="100013"/>
            </a:xfrm>
            <a:custGeom>
              <a:avLst/>
              <a:gdLst>
                <a:gd name="T0" fmla="*/ 4 w 100"/>
                <a:gd name="T1" fmla="*/ 0 h 69"/>
                <a:gd name="T2" fmla="*/ 0 w 100"/>
                <a:gd name="T3" fmla="*/ 24 h 69"/>
                <a:gd name="T4" fmla="*/ 0 w 100"/>
                <a:gd name="T5" fmla="*/ 28 h 69"/>
                <a:gd name="T6" fmla="*/ 14 w 100"/>
                <a:gd name="T7" fmla="*/ 69 h 69"/>
                <a:gd name="T8" fmla="*/ 100 w 100"/>
                <a:gd name="T9" fmla="*/ 42 h 69"/>
                <a:gd name="T10" fmla="*/ 100 w 100"/>
                <a:gd name="T11" fmla="*/ 41 h 69"/>
                <a:gd name="T12" fmla="*/ 4 w 100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9">
                  <a:moveTo>
                    <a:pt x="4" y="0"/>
                  </a:moveTo>
                  <a:cubicBezTo>
                    <a:pt x="1" y="7"/>
                    <a:pt x="0" y="16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3"/>
                    <a:pt x="5" y="57"/>
                    <a:pt x="14" y="69"/>
                  </a:cubicBezTo>
                  <a:cubicBezTo>
                    <a:pt x="47" y="57"/>
                    <a:pt x="80" y="46"/>
                    <a:pt x="100" y="42"/>
                  </a:cubicBezTo>
                  <a:cubicBezTo>
                    <a:pt x="100" y="42"/>
                    <a:pt x="100" y="41"/>
                    <a:pt x="100" y="41"/>
                  </a:cubicBezTo>
                  <a:cubicBezTo>
                    <a:pt x="97" y="34"/>
                    <a:pt x="27" y="8"/>
                    <a:pt x="4" y="0"/>
                  </a:cubicBezTo>
                </a:path>
              </a:pathLst>
            </a:custGeom>
            <a:solidFill>
              <a:srgbClr val="52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išḷidé">
              <a:extLst>
                <a:ext uri="{FF2B5EF4-FFF2-40B4-BE49-F238E27FC236}">
                  <a16:creationId xmlns:a16="http://schemas.microsoft.com/office/drawing/2014/main" id="{43F401B6-A6FC-442C-96E9-D2CF103CC5EE}"/>
                </a:ext>
              </a:extLst>
            </p:cNvPr>
            <p:cNvSpPr/>
            <p:nvPr/>
          </p:nvSpPr>
          <p:spPr bwMode="auto">
            <a:xfrm>
              <a:off x="3398838" y="5591175"/>
              <a:ext cx="149225" cy="73025"/>
            </a:xfrm>
            <a:custGeom>
              <a:avLst/>
              <a:gdLst>
                <a:gd name="T0" fmla="*/ 103 w 103"/>
                <a:gd name="T1" fmla="*/ 0 h 51"/>
                <a:gd name="T2" fmla="*/ 82 w 103"/>
                <a:gd name="T3" fmla="*/ 0 h 51"/>
                <a:gd name="T4" fmla="*/ 49 w 103"/>
                <a:gd name="T5" fmla="*/ 24 h 51"/>
                <a:gd name="T6" fmla="*/ 0 w 103"/>
                <a:gd name="T7" fmla="*/ 29 h 51"/>
                <a:gd name="T8" fmla="*/ 9 w 103"/>
                <a:gd name="T9" fmla="*/ 31 h 51"/>
                <a:gd name="T10" fmla="*/ 42 w 103"/>
                <a:gd name="T11" fmla="*/ 38 h 51"/>
                <a:gd name="T12" fmla="*/ 82 w 103"/>
                <a:gd name="T13" fmla="*/ 51 h 51"/>
                <a:gd name="T14" fmla="*/ 87 w 103"/>
                <a:gd name="T15" fmla="*/ 50 h 51"/>
                <a:gd name="T16" fmla="*/ 97 w 103"/>
                <a:gd name="T17" fmla="*/ 42 h 51"/>
                <a:gd name="T18" fmla="*/ 63 w 103"/>
                <a:gd name="T19" fmla="*/ 39 h 51"/>
                <a:gd name="T20" fmla="*/ 103 w 103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1">
                  <a:moveTo>
                    <a:pt x="10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26" y="27"/>
                    <a:pt x="0" y="29"/>
                  </a:cubicBezTo>
                  <a:cubicBezTo>
                    <a:pt x="4" y="30"/>
                    <a:pt x="7" y="30"/>
                    <a:pt x="9" y="31"/>
                  </a:cubicBezTo>
                  <a:cubicBezTo>
                    <a:pt x="20" y="35"/>
                    <a:pt x="31" y="37"/>
                    <a:pt x="42" y="38"/>
                  </a:cubicBezTo>
                  <a:cubicBezTo>
                    <a:pt x="42" y="38"/>
                    <a:pt x="66" y="51"/>
                    <a:pt x="82" y="51"/>
                  </a:cubicBezTo>
                  <a:cubicBezTo>
                    <a:pt x="84" y="51"/>
                    <a:pt x="86" y="50"/>
                    <a:pt x="87" y="50"/>
                  </a:cubicBezTo>
                  <a:cubicBezTo>
                    <a:pt x="90" y="49"/>
                    <a:pt x="93" y="46"/>
                    <a:pt x="97" y="42"/>
                  </a:cubicBezTo>
                  <a:cubicBezTo>
                    <a:pt x="78" y="40"/>
                    <a:pt x="63" y="39"/>
                    <a:pt x="63" y="39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ís1íďé">
              <a:extLst>
                <a:ext uri="{FF2B5EF4-FFF2-40B4-BE49-F238E27FC236}">
                  <a16:creationId xmlns:a16="http://schemas.microsoft.com/office/drawing/2014/main" id="{193CED65-60FA-42C8-9F48-7B7F7FBDF895}"/>
                </a:ext>
              </a:extLst>
            </p:cNvPr>
            <p:cNvSpPr/>
            <p:nvPr/>
          </p:nvSpPr>
          <p:spPr bwMode="auto">
            <a:xfrm>
              <a:off x="3517901" y="5591175"/>
              <a:ext cx="30163" cy="1588"/>
            </a:xfrm>
            <a:prstGeom prst="rect">
              <a:avLst/>
            </a:pr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íṡ1îḓê">
              <a:extLst>
                <a:ext uri="{FF2B5EF4-FFF2-40B4-BE49-F238E27FC236}">
                  <a16:creationId xmlns:a16="http://schemas.microsoft.com/office/drawing/2014/main" id="{0262C16E-CA0A-4289-9E7D-61AD5157E20D}"/>
                </a:ext>
              </a:extLst>
            </p:cNvPr>
            <p:cNvSpPr/>
            <p:nvPr/>
          </p:nvSpPr>
          <p:spPr bwMode="auto">
            <a:xfrm>
              <a:off x="3517901" y="5591175"/>
              <a:ext cx="301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íşliḍe">
              <a:extLst>
                <a:ext uri="{FF2B5EF4-FFF2-40B4-BE49-F238E27FC236}">
                  <a16:creationId xmlns:a16="http://schemas.microsoft.com/office/drawing/2014/main" id="{6EEDB0C5-93A7-4A29-AA0C-80F26384C0B4}"/>
                </a:ext>
              </a:extLst>
            </p:cNvPr>
            <p:cNvSpPr/>
            <p:nvPr/>
          </p:nvSpPr>
          <p:spPr bwMode="auto">
            <a:xfrm>
              <a:off x="3517901" y="5561013"/>
              <a:ext cx="55563" cy="30163"/>
            </a:xfrm>
            <a:custGeom>
              <a:avLst/>
              <a:gdLst>
                <a:gd name="T0" fmla="*/ 29 w 39"/>
                <a:gd name="T1" fmla="*/ 0 h 21"/>
                <a:gd name="T2" fmla="*/ 29 w 39"/>
                <a:gd name="T3" fmla="*/ 0 h 21"/>
                <a:gd name="T4" fmla="*/ 0 w 39"/>
                <a:gd name="T5" fmla="*/ 21 h 21"/>
                <a:gd name="T6" fmla="*/ 21 w 39"/>
                <a:gd name="T7" fmla="*/ 21 h 21"/>
                <a:gd name="T8" fmla="*/ 39 w 39"/>
                <a:gd name="T9" fmla="*/ 3 h 21"/>
                <a:gd name="T10" fmla="*/ 32 w 39"/>
                <a:gd name="T11" fmla="*/ 2 h 21"/>
                <a:gd name="T12" fmla="*/ 32 w 39"/>
                <a:gd name="T13" fmla="*/ 0 h 21"/>
                <a:gd name="T14" fmla="*/ 29 w 39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1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2"/>
                    <a:pt x="32" y="2"/>
                    <a:pt x="32" y="2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rgbClr val="52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ṡlíde">
              <a:extLst>
                <a:ext uri="{FF2B5EF4-FFF2-40B4-BE49-F238E27FC236}">
                  <a16:creationId xmlns:a16="http://schemas.microsoft.com/office/drawing/2014/main" id="{4C919685-46D7-459B-A196-B639FEB70E49}"/>
                </a:ext>
              </a:extLst>
            </p:cNvPr>
            <p:cNvSpPr/>
            <p:nvPr/>
          </p:nvSpPr>
          <p:spPr bwMode="auto">
            <a:xfrm>
              <a:off x="3179763" y="5510213"/>
              <a:ext cx="379413" cy="122238"/>
            </a:xfrm>
            <a:custGeom>
              <a:avLst/>
              <a:gdLst>
                <a:gd name="T0" fmla="*/ 175 w 262"/>
                <a:gd name="T1" fmla="*/ 0 h 85"/>
                <a:gd name="T2" fmla="*/ 89 w 262"/>
                <a:gd name="T3" fmla="*/ 27 h 85"/>
                <a:gd name="T4" fmla="*/ 87 w 262"/>
                <a:gd name="T5" fmla="*/ 28 h 85"/>
                <a:gd name="T6" fmla="*/ 0 w 262"/>
                <a:gd name="T7" fmla="*/ 62 h 85"/>
                <a:gd name="T8" fmla="*/ 30 w 262"/>
                <a:gd name="T9" fmla="*/ 67 h 85"/>
                <a:gd name="T10" fmla="*/ 151 w 262"/>
                <a:gd name="T11" fmla="*/ 85 h 85"/>
                <a:gd name="T12" fmla="*/ 200 w 262"/>
                <a:gd name="T13" fmla="*/ 80 h 85"/>
                <a:gd name="T14" fmla="*/ 233 w 262"/>
                <a:gd name="T15" fmla="*/ 56 h 85"/>
                <a:gd name="T16" fmla="*/ 233 w 262"/>
                <a:gd name="T17" fmla="*/ 56 h 85"/>
                <a:gd name="T18" fmla="*/ 262 w 262"/>
                <a:gd name="T19" fmla="*/ 35 h 85"/>
                <a:gd name="T20" fmla="*/ 261 w 262"/>
                <a:gd name="T21" fmla="*/ 35 h 85"/>
                <a:gd name="T22" fmla="*/ 258 w 262"/>
                <a:gd name="T23" fmla="*/ 26 h 85"/>
                <a:gd name="T24" fmla="*/ 175 w 262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85">
                  <a:moveTo>
                    <a:pt x="175" y="0"/>
                  </a:moveTo>
                  <a:cubicBezTo>
                    <a:pt x="155" y="4"/>
                    <a:pt x="122" y="15"/>
                    <a:pt x="89" y="27"/>
                  </a:cubicBezTo>
                  <a:cubicBezTo>
                    <a:pt x="88" y="27"/>
                    <a:pt x="87" y="28"/>
                    <a:pt x="87" y="28"/>
                  </a:cubicBezTo>
                  <a:cubicBezTo>
                    <a:pt x="49" y="42"/>
                    <a:pt x="12" y="57"/>
                    <a:pt x="0" y="62"/>
                  </a:cubicBezTo>
                  <a:cubicBezTo>
                    <a:pt x="10" y="64"/>
                    <a:pt x="20" y="66"/>
                    <a:pt x="30" y="67"/>
                  </a:cubicBezTo>
                  <a:cubicBezTo>
                    <a:pt x="65" y="72"/>
                    <a:pt x="126" y="80"/>
                    <a:pt x="151" y="85"/>
                  </a:cubicBezTo>
                  <a:cubicBezTo>
                    <a:pt x="177" y="83"/>
                    <a:pt x="200" y="80"/>
                    <a:pt x="200" y="80"/>
                  </a:cubicBezTo>
                  <a:cubicBezTo>
                    <a:pt x="233" y="56"/>
                    <a:pt x="233" y="56"/>
                    <a:pt x="233" y="56"/>
                  </a:cubicBezTo>
                  <a:cubicBezTo>
                    <a:pt x="233" y="56"/>
                    <a:pt x="233" y="56"/>
                    <a:pt x="233" y="56"/>
                  </a:cubicBezTo>
                  <a:cubicBezTo>
                    <a:pt x="262" y="35"/>
                    <a:pt x="262" y="35"/>
                    <a:pt x="262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35"/>
                    <a:pt x="260" y="31"/>
                    <a:pt x="258" y="26"/>
                  </a:cubicBezTo>
                  <a:cubicBezTo>
                    <a:pt x="229" y="18"/>
                    <a:pt x="181" y="6"/>
                    <a:pt x="175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iṡ1iďè">
              <a:extLst>
                <a:ext uri="{FF2B5EF4-FFF2-40B4-BE49-F238E27FC236}">
                  <a16:creationId xmlns:a16="http://schemas.microsoft.com/office/drawing/2014/main" id="{3562EC73-AD7E-495E-A00C-5C9AD2801CF5}"/>
                </a:ext>
              </a:extLst>
            </p:cNvPr>
            <p:cNvSpPr/>
            <p:nvPr/>
          </p:nvSpPr>
          <p:spPr bwMode="auto">
            <a:xfrm>
              <a:off x="3559176" y="5557838"/>
              <a:ext cx="4763" cy="3175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</a:path>
              </a:pathLst>
            </a:custGeom>
            <a:solidFill>
              <a:srgbClr val="4A4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Sľïďê">
              <a:extLst>
                <a:ext uri="{FF2B5EF4-FFF2-40B4-BE49-F238E27FC236}">
                  <a16:creationId xmlns:a16="http://schemas.microsoft.com/office/drawing/2014/main" id="{307C1961-B0B1-4D6E-B065-9A89BAD539AB}"/>
                </a:ext>
              </a:extLst>
            </p:cNvPr>
            <p:cNvSpPr/>
            <p:nvPr/>
          </p:nvSpPr>
          <p:spPr bwMode="auto">
            <a:xfrm>
              <a:off x="3554413" y="5546725"/>
              <a:ext cx="7938" cy="14288"/>
            </a:xfrm>
            <a:custGeom>
              <a:avLst/>
              <a:gdLst>
                <a:gd name="T0" fmla="*/ 0 w 6"/>
                <a:gd name="T1" fmla="*/ 0 h 9"/>
                <a:gd name="T2" fmla="*/ 3 w 6"/>
                <a:gd name="T3" fmla="*/ 9 h 9"/>
                <a:gd name="T4" fmla="*/ 4 w 6"/>
                <a:gd name="T5" fmla="*/ 9 h 9"/>
                <a:gd name="T6" fmla="*/ 6 w 6"/>
                <a:gd name="T7" fmla="*/ 7 h 9"/>
                <a:gd name="T8" fmla="*/ 4 w 6"/>
                <a:gd name="T9" fmla="*/ 0 h 9"/>
                <a:gd name="T10" fmla="*/ 0 w 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2" y="5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5" y="3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C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ïṡḷïḑé">
              <a:extLst>
                <a:ext uri="{FF2B5EF4-FFF2-40B4-BE49-F238E27FC236}">
                  <a16:creationId xmlns:a16="http://schemas.microsoft.com/office/drawing/2014/main" id="{35250647-D231-47AA-BC72-AD80DE8AF623}"/>
                </a:ext>
              </a:extLst>
            </p:cNvPr>
            <p:cNvSpPr/>
            <p:nvPr/>
          </p:nvSpPr>
          <p:spPr bwMode="auto">
            <a:xfrm>
              <a:off x="3559176" y="5546725"/>
              <a:ext cx="28575" cy="17463"/>
            </a:xfrm>
            <a:custGeom>
              <a:avLst/>
              <a:gdLst>
                <a:gd name="T0" fmla="*/ 0 w 19"/>
                <a:gd name="T1" fmla="*/ 0 h 12"/>
                <a:gd name="T2" fmla="*/ 2 w 19"/>
                <a:gd name="T3" fmla="*/ 7 h 12"/>
                <a:gd name="T4" fmla="*/ 3 w 19"/>
                <a:gd name="T5" fmla="*/ 9 h 12"/>
                <a:gd name="T6" fmla="*/ 3 w 19"/>
                <a:gd name="T7" fmla="*/ 11 h 12"/>
                <a:gd name="T8" fmla="*/ 10 w 19"/>
                <a:gd name="T9" fmla="*/ 12 h 12"/>
                <a:gd name="T10" fmla="*/ 15 w 19"/>
                <a:gd name="T11" fmla="*/ 7 h 12"/>
                <a:gd name="T12" fmla="*/ 18 w 19"/>
                <a:gd name="T13" fmla="*/ 7 h 12"/>
                <a:gd name="T14" fmla="*/ 19 w 19"/>
                <a:gd name="T15" fmla="*/ 5 h 12"/>
                <a:gd name="T16" fmla="*/ 0 w 1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6" y="11"/>
                    <a:pt x="10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7"/>
                    <a:pt x="18" y="7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9" y="5"/>
                    <a:pt x="11" y="3"/>
                    <a:pt x="0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îṧļíḋê">
              <a:extLst>
                <a:ext uri="{FF2B5EF4-FFF2-40B4-BE49-F238E27FC236}">
                  <a16:creationId xmlns:a16="http://schemas.microsoft.com/office/drawing/2014/main" id="{B5DCB738-210D-470C-B667-70A561027EF4}"/>
                </a:ext>
              </a:extLst>
            </p:cNvPr>
            <p:cNvSpPr/>
            <p:nvPr/>
          </p:nvSpPr>
          <p:spPr bwMode="auto">
            <a:xfrm>
              <a:off x="3489326" y="5557838"/>
              <a:ext cx="96838" cy="93663"/>
            </a:xfrm>
            <a:custGeom>
              <a:avLst/>
              <a:gdLst>
                <a:gd name="T0" fmla="*/ 66 w 66"/>
                <a:gd name="T1" fmla="*/ 0 h 65"/>
                <a:gd name="T2" fmla="*/ 63 w 66"/>
                <a:gd name="T3" fmla="*/ 0 h 65"/>
                <a:gd name="T4" fmla="*/ 58 w 66"/>
                <a:gd name="T5" fmla="*/ 5 h 65"/>
                <a:gd name="T6" fmla="*/ 40 w 66"/>
                <a:gd name="T7" fmla="*/ 23 h 65"/>
                <a:gd name="T8" fmla="*/ 40 w 66"/>
                <a:gd name="T9" fmla="*/ 23 h 65"/>
                <a:gd name="T10" fmla="*/ 0 w 66"/>
                <a:gd name="T11" fmla="*/ 62 h 65"/>
                <a:gd name="T12" fmla="*/ 34 w 66"/>
                <a:gd name="T13" fmla="*/ 65 h 65"/>
                <a:gd name="T14" fmla="*/ 66 w 66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66" y="0"/>
                  </a:moveTo>
                  <a:cubicBezTo>
                    <a:pt x="64" y="0"/>
                    <a:pt x="63" y="0"/>
                    <a:pt x="63" y="0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15" y="63"/>
                    <a:pt x="34" y="65"/>
                  </a:cubicBezTo>
                  <a:cubicBezTo>
                    <a:pt x="47" y="48"/>
                    <a:pt x="63" y="9"/>
                    <a:pt x="66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isľîdé">
              <a:extLst>
                <a:ext uri="{FF2B5EF4-FFF2-40B4-BE49-F238E27FC236}">
                  <a16:creationId xmlns:a16="http://schemas.microsoft.com/office/drawing/2014/main" id="{8E277F3E-A9E6-4B37-9746-A369D55598E8}"/>
                </a:ext>
              </a:extLst>
            </p:cNvPr>
            <p:cNvSpPr/>
            <p:nvPr/>
          </p:nvSpPr>
          <p:spPr bwMode="auto">
            <a:xfrm>
              <a:off x="3011488" y="5399088"/>
              <a:ext cx="569913" cy="273050"/>
            </a:xfrm>
            <a:custGeom>
              <a:avLst/>
              <a:gdLst>
                <a:gd name="T0" fmla="*/ 0 w 393"/>
                <a:gd name="T1" fmla="*/ 73 h 188"/>
                <a:gd name="T2" fmla="*/ 5 w 393"/>
                <a:gd name="T3" fmla="*/ 93 h 188"/>
                <a:gd name="T4" fmla="*/ 19 w 393"/>
                <a:gd name="T5" fmla="*/ 107 h 188"/>
                <a:gd name="T6" fmla="*/ 37 w 393"/>
                <a:gd name="T7" fmla="*/ 112 h 188"/>
                <a:gd name="T8" fmla="*/ 56 w 393"/>
                <a:gd name="T9" fmla="*/ 124 h 188"/>
                <a:gd name="T10" fmla="*/ 142 w 393"/>
                <a:gd name="T11" fmla="*/ 145 h 188"/>
                <a:gd name="T12" fmla="*/ 272 w 393"/>
                <a:gd name="T13" fmla="*/ 165 h 188"/>
                <a:gd name="T14" fmla="*/ 306 w 393"/>
                <a:gd name="T15" fmla="*/ 172 h 188"/>
                <a:gd name="T16" fmla="*/ 351 w 393"/>
                <a:gd name="T17" fmla="*/ 184 h 188"/>
                <a:gd name="T18" fmla="*/ 393 w 393"/>
                <a:gd name="T19" fmla="*/ 109 h 188"/>
                <a:gd name="T20" fmla="*/ 287 w 393"/>
                <a:gd name="T21" fmla="*/ 77 h 188"/>
                <a:gd name="T22" fmla="*/ 138 w 393"/>
                <a:gd name="T23" fmla="*/ 10 h 188"/>
                <a:gd name="T24" fmla="*/ 92 w 393"/>
                <a:gd name="T25" fmla="*/ 0 h 188"/>
                <a:gd name="T26" fmla="*/ 0 w 393"/>
                <a:gd name="T27" fmla="*/ 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3" h="188">
                  <a:moveTo>
                    <a:pt x="0" y="73"/>
                  </a:moveTo>
                  <a:cubicBezTo>
                    <a:pt x="5" y="93"/>
                    <a:pt x="5" y="93"/>
                    <a:pt x="5" y="93"/>
                  </a:cubicBezTo>
                  <a:cubicBezTo>
                    <a:pt x="10" y="97"/>
                    <a:pt x="15" y="101"/>
                    <a:pt x="19" y="107"/>
                  </a:cubicBezTo>
                  <a:cubicBezTo>
                    <a:pt x="22" y="111"/>
                    <a:pt x="37" y="112"/>
                    <a:pt x="37" y="112"/>
                  </a:cubicBezTo>
                  <a:cubicBezTo>
                    <a:pt x="37" y="112"/>
                    <a:pt x="52" y="120"/>
                    <a:pt x="56" y="124"/>
                  </a:cubicBezTo>
                  <a:cubicBezTo>
                    <a:pt x="60" y="127"/>
                    <a:pt x="103" y="140"/>
                    <a:pt x="142" y="145"/>
                  </a:cubicBezTo>
                  <a:cubicBezTo>
                    <a:pt x="182" y="150"/>
                    <a:pt x="256" y="160"/>
                    <a:pt x="272" y="165"/>
                  </a:cubicBezTo>
                  <a:cubicBezTo>
                    <a:pt x="283" y="169"/>
                    <a:pt x="294" y="171"/>
                    <a:pt x="306" y="172"/>
                  </a:cubicBezTo>
                  <a:cubicBezTo>
                    <a:pt x="306" y="172"/>
                    <a:pt x="335" y="188"/>
                    <a:pt x="351" y="184"/>
                  </a:cubicBezTo>
                  <a:cubicBezTo>
                    <a:pt x="366" y="180"/>
                    <a:pt x="393" y="109"/>
                    <a:pt x="393" y="109"/>
                  </a:cubicBezTo>
                  <a:cubicBezTo>
                    <a:pt x="393" y="109"/>
                    <a:pt x="290" y="85"/>
                    <a:pt x="287" y="77"/>
                  </a:cubicBezTo>
                  <a:cubicBezTo>
                    <a:pt x="283" y="69"/>
                    <a:pt x="138" y="10"/>
                    <a:pt x="138" y="1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is1ïḋé">
              <a:extLst>
                <a:ext uri="{FF2B5EF4-FFF2-40B4-BE49-F238E27FC236}">
                  <a16:creationId xmlns:a16="http://schemas.microsoft.com/office/drawing/2014/main" id="{8097A3C9-2366-4306-A660-B8CD17C0A2EC}"/>
                </a:ext>
              </a:extLst>
            </p:cNvPr>
            <p:cNvSpPr/>
            <p:nvPr/>
          </p:nvSpPr>
          <p:spPr bwMode="auto">
            <a:xfrm>
              <a:off x="3108326" y="4787900"/>
              <a:ext cx="180975" cy="460375"/>
            </a:xfrm>
            <a:custGeom>
              <a:avLst/>
              <a:gdLst>
                <a:gd name="T0" fmla="*/ 66 w 125"/>
                <a:gd name="T1" fmla="*/ 0 h 318"/>
                <a:gd name="T2" fmla="*/ 55 w 125"/>
                <a:gd name="T3" fmla="*/ 6 h 318"/>
                <a:gd name="T4" fmla="*/ 33 w 125"/>
                <a:gd name="T5" fmla="*/ 156 h 318"/>
                <a:gd name="T6" fmla="*/ 25 w 125"/>
                <a:gd name="T7" fmla="*/ 175 h 318"/>
                <a:gd name="T8" fmla="*/ 24 w 125"/>
                <a:gd name="T9" fmla="*/ 194 h 318"/>
                <a:gd name="T10" fmla="*/ 9 w 125"/>
                <a:gd name="T11" fmla="*/ 208 h 318"/>
                <a:gd name="T12" fmla="*/ 8 w 125"/>
                <a:gd name="T13" fmla="*/ 229 h 318"/>
                <a:gd name="T14" fmla="*/ 8 w 125"/>
                <a:gd name="T15" fmla="*/ 250 h 318"/>
                <a:gd name="T16" fmla="*/ 9 w 125"/>
                <a:gd name="T17" fmla="*/ 277 h 318"/>
                <a:gd name="T18" fmla="*/ 35 w 125"/>
                <a:gd name="T19" fmla="*/ 290 h 318"/>
                <a:gd name="T20" fmla="*/ 66 w 125"/>
                <a:gd name="T21" fmla="*/ 318 h 318"/>
                <a:gd name="T22" fmla="*/ 111 w 125"/>
                <a:gd name="T23" fmla="*/ 261 h 318"/>
                <a:gd name="T24" fmla="*/ 118 w 125"/>
                <a:gd name="T25" fmla="*/ 224 h 318"/>
                <a:gd name="T26" fmla="*/ 118 w 125"/>
                <a:gd name="T27" fmla="*/ 196 h 318"/>
                <a:gd name="T28" fmla="*/ 120 w 125"/>
                <a:gd name="T29" fmla="*/ 159 h 318"/>
                <a:gd name="T30" fmla="*/ 121 w 125"/>
                <a:gd name="T31" fmla="*/ 24 h 318"/>
                <a:gd name="T32" fmla="*/ 66 w 125"/>
                <a:gd name="T3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318">
                  <a:moveTo>
                    <a:pt x="66" y="0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21" y="167"/>
                    <a:pt x="25" y="175"/>
                  </a:cubicBezTo>
                  <a:cubicBezTo>
                    <a:pt x="28" y="182"/>
                    <a:pt x="24" y="194"/>
                    <a:pt x="24" y="194"/>
                  </a:cubicBezTo>
                  <a:cubicBezTo>
                    <a:pt x="24" y="194"/>
                    <a:pt x="4" y="203"/>
                    <a:pt x="9" y="208"/>
                  </a:cubicBezTo>
                  <a:cubicBezTo>
                    <a:pt x="13" y="213"/>
                    <a:pt x="11" y="223"/>
                    <a:pt x="8" y="229"/>
                  </a:cubicBezTo>
                  <a:cubicBezTo>
                    <a:pt x="5" y="236"/>
                    <a:pt x="0" y="248"/>
                    <a:pt x="8" y="250"/>
                  </a:cubicBezTo>
                  <a:cubicBezTo>
                    <a:pt x="16" y="252"/>
                    <a:pt x="9" y="277"/>
                    <a:pt x="9" y="277"/>
                  </a:cubicBezTo>
                  <a:cubicBezTo>
                    <a:pt x="9" y="277"/>
                    <a:pt x="37" y="274"/>
                    <a:pt x="35" y="290"/>
                  </a:cubicBezTo>
                  <a:cubicBezTo>
                    <a:pt x="34" y="297"/>
                    <a:pt x="66" y="318"/>
                    <a:pt x="66" y="318"/>
                  </a:cubicBezTo>
                  <a:cubicBezTo>
                    <a:pt x="66" y="318"/>
                    <a:pt x="30" y="252"/>
                    <a:pt x="111" y="261"/>
                  </a:cubicBezTo>
                  <a:cubicBezTo>
                    <a:pt x="118" y="224"/>
                    <a:pt x="118" y="224"/>
                    <a:pt x="118" y="224"/>
                  </a:cubicBezTo>
                  <a:cubicBezTo>
                    <a:pt x="118" y="224"/>
                    <a:pt x="125" y="203"/>
                    <a:pt x="118" y="196"/>
                  </a:cubicBezTo>
                  <a:cubicBezTo>
                    <a:pt x="111" y="190"/>
                    <a:pt x="120" y="159"/>
                    <a:pt x="120" y="15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îśļïdé">
              <a:extLst>
                <a:ext uri="{FF2B5EF4-FFF2-40B4-BE49-F238E27FC236}">
                  <a16:creationId xmlns:a16="http://schemas.microsoft.com/office/drawing/2014/main" id="{BC87D780-2DD6-47AE-913C-EB6928D73FE3}"/>
                </a:ext>
              </a:extLst>
            </p:cNvPr>
            <p:cNvSpPr/>
            <p:nvPr/>
          </p:nvSpPr>
          <p:spPr bwMode="auto">
            <a:xfrm>
              <a:off x="3178176" y="5068888"/>
              <a:ext cx="71438" cy="22225"/>
            </a:xfrm>
            <a:custGeom>
              <a:avLst/>
              <a:gdLst>
                <a:gd name="T0" fmla="*/ 2 w 49"/>
                <a:gd name="T1" fmla="*/ 1 h 16"/>
                <a:gd name="T2" fmla="*/ 47 w 49"/>
                <a:gd name="T3" fmla="*/ 16 h 16"/>
                <a:gd name="T4" fmla="*/ 48 w 49"/>
                <a:gd name="T5" fmla="*/ 15 h 16"/>
                <a:gd name="T6" fmla="*/ 2 w 49"/>
                <a:gd name="T7" fmla="*/ 1 h 16"/>
                <a:gd name="T8" fmla="*/ 0 w 49"/>
                <a:gd name="T9" fmla="*/ 0 h 16"/>
                <a:gd name="T10" fmla="*/ 2 w 49"/>
                <a:gd name="T11" fmla="*/ 1 h 16"/>
                <a:gd name="T12" fmla="*/ 0 w 4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6">
                  <a:moveTo>
                    <a:pt x="2" y="1"/>
                  </a:moveTo>
                  <a:cubicBezTo>
                    <a:pt x="10" y="4"/>
                    <a:pt x="39" y="16"/>
                    <a:pt x="47" y="16"/>
                  </a:cubicBezTo>
                  <a:cubicBezTo>
                    <a:pt x="48" y="16"/>
                    <a:pt x="49" y="16"/>
                    <a:pt x="48" y="15"/>
                  </a:cubicBezTo>
                  <a:cubicBezTo>
                    <a:pt x="46" y="8"/>
                    <a:pt x="11" y="3"/>
                    <a:pt x="2" y="1"/>
                  </a:cubicBezTo>
                  <a:moveTo>
                    <a:pt x="0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ṥ1ídê">
              <a:extLst>
                <a:ext uri="{FF2B5EF4-FFF2-40B4-BE49-F238E27FC236}">
                  <a16:creationId xmlns:a16="http://schemas.microsoft.com/office/drawing/2014/main" id="{7B33EFFC-D0D8-443C-A752-4A1F3D8DBD04}"/>
                </a:ext>
              </a:extLst>
            </p:cNvPr>
            <p:cNvSpPr/>
            <p:nvPr/>
          </p:nvSpPr>
          <p:spPr bwMode="auto">
            <a:xfrm>
              <a:off x="3157538" y="5099050"/>
              <a:ext cx="49213" cy="22225"/>
            </a:xfrm>
            <a:custGeom>
              <a:avLst/>
              <a:gdLst>
                <a:gd name="T0" fmla="*/ 17 w 34"/>
                <a:gd name="T1" fmla="*/ 0 h 16"/>
                <a:gd name="T2" fmla="*/ 0 w 34"/>
                <a:gd name="T3" fmla="*/ 16 h 16"/>
                <a:gd name="T4" fmla="*/ 20 w 34"/>
                <a:gd name="T5" fmla="*/ 1 h 16"/>
                <a:gd name="T6" fmla="*/ 17 w 3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6">
                  <a:moveTo>
                    <a:pt x="17" y="0"/>
                  </a:moveTo>
                  <a:cubicBezTo>
                    <a:pt x="5" y="0"/>
                    <a:pt x="0" y="16"/>
                    <a:pt x="0" y="16"/>
                  </a:cubicBezTo>
                  <a:cubicBezTo>
                    <a:pt x="0" y="16"/>
                    <a:pt x="34" y="4"/>
                    <a:pt x="20" y="1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í$ḷîḑè">
              <a:extLst>
                <a:ext uri="{FF2B5EF4-FFF2-40B4-BE49-F238E27FC236}">
                  <a16:creationId xmlns:a16="http://schemas.microsoft.com/office/drawing/2014/main" id="{A2E75110-2DB8-46BE-BE92-A2C880253A22}"/>
                </a:ext>
              </a:extLst>
            </p:cNvPr>
            <p:cNvSpPr/>
            <p:nvPr/>
          </p:nvSpPr>
          <p:spPr bwMode="auto">
            <a:xfrm>
              <a:off x="3148013" y="5127625"/>
              <a:ext cx="57150" cy="33338"/>
            </a:xfrm>
            <a:custGeom>
              <a:avLst/>
              <a:gdLst>
                <a:gd name="T0" fmla="*/ 23 w 39"/>
                <a:gd name="T1" fmla="*/ 0 h 23"/>
                <a:gd name="T2" fmla="*/ 0 w 39"/>
                <a:gd name="T3" fmla="*/ 23 h 23"/>
                <a:gd name="T4" fmla="*/ 25 w 39"/>
                <a:gd name="T5" fmla="*/ 0 h 23"/>
                <a:gd name="T6" fmla="*/ 23 w 3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3">
                  <a:moveTo>
                    <a:pt x="23" y="0"/>
                  </a:moveTo>
                  <a:cubicBezTo>
                    <a:pt x="9" y="0"/>
                    <a:pt x="0" y="23"/>
                    <a:pt x="0" y="23"/>
                  </a:cubicBezTo>
                  <a:cubicBezTo>
                    <a:pt x="0" y="23"/>
                    <a:pt x="39" y="2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îş1ídé">
              <a:extLst>
                <a:ext uri="{FF2B5EF4-FFF2-40B4-BE49-F238E27FC236}">
                  <a16:creationId xmlns:a16="http://schemas.microsoft.com/office/drawing/2014/main" id="{DCE77520-9746-4FDB-B867-FD6A658DF01A}"/>
                </a:ext>
              </a:extLst>
            </p:cNvPr>
            <p:cNvSpPr/>
            <p:nvPr/>
          </p:nvSpPr>
          <p:spPr bwMode="auto">
            <a:xfrm>
              <a:off x="3656013" y="5116513"/>
              <a:ext cx="184150" cy="212725"/>
            </a:xfrm>
            <a:custGeom>
              <a:avLst/>
              <a:gdLst>
                <a:gd name="T0" fmla="*/ 128 w 128"/>
                <a:gd name="T1" fmla="*/ 31 h 147"/>
                <a:gd name="T2" fmla="*/ 123 w 128"/>
                <a:gd name="T3" fmla="*/ 58 h 147"/>
                <a:gd name="T4" fmla="*/ 68 w 128"/>
                <a:gd name="T5" fmla="*/ 145 h 147"/>
                <a:gd name="T6" fmla="*/ 13 w 128"/>
                <a:gd name="T7" fmla="*/ 88 h 147"/>
                <a:gd name="T8" fmla="*/ 0 w 128"/>
                <a:gd name="T9" fmla="*/ 31 h 147"/>
                <a:gd name="T10" fmla="*/ 49 w 128"/>
                <a:gd name="T11" fmla="*/ 21 h 147"/>
                <a:gd name="T12" fmla="*/ 71 w 128"/>
                <a:gd name="T13" fmla="*/ 0 h 147"/>
                <a:gd name="T14" fmla="*/ 128 w 128"/>
                <a:gd name="T15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47">
                  <a:moveTo>
                    <a:pt x="128" y="31"/>
                  </a:move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76" y="144"/>
                    <a:pt x="68" y="145"/>
                  </a:cubicBezTo>
                  <a:cubicBezTo>
                    <a:pt x="59" y="147"/>
                    <a:pt x="13" y="88"/>
                    <a:pt x="13" y="8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126" y="5"/>
                    <a:pt x="128" y="31"/>
                  </a:cubicBez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ïşḻîḑê">
              <a:extLst>
                <a:ext uri="{FF2B5EF4-FFF2-40B4-BE49-F238E27FC236}">
                  <a16:creationId xmlns:a16="http://schemas.microsoft.com/office/drawing/2014/main" id="{F404BEC7-2483-4FEC-BAC7-8B638C127AD5}"/>
                </a:ext>
              </a:extLst>
            </p:cNvPr>
            <p:cNvSpPr/>
            <p:nvPr/>
          </p:nvSpPr>
          <p:spPr bwMode="auto">
            <a:xfrm>
              <a:off x="3703638" y="4759325"/>
              <a:ext cx="155575" cy="441325"/>
            </a:xfrm>
            <a:custGeom>
              <a:avLst/>
              <a:gdLst>
                <a:gd name="T0" fmla="*/ 73 w 108"/>
                <a:gd name="T1" fmla="*/ 41 h 304"/>
                <a:gd name="T2" fmla="*/ 90 w 108"/>
                <a:gd name="T3" fmla="*/ 53 h 304"/>
                <a:gd name="T4" fmla="*/ 90 w 108"/>
                <a:gd name="T5" fmla="*/ 119 h 304"/>
                <a:gd name="T6" fmla="*/ 101 w 108"/>
                <a:gd name="T7" fmla="*/ 125 h 304"/>
                <a:gd name="T8" fmla="*/ 97 w 108"/>
                <a:gd name="T9" fmla="*/ 143 h 304"/>
                <a:gd name="T10" fmla="*/ 96 w 108"/>
                <a:gd name="T11" fmla="*/ 163 h 304"/>
                <a:gd name="T12" fmla="*/ 90 w 108"/>
                <a:gd name="T13" fmla="*/ 173 h 304"/>
                <a:gd name="T14" fmla="*/ 104 w 108"/>
                <a:gd name="T15" fmla="*/ 186 h 304"/>
                <a:gd name="T16" fmla="*/ 101 w 108"/>
                <a:gd name="T17" fmla="*/ 200 h 304"/>
                <a:gd name="T18" fmla="*/ 99 w 108"/>
                <a:gd name="T19" fmla="*/ 219 h 304"/>
                <a:gd name="T20" fmla="*/ 95 w 108"/>
                <a:gd name="T21" fmla="*/ 243 h 304"/>
                <a:gd name="T22" fmla="*/ 96 w 108"/>
                <a:gd name="T23" fmla="*/ 284 h 304"/>
                <a:gd name="T24" fmla="*/ 90 w 108"/>
                <a:gd name="T25" fmla="*/ 304 h 304"/>
                <a:gd name="T26" fmla="*/ 16 w 108"/>
                <a:gd name="T27" fmla="*/ 267 h 304"/>
                <a:gd name="T28" fmla="*/ 14 w 108"/>
                <a:gd name="T29" fmla="*/ 234 h 304"/>
                <a:gd name="T30" fmla="*/ 17 w 108"/>
                <a:gd name="T31" fmla="*/ 217 h 304"/>
                <a:gd name="T32" fmla="*/ 7 w 108"/>
                <a:gd name="T33" fmla="*/ 196 h 304"/>
                <a:gd name="T34" fmla="*/ 8 w 108"/>
                <a:gd name="T35" fmla="*/ 182 h 304"/>
                <a:gd name="T36" fmla="*/ 6 w 108"/>
                <a:gd name="T37" fmla="*/ 172 h 304"/>
                <a:gd name="T38" fmla="*/ 12 w 108"/>
                <a:gd name="T39" fmla="*/ 159 h 304"/>
                <a:gd name="T40" fmla="*/ 7 w 108"/>
                <a:gd name="T41" fmla="*/ 144 h 304"/>
                <a:gd name="T42" fmla="*/ 12 w 108"/>
                <a:gd name="T43" fmla="*/ 83 h 304"/>
                <a:gd name="T44" fmla="*/ 73 w 108"/>
                <a:gd name="T45" fmla="*/ 4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304">
                  <a:moveTo>
                    <a:pt x="73" y="41"/>
                  </a:moveTo>
                  <a:cubicBezTo>
                    <a:pt x="90" y="53"/>
                    <a:pt x="90" y="53"/>
                    <a:pt x="90" y="53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0" y="119"/>
                    <a:pt x="104" y="118"/>
                    <a:pt x="101" y="125"/>
                  </a:cubicBezTo>
                  <a:cubicBezTo>
                    <a:pt x="97" y="132"/>
                    <a:pt x="91" y="136"/>
                    <a:pt x="97" y="143"/>
                  </a:cubicBezTo>
                  <a:cubicBezTo>
                    <a:pt x="102" y="149"/>
                    <a:pt x="101" y="162"/>
                    <a:pt x="96" y="163"/>
                  </a:cubicBezTo>
                  <a:cubicBezTo>
                    <a:pt x="91" y="164"/>
                    <a:pt x="82" y="170"/>
                    <a:pt x="90" y="173"/>
                  </a:cubicBezTo>
                  <a:cubicBezTo>
                    <a:pt x="99" y="176"/>
                    <a:pt x="104" y="182"/>
                    <a:pt x="104" y="186"/>
                  </a:cubicBezTo>
                  <a:cubicBezTo>
                    <a:pt x="104" y="191"/>
                    <a:pt x="103" y="196"/>
                    <a:pt x="101" y="200"/>
                  </a:cubicBezTo>
                  <a:cubicBezTo>
                    <a:pt x="98" y="205"/>
                    <a:pt x="95" y="215"/>
                    <a:pt x="99" y="219"/>
                  </a:cubicBezTo>
                  <a:cubicBezTo>
                    <a:pt x="102" y="223"/>
                    <a:pt x="95" y="243"/>
                    <a:pt x="95" y="243"/>
                  </a:cubicBezTo>
                  <a:cubicBezTo>
                    <a:pt x="95" y="243"/>
                    <a:pt x="108" y="275"/>
                    <a:pt x="96" y="284"/>
                  </a:cubicBezTo>
                  <a:cubicBezTo>
                    <a:pt x="96" y="284"/>
                    <a:pt x="91" y="302"/>
                    <a:pt x="90" y="304"/>
                  </a:cubicBezTo>
                  <a:cubicBezTo>
                    <a:pt x="90" y="304"/>
                    <a:pt x="98" y="240"/>
                    <a:pt x="16" y="267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4" y="225"/>
                    <a:pt x="21" y="222"/>
                    <a:pt x="17" y="217"/>
                  </a:cubicBezTo>
                  <a:cubicBezTo>
                    <a:pt x="13" y="212"/>
                    <a:pt x="2" y="199"/>
                    <a:pt x="7" y="196"/>
                  </a:cubicBezTo>
                  <a:cubicBezTo>
                    <a:pt x="12" y="193"/>
                    <a:pt x="10" y="187"/>
                    <a:pt x="8" y="182"/>
                  </a:cubicBezTo>
                  <a:cubicBezTo>
                    <a:pt x="7" y="178"/>
                    <a:pt x="0" y="178"/>
                    <a:pt x="6" y="172"/>
                  </a:cubicBezTo>
                  <a:cubicBezTo>
                    <a:pt x="12" y="167"/>
                    <a:pt x="16" y="162"/>
                    <a:pt x="12" y="159"/>
                  </a:cubicBezTo>
                  <a:cubicBezTo>
                    <a:pt x="8" y="156"/>
                    <a:pt x="2" y="148"/>
                    <a:pt x="7" y="144"/>
                  </a:cubicBezTo>
                  <a:cubicBezTo>
                    <a:pt x="12" y="140"/>
                    <a:pt x="12" y="83"/>
                    <a:pt x="12" y="83"/>
                  </a:cubicBezTo>
                  <a:cubicBezTo>
                    <a:pt x="12" y="83"/>
                    <a:pt x="33" y="0"/>
                    <a:pt x="73" y="41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ïSliḍè">
              <a:extLst>
                <a:ext uri="{FF2B5EF4-FFF2-40B4-BE49-F238E27FC236}">
                  <a16:creationId xmlns:a16="http://schemas.microsoft.com/office/drawing/2014/main" id="{A936F7EA-E3CA-4B08-8E5B-2B0E25B14213}"/>
                </a:ext>
              </a:extLst>
            </p:cNvPr>
            <p:cNvSpPr/>
            <p:nvPr/>
          </p:nvSpPr>
          <p:spPr bwMode="auto">
            <a:xfrm>
              <a:off x="3795713" y="4976813"/>
              <a:ext cx="38100" cy="9525"/>
            </a:xfrm>
            <a:custGeom>
              <a:avLst/>
              <a:gdLst>
                <a:gd name="T0" fmla="*/ 19 w 26"/>
                <a:gd name="T1" fmla="*/ 0 h 6"/>
                <a:gd name="T2" fmla="*/ 0 w 26"/>
                <a:gd name="T3" fmla="*/ 3 h 6"/>
                <a:gd name="T4" fmla="*/ 20 w 26"/>
                <a:gd name="T5" fmla="*/ 6 h 6"/>
                <a:gd name="T6" fmla="*/ 26 w 26"/>
                <a:gd name="T7" fmla="*/ 3 h 6"/>
                <a:gd name="T8" fmla="*/ 19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19" y="0"/>
                  </a:moveTo>
                  <a:cubicBezTo>
                    <a:pt x="11" y="0"/>
                    <a:pt x="0" y="3"/>
                    <a:pt x="0" y="3"/>
                  </a:cubicBezTo>
                  <a:cubicBezTo>
                    <a:pt x="0" y="3"/>
                    <a:pt x="12" y="6"/>
                    <a:pt x="20" y="6"/>
                  </a:cubicBezTo>
                  <a:cubicBezTo>
                    <a:pt x="24" y="6"/>
                    <a:pt x="26" y="6"/>
                    <a:pt x="26" y="3"/>
                  </a:cubicBezTo>
                  <a:cubicBezTo>
                    <a:pt x="26" y="1"/>
                    <a:pt x="23" y="0"/>
                    <a:pt x="1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išḷïďé">
              <a:extLst>
                <a:ext uri="{FF2B5EF4-FFF2-40B4-BE49-F238E27FC236}">
                  <a16:creationId xmlns:a16="http://schemas.microsoft.com/office/drawing/2014/main" id="{F46A1444-4EE2-43DC-A648-464BB9B59CB2}"/>
                </a:ext>
              </a:extLst>
            </p:cNvPr>
            <p:cNvSpPr/>
            <p:nvPr/>
          </p:nvSpPr>
          <p:spPr bwMode="auto">
            <a:xfrm>
              <a:off x="3756026" y="5003800"/>
              <a:ext cx="57150" cy="7938"/>
            </a:xfrm>
            <a:custGeom>
              <a:avLst/>
              <a:gdLst>
                <a:gd name="T0" fmla="*/ 29 w 40"/>
                <a:gd name="T1" fmla="*/ 0 h 6"/>
                <a:gd name="T2" fmla="*/ 0 w 40"/>
                <a:gd name="T3" fmla="*/ 4 h 6"/>
                <a:gd name="T4" fmla="*/ 26 w 40"/>
                <a:gd name="T5" fmla="*/ 6 h 6"/>
                <a:gd name="T6" fmla="*/ 39 w 40"/>
                <a:gd name="T7" fmla="*/ 2 h 6"/>
                <a:gd name="T8" fmla="*/ 29 w 4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">
                  <a:moveTo>
                    <a:pt x="29" y="0"/>
                  </a:moveTo>
                  <a:cubicBezTo>
                    <a:pt x="18" y="0"/>
                    <a:pt x="0" y="4"/>
                    <a:pt x="0" y="4"/>
                  </a:cubicBezTo>
                  <a:cubicBezTo>
                    <a:pt x="0" y="4"/>
                    <a:pt x="15" y="6"/>
                    <a:pt x="26" y="6"/>
                  </a:cubicBezTo>
                  <a:cubicBezTo>
                    <a:pt x="34" y="6"/>
                    <a:pt x="40" y="5"/>
                    <a:pt x="39" y="2"/>
                  </a:cubicBezTo>
                  <a:cubicBezTo>
                    <a:pt x="38" y="0"/>
                    <a:pt x="34" y="0"/>
                    <a:pt x="2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ṣḻíḍê">
              <a:extLst>
                <a:ext uri="{FF2B5EF4-FFF2-40B4-BE49-F238E27FC236}">
                  <a16:creationId xmlns:a16="http://schemas.microsoft.com/office/drawing/2014/main" id="{39D5869D-3330-43EB-ADDF-01BE23A82782}"/>
                </a:ext>
              </a:extLst>
            </p:cNvPr>
            <p:cNvSpPr/>
            <p:nvPr/>
          </p:nvSpPr>
          <p:spPr bwMode="auto">
            <a:xfrm>
              <a:off x="3743326" y="5032375"/>
              <a:ext cx="80963" cy="12700"/>
            </a:xfrm>
            <a:custGeom>
              <a:avLst/>
              <a:gdLst>
                <a:gd name="T0" fmla="*/ 33 w 56"/>
                <a:gd name="T1" fmla="*/ 0 h 9"/>
                <a:gd name="T2" fmla="*/ 0 w 56"/>
                <a:gd name="T3" fmla="*/ 2 h 9"/>
                <a:gd name="T4" fmla="*/ 47 w 56"/>
                <a:gd name="T5" fmla="*/ 9 h 9"/>
                <a:gd name="T6" fmla="*/ 55 w 56"/>
                <a:gd name="T7" fmla="*/ 5 h 9"/>
                <a:gd name="T8" fmla="*/ 33 w 5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">
                  <a:moveTo>
                    <a:pt x="33" y="0"/>
                  </a:moveTo>
                  <a:cubicBezTo>
                    <a:pt x="18" y="0"/>
                    <a:pt x="0" y="2"/>
                    <a:pt x="0" y="2"/>
                  </a:cubicBezTo>
                  <a:cubicBezTo>
                    <a:pt x="0" y="2"/>
                    <a:pt x="31" y="9"/>
                    <a:pt x="47" y="9"/>
                  </a:cubicBezTo>
                  <a:cubicBezTo>
                    <a:pt x="52" y="9"/>
                    <a:pt x="56" y="8"/>
                    <a:pt x="55" y="5"/>
                  </a:cubicBezTo>
                  <a:cubicBezTo>
                    <a:pt x="54" y="1"/>
                    <a:pt x="44" y="0"/>
                    <a:pt x="3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ṥļîḋè">
              <a:extLst>
                <a:ext uri="{FF2B5EF4-FFF2-40B4-BE49-F238E27FC236}">
                  <a16:creationId xmlns:a16="http://schemas.microsoft.com/office/drawing/2014/main" id="{DD70F47E-A619-4E4C-88BC-B5560038A0E4}"/>
                </a:ext>
              </a:extLst>
            </p:cNvPr>
            <p:cNvSpPr/>
            <p:nvPr/>
          </p:nvSpPr>
          <p:spPr bwMode="auto">
            <a:xfrm>
              <a:off x="3756026" y="5068888"/>
              <a:ext cx="73025" cy="20638"/>
            </a:xfrm>
            <a:custGeom>
              <a:avLst/>
              <a:gdLst>
                <a:gd name="T0" fmla="*/ 0 w 51"/>
                <a:gd name="T1" fmla="*/ 0 h 15"/>
                <a:gd name="T2" fmla="*/ 47 w 51"/>
                <a:gd name="T3" fmla="*/ 15 h 15"/>
                <a:gd name="T4" fmla="*/ 51 w 51"/>
                <a:gd name="T5" fmla="*/ 12 h 15"/>
                <a:gd name="T6" fmla="*/ 0 w 5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5">
                  <a:moveTo>
                    <a:pt x="0" y="0"/>
                  </a:moveTo>
                  <a:cubicBezTo>
                    <a:pt x="0" y="0"/>
                    <a:pt x="36" y="15"/>
                    <a:pt x="47" y="15"/>
                  </a:cubicBezTo>
                  <a:cubicBezTo>
                    <a:pt x="49" y="15"/>
                    <a:pt x="51" y="14"/>
                    <a:pt x="51" y="12"/>
                  </a:cubicBezTo>
                  <a:cubicBezTo>
                    <a:pt x="50" y="4"/>
                    <a:pt x="2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îślïďe">
              <a:extLst>
                <a:ext uri="{FF2B5EF4-FFF2-40B4-BE49-F238E27FC236}">
                  <a16:creationId xmlns:a16="http://schemas.microsoft.com/office/drawing/2014/main" id="{FEF49D00-81FA-41AC-B523-CC812F175F8F}"/>
                </a:ext>
              </a:extLst>
            </p:cNvPr>
            <p:cNvSpPr/>
            <p:nvPr/>
          </p:nvSpPr>
          <p:spPr bwMode="auto">
            <a:xfrm>
              <a:off x="3198813" y="5110163"/>
              <a:ext cx="592138" cy="336550"/>
            </a:xfrm>
            <a:custGeom>
              <a:avLst/>
              <a:gdLst>
                <a:gd name="T0" fmla="*/ 42 w 409"/>
                <a:gd name="T1" fmla="*/ 0 h 232"/>
                <a:gd name="T2" fmla="*/ 367 w 409"/>
                <a:gd name="T3" fmla="*/ 0 h 232"/>
                <a:gd name="T4" fmla="*/ 409 w 409"/>
                <a:gd name="T5" fmla="*/ 42 h 232"/>
                <a:gd name="T6" fmla="*/ 409 w 409"/>
                <a:gd name="T7" fmla="*/ 190 h 232"/>
                <a:gd name="T8" fmla="*/ 367 w 409"/>
                <a:gd name="T9" fmla="*/ 232 h 232"/>
                <a:gd name="T10" fmla="*/ 42 w 409"/>
                <a:gd name="T11" fmla="*/ 232 h 232"/>
                <a:gd name="T12" fmla="*/ 0 w 409"/>
                <a:gd name="T13" fmla="*/ 190 h 232"/>
                <a:gd name="T14" fmla="*/ 0 w 409"/>
                <a:gd name="T15" fmla="*/ 42 h 232"/>
                <a:gd name="T16" fmla="*/ 42 w 409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232">
                  <a:moveTo>
                    <a:pt x="42" y="0"/>
                  </a:moveTo>
                  <a:cubicBezTo>
                    <a:pt x="367" y="0"/>
                    <a:pt x="367" y="0"/>
                    <a:pt x="367" y="0"/>
                  </a:cubicBezTo>
                  <a:cubicBezTo>
                    <a:pt x="391" y="0"/>
                    <a:pt x="409" y="19"/>
                    <a:pt x="409" y="42"/>
                  </a:cubicBezTo>
                  <a:cubicBezTo>
                    <a:pt x="409" y="190"/>
                    <a:pt x="409" y="190"/>
                    <a:pt x="409" y="190"/>
                  </a:cubicBezTo>
                  <a:cubicBezTo>
                    <a:pt x="409" y="214"/>
                    <a:pt x="391" y="232"/>
                    <a:pt x="367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19" y="232"/>
                    <a:pt x="0" y="214"/>
                    <a:pt x="0" y="19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ŝ1íḓe">
              <a:extLst>
                <a:ext uri="{FF2B5EF4-FFF2-40B4-BE49-F238E27FC236}">
                  <a16:creationId xmlns:a16="http://schemas.microsoft.com/office/drawing/2014/main" id="{D5B93ED9-FB5A-4056-9E58-E16C11CD2AA9}"/>
                </a:ext>
              </a:extLst>
            </p:cNvPr>
            <p:cNvSpPr/>
            <p:nvPr/>
          </p:nvSpPr>
          <p:spPr bwMode="auto">
            <a:xfrm>
              <a:off x="3473451" y="5256213"/>
              <a:ext cx="44450" cy="44450"/>
            </a:xfrm>
            <a:prstGeom prst="ellipse">
              <a:avLst/>
            </a:prstGeom>
            <a:solidFill>
              <a:srgbClr val="E7E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ïsḻíḑé">
              <a:extLst>
                <a:ext uri="{FF2B5EF4-FFF2-40B4-BE49-F238E27FC236}">
                  <a16:creationId xmlns:a16="http://schemas.microsoft.com/office/drawing/2014/main" id="{302D5F28-E6EA-4443-BE1C-22A3EEA7C338}"/>
                </a:ext>
              </a:extLst>
            </p:cNvPr>
            <p:cNvSpPr/>
            <p:nvPr/>
          </p:nvSpPr>
          <p:spPr bwMode="auto">
            <a:xfrm>
              <a:off x="3349626" y="4914900"/>
              <a:ext cx="26988" cy="11113"/>
            </a:xfrm>
            <a:custGeom>
              <a:avLst/>
              <a:gdLst>
                <a:gd name="T0" fmla="*/ 19 w 19"/>
                <a:gd name="T1" fmla="*/ 0 h 8"/>
                <a:gd name="T2" fmla="*/ 11 w 19"/>
                <a:gd name="T3" fmla="*/ 1 h 8"/>
                <a:gd name="T4" fmla="*/ 5 w 19"/>
                <a:gd name="T5" fmla="*/ 1 h 8"/>
                <a:gd name="T6" fmla="*/ 0 w 19"/>
                <a:gd name="T7" fmla="*/ 8 h 8"/>
                <a:gd name="T8" fmla="*/ 8 w 19"/>
                <a:gd name="T9" fmla="*/ 8 h 8"/>
                <a:gd name="T10" fmla="*/ 17 w 19"/>
                <a:gd name="T11" fmla="*/ 8 h 8"/>
                <a:gd name="T12" fmla="*/ 19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cubicBezTo>
                    <a:pt x="17" y="1"/>
                    <a:pt x="14" y="1"/>
                    <a:pt x="11" y="1"/>
                  </a:cubicBezTo>
                  <a:cubicBezTo>
                    <a:pt x="9" y="1"/>
                    <a:pt x="7" y="1"/>
                    <a:pt x="5" y="1"/>
                  </a:cubicBezTo>
                  <a:cubicBezTo>
                    <a:pt x="3" y="3"/>
                    <a:pt x="2" y="5"/>
                    <a:pt x="0" y="8"/>
                  </a:cubicBezTo>
                  <a:cubicBezTo>
                    <a:pt x="3" y="8"/>
                    <a:pt x="5" y="8"/>
                    <a:pt x="8" y="8"/>
                  </a:cubicBezTo>
                  <a:cubicBezTo>
                    <a:pt x="11" y="8"/>
                    <a:pt x="14" y="8"/>
                    <a:pt x="17" y="8"/>
                  </a:cubicBezTo>
                  <a:cubicBezTo>
                    <a:pt x="17" y="5"/>
                    <a:pt x="18" y="3"/>
                    <a:pt x="1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îš1íḑè">
              <a:extLst>
                <a:ext uri="{FF2B5EF4-FFF2-40B4-BE49-F238E27FC236}">
                  <a16:creationId xmlns:a16="http://schemas.microsoft.com/office/drawing/2014/main" id="{743287B7-FCEF-4762-8D38-42C286BC2620}"/>
                </a:ext>
              </a:extLst>
            </p:cNvPr>
            <p:cNvSpPr/>
            <p:nvPr/>
          </p:nvSpPr>
          <p:spPr bwMode="auto">
            <a:xfrm>
              <a:off x="3586163" y="4916488"/>
              <a:ext cx="101600" cy="20638"/>
            </a:xfrm>
            <a:custGeom>
              <a:avLst/>
              <a:gdLst>
                <a:gd name="T0" fmla="*/ 0 w 70"/>
                <a:gd name="T1" fmla="*/ 0 h 15"/>
                <a:gd name="T2" fmla="*/ 44 w 70"/>
                <a:gd name="T3" fmla="*/ 15 h 15"/>
                <a:gd name="T4" fmla="*/ 70 w 70"/>
                <a:gd name="T5" fmla="*/ 7 h 15"/>
                <a:gd name="T6" fmla="*/ 47 w 70"/>
                <a:gd name="T7" fmla="*/ 8 h 15"/>
                <a:gd name="T8" fmla="*/ 0 w 7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5">
                  <a:moveTo>
                    <a:pt x="0" y="0"/>
                  </a:moveTo>
                  <a:cubicBezTo>
                    <a:pt x="0" y="0"/>
                    <a:pt x="21" y="15"/>
                    <a:pt x="44" y="15"/>
                  </a:cubicBezTo>
                  <a:cubicBezTo>
                    <a:pt x="52" y="15"/>
                    <a:pt x="62" y="13"/>
                    <a:pt x="70" y="7"/>
                  </a:cubicBezTo>
                  <a:cubicBezTo>
                    <a:pt x="70" y="7"/>
                    <a:pt x="60" y="8"/>
                    <a:pt x="47" y="8"/>
                  </a:cubicBezTo>
                  <a:cubicBezTo>
                    <a:pt x="31" y="8"/>
                    <a:pt x="11" y="6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îṡļiḑê">
              <a:extLst>
                <a:ext uri="{FF2B5EF4-FFF2-40B4-BE49-F238E27FC236}">
                  <a16:creationId xmlns:a16="http://schemas.microsoft.com/office/drawing/2014/main" id="{D7E01764-C988-4963-8D39-F33F39E12ED8}"/>
                </a:ext>
              </a:extLst>
            </p:cNvPr>
            <p:cNvSpPr/>
            <p:nvPr/>
          </p:nvSpPr>
          <p:spPr bwMode="auto">
            <a:xfrm>
              <a:off x="3433763" y="4384675"/>
              <a:ext cx="163513" cy="180975"/>
            </a:xfrm>
            <a:custGeom>
              <a:avLst/>
              <a:gdLst>
                <a:gd name="T0" fmla="*/ 22 w 113"/>
                <a:gd name="T1" fmla="*/ 77 h 125"/>
                <a:gd name="T2" fmla="*/ 20 w 113"/>
                <a:gd name="T3" fmla="*/ 90 h 125"/>
                <a:gd name="T4" fmla="*/ 12 w 113"/>
                <a:gd name="T5" fmla="*/ 121 h 125"/>
                <a:gd name="T6" fmla="*/ 12 w 113"/>
                <a:gd name="T7" fmla="*/ 121 h 125"/>
                <a:gd name="T8" fmla="*/ 12 w 113"/>
                <a:gd name="T9" fmla="*/ 125 h 125"/>
                <a:gd name="T10" fmla="*/ 20 w 113"/>
                <a:gd name="T11" fmla="*/ 94 h 125"/>
                <a:gd name="T12" fmla="*/ 21 w 113"/>
                <a:gd name="T13" fmla="*/ 88 h 125"/>
                <a:gd name="T14" fmla="*/ 22 w 113"/>
                <a:gd name="T15" fmla="*/ 77 h 125"/>
                <a:gd name="T16" fmla="*/ 22 w 113"/>
                <a:gd name="T17" fmla="*/ 73 h 125"/>
                <a:gd name="T18" fmla="*/ 22 w 113"/>
                <a:gd name="T19" fmla="*/ 73 h 125"/>
                <a:gd name="T20" fmla="*/ 22 w 113"/>
                <a:gd name="T21" fmla="*/ 73 h 125"/>
                <a:gd name="T22" fmla="*/ 22 w 113"/>
                <a:gd name="T23" fmla="*/ 73 h 125"/>
                <a:gd name="T24" fmla="*/ 23 w 113"/>
                <a:gd name="T25" fmla="*/ 0 h 125"/>
                <a:gd name="T26" fmla="*/ 13 w 113"/>
                <a:gd name="T27" fmla="*/ 2 h 125"/>
                <a:gd name="T28" fmla="*/ 9 w 113"/>
                <a:gd name="T29" fmla="*/ 4 h 125"/>
                <a:gd name="T30" fmla="*/ 2 w 113"/>
                <a:gd name="T31" fmla="*/ 14 h 125"/>
                <a:gd name="T32" fmla="*/ 1 w 113"/>
                <a:gd name="T33" fmla="*/ 15 h 125"/>
                <a:gd name="T34" fmla="*/ 1 w 113"/>
                <a:gd name="T35" fmla="*/ 15 h 125"/>
                <a:gd name="T36" fmla="*/ 1 w 113"/>
                <a:gd name="T37" fmla="*/ 22 h 125"/>
                <a:gd name="T38" fmla="*/ 2 w 113"/>
                <a:gd name="T39" fmla="*/ 18 h 125"/>
                <a:gd name="T40" fmla="*/ 14 w 113"/>
                <a:gd name="T41" fmla="*/ 5 h 125"/>
                <a:gd name="T42" fmla="*/ 24 w 113"/>
                <a:gd name="T43" fmla="*/ 4 h 125"/>
                <a:gd name="T44" fmla="*/ 94 w 113"/>
                <a:gd name="T45" fmla="*/ 51 h 125"/>
                <a:gd name="T46" fmla="*/ 113 w 113"/>
                <a:gd name="T47" fmla="*/ 101 h 125"/>
                <a:gd name="T48" fmla="*/ 93 w 113"/>
                <a:gd name="T49" fmla="*/ 47 h 125"/>
                <a:gd name="T50" fmla="*/ 23 w 113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125">
                  <a:moveTo>
                    <a:pt x="22" y="77"/>
                  </a:moveTo>
                  <a:cubicBezTo>
                    <a:pt x="22" y="81"/>
                    <a:pt x="21" y="86"/>
                    <a:pt x="20" y="90"/>
                  </a:cubicBezTo>
                  <a:cubicBezTo>
                    <a:pt x="17" y="100"/>
                    <a:pt x="13" y="11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2"/>
                    <a:pt x="12" y="124"/>
                    <a:pt x="12" y="125"/>
                  </a:cubicBezTo>
                  <a:cubicBezTo>
                    <a:pt x="12" y="115"/>
                    <a:pt x="17" y="104"/>
                    <a:pt x="20" y="94"/>
                  </a:cubicBezTo>
                  <a:cubicBezTo>
                    <a:pt x="21" y="92"/>
                    <a:pt x="21" y="90"/>
                    <a:pt x="21" y="88"/>
                  </a:cubicBezTo>
                  <a:cubicBezTo>
                    <a:pt x="22" y="84"/>
                    <a:pt x="22" y="80"/>
                    <a:pt x="22" y="77"/>
                  </a:cubicBezTo>
                  <a:moveTo>
                    <a:pt x="22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moveTo>
                    <a:pt x="23" y="0"/>
                  </a:moveTo>
                  <a:cubicBezTo>
                    <a:pt x="20" y="0"/>
                    <a:pt x="16" y="1"/>
                    <a:pt x="13" y="2"/>
                  </a:cubicBezTo>
                  <a:cubicBezTo>
                    <a:pt x="12" y="2"/>
                    <a:pt x="10" y="3"/>
                    <a:pt x="9" y="4"/>
                  </a:cubicBezTo>
                  <a:cubicBezTo>
                    <a:pt x="5" y="6"/>
                    <a:pt x="3" y="10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7"/>
                    <a:pt x="1" y="20"/>
                    <a:pt x="1" y="22"/>
                  </a:cubicBezTo>
                  <a:cubicBezTo>
                    <a:pt x="1" y="21"/>
                    <a:pt x="1" y="19"/>
                    <a:pt x="2" y="18"/>
                  </a:cubicBezTo>
                  <a:cubicBezTo>
                    <a:pt x="3" y="12"/>
                    <a:pt x="8" y="7"/>
                    <a:pt x="14" y="5"/>
                  </a:cubicBezTo>
                  <a:cubicBezTo>
                    <a:pt x="17" y="4"/>
                    <a:pt x="20" y="4"/>
                    <a:pt x="24" y="4"/>
                  </a:cubicBezTo>
                  <a:cubicBezTo>
                    <a:pt x="50" y="4"/>
                    <a:pt x="82" y="33"/>
                    <a:pt x="94" y="51"/>
                  </a:cubicBezTo>
                  <a:cubicBezTo>
                    <a:pt x="103" y="66"/>
                    <a:pt x="109" y="83"/>
                    <a:pt x="113" y="101"/>
                  </a:cubicBezTo>
                  <a:cubicBezTo>
                    <a:pt x="110" y="82"/>
                    <a:pt x="104" y="63"/>
                    <a:pt x="93" y="47"/>
                  </a:cubicBezTo>
                  <a:cubicBezTo>
                    <a:pt x="82" y="29"/>
                    <a:pt x="50" y="0"/>
                    <a:pt x="23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Sḷïḑe">
              <a:extLst>
                <a:ext uri="{FF2B5EF4-FFF2-40B4-BE49-F238E27FC236}">
                  <a16:creationId xmlns:a16="http://schemas.microsoft.com/office/drawing/2014/main" id="{660180B3-A56F-4296-9B63-6C1C8EAC6FE9}"/>
                </a:ext>
              </a:extLst>
            </p:cNvPr>
            <p:cNvSpPr/>
            <p:nvPr/>
          </p:nvSpPr>
          <p:spPr bwMode="auto">
            <a:xfrm>
              <a:off x="3475038" y="4635500"/>
              <a:ext cx="15875" cy="34925"/>
            </a:xfrm>
            <a:custGeom>
              <a:avLst/>
              <a:gdLst>
                <a:gd name="T0" fmla="*/ 11 w 11"/>
                <a:gd name="T1" fmla="*/ 0 h 24"/>
                <a:gd name="T2" fmla="*/ 9 w 11"/>
                <a:gd name="T3" fmla="*/ 0 h 24"/>
                <a:gd name="T4" fmla="*/ 2 w 11"/>
                <a:gd name="T5" fmla="*/ 14 h 24"/>
                <a:gd name="T6" fmla="*/ 0 w 11"/>
                <a:gd name="T7" fmla="*/ 21 h 24"/>
                <a:gd name="T8" fmla="*/ 0 w 11"/>
                <a:gd name="T9" fmla="*/ 20 h 24"/>
                <a:gd name="T10" fmla="*/ 0 w 11"/>
                <a:gd name="T11" fmla="*/ 24 h 24"/>
                <a:gd name="T12" fmla="*/ 1 w 11"/>
                <a:gd name="T13" fmla="*/ 18 h 24"/>
                <a:gd name="T14" fmla="*/ 11 w 1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7" y="5"/>
                    <a:pt x="4" y="9"/>
                    <a:pt x="2" y="14"/>
                  </a:cubicBezTo>
                  <a:cubicBezTo>
                    <a:pt x="1" y="16"/>
                    <a:pt x="0" y="19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2"/>
                    <a:pt x="1" y="20"/>
                    <a:pt x="1" y="18"/>
                  </a:cubicBezTo>
                  <a:cubicBezTo>
                    <a:pt x="4" y="12"/>
                    <a:pt x="9" y="6"/>
                    <a:pt x="11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śḻîde">
              <a:extLst>
                <a:ext uri="{FF2B5EF4-FFF2-40B4-BE49-F238E27FC236}">
                  <a16:creationId xmlns:a16="http://schemas.microsoft.com/office/drawing/2014/main" id="{D3E592F8-80D1-47E4-B232-A29C4AE0B69D}"/>
                </a:ext>
              </a:extLst>
            </p:cNvPr>
            <p:cNvSpPr/>
            <p:nvPr/>
          </p:nvSpPr>
          <p:spPr bwMode="auto">
            <a:xfrm>
              <a:off x="3489326" y="4629150"/>
              <a:ext cx="1588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1"/>
                    <a:pt x="2" y="0"/>
                  </a:cubicBezTo>
                </a:path>
              </a:pathLst>
            </a:custGeom>
            <a:solidFill>
              <a:srgbClr val="C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ṡḻïḓe">
              <a:extLst>
                <a:ext uri="{FF2B5EF4-FFF2-40B4-BE49-F238E27FC236}">
                  <a16:creationId xmlns:a16="http://schemas.microsoft.com/office/drawing/2014/main" id="{F81BAD81-6B3E-4031-AEC1-0CB1A8AC22B9}"/>
                </a:ext>
              </a:extLst>
            </p:cNvPr>
            <p:cNvSpPr/>
            <p:nvPr/>
          </p:nvSpPr>
          <p:spPr bwMode="auto">
            <a:xfrm>
              <a:off x="3490913" y="462597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iṣḻïḋè">
              <a:extLst>
                <a:ext uri="{FF2B5EF4-FFF2-40B4-BE49-F238E27FC236}">
                  <a16:creationId xmlns:a16="http://schemas.microsoft.com/office/drawing/2014/main" id="{D9A5CD4D-D5C7-4A8E-B4A9-D41E129E516C}"/>
                </a:ext>
              </a:extLst>
            </p:cNvPr>
            <p:cNvSpPr/>
            <p:nvPr/>
          </p:nvSpPr>
          <p:spPr bwMode="auto">
            <a:xfrm>
              <a:off x="3225801" y="4762500"/>
              <a:ext cx="274638" cy="92075"/>
            </a:xfrm>
            <a:custGeom>
              <a:avLst/>
              <a:gdLst>
                <a:gd name="T0" fmla="*/ 0 w 189"/>
                <a:gd name="T1" fmla="*/ 10 h 64"/>
                <a:gd name="T2" fmla="*/ 3 w 189"/>
                <a:gd name="T3" fmla="*/ 25 h 64"/>
                <a:gd name="T4" fmla="*/ 3 w 189"/>
                <a:gd name="T5" fmla="*/ 25 h 64"/>
                <a:gd name="T6" fmla="*/ 5 w 189"/>
                <a:gd name="T7" fmla="*/ 26 h 64"/>
                <a:gd name="T8" fmla="*/ 3 w 189"/>
                <a:gd name="T9" fmla="*/ 21 h 64"/>
                <a:gd name="T10" fmla="*/ 0 w 189"/>
                <a:gd name="T11" fmla="*/ 10 h 64"/>
                <a:gd name="T12" fmla="*/ 189 w 189"/>
                <a:gd name="T13" fmla="*/ 0 h 64"/>
                <a:gd name="T14" fmla="*/ 172 w 189"/>
                <a:gd name="T15" fmla="*/ 57 h 64"/>
                <a:gd name="T16" fmla="*/ 171 w 189"/>
                <a:gd name="T17" fmla="*/ 64 h 64"/>
                <a:gd name="T18" fmla="*/ 172 w 189"/>
                <a:gd name="T19" fmla="*/ 61 h 64"/>
                <a:gd name="T20" fmla="*/ 182 w 189"/>
                <a:gd name="T21" fmla="*/ 28 h 64"/>
                <a:gd name="T22" fmla="*/ 189 w 189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64">
                  <a:moveTo>
                    <a:pt x="0" y="10"/>
                  </a:moveTo>
                  <a:cubicBezTo>
                    <a:pt x="0" y="15"/>
                    <a:pt x="1" y="20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4"/>
                    <a:pt x="4" y="22"/>
                    <a:pt x="3" y="21"/>
                  </a:cubicBezTo>
                  <a:cubicBezTo>
                    <a:pt x="2" y="17"/>
                    <a:pt x="1" y="14"/>
                    <a:pt x="0" y="10"/>
                  </a:cubicBezTo>
                  <a:moveTo>
                    <a:pt x="189" y="0"/>
                  </a:moveTo>
                  <a:cubicBezTo>
                    <a:pt x="187" y="19"/>
                    <a:pt x="175" y="37"/>
                    <a:pt x="172" y="57"/>
                  </a:cubicBezTo>
                  <a:cubicBezTo>
                    <a:pt x="172" y="59"/>
                    <a:pt x="171" y="61"/>
                    <a:pt x="171" y="64"/>
                  </a:cubicBezTo>
                  <a:cubicBezTo>
                    <a:pt x="171" y="63"/>
                    <a:pt x="172" y="62"/>
                    <a:pt x="172" y="61"/>
                  </a:cubicBezTo>
                  <a:cubicBezTo>
                    <a:pt x="174" y="49"/>
                    <a:pt x="178" y="38"/>
                    <a:pt x="182" y="28"/>
                  </a:cubicBezTo>
                  <a:cubicBezTo>
                    <a:pt x="186" y="18"/>
                    <a:pt x="189" y="9"/>
                    <a:pt x="18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i$ļîdé">
              <a:extLst>
                <a:ext uri="{FF2B5EF4-FFF2-40B4-BE49-F238E27FC236}">
                  <a16:creationId xmlns:a16="http://schemas.microsoft.com/office/drawing/2014/main" id="{2B9DEA39-29E1-4A65-8405-39B469EC4754}"/>
                </a:ext>
              </a:extLst>
            </p:cNvPr>
            <p:cNvSpPr/>
            <p:nvPr/>
          </p:nvSpPr>
          <p:spPr bwMode="auto">
            <a:xfrm>
              <a:off x="3230563" y="4799013"/>
              <a:ext cx="36513" cy="88900"/>
            </a:xfrm>
            <a:custGeom>
              <a:avLst/>
              <a:gdLst>
                <a:gd name="T0" fmla="*/ 0 w 25"/>
                <a:gd name="T1" fmla="*/ 0 h 61"/>
                <a:gd name="T2" fmla="*/ 0 w 25"/>
                <a:gd name="T3" fmla="*/ 0 h 61"/>
                <a:gd name="T4" fmla="*/ 21 w 25"/>
                <a:gd name="T5" fmla="*/ 44 h 61"/>
                <a:gd name="T6" fmla="*/ 25 w 25"/>
                <a:gd name="T7" fmla="*/ 60 h 61"/>
                <a:gd name="T8" fmla="*/ 25 w 25"/>
                <a:gd name="T9" fmla="*/ 61 h 61"/>
                <a:gd name="T10" fmla="*/ 25 w 25"/>
                <a:gd name="T11" fmla="*/ 56 h 61"/>
                <a:gd name="T12" fmla="*/ 2 w 25"/>
                <a:gd name="T13" fmla="*/ 1 h 61"/>
                <a:gd name="T14" fmla="*/ 0 w 2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5"/>
                    <a:pt x="16" y="29"/>
                    <a:pt x="21" y="44"/>
                  </a:cubicBezTo>
                  <a:cubicBezTo>
                    <a:pt x="23" y="49"/>
                    <a:pt x="25" y="55"/>
                    <a:pt x="25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0"/>
                    <a:pt x="25" y="58"/>
                    <a:pt x="25" y="56"/>
                  </a:cubicBezTo>
                  <a:cubicBezTo>
                    <a:pt x="24" y="36"/>
                    <a:pt x="10" y="19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ŝ1iďé">
              <a:extLst>
                <a:ext uri="{FF2B5EF4-FFF2-40B4-BE49-F238E27FC236}">
                  <a16:creationId xmlns:a16="http://schemas.microsoft.com/office/drawing/2014/main" id="{F01F4179-2DAB-45E1-B453-096231436048}"/>
                </a:ext>
              </a:extLst>
            </p:cNvPr>
            <p:cNvSpPr/>
            <p:nvPr/>
          </p:nvSpPr>
          <p:spPr bwMode="auto">
            <a:xfrm>
              <a:off x="3306763" y="4875213"/>
              <a:ext cx="90488" cy="138113"/>
            </a:xfrm>
            <a:custGeom>
              <a:avLst/>
              <a:gdLst>
                <a:gd name="T0" fmla="*/ 27 w 62"/>
                <a:gd name="T1" fmla="*/ 34 h 95"/>
                <a:gd name="T2" fmla="*/ 19 w 62"/>
                <a:gd name="T3" fmla="*/ 48 h 95"/>
                <a:gd name="T4" fmla="*/ 14 w 62"/>
                <a:gd name="T5" fmla="*/ 58 h 95"/>
                <a:gd name="T6" fmla="*/ 11 w 62"/>
                <a:gd name="T7" fmla="*/ 62 h 95"/>
                <a:gd name="T8" fmla="*/ 1 w 62"/>
                <a:gd name="T9" fmla="*/ 93 h 95"/>
                <a:gd name="T10" fmla="*/ 1 w 62"/>
                <a:gd name="T11" fmla="*/ 93 h 95"/>
                <a:gd name="T12" fmla="*/ 0 w 62"/>
                <a:gd name="T13" fmla="*/ 95 h 95"/>
                <a:gd name="T14" fmla="*/ 13 w 62"/>
                <a:gd name="T15" fmla="*/ 62 h 95"/>
                <a:gd name="T16" fmla="*/ 29 w 62"/>
                <a:gd name="T17" fmla="*/ 35 h 95"/>
                <a:gd name="T18" fmla="*/ 27 w 62"/>
                <a:gd name="T19" fmla="*/ 34 h 95"/>
                <a:gd name="T20" fmla="*/ 62 w 62"/>
                <a:gd name="T21" fmla="*/ 0 h 95"/>
                <a:gd name="T22" fmla="*/ 57 w 62"/>
                <a:gd name="T23" fmla="*/ 3 h 95"/>
                <a:gd name="T24" fmla="*/ 57 w 62"/>
                <a:gd name="T25" fmla="*/ 3 h 95"/>
                <a:gd name="T26" fmla="*/ 32 w 62"/>
                <a:gd name="T27" fmla="*/ 27 h 95"/>
                <a:gd name="T28" fmla="*/ 34 w 62"/>
                <a:gd name="T29" fmla="*/ 28 h 95"/>
                <a:gd name="T30" fmla="*/ 59 w 62"/>
                <a:gd name="T31" fmla="*/ 6 h 95"/>
                <a:gd name="T32" fmla="*/ 62 w 62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95">
                  <a:moveTo>
                    <a:pt x="27" y="34"/>
                  </a:moveTo>
                  <a:cubicBezTo>
                    <a:pt x="24" y="39"/>
                    <a:pt x="21" y="43"/>
                    <a:pt x="19" y="48"/>
                  </a:cubicBezTo>
                  <a:cubicBezTo>
                    <a:pt x="17" y="51"/>
                    <a:pt x="15" y="54"/>
                    <a:pt x="14" y="58"/>
                  </a:cubicBezTo>
                  <a:cubicBezTo>
                    <a:pt x="13" y="59"/>
                    <a:pt x="12" y="61"/>
                    <a:pt x="11" y="62"/>
                  </a:cubicBezTo>
                  <a:cubicBezTo>
                    <a:pt x="6" y="72"/>
                    <a:pt x="1" y="8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0" y="95"/>
                    <a:pt x="0" y="95"/>
                  </a:cubicBezTo>
                  <a:cubicBezTo>
                    <a:pt x="2" y="84"/>
                    <a:pt x="8" y="72"/>
                    <a:pt x="13" y="62"/>
                  </a:cubicBezTo>
                  <a:cubicBezTo>
                    <a:pt x="18" y="53"/>
                    <a:pt x="23" y="43"/>
                    <a:pt x="29" y="35"/>
                  </a:cubicBezTo>
                  <a:cubicBezTo>
                    <a:pt x="28" y="35"/>
                    <a:pt x="28" y="34"/>
                    <a:pt x="27" y="34"/>
                  </a:cubicBezTo>
                  <a:moveTo>
                    <a:pt x="62" y="0"/>
                  </a:moveTo>
                  <a:cubicBezTo>
                    <a:pt x="60" y="1"/>
                    <a:pt x="59" y="2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47" y="9"/>
                    <a:pt x="39" y="18"/>
                    <a:pt x="32" y="27"/>
                  </a:cubicBezTo>
                  <a:cubicBezTo>
                    <a:pt x="32" y="27"/>
                    <a:pt x="33" y="27"/>
                    <a:pt x="34" y="28"/>
                  </a:cubicBezTo>
                  <a:cubicBezTo>
                    <a:pt x="41" y="19"/>
                    <a:pt x="49" y="11"/>
                    <a:pt x="59" y="6"/>
                  </a:cubicBezTo>
                  <a:cubicBezTo>
                    <a:pt x="60" y="4"/>
                    <a:pt x="61" y="2"/>
                    <a:pt x="62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šľîḋè">
              <a:extLst>
                <a:ext uri="{FF2B5EF4-FFF2-40B4-BE49-F238E27FC236}">
                  <a16:creationId xmlns:a16="http://schemas.microsoft.com/office/drawing/2014/main" id="{22B78857-7985-478F-9347-273A6FE9D4D6}"/>
                </a:ext>
              </a:extLst>
            </p:cNvPr>
            <p:cNvSpPr/>
            <p:nvPr/>
          </p:nvSpPr>
          <p:spPr bwMode="auto">
            <a:xfrm>
              <a:off x="3346451" y="4914900"/>
              <a:ext cx="9525" cy="11113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7 h 8"/>
                <a:gd name="T4" fmla="*/ 2 w 7"/>
                <a:gd name="T5" fmla="*/ 8 h 8"/>
                <a:gd name="T6" fmla="*/ 7 w 7"/>
                <a:gd name="T7" fmla="*/ 1 h 8"/>
                <a:gd name="T8" fmla="*/ 5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3"/>
                    <a:pt x="1" y="5"/>
                    <a:pt x="0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4" y="5"/>
                    <a:pt x="5" y="3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35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îšḻïḑè">
              <a:extLst>
                <a:ext uri="{FF2B5EF4-FFF2-40B4-BE49-F238E27FC236}">
                  <a16:creationId xmlns:a16="http://schemas.microsoft.com/office/drawing/2014/main" id="{77DC2136-2EEB-4B4D-97C8-A280B2E9FD8B}"/>
                </a:ext>
              </a:extLst>
            </p:cNvPr>
            <p:cNvSpPr/>
            <p:nvPr/>
          </p:nvSpPr>
          <p:spPr bwMode="auto">
            <a:xfrm>
              <a:off x="3275013" y="4908550"/>
              <a:ext cx="198438" cy="174625"/>
            </a:xfrm>
            <a:custGeom>
              <a:avLst/>
              <a:gdLst>
                <a:gd name="T0" fmla="*/ 0 w 137"/>
                <a:gd name="T1" fmla="*/ 104 h 120"/>
                <a:gd name="T2" fmla="*/ 3 w 137"/>
                <a:gd name="T3" fmla="*/ 112 h 120"/>
                <a:gd name="T4" fmla="*/ 5 w 137"/>
                <a:gd name="T5" fmla="*/ 115 h 120"/>
                <a:gd name="T6" fmla="*/ 15 w 137"/>
                <a:gd name="T7" fmla="*/ 120 h 120"/>
                <a:gd name="T8" fmla="*/ 19 w 137"/>
                <a:gd name="T9" fmla="*/ 119 h 120"/>
                <a:gd name="T10" fmla="*/ 27 w 137"/>
                <a:gd name="T11" fmla="*/ 105 h 120"/>
                <a:gd name="T12" fmla="*/ 20 w 137"/>
                <a:gd name="T13" fmla="*/ 115 h 120"/>
                <a:gd name="T14" fmla="*/ 15 w 137"/>
                <a:gd name="T15" fmla="*/ 116 h 120"/>
                <a:gd name="T16" fmla="*/ 13 w 137"/>
                <a:gd name="T17" fmla="*/ 116 h 120"/>
                <a:gd name="T18" fmla="*/ 4 w 137"/>
                <a:gd name="T19" fmla="*/ 110 h 120"/>
                <a:gd name="T20" fmla="*/ 0 w 137"/>
                <a:gd name="T21" fmla="*/ 104 h 120"/>
                <a:gd name="T22" fmla="*/ 109 w 137"/>
                <a:gd name="T23" fmla="*/ 22 h 120"/>
                <a:gd name="T24" fmla="*/ 109 w 137"/>
                <a:gd name="T25" fmla="*/ 24 h 120"/>
                <a:gd name="T26" fmla="*/ 107 w 137"/>
                <a:gd name="T27" fmla="*/ 30 h 120"/>
                <a:gd name="T28" fmla="*/ 107 w 137"/>
                <a:gd name="T29" fmla="*/ 31 h 120"/>
                <a:gd name="T30" fmla="*/ 88 w 137"/>
                <a:gd name="T31" fmla="*/ 46 h 120"/>
                <a:gd name="T32" fmla="*/ 88 w 137"/>
                <a:gd name="T33" fmla="*/ 46 h 120"/>
                <a:gd name="T34" fmla="*/ 88 w 137"/>
                <a:gd name="T35" fmla="*/ 46 h 120"/>
                <a:gd name="T36" fmla="*/ 86 w 137"/>
                <a:gd name="T37" fmla="*/ 45 h 120"/>
                <a:gd name="T38" fmla="*/ 83 w 137"/>
                <a:gd name="T39" fmla="*/ 25 h 120"/>
                <a:gd name="T40" fmla="*/ 62 w 137"/>
                <a:gd name="T41" fmla="*/ 38 h 120"/>
                <a:gd name="T42" fmla="*/ 61 w 137"/>
                <a:gd name="T43" fmla="*/ 42 h 120"/>
                <a:gd name="T44" fmla="*/ 83 w 137"/>
                <a:gd name="T45" fmla="*/ 29 h 120"/>
                <a:gd name="T46" fmla="*/ 86 w 137"/>
                <a:gd name="T47" fmla="*/ 49 h 120"/>
                <a:gd name="T48" fmla="*/ 88 w 137"/>
                <a:gd name="T49" fmla="*/ 50 h 120"/>
                <a:gd name="T50" fmla="*/ 107 w 137"/>
                <a:gd name="T51" fmla="*/ 35 h 120"/>
                <a:gd name="T52" fmla="*/ 109 w 137"/>
                <a:gd name="T53" fmla="*/ 22 h 120"/>
                <a:gd name="T54" fmla="*/ 137 w 137"/>
                <a:gd name="T55" fmla="*/ 0 h 120"/>
                <a:gd name="T56" fmla="*/ 129 w 137"/>
                <a:gd name="T57" fmla="*/ 20 h 120"/>
                <a:gd name="T58" fmla="*/ 123 w 137"/>
                <a:gd name="T59" fmla="*/ 24 h 120"/>
                <a:gd name="T60" fmla="*/ 122 w 137"/>
                <a:gd name="T61" fmla="*/ 24 h 120"/>
                <a:gd name="T62" fmla="*/ 109 w 137"/>
                <a:gd name="T63" fmla="*/ 4 h 120"/>
                <a:gd name="T64" fmla="*/ 109 w 137"/>
                <a:gd name="T65" fmla="*/ 4 h 120"/>
                <a:gd name="T66" fmla="*/ 109 w 137"/>
                <a:gd name="T67" fmla="*/ 4 h 120"/>
                <a:gd name="T68" fmla="*/ 109 w 137"/>
                <a:gd name="T69" fmla="*/ 8 h 120"/>
                <a:gd name="T70" fmla="*/ 122 w 137"/>
                <a:gd name="T71" fmla="*/ 28 h 120"/>
                <a:gd name="T72" fmla="*/ 123 w 137"/>
                <a:gd name="T73" fmla="*/ 28 h 120"/>
                <a:gd name="T74" fmla="*/ 129 w 137"/>
                <a:gd name="T75" fmla="*/ 24 h 120"/>
                <a:gd name="T76" fmla="*/ 137 w 137"/>
                <a:gd name="T7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120">
                  <a:moveTo>
                    <a:pt x="0" y="104"/>
                  </a:moveTo>
                  <a:cubicBezTo>
                    <a:pt x="0" y="107"/>
                    <a:pt x="1" y="111"/>
                    <a:pt x="3" y="112"/>
                  </a:cubicBezTo>
                  <a:cubicBezTo>
                    <a:pt x="4" y="113"/>
                    <a:pt x="5" y="114"/>
                    <a:pt x="5" y="115"/>
                  </a:cubicBezTo>
                  <a:cubicBezTo>
                    <a:pt x="8" y="118"/>
                    <a:pt x="11" y="120"/>
                    <a:pt x="15" y="120"/>
                  </a:cubicBezTo>
                  <a:cubicBezTo>
                    <a:pt x="17" y="120"/>
                    <a:pt x="18" y="120"/>
                    <a:pt x="19" y="119"/>
                  </a:cubicBezTo>
                  <a:cubicBezTo>
                    <a:pt x="25" y="117"/>
                    <a:pt x="27" y="111"/>
                    <a:pt x="27" y="105"/>
                  </a:cubicBezTo>
                  <a:cubicBezTo>
                    <a:pt x="26" y="109"/>
                    <a:pt x="24" y="114"/>
                    <a:pt x="20" y="115"/>
                  </a:cubicBezTo>
                  <a:cubicBezTo>
                    <a:pt x="18" y="116"/>
                    <a:pt x="17" y="116"/>
                    <a:pt x="15" y="116"/>
                  </a:cubicBezTo>
                  <a:cubicBezTo>
                    <a:pt x="14" y="116"/>
                    <a:pt x="14" y="116"/>
                    <a:pt x="13" y="116"/>
                  </a:cubicBezTo>
                  <a:cubicBezTo>
                    <a:pt x="9" y="115"/>
                    <a:pt x="6" y="113"/>
                    <a:pt x="4" y="110"/>
                  </a:cubicBezTo>
                  <a:cubicBezTo>
                    <a:pt x="2" y="108"/>
                    <a:pt x="1" y="106"/>
                    <a:pt x="0" y="104"/>
                  </a:cubicBezTo>
                  <a:moveTo>
                    <a:pt x="109" y="22"/>
                  </a:moveTo>
                  <a:cubicBezTo>
                    <a:pt x="109" y="23"/>
                    <a:pt x="109" y="24"/>
                    <a:pt x="109" y="24"/>
                  </a:cubicBezTo>
                  <a:cubicBezTo>
                    <a:pt x="109" y="26"/>
                    <a:pt x="108" y="28"/>
                    <a:pt x="107" y="30"/>
                  </a:cubicBezTo>
                  <a:cubicBezTo>
                    <a:pt x="107" y="30"/>
                    <a:pt x="107" y="31"/>
                    <a:pt x="107" y="31"/>
                  </a:cubicBezTo>
                  <a:cubicBezTo>
                    <a:pt x="104" y="39"/>
                    <a:pt x="9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7" y="46"/>
                    <a:pt x="86" y="4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7" y="31"/>
                    <a:pt x="70" y="35"/>
                    <a:pt x="62" y="38"/>
                  </a:cubicBezTo>
                  <a:cubicBezTo>
                    <a:pt x="61" y="40"/>
                    <a:pt x="61" y="41"/>
                    <a:pt x="61" y="42"/>
                  </a:cubicBezTo>
                  <a:cubicBezTo>
                    <a:pt x="69" y="40"/>
                    <a:pt x="76" y="35"/>
                    <a:pt x="83" y="29"/>
                  </a:cubicBezTo>
                  <a:cubicBezTo>
                    <a:pt x="84" y="36"/>
                    <a:pt x="85" y="43"/>
                    <a:pt x="86" y="49"/>
                  </a:cubicBezTo>
                  <a:cubicBezTo>
                    <a:pt x="86" y="50"/>
                    <a:pt x="87" y="50"/>
                    <a:pt x="88" y="50"/>
                  </a:cubicBezTo>
                  <a:cubicBezTo>
                    <a:pt x="96" y="50"/>
                    <a:pt x="104" y="43"/>
                    <a:pt x="107" y="35"/>
                  </a:cubicBezTo>
                  <a:cubicBezTo>
                    <a:pt x="108" y="31"/>
                    <a:pt x="109" y="27"/>
                    <a:pt x="109" y="22"/>
                  </a:cubicBezTo>
                  <a:moveTo>
                    <a:pt x="137" y="0"/>
                  </a:moveTo>
                  <a:cubicBezTo>
                    <a:pt x="136" y="8"/>
                    <a:pt x="134" y="14"/>
                    <a:pt x="129" y="20"/>
                  </a:cubicBezTo>
                  <a:cubicBezTo>
                    <a:pt x="128" y="22"/>
                    <a:pt x="126" y="23"/>
                    <a:pt x="123" y="24"/>
                  </a:cubicBezTo>
                  <a:cubicBezTo>
                    <a:pt x="123" y="24"/>
                    <a:pt x="123" y="24"/>
                    <a:pt x="122" y="24"/>
                  </a:cubicBezTo>
                  <a:cubicBezTo>
                    <a:pt x="115" y="24"/>
                    <a:pt x="116" y="10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5"/>
                    <a:pt x="109" y="7"/>
                    <a:pt x="109" y="8"/>
                  </a:cubicBezTo>
                  <a:cubicBezTo>
                    <a:pt x="115" y="14"/>
                    <a:pt x="114" y="28"/>
                    <a:pt x="122" y="28"/>
                  </a:cubicBezTo>
                  <a:cubicBezTo>
                    <a:pt x="122" y="28"/>
                    <a:pt x="123" y="28"/>
                    <a:pt x="123" y="28"/>
                  </a:cubicBezTo>
                  <a:cubicBezTo>
                    <a:pt x="125" y="27"/>
                    <a:pt x="127" y="26"/>
                    <a:pt x="129" y="24"/>
                  </a:cubicBezTo>
                  <a:cubicBezTo>
                    <a:pt x="134" y="17"/>
                    <a:pt x="136" y="9"/>
                    <a:pt x="137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šḷíde">
              <a:extLst>
                <a:ext uri="{FF2B5EF4-FFF2-40B4-BE49-F238E27FC236}">
                  <a16:creationId xmlns:a16="http://schemas.microsoft.com/office/drawing/2014/main" id="{7623E90D-429F-416A-B8BE-E950EB828788}"/>
                </a:ext>
              </a:extLst>
            </p:cNvPr>
            <p:cNvSpPr/>
            <p:nvPr/>
          </p:nvSpPr>
          <p:spPr bwMode="auto">
            <a:xfrm>
              <a:off x="3255963" y="4951413"/>
              <a:ext cx="26988" cy="123825"/>
            </a:xfrm>
            <a:custGeom>
              <a:avLst/>
              <a:gdLst>
                <a:gd name="T0" fmla="*/ 1 w 18"/>
                <a:gd name="T1" fmla="*/ 0 h 86"/>
                <a:gd name="T2" fmla="*/ 10 w 18"/>
                <a:gd name="T3" fmla="*/ 66 h 86"/>
                <a:gd name="T4" fmla="*/ 10 w 18"/>
                <a:gd name="T5" fmla="*/ 68 h 86"/>
                <a:gd name="T6" fmla="*/ 14 w 18"/>
                <a:gd name="T7" fmla="*/ 80 h 86"/>
                <a:gd name="T8" fmla="*/ 16 w 18"/>
                <a:gd name="T9" fmla="*/ 83 h 86"/>
                <a:gd name="T10" fmla="*/ 17 w 18"/>
                <a:gd name="T11" fmla="*/ 85 h 86"/>
                <a:gd name="T12" fmla="*/ 17 w 18"/>
                <a:gd name="T13" fmla="*/ 85 h 86"/>
                <a:gd name="T14" fmla="*/ 18 w 18"/>
                <a:gd name="T15" fmla="*/ 86 h 86"/>
                <a:gd name="T16" fmla="*/ 16 w 18"/>
                <a:gd name="T17" fmla="*/ 83 h 86"/>
                <a:gd name="T18" fmla="*/ 13 w 18"/>
                <a:gd name="T19" fmla="*/ 75 h 86"/>
                <a:gd name="T20" fmla="*/ 10 w 18"/>
                <a:gd name="T21" fmla="*/ 64 h 86"/>
                <a:gd name="T22" fmla="*/ 9 w 18"/>
                <a:gd name="T23" fmla="*/ 60 h 86"/>
                <a:gd name="T24" fmla="*/ 2 w 18"/>
                <a:gd name="T25" fmla="*/ 20 h 86"/>
                <a:gd name="T26" fmla="*/ 1 w 18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86">
                  <a:moveTo>
                    <a:pt x="1" y="0"/>
                  </a:moveTo>
                  <a:cubicBezTo>
                    <a:pt x="0" y="22"/>
                    <a:pt x="5" y="45"/>
                    <a:pt x="10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72"/>
                    <a:pt x="12" y="76"/>
                    <a:pt x="14" y="80"/>
                  </a:cubicBezTo>
                  <a:cubicBezTo>
                    <a:pt x="14" y="81"/>
                    <a:pt x="15" y="82"/>
                    <a:pt x="16" y="83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6"/>
                    <a:pt x="18" y="86"/>
                    <a:pt x="18" y="86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14" y="82"/>
                    <a:pt x="13" y="78"/>
                    <a:pt x="13" y="75"/>
                  </a:cubicBezTo>
                  <a:cubicBezTo>
                    <a:pt x="12" y="71"/>
                    <a:pt x="11" y="68"/>
                    <a:pt x="10" y="64"/>
                  </a:cubicBezTo>
                  <a:cubicBezTo>
                    <a:pt x="10" y="63"/>
                    <a:pt x="10" y="61"/>
                    <a:pt x="9" y="60"/>
                  </a:cubicBezTo>
                  <a:cubicBezTo>
                    <a:pt x="6" y="47"/>
                    <a:pt x="3" y="33"/>
                    <a:pt x="2" y="20"/>
                  </a:cubicBezTo>
                  <a:cubicBezTo>
                    <a:pt x="1" y="13"/>
                    <a:pt x="1" y="7"/>
                    <a:pt x="1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ïṥḻíḓè">
              <a:extLst>
                <a:ext uri="{FF2B5EF4-FFF2-40B4-BE49-F238E27FC236}">
                  <a16:creationId xmlns:a16="http://schemas.microsoft.com/office/drawing/2014/main" id="{41F5F1A3-A4C8-4A33-8B59-4B0837970AC8}"/>
                </a:ext>
              </a:extLst>
            </p:cNvPr>
            <p:cNvSpPr/>
            <p:nvPr/>
          </p:nvSpPr>
          <p:spPr bwMode="auto">
            <a:xfrm>
              <a:off x="3222626" y="4200525"/>
              <a:ext cx="474663" cy="877888"/>
            </a:xfrm>
            <a:custGeom>
              <a:avLst/>
              <a:gdLst>
                <a:gd name="T0" fmla="*/ 165 w 327"/>
                <a:gd name="T1" fmla="*/ 217 h 606"/>
                <a:gd name="T2" fmla="*/ 161 w 327"/>
                <a:gd name="T3" fmla="*/ 265 h 606"/>
                <a:gd name="T4" fmla="*/ 185 w 327"/>
                <a:gd name="T5" fmla="*/ 289 h 606"/>
                <a:gd name="T6" fmla="*/ 176 w 327"/>
                <a:gd name="T7" fmla="*/ 314 h 606"/>
                <a:gd name="T8" fmla="*/ 191 w 327"/>
                <a:gd name="T9" fmla="*/ 376 h 606"/>
                <a:gd name="T10" fmla="*/ 174 w 327"/>
                <a:gd name="T11" fmla="*/ 445 h 606"/>
                <a:gd name="T12" fmla="*/ 165 w 327"/>
                <a:gd name="T13" fmla="*/ 509 h 606"/>
                <a:gd name="T14" fmla="*/ 159 w 327"/>
                <a:gd name="T15" fmla="*/ 513 h 606"/>
                <a:gd name="T16" fmla="*/ 145 w 327"/>
                <a:gd name="T17" fmla="*/ 493 h 606"/>
                <a:gd name="T18" fmla="*/ 143 w 327"/>
                <a:gd name="T19" fmla="*/ 520 h 606"/>
                <a:gd name="T20" fmla="*/ 122 w 327"/>
                <a:gd name="T21" fmla="*/ 534 h 606"/>
                <a:gd name="T22" fmla="*/ 119 w 327"/>
                <a:gd name="T23" fmla="*/ 514 h 606"/>
                <a:gd name="T24" fmla="*/ 97 w 327"/>
                <a:gd name="T25" fmla="*/ 528 h 606"/>
                <a:gd name="T26" fmla="*/ 120 w 327"/>
                <a:gd name="T27" fmla="*/ 466 h 606"/>
                <a:gd name="T28" fmla="*/ 72 w 327"/>
                <a:gd name="T29" fmla="*/ 524 h 606"/>
                <a:gd name="T30" fmla="*/ 59 w 327"/>
                <a:gd name="T31" fmla="*/ 569 h 606"/>
                <a:gd name="T32" fmla="*/ 63 w 327"/>
                <a:gd name="T33" fmla="*/ 588 h 606"/>
                <a:gd name="T34" fmla="*/ 56 w 327"/>
                <a:gd name="T35" fmla="*/ 604 h 606"/>
                <a:gd name="T36" fmla="*/ 40 w 327"/>
                <a:gd name="T37" fmla="*/ 599 h 606"/>
                <a:gd name="T38" fmla="*/ 33 w 327"/>
                <a:gd name="T39" fmla="*/ 582 h 606"/>
                <a:gd name="T40" fmla="*/ 26 w 327"/>
                <a:gd name="T41" fmla="*/ 499 h 606"/>
                <a:gd name="T42" fmla="*/ 30 w 327"/>
                <a:gd name="T43" fmla="*/ 469 h 606"/>
                <a:gd name="T44" fmla="*/ 5 w 327"/>
                <a:gd name="T45" fmla="*/ 409 h 606"/>
                <a:gd name="T46" fmla="*/ 6 w 327"/>
                <a:gd name="T47" fmla="*/ 384 h 606"/>
                <a:gd name="T48" fmla="*/ 17 w 327"/>
                <a:gd name="T49" fmla="*/ 377 h 606"/>
                <a:gd name="T50" fmla="*/ 36 w 327"/>
                <a:gd name="T51" fmla="*/ 342 h 606"/>
                <a:gd name="T52" fmla="*/ 34 w 327"/>
                <a:gd name="T53" fmla="*/ 299 h 606"/>
                <a:gd name="T54" fmla="*/ 22 w 327"/>
                <a:gd name="T55" fmla="*/ 235 h 606"/>
                <a:gd name="T56" fmla="*/ 49 w 327"/>
                <a:gd name="T57" fmla="*/ 176 h 606"/>
                <a:gd name="T58" fmla="*/ 63 w 327"/>
                <a:gd name="T59" fmla="*/ 96 h 606"/>
                <a:gd name="T60" fmla="*/ 67 w 327"/>
                <a:gd name="T61" fmla="*/ 58 h 606"/>
                <a:gd name="T62" fmla="*/ 110 w 327"/>
                <a:gd name="T63" fmla="*/ 41 h 606"/>
                <a:gd name="T64" fmla="*/ 123 w 327"/>
                <a:gd name="T65" fmla="*/ 23 h 606"/>
                <a:gd name="T66" fmla="*/ 171 w 327"/>
                <a:gd name="T67" fmla="*/ 5 h 606"/>
                <a:gd name="T68" fmla="*/ 195 w 327"/>
                <a:gd name="T69" fmla="*/ 15 h 606"/>
                <a:gd name="T70" fmla="*/ 231 w 327"/>
                <a:gd name="T71" fmla="*/ 20 h 606"/>
                <a:gd name="T72" fmla="*/ 262 w 327"/>
                <a:gd name="T73" fmla="*/ 35 h 606"/>
                <a:gd name="T74" fmla="*/ 271 w 327"/>
                <a:gd name="T75" fmla="*/ 52 h 606"/>
                <a:gd name="T76" fmla="*/ 302 w 327"/>
                <a:gd name="T77" fmla="*/ 78 h 606"/>
                <a:gd name="T78" fmla="*/ 320 w 327"/>
                <a:gd name="T79" fmla="*/ 143 h 606"/>
                <a:gd name="T80" fmla="*/ 300 w 327"/>
                <a:gd name="T81" fmla="*/ 194 h 606"/>
                <a:gd name="T82" fmla="*/ 303 w 327"/>
                <a:gd name="T83" fmla="*/ 217 h 606"/>
                <a:gd name="T84" fmla="*/ 259 w 327"/>
                <a:gd name="T85" fmla="*/ 260 h 606"/>
                <a:gd name="T86" fmla="*/ 238 w 327"/>
                <a:gd name="T87" fmla="*/ 174 h 606"/>
                <a:gd name="T88" fmla="*/ 158 w 327"/>
                <a:gd name="T89" fmla="*/ 129 h 606"/>
                <a:gd name="T90" fmla="*/ 146 w 327"/>
                <a:gd name="T91" fmla="*/ 142 h 606"/>
                <a:gd name="T92" fmla="*/ 156 w 327"/>
                <a:gd name="T93" fmla="*/ 164 h 606"/>
                <a:gd name="T94" fmla="*/ 165 w 327"/>
                <a:gd name="T95" fmla="*/ 21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" h="606">
                  <a:moveTo>
                    <a:pt x="165" y="217"/>
                  </a:moveTo>
                  <a:cubicBezTo>
                    <a:pt x="161" y="233"/>
                    <a:pt x="151" y="252"/>
                    <a:pt x="161" y="265"/>
                  </a:cubicBezTo>
                  <a:cubicBezTo>
                    <a:pt x="168" y="274"/>
                    <a:pt x="183" y="277"/>
                    <a:pt x="185" y="289"/>
                  </a:cubicBezTo>
                  <a:cubicBezTo>
                    <a:pt x="187" y="298"/>
                    <a:pt x="179" y="305"/>
                    <a:pt x="176" y="314"/>
                  </a:cubicBezTo>
                  <a:cubicBezTo>
                    <a:pt x="168" y="335"/>
                    <a:pt x="188" y="355"/>
                    <a:pt x="191" y="376"/>
                  </a:cubicBezTo>
                  <a:cubicBezTo>
                    <a:pt x="195" y="400"/>
                    <a:pt x="177" y="421"/>
                    <a:pt x="174" y="445"/>
                  </a:cubicBezTo>
                  <a:cubicBezTo>
                    <a:pt x="171" y="467"/>
                    <a:pt x="179" y="492"/>
                    <a:pt x="165" y="509"/>
                  </a:cubicBezTo>
                  <a:cubicBezTo>
                    <a:pt x="164" y="511"/>
                    <a:pt x="162" y="512"/>
                    <a:pt x="159" y="513"/>
                  </a:cubicBezTo>
                  <a:cubicBezTo>
                    <a:pt x="150" y="514"/>
                    <a:pt x="152" y="498"/>
                    <a:pt x="145" y="493"/>
                  </a:cubicBezTo>
                  <a:cubicBezTo>
                    <a:pt x="146" y="502"/>
                    <a:pt x="146" y="512"/>
                    <a:pt x="143" y="520"/>
                  </a:cubicBezTo>
                  <a:cubicBezTo>
                    <a:pt x="140" y="529"/>
                    <a:pt x="131" y="536"/>
                    <a:pt x="122" y="534"/>
                  </a:cubicBezTo>
                  <a:cubicBezTo>
                    <a:pt x="119" y="514"/>
                    <a:pt x="119" y="514"/>
                    <a:pt x="119" y="514"/>
                  </a:cubicBezTo>
                  <a:cubicBezTo>
                    <a:pt x="113" y="520"/>
                    <a:pt x="105" y="525"/>
                    <a:pt x="97" y="528"/>
                  </a:cubicBezTo>
                  <a:cubicBezTo>
                    <a:pt x="100" y="506"/>
                    <a:pt x="108" y="485"/>
                    <a:pt x="120" y="466"/>
                  </a:cubicBezTo>
                  <a:cubicBezTo>
                    <a:pt x="97" y="477"/>
                    <a:pt x="83" y="501"/>
                    <a:pt x="72" y="524"/>
                  </a:cubicBezTo>
                  <a:cubicBezTo>
                    <a:pt x="64" y="538"/>
                    <a:pt x="56" y="553"/>
                    <a:pt x="59" y="569"/>
                  </a:cubicBezTo>
                  <a:cubicBezTo>
                    <a:pt x="60" y="575"/>
                    <a:pt x="63" y="581"/>
                    <a:pt x="63" y="588"/>
                  </a:cubicBezTo>
                  <a:cubicBezTo>
                    <a:pt x="64" y="594"/>
                    <a:pt x="62" y="602"/>
                    <a:pt x="56" y="604"/>
                  </a:cubicBezTo>
                  <a:cubicBezTo>
                    <a:pt x="50" y="606"/>
                    <a:pt x="43" y="604"/>
                    <a:pt x="40" y="599"/>
                  </a:cubicBezTo>
                  <a:cubicBezTo>
                    <a:pt x="36" y="594"/>
                    <a:pt x="34" y="588"/>
                    <a:pt x="33" y="582"/>
                  </a:cubicBezTo>
                  <a:cubicBezTo>
                    <a:pt x="27" y="555"/>
                    <a:pt x="21" y="527"/>
                    <a:pt x="26" y="499"/>
                  </a:cubicBezTo>
                  <a:cubicBezTo>
                    <a:pt x="27" y="489"/>
                    <a:pt x="30" y="479"/>
                    <a:pt x="30" y="469"/>
                  </a:cubicBezTo>
                  <a:cubicBezTo>
                    <a:pt x="29" y="447"/>
                    <a:pt x="13" y="429"/>
                    <a:pt x="5" y="409"/>
                  </a:cubicBezTo>
                  <a:cubicBezTo>
                    <a:pt x="2" y="401"/>
                    <a:pt x="0" y="391"/>
                    <a:pt x="6" y="384"/>
                  </a:cubicBezTo>
                  <a:cubicBezTo>
                    <a:pt x="9" y="382"/>
                    <a:pt x="13" y="379"/>
                    <a:pt x="17" y="377"/>
                  </a:cubicBezTo>
                  <a:cubicBezTo>
                    <a:pt x="28" y="370"/>
                    <a:pt x="33" y="356"/>
                    <a:pt x="36" y="342"/>
                  </a:cubicBezTo>
                  <a:cubicBezTo>
                    <a:pt x="38" y="328"/>
                    <a:pt x="37" y="313"/>
                    <a:pt x="34" y="299"/>
                  </a:cubicBezTo>
                  <a:cubicBezTo>
                    <a:pt x="30" y="277"/>
                    <a:pt x="19" y="256"/>
                    <a:pt x="22" y="235"/>
                  </a:cubicBezTo>
                  <a:cubicBezTo>
                    <a:pt x="24" y="213"/>
                    <a:pt x="39" y="196"/>
                    <a:pt x="49" y="176"/>
                  </a:cubicBezTo>
                  <a:cubicBezTo>
                    <a:pt x="62" y="152"/>
                    <a:pt x="66" y="123"/>
                    <a:pt x="63" y="96"/>
                  </a:cubicBezTo>
                  <a:cubicBezTo>
                    <a:pt x="61" y="83"/>
                    <a:pt x="58" y="68"/>
                    <a:pt x="67" y="58"/>
                  </a:cubicBezTo>
                  <a:cubicBezTo>
                    <a:pt x="77" y="47"/>
                    <a:pt x="98" y="51"/>
                    <a:pt x="110" y="41"/>
                  </a:cubicBezTo>
                  <a:cubicBezTo>
                    <a:pt x="115" y="36"/>
                    <a:pt x="118" y="29"/>
                    <a:pt x="123" y="23"/>
                  </a:cubicBezTo>
                  <a:cubicBezTo>
                    <a:pt x="134" y="7"/>
                    <a:pt x="153" y="0"/>
                    <a:pt x="171" y="5"/>
                  </a:cubicBezTo>
                  <a:cubicBezTo>
                    <a:pt x="180" y="8"/>
                    <a:pt x="187" y="12"/>
                    <a:pt x="195" y="15"/>
                  </a:cubicBezTo>
                  <a:cubicBezTo>
                    <a:pt x="207" y="19"/>
                    <a:pt x="219" y="18"/>
                    <a:pt x="231" y="20"/>
                  </a:cubicBezTo>
                  <a:cubicBezTo>
                    <a:pt x="243" y="21"/>
                    <a:pt x="256" y="25"/>
                    <a:pt x="262" y="35"/>
                  </a:cubicBezTo>
                  <a:cubicBezTo>
                    <a:pt x="266" y="40"/>
                    <a:pt x="268" y="47"/>
                    <a:pt x="271" y="52"/>
                  </a:cubicBezTo>
                  <a:cubicBezTo>
                    <a:pt x="278" y="64"/>
                    <a:pt x="292" y="69"/>
                    <a:pt x="302" y="78"/>
                  </a:cubicBezTo>
                  <a:cubicBezTo>
                    <a:pt x="321" y="95"/>
                    <a:pt x="327" y="120"/>
                    <a:pt x="320" y="143"/>
                  </a:cubicBezTo>
                  <a:cubicBezTo>
                    <a:pt x="313" y="161"/>
                    <a:pt x="299" y="176"/>
                    <a:pt x="300" y="194"/>
                  </a:cubicBezTo>
                  <a:cubicBezTo>
                    <a:pt x="301" y="202"/>
                    <a:pt x="304" y="209"/>
                    <a:pt x="303" y="217"/>
                  </a:cubicBezTo>
                  <a:cubicBezTo>
                    <a:pt x="300" y="237"/>
                    <a:pt x="270" y="242"/>
                    <a:pt x="259" y="260"/>
                  </a:cubicBezTo>
                  <a:cubicBezTo>
                    <a:pt x="260" y="230"/>
                    <a:pt x="255" y="199"/>
                    <a:pt x="238" y="174"/>
                  </a:cubicBezTo>
                  <a:cubicBezTo>
                    <a:pt x="225" y="154"/>
                    <a:pt x="186" y="119"/>
                    <a:pt x="158" y="129"/>
                  </a:cubicBezTo>
                  <a:cubicBezTo>
                    <a:pt x="152" y="131"/>
                    <a:pt x="148" y="136"/>
                    <a:pt x="146" y="142"/>
                  </a:cubicBezTo>
                  <a:cubicBezTo>
                    <a:pt x="144" y="152"/>
                    <a:pt x="151" y="156"/>
                    <a:pt x="156" y="164"/>
                  </a:cubicBezTo>
                  <a:cubicBezTo>
                    <a:pt x="166" y="180"/>
                    <a:pt x="169" y="199"/>
                    <a:pt x="165" y="217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íṩlíḋè">
              <a:extLst>
                <a:ext uri="{FF2B5EF4-FFF2-40B4-BE49-F238E27FC236}">
                  <a16:creationId xmlns:a16="http://schemas.microsoft.com/office/drawing/2014/main" id="{55FA3CD8-B5CD-4C84-81F9-5AC987817403}"/>
                </a:ext>
              </a:extLst>
            </p:cNvPr>
            <p:cNvSpPr/>
            <p:nvPr/>
          </p:nvSpPr>
          <p:spPr bwMode="auto">
            <a:xfrm>
              <a:off x="3254376" y="4545013"/>
              <a:ext cx="22225" cy="120650"/>
            </a:xfrm>
            <a:custGeom>
              <a:avLst/>
              <a:gdLst>
                <a:gd name="T0" fmla="*/ 1 w 16"/>
                <a:gd name="T1" fmla="*/ 0 h 83"/>
                <a:gd name="T2" fmla="*/ 14 w 16"/>
                <a:gd name="T3" fmla="*/ 60 h 83"/>
                <a:gd name="T4" fmla="*/ 16 w 16"/>
                <a:gd name="T5" fmla="*/ 83 h 83"/>
                <a:gd name="T6" fmla="*/ 14 w 16"/>
                <a:gd name="T7" fmla="*/ 55 h 83"/>
                <a:gd name="T8" fmla="*/ 1 w 1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3">
                  <a:moveTo>
                    <a:pt x="1" y="0"/>
                  </a:moveTo>
                  <a:cubicBezTo>
                    <a:pt x="0" y="21"/>
                    <a:pt x="9" y="40"/>
                    <a:pt x="14" y="60"/>
                  </a:cubicBezTo>
                  <a:cubicBezTo>
                    <a:pt x="15" y="68"/>
                    <a:pt x="16" y="75"/>
                    <a:pt x="16" y="83"/>
                  </a:cubicBezTo>
                  <a:cubicBezTo>
                    <a:pt x="16" y="73"/>
                    <a:pt x="15" y="64"/>
                    <a:pt x="14" y="55"/>
                  </a:cubicBezTo>
                  <a:cubicBezTo>
                    <a:pt x="10" y="36"/>
                    <a:pt x="2" y="19"/>
                    <a:pt x="1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ṣľiḑê">
              <a:extLst>
                <a:ext uri="{FF2B5EF4-FFF2-40B4-BE49-F238E27FC236}">
                  <a16:creationId xmlns:a16="http://schemas.microsoft.com/office/drawing/2014/main" id="{72140D20-BB75-4790-97C9-5D56673EA58F}"/>
                </a:ext>
              </a:extLst>
            </p:cNvPr>
            <p:cNvSpPr/>
            <p:nvPr/>
          </p:nvSpPr>
          <p:spPr bwMode="auto">
            <a:xfrm>
              <a:off x="3335338" y="4879975"/>
              <a:ext cx="53975" cy="65088"/>
            </a:xfrm>
            <a:custGeom>
              <a:avLst/>
              <a:gdLst>
                <a:gd name="T0" fmla="*/ 8 w 38"/>
                <a:gd name="T1" fmla="*/ 31 h 45"/>
                <a:gd name="T2" fmla="*/ 0 w 38"/>
                <a:gd name="T3" fmla="*/ 45 h 45"/>
                <a:gd name="T4" fmla="*/ 8 w 38"/>
                <a:gd name="T5" fmla="*/ 31 h 45"/>
                <a:gd name="T6" fmla="*/ 8 w 38"/>
                <a:gd name="T7" fmla="*/ 31 h 45"/>
                <a:gd name="T8" fmla="*/ 38 w 38"/>
                <a:gd name="T9" fmla="*/ 0 h 45"/>
                <a:gd name="T10" fmla="*/ 12 w 38"/>
                <a:gd name="T11" fmla="*/ 24 h 45"/>
                <a:gd name="T12" fmla="*/ 13 w 38"/>
                <a:gd name="T13" fmla="*/ 24 h 45"/>
                <a:gd name="T14" fmla="*/ 38 w 38"/>
                <a:gd name="T15" fmla="*/ 0 h 45"/>
                <a:gd name="T16" fmla="*/ 38 w 3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5">
                  <a:moveTo>
                    <a:pt x="8" y="31"/>
                  </a:moveTo>
                  <a:cubicBezTo>
                    <a:pt x="5" y="36"/>
                    <a:pt x="2" y="40"/>
                    <a:pt x="0" y="45"/>
                  </a:cubicBezTo>
                  <a:cubicBezTo>
                    <a:pt x="2" y="40"/>
                    <a:pt x="5" y="36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moveTo>
                    <a:pt x="38" y="0"/>
                  </a:moveTo>
                  <a:cubicBezTo>
                    <a:pt x="28" y="6"/>
                    <a:pt x="20" y="15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20" y="15"/>
                    <a:pt x="28" y="6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2F5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śľîdè">
              <a:extLst>
                <a:ext uri="{FF2B5EF4-FFF2-40B4-BE49-F238E27FC236}">
                  <a16:creationId xmlns:a16="http://schemas.microsoft.com/office/drawing/2014/main" id="{D9D57295-C26B-484F-936B-82973EC4C7DC}"/>
                </a:ext>
              </a:extLst>
            </p:cNvPr>
            <p:cNvSpPr/>
            <p:nvPr/>
          </p:nvSpPr>
          <p:spPr bwMode="auto">
            <a:xfrm>
              <a:off x="3346451" y="4914900"/>
              <a:ext cx="7938" cy="9525"/>
            </a:xfrm>
            <a:custGeom>
              <a:avLst/>
              <a:gdLst>
                <a:gd name="T0" fmla="*/ 4 w 5"/>
                <a:gd name="T1" fmla="*/ 0 h 7"/>
                <a:gd name="T2" fmla="*/ 0 w 5"/>
                <a:gd name="T3" fmla="*/ 7 h 7"/>
                <a:gd name="T4" fmla="*/ 0 w 5"/>
                <a:gd name="T5" fmla="*/ 7 h 7"/>
                <a:gd name="T6" fmla="*/ 5 w 5"/>
                <a:gd name="T7" fmla="*/ 0 h 7"/>
                <a:gd name="T8" fmla="*/ 4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3" y="3"/>
                    <a:pt x="1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3" y="3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2A5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íṡļíḋe">
              <a:extLst>
                <a:ext uri="{FF2B5EF4-FFF2-40B4-BE49-F238E27FC236}">
                  <a16:creationId xmlns:a16="http://schemas.microsoft.com/office/drawing/2014/main" id="{E44B4329-9B91-4C79-805B-C608B8AD1E0D}"/>
                </a:ext>
              </a:extLst>
            </p:cNvPr>
            <p:cNvSpPr/>
            <p:nvPr/>
          </p:nvSpPr>
          <p:spPr bwMode="auto">
            <a:xfrm>
              <a:off x="3308351" y="4965700"/>
              <a:ext cx="14288" cy="44450"/>
            </a:xfrm>
            <a:custGeom>
              <a:avLst/>
              <a:gdLst>
                <a:gd name="T0" fmla="*/ 10 w 10"/>
                <a:gd name="T1" fmla="*/ 0 h 31"/>
                <a:gd name="T2" fmla="*/ 0 w 10"/>
                <a:gd name="T3" fmla="*/ 31 h 31"/>
                <a:gd name="T4" fmla="*/ 0 w 10"/>
                <a:gd name="T5" fmla="*/ 31 h 31"/>
                <a:gd name="T6" fmla="*/ 10 w 1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cubicBezTo>
                    <a:pt x="5" y="10"/>
                    <a:pt x="0" y="2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1"/>
                    <a:pt x="5" y="10"/>
                    <a:pt x="10" y="0"/>
                  </a:cubicBezTo>
                </a:path>
              </a:pathLst>
            </a:custGeom>
            <a:solidFill>
              <a:srgbClr val="2F5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ïSļidè">
              <a:extLst>
                <a:ext uri="{FF2B5EF4-FFF2-40B4-BE49-F238E27FC236}">
                  <a16:creationId xmlns:a16="http://schemas.microsoft.com/office/drawing/2014/main" id="{2EA074E9-5BCF-4366-8B3C-6D6AF599C3A2}"/>
                </a:ext>
              </a:extLst>
            </p:cNvPr>
            <p:cNvSpPr/>
            <p:nvPr/>
          </p:nvSpPr>
          <p:spPr bwMode="auto">
            <a:xfrm>
              <a:off x="3306763" y="4867275"/>
              <a:ext cx="90488" cy="142875"/>
            </a:xfrm>
            <a:custGeom>
              <a:avLst/>
              <a:gdLst>
                <a:gd name="T0" fmla="*/ 62 w 62"/>
                <a:gd name="T1" fmla="*/ 0 h 99"/>
                <a:gd name="T2" fmla="*/ 14 w 62"/>
                <a:gd name="T3" fmla="*/ 58 h 99"/>
                <a:gd name="T4" fmla="*/ 1 w 62"/>
                <a:gd name="T5" fmla="*/ 99 h 99"/>
                <a:gd name="T6" fmla="*/ 11 w 62"/>
                <a:gd name="T7" fmla="*/ 68 h 99"/>
                <a:gd name="T8" fmla="*/ 14 w 62"/>
                <a:gd name="T9" fmla="*/ 63 h 99"/>
                <a:gd name="T10" fmla="*/ 19 w 62"/>
                <a:gd name="T11" fmla="*/ 54 h 99"/>
                <a:gd name="T12" fmla="*/ 27 w 62"/>
                <a:gd name="T13" fmla="*/ 40 h 99"/>
                <a:gd name="T14" fmla="*/ 31 w 62"/>
                <a:gd name="T15" fmla="*/ 33 h 99"/>
                <a:gd name="T16" fmla="*/ 57 w 62"/>
                <a:gd name="T17" fmla="*/ 9 h 99"/>
                <a:gd name="T18" fmla="*/ 62 w 62"/>
                <a:gd name="T1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9">
                  <a:moveTo>
                    <a:pt x="62" y="0"/>
                  </a:moveTo>
                  <a:cubicBezTo>
                    <a:pt x="39" y="11"/>
                    <a:pt x="26" y="35"/>
                    <a:pt x="14" y="58"/>
                  </a:cubicBezTo>
                  <a:cubicBezTo>
                    <a:pt x="7" y="71"/>
                    <a:pt x="0" y="85"/>
                    <a:pt x="1" y="99"/>
                  </a:cubicBezTo>
                  <a:cubicBezTo>
                    <a:pt x="1" y="88"/>
                    <a:pt x="6" y="78"/>
                    <a:pt x="11" y="68"/>
                  </a:cubicBezTo>
                  <a:cubicBezTo>
                    <a:pt x="12" y="67"/>
                    <a:pt x="13" y="65"/>
                    <a:pt x="14" y="63"/>
                  </a:cubicBezTo>
                  <a:cubicBezTo>
                    <a:pt x="15" y="60"/>
                    <a:pt x="17" y="57"/>
                    <a:pt x="19" y="54"/>
                  </a:cubicBezTo>
                  <a:cubicBezTo>
                    <a:pt x="21" y="49"/>
                    <a:pt x="24" y="45"/>
                    <a:pt x="27" y="40"/>
                  </a:cubicBezTo>
                  <a:cubicBezTo>
                    <a:pt x="28" y="38"/>
                    <a:pt x="30" y="36"/>
                    <a:pt x="31" y="33"/>
                  </a:cubicBezTo>
                  <a:cubicBezTo>
                    <a:pt x="39" y="24"/>
                    <a:pt x="47" y="15"/>
                    <a:pt x="57" y="9"/>
                  </a:cubicBezTo>
                  <a:cubicBezTo>
                    <a:pt x="59" y="6"/>
                    <a:pt x="60" y="3"/>
                    <a:pt x="62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şliḋê">
              <a:extLst>
                <a:ext uri="{FF2B5EF4-FFF2-40B4-BE49-F238E27FC236}">
                  <a16:creationId xmlns:a16="http://schemas.microsoft.com/office/drawing/2014/main" id="{D5ABA952-F41E-432B-B40A-518BE4BC9E11}"/>
                </a:ext>
              </a:extLst>
            </p:cNvPr>
            <p:cNvSpPr/>
            <p:nvPr/>
          </p:nvSpPr>
          <p:spPr bwMode="auto">
            <a:xfrm>
              <a:off x="3259138" y="4979988"/>
              <a:ext cx="11113" cy="57150"/>
            </a:xfrm>
            <a:custGeom>
              <a:avLst/>
              <a:gdLst>
                <a:gd name="T0" fmla="*/ 0 w 7"/>
                <a:gd name="T1" fmla="*/ 0 h 40"/>
                <a:gd name="T2" fmla="*/ 7 w 7"/>
                <a:gd name="T3" fmla="*/ 40 h 40"/>
                <a:gd name="T4" fmla="*/ 0 w 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0">
                  <a:moveTo>
                    <a:pt x="0" y="0"/>
                  </a:moveTo>
                  <a:cubicBezTo>
                    <a:pt x="1" y="13"/>
                    <a:pt x="4" y="27"/>
                    <a:pt x="7" y="40"/>
                  </a:cubicBezTo>
                  <a:cubicBezTo>
                    <a:pt x="4" y="27"/>
                    <a:pt x="1" y="13"/>
                    <a:pt x="0" y="0"/>
                  </a:cubicBezTo>
                </a:path>
              </a:pathLst>
            </a:custGeom>
            <a:solidFill>
              <a:srgbClr val="2F5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iśḷîḓê">
              <a:extLst>
                <a:ext uri="{FF2B5EF4-FFF2-40B4-BE49-F238E27FC236}">
                  <a16:creationId xmlns:a16="http://schemas.microsoft.com/office/drawing/2014/main" id="{12B6F290-F153-4934-B333-D8C11BC5234D}"/>
                </a:ext>
              </a:extLst>
            </p:cNvPr>
            <p:cNvSpPr/>
            <p:nvPr/>
          </p:nvSpPr>
          <p:spPr bwMode="auto">
            <a:xfrm>
              <a:off x="3314701" y="5051425"/>
              <a:ext cx="1588" cy="9525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1 h 7"/>
                <a:gd name="T6" fmla="*/ 0 w 1"/>
                <a:gd name="T7" fmla="*/ 6 h 7"/>
                <a:gd name="T8" fmla="*/ 0 w 1"/>
                <a:gd name="T9" fmla="*/ 7 h 7"/>
                <a:gd name="T10" fmla="*/ 0 w 1"/>
                <a:gd name="T11" fmla="*/ 1 h 7"/>
                <a:gd name="T12" fmla="*/ 0 w 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5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ïśľïḓê">
              <a:extLst>
                <a:ext uri="{FF2B5EF4-FFF2-40B4-BE49-F238E27FC236}">
                  <a16:creationId xmlns:a16="http://schemas.microsoft.com/office/drawing/2014/main" id="{59DAFF50-40A8-4D64-BBA6-97F64E57A307}"/>
                </a:ext>
              </a:extLst>
            </p:cNvPr>
            <p:cNvSpPr/>
            <p:nvPr/>
          </p:nvSpPr>
          <p:spPr bwMode="auto">
            <a:xfrm>
              <a:off x="3294063" y="5059363"/>
              <a:ext cx="20638" cy="17463"/>
            </a:xfrm>
            <a:custGeom>
              <a:avLst/>
              <a:gdLst>
                <a:gd name="T0" fmla="*/ 14 w 14"/>
                <a:gd name="T1" fmla="*/ 0 h 12"/>
                <a:gd name="T2" fmla="*/ 7 w 14"/>
                <a:gd name="T3" fmla="*/ 11 h 12"/>
                <a:gd name="T4" fmla="*/ 2 w 14"/>
                <a:gd name="T5" fmla="*/ 12 h 12"/>
                <a:gd name="T6" fmla="*/ 0 w 14"/>
                <a:gd name="T7" fmla="*/ 12 h 12"/>
                <a:gd name="T8" fmla="*/ 2 w 14"/>
                <a:gd name="T9" fmla="*/ 12 h 12"/>
                <a:gd name="T10" fmla="*/ 7 w 14"/>
                <a:gd name="T11" fmla="*/ 11 h 12"/>
                <a:gd name="T12" fmla="*/ 14 w 14"/>
                <a:gd name="T13" fmla="*/ 1 h 12"/>
                <a:gd name="T14" fmla="*/ 14 w 1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13" y="5"/>
                    <a:pt x="11" y="9"/>
                    <a:pt x="7" y="11"/>
                  </a:cubicBezTo>
                  <a:cubicBezTo>
                    <a:pt x="5" y="12"/>
                    <a:pt x="4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5" y="12"/>
                    <a:pt x="7" y="11"/>
                  </a:cubicBezTo>
                  <a:cubicBezTo>
                    <a:pt x="11" y="10"/>
                    <a:pt x="13" y="5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</a:path>
              </a:pathLst>
            </a:custGeom>
            <a:solidFill>
              <a:srgbClr val="2F5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îśľîďè">
              <a:extLst>
                <a:ext uri="{FF2B5EF4-FFF2-40B4-BE49-F238E27FC236}">
                  <a16:creationId xmlns:a16="http://schemas.microsoft.com/office/drawing/2014/main" id="{7401B808-3B61-4B33-ACCD-43A4600E1310}"/>
                </a:ext>
              </a:extLst>
            </p:cNvPr>
            <p:cNvSpPr/>
            <p:nvPr/>
          </p:nvSpPr>
          <p:spPr bwMode="auto">
            <a:xfrm>
              <a:off x="3257551" y="4949825"/>
              <a:ext cx="57150" cy="127000"/>
            </a:xfrm>
            <a:custGeom>
              <a:avLst/>
              <a:gdLst>
                <a:gd name="T0" fmla="*/ 0 w 39"/>
                <a:gd name="T1" fmla="*/ 0 h 88"/>
                <a:gd name="T2" fmla="*/ 1 w 39"/>
                <a:gd name="T3" fmla="*/ 21 h 88"/>
                <a:gd name="T4" fmla="*/ 8 w 39"/>
                <a:gd name="T5" fmla="*/ 61 h 88"/>
                <a:gd name="T6" fmla="*/ 9 w 39"/>
                <a:gd name="T7" fmla="*/ 65 h 88"/>
                <a:gd name="T8" fmla="*/ 16 w 39"/>
                <a:gd name="T9" fmla="*/ 82 h 88"/>
                <a:gd name="T10" fmla="*/ 25 w 39"/>
                <a:gd name="T11" fmla="*/ 88 h 88"/>
                <a:gd name="T12" fmla="*/ 27 w 39"/>
                <a:gd name="T13" fmla="*/ 88 h 88"/>
                <a:gd name="T14" fmla="*/ 32 w 39"/>
                <a:gd name="T15" fmla="*/ 87 h 88"/>
                <a:gd name="T16" fmla="*/ 39 w 39"/>
                <a:gd name="T17" fmla="*/ 76 h 88"/>
                <a:gd name="T18" fmla="*/ 39 w 39"/>
                <a:gd name="T19" fmla="*/ 71 h 88"/>
                <a:gd name="T20" fmla="*/ 39 w 39"/>
                <a:gd name="T21" fmla="*/ 70 h 88"/>
                <a:gd name="T22" fmla="*/ 32 w 39"/>
                <a:gd name="T23" fmla="*/ 81 h 88"/>
                <a:gd name="T24" fmla="*/ 27 w 39"/>
                <a:gd name="T25" fmla="*/ 82 h 88"/>
                <a:gd name="T26" fmla="*/ 16 w 39"/>
                <a:gd name="T27" fmla="*/ 76 h 88"/>
                <a:gd name="T28" fmla="*/ 9 w 39"/>
                <a:gd name="T29" fmla="*/ 59 h 88"/>
                <a:gd name="T30" fmla="*/ 0 w 39"/>
                <a:gd name="T3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88">
                  <a:moveTo>
                    <a:pt x="0" y="0"/>
                  </a:moveTo>
                  <a:cubicBezTo>
                    <a:pt x="0" y="7"/>
                    <a:pt x="0" y="14"/>
                    <a:pt x="1" y="21"/>
                  </a:cubicBezTo>
                  <a:cubicBezTo>
                    <a:pt x="2" y="34"/>
                    <a:pt x="5" y="48"/>
                    <a:pt x="8" y="61"/>
                  </a:cubicBezTo>
                  <a:cubicBezTo>
                    <a:pt x="9" y="62"/>
                    <a:pt x="9" y="64"/>
                    <a:pt x="9" y="65"/>
                  </a:cubicBezTo>
                  <a:cubicBezTo>
                    <a:pt x="10" y="71"/>
                    <a:pt x="12" y="77"/>
                    <a:pt x="16" y="82"/>
                  </a:cubicBezTo>
                  <a:cubicBezTo>
                    <a:pt x="18" y="85"/>
                    <a:pt x="21" y="87"/>
                    <a:pt x="25" y="88"/>
                  </a:cubicBezTo>
                  <a:cubicBezTo>
                    <a:pt x="26" y="88"/>
                    <a:pt x="26" y="88"/>
                    <a:pt x="27" y="88"/>
                  </a:cubicBezTo>
                  <a:cubicBezTo>
                    <a:pt x="29" y="88"/>
                    <a:pt x="30" y="88"/>
                    <a:pt x="32" y="87"/>
                  </a:cubicBezTo>
                  <a:cubicBezTo>
                    <a:pt x="36" y="85"/>
                    <a:pt x="38" y="81"/>
                    <a:pt x="39" y="76"/>
                  </a:cubicBezTo>
                  <a:cubicBezTo>
                    <a:pt x="39" y="74"/>
                    <a:pt x="39" y="72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5"/>
                    <a:pt x="36" y="79"/>
                    <a:pt x="32" y="81"/>
                  </a:cubicBezTo>
                  <a:cubicBezTo>
                    <a:pt x="30" y="82"/>
                    <a:pt x="29" y="82"/>
                    <a:pt x="27" y="82"/>
                  </a:cubicBezTo>
                  <a:cubicBezTo>
                    <a:pt x="23" y="82"/>
                    <a:pt x="18" y="80"/>
                    <a:pt x="16" y="76"/>
                  </a:cubicBezTo>
                  <a:cubicBezTo>
                    <a:pt x="12" y="71"/>
                    <a:pt x="10" y="65"/>
                    <a:pt x="9" y="59"/>
                  </a:cubicBezTo>
                  <a:cubicBezTo>
                    <a:pt x="4" y="40"/>
                    <a:pt x="1" y="20"/>
                    <a:pt x="0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ïsliḑe">
              <a:extLst>
                <a:ext uri="{FF2B5EF4-FFF2-40B4-BE49-F238E27FC236}">
                  <a16:creationId xmlns:a16="http://schemas.microsoft.com/office/drawing/2014/main" id="{87DD2F87-2A24-4AAF-9FA9-21E5DA5A77E6}"/>
                </a:ext>
              </a:extLst>
            </p:cNvPr>
            <p:cNvSpPr/>
            <p:nvPr/>
          </p:nvSpPr>
          <p:spPr bwMode="auto">
            <a:xfrm>
              <a:off x="3465513" y="4487863"/>
              <a:ext cx="0" cy="7938"/>
            </a:xfrm>
            <a:custGeom>
              <a:avLst/>
              <a:gdLst>
                <a:gd name="T0" fmla="*/ 0 h 6"/>
                <a:gd name="T1" fmla="*/ 2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C9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îSļïḍé">
              <a:extLst>
                <a:ext uri="{FF2B5EF4-FFF2-40B4-BE49-F238E27FC236}">
                  <a16:creationId xmlns:a16="http://schemas.microsoft.com/office/drawing/2014/main" id="{B011F830-F21A-47EA-985C-3DB9BD244969}"/>
                </a:ext>
              </a:extLst>
            </p:cNvPr>
            <p:cNvSpPr/>
            <p:nvPr/>
          </p:nvSpPr>
          <p:spPr bwMode="auto">
            <a:xfrm>
              <a:off x="3451226" y="4491038"/>
              <a:ext cx="14288" cy="68263"/>
            </a:xfrm>
            <a:custGeom>
              <a:avLst/>
              <a:gdLst>
                <a:gd name="T0" fmla="*/ 10 w 10"/>
                <a:gd name="T1" fmla="*/ 0 h 48"/>
                <a:gd name="T2" fmla="*/ 10 w 10"/>
                <a:gd name="T3" fmla="*/ 0 h 48"/>
                <a:gd name="T4" fmla="*/ 8 w 10"/>
                <a:gd name="T5" fmla="*/ 17 h 48"/>
                <a:gd name="T6" fmla="*/ 0 w 10"/>
                <a:gd name="T7" fmla="*/ 48 h 48"/>
                <a:gd name="T8" fmla="*/ 0 w 10"/>
                <a:gd name="T9" fmla="*/ 48 h 48"/>
                <a:gd name="T10" fmla="*/ 8 w 10"/>
                <a:gd name="T11" fmla="*/ 17 h 48"/>
                <a:gd name="T12" fmla="*/ 10 w 10"/>
                <a:gd name="T13" fmla="*/ 4 h 48"/>
                <a:gd name="T14" fmla="*/ 10 w 1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9" y="12"/>
                    <a:pt x="8" y="17"/>
                  </a:cubicBezTo>
                  <a:cubicBezTo>
                    <a:pt x="5" y="27"/>
                    <a:pt x="1" y="3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38"/>
                    <a:pt x="5" y="27"/>
                    <a:pt x="8" y="17"/>
                  </a:cubicBezTo>
                  <a:cubicBezTo>
                    <a:pt x="9" y="13"/>
                    <a:pt x="10" y="8"/>
                    <a:pt x="10" y="4"/>
                  </a:cubicBezTo>
                  <a:cubicBezTo>
                    <a:pt x="10" y="3"/>
                    <a:pt x="10" y="1"/>
                    <a:pt x="10" y="0"/>
                  </a:cubicBezTo>
                </a:path>
              </a:pathLst>
            </a:custGeom>
            <a:solidFill>
              <a:srgbClr val="B4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ŝ1îḓê">
              <a:extLst>
                <a:ext uri="{FF2B5EF4-FFF2-40B4-BE49-F238E27FC236}">
                  <a16:creationId xmlns:a16="http://schemas.microsoft.com/office/drawing/2014/main" id="{5FD97804-CFC5-49C0-9B1A-36292C60F759}"/>
                </a:ext>
              </a:extLst>
            </p:cNvPr>
            <p:cNvSpPr/>
            <p:nvPr/>
          </p:nvSpPr>
          <p:spPr bwMode="auto">
            <a:xfrm>
              <a:off x="3449638" y="4491038"/>
              <a:ext cx="15875" cy="68263"/>
            </a:xfrm>
            <a:custGeom>
              <a:avLst/>
              <a:gdLst>
                <a:gd name="T0" fmla="*/ 11 w 11"/>
                <a:gd name="T1" fmla="*/ 0 h 48"/>
                <a:gd name="T2" fmla="*/ 9 w 11"/>
                <a:gd name="T3" fmla="*/ 12 h 48"/>
                <a:gd name="T4" fmla="*/ 1 w 11"/>
                <a:gd name="T5" fmla="*/ 48 h 48"/>
                <a:gd name="T6" fmla="*/ 9 w 11"/>
                <a:gd name="T7" fmla="*/ 17 h 48"/>
                <a:gd name="T8" fmla="*/ 11 w 1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8">
                  <a:moveTo>
                    <a:pt x="11" y="0"/>
                  </a:moveTo>
                  <a:cubicBezTo>
                    <a:pt x="11" y="4"/>
                    <a:pt x="10" y="8"/>
                    <a:pt x="9" y="12"/>
                  </a:cubicBezTo>
                  <a:cubicBezTo>
                    <a:pt x="6" y="23"/>
                    <a:pt x="0" y="37"/>
                    <a:pt x="1" y="48"/>
                  </a:cubicBezTo>
                  <a:cubicBezTo>
                    <a:pt x="2" y="38"/>
                    <a:pt x="6" y="27"/>
                    <a:pt x="9" y="17"/>
                  </a:cubicBezTo>
                  <a:cubicBezTo>
                    <a:pt x="10" y="12"/>
                    <a:pt x="11" y="6"/>
                    <a:pt x="11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šļîḑê">
              <a:extLst>
                <a:ext uri="{FF2B5EF4-FFF2-40B4-BE49-F238E27FC236}">
                  <a16:creationId xmlns:a16="http://schemas.microsoft.com/office/drawing/2014/main" id="{AE70483F-BD4C-4DE0-8328-199E7575144E}"/>
                </a:ext>
              </a:extLst>
            </p:cNvPr>
            <p:cNvSpPr/>
            <p:nvPr/>
          </p:nvSpPr>
          <p:spPr bwMode="auto">
            <a:xfrm>
              <a:off x="3311526" y="4308475"/>
              <a:ext cx="4763" cy="52388"/>
            </a:xfrm>
            <a:custGeom>
              <a:avLst/>
              <a:gdLst>
                <a:gd name="T0" fmla="*/ 0 w 3"/>
                <a:gd name="T1" fmla="*/ 0 h 37"/>
                <a:gd name="T2" fmla="*/ 2 w 3"/>
                <a:gd name="T3" fmla="*/ 22 h 37"/>
                <a:gd name="T4" fmla="*/ 3 w 3"/>
                <a:gd name="T5" fmla="*/ 37 h 37"/>
                <a:gd name="T6" fmla="*/ 2 w 3"/>
                <a:gd name="T7" fmla="*/ 16 h 37"/>
                <a:gd name="T8" fmla="*/ 0 w 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7">
                  <a:moveTo>
                    <a:pt x="0" y="0"/>
                  </a:moveTo>
                  <a:cubicBezTo>
                    <a:pt x="0" y="7"/>
                    <a:pt x="1" y="14"/>
                    <a:pt x="2" y="22"/>
                  </a:cubicBezTo>
                  <a:cubicBezTo>
                    <a:pt x="3" y="27"/>
                    <a:pt x="3" y="32"/>
                    <a:pt x="3" y="37"/>
                  </a:cubicBezTo>
                  <a:cubicBezTo>
                    <a:pt x="3" y="30"/>
                    <a:pt x="3" y="23"/>
                    <a:pt x="2" y="16"/>
                  </a:cubicBezTo>
                  <a:cubicBezTo>
                    <a:pt x="1" y="11"/>
                    <a:pt x="1" y="5"/>
                    <a:pt x="0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ïşľïḋê">
              <a:extLst>
                <a:ext uri="{FF2B5EF4-FFF2-40B4-BE49-F238E27FC236}">
                  <a16:creationId xmlns:a16="http://schemas.microsoft.com/office/drawing/2014/main" id="{686BCAA6-B047-4932-A623-450073F9D0CF}"/>
                </a:ext>
              </a:extLst>
            </p:cNvPr>
            <p:cNvSpPr/>
            <p:nvPr/>
          </p:nvSpPr>
          <p:spPr bwMode="auto">
            <a:xfrm>
              <a:off x="3490913" y="4618038"/>
              <a:ext cx="1588" cy="7938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1 h 6"/>
                <a:gd name="T4" fmla="*/ 0 w 1"/>
                <a:gd name="T5" fmla="*/ 1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1 h 6"/>
                <a:gd name="T12" fmla="*/ 0 w 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9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$1ïḋe">
              <a:extLst>
                <a:ext uri="{FF2B5EF4-FFF2-40B4-BE49-F238E27FC236}">
                  <a16:creationId xmlns:a16="http://schemas.microsoft.com/office/drawing/2014/main" id="{0B48DCC0-14BA-47DC-AF83-C9AE7DEB76D6}"/>
                </a:ext>
              </a:extLst>
            </p:cNvPr>
            <p:cNvSpPr/>
            <p:nvPr/>
          </p:nvSpPr>
          <p:spPr bwMode="auto">
            <a:xfrm>
              <a:off x="3475038" y="4635500"/>
              <a:ext cx="14288" cy="30163"/>
            </a:xfrm>
            <a:custGeom>
              <a:avLst/>
              <a:gdLst>
                <a:gd name="T0" fmla="*/ 9 w 9"/>
                <a:gd name="T1" fmla="*/ 0 h 21"/>
                <a:gd name="T2" fmla="*/ 9 w 9"/>
                <a:gd name="T3" fmla="*/ 0 h 21"/>
                <a:gd name="T4" fmla="*/ 2 w 9"/>
                <a:gd name="T5" fmla="*/ 14 h 21"/>
                <a:gd name="T6" fmla="*/ 0 w 9"/>
                <a:gd name="T7" fmla="*/ 20 h 21"/>
                <a:gd name="T8" fmla="*/ 0 w 9"/>
                <a:gd name="T9" fmla="*/ 21 h 21"/>
                <a:gd name="T10" fmla="*/ 2 w 9"/>
                <a:gd name="T11" fmla="*/ 14 h 21"/>
                <a:gd name="T12" fmla="*/ 9 w 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5"/>
                    <a:pt x="4" y="9"/>
                    <a:pt x="2" y="14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19"/>
                    <a:pt x="1" y="16"/>
                    <a:pt x="2" y="14"/>
                  </a:cubicBezTo>
                  <a:cubicBezTo>
                    <a:pt x="4" y="9"/>
                    <a:pt x="7" y="5"/>
                    <a:pt x="9" y="0"/>
                  </a:cubicBezTo>
                </a:path>
              </a:pathLst>
            </a:custGeom>
            <a:solidFill>
              <a:srgbClr val="B4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îšḷîďê">
              <a:extLst>
                <a:ext uri="{FF2B5EF4-FFF2-40B4-BE49-F238E27FC236}">
                  <a16:creationId xmlns:a16="http://schemas.microsoft.com/office/drawing/2014/main" id="{48C250D2-E857-43C3-AB69-927E22A82F61}"/>
                </a:ext>
              </a:extLst>
            </p:cNvPr>
            <p:cNvSpPr/>
            <p:nvPr/>
          </p:nvSpPr>
          <p:spPr bwMode="auto">
            <a:xfrm>
              <a:off x="3489326" y="4629150"/>
              <a:ext cx="1588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1"/>
                    <a:pt x="2" y="0"/>
                  </a:cubicBezTo>
                </a:path>
              </a:pathLst>
            </a:custGeom>
            <a:solidFill>
              <a:srgbClr val="A2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šḻîḋe">
              <a:extLst>
                <a:ext uri="{FF2B5EF4-FFF2-40B4-BE49-F238E27FC236}">
                  <a16:creationId xmlns:a16="http://schemas.microsoft.com/office/drawing/2014/main" id="{7036BF2E-0088-4F19-B782-5790B7E73E21}"/>
                </a:ext>
              </a:extLst>
            </p:cNvPr>
            <p:cNvSpPr/>
            <p:nvPr/>
          </p:nvSpPr>
          <p:spPr bwMode="auto">
            <a:xfrm>
              <a:off x="3490913" y="462597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4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ï$ļîde">
              <a:extLst>
                <a:ext uri="{FF2B5EF4-FFF2-40B4-BE49-F238E27FC236}">
                  <a16:creationId xmlns:a16="http://schemas.microsoft.com/office/drawing/2014/main" id="{9B1EFB6F-F510-41E3-B676-242ED7B44B05}"/>
                </a:ext>
              </a:extLst>
            </p:cNvPr>
            <p:cNvSpPr/>
            <p:nvPr/>
          </p:nvSpPr>
          <p:spPr bwMode="auto">
            <a:xfrm>
              <a:off x="3475038" y="4619625"/>
              <a:ext cx="17463" cy="44450"/>
            </a:xfrm>
            <a:custGeom>
              <a:avLst/>
              <a:gdLst>
                <a:gd name="T0" fmla="*/ 11 w 12"/>
                <a:gd name="T1" fmla="*/ 0 h 31"/>
                <a:gd name="T2" fmla="*/ 2 w 12"/>
                <a:gd name="T3" fmla="*/ 19 h 31"/>
                <a:gd name="T4" fmla="*/ 0 w 12"/>
                <a:gd name="T5" fmla="*/ 31 h 31"/>
                <a:gd name="T6" fmla="*/ 2 w 12"/>
                <a:gd name="T7" fmla="*/ 25 h 31"/>
                <a:gd name="T8" fmla="*/ 9 w 12"/>
                <a:gd name="T9" fmla="*/ 11 h 31"/>
                <a:gd name="T10" fmla="*/ 11 w 12"/>
                <a:gd name="T11" fmla="*/ 7 h 31"/>
                <a:gd name="T12" fmla="*/ 11 w 12"/>
                <a:gd name="T13" fmla="*/ 5 h 31"/>
                <a:gd name="T14" fmla="*/ 11 w 12"/>
                <a:gd name="T15" fmla="*/ 0 h 31"/>
                <a:gd name="T16" fmla="*/ 11 w 12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1">
                  <a:moveTo>
                    <a:pt x="11" y="0"/>
                  </a:moveTo>
                  <a:cubicBezTo>
                    <a:pt x="10" y="6"/>
                    <a:pt x="4" y="13"/>
                    <a:pt x="2" y="19"/>
                  </a:cubicBezTo>
                  <a:cubicBezTo>
                    <a:pt x="0" y="23"/>
                    <a:pt x="0" y="27"/>
                    <a:pt x="0" y="31"/>
                  </a:cubicBezTo>
                  <a:cubicBezTo>
                    <a:pt x="0" y="29"/>
                    <a:pt x="1" y="27"/>
                    <a:pt x="2" y="25"/>
                  </a:cubicBezTo>
                  <a:cubicBezTo>
                    <a:pt x="4" y="20"/>
                    <a:pt x="7" y="16"/>
                    <a:pt x="9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2" y="3"/>
                    <a:pt x="12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ï$ļíḋé">
              <a:extLst>
                <a:ext uri="{FF2B5EF4-FFF2-40B4-BE49-F238E27FC236}">
                  <a16:creationId xmlns:a16="http://schemas.microsoft.com/office/drawing/2014/main" id="{0BE51031-12BE-4A69-AC82-3283CD7A00AD}"/>
                </a:ext>
              </a:extLst>
            </p:cNvPr>
            <p:cNvSpPr/>
            <p:nvPr/>
          </p:nvSpPr>
          <p:spPr bwMode="auto">
            <a:xfrm>
              <a:off x="3225801" y="4770438"/>
              <a:ext cx="41275" cy="107950"/>
            </a:xfrm>
            <a:custGeom>
              <a:avLst/>
              <a:gdLst>
                <a:gd name="T0" fmla="*/ 1 w 28"/>
                <a:gd name="T1" fmla="*/ 0 h 75"/>
                <a:gd name="T2" fmla="*/ 3 w 28"/>
                <a:gd name="T3" fmla="*/ 16 h 75"/>
                <a:gd name="T4" fmla="*/ 28 w 28"/>
                <a:gd name="T5" fmla="*/ 75 h 75"/>
                <a:gd name="T6" fmla="*/ 28 w 28"/>
                <a:gd name="T7" fmla="*/ 71 h 75"/>
                <a:gd name="T8" fmla="*/ 3 w 28"/>
                <a:gd name="T9" fmla="*/ 10 h 75"/>
                <a:gd name="T10" fmla="*/ 1 w 2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5">
                  <a:moveTo>
                    <a:pt x="1" y="0"/>
                  </a:moveTo>
                  <a:cubicBezTo>
                    <a:pt x="0" y="5"/>
                    <a:pt x="1" y="11"/>
                    <a:pt x="3" y="16"/>
                  </a:cubicBezTo>
                  <a:cubicBezTo>
                    <a:pt x="11" y="36"/>
                    <a:pt x="27" y="54"/>
                    <a:pt x="28" y="75"/>
                  </a:cubicBezTo>
                  <a:cubicBezTo>
                    <a:pt x="28" y="74"/>
                    <a:pt x="28" y="72"/>
                    <a:pt x="28" y="71"/>
                  </a:cubicBezTo>
                  <a:cubicBezTo>
                    <a:pt x="27" y="48"/>
                    <a:pt x="11" y="31"/>
                    <a:pt x="3" y="10"/>
                  </a:cubicBezTo>
                  <a:cubicBezTo>
                    <a:pt x="2" y="7"/>
                    <a:pt x="1" y="3"/>
                    <a:pt x="1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îṧḷïďe">
              <a:extLst>
                <a:ext uri="{FF2B5EF4-FFF2-40B4-BE49-F238E27FC236}">
                  <a16:creationId xmlns:a16="http://schemas.microsoft.com/office/drawing/2014/main" id="{83E6E46F-3914-4887-918E-A4771260AABE}"/>
                </a:ext>
              </a:extLst>
            </p:cNvPr>
            <p:cNvSpPr/>
            <p:nvPr/>
          </p:nvSpPr>
          <p:spPr bwMode="auto">
            <a:xfrm>
              <a:off x="3435351" y="4391025"/>
              <a:ext cx="11113" cy="15875"/>
            </a:xfrm>
            <a:custGeom>
              <a:avLst/>
              <a:gdLst>
                <a:gd name="T0" fmla="*/ 8 w 8"/>
                <a:gd name="T1" fmla="*/ 0 h 11"/>
                <a:gd name="T2" fmla="*/ 0 w 8"/>
                <a:gd name="T3" fmla="*/ 11 h 11"/>
                <a:gd name="T4" fmla="*/ 0 w 8"/>
                <a:gd name="T5" fmla="*/ 11 h 11"/>
                <a:gd name="T6" fmla="*/ 0 w 8"/>
                <a:gd name="T7" fmla="*/ 11 h 11"/>
                <a:gd name="T8" fmla="*/ 1 w 8"/>
                <a:gd name="T9" fmla="*/ 10 h 11"/>
                <a:gd name="T10" fmla="*/ 8 w 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4" y="2"/>
                    <a:pt x="1" y="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6"/>
                    <a:pt x="4" y="2"/>
                    <a:pt x="8" y="0"/>
                  </a:cubicBezTo>
                </a:path>
              </a:pathLst>
            </a:custGeom>
            <a:solidFill>
              <a:srgbClr val="B4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ŝľïďê">
              <a:extLst>
                <a:ext uri="{FF2B5EF4-FFF2-40B4-BE49-F238E27FC236}">
                  <a16:creationId xmlns:a16="http://schemas.microsoft.com/office/drawing/2014/main" id="{FFAA73D3-A73E-48AF-8CE9-D779175497CC}"/>
                </a:ext>
              </a:extLst>
            </p:cNvPr>
            <p:cNvSpPr/>
            <p:nvPr/>
          </p:nvSpPr>
          <p:spPr bwMode="auto">
            <a:xfrm>
              <a:off x="3435351" y="4376738"/>
              <a:ext cx="165100" cy="187325"/>
            </a:xfrm>
            <a:custGeom>
              <a:avLst/>
              <a:gdLst>
                <a:gd name="T0" fmla="*/ 23 w 114"/>
                <a:gd name="T1" fmla="*/ 0 h 130"/>
                <a:gd name="T2" fmla="*/ 13 w 114"/>
                <a:gd name="T3" fmla="*/ 2 h 130"/>
                <a:gd name="T4" fmla="*/ 1 w 114"/>
                <a:gd name="T5" fmla="*/ 14 h 130"/>
                <a:gd name="T6" fmla="*/ 0 w 114"/>
                <a:gd name="T7" fmla="*/ 21 h 130"/>
                <a:gd name="T8" fmla="*/ 0 w 114"/>
                <a:gd name="T9" fmla="*/ 21 h 130"/>
                <a:gd name="T10" fmla="*/ 8 w 114"/>
                <a:gd name="T11" fmla="*/ 10 h 130"/>
                <a:gd name="T12" fmla="*/ 13 w 114"/>
                <a:gd name="T13" fmla="*/ 8 h 130"/>
                <a:gd name="T14" fmla="*/ 23 w 114"/>
                <a:gd name="T15" fmla="*/ 6 h 130"/>
                <a:gd name="T16" fmla="*/ 93 w 114"/>
                <a:gd name="T17" fmla="*/ 53 h 130"/>
                <a:gd name="T18" fmla="*/ 114 w 114"/>
                <a:gd name="T19" fmla="*/ 130 h 130"/>
                <a:gd name="T20" fmla="*/ 93 w 114"/>
                <a:gd name="T21" fmla="*/ 47 h 130"/>
                <a:gd name="T22" fmla="*/ 23 w 114"/>
                <a:gd name="T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30">
                  <a:moveTo>
                    <a:pt x="23" y="0"/>
                  </a:moveTo>
                  <a:cubicBezTo>
                    <a:pt x="19" y="0"/>
                    <a:pt x="16" y="1"/>
                    <a:pt x="13" y="2"/>
                  </a:cubicBezTo>
                  <a:cubicBezTo>
                    <a:pt x="7" y="4"/>
                    <a:pt x="2" y="9"/>
                    <a:pt x="1" y="14"/>
                  </a:cubicBezTo>
                  <a:cubicBezTo>
                    <a:pt x="0" y="17"/>
                    <a:pt x="0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16"/>
                    <a:pt x="4" y="12"/>
                    <a:pt x="8" y="10"/>
                  </a:cubicBezTo>
                  <a:cubicBezTo>
                    <a:pt x="9" y="9"/>
                    <a:pt x="11" y="8"/>
                    <a:pt x="13" y="8"/>
                  </a:cubicBezTo>
                  <a:cubicBezTo>
                    <a:pt x="16" y="6"/>
                    <a:pt x="19" y="6"/>
                    <a:pt x="23" y="6"/>
                  </a:cubicBezTo>
                  <a:cubicBezTo>
                    <a:pt x="49" y="6"/>
                    <a:pt x="81" y="35"/>
                    <a:pt x="93" y="53"/>
                  </a:cubicBezTo>
                  <a:cubicBezTo>
                    <a:pt x="107" y="76"/>
                    <a:pt x="113" y="103"/>
                    <a:pt x="114" y="130"/>
                  </a:cubicBezTo>
                  <a:cubicBezTo>
                    <a:pt x="114" y="101"/>
                    <a:pt x="108" y="71"/>
                    <a:pt x="93" y="47"/>
                  </a:cubicBezTo>
                  <a:cubicBezTo>
                    <a:pt x="81" y="29"/>
                    <a:pt x="49" y="0"/>
                    <a:pt x="23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işḻîḋé">
              <a:extLst>
                <a:ext uri="{FF2B5EF4-FFF2-40B4-BE49-F238E27FC236}">
                  <a16:creationId xmlns:a16="http://schemas.microsoft.com/office/drawing/2014/main" id="{DC2F6766-328C-487F-ADF3-9A21E22A6E74}"/>
                </a:ext>
              </a:extLst>
            </p:cNvPr>
            <p:cNvSpPr/>
            <p:nvPr/>
          </p:nvSpPr>
          <p:spPr bwMode="auto">
            <a:xfrm>
              <a:off x="3600451" y="4505325"/>
              <a:ext cx="61913" cy="71438"/>
            </a:xfrm>
            <a:custGeom>
              <a:avLst/>
              <a:gdLst>
                <a:gd name="T0" fmla="*/ 43 w 43"/>
                <a:gd name="T1" fmla="*/ 0 h 50"/>
                <a:gd name="T2" fmla="*/ 43 w 43"/>
                <a:gd name="T3" fmla="*/ 1 h 50"/>
                <a:gd name="T4" fmla="*/ 43 w 43"/>
                <a:gd name="T5" fmla="*/ 1 h 50"/>
                <a:gd name="T6" fmla="*/ 43 w 43"/>
                <a:gd name="T7" fmla="*/ 7 h 50"/>
                <a:gd name="T8" fmla="*/ 0 w 43"/>
                <a:gd name="T9" fmla="*/ 49 h 50"/>
                <a:gd name="T10" fmla="*/ 0 w 43"/>
                <a:gd name="T11" fmla="*/ 50 h 50"/>
                <a:gd name="T12" fmla="*/ 43 w 43"/>
                <a:gd name="T13" fmla="*/ 6 h 50"/>
                <a:gd name="T14" fmla="*/ 43 w 4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0">
                  <a:moveTo>
                    <a:pt x="43" y="0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3"/>
                    <a:pt x="43" y="5"/>
                    <a:pt x="43" y="7"/>
                  </a:cubicBezTo>
                  <a:cubicBezTo>
                    <a:pt x="40" y="27"/>
                    <a:pt x="11" y="31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10" y="31"/>
                    <a:pt x="40" y="27"/>
                    <a:pt x="43" y="6"/>
                  </a:cubicBezTo>
                  <a:cubicBezTo>
                    <a:pt x="43" y="4"/>
                    <a:pt x="43" y="2"/>
                    <a:pt x="43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ïsḷíde">
              <a:extLst>
                <a:ext uri="{FF2B5EF4-FFF2-40B4-BE49-F238E27FC236}">
                  <a16:creationId xmlns:a16="http://schemas.microsoft.com/office/drawing/2014/main" id="{E7A47C5E-268A-4DE4-8990-DF63F4FD18D9}"/>
                </a:ext>
              </a:extLst>
            </p:cNvPr>
            <p:cNvSpPr/>
            <p:nvPr/>
          </p:nvSpPr>
          <p:spPr bwMode="auto">
            <a:xfrm>
              <a:off x="3600451" y="4506913"/>
              <a:ext cx="61913" cy="68263"/>
            </a:xfrm>
            <a:custGeom>
              <a:avLst/>
              <a:gdLst>
                <a:gd name="T0" fmla="*/ 43 w 43"/>
                <a:gd name="T1" fmla="*/ 0 h 48"/>
                <a:gd name="T2" fmla="*/ 0 w 43"/>
                <a:gd name="T3" fmla="*/ 43 h 48"/>
                <a:gd name="T4" fmla="*/ 0 w 43"/>
                <a:gd name="T5" fmla="*/ 48 h 48"/>
                <a:gd name="T6" fmla="*/ 43 w 43"/>
                <a:gd name="T7" fmla="*/ 6 h 48"/>
                <a:gd name="T8" fmla="*/ 43 w 4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43" y="0"/>
                  </a:moveTo>
                  <a:cubicBezTo>
                    <a:pt x="39" y="20"/>
                    <a:pt x="10" y="25"/>
                    <a:pt x="0" y="43"/>
                  </a:cubicBezTo>
                  <a:cubicBezTo>
                    <a:pt x="0" y="44"/>
                    <a:pt x="0" y="46"/>
                    <a:pt x="0" y="48"/>
                  </a:cubicBezTo>
                  <a:cubicBezTo>
                    <a:pt x="11" y="30"/>
                    <a:pt x="40" y="26"/>
                    <a:pt x="43" y="6"/>
                  </a:cubicBezTo>
                  <a:cubicBezTo>
                    <a:pt x="43" y="4"/>
                    <a:pt x="43" y="2"/>
                    <a:pt x="43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íṩlidê">
              <a:extLst>
                <a:ext uri="{FF2B5EF4-FFF2-40B4-BE49-F238E27FC236}">
                  <a16:creationId xmlns:a16="http://schemas.microsoft.com/office/drawing/2014/main" id="{C2F29CEE-56AA-4DC5-BEAE-2FBCD7AF6128}"/>
                </a:ext>
              </a:extLst>
            </p:cNvPr>
            <p:cNvSpPr/>
            <p:nvPr/>
          </p:nvSpPr>
          <p:spPr bwMode="auto">
            <a:xfrm>
              <a:off x="3657601" y="4376738"/>
              <a:ext cx="33338" cy="98425"/>
            </a:xfrm>
            <a:custGeom>
              <a:avLst/>
              <a:gdLst>
                <a:gd name="T0" fmla="*/ 23 w 23"/>
                <a:gd name="T1" fmla="*/ 0 h 68"/>
                <a:gd name="T2" fmla="*/ 23 w 23"/>
                <a:gd name="T3" fmla="*/ 2 h 68"/>
                <a:gd name="T4" fmla="*/ 20 w 23"/>
                <a:gd name="T5" fmla="*/ 22 h 68"/>
                <a:gd name="T6" fmla="*/ 0 w 23"/>
                <a:gd name="T7" fmla="*/ 66 h 68"/>
                <a:gd name="T8" fmla="*/ 0 w 23"/>
                <a:gd name="T9" fmla="*/ 67 h 68"/>
                <a:gd name="T10" fmla="*/ 0 w 23"/>
                <a:gd name="T11" fmla="*/ 68 h 68"/>
                <a:gd name="T12" fmla="*/ 20 w 23"/>
                <a:gd name="T13" fmla="*/ 22 h 68"/>
                <a:gd name="T14" fmla="*/ 23 w 23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68">
                  <a:moveTo>
                    <a:pt x="23" y="0"/>
                  </a:moveTo>
                  <a:cubicBezTo>
                    <a:pt x="23" y="1"/>
                    <a:pt x="23" y="1"/>
                    <a:pt x="23" y="2"/>
                  </a:cubicBezTo>
                  <a:cubicBezTo>
                    <a:pt x="23" y="9"/>
                    <a:pt x="22" y="16"/>
                    <a:pt x="20" y="22"/>
                  </a:cubicBezTo>
                  <a:cubicBezTo>
                    <a:pt x="14" y="37"/>
                    <a:pt x="2" y="51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" y="52"/>
                    <a:pt x="14" y="38"/>
                    <a:pt x="20" y="22"/>
                  </a:cubicBezTo>
                  <a:cubicBezTo>
                    <a:pt x="22" y="15"/>
                    <a:pt x="23" y="7"/>
                    <a:pt x="23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í$ļiďe">
              <a:extLst>
                <a:ext uri="{FF2B5EF4-FFF2-40B4-BE49-F238E27FC236}">
                  <a16:creationId xmlns:a16="http://schemas.microsoft.com/office/drawing/2014/main" id="{E95F7622-7B52-4B6F-AA49-558C0875825C}"/>
                </a:ext>
              </a:extLst>
            </p:cNvPr>
            <p:cNvSpPr/>
            <p:nvPr/>
          </p:nvSpPr>
          <p:spPr bwMode="auto">
            <a:xfrm>
              <a:off x="3657601" y="4378325"/>
              <a:ext cx="33338" cy="93663"/>
            </a:xfrm>
            <a:custGeom>
              <a:avLst/>
              <a:gdLst>
                <a:gd name="T0" fmla="*/ 23 w 23"/>
                <a:gd name="T1" fmla="*/ 0 h 64"/>
                <a:gd name="T2" fmla="*/ 20 w 23"/>
                <a:gd name="T3" fmla="*/ 14 h 64"/>
                <a:gd name="T4" fmla="*/ 0 w 23"/>
                <a:gd name="T5" fmla="*/ 64 h 64"/>
                <a:gd name="T6" fmla="*/ 20 w 23"/>
                <a:gd name="T7" fmla="*/ 20 h 64"/>
                <a:gd name="T8" fmla="*/ 23 w 2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4">
                  <a:moveTo>
                    <a:pt x="23" y="0"/>
                  </a:moveTo>
                  <a:cubicBezTo>
                    <a:pt x="22" y="5"/>
                    <a:pt x="21" y="10"/>
                    <a:pt x="20" y="14"/>
                  </a:cubicBezTo>
                  <a:cubicBezTo>
                    <a:pt x="14" y="31"/>
                    <a:pt x="0" y="46"/>
                    <a:pt x="0" y="64"/>
                  </a:cubicBezTo>
                  <a:cubicBezTo>
                    <a:pt x="2" y="49"/>
                    <a:pt x="14" y="35"/>
                    <a:pt x="20" y="20"/>
                  </a:cubicBezTo>
                  <a:cubicBezTo>
                    <a:pt x="22" y="14"/>
                    <a:pt x="23" y="7"/>
                    <a:pt x="23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iṣḻîdé">
              <a:extLst>
                <a:ext uri="{FF2B5EF4-FFF2-40B4-BE49-F238E27FC236}">
                  <a16:creationId xmlns:a16="http://schemas.microsoft.com/office/drawing/2014/main" id="{54CC1903-385F-461B-AB93-18DCF4F3FAE1}"/>
                </a:ext>
              </a:extLst>
            </p:cNvPr>
            <p:cNvSpPr/>
            <p:nvPr/>
          </p:nvSpPr>
          <p:spPr bwMode="auto">
            <a:xfrm>
              <a:off x="3473451" y="4887913"/>
              <a:ext cx="1588" cy="20638"/>
            </a:xfrm>
            <a:custGeom>
              <a:avLst/>
              <a:gdLst>
                <a:gd name="T0" fmla="*/ 1 w 1"/>
                <a:gd name="T1" fmla="*/ 0 h 15"/>
                <a:gd name="T2" fmla="*/ 0 w 1"/>
                <a:gd name="T3" fmla="*/ 1 h 15"/>
                <a:gd name="T4" fmla="*/ 0 w 1"/>
                <a:gd name="T5" fmla="*/ 13 h 15"/>
                <a:gd name="T6" fmla="*/ 0 w 1"/>
                <a:gd name="T7" fmla="*/ 15 h 15"/>
                <a:gd name="T8" fmla="*/ 1 w 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5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1" y="10"/>
                    <a:pt x="1" y="5"/>
                    <a:pt x="1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îšlîḍe">
              <a:extLst>
                <a:ext uri="{FF2B5EF4-FFF2-40B4-BE49-F238E27FC236}">
                  <a16:creationId xmlns:a16="http://schemas.microsoft.com/office/drawing/2014/main" id="{63EA31F1-278C-4BE3-B59C-66E1EBA44852}"/>
                </a:ext>
              </a:extLst>
            </p:cNvPr>
            <p:cNvSpPr/>
            <p:nvPr/>
          </p:nvSpPr>
          <p:spPr bwMode="auto">
            <a:xfrm>
              <a:off x="3433763" y="4905375"/>
              <a:ext cx="39688" cy="38100"/>
            </a:xfrm>
            <a:custGeom>
              <a:avLst/>
              <a:gdLst>
                <a:gd name="T0" fmla="*/ 28 w 28"/>
                <a:gd name="T1" fmla="*/ 0 h 26"/>
                <a:gd name="T2" fmla="*/ 20 w 28"/>
                <a:gd name="T3" fmla="*/ 22 h 26"/>
                <a:gd name="T4" fmla="*/ 14 w 28"/>
                <a:gd name="T5" fmla="*/ 26 h 26"/>
                <a:gd name="T6" fmla="*/ 13 w 28"/>
                <a:gd name="T7" fmla="*/ 26 h 26"/>
                <a:gd name="T8" fmla="*/ 0 w 28"/>
                <a:gd name="T9" fmla="*/ 6 h 26"/>
                <a:gd name="T10" fmla="*/ 0 w 28"/>
                <a:gd name="T11" fmla="*/ 6 h 26"/>
                <a:gd name="T12" fmla="*/ 13 w 28"/>
                <a:gd name="T13" fmla="*/ 26 h 26"/>
                <a:gd name="T14" fmla="*/ 14 w 28"/>
                <a:gd name="T15" fmla="*/ 26 h 26"/>
                <a:gd name="T16" fmla="*/ 20 w 28"/>
                <a:gd name="T17" fmla="*/ 22 h 26"/>
                <a:gd name="T18" fmla="*/ 28 w 28"/>
                <a:gd name="T19" fmla="*/ 2 h 26"/>
                <a:gd name="T20" fmla="*/ 28 w 28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6">
                  <a:moveTo>
                    <a:pt x="28" y="0"/>
                  </a:moveTo>
                  <a:cubicBezTo>
                    <a:pt x="27" y="8"/>
                    <a:pt x="25" y="15"/>
                    <a:pt x="20" y="22"/>
                  </a:cubicBezTo>
                  <a:cubicBezTo>
                    <a:pt x="19" y="24"/>
                    <a:pt x="17" y="25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6" y="26"/>
                    <a:pt x="7" y="1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12"/>
                    <a:pt x="6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5"/>
                    <a:pt x="19" y="24"/>
                    <a:pt x="20" y="22"/>
                  </a:cubicBezTo>
                  <a:cubicBezTo>
                    <a:pt x="25" y="16"/>
                    <a:pt x="27" y="10"/>
                    <a:pt x="28" y="2"/>
                  </a:cubicBezTo>
                  <a:cubicBezTo>
                    <a:pt x="28" y="2"/>
                    <a:pt x="28" y="1"/>
                    <a:pt x="28" y="0"/>
                  </a:cubicBezTo>
                </a:path>
              </a:pathLst>
            </a:custGeom>
            <a:solidFill>
              <a:srgbClr val="2F5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iSḻïḍe">
              <a:extLst>
                <a:ext uri="{FF2B5EF4-FFF2-40B4-BE49-F238E27FC236}">
                  <a16:creationId xmlns:a16="http://schemas.microsoft.com/office/drawing/2014/main" id="{03D1B55A-54CF-46E5-A7A8-C2CCCE1FBDE8}"/>
                </a:ext>
              </a:extLst>
            </p:cNvPr>
            <p:cNvSpPr/>
            <p:nvPr/>
          </p:nvSpPr>
          <p:spPr bwMode="auto">
            <a:xfrm>
              <a:off x="3433763" y="4887913"/>
              <a:ext cx="41275" cy="55563"/>
            </a:xfrm>
            <a:custGeom>
              <a:avLst/>
              <a:gdLst>
                <a:gd name="T0" fmla="*/ 28 w 29"/>
                <a:gd name="T1" fmla="*/ 0 h 38"/>
                <a:gd name="T2" fmla="*/ 20 w 29"/>
                <a:gd name="T3" fmla="*/ 28 h 38"/>
                <a:gd name="T4" fmla="*/ 14 w 29"/>
                <a:gd name="T5" fmla="*/ 32 h 38"/>
                <a:gd name="T6" fmla="*/ 13 w 29"/>
                <a:gd name="T7" fmla="*/ 32 h 38"/>
                <a:gd name="T8" fmla="*/ 0 w 29"/>
                <a:gd name="T9" fmla="*/ 12 h 38"/>
                <a:gd name="T10" fmla="*/ 0 w 29"/>
                <a:gd name="T11" fmla="*/ 18 h 38"/>
                <a:gd name="T12" fmla="*/ 13 w 29"/>
                <a:gd name="T13" fmla="*/ 38 h 38"/>
                <a:gd name="T14" fmla="*/ 14 w 29"/>
                <a:gd name="T15" fmla="*/ 38 h 38"/>
                <a:gd name="T16" fmla="*/ 20 w 29"/>
                <a:gd name="T17" fmla="*/ 34 h 38"/>
                <a:gd name="T18" fmla="*/ 28 w 29"/>
                <a:gd name="T19" fmla="*/ 12 h 38"/>
                <a:gd name="T20" fmla="*/ 28 w 29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8">
                  <a:moveTo>
                    <a:pt x="28" y="0"/>
                  </a:moveTo>
                  <a:cubicBezTo>
                    <a:pt x="28" y="10"/>
                    <a:pt x="26" y="20"/>
                    <a:pt x="20" y="28"/>
                  </a:cubicBezTo>
                  <a:cubicBezTo>
                    <a:pt x="19" y="30"/>
                    <a:pt x="17" y="32"/>
                    <a:pt x="14" y="32"/>
                  </a:cubicBezTo>
                  <a:cubicBezTo>
                    <a:pt x="14" y="32"/>
                    <a:pt x="14" y="32"/>
                    <a:pt x="13" y="32"/>
                  </a:cubicBezTo>
                  <a:cubicBezTo>
                    <a:pt x="6" y="32"/>
                    <a:pt x="7" y="17"/>
                    <a:pt x="0" y="12"/>
                  </a:cubicBezTo>
                  <a:cubicBezTo>
                    <a:pt x="0" y="14"/>
                    <a:pt x="0" y="16"/>
                    <a:pt x="0" y="18"/>
                  </a:cubicBezTo>
                  <a:cubicBezTo>
                    <a:pt x="7" y="24"/>
                    <a:pt x="6" y="38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5" y="27"/>
                    <a:pt x="27" y="20"/>
                    <a:pt x="28" y="12"/>
                  </a:cubicBezTo>
                  <a:cubicBezTo>
                    <a:pt x="28" y="8"/>
                    <a:pt x="29" y="4"/>
                    <a:pt x="28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ïṡḷîḍè">
              <a:extLst>
                <a:ext uri="{FF2B5EF4-FFF2-40B4-BE49-F238E27FC236}">
                  <a16:creationId xmlns:a16="http://schemas.microsoft.com/office/drawing/2014/main" id="{106E0AFB-4739-4882-B468-3559D5A42CAD}"/>
                </a:ext>
              </a:extLst>
            </p:cNvPr>
            <p:cNvSpPr/>
            <p:nvPr/>
          </p:nvSpPr>
          <p:spPr bwMode="auto">
            <a:xfrm>
              <a:off x="3433763" y="4927600"/>
              <a:ext cx="1588" cy="12700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9 h 9"/>
                <a:gd name="T6" fmla="*/ 0 w 1"/>
                <a:gd name="T7" fmla="*/ 9 h 9"/>
                <a:gd name="T8" fmla="*/ 0 w 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1" y="3"/>
                    <a:pt x="0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ïṥļîḍé">
              <a:extLst>
                <a:ext uri="{FF2B5EF4-FFF2-40B4-BE49-F238E27FC236}">
                  <a16:creationId xmlns:a16="http://schemas.microsoft.com/office/drawing/2014/main" id="{A30B847E-DD21-4FCF-8B3E-ED6E8FA0440A}"/>
                </a:ext>
              </a:extLst>
            </p:cNvPr>
            <p:cNvSpPr/>
            <p:nvPr/>
          </p:nvSpPr>
          <p:spPr bwMode="auto">
            <a:xfrm>
              <a:off x="3433763" y="49403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F5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is1ïḑé">
              <a:extLst>
                <a:ext uri="{FF2B5EF4-FFF2-40B4-BE49-F238E27FC236}">
                  <a16:creationId xmlns:a16="http://schemas.microsoft.com/office/drawing/2014/main" id="{626AEB96-DB50-434B-847F-6597750008E6}"/>
                </a:ext>
              </a:extLst>
            </p:cNvPr>
            <p:cNvSpPr/>
            <p:nvPr/>
          </p:nvSpPr>
          <p:spPr bwMode="auto">
            <a:xfrm>
              <a:off x="3363913" y="496411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î$ḻiďe">
              <a:extLst>
                <a:ext uri="{FF2B5EF4-FFF2-40B4-BE49-F238E27FC236}">
                  <a16:creationId xmlns:a16="http://schemas.microsoft.com/office/drawing/2014/main" id="{87093FBC-6D34-4FD6-975A-CADBB7DE75BC}"/>
                </a:ext>
              </a:extLst>
            </p:cNvPr>
            <p:cNvSpPr/>
            <p:nvPr/>
          </p:nvSpPr>
          <p:spPr bwMode="auto">
            <a:xfrm>
              <a:off x="3365501" y="4945063"/>
              <a:ext cx="65088" cy="30163"/>
            </a:xfrm>
            <a:custGeom>
              <a:avLst/>
              <a:gdLst>
                <a:gd name="T0" fmla="*/ 45 w 45"/>
                <a:gd name="T1" fmla="*/ 5 h 21"/>
                <a:gd name="T2" fmla="*/ 45 w 45"/>
                <a:gd name="T3" fmla="*/ 6 h 21"/>
                <a:gd name="T4" fmla="*/ 26 w 45"/>
                <a:gd name="T5" fmla="*/ 21 h 21"/>
                <a:gd name="T6" fmla="*/ 26 w 45"/>
                <a:gd name="T7" fmla="*/ 21 h 21"/>
                <a:gd name="T8" fmla="*/ 45 w 45"/>
                <a:gd name="T9" fmla="*/ 6 h 21"/>
                <a:gd name="T10" fmla="*/ 45 w 45"/>
                <a:gd name="T11" fmla="*/ 5 h 21"/>
                <a:gd name="T12" fmla="*/ 21 w 45"/>
                <a:gd name="T13" fmla="*/ 0 h 21"/>
                <a:gd name="T14" fmla="*/ 0 w 45"/>
                <a:gd name="T15" fmla="*/ 13 h 21"/>
                <a:gd name="T16" fmla="*/ 0 w 45"/>
                <a:gd name="T17" fmla="*/ 13 h 21"/>
                <a:gd name="T18" fmla="*/ 21 w 45"/>
                <a:gd name="T19" fmla="*/ 0 h 21"/>
                <a:gd name="T20" fmla="*/ 21 w 4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1">
                  <a:moveTo>
                    <a:pt x="45" y="5"/>
                  </a:moveTo>
                  <a:cubicBezTo>
                    <a:pt x="45" y="5"/>
                    <a:pt x="45" y="6"/>
                    <a:pt x="45" y="6"/>
                  </a:cubicBezTo>
                  <a:cubicBezTo>
                    <a:pt x="42" y="14"/>
                    <a:pt x="34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35" y="21"/>
                    <a:pt x="42" y="14"/>
                    <a:pt x="45" y="6"/>
                  </a:cubicBezTo>
                  <a:cubicBezTo>
                    <a:pt x="45" y="6"/>
                    <a:pt x="45" y="5"/>
                    <a:pt x="45" y="5"/>
                  </a:cubicBezTo>
                  <a:moveTo>
                    <a:pt x="21" y="0"/>
                  </a:moveTo>
                  <a:cubicBezTo>
                    <a:pt x="15" y="6"/>
                    <a:pt x="8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10"/>
                    <a:pt x="15" y="6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2F5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ïṥ1iďe">
              <a:extLst>
                <a:ext uri="{FF2B5EF4-FFF2-40B4-BE49-F238E27FC236}">
                  <a16:creationId xmlns:a16="http://schemas.microsoft.com/office/drawing/2014/main" id="{133A6920-4E68-4244-B9FB-4D2640DB5508}"/>
                </a:ext>
              </a:extLst>
            </p:cNvPr>
            <p:cNvSpPr/>
            <p:nvPr/>
          </p:nvSpPr>
          <p:spPr bwMode="auto">
            <a:xfrm>
              <a:off x="3363913" y="4927600"/>
              <a:ext cx="71438" cy="47625"/>
            </a:xfrm>
            <a:custGeom>
              <a:avLst/>
              <a:gdLst>
                <a:gd name="T0" fmla="*/ 48 w 49"/>
                <a:gd name="T1" fmla="*/ 0 h 33"/>
                <a:gd name="T2" fmla="*/ 46 w 49"/>
                <a:gd name="T3" fmla="*/ 12 h 33"/>
                <a:gd name="T4" fmla="*/ 28 w 49"/>
                <a:gd name="T5" fmla="*/ 27 h 33"/>
                <a:gd name="T6" fmla="*/ 25 w 49"/>
                <a:gd name="T7" fmla="*/ 27 h 33"/>
                <a:gd name="T8" fmla="*/ 22 w 49"/>
                <a:gd name="T9" fmla="*/ 6 h 33"/>
                <a:gd name="T10" fmla="*/ 1 w 49"/>
                <a:gd name="T11" fmla="*/ 19 h 33"/>
                <a:gd name="T12" fmla="*/ 0 w 49"/>
                <a:gd name="T13" fmla="*/ 26 h 33"/>
                <a:gd name="T14" fmla="*/ 1 w 49"/>
                <a:gd name="T15" fmla="*/ 25 h 33"/>
                <a:gd name="T16" fmla="*/ 22 w 49"/>
                <a:gd name="T17" fmla="*/ 12 h 33"/>
                <a:gd name="T18" fmla="*/ 22 w 49"/>
                <a:gd name="T19" fmla="*/ 12 h 33"/>
                <a:gd name="T20" fmla="*/ 22 w 49"/>
                <a:gd name="T21" fmla="*/ 12 h 33"/>
                <a:gd name="T22" fmla="*/ 25 w 49"/>
                <a:gd name="T23" fmla="*/ 32 h 33"/>
                <a:gd name="T24" fmla="*/ 27 w 49"/>
                <a:gd name="T25" fmla="*/ 33 h 33"/>
                <a:gd name="T26" fmla="*/ 46 w 49"/>
                <a:gd name="T27" fmla="*/ 18 h 33"/>
                <a:gd name="T28" fmla="*/ 46 w 49"/>
                <a:gd name="T29" fmla="*/ 17 h 33"/>
                <a:gd name="T30" fmla="*/ 48 w 49"/>
                <a:gd name="T31" fmla="*/ 11 h 33"/>
                <a:gd name="T32" fmla="*/ 48 w 49"/>
                <a:gd name="T33" fmla="*/ 9 h 33"/>
                <a:gd name="T34" fmla="*/ 48 w 49"/>
                <a:gd name="T3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33">
                  <a:moveTo>
                    <a:pt x="48" y="0"/>
                  </a:moveTo>
                  <a:cubicBezTo>
                    <a:pt x="48" y="4"/>
                    <a:pt x="47" y="8"/>
                    <a:pt x="46" y="12"/>
                  </a:cubicBezTo>
                  <a:cubicBezTo>
                    <a:pt x="43" y="20"/>
                    <a:pt x="36" y="27"/>
                    <a:pt x="28" y="27"/>
                  </a:cubicBezTo>
                  <a:cubicBezTo>
                    <a:pt x="27" y="27"/>
                    <a:pt x="26" y="27"/>
                    <a:pt x="25" y="2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6" y="12"/>
                    <a:pt x="9" y="16"/>
                    <a:pt x="1" y="19"/>
                  </a:cubicBezTo>
                  <a:cubicBezTo>
                    <a:pt x="1" y="21"/>
                    <a:pt x="1" y="23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9" y="22"/>
                    <a:pt x="16" y="18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7" y="33"/>
                    <a:pt x="27" y="33"/>
                  </a:cubicBezTo>
                  <a:cubicBezTo>
                    <a:pt x="35" y="33"/>
                    <a:pt x="43" y="26"/>
                    <a:pt x="46" y="18"/>
                  </a:cubicBezTo>
                  <a:cubicBezTo>
                    <a:pt x="46" y="18"/>
                    <a:pt x="46" y="17"/>
                    <a:pt x="46" y="17"/>
                  </a:cubicBezTo>
                  <a:cubicBezTo>
                    <a:pt x="47" y="15"/>
                    <a:pt x="47" y="13"/>
                    <a:pt x="48" y="11"/>
                  </a:cubicBezTo>
                  <a:cubicBezTo>
                    <a:pt x="48" y="11"/>
                    <a:pt x="48" y="10"/>
                    <a:pt x="48" y="9"/>
                  </a:cubicBezTo>
                  <a:cubicBezTo>
                    <a:pt x="49" y="6"/>
                    <a:pt x="49" y="3"/>
                    <a:pt x="48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iṥḷídé">
              <a:extLst>
                <a:ext uri="{FF2B5EF4-FFF2-40B4-BE49-F238E27FC236}">
                  <a16:creationId xmlns:a16="http://schemas.microsoft.com/office/drawing/2014/main" id="{5852F507-A587-487C-BA5F-14E4804C19AC}"/>
                </a:ext>
              </a:extLst>
            </p:cNvPr>
            <p:cNvSpPr/>
            <p:nvPr/>
          </p:nvSpPr>
          <p:spPr bwMode="auto">
            <a:xfrm>
              <a:off x="3473451" y="4751388"/>
              <a:ext cx="28575" cy="109538"/>
            </a:xfrm>
            <a:custGeom>
              <a:avLst/>
              <a:gdLst>
                <a:gd name="T0" fmla="*/ 0 w 19"/>
                <a:gd name="T1" fmla="*/ 72 h 76"/>
                <a:gd name="T2" fmla="*/ 0 w 19"/>
                <a:gd name="T3" fmla="*/ 72 h 76"/>
                <a:gd name="T4" fmla="*/ 0 w 19"/>
                <a:gd name="T5" fmla="*/ 75 h 76"/>
                <a:gd name="T6" fmla="*/ 0 w 19"/>
                <a:gd name="T7" fmla="*/ 76 h 76"/>
                <a:gd name="T8" fmla="*/ 0 w 19"/>
                <a:gd name="T9" fmla="*/ 72 h 76"/>
                <a:gd name="T10" fmla="*/ 19 w 19"/>
                <a:gd name="T11" fmla="*/ 0 h 76"/>
                <a:gd name="T12" fmla="*/ 19 w 19"/>
                <a:gd name="T13" fmla="*/ 0 h 76"/>
                <a:gd name="T14" fmla="*/ 18 w 19"/>
                <a:gd name="T15" fmla="*/ 7 h 76"/>
                <a:gd name="T16" fmla="*/ 18 w 19"/>
                <a:gd name="T17" fmla="*/ 8 h 76"/>
                <a:gd name="T18" fmla="*/ 19 w 19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6">
                  <a:moveTo>
                    <a:pt x="0" y="72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5"/>
                    <a:pt x="0" y="76"/>
                    <a:pt x="0" y="76"/>
                  </a:cubicBezTo>
                  <a:cubicBezTo>
                    <a:pt x="0" y="74"/>
                    <a:pt x="0" y="73"/>
                    <a:pt x="0" y="72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9" y="5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5"/>
                    <a:pt x="19" y="2"/>
                    <a:pt x="19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íṣ1íḓé">
              <a:extLst>
                <a:ext uri="{FF2B5EF4-FFF2-40B4-BE49-F238E27FC236}">
                  <a16:creationId xmlns:a16="http://schemas.microsoft.com/office/drawing/2014/main" id="{3F47B8C5-BA59-4156-B346-F8F8D5F4C4C0}"/>
                </a:ext>
              </a:extLst>
            </p:cNvPr>
            <p:cNvSpPr/>
            <p:nvPr/>
          </p:nvSpPr>
          <p:spPr bwMode="auto">
            <a:xfrm>
              <a:off x="3473451" y="4760913"/>
              <a:ext cx="26988" cy="93663"/>
            </a:xfrm>
            <a:custGeom>
              <a:avLst/>
              <a:gdLst>
                <a:gd name="T0" fmla="*/ 18 w 18"/>
                <a:gd name="T1" fmla="*/ 0 h 65"/>
                <a:gd name="T2" fmla="*/ 1 w 18"/>
                <a:gd name="T3" fmla="*/ 58 h 65"/>
                <a:gd name="T4" fmla="*/ 0 w 18"/>
                <a:gd name="T5" fmla="*/ 65 h 65"/>
                <a:gd name="T6" fmla="*/ 0 w 18"/>
                <a:gd name="T7" fmla="*/ 65 h 65"/>
                <a:gd name="T8" fmla="*/ 1 w 18"/>
                <a:gd name="T9" fmla="*/ 58 h 65"/>
                <a:gd name="T10" fmla="*/ 18 w 18"/>
                <a:gd name="T11" fmla="*/ 1 h 65"/>
                <a:gd name="T12" fmla="*/ 18 w 18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5">
                  <a:moveTo>
                    <a:pt x="18" y="0"/>
                  </a:moveTo>
                  <a:cubicBezTo>
                    <a:pt x="16" y="20"/>
                    <a:pt x="4" y="38"/>
                    <a:pt x="1" y="58"/>
                  </a:cubicBezTo>
                  <a:cubicBezTo>
                    <a:pt x="1" y="60"/>
                    <a:pt x="0" y="63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2"/>
                    <a:pt x="1" y="60"/>
                    <a:pt x="1" y="58"/>
                  </a:cubicBezTo>
                  <a:cubicBezTo>
                    <a:pt x="4" y="38"/>
                    <a:pt x="16" y="20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2F5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ïSľîḑè">
              <a:extLst>
                <a:ext uri="{FF2B5EF4-FFF2-40B4-BE49-F238E27FC236}">
                  <a16:creationId xmlns:a16="http://schemas.microsoft.com/office/drawing/2014/main" id="{C658B953-3304-4A72-BCB2-96BA8A775B84}"/>
                </a:ext>
              </a:extLst>
            </p:cNvPr>
            <p:cNvSpPr/>
            <p:nvPr/>
          </p:nvSpPr>
          <p:spPr bwMode="auto">
            <a:xfrm>
              <a:off x="3473451" y="4751388"/>
              <a:ext cx="28575" cy="107950"/>
            </a:xfrm>
            <a:custGeom>
              <a:avLst/>
              <a:gdLst>
                <a:gd name="T0" fmla="*/ 19 w 19"/>
                <a:gd name="T1" fmla="*/ 0 h 75"/>
                <a:gd name="T2" fmla="*/ 1 w 19"/>
                <a:gd name="T3" fmla="*/ 59 h 75"/>
                <a:gd name="T4" fmla="*/ 0 w 19"/>
                <a:gd name="T5" fmla="*/ 75 h 75"/>
                <a:gd name="T6" fmla="*/ 0 w 19"/>
                <a:gd name="T7" fmla="*/ 72 h 75"/>
                <a:gd name="T8" fmla="*/ 1 w 19"/>
                <a:gd name="T9" fmla="*/ 65 h 75"/>
                <a:gd name="T10" fmla="*/ 18 w 19"/>
                <a:gd name="T11" fmla="*/ 7 h 75"/>
                <a:gd name="T12" fmla="*/ 19 w 19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5">
                  <a:moveTo>
                    <a:pt x="19" y="0"/>
                  </a:moveTo>
                  <a:cubicBezTo>
                    <a:pt x="17" y="20"/>
                    <a:pt x="4" y="39"/>
                    <a:pt x="1" y="59"/>
                  </a:cubicBezTo>
                  <a:cubicBezTo>
                    <a:pt x="0" y="64"/>
                    <a:pt x="0" y="70"/>
                    <a:pt x="0" y="75"/>
                  </a:cubicBezTo>
                  <a:cubicBezTo>
                    <a:pt x="0" y="74"/>
                    <a:pt x="0" y="73"/>
                    <a:pt x="0" y="72"/>
                  </a:cubicBezTo>
                  <a:cubicBezTo>
                    <a:pt x="0" y="70"/>
                    <a:pt x="1" y="67"/>
                    <a:pt x="1" y="65"/>
                  </a:cubicBezTo>
                  <a:cubicBezTo>
                    <a:pt x="4" y="45"/>
                    <a:pt x="16" y="27"/>
                    <a:pt x="18" y="7"/>
                  </a:cubicBezTo>
                  <a:cubicBezTo>
                    <a:pt x="19" y="5"/>
                    <a:pt x="19" y="2"/>
                    <a:pt x="19" y="0"/>
                  </a:cubicBezTo>
                </a:path>
              </a:pathLst>
            </a:custGeom>
            <a:solidFill>
              <a:srgbClr val="32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i$ľíḋè">
              <a:extLst>
                <a:ext uri="{FF2B5EF4-FFF2-40B4-BE49-F238E27FC236}">
                  <a16:creationId xmlns:a16="http://schemas.microsoft.com/office/drawing/2014/main" id="{557FF0B2-48E9-4ACD-BCCE-C7A4F48D92A9}"/>
                </a:ext>
              </a:extLst>
            </p:cNvPr>
            <p:cNvSpPr/>
            <p:nvPr/>
          </p:nvSpPr>
          <p:spPr bwMode="auto">
            <a:xfrm>
              <a:off x="5564188" y="2319338"/>
              <a:ext cx="1501775" cy="684213"/>
            </a:xfrm>
            <a:custGeom>
              <a:avLst/>
              <a:gdLst>
                <a:gd name="T0" fmla="*/ 1035 w 1035"/>
                <a:gd name="T1" fmla="*/ 42 h 472"/>
                <a:gd name="T2" fmla="*/ 1035 w 1035"/>
                <a:gd name="T3" fmla="*/ 434 h 472"/>
                <a:gd name="T4" fmla="*/ 990 w 1035"/>
                <a:gd name="T5" fmla="*/ 472 h 472"/>
                <a:gd name="T6" fmla="*/ 45 w 1035"/>
                <a:gd name="T7" fmla="*/ 472 h 472"/>
                <a:gd name="T8" fmla="*/ 0 w 1035"/>
                <a:gd name="T9" fmla="*/ 434 h 472"/>
                <a:gd name="T10" fmla="*/ 0 w 1035"/>
                <a:gd name="T11" fmla="*/ 42 h 472"/>
                <a:gd name="T12" fmla="*/ 45 w 1035"/>
                <a:gd name="T13" fmla="*/ 0 h 472"/>
                <a:gd name="T14" fmla="*/ 990 w 1035"/>
                <a:gd name="T15" fmla="*/ 0 h 472"/>
                <a:gd name="T16" fmla="*/ 1035 w 1035"/>
                <a:gd name="T17" fmla="*/ 4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5" h="472">
                  <a:moveTo>
                    <a:pt x="1035" y="42"/>
                  </a:moveTo>
                  <a:cubicBezTo>
                    <a:pt x="1035" y="434"/>
                    <a:pt x="1035" y="434"/>
                    <a:pt x="1035" y="434"/>
                  </a:cubicBezTo>
                  <a:cubicBezTo>
                    <a:pt x="1035" y="455"/>
                    <a:pt x="1015" y="472"/>
                    <a:pt x="990" y="472"/>
                  </a:cubicBezTo>
                  <a:cubicBezTo>
                    <a:pt x="45" y="472"/>
                    <a:pt x="45" y="472"/>
                    <a:pt x="45" y="472"/>
                  </a:cubicBezTo>
                  <a:cubicBezTo>
                    <a:pt x="20" y="472"/>
                    <a:pt x="0" y="455"/>
                    <a:pt x="0" y="4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1015" y="0"/>
                    <a:pt x="1035" y="21"/>
                    <a:pt x="10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ŝľîḓê">
              <a:extLst>
                <a:ext uri="{FF2B5EF4-FFF2-40B4-BE49-F238E27FC236}">
                  <a16:creationId xmlns:a16="http://schemas.microsoft.com/office/drawing/2014/main" id="{D19A785B-211B-4F64-92C8-1394C96ADDAB}"/>
                </a:ext>
              </a:extLst>
            </p:cNvPr>
            <p:cNvSpPr/>
            <p:nvPr/>
          </p:nvSpPr>
          <p:spPr bwMode="auto">
            <a:xfrm>
              <a:off x="6865938" y="2319338"/>
              <a:ext cx="149225" cy="1588"/>
            </a:xfrm>
            <a:custGeom>
              <a:avLst/>
              <a:gdLst>
                <a:gd name="T0" fmla="*/ 92 w 102"/>
                <a:gd name="T1" fmla="*/ 0 h 1"/>
                <a:gd name="T2" fmla="*/ 0 w 102"/>
                <a:gd name="T3" fmla="*/ 0 h 1"/>
                <a:gd name="T4" fmla="*/ 92 w 102"/>
                <a:gd name="T5" fmla="*/ 0 h 1"/>
                <a:gd name="T6" fmla="*/ 102 w 102"/>
                <a:gd name="T7" fmla="*/ 1 h 1"/>
                <a:gd name="T8" fmla="*/ 102 w 102"/>
                <a:gd name="T9" fmla="*/ 1 h 1"/>
                <a:gd name="T10" fmla="*/ 92 w 10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"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99" y="0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99" y="0"/>
                    <a:pt x="96" y="0"/>
                    <a:pt x="9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íšļíḑê">
              <a:extLst>
                <a:ext uri="{FF2B5EF4-FFF2-40B4-BE49-F238E27FC236}">
                  <a16:creationId xmlns:a16="http://schemas.microsoft.com/office/drawing/2014/main" id="{4C03E6FA-8DF7-4785-B118-AEBD405935E3}"/>
                </a:ext>
              </a:extLst>
            </p:cNvPr>
            <p:cNvSpPr/>
            <p:nvPr/>
          </p:nvSpPr>
          <p:spPr bwMode="auto">
            <a:xfrm>
              <a:off x="7015163" y="2320925"/>
              <a:ext cx="34925" cy="22225"/>
            </a:xfrm>
            <a:custGeom>
              <a:avLst/>
              <a:gdLst>
                <a:gd name="T0" fmla="*/ 0 w 25"/>
                <a:gd name="T1" fmla="*/ 0 h 15"/>
                <a:gd name="T2" fmla="*/ 0 w 25"/>
                <a:gd name="T3" fmla="*/ 0 h 15"/>
                <a:gd name="T4" fmla="*/ 25 w 25"/>
                <a:gd name="T5" fmla="*/ 15 h 15"/>
                <a:gd name="T6" fmla="*/ 0 w 2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18" y="8"/>
                    <a:pt x="25" y="15"/>
                  </a:cubicBezTo>
                  <a:cubicBezTo>
                    <a:pt x="18" y="7"/>
                    <a:pt x="10" y="2"/>
                    <a:pt x="0" y="0"/>
                  </a:cubicBezTo>
                </a:path>
              </a:pathLst>
            </a:custGeom>
            <a:solidFill>
              <a:srgbClr val="BBD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ṧḻîḍe">
              <a:extLst>
                <a:ext uri="{FF2B5EF4-FFF2-40B4-BE49-F238E27FC236}">
                  <a16:creationId xmlns:a16="http://schemas.microsoft.com/office/drawing/2014/main" id="{584B48AF-28B4-4DD4-B411-13FB9750B2D9}"/>
                </a:ext>
              </a:extLst>
            </p:cNvPr>
            <p:cNvSpPr/>
            <p:nvPr/>
          </p:nvSpPr>
          <p:spPr bwMode="auto">
            <a:xfrm>
              <a:off x="5622926" y="2319338"/>
              <a:ext cx="139700" cy="0"/>
            </a:xfrm>
            <a:custGeom>
              <a:avLst/>
              <a:gdLst>
                <a:gd name="T0" fmla="*/ 96 w 96"/>
                <a:gd name="T1" fmla="*/ 5 w 96"/>
                <a:gd name="T2" fmla="*/ 0 w 96"/>
                <a:gd name="T3" fmla="*/ 0 w 96"/>
                <a:gd name="T4" fmla="*/ 5 w 96"/>
                <a:gd name="T5" fmla="*/ 96 w 96"/>
                <a:gd name="T6" fmla="*/ 96 w 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íśľíḋê">
              <a:extLst>
                <a:ext uri="{FF2B5EF4-FFF2-40B4-BE49-F238E27FC236}">
                  <a16:creationId xmlns:a16="http://schemas.microsoft.com/office/drawing/2014/main" id="{3062EC54-5D8C-4EE2-8C57-E266DD771853}"/>
                </a:ext>
              </a:extLst>
            </p:cNvPr>
            <p:cNvSpPr/>
            <p:nvPr/>
          </p:nvSpPr>
          <p:spPr bwMode="auto">
            <a:xfrm>
              <a:off x="5608638" y="2319338"/>
              <a:ext cx="1457325" cy="223838"/>
            </a:xfrm>
            <a:custGeom>
              <a:avLst/>
              <a:gdLst>
                <a:gd name="T0" fmla="*/ 960 w 1005"/>
                <a:gd name="T1" fmla="*/ 0 h 154"/>
                <a:gd name="T2" fmla="*/ 868 w 1005"/>
                <a:gd name="T3" fmla="*/ 0 h 154"/>
                <a:gd name="T4" fmla="*/ 200 w 1005"/>
                <a:gd name="T5" fmla="*/ 0 h 154"/>
                <a:gd name="T6" fmla="*/ 196 w 1005"/>
                <a:gd name="T7" fmla="*/ 11 h 154"/>
                <a:gd name="T8" fmla="*/ 149 w 1005"/>
                <a:gd name="T9" fmla="*/ 28 h 154"/>
                <a:gd name="T10" fmla="*/ 141 w 1005"/>
                <a:gd name="T11" fmla="*/ 30 h 154"/>
                <a:gd name="T12" fmla="*/ 132 w 1005"/>
                <a:gd name="T13" fmla="*/ 28 h 154"/>
                <a:gd name="T14" fmla="*/ 106 w 1005"/>
                <a:gd name="T15" fmla="*/ 0 h 154"/>
                <a:gd name="T16" fmla="*/ 15 w 1005"/>
                <a:gd name="T17" fmla="*/ 0 h 154"/>
                <a:gd name="T18" fmla="*/ 10 w 1005"/>
                <a:gd name="T19" fmla="*/ 0 h 154"/>
                <a:gd name="T20" fmla="*/ 12 w 1005"/>
                <a:gd name="T21" fmla="*/ 51 h 154"/>
                <a:gd name="T22" fmla="*/ 27 w 1005"/>
                <a:gd name="T23" fmla="*/ 47 h 154"/>
                <a:gd name="T24" fmla="*/ 57 w 1005"/>
                <a:gd name="T25" fmla="*/ 77 h 154"/>
                <a:gd name="T26" fmla="*/ 27 w 1005"/>
                <a:gd name="T27" fmla="*/ 107 h 154"/>
                <a:gd name="T28" fmla="*/ 11 w 1005"/>
                <a:gd name="T29" fmla="*/ 102 h 154"/>
                <a:gd name="T30" fmla="*/ 5 w 1005"/>
                <a:gd name="T31" fmla="*/ 138 h 154"/>
                <a:gd name="T32" fmla="*/ 0 w 1005"/>
                <a:gd name="T33" fmla="*/ 154 h 154"/>
                <a:gd name="T34" fmla="*/ 1005 w 1005"/>
                <a:gd name="T35" fmla="*/ 154 h 154"/>
                <a:gd name="T36" fmla="*/ 1005 w 1005"/>
                <a:gd name="T37" fmla="*/ 44 h 154"/>
                <a:gd name="T38" fmla="*/ 995 w 1005"/>
                <a:gd name="T39" fmla="*/ 16 h 154"/>
                <a:gd name="T40" fmla="*/ 970 w 1005"/>
                <a:gd name="T41" fmla="*/ 1 h 154"/>
                <a:gd name="T42" fmla="*/ 960 w 100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5" h="154">
                  <a:moveTo>
                    <a:pt x="960" y="0"/>
                  </a:moveTo>
                  <a:cubicBezTo>
                    <a:pt x="868" y="0"/>
                    <a:pt x="868" y="0"/>
                    <a:pt x="86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1" y="5"/>
                    <a:pt x="200" y="9"/>
                    <a:pt x="196" y="11"/>
                  </a:cubicBezTo>
                  <a:cubicBezTo>
                    <a:pt x="186" y="15"/>
                    <a:pt x="157" y="24"/>
                    <a:pt x="149" y="28"/>
                  </a:cubicBezTo>
                  <a:cubicBezTo>
                    <a:pt x="147" y="29"/>
                    <a:pt x="144" y="30"/>
                    <a:pt x="141" y="30"/>
                  </a:cubicBezTo>
                  <a:cubicBezTo>
                    <a:pt x="138" y="30"/>
                    <a:pt x="135" y="29"/>
                    <a:pt x="132" y="28"/>
                  </a:cubicBezTo>
                  <a:cubicBezTo>
                    <a:pt x="132" y="28"/>
                    <a:pt x="121" y="13"/>
                    <a:pt x="10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11" y="11"/>
                    <a:pt x="12" y="30"/>
                    <a:pt x="12" y="51"/>
                  </a:cubicBezTo>
                  <a:cubicBezTo>
                    <a:pt x="16" y="48"/>
                    <a:pt x="21" y="47"/>
                    <a:pt x="27" y="47"/>
                  </a:cubicBezTo>
                  <a:cubicBezTo>
                    <a:pt x="43" y="47"/>
                    <a:pt x="57" y="60"/>
                    <a:pt x="57" y="77"/>
                  </a:cubicBezTo>
                  <a:cubicBezTo>
                    <a:pt x="57" y="93"/>
                    <a:pt x="43" y="107"/>
                    <a:pt x="27" y="107"/>
                  </a:cubicBezTo>
                  <a:cubicBezTo>
                    <a:pt x="21" y="107"/>
                    <a:pt x="16" y="105"/>
                    <a:pt x="11" y="102"/>
                  </a:cubicBezTo>
                  <a:cubicBezTo>
                    <a:pt x="10" y="119"/>
                    <a:pt x="8" y="132"/>
                    <a:pt x="5" y="138"/>
                  </a:cubicBezTo>
                  <a:cubicBezTo>
                    <a:pt x="3" y="141"/>
                    <a:pt x="1" y="146"/>
                    <a:pt x="0" y="154"/>
                  </a:cubicBezTo>
                  <a:cubicBezTo>
                    <a:pt x="1005" y="154"/>
                    <a:pt x="1005" y="154"/>
                    <a:pt x="1005" y="154"/>
                  </a:cubicBezTo>
                  <a:cubicBezTo>
                    <a:pt x="1005" y="44"/>
                    <a:pt x="1005" y="44"/>
                    <a:pt x="1005" y="44"/>
                  </a:cubicBezTo>
                  <a:cubicBezTo>
                    <a:pt x="1005" y="33"/>
                    <a:pt x="1001" y="23"/>
                    <a:pt x="995" y="16"/>
                  </a:cubicBezTo>
                  <a:cubicBezTo>
                    <a:pt x="988" y="9"/>
                    <a:pt x="980" y="3"/>
                    <a:pt x="970" y="1"/>
                  </a:cubicBezTo>
                  <a:cubicBezTo>
                    <a:pt x="967" y="0"/>
                    <a:pt x="964" y="0"/>
                    <a:pt x="960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ïś1ïdê">
              <a:extLst>
                <a:ext uri="{FF2B5EF4-FFF2-40B4-BE49-F238E27FC236}">
                  <a16:creationId xmlns:a16="http://schemas.microsoft.com/office/drawing/2014/main" id="{5CA9F8F5-D7C1-49AA-B4B0-CFE0A29E55E1}"/>
                </a:ext>
              </a:extLst>
            </p:cNvPr>
            <p:cNvSpPr/>
            <p:nvPr/>
          </p:nvSpPr>
          <p:spPr bwMode="auto">
            <a:xfrm>
              <a:off x="5603876" y="2387600"/>
              <a:ext cx="87313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îṣlídè">
              <a:extLst>
                <a:ext uri="{FF2B5EF4-FFF2-40B4-BE49-F238E27FC236}">
                  <a16:creationId xmlns:a16="http://schemas.microsoft.com/office/drawing/2014/main" id="{4F8B98B3-A7DA-45EF-B575-E49052937E12}"/>
                </a:ext>
              </a:extLst>
            </p:cNvPr>
            <p:cNvSpPr/>
            <p:nvPr/>
          </p:nvSpPr>
          <p:spPr bwMode="auto">
            <a:xfrm>
              <a:off x="5729288" y="2387600"/>
              <a:ext cx="87313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išḻidê">
              <a:extLst>
                <a:ext uri="{FF2B5EF4-FFF2-40B4-BE49-F238E27FC236}">
                  <a16:creationId xmlns:a16="http://schemas.microsoft.com/office/drawing/2014/main" id="{DF41970F-3B35-4C8A-B0A4-009CEB4F1D94}"/>
                </a:ext>
              </a:extLst>
            </p:cNvPr>
            <p:cNvSpPr/>
            <p:nvPr/>
          </p:nvSpPr>
          <p:spPr bwMode="auto">
            <a:xfrm>
              <a:off x="5856288" y="2387600"/>
              <a:ext cx="85725" cy="87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iṩľîḑê">
              <a:extLst>
                <a:ext uri="{FF2B5EF4-FFF2-40B4-BE49-F238E27FC236}">
                  <a16:creationId xmlns:a16="http://schemas.microsoft.com/office/drawing/2014/main" id="{E895A83E-461B-48CC-8BAF-94346C1905B1}"/>
                </a:ext>
              </a:extLst>
            </p:cNvPr>
            <p:cNvSpPr/>
            <p:nvPr/>
          </p:nvSpPr>
          <p:spPr bwMode="auto">
            <a:xfrm>
              <a:off x="6599238" y="2600325"/>
              <a:ext cx="339725" cy="338138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íṥḷíďê">
              <a:extLst>
                <a:ext uri="{FF2B5EF4-FFF2-40B4-BE49-F238E27FC236}">
                  <a16:creationId xmlns:a16="http://schemas.microsoft.com/office/drawing/2014/main" id="{9C886EFA-F327-4D7F-8DCC-E1A7F5F783ED}"/>
                </a:ext>
              </a:extLst>
            </p:cNvPr>
            <p:cNvSpPr/>
            <p:nvPr/>
          </p:nvSpPr>
          <p:spPr bwMode="auto">
            <a:xfrm>
              <a:off x="5694363" y="2655888"/>
              <a:ext cx="714375" cy="2381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ïşļîḓè">
              <a:extLst>
                <a:ext uri="{FF2B5EF4-FFF2-40B4-BE49-F238E27FC236}">
                  <a16:creationId xmlns:a16="http://schemas.microsoft.com/office/drawing/2014/main" id="{D64C51A5-69F2-433D-BBEC-AD068D665D06}"/>
                </a:ext>
              </a:extLst>
            </p:cNvPr>
            <p:cNvSpPr/>
            <p:nvPr/>
          </p:nvSpPr>
          <p:spPr bwMode="auto">
            <a:xfrm>
              <a:off x="5694363" y="2716213"/>
              <a:ext cx="714375" cy="25400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ïṣḻïḓê">
              <a:extLst>
                <a:ext uri="{FF2B5EF4-FFF2-40B4-BE49-F238E27FC236}">
                  <a16:creationId xmlns:a16="http://schemas.microsoft.com/office/drawing/2014/main" id="{CF8C7F1A-698C-4153-8C49-591BAA2EEE85}"/>
                </a:ext>
              </a:extLst>
            </p:cNvPr>
            <p:cNvSpPr/>
            <p:nvPr/>
          </p:nvSpPr>
          <p:spPr bwMode="auto">
            <a:xfrm>
              <a:off x="5694363" y="2716213"/>
              <a:ext cx="714375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îṩļîḍé">
              <a:extLst>
                <a:ext uri="{FF2B5EF4-FFF2-40B4-BE49-F238E27FC236}">
                  <a16:creationId xmlns:a16="http://schemas.microsoft.com/office/drawing/2014/main" id="{23326FA8-BCCB-4757-AD64-E957572F476B}"/>
                </a:ext>
              </a:extLst>
            </p:cNvPr>
            <p:cNvSpPr/>
            <p:nvPr/>
          </p:nvSpPr>
          <p:spPr bwMode="auto">
            <a:xfrm>
              <a:off x="5694363" y="2778125"/>
              <a:ext cx="714375" cy="25400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iś1îḋé">
              <a:extLst>
                <a:ext uri="{FF2B5EF4-FFF2-40B4-BE49-F238E27FC236}">
                  <a16:creationId xmlns:a16="http://schemas.microsoft.com/office/drawing/2014/main" id="{D4024748-E095-4657-9001-728E8E91EF86}"/>
                </a:ext>
              </a:extLst>
            </p:cNvPr>
            <p:cNvSpPr/>
            <p:nvPr/>
          </p:nvSpPr>
          <p:spPr bwMode="auto">
            <a:xfrm>
              <a:off x="5694363" y="2778125"/>
              <a:ext cx="714375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í$ḷiḍè">
              <a:extLst>
                <a:ext uri="{FF2B5EF4-FFF2-40B4-BE49-F238E27FC236}">
                  <a16:creationId xmlns:a16="http://schemas.microsoft.com/office/drawing/2014/main" id="{52947AB6-3175-4C36-A263-A1799A816E42}"/>
                </a:ext>
              </a:extLst>
            </p:cNvPr>
            <p:cNvSpPr/>
            <p:nvPr/>
          </p:nvSpPr>
          <p:spPr bwMode="auto">
            <a:xfrm>
              <a:off x="5694363" y="2840038"/>
              <a:ext cx="714375" cy="2381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iśḷíḓe">
              <a:extLst>
                <a:ext uri="{FF2B5EF4-FFF2-40B4-BE49-F238E27FC236}">
                  <a16:creationId xmlns:a16="http://schemas.microsoft.com/office/drawing/2014/main" id="{D6DBC207-1CBF-4E49-9CFD-7AC179EB74E3}"/>
                </a:ext>
              </a:extLst>
            </p:cNvPr>
            <p:cNvSpPr/>
            <p:nvPr/>
          </p:nvSpPr>
          <p:spPr bwMode="auto">
            <a:xfrm>
              <a:off x="5694363" y="2840038"/>
              <a:ext cx="714375" cy="2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ṩ1îḋè">
              <a:extLst>
                <a:ext uri="{FF2B5EF4-FFF2-40B4-BE49-F238E27FC236}">
                  <a16:creationId xmlns:a16="http://schemas.microsoft.com/office/drawing/2014/main" id="{BF222694-DB9A-4C75-940D-FB8D37B3BC75}"/>
                </a:ext>
              </a:extLst>
            </p:cNvPr>
            <p:cNvSpPr/>
            <p:nvPr/>
          </p:nvSpPr>
          <p:spPr bwMode="auto">
            <a:xfrm>
              <a:off x="4824413" y="3159125"/>
              <a:ext cx="141288" cy="152400"/>
            </a:xfrm>
            <a:custGeom>
              <a:avLst/>
              <a:gdLst>
                <a:gd name="T0" fmla="*/ 98 w 98"/>
                <a:gd name="T1" fmla="*/ 32 h 105"/>
                <a:gd name="T2" fmla="*/ 81 w 98"/>
                <a:gd name="T3" fmla="*/ 71 h 105"/>
                <a:gd name="T4" fmla="*/ 43 w 98"/>
                <a:gd name="T5" fmla="*/ 105 h 105"/>
                <a:gd name="T6" fmla="*/ 0 w 98"/>
                <a:gd name="T7" fmla="*/ 75 h 105"/>
                <a:gd name="T8" fmla="*/ 5 w 98"/>
                <a:gd name="T9" fmla="*/ 54 h 105"/>
                <a:gd name="T10" fmla="*/ 56 w 98"/>
                <a:gd name="T11" fmla="*/ 5 h 105"/>
                <a:gd name="T12" fmla="*/ 98 w 98"/>
                <a:gd name="T13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05">
                  <a:moveTo>
                    <a:pt x="98" y="32"/>
                  </a:moveTo>
                  <a:cubicBezTo>
                    <a:pt x="98" y="32"/>
                    <a:pt x="80" y="69"/>
                    <a:pt x="81" y="71"/>
                  </a:cubicBezTo>
                  <a:cubicBezTo>
                    <a:pt x="82" y="74"/>
                    <a:pt x="43" y="105"/>
                    <a:pt x="43" y="10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3" y="10"/>
                    <a:pt x="56" y="5"/>
                  </a:cubicBezTo>
                  <a:cubicBezTo>
                    <a:pt x="60" y="0"/>
                    <a:pt x="98" y="32"/>
                    <a:pt x="98" y="32"/>
                  </a:cubicBezTo>
                </a:path>
              </a:pathLst>
            </a:custGeom>
            <a:solidFill>
              <a:srgbClr val="B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i$ḷîde">
              <a:extLst>
                <a:ext uri="{FF2B5EF4-FFF2-40B4-BE49-F238E27FC236}">
                  <a16:creationId xmlns:a16="http://schemas.microsoft.com/office/drawing/2014/main" id="{7D31D809-46C7-4998-9F7B-EFD4800AF2B1}"/>
                </a:ext>
              </a:extLst>
            </p:cNvPr>
            <p:cNvSpPr/>
            <p:nvPr/>
          </p:nvSpPr>
          <p:spPr bwMode="auto">
            <a:xfrm>
              <a:off x="4589463" y="3216275"/>
              <a:ext cx="338138" cy="211138"/>
            </a:xfrm>
            <a:custGeom>
              <a:avLst/>
              <a:gdLst>
                <a:gd name="T0" fmla="*/ 16 w 234"/>
                <a:gd name="T1" fmla="*/ 118 h 146"/>
                <a:gd name="T2" fmla="*/ 98 w 234"/>
                <a:gd name="T3" fmla="*/ 136 h 146"/>
                <a:gd name="T4" fmla="*/ 211 w 234"/>
                <a:gd name="T5" fmla="*/ 77 h 146"/>
                <a:gd name="T6" fmla="*/ 219 w 234"/>
                <a:gd name="T7" fmla="*/ 69 h 146"/>
                <a:gd name="T8" fmla="*/ 234 w 234"/>
                <a:gd name="T9" fmla="*/ 42 h 146"/>
                <a:gd name="T10" fmla="*/ 197 w 234"/>
                <a:gd name="T11" fmla="*/ 42 h 146"/>
                <a:gd name="T12" fmla="*/ 182 w 234"/>
                <a:gd name="T13" fmla="*/ 27 h 146"/>
                <a:gd name="T14" fmla="*/ 182 w 234"/>
                <a:gd name="T15" fmla="*/ 0 h 146"/>
                <a:gd name="T16" fmla="*/ 140 w 234"/>
                <a:gd name="T17" fmla="*/ 28 h 146"/>
                <a:gd name="T18" fmla="*/ 81 w 234"/>
                <a:gd name="T19" fmla="*/ 49 h 146"/>
                <a:gd name="T20" fmla="*/ 46 w 234"/>
                <a:gd name="T21" fmla="*/ 67 h 146"/>
                <a:gd name="T22" fmla="*/ 16 w 234"/>
                <a:gd name="T23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146">
                  <a:moveTo>
                    <a:pt x="16" y="118"/>
                  </a:moveTo>
                  <a:cubicBezTo>
                    <a:pt x="46" y="146"/>
                    <a:pt x="81" y="138"/>
                    <a:pt x="98" y="136"/>
                  </a:cubicBezTo>
                  <a:cubicBezTo>
                    <a:pt x="114" y="134"/>
                    <a:pt x="203" y="81"/>
                    <a:pt x="211" y="77"/>
                  </a:cubicBezTo>
                  <a:cubicBezTo>
                    <a:pt x="214" y="75"/>
                    <a:pt x="217" y="73"/>
                    <a:pt x="219" y="69"/>
                  </a:cubicBezTo>
                  <a:cubicBezTo>
                    <a:pt x="225" y="61"/>
                    <a:pt x="230" y="51"/>
                    <a:pt x="234" y="42"/>
                  </a:cubicBezTo>
                  <a:cubicBezTo>
                    <a:pt x="233" y="42"/>
                    <a:pt x="204" y="50"/>
                    <a:pt x="197" y="42"/>
                  </a:cubicBezTo>
                  <a:cubicBezTo>
                    <a:pt x="197" y="42"/>
                    <a:pt x="185" y="27"/>
                    <a:pt x="182" y="27"/>
                  </a:cubicBezTo>
                  <a:cubicBezTo>
                    <a:pt x="180" y="27"/>
                    <a:pt x="182" y="0"/>
                    <a:pt x="182" y="0"/>
                  </a:cubicBezTo>
                  <a:cubicBezTo>
                    <a:pt x="182" y="0"/>
                    <a:pt x="151" y="18"/>
                    <a:pt x="140" y="28"/>
                  </a:cubicBezTo>
                  <a:cubicBezTo>
                    <a:pt x="130" y="37"/>
                    <a:pt x="81" y="49"/>
                    <a:pt x="81" y="49"/>
                  </a:cubicBezTo>
                  <a:cubicBezTo>
                    <a:pt x="69" y="54"/>
                    <a:pt x="57" y="60"/>
                    <a:pt x="46" y="67"/>
                  </a:cubicBezTo>
                  <a:cubicBezTo>
                    <a:pt x="23" y="81"/>
                    <a:pt x="0" y="101"/>
                    <a:pt x="16" y="118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iṧ1iḋé">
              <a:extLst>
                <a:ext uri="{FF2B5EF4-FFF2-40B4-BE49-F238E27FC236}">
                  <a16:creationId xmlns:a16="http://schemas.microsoft.com/office/drawing/2014/main" id="{2FABBCCE-4DA0-47C3-B128-97E66C459B56}"/>
                </a:ext>
              </a:extLst>
            </p:cNvPr>
            <p:cNvSpPr/>
            <p:nvPr/>
          </p:nvSpPr>
          <p:spPr bwMode="auto">
            <a:xfrm>
              <a:off x="4606926" y="3313113"/>
              <a:ext cx="49213" cy="47625"/>
            </a:xfrm>
            <a:custGeom>
              <a:avLst/>
              <a:gdLst>
                <a:gd name="T0" fmla="*/ 34 w 34"/>
                <a:gd name="T1" fmla="*/ 0 h 33"/>
                <a:gd name="T2" fmla="*/ 0 w 34"/>
                <a:gd name="T3" fmla="*/ 33 h 33"/>
                <a:gd name="T4" fmla="*/ 0 w 34"/>
                <a:gd name="T5" fmla="*/ 33 h 33"/>
                <a:gd name="T6" fmla="*/ 33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cubicBezTo>
                    <a:pt x="19" y="9"/>
                    <a:pt x="4" y="2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21"/>
                    <a:pt x="18" y="1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śļïḋé">
              <a:extLst>
                <a:ext uri="{FF2B5EF4-FFF2-40B4-BE49-F238E27FC236}">
                  <a16:creationId xmlns:a16="http://schemas.microsoft.com/office/drawing/2014/main" id="{397817E2-2563-44F8-8B00-47B0D606F3AB}"/>
                </a:ext>
              </a:extLst>
            </p:cNvPr>
            <p:cNvSpPr/>
            <p:nvPr/>
          </p:nvSpPr>
          <p:spPr bwMode="auto">
            <a:xfrm>
              <a:off x="4606926" y="3313113"/>
              <a:ext cx="300038" cy="103188"/>
            </a:xfrm>
            <a:custGeom>
              <a:avLst/>
              <a:gdLst>
                <a:gd name="T0" fmla="*/ 33 w 207"/>
                <a:gd name="T1" fmla="*/ 0 h 71"/>
                <a:gd name="T2" fmla="*/ 0 w 207"/>
                <a:gd name="T3" fmla="*/ 33 h 71"/>
                <a:gd name="T4" fmla="*/ 0 w 207"/>
                <a:gd name="T5" fmla="*/ 34 h 71"/>
                <a:gd name="T6" fmla="*/ 8 w 207"/>
                <a:gd name="T7" fmla="*/ 34 h 71"/>
                <a:gd name="T8" fmla="*/ 11 w 207"/>
                <a:gd name="T9" fmla="*/ 56 h 71"/>
                <a:gd name="T10" fmla="*/ 58 w 207"/>
                <a:gd name="T11" fmla="*/ 71 h 71"/>
                <a:gd name="T12" fmla="*/ 86 w 207"/>
                <a:gd name="T13" fmla="*/ 69 h 71"/>
                <a:gd name="T14" fmla="*/ 199 w 207"/>
                <a:gd name="T15" fmla="*/ 10 h 71"/>
                <a:gd name="T16" fmla="*/ 207 w 207"/>
                <a:gd name="T17" fmla="*/ 2 h 71"/>
                <a:gd name="T18" fmla="*/ 204 w 207"/>
                <a:gd name="T19" fmla="*/ 2 h 71"/>
                <a:gd name="T20" fmla="*/ 110 w 207"/>
                <a:gd name="T21" fmla="*/ 47 h 71"/>
                <a:gd name="T22" fmla="*/ 82 w 207"/>
                <a:gd name="T23" fmla="*/ 51 h 71"/>
                <a:gd name="T24" fmla="*/ 17 w 207"/>
                <a:gd name="T25" fmla="*/ 39 h 71"/>
                <a:gd name="T26" fmla="*/ 33 w 207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71">
                  <a:moveTo>
                    <a:pt x="33" y="0"/>
                  </a:moveTo>
                  <a:cubicBezTo>
                    <a:pt x="18" y="10"/>
                    <a:pt x="4" y="21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5" y="34"/>
                    <a:pt x="8" y="34"/>
                    <a:pt x="8" y="3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6" y="68"/>
                    <a:pt x="43" y="71"/>
                    <a:pt x="58" y="71"/>
                  </a:cubicBezTo>
                  <a:cubicBezTo>
                    <a:pt x="69" y="71"/>
                    <a:pt x="79" y="70"/>
                    <a:pt x="86" y="69"/>
                  </a:cubicBezTo>
                  <a:cubicBezTo>
                    <a:pt x="102" y="67"/>
                    <a:pt x="191" y="14"/>
                    <a:pt x="199" y="10"/>
                  </a:cubicBezTo>
                  <a:cubicBezTo>
                    <a:pt x="202" y="8"/>
                    <a:pt x="205" y="6"/>
                    <a:pt x="207" y="2"/>
                  </a:cubicBezTo>
                  <a:cubicBezTo>
                    <a:pt x="206" y="2"/>
                    <a:pt x="205" y="2"/>
                    <a:pt x="204" y="2"/>
                  </a:cubicBezTo>
                  <a:cubicBezTo>
                    <a:pt x="188" y="2"/>
                    <a:pt x="128" y="40"/>
                    <a:pt x="110" y="47"/>
                  </a:cubicBezTo>
                  <a:cubicBezTo>
                    <a:pt x="104" y="50"/>
                    <a:pt x="94" y="51"/>
                    <a:pt x="82" y="51"/>
                  </a:cubicBezTo>
                  <a:cubicBezTo>
                    <a:pt x="61" y="51"/>
                    <a:pt x="34" y="46"/>
                    <a:pt x="17" y="39"/>
                  </a:cubicBezTo>
                  <a:cubicBezTo>
                    <a:pt x="3" y="33"/>
                    <a:pt x="16" y="16"/>
                    <a:pt x="33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îŝlíḓè">
              <a:extLst>
                <a:ext uri="{FF2B5EF4-FFF2-40B4-BE49-F238E27FC236}">
                  <a16:creationId xmlns:a16="http://schemas.microsoft.com/office/drawing/2014/main" id="{4223A826-84CC-4569-8328-364CBAB4A481}"/>
                </a:ext>
              </a:extLst>
            </p:cNvPr>
            <p:cNvSpPr/>
            <p:nvPr/>
          </p:nvSpPr>
          <p:spPr bwMode="auto">
            <a:xfrm>
              <a:off x="4492626" y="3222625"/>
              <a:ext cx="125413" cy="203200"/>
            </a:xfrm>
            <a:custGeom>
              <a:avLst/>
              <a:gdLst>
                <a:gd name="T0" fmla="*/ 87 w 87"/>
                <a:gd name="T1" fmla="*/ 22 h 140"/>
                <a:gd name="T2" fmla="*/ 78 w 87"/>
                <a:gd name="T3" fmla="*/ 127 h 140"/>
                <a:gd name="T4" fmla="*/ 0 w 87"/>
                <a:gd name="T5" fmla="*/ 85 h 140"/>
                <a:gd name="T6" fmla="*/ 20 w 87"/>
                <a:gd name="T7" fmla="*/ 13 h 140"/>
                <a:gd name="T8" fmla="*/ 87 w 87"/>
                <a:gd name="T9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0">
                  <a:moveTo>
                    <a:pt x="87" y="22"/>
                  </a:moveTo>
                  <a:cubicBezTo>
                    <a:pt x="87" y="22"/>
                    <a:pt x="75" y="115"/>
                    <a:pt x="78" y="127"/>
                  </a:cubicBezTo>
                  <a:cubicBezTo>
                    <a:pt x="81" y="140"/>
                    <a:pt x="0" y="85"/>
                    <a:pt x="0" y="85"/>
                  </a:cubicBezTo>
                  <a:cubicBezTo>
                    <a:pt x="0" y="85"/>
                    <a:pt x="28" y="27"/>
                    <a:pt x="20" y="13"/>
                  </a:cubicBezTo>
                  <a:cubicBezTo>
                    <a:pt x="11" y="0"/>
                    <a:pt x="87" y="22"/>
                    <a:pt x="87" y="22"/>
                  </a:cubicBezTo>
                </a:path>
              </a:pathLst>
            </a:custGeom>
            <a:solidFill>
              <a:srgbClr val="B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i$ḷíḑe">
              <a:extLst>
                <a:ext uri="{FF2B5EF4-FFF2-40B4-BE49-F238E27FC236}">
                  <a16:creationId xmlns:a16="http://schemas.microsoft.com/office/drawing/2014/main" id="{33AF8E83-4F96-4174-AEA7-A186B24ECC08}"/>
                </a:ext>
              </a:extLst>
            </p:cNvPr>
            <p:cNvSpPr/>
            <p:nvPr/>
          </p:nvSpPr>
          <p:spPr bwMode="auto">
            <a:xfrm>
              <a:off x="4503738" y="2611438"/>
              <a:ext cx="923925" cy="666750"/>
            </a:xfrm>
            <a:custGeom>
              <a:avLst/>
              <a:gdLst>
                <a:gd name="T0" fmla="*/ 1 w 638"/>
                <a:gd name="T1" fmla="*/ 447 h 461"/>
                <a:gd name="T2" fmla="*/ 80 w 638"/>
                <a:gd name="T3" fmla="*/ 460 h 461"/>
                <a:gd name="T4" fmla="*/ 99 w 638"/>
                <a:gd name="T5" fmla="*/ 429 h 461"/>
                <a:gd name="T6" fmla="*/ 99 w 638"/>
                <a:gd name="T7" fmla="*/ 427 h 461"/>
                <a:gd name="T8" fmla="*/ 151 w 638"/>
                <a:gd name="T9" fmla="*/ 249 h 461"/>
                <a:gd name="T10" fmla="*/ 157 w 638"/>
                <a:gd name="T11" fmla="*/ 220 h 461"/>
                <a:gd name="T12" fmla="*/ 158 w 638"/>
                <a:gd name="T13" fmla="*/ 193 h 461"/>
                <a:gd name="T14" fmla="*/ 177 w 638"/>
                <a:gd name="T15" fmla="*/ 174 h 461"/>
                <a:gd name="T16" fmla="*/ 330 w 638"/>
                <a:gd name="T17" fmla="*/ 169 h 461"/>
                <a:gd name="T18" fmla="*/ 319 w 638"/>
                <a:gd name="T19" fmla="*/ 200 h 461"/>
                <a:gd name="T20" fmla="*/ 299 w 638"/>
                <a:gd name="T21" fmla="*/ 269 h 461"/>
                <a:gd name="T22" fmla="*/ 268 w 638"/>
                <a:gd name="T23" fmla="*/ 373 h 461"/>
                <a:gd name="T24" fmla="*/ 261 w 638"/>
                <a:gd name="T25" fmla="*/ 384 h 461"/>
                <a:gd name="T26" fmla="*/ 256 w 638"/>
                <a:gd name="T27" fmla="*/ 398 h 461"/>
                <a:gd name="T28" fmla="*/ 335 w 638"/>
                <a:gd name="T29" fmla="*/ 426 h 461"/>
                <a:gd name="T30" fmla="*/ 338 w 638"/>
                <a:gd name="T31" fmla="*/ 422 h 461"/>
                <a:gd name="T32" fmla="*/ 343 w 638"/>
                <a:gd name="T33" fmla="*/ 407 h 461"/>
                <a:gd name="T34" fmla="*/ 418 w 638"/>
                <a:gd name="T35" fmla="*/ 282 h 461"/>
                <a:gd name="T36" fmla="*/ 446 w 638"/>
                <a:gd name="T37" fmla="*/ 244 h 461"/>
                <a:gd name="T38" fmla="*/ 515 w 638"/>
                <a:gd name="T39" fmla="*/ 202 h 461"/>
                <a:gd name="T40" fmla="*/ 599 w 638"/>
                <a:gd name="T41" fmla="*/ 157 h 461"/>
                <a:gd name="T42" fmla="*/ 638 w 638"/>
                <a:gd name="T43" fmla="*/ 141 h 461"/>
                <a:gd name="T44" fmla="*/ 623 w 638"/>
                <a:gd name="T45" fmla="*/ 90 h 461"/>
                <a:gd name="T46" fmla="*/ 612 w 638"/>
                <a:gd name="T47" fmla="*/ 50 h 461"/>
                <a:gd name="T48" fmla="*/ 591 w 638"/>
                <a:gd name="T49" fmla="*/ 42 h 461"/>
                <a:gd name="T50" fmla="*/ 524 w 638"/>
                <a:gd name="T51" fmla="*/ 17 h 461"/>
                <a:gd name="T52" fmla="*/ 404 w 638"/>
                <a:gd name="T53" fmla="*/ 0 h 461"/>
                <a:gd name="T54" fmla="*/ 393 w 638"/>
                <a:gd name="T55" fmla="*/ 1 h 461"/>
                <a:gd name="T56" fmla="*/ 275 w 638"/>
                <a:gd name="T57" fmla="*/ 17 h 461"/>
                <a:gd name="T58" fmla="*/ 87 w 638"/>
                <a:gd name="T59" fmla="*/ 73 h 461"/>
                <a:gd name="T60" fmla="*/ 60 w 638"/>
                <a:gd name="T61" fmla="*/ 157 h 461"/>
                <a:gd name="T62" fmla="*/ 25 w 638"/>
                <a:gd name="T63" fmla="*/ 300 h 461"/>
                <a:gd name="T64" fmla="*/ 13 w 638"/>
                <a:gd name="T65" fmla="*/ 363 h 461"/>
                <a:gd name="T66" fmla="*/ 7 w 638"/>
                <a:gd name="T67" fmla="*/ 418 h 461"/>
                <a:gd name="T68" fmla="*/ 7 w 638"/>
                <a:gd name="T69" fmla="*/ 418 h 461"/>
                <a:gd name="T70" fmla="*/ 1 w 638"/>
                <a:gd name="T71" fmla="*/ 44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8" h="461">
                  <a:moveTo>
                    <a:pt x="1" y="447"/>
                  </a:moveTo>
                  <a:cubicBezTo>
                    <a:pt x="1" y="447"/>
                    <a:pt x="52" y="461"/>
                    <a:pt x="80" y="460"/>
                  </a:cubicBezTo>
                  <a:cubicBezTo>
                    <a:pt x="104" y="458"/>
                    <a:pt x="101" y="435"/>
                    <a:pt x="99" y="429"/>
                  </a:cubicBezTo>
                  <a:cubicBezTo>
                    <a:pt x="99" y="428"/>
                    <a:pt x="99" y="428"/>
                    <a:pt x="99" y="427"/>
                  </a:cubicBezTo>
                  <a:cubicBezTo>
                    <a:pt x="117" y="408"/>
                    <a:pt x="156" y="265"/>
                    <a:pt x="151" y="249"/>
                  </a:cubicBezTo>
                  <a:cubicBezTo>
                    <a:pt x="145" y="234"/>
                    <a:pt x="155" y="220"/>
                    <a:pt x="157" y="220"/>
                  </a:cubicBezTo>
                  <a:cubicBezTo>
                    <a:pt x="159" y="220"/>
                    <a:pt x="162" y="202"/>
                    <a:pt x="158" y="193"/>
                  </a:cubicBezTo>
                  <a:cubicBezTo>
                    <a:pt x="153" y="183"/>
                    <a:pt x="177" y="174"/>
                    <a:pt x="177" y="174"/>
                  </a:cubicBezTo>
                  <a:cubicBezTo>
                    <a:pt x="251" y="181"/>
                    <a:pt x="330" y="169"/>
                    <a:pt x="330" y="169"/>
                  </a:cubicBezTo>
                  <a:cubicBezTo>
                    <a:pt x="330" y="169"/>
                    <a:pt x="324" y="191"/>
                    <a:pt x="319" y="200"/>
                  </a:cubicBezTo>
                  <a:cubicBezTo>
                    <a:pt x="314" y="208"/>
                    <a:pt x="299" y="258"/>
                    <a:pt x="299" y="269"/>
                  </a:cubicBezTo>
                  <a:cubicBezTo>
                    <a:pt x="299" y="279"/>
                    <a:pt x="275" y="369"/>
                    <a:pt x="268" y="373"/>
                  </a:cubicBezTo>
                  <a:cubicBezTo>
                    <a:pt x="265" y="376"/>
                    <a:pt x="262" y="380"/>
                    <a:pt x="261" y="384"/>
                  </a:cubicBezTo>
                  <a:cubicBezTo>
                    <a:pt x="259" y="389"/>
                    <a:pt x="257" y="393"/>
                    <a:pt x="256" y="398"/>
                  </a:cubicBezTo>
                  <a:cubicBezTo>
                    <a:pt x="259" y="456"/>
                    <a:pt x="325" y="434"/>
                    <a:pt x="335" y="426"/>
                  </a:cubicBezTo>
                  <a:cubicBezTo>
                    <a:pt x="336" y="425"/>
                    <a:pt x="337" y="423"/>
                    <a:pt x="338" y="422"/>
                  </a:cubicBezTo>
                  <a:cubicBezTo>
                    <a:pt x="342" y="418"/>
                    <a:pt x="344" y="412"/>
                    <a:pt x="343" y="407"/>
                  </a:cubicBezTo>
                  <a:cubicBezTo>
                    <a:pt x="343" y="407"/>
                    <a:pt x="430" y="319"/>
                    <a:pt x="418" y="282"/>
                  </a:cubicBezTo>
                  <a:cubicBezTo>
                    <a:pt x="407" y="245"/>
                    <a:pt x="446" y="244"/>
                    <a:pt x="446" y="244"/>
                  </a:cubicBezTo>
                  <a:cubicBezTo>
                    <a:pt x="446" y="244"/>
                    <a:pt x="507" y="218"/>
                    <a:pt x="515" y="202"/>
                  </a:cubicBezTo>
                  <a:cubicBezTo>
                    <a:pt x="520" y="193"/>
                    <a:pt x="565" y="172"/>
                    <a:pt x="599" y="157"/>
                  </a:cubicBezTo>
                  <a:cubicBezTo>
                    <a:pt x="621" y="147"/>
                    <a:pt x="638" y="141"/>
                    <a:pt x="638" y="141"/>
                  </a:cubicBezTo>
                  <a:cubicBezTo>
                    <a:pt x="623" y="90"/>
                    <a:pt x="623" y="90"/>
                    <a:pt x="623" y="90"/>
                  </a:cubicBezTo>
                  <a:cubicBezTo>
                    <a:pt x="612" y="50"/>
                    <a:pt x="612" y="50"/>
                    <a:pt x="612" y="50"/>
                  </a:cubicBezTo>
                  <a:cubicBezTo>
                    <a:pt x="591" y="42"/>
                    <a:pt x="591" y="42"/>
                    <a:pt x="591" y="42"/>
                  </a:cubicBezTo>
                  <a:cubicBezTo>
                    <a:pt x="524" y="17"/>
                    <a:pt x="524" y="17"/>
                    <a:pt x="524" y="17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393" y="1"/>
                    <a:pt x="393" y="1"/>
                    <a:pt x="393" y="1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17"/>
                    <a:pt x="104" y="65"/>
                    <a:pt x="87" y="73"/>
                  </a:cubicBezTo>
                  <a:cubicBezTo>
                    <a:pt x="70" y="81"/>
                    <a:pt x="60" y="157"/>
                    <a:pt x="60" y="157"/>
                  </a:cubicBezTo>
                  <a:cubicBezTo>
                    <a:pt x="60" y="157"/>
                    <a:pt x="23" y="283"/>
                    <a:pt x="25" y="300"/>
                  </a:cubicBezTo>
                  <a:cubicBezTo>
                    <a:pt x="27" y="317"/>
                    <a:pt x="13" y="363"/>
                    <a:pt x="13" y="363"/>
                  </a:cubicBezTo>
                  <a:cubicBezTo>
                    <a:pt x="13" y="363"/>
                    <a:pt x="13" y="415"/>
                    <a:pt x="7" y="418"/>
                  </a:cubicBezTo>
                  <a:cubicBezTo>
                    <a:pt x="7" y="418"/>
                    <a:pt x="7" y="418"/>
                    <a:pt x="7" y="418"/>
                  </a:cubicBezTo>
                  <a:cubicBezTo>
                    <a:pt x="0" y="421"/>
                    <a:pt x="1" y="447"/>
                    <a:pt x="1" y="447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íṣ1îḑe">
              <a:extLst>
                <a:ext uri="{FF2B5EF4-FFF2-40B4-BE49-F238E27FC236}">
                  <a16:creationId xmlns:a16="http://schemas.microsoft.com/office/drawing/2014/main" id="{9B1832CA-E106-4420-A662-F5D0C0B87645}"/>
                </a:ext>
              </a:extLst>
            </p:cNvPr>
            <p:cNvSpPr/>
            <p:nvPr/>
          </p:nvSpPr>
          <p:spPr bwMode="auto">
            <a:xfrm>
              <a:off x="4759326" y="2762250"/>
              <a:ext cx="336550" cy="103188"/>
            </a:xfrm>
            <a:custGeom>
              <a:avLst/>
              <a:gdLst>
                <a:gd name="T0" fmla="*/ 215 w 232"/>
                <a:gd name="T1" fmla="*/ 0 h 71"/>
                <a:gd name="T2" fmla="*/ 0 w 232"/>
                <a:gd name="T3" fmla="*/ 69 h 71"/>
                <a:gd name="T4" fmla="*/ 49 w 232"/>
                <a:gd name="T5" fmla="*/ 71 h 71"/>
                <a:gd name="T6" fmla="*/ 153 w 232"/>
                <a:gd name="T7" fmla="*/ 64 h 71"/>
                <a:gd name="T8" fmla="*/ 232 w 232"/>
                <a:gd name="T9" fmla="*/ 2 h 71"/>
                <a:gd name="T10" fmla="*/ 215 w 232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71">
                  <a:moveTo>
                    <a:pt x="215" y="0"/>
                  </a:moveTo>
                  <a:cubicBezTo>
                    <a:pt x="144" y="0"/>
                    <a:pt x="0" y="69"/>
                    <a:pt x="0" y="69"/>
                  </a:cubicBezTo>
                  <a:cubicBezTo>
                    <a:pt x="16" y="71"/>
                    <a:pt x="33" y="71"/>
                    <a:pt x="49" y="71"/>
                  </a:cubicBezTo>
                  <a:cubicBezTo>
                    <a:pt x="105" y="71"/>
                    <a:pt x="153" y="64"/>
                    <a:pt x="153" y="64"/>
                  </a:cubicBezTo>
                  <a:cubicBezTo>
                    <a:pt x="159" y="47"/>
                    <a:pt x="232" y="2"/>
                    <a:pt x="232" y="2"/>
                  </a:cubicBezTo>
                  <a:cubicBezTo>
                    <a:pt x="227" y="1"/>
                    <a:pt x="221" y="0"/>
                    <a:pt x="215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ŝlîdé">
              <a:extLst>
                <a:ext uri="{FF2B5EF4-FFF2-40B4-BE49-F238E27FC236}">
                  <a16:creationId xmlns:a16="http://schemas.microsoft.com/office/drawing/2014/main" id="{E91AAC99-F04B-46B7-898E-A132681A67A3}"/>
                </a:ext>
              </a:extLst>
            </p:cNvPr>
            <p:cNvSpPr/>
            <p:nvPr/>
          </p:nvSpPr>
          <p:spPr bwMode="auto">
            <a:xfrm>
              <a:off x="4875213" y="3167063"/>
              <a:ext cx="119063" cy="104775"/>
            </a:xfrm>
            <a:custGeom>
              <a:avLst/>
              <a:gdLst>
                <a:gd name="T0" fmla="*/ 0 w 82"/>
                <a:gd name="T1" fmla="*/ 14 h 72"/>
                <a:gd name="T2" fmla="*/ 79 w 82"/>
                <a:gd name="T3" fmla="*/ 42 h 72"/>
                <a:gd name="T4" fmla="*/ 82 w 82"/>
                <a:gd name="T5" fmla="*/ 38 h 72"/>
                <a:gd name="T6" fmla="*/ 5 w 82"/>
                <a:gd name="T7" fmla="*/ 0 h 72"/>
                <a:gd name="T8" fmla="*/ 0 w 82"/>
                <a:gd name="T9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2">
                  <a:moveTo>
                    <a:pt x="0" y="14"/>
                  </a:moveTo>
                  <a:cubicBezTo>
                    <a:pt x="3" y="72"/>
                    <a:pt x="69" y="49"/>
                    <a:pt x="79" y="42"/>
                  </a:cubicBezTo>
                  <a:cubicBezTo>
                    <a:pt x="80" y="41"/>
                    <a:pt x="81" y="39"/>
                    <a:pt x="82" y="38"/>
                  </a:cubicBezTo>
                  <a:cubicBezTo>
                    <a:pt x="59" y="46"/>
                    <a:pt x="18" y="53"/>
                    <a:pt x="5" y="0"/>
                  </a:cubicBezTo>
                  <a:cubicBezTo>
                    <a:pt x="3" y="5"/>
                    <a:pt x="1" y="9"/>
                    <a:pt x="0" y="14"/>
                  </a:cubicBezTo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íš1iḑè">
              <a:extLst>
                <a:ext uri="{FF2B5EF4-FFF2-40B4-BE49-F238E27FC236}">
                  <a16:creationId xmlns:a16="http://schemas.microsoft.com/office/drawing/2014/main" id="{001F5055-A645-4BA2-B4C0-A284B84440CB}"/>
                </a:ext>
              </a:extLst>
            </p:cNvPr>
            <p:cNvSpPr/>
            <p:nvPr/>
          </p:nvSpPr>
          <p:spPr bwMode="auto">
            <a:xfrm>
              <a:off x="4503738" y="3217863"/>
              <a:ext cx="150813" cy="60325"/>
            </a:xfrm>
            <a:custGeom>
              <a:avLst/>
              <a:gdLst>
                <a:gd name="T0" fmla="*/ 1 w 104"/>
                <a:gd name="T1" fmla="*/ 28 h 42"/>
                <a:gd name="T2" fmla="*/ 80 w 104"/>
                <a:gd name="T3" fmla="*/ 41 h 42"/>
                <a:gd name="T4" fmla="*/ 99 w 104"/>
                <a:gd name="T5" fmla="*/ 10 h 42"/>
                <a:gd name="T6" fmla="*/ 7 w 104"/>
                <a:gd name="T7" fmla="*/ 0 h 42"/>
                <a:gd name="T8" fmla="*/ 7 w 104"/>
                <a:gd name="T9" fmla="*/ 0 h 42"/>
                <a:gd name="T10" fmla="*/ 1 w 104"/>
                <a:gd name="T11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2">
                  <a:moveTo>
                    <a:pt x="1" y="28"/>
                  </a:moveTo>
                  <a:cubicBezTo>
                    <a:pt x="1" y="28"/>
                    <a:pt x="52" y="42"/>
                    <a:pt x="80" y="41"/>
                  </a:cubicBezTo>
                  <a:cubicBezTo>
                    <a:pt x="104" y="39"/>
                    <a:pt x="101" y="16"/>
                    <a:pt x="99" y="10"/>
                  </a:cubicBezTo>
                  <a:cubicBezTo>
                    <a:pt x="74" y="9"/>
                    <a:pt x="30" y="6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2"/>
                    <a:pt x="1" y="28"/>
                    <a:pt x="1" y="28"/>
                  </a:cubicBezTo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slîḓé">
              <a:extLst>
                <a:ext uri="{FF2B5EF4-FFF2-40B4-BE49-F238E27FC236}">
                  <a16:creationId xmlns:a16="http://schemas.microsoft.com/office/drawing/2014/main" id="{3604B764-C27E-4918-BD98-436EE2485467}"/>
                </a:ext>
              </a:extLst>
            </p:cNvPr>
            <p:cNvSpPr/>
            <p:nvPr/>
          </p:nvSpPr>
          <p:spPr bwMode="auto">
            <a:xfrm>
              <a:off x="4875213" y="3167063"/>
              <a:ext cx="119063" cy="76200"/>
            </a:xfrm>
            <a:custGeom>
              <a:avLst/>
              <a:gdLst>
                <a:gd name="T0" fmla="*/ 5 w 82"/>
                <a:gd name="T1" fmla="*/ 0 h 53"/>
                <a:gd name="T2" fmla="*/ 0 w 82"/>
                <a:gd name="T3" fmla="*/ 14 h 53"/>
                <a:gd name="T4" fmla="*/ 39 w 82"/>
                <a:gd name="T5" fmla="*/ 53 h 53"/>
                <a:gd name="T6" fmla="*/ 79 w 82"/>
                <a:gd name="T7" fmla="*/ 42 h 53"/>
                <a:gd name="T8" fmla="*/ 82 w 82"/>
                <a:gd name="T9" fmla="*/ 38 h 53"/>
                <a:gd name="T10" fmla="*/ 53 w 82"/>
                <a:gd name="T11" fmla="*/ 44 h 53"/>
                <a:gd name="T12" fmla="*/ 5 w 82"/>
                <a:gd name="T13" fmla="*/ 1 h 53"/>
                <a:gd name="T14" fmla="*/ 5 w 82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53">
                  <a:moveTo>
                    <a:pt x="5" y="0"/>
                  </a:moveTo>
                  <a:cubicBezTo>
                    <a:pt x="3" y="5"/>
                    <a:pt x="1" y="9"/>
                    <a:pt x="0" y="14"/>
                  </a:cubicBezTo>
                  <a:cubicBezTo>
                    <a:pt x="1" y="44"/>
                    <a:pt x="20" y="53"/>
                    <a:pt x="39" y="53"/>
                  </a:cubicBezTo>
                  <a:cubicBezTo>
                    <a:pt x="56" y="53"/>
                    <a:pt x="74" y="45"/>
                    <a:pt x="79" y="42"/>
                  </a:cubicBezTo>
                  <a:cubicBezTo>
                    <a:pt x="80" y="41"/>
                    <a:pt x="81" y="39"/>
                    <a:pt x="82" y="38"/>
                  </a:cubicBezTo>
                  <a:cubicBezTo>
                    <a:pt x="74" y="41"/>
                    <a:pt x="64" y="44"/>
                    <a:pt x="53" y="44"/>
                  </a:cubicBezTo>
                  <a:cubicBezTo>
                    <a:pt x="34" y="44"/>
                    <a:pt x="13" y="34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ṣļiḑê">
              <a:extLst>
                <a:ext uri="{FF2B5EF4-FFF2-40B4-BE49-F238E27FC236}">
                  <a16:creationId xmlns:a16="http://schemas.microsoft.com/office/drawing/2014/main" id="{18A31E4C-9C9B-4B0C-98E8-A336156ABE3A}"/>
                </a:ext>
              </a:extLst>
            </p:cNvPr>
            <p:cNvSpPr/>
            <p:nvPr/>
          </p:nvSpPr>
          <p:spPr bwMode="auto">
            <a:xfrm>
              <a:off x="4505326" y="3217863"/>
              <a:ext cx="142875" cy="58738"/>
            </a:xfrm>
            <a:custGeom>
              <a:avLst/>
              <a:gdLst>
                <a:gd name="T0" fmla="*/ 6 w 99"/>
                <a:gd name="T1" fmla="*/ 0 h 41"/>
                <a:gd name="T2" fmla="*/ 6 w 99"/>
                <a:gd name="T3" fmla="*/ 0 h 41"/>
                <a:gd name="T4" fmla="*/ 0 w 99"/>
                <a:gd name="T5" fmla="*/ 25 h 41"/>
                <a:gd name="T6" fmla="*/ 0 w 99"/>
                <a:gd name="T7" fmla="*/ 28 h 41"/>
                <a:gd name="T8" fmla="*/ 74 w 99"/>
                <a:gd name="T9" fmla="*/ 41 h 41"/>
                <a:gd name="T10" fmla="*/ 79 w 99"/>
                <a:gd name="T11" fmla="*/ 41 h 41"/>
                <a:gd name="T12" fmla="*/ 99 w 99"/>
                <a:gd name="T13" fmla="*/ 19 h 41"/>
                <a:gd name="T14" fmla="*/ 98 w 99"/>
                <a:gd name="T15" fmla="*/ 10 h 41"/>
                <a:gd name="T16" fmla="*/ 6 w 99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4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0" y="18"/>
                    <a:pt x="0" y="25"/>
                  </a:cubicBezTo>
                  <a:cubicBezTo>
                    <a:pt x="0" y="26"/>
                    <a:pt x="0" y="28"/>
                    <a:pt x="0" y="28"/>
                  </a:cubicBezTo>
                  <a:cubicBezTo>
                    <a:pt x="0" y="28"/>
                    <a:pt x="45" y="41"/>
                    <a:pt x="74" y="41"/>
                  </a:cubicBezTo>
                  <a:cubicBezTo>
                    <a:pt x="76" y="41"/>
                    <a:pt x="77" y="41"/>
                    <a:pt x="79" y="41"/>
                  </a:cubicBezTo>
                  <a:cubicBezTo>
                    <a:pt x="96" y="40"/>
                    <a:pt x="99" y="28"/>
                    <a:pt x="99" y="19"/>
                  </a:cubicBezTo>
                  <a:cubicBezTo>
                    <a:pt x="99" y="15"/>
                    <a:pt x="99" y="11"/>
                    <a:pt x="98" y="10"/>
                  </a:cubicBezTo>
                  <a:cubicBezTo>
                    <a:pt x="73" y="9"/>
                    <a:pt x="29" y="6"/>
                    <a:pt x="6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íṧliḓé">
              <a:extLst>
                <a:ext uri="{FF2B5EF4-FFF2-40B4-BE49-F238E27FC236}">
                  <a16:creationId xmlns:a16="http://schemas.microsoft.com/office/drawing/2014/main" id="{62FEED08-44F7-468C-8425-E7A3A346605C}"/>
                </a:ext>
              </a:extLst>
            </p:cNvPr>
            <p:cNvSpPr/>
            <p:nvPr/>
          </p:nvSpPr>
          <p:spPr bwMode="auto">
            <a:xfrm>
              <a:off x="4303713" y="3306763"/>
              <a:ext cx="327025" cy="241300"/>
            </a:xfrm>
            <a:custGeom>
              <a:avLst/>
              <a:gdLst>
                <a:gd name="T0" fmla="*/ 15 w 226"/>
                <a:gd name="T1" fmla="*/ 148 h 166"/>
                <a:gd name="T2" fmla="*/ 83 w 226"/>
                <a:gd name="T3" fmla="*/ 157 h 166"/>
                <a:gd name="T4" fmla="*/ 163 w 226"/>
                <a:gd name="T5" fmla="*/ 128 h 166"/>
                <a:gd name="T6" fmla="*/ 226 w 226"/>
                <a:gd name="T7" fmla="*/ 110 h 166"/>
                <a:gd name="T8" fmla="*/ 224 w 226"/>
                <a:gd name="T9" fmla="*/ 97 h 166"/>
                <a:gd name="T10" fmla="*/ 217 w 226"/>
                <a:gd name="T11" fmla="*/ 38 h 166"/>
                <a:gd name="T12" fmla="*/ 146 w 226"/>
                <a:gd name="T13" fmla="*/ 30 h 166"/>
                <a:gd name="T14" fmla="*/ 130 w 226"/>
                <a:gd name="T15" fmla="*/ 11 h 166"/>
                <a:gd name="T16" fmla="*/ 43 w 226"/>
                <a:gd name="T17" fmla="*/ 101 h 166"/>
                <a:gd name="T18" fmla="*/ 14 w 226"/>
                <a:gd name="T19" fmla="*/ 116 h 166"/>
                <a:gd name="T20" fmla="*/ 15 w 226"/>
                <a:gd name="T21" fmla="*/ 14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166">
                  <a:moveTo>
                    <a:pt x="15" y="148"/>
                  </a:moveTo>
                  <a:cubicBezTo>
                    <a:pt x="42" y="166"/>
                    <a:pt x="83" y="157"/>
                    <a:pt x="83" y="157"/>
                  </a:cubicBezTo>
                  <a:cubicBezTo>
                    <a:pt x="83" y="157"/>
                    <a:pt x="144" y="128"/>
                    <a:pt x="163" y="128"/>
                  </a:cubicBezTo>
                  <a:cubicBezTo>
                    <a:pt x="181" y="128"/>
                    <a:pt x="226" y="110"/>
                    <a:pt x="226" y="110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7" y="38"/>
                    <a:pt x="149" y="36"/>
                    <a:pt x="146" y="30"/>
                  </a:cubicBezTo>
                  <a:cubicBezTo>
                    <a:pt x="146" y="30"/>
                    <a:pt x="134" y="0"/>
                    <a:pt x="130" y="11"/>
                  </a:cubicBezTo>
                  <a:cubicBezTo>
                    <a:pt x="125" y="22"/>
                    <a:pt x="60" y="101"/>
                    <a:pt x="43" y="101"/>
                  </a:cubicBezTo>
                  <a:cubicBezTo>
                    <a:pt x="35" y="101"/>
                    <a:pt x="22" y="107"/>
                    <a:pt x="14" y="116"/>
                  </a:cubicBezTo>
                  <a:cubicBezTo>
                    <a:pt x="4" y="126"/>
                    <a:pt x="0" y="138"/>
                    <a:pt x="15" y="148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Sḷîḓé">
              <a:extLst>
                <a:ext uri="{FF2B5EF4-FFF2-40B4-BE49-F238E27FC236}">
                  <a16:creationId xmlns:a16="http://schemas.microsoft.com/office/drawing/2014/main" id="{3976116B-6F01-42B3-A6FC-45E69B27AED9}"/>
                </a:ext>
              </a:extLst>
            </p:cNvPr>
            <p:cNvSpPr/>
            <p:nvPr/>
          </p:nvSpPr>
          <p:spPr bwMode="auto">
            <a:xfrm>
              <a:off x="4664076" y="2774950"/>
              <a:ext cx="82550" cy="65088"/>
            </a:xfrm>
            <a:custGeom>
              <a:avLst/>
              <a:gdLst>
                <a:gd name="T0" fmla="*/ 0 w 57"/>
                <a:gd name="T1" fmla="*/ 0 h 45"/>
                <a:gd name="T2" fmla="*/ 38 w 57"/>
                <a:gd name="T3" fmla="*/ 45 h 45"/>
                <a:gd name="T4" fmla="*/ 41 w 57"/>
                <a:gd name="T5" fmla="*/ 44 h 45"/>
                <a:gd name="T6" fmla="*/ 0 w 57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5">
                  <a:moveTo>
                    <a:pt x="0" y="0"/>
                  </a:moveTo>
                  <a:cubicBezTo>
                    <a:pt x="0" y="0"/>
                    <a:pt x="22" y="45"/>
                    <a:pt x="38" y="45"/>
                  </a:cubicBezTo>
                  <a:cubicBezTo>
                    <a:pt x="39" y="45"/>
                    <a:pt x="40" y="44"/>
                    <a:pt x="41" y="44"/>
                  </a:cubicBezTo>
                  <a:cubicBezTo>
                    <a:pt x="57" y="36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ísļîďê">
              <a:extLst>
                <a:ext uri="{FF2B5EF4-FFF2-40B4-BE49-F238E27FC236}">
                  <a16:creationId xmlns:a16="http://schemas.microsoft.com/office/drawing/2014/main" id="{78D5BCF5-140A-44B0-92E8-0917E57C7321}"/>
                </a:ext>
              </a:extLst>
            </p:cNvPr>
            <p:cNvSpPr/>
            <p:nvPr/>
          </p:nvSpPr>
          <p:spPr bwMode="auto">
            <a:xfrm>
              <a:off x="4630738" y="2874963"/>
              <a:ext cx="71438" cy="68263"/>
            </a:xfrm>
            <a:custGeom>
              <a:avLst/>
              <a:gdLst>
                <a:gd name="T0" fmla="*/ 0 w 49"/>
                <a:gd name="T1" fmla="*/ 0 h 48"/>
                <a:gd name="T2" fmla="*/ 30 w 49"/>
                <a:gd name="T3" fmla="*/ 48 h 48"/>
                <a:gd name="T4" fmla="*/ 30 w 49"/>
                <a:gd name="T5" fmla="*/ 48 h 48"/>
                <a:gd name="T6" fmla="*/ 0 w 49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8">
                  <a:moveTo>
                    <a:pt x="0" y="0"/>
                  </a:moveTo>
                  <a:cubicBezTo>
                    <a:pt x="0" y="0"/>
                    <a:pt x="12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49" y="47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šļíḓè">
              <a:extLst>
                <a:ext uri="{FF2B5EF4-FFF2-40B4-BE49-F238E27FC236}">
                  <a16:creationId xmlns:a16="http://schemas.microsoft.com/office/drawing/2014/main" id="{02AEE2A4-1ED1-4F30-BA7C-493EC3B30A33}"/>
                </a:ext>
              </a:extLst>
            </p:cNvPr>
            <p:cNvSpPr/>
            <p:nvPr/>
          </p:nvSpPr>
          <p:spPr bwMode="auto">
            <a:xfrm>
              <a:off x="4554538" y="3089275"/>
              <a:ext cx="36513" cy="79375"/>
            </a:xfrm>
            <a:custGeom>
              <a:avLst/>
              <a:gdLst>
                <a:gd name="T0" fmla="*/ 0 w 25"/>
                <a:gd name="T1" fmla="*/ 0 h 55"/>
                <a:gd name="T2" fmla="*/ 14 w 25"/>
                <a:gd name="T3" fmla="*/ 55 h 55"/>
                <a:gd name="T4" fmla="*/ 16 w 25"/>
                <a:gd name="T5" fmla="*/ 54 h 55"/>
                <a:gd name="T6" fmla="*/ 0 w 25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5">
                  <a:moveTo>
                    <a:pt x="0" y="0"/>
                  </a:moveTo>
                  <a:cubicBezTo>
                    <a:pt x="0" y="0"/>
                    <a:pt x="6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46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ïṧḷîḍê">
              <a:extLst>
                <a:ext uri="{FF2B5EF4-FFF2-40B4-BE49-F238E27FC236}">
                  <a16:creationId xmlns:a16="http://schemas.microsoft.com/office/drawing/2014/main" id="{7842ABD4-A212-4D15-8B9C-717919B379C1}"/>
                </a:ext>
              </a:extLst>
            </p:cNvPr>
            <p:cNvSpPr/>
            <p:nvPr/>
          </p:nvSpPr>
          <p:spPr bwMode="auto">
            <a:xfrm>
              <a:off x="4949826" y="3111500"/>
              <a:ext cx="117475" cy="46038"/>
            </a:xfrm>
            <a:custGeom>
              <a:avLst/>
              <a:gdLst>
                <a:gd name="T0" fmla="*/ 61 w 81"/>
                <a:gd name="T1" fmla="*/ 0 h 32"/>
                <a:gd name="T2" fmla="*/ 0 w 81"/>
                <a:gd name="T3" fmla="*/ 31 h 32"/>
                <a:gd name="T4" fmla="*/ 1 w 81"/>
                <a:gd name="T5" fmla="*/ 32 h 32"/>
                <a:gd name="T6" fmla="*/ 62 w 81"/>
                <a:gd name="T7" fmla="*/ 0 h 32"/>
                <a:gd name="T8" fmla="*/ 61 w 8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">
                  <a:moveTo>
                    <a:pt x="61" y="0"/>
                  </a:moveTo>
                  <a:cubicBezTo>
                    <a:pt x="39" y="0"/>
                    <a:pt x="0" y="31"/>
                    <a:pt x="0" y="31"/>
                  </a:cubicBezTo>
                  <a:cubicBezTo>
                    <a:pt x="0" y="32"/>
                    <a:pt x="0" y="32"/>
                    <a:pt x="1" y="32"/>
                  </a:cubicBezTo>
                  <a:cubicBezTo>
                    <a:pt x="10" y="32"/>
                    <a:pt x="81" y="2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îšlíḋè">
              <a:extLst>
                <a:ext uri="{FF2B5EF4-FFF2-40B4-BE49-F238E27FC236}">
                  <a16:creationId xmlns:a16="http://schemas.microsoft.com/office/drawing/2014/main" id="{BC63D5B6-A2EB-4CD8-8AB1-2389F9E84834}"/>
                </a:ext>
              </a:extLst>
            </p:cNvPr>
            <p:cNvSpPr/>
            <p:nvPr/>
          </p:nvSpPr>
          <p:spPr bwMode="auto">
            <a:xfrm>
              <a:off x="5216526" y="2009775"/>
              <a:ext cx="228600" cy="198438"/>
            </a:xfrm>
            <a:custGeom>
              <a:avLst/>
              <a:gdLst>
                <a:gd name="T0" fmla="*/ 0 w 158"/>
                <a:gd name="T1" fmla="*/ 137 h 137"/>
                <a:gd name="T2" fmla="*/ 3 w 158"/>
                <a:gd name="T3" fmla="*/ 137 h 137"/>
                <a:gd name="T4" fmla="*/ 88 w 158"/>
                <a:gd name="T5" fmla="*/ 121 h 137"/>
                <a:gd name="T6" fmla="*/ 113 w 158"/>
                <a:gd name="T7" fmla="*/ 116 h 137"/>
                <a:gd name="T8" fmla="*/ 146 w 158"/>
                <a:gd name="T9" fmla="*/ 95 h 137"/>
                <a:gd name="T10" fmla="*/ 119 w 158"/>
                <a:gd name="T11" fmla="*/ 58 h 137"/>
                <a:gd name="T12" fmla="*/ 118 w 158"/>
                <a:gd name="T13" fmla="*/ 54 h 137"/>
                <a:gd name="T14" fmla="*/ 114 w 158"/>
                <a:gd name="T15" fmla="*/ 34 h 137"/>
                <a:gd name="T16" fmla="*/ 35 w 158"/>
                <a:gd name="T17" fmla="*/ 34 h 137"/>
                <a:gd name="T18" fmla="*/ 29 w 158"/>
                <a:gd name="T19" fmla="*/ 75 h 137"/>
                <a:gd name="T20" fmla="*/ 8 w 158"/>
                <a:gd name="T21" fmla="*/ 91 h 137"/>
                <a:gd name="T22" fmla="*/ 0 w 158"/>
                <a:gd name="T2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37">
                  <a:moveTo>
                    <a:pt x="0" y="137"/>
                  </a:moveTo>
                  <a:cubicBezTo>
                    <a:pt x="3" y="137"/>
                    <a:pt x="3" y="137"/>
                    <a:pt x="3" y="137"/>
                  </a:cubicBezTo>
                  <a:cubicBezTo>
                    <a:pt x="13" y="135"/>
                    <a:pt x="53" y="129"/>
                    <a:pt x="88" y="121"/>
                  </a:cubicBezTo>
                  <a:cubicBezTo>
                    <a:pt x="97" y="120"/>
                    <a:pt x="105" y="118"/>
                    <a:pt x="113" y="116"/>
                  </a:cubicBezTo>
                  <a:cubicBezTo>
                    <a:pt x="140" y="108"/>
                    <a:pt x="158" y="101"/>
                    <a:pt x="146" y="95"/>
                  </a:cubicBezTo>
                  <a:cubicBezTo>
                    <a:pt x="131" y="86"/>
                    <a:pt x="123" y="71"/>
                    <a:pt x="119" y="58"/>
                  </a:cubicBezTo>
                  <a:cubicBezTo>
                    <a:pt x="118" y="57"/>
                    <a:pt x="118" y="56"/>
                    <a:pt x="118" y="54"/>
                  </a:cubicBezTo>
                  <a:cubicBezTo>
                    <a:pt x="116" y="48"/>
                    <a:pt x="114" y="41"/>
                    <a:pt x="114" y="34"/>
                  </a:cubicBezTo>
                  <a:cubicBezTo>
                    <a:pt x="114" y="34"/>
                    <a:pt x="15" y="0"/>
                    <a:pt x="35" y="34"/>
                  </a:cubicBezTo>
                  <a:cubicBezTo>
                    <a:pt x="44" y="52"/>
                    <a:pt x="38" y="66"/>
                    <a:pt x="29" y="75"/>
                  </a:cubicBezTo>
                  <a:cubicBezTo>
                    <a:pt x="23" y="82"/>
                    <a:pt x="15" y="87"/>
                    <a:pt x="8" y="91"/>
                  </a:cubicBezTo>
                  <a:cubicBezTo>
                    <a:pt x="0" y="137"/>
                    <a:pt x="0" y="137"/>
                    <a:pt x="0" y="137"/>
                  </a:cubicBezTo>
                </a:path>
              </a:pathLst>
            </a:custGeom>
            <a:solidFill>
              <a:srgbClr val="B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íś1íḑé">
              <a:extLst>
                <a:ext uri="{FF2B5EF4-FFF2-40B4-BE49-F238E27FC236}">
                  <a16:creationId xmlns:a16="http://schemas.microsoft.com/office/drawing/2014/main" id="{5D65D89B-D96A-4A1E-BCBC-6038BA21B448}"/>
                </a:ext>
              </a:extLst>
            </p:cNvPr>
            <p:cNvSpPr/>
            <p:nvPr/>
          </p:nvSpPr>
          <p:spPr bwMode="auto">
            <a:xfrm>
              <a:off x="5054601" y="2636838"/>
              <a:ext cx="304800" cy="111125"/>
            </a:xfrm>
            <a:custGeom>
              <a:avLst/>
              <a:gdLst>
                <a:gd name="T0" fmla="*/ 4 w 210"/>
                <a:gd name="T1" fmla="*/ 0 h 77"/>
                <a:gd name="T2" fmla="*/ 22 w 210"/>
                <a:gd name="T3" fmla="*/ 25 h 77"/>
                <a:gd name="T4" fmla="*/ 58 w 210"/>
                <a:gd name="T5" fmla="*/ 28 h 77"/>
                <a:gd name="T6" fmla="*/ 81 w 210"/>
                <a:gd name="T7" fmla="*/ 28 h 77"/>
                <a:gd name="T8" fmla="*/ 105 w 210"/>
                <a:gd name="T9" fmla="*/ 27 h 77"/>
                <a:gd name="T10" fmla="*/ 171 w 210"/>
                <a:gd name="T11" fmla="*/ 46 h 77"/>
                <a:gd name="T12" fmla="*/ 210 w 210"/>
                <a:gd name="T13" fmla="*/ 77 h 77"/>
                <a:gd name="T14" fmla="*/ 210 w 210"/>
                <a:gd name="T15" fmla="*/ 70 h 77"/>
                <a:gd name="T16" fmla="*/ 210 w 210"/>
                <a:gd name="T17" fmla="*/ 70 h 77"/>
                <a:gd name="T18" fmla="*/ 172 w 210"/>
                <a:gd name="T19" fmla="*/ 39 h 77"/>
                <a:gd name="T20" fmla="*/ 106 w 210"/>
                <a:gd name="T21" fmla="*/ 20 h 77"/>
                <a:gd name="T22" fmla="*/ 83 w 210"/>
                <a:gd name="T23" fmla="*/ 21 h 77"/>
                <a:gd name="T24" fmla="*/ 60 w 210"/>
                <a:gd name="T25" fmla="*/ 21 h 77"/>
                <a:gd name="T26" fmla="*/ 23 w 210"/>
                <a:gd name="T27" fmla="*/ 18 h 77"/>
                <a:gd name="T28" fmla="*/ 4 w 210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77">
                  <a:moveTo>
                    <a:pt x="4" y="0"/>
                  </a:moveTo>
                  <a:cubicBezTo>
                    <a:pt x="0" y="9"/>
                    <a:pt x="1" y="19"/>
                    <a:pt x="22" y="25"/>
                  </a:cubicBezTo>
                  <a:cubicBezTo>
                    <a:pt x="32" y="27"/>
                    <a:pt x="44" y="28"/>
                    <a:pt x="58" y="28"/>
                  </a:cubicBezTo>
                  <a:cubicBezTo>
                    <a:pt x="66" y="28"/>
                    <a:pt x="73" y="28"/>
                    <a:pt x="81" y="28"/>
                  </a:cubicBezTo>
                  <a:cubicBezTo>
                    <a:pt x="89" y="27"/>
                    <a:pt x="97" y="27"/>
                    <a:pt x="105" y="27"/>
                  </a:cubicBezTo>
                  <a:cubicBezTo>
                    <a:pt x="133" y="27"/>
                    <a:pt x="160" y="30"/>
                    <a:pt x="171" y="46"/>
                  </a:cubicBezTo>
                  <a:cubicBezTo>
                    <a:pt x="182" y="62"/>
                    <a:pt x="197" y="72"/>
                    <a:pt x="210" y="77"/>
                  </a:cubicBezTo>
                  <a:cubicBezTo>
                    <a:pt x="210" y="75"/>
                    <a:pt x="210" y="72"/>
                    <a:pt x="210" y="70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195" y="63"/>
                    <a:pt x="182" y="53"/>
                    <a:pt x="172" y="39"/>
                  </a:cubicBezTo>
                  <a:cubicBezTo>
                    <a:pt x="162" y="23"/>
                    <a:pt x="135" y="20"/>
                    <a:pt x="106" y="20"/>
                  </a:cubicBezTo>
                  <a:cubicBezTo>
                    <a:pt x="98" y="20"/>
                    <a:pt x="91" y="20"/>
                    <a:pt x="83" y="21"/>
                  </a:cubicBezTo>
                  <a:cubicBezTo>
                    <a:pt x="75" y="21"/>
                    <a:pt x="67" y="21"/>
                    <a:pt x="60" y="21"/>
                  </a:cubicBezTo>
                  <a:cubicBezTo>
                    <a:pt x="46" y="21"/>
                    <a:pt x="33" y="20"/>
                    <a:pt x="23" y="18"/>
                  </a:cubicBezTo>
                  <a:cubicBezTo>
                    <a:pt x="8" y="13"/>
                    <a:pt x="4" y="7"/>
                    <a:pt x="4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sľîḋé">
              <a:extLst>
                <a:ext uri="{FF2B5EF4-FFF2-40B4-BE49-F238E27FC236}">
                  <a16:creationId xmlns:a16="http://schemas.microsoft.com/office/drawing/2014/main" id="{14BF31CE-DFB4-48BE-89B2-B17F81B30A3B}"/>
                </a:ext>
              </a:extLst>
            </p:cNvPr>
            <p:cNvSpPr/>
            <p:nvPr/>
          </p:nvSpPr>
          <p:spPr bwMode="auto">
            <a:xfrm>
              <a:off x="5043488" y="2157413"/>
              <a:ext cx="396875" cy="592138"/>
            </a:xfrm>
            <a:custGeom>
              <a:avLst/>
              <a:gdLst>
                <a:gd name="T0" fmla="*/ 31 w 274"/>
                <a:gd name="T1" fmla="*/ 349 h 409"/>
                <a:gd name="T2" fmla="*/ 91 w 274"/>
                <a:gd name="T3" fmla="*/ 352 h 409"/>
                <a:gd name="T4" fmla="*/ 180 w 274"/>
                <a:gd name="T5" fmla="*/ 370 h 409"/>
                <a:gd name="T6" fmla="*/ 218 w 274"/>
                <a:gd name="T7" fmla="*/ 401 h 409"/>
                <a:gd name="T8" fmla="*/ 249 w 274"/>
                <a:gd name="T9" fmla="*/ 409 h 409"/>
                <a:gd name="T10" fmla="*/ 251 w 274"/>
                <a:gd name="T11" fmla="*/ 402 h 409"/>
                <a:gd name="T12" fmla="*/ 270 w 274"/>
                <a:gd name="T13" fmla="*/ 284 h 409"/>
                <a:gd name="T14" fmla="*/ 274 w 274"/>
                <a:gd name="T15" fmla="*/ 104 h 409"/>
                <a:gd name="T16" fmla="*/ 233 w 274"/>
                <a:gd name="T17" fmla="*/ 14 h 409"/>
                <a:gd name="T18" fmla="*/ 227 w 274"/>
                <a:gd name="T19" fmla="*/ 1 h 409"/>
                <a:gd name="T20" fmla="*/ 209 w 274"/>
                <a:gd name="T21" fmla="*/ 10 h 409"/>
                <a:gd name="T22" fmla="*/ 156 w 274"/>
                <a:gd name="T23" fmla="*/ 6 h 409"/>
                <a:gd name="T24" fmla="*/ 123 w 274"/>
                <a:gd name="T25" fmla="*/ 35 h 409"/>
                <a:gd name="T26" fmla="*/ 73 w 274"/>
                <a:gd name="T27" fmla="*/ 191 h 409"/>
                <a:gd name="T28" fmla="*/ 24 w 274"/>
                <a:gd name="T29" fmla="*/ 311 h 409"/>
                <a:gd name="T30" fmla="*/ 20 w 274"/>
                <a:gd name="T31" fmla="*/ 314 h 409"/>
                <a:gd name="T32" fmla="*/ 31 w 274"/>
                <a:gd name="T33" fmla="*/ 34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409">
                  <a:moveTo>
                    <a:pt x="31" y="349"/>
                  </a:moveTo>
                  <a:cubicBezTo>
                    <a:pt x="46" y="353"/>
                    <a:pt x="68" y="352"/>
                    <a:pt x="91" y="352"/>
                  </a:cubicBezTo>
                  <a:cubicBezTo>
                    <a:pt x="128" y="351"/>
                    <a:pt x="167" y="350"/>
                    <a:pt x="180" y="370"/>
                  </a:cubicBezTo>
                  <a:cubicBezTo>
                    <a:pt x="190" y="384"/>
                    <a:pt x="203" y="394"/>
                    <a:pt x="218" y="401"/>
                  </a:cubicBezTo>
                  <a:cubicBezTo>
                    <a:pt x="228" y="405"/>
                    <a:pt x="238" y="408"/>
                    <a:pt x="249" y="409"/>
                  </a:cubicBezTo>
                  <a:cubicBezTo>
                    <a:pt x="249" y="409"/>
                    <a:pt x="250" y="406"/>
                    <a:pt x="251" y="402"/>
                  </a:cubicBezTo>
                  <a:cubicBezTo>
                    <a:pt x="257" y="377"/>
                    <a:pt x="270" y="284"/>
                    <a:pt x="270" y="284"/>
                  </a:cubicBezTo>
                  <a:cubicBezTo>
                    <a:pt x="274" y="104"/>
                    <a:pt x="274" y="104"/>
                    <a:pt x="274" y="104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1" y="5"/>
                    <a:pt x="215" y="8"/>
                    <a:pt x="209" y="10"/>
                  </a:cubicBezTo>
                  <a:cubicBezTo>
                    <a:pt x="191" y="17"/>
                    <a:pt x="172" y="15"/>
                    <a:pt x="156" y="6"/>
                  </a:cubicBezTo>
                  <a:cubicBezTo>
                    <a:pt x="145" y="0"/>
                    <a:pt x="134" y="13"/>
                    <a:pt x="123" y="35"/>
                  </a:cubicBezTo>
                  <a:cubicBezTo>
                    <a:pt x="96" y="88"/>
                    <a:pt x="73" y="191"/>
                    <a:pt x="73" y="191"/>
                  </a:cubicBezTo>
                  <a:cubicBezTo>
                    <a:pt x="24" y="311"/>
                    <a:pt x="24" y="311"/>
                    <a:pt x="24" y="311"/>
                  </a:cubicBezTo>
                  <a:cubicBezTo>
                    <a:pt x="23" y="312"/>
                    <a:pt x="21" y="313"/>
                    <a:pt x="20" y="314"/>
                  </a:cubicBezTo>
                  <a:cubicBezTo>
                    <a:pt x="13" y="322"/>
                    <a:pt x="0" y="340"/>
                    <a:pt x="31" y="349"/>
                  </a:cubicBezTo>
                </a:path>
              </a:pathLst>
            </a:custGeom>
            <a:solidFill>
              <a:srgbClr val="F3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ïṥḷîḓé">
              <a:extLst>
                <a:ext uri="{FF2B5EF4-FFF2-40B4-BE49-F238E27FC236}">
                  <a16:creationId xmlns:a16="http://schemas.microsoft.com/office/drawing/2014/main" id="{FC2A8AC6-7A56-4E9A-9559-5D8303A00996}"/>
                </a:ext>
              </a:extLst>
            </p:cNvPr>
            <p:cNvSpPr/>
            <p:nvPr/>
          </p:nvSpPr>
          <p:spPr bwMode="auto">
            <a:xfrm>
              <a:off x="5345113" y="2124075"/>
              <a:ext cx="11113" cy="47625"/>
            </a:xfrm>
            <a:custGeom>
              <a:avLst/>
              <a:gdLst>
                <a:gd name="T0" fmla="*/ 7 w 7"/>
                <a:gd name="T1" fmla="*/ 0 h 33"/>
                <a:gd name="T2" fmla="*/ 4 w 7"/>
                <a:gd name="T3" fmla="*/ 2 h 33"/>
                <a:gd name="T4" fmla="*/ 3 w 7"/>
                <a:gd name="T5" fmla="*/ 3 h 33"/>
                <a:gd name="T6" fmla="*/ 0 w 7"/>
                <a:gd name="T7" fmla="*/ 33 h 33"/>
                <a:gd name="T8" fmla="*/ 4 w 7"/>
                <a:gd name="T9" fmla="*/ 32 h 33"/>
                <a:gd name="T10" fmla="*/ 7 w 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cubicBezTo>
                    <a:pt x="6" y="1"/>
                    <a:pt x="5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2"/>
                    <a:pt x="4" y="3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AB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íş1îḋe">
              <a:extLst>
                <a:ext uri="{FF2B5EF4-FFF2-40B4-BE49-F238E27FC236}">
                  <a16:creationId xmlns:a16="http://schemas.microsoft.com/office/drawing/2014/main" id="{6AC0B832-68CC-4853-977C-1945A2BEF0E2}"/>
                </a:ext>
              </a:extLst>
            </p:cNvPr>
            <p:cNvSpPr/>
            <p:nvPr/>
          </p:nvSpPr>
          <p:spPr bwMode="auto">
            <a:xfrm>
              <a:off x="5341938" y="2170113"/>
              <a:ext cx="9525" cy="120650"/>
            </a:xfrm>
            <a:custGeom>
              <a:avLst/>
              <a:gdLst>
                <a:gd name="T0" fmla="*/ 7 w 7"/>
                <a:gd name="T1" fmla="*/ 0 h 83"/>
                <a:gd name="T2" fmla="*/ 3 w 7"/>
                <a:gd name="T3" fmla="*/ 1 h 83"/>
                <a:gd name="T4" fmla="*/ 3 w 7"/>
                <a:gd name="T5" fmla="*/ 1 h 83"/>
                <a:gd name="T6" fmla="*/ 2 w 7"/>
                <a:gd name="T7" fmla="*/ 11 h 83"/>
                <a:gd name="T8" fmla="*/ 0 w 7"/>
                <a:gd name="T9" fmla="*/ 30 h 83"/>
                <a:gd name="T10" fmla="*/ 2 w 7"/>
                <a:gd name="T11" fmla="*/ 83 h 83"/>
                <a:gd name="T12" fmla="*/ 7 w 7"/>
                <a:gd name="T13" fmla="*/ 83 h 83"/>
                <a:gd name="T14" fmla="*/ 4 w 7"/>
                <a:gd name="T15" fmla="*/ 26 h 83"/>
                <a:gd name="T16" fmla="*/ 7 w 7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3">
                  <a:moveTo>
                    <a:pt x="7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52"/>
                    <a:pt x="2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5" y="50"/>
                    <a:pt x="4" y="26"/>
                    <a:pt x="4" y="26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ïSļïďê">
              <a:extLst>
                <a:ext uri="{FF2B5EF4-FFF2-40B4-BE49-F238E27FC236}">
                  <a16:creationId xmlns:a16="http://schemas.microsoft.com/office/drawing/2014/main" id="{6FFDEF1D-2495-4CCC-97E0-23BB61E45F06}"/>
                </a:ext>
              </a:extLst>
            </p:cNvPr>
            <p:cNvSpPr/>
            <p:nvPr/>
          </p:nvSpPr>
          <p:spPr bwMode="auto">
            <a:xfrm>
              <a:off x="5359401" y="2747963"/>
              <a:ext cx="19050" cy="88900"/>
            </a:xfrm>
            <a:custGeom>
              <a:avLst/>
              <a:gdLst>
                <a:gd name="T0" fmla="*/ 0 w 13"/>
                <a:gd name="T1" fmla="*/ 0 h 61"/>
                <a:gd name="T2" fmla="*/ 8 w 13"/>
                <a:gd name="T3" fmla="*/ 57 h 61"/>
                <a:gd name="T4" fmla="*/ 9 w 13"/>
                <a:gd name="T5" fmla="*/ 61 h 61"/>
                <a:gd name="T6" fmla="*/ 13 w 13"/>
                <a:gd name="T7" fmla="*/ 60 h 61"/>
                <a:gd name="T8" fmla="*/ 12 w 13"/>
                <a:gd name="T9" fmla="*/ 54 h 61"/>
                <a:gd name="T10" fmla="*/ 4 w 13"/>
                <a:gd name="T11" fmla="*/ 2 h 61"/>
                <a:gd name="T12" fmla="*/ 0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0" y="0"/>
                  </a:moveTo>
                  <a:cubicBezTo>
                    <a:pt x="2" y="20"/>
                    <a:pt x="4" y="39"/>
                    <a:pt x="8" y="57"/>
                  </a:cubicBezTo>
                  <a:cubicBezTo>
                    <a:pt x="8" y="59"/>
                    <a:pt x="8" y="60"/>
                    <a:pt x="9" y="61"/>
                  </a:cubicBezTo>
                  <a:cubicBezTo>
                    <a:pt x="10" y="61"/>
                    <a:pt x="12" y="60"/>
                    <a:pt x="13" y="60"/>
                  </a:cubicBezTo>
                  <a:cubicBezTo>
                    <a:pt x="13" y="58"/>
                    <a:pt x="12" y="56"/>
                    <a:pt x="12" y="54"/>
                  </a:cubicBezTo>
                  <a:cubicBezTo>
                    <a:pt x="9" y="38"/>
                    <a:pt x="6" y="20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íşḻíḋé">
              <a:extLst>
                <a:ext uri="{FF2B5EF4-FFF2-40B4-BE49-F238E27FC236}">
                  <a16:creationId xmlns:a16="http://schemas.microsoft.com/office/drawing/2014/main" id="{3F75DE32-DF97-4FA2-82E8-D18725BD7A4D}"/>
                </a:ext>
              </a:extLst>
            </p:cNvPr>
            <p:cNvSpPr/>
            <p:nvPr/>
          </p:nvSpPr>
          <p:spPr bwMode="auto">
            <a:xfrm>
              <a:off x="5359401" y="2738438"/>
              <a:ext cx="4763" cy="12700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7 h 9"/>
                <a:gd name="T6" fmla="*/ 4 w 4"/>
                <a:gd name="T7" fmla="*/ 9 h 9"/>
                <a:gd name="T8" fmla="*/ 4 w 4"/>
                <a:gd name="T9" fmla="*/ 1 h 9"/>
                <a:gd name="T10" fmla="*/ 0 w 4"/>
                <a:gd name="T11" fmla="*/ 0 h 9"/>
                <a:gd name="T12" fmla="*/ 0 w 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6"/>
                    <a:pt x="4" y="4"/>
                    <a:pt x="4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ïşliḑé">
              <a:extLst>
                <a:ext uri="{FF2B5EF4-FFF2-40B4-BE49-F238E27FC236}">
                  <a16:creationId xmlns:a16="http://schemas.microsoft.com/office/drawing/2014/main" id="{4593624B-0D65-481D-AC85-275C490175DA}"/>
                </a:ext>
              </a:extLst>
            </p:cNvPr>
            <p:cNvSpPr/>
            <p:nvPr/>
          </p:nvSpPr>
          <p:spPr bwMode="auto">
            <a:xfrm>
              <a:off x="5356226" y="2481263"/>
              <a:ext cx="23813" cy="258763"/>
            </a:xfrm>
            <a:custGeom>
              <a:avLst/>
              <a:gdLst>
                <a:gd name="T0" fmla="*/ 0 w 17"/>
                <a:gd name="T1" fmla="*/ 0 h 179"/>
                <a:gd name="T2" fmla="*/ 7 w 17"/>
                <a:gd name="T3" fmla="*/ 59 h 179"/>
                <a:gd name="T4" fmla="*/ 4 w 17"/>
                <a:gd name="T5" fmla="*/ 127 h 179"/>
                <a:gd name="T6" fmla="*/ 3 w 17"/>
                <a:gd name="T7" fmla="*/ 132 h 179"/>
                <a:gd name="T8" fmla="*/ 2 w 17"/>
                <a:gd name="T9" fmla="*/ 178 h 179"/>
                <a:gd name="T10" fmla="*/ 2 w 17"/>
                <a:gd name="T11" fmla="*/ 178 h 179"/>
                <a:gd name="T12" fmla="*/ 6 w 17"/>
                <a:gd name="T13" fmla="*/ 179 h 179"/>
                <a:gd name="T14" fmla="*/ 8 w 17"/>
                <a:gd name="T15" fmla="*/ 123 h 179"/>
                <a:gd name="T16" fmla="*/ 11 w 17"/>
                <a:gd name="T17" fmla="*/ 55 h 179"/>
                <a:gd name="T18" fmla="*/ 4 w 17"/>
                <a:gd name="T19" fmla="*/ 0 h 179"/>
                <a:gd name="T20" fmla="*/ 0 w 17"/>
                <a:gd name="T2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9">
                  <a:moveTo>
                    <a:pt x="0" y="0"/>
                  </a:moveTo>
                  <a:cubicBezTo>
                    <a:pt x="2" y="31"/>
                    <a:pt x="5" y="55"/>
                    <a:pt x="7" y="59"/>
                  </a:cubicBezTo>
                  <a:cubicBezTo>
                    <a:pt x="14" y="72"/>
                    <a:pt x="10" y="97"/>
                    <a:pt x="4" y="127"/>
                  </a:cubicBezTo>
                  <a:cubicBezTo>
                    <a:pt x="4" y="128"/>
                    <a:pt x="3" y="130"/>
                    <a:pt x="3" y="132"/>
                  </a:cubicBezTo>
                  <a:cubicBezTo>
                    <a:pt x="1" y="147"/>
                    <a:pt x="1" y="162"/>
                    <a:pt x="2" y="178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3" y="178"/>
                    <a:pt x="4" y="179"/>
                    <a:pt x="6" y="179"/>
                  </a:cubicBezTo>
                  <a:cubicBezTo>
                    <a:pt x="4" y="158"/>
                    <a:pt x="4" y="138"/>
                    <a:pt x="8" y="123"/>
                  </a:cubicBezTo>
                  <a:cubicBezTo>
                    <a:pt x="14" y="93"/>
                    <a:pt x="17" y="68"/>
                    <a:pt x="11" y="55"/>
                  </a:cubicBezTo>
                  <a:cubicBezTo>
                    <a:pt x="9" y="51"/>
                    <a:pt x="6" y="29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i$ļiḑê">
              <a:extLst>
                <a:ext uri="{FF2B5EF4-FFF2-40B4-BE49-F238E27FC236}">
                  <a16:creationId xmlns:a16="http://schemas.microsoft.com/office/drawing/2014/main" id="{65255A15-C68F-4D91-AB04-7077BB6B5DE2}"/>
                </a:ext>
              </a:extLst>
            </p:cNvPr>
            <p:cNvSpPr/>
            <p:nvPr/>
          </p:nvSpPr>
          <p:spPr bwMode="auto">
            <a:xfrm>
              <a:off x="5346701" y="2008188"/>
              <a:ext cx="358775" cy="871538"/>
            </a:xfrm>
            <a:custGeom>
              <a:avLst/>
              <a:gdLst>
                <a:gd name="T0" fmla="*/ 14 w 247"/>
                <a:gd name="T1" fmla="*/ 449 h 602"/>
                <a:gd name="T2" fmla="*/ 20 w 247"/>
                <a:gd name="T3" fmla="*/ 565 h 602"/>
                <a:gd name="T4" fmla="*/ 115 w 247"/>
                <a:gd name="T5" fmla="*/ 565 h 602"/>
                <a:gd name="T6" fmla="*/ 170 w 247"/>
                <a:gd name="T7" fmla="*/ 546 h 602"/>
                <a:gd name="T8" fmla="*/ 185 w 247"/>
                <a:gd name="T9" fmla="*/ 353 h 602"/>
                <a:gd name="T10" fmla="*/ 192 w 247"/>
                <a:gd name="T11" fmla="*/ 276 h 602"/>
                <a:gd name="T12" fmla="*/ 190 w 247"/>
                <a:gd name="T13" fmla="*/ 209 h 602"/>
                <a:gd name="T14" fmla="*/ 190 w 247"/>
                <a:gd name="T15" fmla="*/ 205 h 602"/>
                <a:gd name="T16" fmla="*/ 246 w 247"/>
                <a:gd name="T17" fmla="*/ 103 h 602"/>
                <a:gd name="T18" fmla="*/ 229 w 247"/>
                <a:gd name="T19" fmla="*/ 95 h 602"/>
                <a:gd name="T20" fmla="*/ 155 w 247"/>
                <a:gd name="T21" fmla="*/ 52 h 602"/>
                <a:gd name="T22" fmla="*/ 116 w 247"/>
                <a:gd name="T23" fmla="*/ 42 h 602"/>
                <a:gd name="T24" fmla="*/ 72 w 247"/>
                <a:gd name="T25" fmla="*/ 39 h 602"/>
                <a:gd name="T26" fmla="*/ 71 w 247"/>
                <a:gd name="T27" fmla="*/ 36 h 602"/>
                <a:gd name="T28" fmla="*/ 32 w 247"/>
                <a:gd name="T29" fmla="*/ 0 h 602"/>
                <a:gd name="T30" fmla="*/ 7 w 247"/>
                <a:gd name="T31" fmla="*/ 78 h 602"/>
                <a:gd name="T32" fmla="*/ 6 w 247"/>
                <a:gd name="T33" fmla="*/ 79 h 602"/>
                <a:gd name="T34" fmla="*/ 0 w 247"/>
                <a:gd name="T35" fmla="*/ 138 h 602"/>
                <a:gd name="T36" fmla="*/ 17 w 247"/>
                <a:gd name="T37" fmla="*/ 381 h 602"/>
                <a:gd name="T38" fmla="*/ 14 w 247"/>
                <a:gd name="T39" fmla="*/ 44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602">
                  <a:moveTo>
                    <a:pt x="14" y="449"/>
                  </a:moveTo>
                  <a:cubicBezTo>
                    <a:pt x="7" y="479"/>
                    <a:pt x="13" y="527"/>
                    <a:pt x="20" y="565"/>
                  </a:cubicBezTo>
                  <a:cubicBezTo>
                    <a:pt x="27" y="602"/>
                    <a:pt x="101" y="578"/>
                    <a:pt x="115" y="565"/>
                  </a:cubicBezTo>
                  <a:cubicBezTo>
                    <a:pt x="129" y="552"/>
                    <a:pt x="170" y="546"/>
                    <a:pt x="170" y="546"/>
                  </a:cubicBezTo>
                  <a:cubicBezTo>
                    <a:pt x="170" y="546"/>
                    <a:pt x="171" y="375"/>
                    <a:pt x="185" y="353"/>
                  </a:cubicBezTo>
                  <a:cubicBezTo>
                    <a:pt x="191" y="343"/>
                    <a:pt x="192" y="309"/>
                    <a:pt x="192" y="276"/>
                  </a:cubicBezTo>
                  <a:cubicBezTo>
                    <a:pt x="192" y="247"/>
                    <a:pt x="191" y="219"/>
                    <a:pt x="190" y="209"/>
                  </a:cubicBezTo>
                  <a:cubicBezTo>
                    <a:pt x="190" y="207"/>
                    <a:pt x="190" y="205"/>
                    <a:pt x="190" y="205"/>
                  </a:cubicBezTo>
                  <a:cubicBezTo>
                    <a:pt x="190" y="205"/>
                    <a:pt x="247" y="109"/>
                    <a:pt x="246" y="103"/>
                  </a:cubicBezTo>
                  <a:cubicBezTo>
                    <a:pt x="245" y="96"/>
                    <a:pt x="229" y="95"/>
                    <a:pt x="229" y="95"/>
                  </a:cubicBezTo>
                  <a:cubicBezTo>
                    <a:pt x="229" y="95"/>
                    <a:pt x="166" y="46"/>
                    <a:pt x="155" y="52"/>
                  </a:cubicBezTo>
                  <a:cubicBezTo>
                    <a:pt x="145" y="58"/>
                    <a:pt x="116" y="42"/>
                    <a:pt x="116" y="42"/>
                  </a:cubicBezTo>
                  <a:cubicBezTo>
                    <a:pt x="116" y="42"/>
                    <a:pt x="79" y="46"/>
                    <a:pt x="72" y="39"/>
                  </a:cubicBezTo>
                  <a:cubicBezTo>
                    <a:pt x="71" y="38"/>
                    <a:pt x="71" y="37"/>
                    <a:pt x="71" y="36"/>
                  </a:cubicBezTo>
                  <a:cubicBezTo>
                    <a:pt x="71" y="25"/>
                    <a:pt x="33" y="1"/>
                    <a:pt x="32" y="0"/>
                  </a:cubicBezTo>
                  <a:cubicBezTo>
                    <a:pt x="64" y="29"/>
                    <a:pt x="12" y="74"/>
                    <a:pt x="7" y="78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10" y="368"/>
                    <a:pt x="17" y="381"/>
                  </a:cubicBezTo>
                  <a:cubicBezTo>
                    <a:pt x="23" y="394"/>
                    <a:pt x="20" y="419"/>
                    <a:pt x="14" y="449"/>
                  </a:cubicBezTo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iş1íde">
              <a:extLst>
                <a:ext uri="{FF2B5EF4-FFF2-40B4-BE49-F238E27FC236}">
                  <a16:creationId xmlns:a16="http://schemas.microsoft.com/office/drawing/2014/main" id="{4BDAA486-02A9-40C1-9D00-19396272FB73}"/>
                </a:ext>
              </a:extLst>
            </p:cNvPr>
            <p:cNvSpPr/>
            <p:nvPr/>
          </p:nvSpPr>
          <p:spPr bwMode="auto">
            <a:xfrm>
              <a:off x="5365751" y="2290763"/>
              <a:ext cx="12700" cy="12700"/>
            </a:xfrm>
            <a:prstGeom prst="ellipse">
              <a:avLst/>
            </a:pr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íṣ1ïḑé">
              <a:extLst>
                <a:ext uri="{FF2B5EF4-FFF2-40B4-BE49-F238E27FC236}">
                  <a16:creationId xmlns:a16="http://schemas.microsoft.com/office/drawing/2014/main" id="{F8DE34A9-95DA-45E6-98A0-BB56EB06975A}"/>
                </a:ext>
              </a:extLst>
            </p:cNvPr>
            <p:cNvSpPr/>
            <p:nvPr/>
          </p:nvSpPr>
          <p:spPr bwMode="auto">
            <a:xfrm>
              <a:off x="5449888" y="2058988"/>
              <a:ext cx="1588" cy="635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 h 4"/>
                <a:gd name="T4" fmla="*/ 1 w 1"/>
                <a:gd name="T5" fmla="*/ 4 h 4"/>
                <a:gd name="T6" fmla="*/ 1 w 1"/>
                <a:gd name="T7" fmla="*/ 4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ïšlîḋè">
              <a:extLst>
                <a:ext uri="{FF2B5EF4-FFF2-40B4-BE49-F238E27FC236}">
                  <a16:creationId xmlns:a16="http://schemas.microsoft.com/office/drawing/2014/main" id="{4AE80F77-3AAE-4E0F-ABAB-24699957903F}"/>
                </a:ext>
              </a:extLst>
            </p:cNvPr>
            <p:cNvSpPr/>
            <p:nvPr/>
          </p:nvSpPr>
          <p:spPr bwMode="auto">
            <a:xfrm>
              <a:off x="5359401" y="2057400"/>
              <a:ext cx="93663" cy="107950"/>
            </a:xfrm>
            <a:custGeom>
              <a:avLst/>
              <a:gdLst>
                <a:gd name="T0" fmla="*/ 62 w 65"/>
                <a:gd name="T1" fmla="*/ 0 h 74"/>
                <a:gd name="T2" fmla="*/ 62 w 65"/>
                <a:gd name="T3" fmla="*/ 2 h 74"/>
                <a:gd name="T4" fmla="*/ 64 w 65"/>
                <a:gd name="T5" fmla="*/ 5 h 74"/>
                <a:gd name="T6" fmla="*/ 25 w 65"/>
                <a:gd name="T7" fmla="*/ 70 h 74"/>
                <a:gd name="T8" fmla="*/ 1 w 65"/>
                <a:gd name="T9" fmla="*/ 47 h 74"/>
                <a:gd name="T10" fmla="*/ 0 w 65"/>
                <a:gd name="T11" fmla="*/ 48 h 74"/>
                <a:gd name="T12" fmla="*/ 26 w 65"/>
                <a:gd name="T13" fmla="*/ 74 h 74"/>
                <a:gd name="T14" fmla="*/ 65 w 65"/>
                <a:gd name="T15" fmla="*/ 9 h 74"/>
                <a:gd name="T16" fmla="*/ 64 w 65"/>
                <a:gd name="T17" fmla="*/ 6 h 74"/>
                <a:gd name="T18" fmla="*/ 64 w 65"/>
                <a:gd name="T19" fmla="*/ 5 h 74"/>
                <a:gd name="T20" fmla="*/ 64 w 65"/>
                <a:gd name="T21" fmla="*/ 5 h 74"/>
                <a:gd name="T22" fmla="*/ 63 w 65"/>
                <a:gd name="T23" fmla="*/ 2 h 74"/>
                <a:gd name="T24" fmla="*/ 63 w 65"/>
                <a:gd name="T25" fmla="*/ 1 h 74"/>
                <a:gd name="T26" fmla="*/ 62 w 65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4">
                  <a:moveTo>
                    <a:pt x="62" y="0"/>
                  </a:moveTo>
                  <a:cubicBezTo>
                    <a:pt x="62" y="1"/>
                    <a:pt x="62" y="1"/>
                    <a:pt x="62" y="2"/>
                  </a:cubicBezTo>
                  <a:cubicBezTo>
                    <a:pt x="62" y="3"/>
                    <a:pt x="63" y="5"/>
                    <a:pt x="64" y="5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8"/>
                    <a:pt x="64" y="7"/>
                    <a:pt x="64" y="6"/>
                  </a:cubicBezTo>
                  <a:cubicBezTo>
                    <a:pt x="64" y="6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3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2" y="1"/>
                    <a:pt x="62" y="0"/>
                    <a:pt x="62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ïṣliḓê">
              <a:extLst>
                <a:ext uri="{FF2B5EF4-FFF2-40B4-BE49-F238E27FC236}">
                  <a16:creationId xmlns:a16="http://schemas.microsoft.com/office/drawing/2014/main" id="{0F1D486B-8A73-4719-A907-5C91544AD7B8}"/>
                </a:ext>
              </a:extLst>
            </p:cNvPr>
            <p:cNvSpPr/>
            <p:nvPr/>
          </p:nvSpPr>
          <p:spPr bwMode="auto">
            <a:xfrm>
              <a:off x="5378451" y="2493963"/>
              <a:ext cx="12700" cy="12700"/>
            </a:xfrm>
            <a:prstGeom prst="ellipse">
              <a:avLst/>
            </a:pr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0" name="í$líḑe">
              <a:extLst>
                <a:ext uri="{FF2B5EF4-FFF2-40B4-BE49-F238E27FC236}">
                  <a16:creationId xmlns:a16="http://schemas.microsoft.com/office/drawing/2014/main" id="{F43D9BCE-D319-4076-A8E5-483166C631DF}"/>
                </a:ext>
              </a:extLst>
            </p:cNvPr>
            <p:cNvSpPr/>
            <p:nvPr/>
          </p:nvSpPr>
          <p:spPr bwMode="auto">
            <a:xfrm>
              <a:off x="5378451" y="2490788"/>
              <a:ext cx="12700" cy="12700"/>
            </a:xfrm>
            <a:prstGeom prst="ellipse">
              <a:avLst/>
            </a:pr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1" name="îŝľîḑê">
              <a:extLst>
                <a:ext uri="{FF2B5EF4-FFF2-40B4-BE49-F238E27FC236}">
                  <a16:creationId xmlns:a16="http://schemas.microsoft.com/office/drawing/2014/main" id="{F5F7EA97-4E12-49F7-8686-24822CEA7B93}"/>
                </a:ext>
              </a:extLst>
            </p:cNvPr>
            <p:cNvSpPr/>
            <p:nvPr/>
          </p:nvSpPr>
          <p:spPr bwMode="auto">
            <a:xfrm>
              <a:off x="5356226" y="2008188"/>
              <a:ext cx="95250" cy="150813"/>
            </a:xfrm>
            <a:custGeom>
              <a:avLst/>
              <a:gdLst>
                <a:gd name="T0" fmla="*/ 0 w 66"/>
                <a:gd name="T1" fmla="*/ 79 h 104"/>
                <a:gd name="T2" fmla="*/ 27 w 66"/>
                <a:gd name="T3" fmla="*/ 104 h 104"/>
                <a:gd name="T4" fmla="*/ 66 w 66"/>
                <a:gd name="T5" fmla="*/ 39 h 104"/>
                <a:gd name="T6" fmla="*/ 64 w 66"/>
                <a:gd name="T7" fmla="*/ 36 h 104"/>
                <a:gd name="T8" fmla="*/ 26 w 66"/>
                <a:gd name="T9" fmla="*/ 0 h 104"/>
                <a:gd name="T10" fmla="*/ 0 w 66"/>
                <a:gd name="T11" fmla="*/ 7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04">
                  <a:moveTo>
                    <a:pt x="0" y="79"/>
                  </a:moveTo>
                  <a:cubicBezTo>
                    <a:pt x="27" y="104"/>
                    <a:pt x="27" y="104"/>
                    <a:pt x="27" y="104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5" y="39"/>
                    <a:pt x="64" y="37"/>
                    <a:pt x="64" y="36"/>
                  </a:cubicBezTo>
                  <a:cubicBezTo>
                    <a:pt x="65" y="25"/>
                    <a:pt x="27" y="1"/>
                    <a:pt x="26" y="0"/>
                  </a:cubicBezTo>
                  <a:cubicBezTo>
                    <a:pt x="58" y="29"/>
                    <a:pt x="6" y="74"/>
                    <a:pt x="0" y="79"/>
                  </a:cubicBezTo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2" name="ïšḻîdé">
              <a:extLst>
                <a:ext uri="{FF2B5EF4-FFF2-40B4-BE49-F238E27FC236}">
                  <a16:creationId xmlns:a16="http://schemas.microsoft.com/office/drawing/2014/main" id="{2E96C947-C99A-4E50-97AD-9AEB052429D1}"/>
                </a:ext>
              </a:extLst>
            </p:cNvPr>
            <p:cNvSpPr/>
            <p:nvPr/>
          </p:nvSpPr>
          <p:spPr bwMode="auto">
            <a:xfrm>
              <a:off x="5316538" y="2290763"/>
              <a:ext cx="92075" cy="187325"/>
            </a:xfrm>
            <a:custGeom>
              <a:avLst/>
              <a:gdLst>
                <a:gd name="T0" fmla="*/ 54 w 63"/>
                <a:gd name="T1" fmla="*/ 129 h 129"/>
                <a:gd name="T2" fmla="*/ 7 w 63"/>
                <a:gd name="T3" fmla="*/ 128 h 129"/>
                <a:gd name="T4" fmla="*/ 0 w 63"/>
                <a:gd name="T5" fmla="*/ 121 h 129"/>
                <a:gd name="T6" fmla="*/ 3 w 63"/>
                <a:gd name="T7" fmla="*/ 6 h 129"/>
                <a:gd name="T8" fmla="*/ 9 w 63"/>
                <a:gd name="T9" fmla="*/ 0 h 129"/>
                <a:gd name="T10" fmla="*/ 57 w 63"/>
                <a:gd name="T11" fmla="*/ 1 h 129"/>
                <a:gd name="T12" fmla="*/ 63 w 63"/>
                <a:gd name="T13" fmla="*/ 8 h 129"/>
                <a:gd name="T14" fmla="*/ 61 w 63"/>
                <a:gd name="T15" fmla="*/ 122 h 129"/>
                <a:gd name="T16" fmla="*/ 54 w 63"/>
                <a:gd name="T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9">
                  <a:moveTo>
                    <a:pt x="54" y="129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3" y="128"/>
                    <a:pt x="0" y="125"/>
                    <a:pt x="0" y="12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3"/>
                    <a:pt x="6" y="0"/>
                    <a:pt x="9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0" y="1"/>
                    <a:pt x="63" y="4"/>
                    <a:pt x="63" y="8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6"/>
                    <a:pt x="57" y="129"/>
                    <a:pt x="54" y="129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3" name="îšľîdê">
              <a:extLst>
                <a:ext uri="{FF2B5EF4-FFF2-40B4-BE49-F238E27FC236}">
                  <a16:creationId xmlns:a16="http://schemas.microsoft.com/office/drawing/2014/main" id="{F20AFFD8-B330-480E-BDA1-5C95D65C165B}"/>
                </a:ext>
              </a:extLst>
            </p:cNvPr>
            <p:cNvSpPr/>
            <p:nvPr/>
          </p:nvSpPr>
          <p:spPr bwMode="auto">
            <a:xfrm>
              <a:off x="5316538" y="2290763"/>
              <a:ext cx="92075" cy="177800"/>
            </a:xfrm>
            <a:custGeom>
              <a:avLst/>
              <a:gdLst>
                <a:gd name="T0" fmla="*/ 1 w 63"/>
                <a:gd name="T1" fmla="*/ 102 h 123"/>
                <a:gd name="T2" fmla="*/ 0 w 63"/>
                <a:gd name="T3" fmla="*/ 102 h 123"/>
                <a:gd name="T4" fmla="*/ 0 w 63"/>
                <a:gd name="T5" fmla="*/ 121 h 123"/>
                <a:gd name="T6" fmla="*/ 0 w 63"/>
                <a:gd name="T7" fmla="*/ 121 h 123"/>
                <a:gd name="T8" fmla="*/ 0 w 63"/>
                <a:gd name="T9" fmla="*/ 123 h 123"/>
                <a:gd name="T10" fmla="*/ 1 w 63"/>
                <a:gd name="T11" fmla="*/ 102 h 123"/>
                <a:gd name="T12" fmla="*/ 9 w 63"/>
                <a:gd name="T13" fmla="*/ 0 h 123"/>
                <a:gd name="T14" fmla="*/ 3 w 63"/>
                <a:gd name="T15" fmla="*/ 6 h 123"/>
                <a:gd name="T16" fmla="*/ 1 w 63"/>
                <a:gd name="T17" fmla="*/ 62 h 123"/>
                <a:gd name="T18" fmla="*/ 2 w 63"/>
                <a:gd name="T19" fmla="*/ 62 h 123"/>
                <a:gd name="T20" fmla="*/ 3 w 63"/>
                <a:gd name="T21" fmla="*/ 9 h 123"/>
                <a:gd name="T22" fmla="*/ 10 w 63"/>
                <a:gd name="T23" fmla="*/ 3 h 123"/>
                <a:gd name="T24" fmla="*/ 10 w 63"/>
                <a:gd name="T25" fmla="*/ 3 h 123"/>
                <a:gd name="T26" fmla="*/ 57 w 63"/>
                <a:gd name="T27" fmla="*/ 4 h 123"/>
                <a:gd name="T28" fmla="*/ 63 w 63"/>
                <a:gd name="T29" fmla="*/ 8 h 123"/>
                <a:gd name="T30" fmla="*/ 63 w 63"/>
                <a:gd name="T31" fmla="*/ 8 h 123"/>
                <a:gd name="T32" fmla="*/ 63 w 63"/>
                <a:gd name="T33" fmla="*/ 8 h 123"/>
                <a:gd name="T34" fmla="*/ 57 w 63"/>
                <a:gd name="T35" fmla="*/ 1 h 123"/>
                <a:gd name="T36" fmla="*/ 39 w 63"/>
                <a:gd name="T37" fmla="*/ 0 h 123"/>
                <a:gd name="T38" fmla="*/ 37 w 63"/>
                <a:gd name="T39" fmla="*/ 0 h 123"/>
                <a:gd name="T40" fmla="*/ 24 w 63"/>
                <a:gd name="T41" fmla="*/ 0 h 123"/>
                <a:gd name="T42" fmla="*/ 19 w 63"/>
                <a:gd name="T43" fmla="*/ 0 h 123"/>
                <a:gd name="T44" fmla="*/ 9 w 63"/>
                <a:gd name="T45" fmla="*/ 0 h 123"/>
                <a:gd name="T46" fmla="*/ 9 w 63"/>
                <a:gd name="T4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123">
                  <a:moveTo>
                    <a:pt x="1" y="102"/>
                  </a:moveTo>
                  <a:cubicBezTo>
                    <a:pt x="1" y="102"/>
                    <a:pt x="0" y="102"/>
                    <a:pt x="0" y="102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2"/>
                    <a:pt x="0" y="123"/>
                    <a:pt x="0" y="123"/>
                  </a:cubicBezTo>
                  <a:cubicBezTo>
                    <a:pt x="1" y="102"/>
                    <a:pt x="1" y="102"/>
                    <a:pt x="1" y="102"/>
                  </a:cubicBezTo>
                  <a:moveTo>
                    <a:pt x="9" y="0"/>
                  </a:moveTo>
                  <a:cubicBezTo>
                    <a:pt x="6" y="0"/>
                    <a:pt x="3" y="3"/>
                    <a:pt x="3" y="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2" y="62"/>
                    <a:pt x="2" y="6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5"/>
                    <a:pt x="6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0" y="4"/>
                    <a:pt x="62" y="6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1"/>
                    <a:pt x="57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4" name="íṩḻíḋê">
              <a:extLst>
                <a:ext uri="{FF2B5EF4-FFF2-40B4-BE49-F238E27FC236}">
                  <a16:creationId xmlns:a16="http://schemas.microsoft.com/office/drawing/2014/main" id="{A0A40678-B245-45B8-8577-96556FE1031D}"/>
                </a:ext>
              </a:extLst>
            </p:cNvPr>
            <p:cNvSpPr/>
            <p:nvPr/>
          </p:nvSpPr>
          <p:spPr bwMode="auto">
            <a:xfrm>
              <a:off x="5316538" y="2293938"/>
              <a:ext cx="93663" cy="187325"/>
            </a:xfrm>
            <a:custGeom>
              <a:avLst/>
              <a:gdLst>
                <a:gd name="T0" fmla="*/ 54 w 64"/>
                <a:gd name="T1" fmla="*/ 130 h 130"/>
                <a:gd name="T2" fmla="*/ 7 w 64"/>
                <a:gd name="T3" fmla="*/ 129 h 130"/>
                <a:gd name="T4" fmla="*/ 0 w 64"/>
                <a:gd name="T5" fmla="*/ 122 h 130"/>
                <a:gd name="T6" fmla="*/ 3 w 64"/>
                <a:gd name="T7" fmla="*/ 7 h 130"/>
                <a:gd name="T8" fmla="*/ 10 w 64"/>
                <a:gd name="T9" fmla="*/ 1 h 130"/>
                <a:gd name="T10" fmla="*/ 57 w 64"/>
                <a:gd name="T11" fmla="*/ 2 h 130"/>
                <a:gd name="T12" fmla="*/ 64 w 64"/>
                <a:gd name="T13" fmla="*/ 9 h 130"/>
                <a:gd name="T14" fmla="*/ 61 w 64"/>
                <a:gd name="T15" fmla="*/ 123 h 130"/>
                <a:gd name="T16" fmla="*/ 54 w 6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30">
                  <a:moveTo>
                    <a:pt x="54" y="130"/>
                  </a:moveTo>
                  <a:cubicBezTo>
                    <a:pt x="7" y="129"/>
                    <a:pt x="7" y="129"/>
                    <a:pt x="7" y="129"/>
                  </a:cubicBezTo>
                  <a:cubicBezTo>
                    <a:pt x="3" y="129"/>
                    <a:pt x="0" y="126"/>
                    <a:pt x="0" y="12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3"/>
                    <a:pt x="6" y="0"/>
                    <a:pt x="10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61" y="2"/>
                    <a:pt x="64" y="5"/>
                    <a:pt x="64" y="9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27"/>
                    <a:pt x="58" y="130"/>
                    <a:pt x="54" y="13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5" name="îs1iďê">
              <a:extLst>
                <a:ext uri="{FF2B5EF4-FFF2-40B4-BE49-F238E27FC236}">
                  <a16:creationId xmlns:a16="http://schemas.microsoft.com/office/drawing/2014/main" id="{0504F64E-9CF4-4112-B533-E037FA00D5F8}"/>
                </a:ext>
              </a:extLst>
            </p:cNvPr>
            <p:cNvSpPr/>
            <p:nvPr/>
          </p:nvSpPr>
          <p:spPr bwMode="auto">
            <a:xfrm>
              <a:off x="5351463" y="2335213"/>
              <a:ext cx="26988" cy="28575"/>
            </a:xfrm>
            <a:prstGeom prst="ellipse">
              <a:avLst/>
            </a:pr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6" name="ïš1iḍê">
              <a:extLst>
                <a:ext uri="{FF2B5EF4-FFF2-40B4-BE49-F238E27FC236}">
                  <a16:creationId xmlns:a16="http://schemas.microsoft.com/office/drawing/2014/main" id="{FCCBF7CE-05ED-4FA0-963B-C9E6B1B0C2BB}"/>
                </a:ext>
              </a:extLst>
            </p:cNvPr>
            <p:cNvSpPr/>
            <p:nvPr/>
          </p:nvSpPr>
          <p:spPr bwMode="auto">
            <a:xfrm>
              <a:off x="5254626" y="2112963"/>
              <a:ext cx="3175" cy="9525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7 h 7"/>
                <a:gd name="T4" fmla="*/ 2 w 2"/>
                <a:gd name="T5" fmla="*/ 5 h 7"/>
                <a:gd name="T6" fmla="*/ 2 w 2"/>
                <a:gd name="T7" fmla="*/ 0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2" y="4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7" name="iśliḓè">
              <a:extLst>
                <a:ext uri="{FF2B5EF4-FFF2-40B4-BE49-F238E27FC236}">
                  <a16:creationId xmlns:a16="http://schemas.microsoft.com/office/drawing/2014/main" id="{612E7AE2-02A2-495D-B099-7021E9EC242F}"/>
                </a:ext>
              </a:extLst>
            </p:cNvPr>
            <p:cNvSpPr/>
            <p:nvPr/>
          </p:nvSpPr>
          <p:spPr bwMode="auto">
            <a:xfrm>
              <a:off x="5254626" y="2119313"/>
              <a:ext cx="4763" cy="22225"/>
            </a:xfrm>
            <a:custGeom>
              <a:avLst/>
              <a:gdLst>
                <a:gd name="T0" fmla="*/ 2 w 3"/>
                <a:gd name="T1" fmla="*/ 0 h 15"/>
                <a:gd name="T2" fmla="*/ 0 w 3"/>
                <a:gd name="T3" fmla="*/ 2 h 15"/>
                <a:gd name="T4" fmla="*/ 3 w 3"/>
                <a:gd name="T5" fmla="*/ 15 h 15"/>
                <a:gd name="T6" fmla="*/ 2 w 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7"/>
                    <a:pt x="2" y="12"/>
                    <a:pt x="3" y="15"/>
                  </a:cubicBezTo>
                  <a:cubicBezTo>
                    <a:pt x="2" y="11"/>
                    <a:pt x="2" y="6"/>
                    <a:pt x="2" y="0"/>
                  </a:cubicBezTo>
                </a:path>
              </a:pathLst>
            </a:custGeom>
            <a:solidFill>
              <a:srgbClr val="AB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8" name="í$ļîḑê">
              <a:extLst>
                <a:ext uri="{FF2B5EF4-FFF2-40B4-BE49-F238E27FC236}">
                  <a16:creationId xmlns:a16="http://schemas.microsoft.com/office/drawing/2014/main" id="{4F802BEB-6C26-4FCD-879C-E3E22DD39F9B}"/>
                </a:ext>
              </a:extLst>
            </p:cNvPr>
            <p:cNvSpPr/>
            <p:nvPr/>
          </p:nvSpPr>
          <p:spPr bwMode="auto">
            <a:xfrm>
              <a:off x="5200651" y="2184400"/>
              <a:ext cx="109538" cy="255588"/>
            </a:xfrm>
            <a:custGeom>
              <a:avLst/>
              <a:gdLst>
                <a:gd name="T0" fmla="*/ 73 w 75"/>
                <a:gd name="T1" fmla="*/ 0 h 176"/>
                <a:gd name="T2" fmla="*/ 49 w 75"/>
                <a:gd name="T3" fmla="*/ 57 h 176"/>
                <a:gd name="T4" fmla="*/ 11 w 75"/>
                <a:gd name="T5" fmla="*/ 138 h 176"/>
                <a:gd name="T6" fmla="*/ 0 w 75"/>
                <a:gd name="T7" fmla="*/ 176 h 176"/>
                <a:gd name="T8" fmla="*/ 2 w 75"/>
                <a:gd name="T9" fmla="*/ 175 h 176"/>
                <a:gd name="T10" fmla="*/ 12 w 75"/>
                <a:gd name="T11" fmla="*/ 143 h 176"/>
                <a:gd name="T12" fmla="*/ 51 w 75"/>
                <a:gd name="T13" fmla="*/ 63 h 176"/>
                <a:gd name="T14" fmla="*/ 74 w 75"/>
                <a:gd name="T15" fmla="*/ 5 h 176"/>
                <a:gd name="T16" fmla="*/ 73 w 75"/>
                <a:gd name="T17" fmla="*/ 1 h 176"/>
                <a:gd name="T18" fmla="*/ 73 w 75"/>
                <a:gd name="T1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76">
                  <a:moveTo>
                    <a:pt x="73" y="0"/>
                  </a:moveTo>
                  <a:cubicBezTo>
                    <a:pt x="70" y="8"/>
                    <a:pt x="56" y="45"/>
                    <a:pt x="49" y="57"/>
                  </a:cubicBezTo>
                  <a:cubicBezTo>
                    <a:pt x="42" y="70"/>
                    <a:pt x="11" y="138"/>
                    <a:pt x="11" y="138"/>
                  </a:cubicBezTo>
                  <a:cubicBezTo>
                    <a:pt x="11" y="138"/>
                    <a:pt x="1" y="154"/>
                    <a:pt x="0" y="176"/>
                  </a:cubicBezTo>
                  <a:cubicBezTo>
                    <a:pt x="1" y="176"/>
                    <a:pt x="1" y="176"/>
                    <a:pt x="2" y="175"/>
                  </a:cubicBezTo>
                  <a:cubicBezTo>
                    <a:pt x="4" y="156"/>
                    <a:pt x="12" y="143"/>
                    <a:pt x="12" y="143"/>
                  </a:cubicBezTo>
                  <a:cubicBezTo>
                    <a:pt x="12" y="143"/>
                    <a:pt x="44" y="76"/>
                    <a:pt x="51" y="63"/>
                  </a:cubicBezTo>
                  <a:cubicBezTo>
                    <a:pt x="60" y="44"/>
                    <a:pt x="67" y="25"/>
                    <a:pt x="74" y="5"/>
                  </a:cubicBezTo>
                  <a:cubicBezTo>
                    <a:pt x="75" y="4"/>
                    <a:pt x="74" y="2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</a:path>
              </a:pathLst>
            </a:cu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9" name="íş1îde">
              <a:extLst>
                <a:ext uri="{FF2B5EF4-FFF2-40B4-BE49-F238E27FC236}">
                  <a16:creationId xmlns:a16="http://schemas.microsoft.com/office/drawing/2014/main" id="{94189839-68A1-4364-B5F8-69310E9FC2BA}"/>
                </a:ext>
              </a:extLst>
            </p:cNvPr>
            <p:cNvSpPr/>
            <p:nvPr/>
          </p:nvSpPr>
          <p:spPr bwMode="auto">
            <a:xfrm>
              <a:off x="4889501" y="2625725"/>
              <a:ext cx="173038" cy="23813"/>
            </a:xfrm>
            <a:custGeom>
              <a:avLst/>
              <a:gdLst>
                <a:gd name="T0" fmla="*/ 120 w 120"/>
                <a:gd name="T1" fmla="*/ 0 h 17"/>
                <a:gd name="T2" fmla="*/ 16 w 120"/>
                <a:gd name="T3" fmla="*/ 12 h 17"/>
                <a:gd name="T4" fmla="*/ 2 w 120"/>
                <a:gd name="T5" fmla="*/ 11 h 17"/>
                <a:gd name="T6" fmla="*/ 0 w 120"/>
                <a:gd name="T7" fmla="*/ 15 h 17"/>
                <a:gd name="T8" fmla="*/ 18 w 120"/>
                <a:gd name="T9" fmla="*/ 17 h 17"/>
                <a:gd name="T10" fmla="*/ 118 w 120"/>
                <a:gd name="T11" fmla="*/ 6 h 17"/>
                <a:gd name="T12" fmla="*/ 120 w 12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7">
                  <a:moveTo>
                    <a:pt x="120" y="0"/>
                  </a:moveTo>
                  <a:cubicBezTo>
                    <a:pt x="83" y="6"/>
                    <a:pt x="41" y="12"/>
                    <a:pt x="16" y="12"/>
                  </a:cubicBezTo>
                  <a:cubicBezTo>
                    <a:pt x="10" y="12"/>
                    <a:pt x="6" y="12"/>
                    <a:pt x="2" y="11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3" y="17"/>
                    <a:pt x="10" y="17"/>
                    <a:pt x="18" y="17"/>
                  </a:cubicBezTo>
                  <a:cubicBezTo>
                    <a:pt x="42" y="17"/>
                    <a:pt x="82" y="12"/>
                    <a:pt x="118" y="6"/>
                  </a:cubicBezTo>
                  <a:cubicBezTo>
                    <a:pt x="118" y="4"/>
                    <a:pt x="119" y="2"/>
                    <a:pt x="12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0" name="i$ľíďé">
              <a:extLst>
                <a:ext uri="{FF2B5EF4-FFF2-40B4-BE49-F238E27FC236}">
                  <a16:creationId xmlns:a16="http://schemas.microsoft.com/office/drawing/2014/main" id="{9FAAB09A-208A-402E-B3AC-9D1C0103B796}"/>
                </a:ext>
              </a:extLst>
            </p:cNvPr>
            <p:cNvSpPr/>
            <p:nvPr/>
          </p:nvSpPr>
          <p:spPr bwMode="auto">
            <a:xfrm>
              <a:off x="5060951" y="2546350"/>
              <a:ext cx="150813" cy="87313"/>
            </a:xfrm>
            <a:custGeom>
              <a:avLst/>
              <a:gdLst>
                <a:gd name="T0" fmla="*/ 105 w 105"/>
                <a:gd name="T1" fmla="*/ 0 h 61"/>
                <a:gd name="T2" fmla="*/ 94 w 105"/>
                <a:gd name="T3" fmla="*/ 16 h 61"/>
                <a:gd name="T4" fmla="*/ 87 w 105"/>
                <a:gd name="T5" fmla="*/ 26 h 61"/>
                <a:gd name="T6" fmla="*/ 90 w 105"/>
                <a:gd name="T7" fmla="*/ 27 h 61"/>
                <a:gd name="T8" fmla="*/ 85 w 105"/>
                <a:gd name="T9" fmla="*/ 28 h 61"/>
                <a:gd name="T10" fmla="*/ 66 w 105"/>
                <a:gd name="T11" fmla="*/ 43 h 61"/>
                <a:gd name="T12" fmla="*/ 2 w 105"/>
                <a:gd name="T13" fmla="*/ 55 h 61"/>
                <a:gd name="T14" fmla="*/ 0 w 105"/>
                <a:gd name="T15" fmla="*/ 61 h 61"/>
                <a:gd name="T16" fmla="*/ 68 w 105"/>
                <a:gd name="T17" fmla="*/ 48 h 61"/>
                <a:gd name="T18" fmla="*/ 105 w 105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94" y="16"/>
                    <a:pt x="94" y="16"/>
                    <a:pt x="94" y="16"/>
                  </a:cubicBezTo>
                  <a:cubicBezTo>
                    <a:pt x="92" y="19"/>
                    <a:pt x="90" y="23"/>
                    <a:pt x="87" y="26"/>
                  </a:cubicBezTo>
                  <a:cubicBezTo>
                    <a:pt x="89" y="27"/>
                    <a:pt x="90" y="27"/>
                    <a:pt x="90" y="27"/>
                  </a:cubicBezTo>
                  <a:cubicBezTo>
                    <a:pt x="89" y="27"/>
                    <a:pt x="87" y="28"/>
                    <a:pt x="85" y="28"/>
                  </a:cubicBezTo>
                  <a:cubicBezTo>
                    <a:pt x="79" y="36"/>
                    <a:pt x="72" y="41"/>
                    <a:pt x="66" y="43"/>
                  </a:cubicBezTo>
                  <a:cubicBezTo>
                    <a:pt x="58" y="45"/>
                    <a:pt x="32" y="51"/>
                    <a:pt x="2" y="55"/>
                  </a:cubicBezTo>
                  <a:cubicBezTo>
                    <a:pt x="1" y="57"/>
                    <a:pt x="0" y="59"/>
                    <a:pt x="0" y="61"/>
                  </a:cubicBezTo>
                  <a:cubicBezTo>
                    <a:pt x="32" y="56"/>
                    <a:pt x="59" y="51"/>
                    <a:pt x="68" y="48"/>
                  </a:cubicBezTo>
                  <a:cubicBezTo>
                    <a:pt x="81" y="44"/>
                    <a:pt x="98" y="24"/>
                    <a:pt x="105" y="0"/>
                  </a:cubicBezTo>
                </a:path>
              </a:pathLst>
            </a:cu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1" name="ïṥḻïḓe">
              <a:extLst>
                <a:ext uri="{FF2B5EF4-FFF2-40B4-BE49-F238E27FC236}">
                  <a16:creationId xmlns:a16="http://schemas.microsoft.com/office/drawing/2014/main" id="{5A12D606-D7B3-4B7E-9C97-3BF6ACCAFFD4}"/>
                </a:ext>
              </a:extLst>
            </p:cNvPr>
            <p:cNvSpPr/>
            <p:nvPr/>
          </p:nvSpPr>
          <p:spPr bwMode="auto">
            <a:xfrm>
              <a:off x="4886326" y="2084388"/>
              <a:ext cx="420688" cy="568325"/>
            </a:xfrm>
            <a:custGeom>
              <a:avLst/>
              <a:gdLst>
                <a:gd name="T0" fmla="*/ 0 w 290"/>
                <a:gd name="T1" fmla="*/ 384 h 393"/>
                <a:gd name="T2" fmla="*/ 186 w 290"/>
                <a:gd name="T3" fmla="*/ 362 h 393"/>
                <a:gd name="T4" fmla="*/ 222 w 290"/>
                <a:gd name="T5" fmla="*/ 275 h 393"/>
                <a:gd name="T6" fmla="*/ 228 w 290"/>
                <a:gd name="T7" fmla="*/ 208 h 393"/>
                <a:gd name="T8" fmla="*/ 266 w 290"/>
                <a:gd name="T9" fmla="*/ 127 h 393"/>
                <a:gd name="T10" fmla="*/ 290 w 290"/>
                <a:gd name="T11" fmla="*/ 70 h 393"/>
                <a:gd name="T12" fmla="*/ 288 w 290"/>
                <a:gd name="T13" fmla="*/ 66 h 393"/>
                <a:gd name="T14" fmla="*/ 261 w 290"/>
                <a:gd name="T15" fmla="*/ 42 h 393"/>
                <a:gd name="T16" fmla="*/ 254 w 290"/>
                <a:gd name="T17" fmla="*/ 13 h 393"/>
                <a:gd name="T18" fmla="*/ 255 w 290"/>
                <a:gd name="T19" fmla="*/ 0 h 393"/>
                <a:gd name="T20" fmla="*/ 247 w 290"/>
                <a:gd name="T21" fmla="*/ 7 h 393"/>
                <a:gd name="T22" fmla="*/ 241 w 290"/>
                <a:gd name="T23" fmla="*/ 12 h 393"/>
                <a:gd name="T24" fmla="*/ 214 w 290"/>
                <a:gd name="T25" fmla="*/ 27 h 393"/>
                <a:gd name="T26" fmla="*/ 163 w 290"/>
                <a:gd name="T27" fmla="*/ 62 h 393"/>
                <a:gd name="T28" fmla="*/ 172 w 290"/>
                <a:gd name="T29" fmla="*/ 196 h 393"/>
                <a:gd name="T30" fmla="*/ 131 w 290"/>
                <a:gd name="T31" fmla="*/ 346 h 393"/>
                <a:gd name="T32" fmla="*/ 26 w 290"/>
                <a:gd name="T33" fmla="*/ 370 h 393"/>
                <a:gd name="T34" fmla="*/ 0 w 290"/>
                <a:gd name="T35" fmla="*/ 38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93">
                  <a:moveTo>
                    <a:pt x="0" y="384"/>
                  </a:moveTo>
                  <a:cubicBezTo>
                    <a:pt x="22" y="393"/>
                    <a:pt x="165" y="368"/>
                    <a:pt x="186" y="362"/>
                  </a:cubicBezTo>
                  <a:cubicBezTo>
                    <a:pt x="207" y="356"/>
                    <a:pt x="237" y="309"/>
                    <a:pt x="222" y="275"/>
                  </a:cubicBezTo>
                  <a:cubicBezTo>
                    <a:pt x="208" y="241"/>
                    <a:pt x="228" y="208"/>
                    <a:pt x="228" y="208"/>
                  </a:cubicBezTo>
                  <a:cubicBezTo>
                    <a:pt x="228" y="208"/>
                    <a:pt x="259" y="140"/>
                    <a:pt x="266" y="127"/>
                  </a:cubicBezTo>
                  <a:cubicBezTo>
                    <a:pt x="273" y="114"/>
                    <a:pt x="288" y="76"/>
                    <a:pt x="290" y="70"/>
                  </a:cubicBezTo>
                  <a:cubicBezTo>
                    <a:pt x="290" y="68"/>
                    <a:pt x="289" y="67"/>
                    <a:pt x="288" y="66"/>
                  </a:cubicBezTo>
                  <a:cubicBezTo>
                    <a:pt x="283" y="57"/>
                    <a:pt x="261" y="42"/>
                    <a:pt x="261" y="42"/>
                  </a:cubicBezTo>
                  <a:cubicBezTo>
                    <a:pt x="255" y="44"/>
                    <a:pt x="254" y="26"/>
                    <a:pt x="254" y="13"/>
                  </a:cubicBezTo>
                  <a:cubicBezTo>
                    <a:pt x="254" y="6"/>
                    <a:pt x="255" y="0"/>
                    <a:pt x="255" y="0"/>
                  </a:cubicBezTo>
                  <a:cubicBezTo>
                    <a:pt x="255" y="0"/>
                    <a:pt x="252" y="3"/>
                    <a:pt x="247" y="7"/>
                  </a:cubicBezTo>
                  <a:cubicBezTo>
                    <a:pt x="245" y="9"/>
                    <a:pt x="243" y="10"/>
                    <a:pt x="241" y="12"/>
                  </a:cubicBezTo>
                  <a:cubicBezTo>
                    <a:pt x="233" y="19"/>
                    <a:pt x="224" y="24"/>
                    <a:pt x="214" y="27"/>
                  </a:cubicBezTo>
                  <a:cubicBezTo>
                    <a:pt x="193" y="33"/>
                    <a:pt x="163" y="62"/>
                    <a:pt x="163" y="62"/>
                  </a:cubicBezTo>
                  <a:cubicBezTo>
                    <a:pt x="172" y="196"/>
                    <a:pt x="172" y="196"/>
                    <a:pt x="172" y="196"/>
                  </a:cubicBezTo>
                  <a:cubicBezTo>
                    <a:pt x="172" y="196"/>
                    <a:pt x="152" y="322"/>
                    <a:pt x="131" y="346"/>
                  </a:cubicBezTo>
                  <a:cubicBezTo>
                    <a:pt x="110" y="371"/>
                    <a:pt x="47" y="370"/>
                    <a:pt x="26" y="370"/>
                  </a:cubicBezTo>
                  <a:cubicBezTo>
                    <a:pt x="5" y="370"/>
                    <a:pt x="0" y="384"/>
                    <a:pt x="0" y="384"/>
                  </a:cubicBezTo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2" name="îṩľíḋê">
              <a:extLst>
                <a:ext uri="{FF2B5EF4-FFF2-40B4-BE49-F238E27FC236}">
                  <a16:creationId xmlns:a16="http://schemas.microsoft.com/office/drawing/2014/main" id="{DDD4C86B-AD0B-498E-9A3D-940224384309}"/>
                </a:ext>
              </a:extLst>
            </p:cNvPr>
            <p:cNvSpPr/>
            <p:nvPr/>
          </p:nvSpPr>
          <p:spPr bwMode="auto">
            <a:xfrm>
              <a:off x="5230813" y="2097088"/>
              <a:ext cx="4763" cy="6350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5 h 5"/>
                <a:gd name="T4" fmla="*/ 3 w 3"/>
                <a:gd name="T5" fmla="*/ 3 h 5"/>
                <a:gd name="T6" fmla="*/ 3 w 3"/>
                <a:gd name="T7" fmla="*/ 2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1" y="3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3" name="î$ḷíďe">
              <a:extLst>
                <a:ext uri="{FF2B5EF4-FFF2-40B4-BE49-F238E27FC236}">
                  <a16:creationId xmlns:a16="http://schemas.microsoft.com/office/drawing/2014/main" id="{B8BCA795-7F39-43F8-85BB-D4D0F040C428}"/>
                </a:ext>
              </a:extLst>
            </p:cNvPr>
            <p:cNvSpPr/>
            <p:nvPr/>
          </p:nvSpPr>
          <p:spPr bwMode="auto">
            <a:xfrm>
              <a:off x="5232401" y="2101850"/>
              <a:ext cx="69850" cy="112713"/>
            </a:xfrm>
            <a:custGeom>
              <a:avLst/>
              <a:gdLst>
                <a:gd name="T0" fmla="*/ 2 w 48"/>
                <a:gd name="T1" fmla="*/ 0 h 78"/>
                <a:gd name="T2" fmla="*/ 0 w 48"/>
                <a:gd name="T3" fmla="*/ 2 h 78"/>
                <a:gd name="T4" fmla="*/ 0 w 48"/>
                <a:gd name="T5" fmla="*/ 4 h 78"/>
                <a:gd name="T6" fmla="*/ 24 w 48"/>
                <a:gd name="T7" fmla="*/ 78 h 78"/>
                <a:gd name="T8" fmla="*/ 24 w 48"/>
                <a:gd name="T9" fmla="*/ 78 h 78"/>
                <a:gd name="T10" fmla="*/ 48 w 48"/>
                <a:gd name="T11" fmla="*/ 57 h 78"/>
                <a:gd name="T12" fmla="*/ 47 w 48"/>
                <a:gd name="T13" fmla="*/ 56 h 78"/>
                <a:gd name="T14" fmla="*/ 26 w 48"/>
                <a:gd name="T15" fmla="*/ 74 h 78"/>
                <a:gd name="T16" fmla="*/ 26 w 48"/>
                <a:gd name="T17" fmla="*/ 74 h 78"/>
                <a:gd name="T18" fmla="*/ 2 w 48"/>
                <a:gd name="T19" fmla="*/ 0 h 78"/>
                <a:gd name="T20" fmla="*/ 2 w 48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78"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5" y="27"/>
                    <a:pt x="16" y="78"/>
                    <a:pt x="24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30" y="76"/>
                    <a:pt x="40" y="66"/>
                    <a:pt x="48" y="57"/>
                  </a:cubicBezTo>
                  <a:cubicBezTo>
                    <a:pt x="48" y="57"/>
                    <a:pt x="47" y="57"/>
                    <a:pt x="47" y="56"/>
                  </a:cubicBezTo>
                  <a:cubicBezTo>
                    <a:pt x="40" y="65"/>
                    <a:pt x="31" y="73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18" y="74"/>
                    <a:pt x="7" y="2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4" name="ísļiḓe">
              <a:extLst>
                <a:ext uri="{FF2B5EF4-FFF2-40B4-BE49-F238E27FC236}">
                  <a16:creationId xmlns:a16="http://schemas.microsoft.com/office/drawing/2014/main" id="{38A505B4-BF16-4A71-B73C-0C214551E2F1}"/>
                </a:ext>
              </a:extLst>
            </p:cNvPr>
            <p:cNvSpPr/>
            <p:nvPr/>
          </p:nvSpPr>
          <p:spPr bwMode="auto">
            <a:xfrm>
              <a:off x="5232401" y="2084388"/>
              <a:ext cx="71438" cy="127000"/>
            </a:xfrm>
            <a:custGeom>
              <a:avLst/>
              <a:gdLst>
                <a:gd name="T0" fmla="*/ 0 w 49"/>
                <a:gd name="T1" fmla="*/ 0 h 88"/>
                <a:gd name="T2" fmla="*/ 2 w 49"/>
                <a:gd name="T3" fmla="*/ 12 h 88"/>
                <a:gd name="T4" fmla="*/ 26 w 49"/>
                <a:gd name="T5" fmla="*/ 86 h 88"/>
                <a:gd name="T6" fmla="*/ 49 w 49"/>
                <a:gd name="T7" fmla="*/ 66 h 88"/>
                <a:gd name="T8" fmla="*/ 22 w 49"/>
                <a:gd name="T9" fmla="*/ 42 h 88"/>
                <a:gd name="T10" fmla="*/ 15 w 49"/>
                <a:gd name="T11" fmla="*/ 13 h 88"/>
                <a:gd name="T12" fmla="*/ 8 w 49"/>
                <a:gd name="T13" fmla="*/ 7 h 88"/>
                <a:gd name="T14" fmla="*/ 0 w 49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88">
                  <a:moveTo>
                    <a:pt x="0" y="0"/>
                  </a:moveTo>
                  <a:cubicBezTo>
                    <a:pt x="0" y="0"/>
                    <a:pt x="1" y="5"/>
                    <a:pt x="2" y="12"/>
                  </a:cubicBezTo>
                  <a:cubicBezTo>
                    <a:pt x="7" y="36"/>
                    <a:pt x="18" y="88"/>
                    <a:pt x="26" y="86"/>
                  </a:cubicBezTo>
                  <a:cubicBezTo>
                    <a:pt x="32" y="85"/>
                    <a:pt x="42" y="75"/>
                    <a:pt x="49" y="66"/>
                  </a:cubicBezTo>
                  <a:cubicBezTo>
                    <a:pt x="44" y="57"/>
                    <a:pt x="22" y="42"/>
                    <a:pt x="22" y="42"/>
                  </a:cubicBezTo>
                  <a:cubicBezTo>
                    <a:pt x="16" y="44"/>
                    <a:pt x="15" y="26"/>
                    <a:pt x="15" y="1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5" name="ïṡḻïďè">
              <a:extLst>
                <a:ext uri="{FF2B5EF4-FFF2-40B4-BE49-F238E27FC236}">
                  <a16:creationId xmlns:a16="http://schemas.microsoft.com/office/drawing/2014/main" id="{0BF8683B-7446-4003-A8E1-A3410BFB5BB6}"/>
                </a:ext>
              </a:extLst>
            </p:cNvPr>
            <p:cNvSpPr/>
            <p:nvPr/>
          </p:nvSpPr>
          <p:spPr bwMode="auto">
            <a:xfrm>
              <a:off x="5095876" y="2365375"/>
              <a:ext cx="274638" cy="219075"/>
            </a:xfrm>
            <a:custGeom>
              <a:avLst/>
              <a:gdLst>
                <a:gd name="T0" fmla="*/ 38 w 189"/>
                <a:gd name="T1" fmla="*/ 63 h 152"/>
                <a:gd name="T2" fmla="*/ 94 w 189"/>
                <a:gd name="T3" fmla="*/ 35 h 152"/>
                <a:gd name="T4" fmla="*/ 179 w 189"/>
                <a:gd name="T5" fmla="*/ 20 h 152"/>
                <a:gd name="T6" fmla="*/ 94 w 189"/>
                <a:gd name="T7" fmla="*/ 105 h 152"/>
                <a:gd name="T8" fmla="*/ 61 w 189"/>
                <a:gd name="T9" fmla="*/ 152 h 152"/>
                <a:gd name="T10" fmla="*/ 18 w 189"/>
                <a:gd name="T11" fmla="*/ 141 h 152"/>
                <a:gd name="T12" fmla="*/ 0 w 189"/>
                <a:gd name="T13" fmla="*/ 105 h 152"/>
                <a:gd name="T14" fmla="*/ 38 w 189"/>
                <a:gd name="T15" fmla="*/ 6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52">
                  <a:moveTo>
                    <a:pt x="38" y="63"/>
                  </a:moveTo>
                  <a:cubicBezTo>
                    <a:pt x="38" y="63"/>
                    <a:pt x="82" y="55"/>
                    <a:pt x="94" y="35"/>
                  </a:cubicBezTo>
                  <a:cubicBezTo>
                    <a:pt x="107" y="16"/>
                    <a:pt x="189" y="0"/>
                    <a:pt x="179" y="20"/>
                  </a:cubicBezTo>
                  <a:cubicBezTo>
                    <a:pt x="169" y="40"/>
                    <a:pt x="94" y="105"/>
                    <a:pt x="94" y="105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8" y="63"/>
                    <a:pt x="38" y="63"/>
                    <a:pt x="38" y="63"/>
                  </a:cubicBezTo>
                </a:path>
              </a:pathLst>
            </a:custGeom>
            <a:solidFill>
              <a:srgbClr val="B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6" name="îṧlîḍe">
              <a:extLst>
                <a:ext uri="{FF2B5EF4-FFF2-40B4-BE49-F238E27FC236}">
                  <a16:creationId xmlns:a16="http://schemas.microsoft.com/office/drawing/2014/main" id="{3B829AC1-332C-4259-9689-9D0F24C19978}"/>
                </a:ext>
              </a:extLst>
            </p:cNvPr>
            <p:cNvSpPr/>
            <p:nvPr/>
          </p:nvSpPr>
          <p:spPr bwMode="auto">
            <a:xfrm>
              <a:off x="5229226" y="2528888"/>
              <a:ext cx="71438" cy="58738"/>
            </a:xfrm>
            <a:custGeom>
              <a:avLst/>
              <a:gdLst>
                <a:gd name="T0" fmla="*/ 49 w 49"/>
                <a:gd name="T1" fmla="*/ 0 h 41"/>
                <a:gd name="T2" fmla="*/ 1 w 49"/>
                <a:gd name="T3" fmla="*/ 37 h 41"/>
                <a:gd name="T4" fmla="*/ 2 w 49"/>
                <a:gd name="T5" fmla="*/ 41 h 41"/>
                <a:gd name="T6" fmla="*/ 49 w 49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1">
                  <a:moveTo>
                    <a:pt x="49" y="0"/>
                  </a:moveTo>
                  <a:cubicBezTo>
                    <a:pt x="49" y="0"/>
                    <a:pt x="7" y="16"/>
                    <a:pt x="1" y="37"/>
                  </a:cubicBezTo>
                  <a:cubicBezTo>
                    <a:pt x="0" y="40"/>
                    <a:pt x="0" y="41"/>
                    <a:pt x="2" y="41"/>
                  </a:cubicBezTo>
                  <a:cubicBezTo>
                    <a:pt x="10" y="41"/>
                    <a:pt x="49" y="0"/>
                    <a:pt x="49" y="0"/>
                  </a:cubicBezTo>
                </a:path>
              </a:pathLst>
            </a:cu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7" name="îṩľíďe">
              <a:extLst>
                <a:ext uri="{FF2B5EF4-FFF2-40B4-BE49-F238E27FC236}">
                  <a16:creationId xmlns:a16="http://schemas.microsoft.com/office/drawing/2014/main" id="{457DF2ED-F182-4D53-B4A7-ABD11C98892A}"/>
                </a:ext>
              </a:extLst>
            </p:cNvPr>
            <p:cNvSpPr/>
            <p:nvPr/>
          </p:nvSpPr>
          <p:spPr bwMode="auto">
            <a:xfrm>
              <a:off x="5267326" y="2563813"/>
              <a:ext cx="77788" cy="30163"/>
            </a:xfrm>
            <a:custGeom>
              <a:avLst/>
              <a:gdLst>
                <a:gd name="T0" fmla="*/ 49 w 53"/>
                <a:gd name="T1" fmla="*/ 0 h 20"/>
                <a:gd name="T2" fmla="*/ 0 w 53"/>
                <a:gd name="T3" fmla="*/ 20 h 20"/>
                <a:gd name="T4" fmla="*/ 6 w 53"/>
                <a:gd name="T5" fmla="*/ 20 h 20"/>
                <a:gd name="T6" fmla="*/ 49 w 5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0">
                  <a:moveTo>
                    <a:pt x="49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4" y="20"/>
                    <a:pt x="6" y="20"/>
                  </a:cubicBezTo>
                  <a:cubicBezTo>
                    <a:pt x="53" y="20"/>
                    <a:pt x="49" y="0"/>
                    <a:pt x="49" y="0"/>
                  </a:cubicBezTo>
                </a:path>
              </a:pathLst>
            </a:cu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8" name="îSļidê">
              <a:extLst>
                <a:ext uri="{FF2B5EF4-FFF2-40B4-BE49-F238E27FC236}">
                  <a16:creationId xmlns:a16="http://schemas.microsoft.com/office/drawing/2014/main" id="{5F4716AE-8FBF-43D8-8F9E-433C6113271F}"/>
                </a:ext>
              </a:extLst>
            </p:cNvPr>
            <p:cNvSpPr/>
            <p:nvPr/>
          </p:nvSpPr>
          <p:spPr bwMode="auto">
            <a:xfrm>
              <a:off x="5622926" y="2160588"/>
              <a:ext cx="274638" cy="158750"/>
            </a:xfrm>
            <a:custGeom>
              <a:avLst/>
              <a:gdLst>
                <a:gd name="T0" fmla="*/ 55 w 190"/>
                <a:gd name="T1" fmla="*/ 0 h 110"/>
                <a:gd name="T2" fmla="*/ 0 w 190"/>
                <a:gd name="T3" fmla="*/ 100 h 110"/>
                <a:gd name="T4" fmla="*/ 52 w 190"/>
                <a:gd name="T5" fmla="*/ 89 h 110"/>
                <a:gd name="T6" fmla="*/ 59 w 190"/>
                <a:gd name="T7" fmla="*/ 88 h 110"/>
                <a:gd name="T8" fmla="*/ 96 w 190"/>
                <a:gd name="T9" fmla="*/ 110 h 110"/>
                <a:gd name="T10" fmla="*/ 190 w 190"/>
                <a:gd name="T11" fmla="*/ 110 h 110"/>
                <a:gd name="T12" fmla="*/ 178 w 190"/>
                <a:gd name="T13" fmla="*/ 80 h 110"/>
                <a:gd name="T14" fmla="*/ 127 w 190"/>
                <a:gd name="T15" fmla="*/ 80 h 110"/>
                <a:gd name="T16" fmla="*/ 127 w 190"/>
                <a:gd name="T17" fmla="*/ 63 h 110"/>
                <a:gd name="T18" fmla="*/ 167 w 190"/>
                <a:gd name="T19" fmla="*/ 63 h 110"/>
                <a:gd name="T20" fmla="*/ 168 w 190"/>
                <a:gd name="T21" fmla="*/ 61 h 110"/>
                <a:gd name="T22" fmla="*/ 149 w 190"/>
                <a:gd name="T23" fmla="*/ 47 h 110"/>
                <a:gd name="T24" fmla="*/ 114 w 190"/>
                <a:gd name="T25" fmla="*/ 33 h 110"/>
                <a:gd name="T26" fmla="*/ 89 w 190"/>
                <a:gd name="T27" fmla="*/ 13 h 110"/>
                <a:gd name="T28" fmla="*/ 55 w 190"/>
                <a:gd name="T2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10">
                  <a:moveTo>
                    <a:pt x="55" y="0"/>
                  </a:moveTo>
                  <a:cubicBezTo>
                    <a:pt x="50" y="16"/>
                    <a:pt x="2" y="97"/>
                    <a:pt x="0" y="100"/>
                  </a:cubicBezTo>
                  <a:cubicBezTo>
                    <a:pt x="9" y="100"/>
                    <a:pt x="34" y="98"/>
                    <a:pt x="52" y="89"/>
                  </a:cubicBezTo>
                  <a:cubicBezTo>
                    <a:pt x="54" y="88"/>
                    <a:pt x="56" y="88"/>
                    <a:pt x="59" y="88"/>
                  </a:cubicBezTo>
                  <a:cubicBezTo>
                    <a:pt x="70" y="88"/>
                    <a:pt x="84" y="98"/>
                    <a:pt x="96" y="110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99"/>
                    <a:pt x="183" y="85"/>
                    <a:pt x="178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7" y="62"/>
                    <a:pt x="168" y="62"/>
                    <a:pt x="168" y="61"/>
                  </a:cubicBezTo>
                  <a:cubicBezTo>
                    <a:pt x="173" y="58"/>
                    <a:pt x="158" y="49"/>
                    <a:pt x="149" y="47"/>
                  </a:cubicBezTo>
                  <a:cubicBezTo>
                    <a:pt x="140" y="46"/>
                    <a:pt x="114" y="33"/>
                    <a:pt x="114" y="33"/>
                  </a:cubicBezTo>
                  <a:cubicBezTo>
                    <a:pt x="114" y="33"/>
                    <a:pt x="104" y="13"/>
                    <a:pt x="89" y="13"/>
                  </a:cubicBezTo>
                  <a:cubicBezTo>
                    <a:pt x="77" y="13"/>
                    <a:pt x="62" y="4"/>
                    <a:pt x="5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9" name="íŝľídê">
              <a:extLst>
                <a:ext uri="{FF2B5EF4-FFF2-40B4-BE49-F238E27FC236}">
                  <a16:creationId xmlns:a16="http://schemas.microsoft.com/office/drawing/2014/main" id="{A7ED067F-6ADA-49DD-8184-8F09BE6B8E6E}"/>
                </a:ext>
              </a:extLst>
            </p:cNvPr>
            <p:cNvSpPr/>
            <p:nvPr/>
          </p:nvSpPr>
          <p:spPr bwMode="auto">
            <a:xfrm>
              <a:off x="5807076" y="2251075"/>
              <a:ext cx="73025" cy="25400"/>
            </a:xfrm>
            <a:custGeom>
              <a:avLst/>
              <a:gdLst>
                <a:gd name="T0" fmla="*/ 40 w 51"/>
                <a:gd name="T1" fmla="*/ 0 h 17"/>
                <a:gd name="T2" fmla="*/ 0 w 51"/>
                <a:gd name="T3" fmla="*/ 0 h 17"/>
                <a:gd name="T4" fmla="*/ 0 w 51"/>
                <a:gd name="T5" fmla="*/ 17 h 17"/>
                <a:gd name="T6" fmla="*/ 51 w 51"/>
                <a:gd name="T7" fmla="*/ 17 h 17"/>
                <a:gd name="T8" fmla="*/ 50 w 51"/>
                <a:gd name="T9" fmla="*/ 16 h 17"/>
                <a:gd name="T10" fmla="*/ 40 w 5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0" y="16"/>
                    <a:pt x="50" y="16"/>
                  </a:cubicBezTo>
                  <a:cubicBezTo>
                    <a:pt x="43" y="10"/>
                    <a:pt x="38" y="3"/>
                    <a:pt x="40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0" name="ïṣḷïdè">
              <a:extLst>
                <a:ext uri="{FF2B5EF4-FFF2-40B4-BE49-F238E27FC236}">
                  <a16:creationId xmlns:a16="http://schemas.microsoft.com/office/drawing/2014/main" id="{C5FA7F51-5F8D-4CEC-BB5C-F8C4227DC3B4}"/>
                </a:ext>
              </a:extLst>
            </p:cNvPr>
            <p:cNvSpPr/>
            <p:nvPr/>
          </p:nvSpPr>
          <p:spPr bwMode="auto">
            <a:xfrm>
              <a:off x="5762626" y="2319338"/>
              <a:ext cx="136525" cy="44450"/>
            </a:xfrm>
            <a:custGeom>
              <a:avLst/>
              <a:gdLst>
                <a:gd name="T0" fmla="*/ 94 w 95"/>
                <a:gd name="T1" fmla="*/ 0 h 30"/>
                <a:gd name="T2" fmla="*/ 0 w 95"/>
                <a:gd name="T3" fmla="*/ 0 h 30"/>
                <a:gd name="T4" fmla="*/ 26 w 95"/>
                <a:gd name="T5" fmla="*/ 28 h 30"/>
                <a:gd name="T6" fmla="*/ 35 w 95"/>
                <a:gd name="T7" fmla="*/ 30 h 30"/>
                <a:gd name="T8" fmla="*/ 43 w 95"/>
                <a:gd name="T9" fmla="*/ 28 h 30"/>
                <a:gd name="T10" fmla="*/ 90 w 95"/>
                <a:gd name="T11" fmla="*/ 11 h 30"/>
                <a:gd name="T12" fmla="*/ 94 w 9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3"/>
                    <a:pt x="26" y="28"/>
                    <a:pt x="26" y="28"/>
                  </a:cubicBezTo>
                  <a:cubicBezTo>
                    <a:pt x="29" y="29"/>
                    <a:pt x="32" y="30"/>
                    <a:pt x="35" y="30"/>
                  </a:cubicBezTo>
                  <a:cubicBezTo>
                    <a:pt x="38" y="30"/>
                    <a:pt x="41" y="29"/>
                    <a:pt x="43" y="28"/>
                  </a:cubicBezTo>
                  <a:cubicBezTo>
                    <a:pt x="51" y="24"/>
                    <a:pt x="80" y="15"/>
                    <a:pt x="90" y="11"/>
                  </a:cubicBezTo>
                  <a:cubicBezTo>
                    <a:pt x="94" y="9"/>
                    <a:pt x="95" y="5"/>
                    <a:pt x="94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1" name="íŝļiďé">
              <a:extLst>
                <a:ext uri="{FF2B5EF4-FFF2-40B4-BE49-F238E27FC236}">
                  <a16:creationId xmlns:a16="http://schemas.microsoft.com/office/drawing/2014/main" id="{E7B2B77E-9D96-494F-AEC9-1ED15A76F0B1}"/>
                </a:ext>
              </a:extLst>
            </p:cNvPr>
            <p:cNvSpPr/>
            <p:nvPr/>
          </p:nvSpPr>
          <p:spPr bwMode="auto">
            <a:xfrm>
              <a:off x="5580063" y="2157413"/>
              <a:ext cx="122238" cy="147638"/>
            </a:xfrm>
            <a:custGeom>
              <a:avLst/>
              <a:gdLst>
                <a:gd name="T0" fmla="*/ 81 w 84"/>
                <a:gd name="T1" fmla="*/ 0 h 102"/>
                <a:gd name="T2" fmla="*/ 62 w 84"/>
                <a:gd name="T3" fmla="*/ 1 h 102"/>
                <a:gd name="T4" fmla="*/ 0 w 84"/>
                <a:gd name="T5" fmla="*/ 49 h 102"/>
                <a:gd name="T6" fmla="*/ 25 w 84"/>
                <a:gd name="T7" fmla="*/ 102 h 102"/>
                <a:gd name="T8" fmla="*/ 29 w 84"/>
                <a:gd name="T9" fmla="*/ 102 h 102"/>
                <a:gd name="T10" fmla="*/ 84 w 84"/>
                <a:gd name="T11" fmla="*/ 2 h 102"/>
                <a:gd name="T12" fmla="*/ 81 w 84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2">
                  <a:moveTo>
                    <a:pt x="81" y="0"/>
                  </a:moveTo>
                  <a:cubicBezTo>
                    <a:pt x="62" y="1"/>
                    <a:pt x="62" y="1"/>
                    <a:pt x="62" y="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7" y="102"/>
                    <a:pt x="29" y="102"/>
                  </a:cubicBezTo>
                  <a:cubicBezTo>
                    <a:pt x="31" y="99"/>
                    <a:pt x="79" y="18"/>
                    <a:pt x="84" y="2"/>
                  </a:cubicBezTo>
                  <a:cubicBezTo>
                    <a:pt x="82" y="0"/>
                    <a:pt x="81" y="0"/>
                    <a:pt x="81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2" name="îṧḻîďè">
              <a:extLst>
                <a:ext uri="{FF2B5EF4-FFF2-40B4-BE49-F238E27FC236}">
                  <a16:creationId xmlns:a16="http://schemas.microsoft.com/office/drawing/2014/main" id="{0686725A-A06B-42E2-975F-291A064F7698}"/>
                </a:ext>
              </a:extLst>
            </p:cNvPr>
            <p:cNvSpPr/>
            <p:nvPr/>
          </p:nvSpPr>
          <p:spPr bwMode="auto">
            <a:xfrm>
              <a:off x="5059363" y="2173288"/>
              <a:ext cx="127000" cy="422275"/>
            </a:xfrm>
            <a:custGeom>
              <a:avLst/>
              <a:gdLst>
                <a:gd name="T0" fmla="*/ 20 w 88"/>
                <a:gd name="T1" fmla="*/ 277 h 291"/>
                <a:gd name="T2" fmla="*/ 37 w 88"/>
                <a:gd name="T3" fmla="*/ 289 h 291"/>
                <a:gd name="T4" fmla="*/ 88 w 88"/>
                <a:gd name="T5" fmla="*/ 284 h 291"/>
                <a:gd name="T6" fmla="*/ 84 w 88"/>
                <a:gd name="T7" fmla="*/ 188 h 291"/>
                <a:gd name="T8" fmla="*/ 62 w 88"/>
                <a:gd name="T9" fmla="*/ 188 h 291"/>
                <a:gd name="T10" fmla="*/ 54 w 88"/>
                <a:gd name="T11" fmla="*/ 185 h 291"/>
                <a:gd name="T12" fmla="*/ 57 w 88"/>
                <a:gd name="T13" fmla="*/ 167 h 291"/>
                <a:gd name="T14" fmla="*/ 62 w 88"/>
                <a:gd name="T15" fmla="*/ 4 h 291"/>
                <a:gd name="T16" fmla="*/ 44 w 88"/>
                <a:gd name="T17" fmla="*/ 0 h 291"/>
                <a:gd name="T18" fmla="*/ 26 w 88"/>
                <a:gd name="T19" fmla="*/ 120 h 291"/>
                <a:gd name="T20" fmla="*/ 20 w 88"/>
                <a:gd name="T21" fmla="*/ 184 h 291"/>
                <a:gd name="T22" fmla="*/ 11 w 88"/>
                <a:gd name="T23" fmla="*/ 215 h 291"/>
                <a:gd name="T24" fmla="*/ 20 w 88"/>
                <a:gd name="T25" fmla="*/ 27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291">
                  <a:moveTo>
                    <a:pt x="20" y="277"/>
                  </a:moveTo>
                  <a:cubicBezTo>
                    <a:pt x="24" y="283"/>
                    <a:pt x="30" y="288"/>
                    <a:pt x="37" y="289"/>
                  </a:cubicBezTo>
                  <a:cubicBezTo>
                    <a:pt x="54" y="291"/>
                    <a:pt x="71" y="289"/>
                    <a:pt x="88" y="284"/>
                  </a:cubicBezTo>
                  <a:cubicBezTo>
                    <a:pt x="88" y="284"/>
                    <a:pt x="0" y="256"/>
                    <a:pt x="84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29" y="107"/>
                    <a:pt x="26" y="120"/>
                  </a:cubicBezTo>
                  <a:cubicBezTo>
                    <a:pt x="22" y="133"/>
                    <a:pt x="20" y="184"/>
                    <a:pt x="20" y="184"/>
                  </a:cubicBezTo>
                  <a:cubicBezTo>
                    <a:pt x="20" y="184"/>
                    <a:pt x="16" y="205"/>
                    <a:pt x="11" y="215"/>
                  </a:cubicBezTo>
                  <a:cubicBezTo>
                    <a:pt x="7" y="223"/>
                    <a:pt x="8" y="259"/>
                    <a:pt x="20" y="277"/>
                  </a:cubicBezTo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3" name="îš1îḑé">
              <a:extLst>
                <a:ext uri="{FF2B5EF4-FFF2-40B4-BE49-F238E27FC236}">
                  <a16:creationId xmlns:a16="http://schemas.microsoft.com/office/drawing/2014/main" id="{E32BFB27-736A-4DC9-A52F-3DC5004ED19F}"/>
                </a:ext>
              </a:extLst>
            </p:cNvPr>
            <p:cNvSpPr/>
            <p:nvPr/>
          </p:nvSpPr>
          <p:spPr bwMode="auto">
            <a:xfrm>
              <a:off x="5183188" y="2582863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2 w 5"/>
                <a:gd name="T7" fmla="*/ 1 h 2"/>
                <a:gd name="T8" fmla="*/ 0 w 5"/>
                <a:gd name="T9" fmla="*/ 2 h 2"/>
                <a:gd name="T10" fmla="*/ 5 w 5"/>
                <a:gd name="T11" fmla="*/ 1 h 2"/>
                <a:gd name="T12" fmla="*/ 2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2" y="2"/>
                    <a:pt x="4" y="1"/>
                    <a:pt x="5" y="1"/>
                  </a:cubicBezTo>
                  <a:cubicBezTo>
                    <a:pt x="5" y="1"/>
                    <a:pt x="4" y="1"/>
                    <a:pt x="2" y="0"/>
                  </a:cubicBezTo>
                </a:path>
              </a:pathLst>
            </a:custGeom>
            <a:solidFill>
              <a:srgbClr val="C4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4" name="íŝliḍe">
              <a:extLst>
                <a:ext uri="{FF2B5EF4-FFF2-40B4-BE49-F238E27FC236}">
                  <a16:creationId xmlns:a16="http://schemas.microsoft.com/office/drawing/2014/main" id="{F0E1C912-5B06-4CF7-B582-66D1332008BB}"/>
                </a:ext>
              </a:extLst>
            </p:cNvPr>
            <p:cNvSpPr/>
            <p:nvPr/>
          </p:nvSpPr>
          <p:spPr bwMode="auto">
            <a:xfrm>
              <a:off x="5135563" y="2441575"/>
              <a:ext cx="50800" cy="152400"/>
            </a:xfrm>
            <a:custGeom>
              <a:avLst/>
              <a:gdLst>
                <a:gd name="T0" fmla="*/ 35 w 35"/>
                <a:gd name="T1" fmla="*/ 99 h 105"/>
                <a:gd name="T2" fmla="*/ 0 w 35"/>
                <a:gd name="T3" fmla="*/ 105 h 105"/>
                <a:gd name="T4" fmla="*/ 2 w 35"/>
                <a:gd name="T5" fmla="*/ 105 h 105"/>
                <a:gd name="T6" fmla="*/ 33 w 35"/>
                <a:gd name="T7" fmla="*/ 100 h 105"/>
                <a:gd name="T8" fmla="*/ 35 w 35"/>
                <a:gd name="T9" fmla="*/ 99 h 105"/>
                <a:gd name="T10" fmla="*/ 35 w 35"/>
                <a:gd name="T11" fmla="*/ 98 h 105"/>
                <a:gd name="T12" fmla="*/ 34 w 35"/>
                <a:gd name="T13" fmla="*/ 99 h 105"/>
                <a:gd name="T14" fmla="*/ 35 w 35"/>
                <a:gd name="T15" fmla="*/ 99 h 105"/>
                <a:gd name="T16" fmla="*/ 35 w 35"/>
                <a:gd name="T17" fmla="*/ 98 h 105"/>
                <a:gd name="T18" fmla="*/ 35 w 35"/>
                <a:gd name="T19" fmla="*/ 98 h 105"/>
                <a:gd name="T20" fmla="*/ 5 w 35"/>
                <a:gd name="T21" fmla="*/ 0 h 105"/>
                <a:gd name="T22" fmla="*/ 4 w 35"/>
                <a:gd name="T23" fmla="*/ 1 h 105"/>
                <a:gd name="T24" fmla="*/ 9 w 35"/>
                <a:gd name="T25" fmla="*/ 3 h 105"/>
                <a:gd name="T26" fmla="*/ 31 w 35"/>
                <a:gd name="T27" fmla="*/ 3 h 105"/>
                <a:gd name="T28" fmla="*/ 28 w 35"/>
                <a:gd name="T29" fmla="*/ 6 h 105"/>
                <a:gd name="T30" fmla="*/ 34 w 35"/>
                <a:gd name="T31" fmla="*/ 4 h 105"/>
                <a:gd name="T32" fmla="*/ 35 w 35"/>
                <a:gd name="T33" fmla="*/ 3 h 105"/>
                <a:gd name="T34" fmla="*/ 12 w 35"/>
                <a:gd name="T35" fmla="*/ 3 h 105"/>
                <a:gd name="T36" fmla="*/ 5 w 35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5">
                  <a:moveTo>
                    <a:pt x="35" y="99"/>
                  </a:moveTo>
                  <a:cubicBezTo>
                    <a:pt x="23" y="103"/>
                    <a:pt x="12" y="104"/>
                    <a:pt x="0" y="105"/>
                  </a:cubicBezTo>
                  <a:cubicBezTo>
                    <a:pt x="0" y="105"/>
                    <a:pt x="1" y="105"/>
                    <a:pt x="2" y="105"/>
                  </a:cubicBezTo>
                  <a:cubicBezTo>
                    <a:pt x="12" y="105"/>
                    <a:pt x="23" y="103"/>
                    <a:pt x="33" y="100"/>
                  </a:cubicBezTo>
                  <a:cubicBezTo>
                    <a:pt x="34" y="100"/>
                    <a:pt x="34" y="99"/>
                    <a:pt x="35" y="99"/>
                  </a:cubicBezTo>
                  <a:moveTo>
                    <a:pt x="35" y="98"/>
                  </a:moveTo>
                  <a:cubicBezTo>
                    <a:pt x="34" y="99"/>
                    <a:pt x="34" y="99"/>
                    <a:pt x="34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4"/>
                    <a:pt x="29" y="5"/>
                    <a:pt x="28" y="6"/>
                  </a:cubicBezTo>
                  <a:cubicBezTo>
                    <a:pt x="30" y="5"/>
                    <a:pt x="32" y="5"/>
                    <a:pt x="34" y="4"/>
                  </a:cubicBezTo>
                  <a:cubicBezTo>
                    <a:pt x="34" y="4"/>
                    <a:pt x="34" y="3"/>
                    <a:pt x="35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5" name="ï$ḷíḓé">
              <a:extLst>
                <a:ext uri="{FF2B5EF4-FFF2-40B4-BE49-F238E27FC236}">
                  <a16:creationId xmlns:a16="http://schemas.microsoft.com/office/drawing/2014/main" id="{C1F18D5A-5473-4C8E-B180-6FC3355552D0}"/>
                </a:ext>
              </a:extLst>
            </p:cNvPr>
            <p:cNvSpPr/>
            <p:nvPr/>
          </p:nvSpPr>
          <p:spPr bwMode="auto">
            <a:xfrm>
              <a:off x="5062538" y="2447925"/>
              <a:ext cx="123825" cy="136525"/>
            </a:xfrm>
            <a:custGeom>
              <a:avLst/>
              <a:gdLst>
                <a:gd name="T0" fmla="*/ 84 w 85"/>
                <a:gd name="T1" fmla="*/ 0 h 95"/>
                <a:gd name="T2" fmla="*/ 78 w 85"/>
                <a:gd name="T3" fmla="*/ 2 h 95"/>
                <a:gd name="T4" fmla="*/ 84 w 85"/>
                <a:gd name="T5" fmla="*/ 95 h 95"/>
                <a:gd name="T6" fmla="*/ 85 w 85"/>
                <a:gd name="T7" fmla="*/ 94 h 95"/>
                <a:gd name="T8" fmla="*/ 84 w 85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5">
                  <a:moveTo>
                    <a:pt x="84" y="0"/>
                  </a:moveTo>
                  <a:cubicBezTo>
                    <a:pt x="82" y="1"/>
                    <a:pt x="80" y="1"/>
                    <a:pt x="78" y="2"/>
                  </a:cubicBezTo>
                  <a:cubicBezTo>
                    <a:pt x="0" y="67"/>
                    <a:pt x="83" y="94"/>
                    <a:pt x="84" y="95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71" y="88"/>
                    <a:pt x="10" y="60"/>
                    <a:pt x="84" y="0"/>
                  </a:cubicBezTo>
                </a:path>
              </a:pathLst>
            </a:custGeom>
            <a:solidFill>
              <a:srgbClr val="AB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6" name="íŝľiḋe">
              <a:extLst>
                <a:ext uri="{FF2B5EF4-FFF2-40B4-BE49-F238E27FC236}">
                  <a16:creationId xmlns:a16="http://schemas.microsoft.com/office/drawing/2014/main" id="{42160FA4-D6C8-4A55-885A-DAFA869C0068}"/>
                </a:ext>
              </a:extLst>
            </p:cNvPr>
            <p:cNvSpPr/>
            <p:nvPr/>
          </p:nvSpPr>
          <p:spPr bwMode="auto">
            <a:xfrm>
              <a:off x="5062538" y="2443163"/>
              <a:ext cx="123825" cy="150813"/>
            </a:xfrm>
            <a:custGeom>
              <a:avLst/>
              <a:gdLst>
                <a:gd name="T0" fmla="*/ 54 w 85"/>
                <a:gd name="T1" fmla="*/ 0 h 104"/>
                <a:gd name="T2" fmla="*/ 21 w 85"/>
                <a:gd name="T3" fmla="*/ 91 h 104"/>
                <a:gd name="T4" fmla="*/ 37 w 85"/>
                <a:gd name="T5" fmla="*/ 103 h 104"/>
                <a:gd name="T6" fmla="*/ 50 w 85"/>
                <a:gd name="T7" fmla="*/ 104 h 104"/>
                <a:gd name="T8" fmla="*/ 85 w 85"/>
                <a:gd name="T9" fmla="*/ 98 h 104"/>
                <a:gd name="T10" fmla="*/ 85 w 85"/>
                <a:gd name="T11" fmla="*/ 98 h 104"/>
                <a:gd name="T12" fmla="*/ 85 w 85"/>
                <a:gd name="T13" fmla="*/ 98 h 104"/>
                <a:gd name="T14" fmla="*/ 84 w 85"/>
                <a:gd name="T15" fmla="*/ 98 h 104"/>
                <a:gd name="T16" fmla="*/ 78 w 85"/>
                <a:gd name="T17" fmla="*/ 5 h 104"/>
                <a:gd name="T18" fmla="*/ 81 w 85"/>
                <a:gd name="T19" fmla="*/ 2 h 104"/>
                <a:gd name="T20" fmla="*/ 59 w 85"/>
                <a:gd name="T21" fmla="*/ 2 h 104"/>
                <a:gd name="T22" fmla="*/ 54 w 85"/>
                <a:gd name="T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04">
                  <a:moveTo>
                    <a:pt x="54" y="0"/>
                  </a:moveTo>
                  <a:cubicBezTo>
                    <a:pt x="41" y="23"/>
                    <a:pt x="22" y="61"/>
                    <a:pt x="21" y="91"/>
                  </a:cubicBezTo>
                  <a:cubicBezTo>
                    <a:pt x="24" y="97"/>
                    <a:pt x="30" y="102"/>
                    <a:pt x="37" y="103"/>
                  </a:cubicBezTo>
                  <a:cubicBezTo>
                    <a:pt x="41" y="103"/>
                    <a:pt x="46" y="103"/>
                    <a:pt x="50" y="104"/>
                  </a:cubicBezTo>
                  <a:cubicBezTo>
                    <a:pt x="62" y="103"/>
                    <a:pt x="73" y="102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5" y="98"/>
                    <a:pt x="84" y="98"/>
                  </a:cubicBezTo>
                  <a:cubicBezTo>
                    <a:pt x="83" y="97"/>
                    <a:pt x="0" y="70"/>
                    <a:pt x="78" y="5"/>
                  </a:cubicBezTo>
                  <a:cubicBezTo>
                    <a:pt x="79" y="4"/>
                    <a:pt x="80" y="3"/>
                    <a:pt x="81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7" name="íṥ1iḑè">
              <a:extLst>
                <a:ext uri="{FF2B5EF4-FFF2-40B4-BE49-F238E27FC236}">
                  <a16:creationId xmlns:a16="http://schemas.microsoft.com/office/drawing/2014/main" id="{96250C7F-F155-4BA5-B513-D9E487A9AA74}"/>
                </a:ext>
              </a:extLst>
            </p:cNvPr>
            <p:cNvSpPr/>
            <p:nvPr/>
          </p:nvSpPr>
          <p:spPr bwMode="auto">
            <a:xfrm>
              <a:off x="5059363" y="2441575"/>
              <a:ext cx="127000" cy="153988"/>
            </a:xfrm>
            <a:custGeom>
              <a:avLst/>
              <a:gdLst>
                <a:gd name="T0" fmla="*/ 20 w 88"/>
                <a:gd name="T1" fmla="*/ 92 h 106"/>
                <a:gd name="T2" fmla="*/ 37 w 88"/>
                <a:gd name="T3" fmla="*/ 104 h 106"/>
                <a:gd name="T4" fmla="*/ 88 w 88"/>
                <a:gd name="T5" fmla="*/ 99 h 106"/>
                <a:gd name="T6" fmla="*/ 84 w 88"/>
                <a:gd name="T7" fmla="*/ 3 h 106"/>
                <a:gd name="T8" fmla="*/ 62 w 88"/>
                <a:gd name="T9" fmla="*/ 3 h 106"/>
                <a:gd name="T10" fmla="*/ 54 w 88"/>
                <a:gd name="T11" fmla="*/ 0 h 106"/>
                <a:gd name="T12" fmla="*/ 20 w 88"/>
                <a:gd name="T13" fmla="*/ 9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06">
                  <a:moveTo>
                    <a:pt x="20" y="92"/>
                  </a:moveTo>
                  <a:cubicBezTo>
                    <a:pt x="24" y="98"/>
                    <a:pt x="30" y="103"/>
                    <a:pt x="37" y="104"/>
                  </a:cubicBezTo>
                  <a:cubicBezTo>
                    <a:pt x="54" y="106"/>
                    <a:pt x="71" y="104"/>
                    <a:pt x="88" y="99"/>
                  </a:cubicBezTo>
                  <a:cubicBezTo>
                    <a:pt x="88" y="99"/>
                    <a:pt x="0" y="71"/>
                    <a:pt x="84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22"/>
                    <a:pt x="22" y="61"/>
                    <a:pt x="20" y="92"/>
                  </a:cubicBez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8" name="ïšḷïḑe">
              <a:extLst>
                <a:ext uri="{FF2B5EF4-FFF2-40B4-BE49-F238E27FC236}">
                  <a16:creationId xmlns:a16="http://schemas.microsoft.com/office/drawing/2014/main" id="{5886182A-B8FA-4750-81D4-1E02E2793D4E}"/>
                </a:ext>
              </a:extLst>
            </p:cNvPr>
            <p:cNvSpPr/>
            <p:nvPr/>
          </p:nvSpPr>
          <p:spPr bwMode="auto">
            <a:xfrm>
              <a:off x="5259388" y="2116138"/>
              <a:ext cx="1588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9" name="îṡ1iḍè">
              <a:extLst>
                <a:ext uri="{FF2B5EF4-FFF2-40B4-BE49-F238E27FC236}">
                  <a16:creationId xmlns:a16="http://schemas.microsoft.com/office/drawing/2014/main" id="{83E90973-B1F1-4F43-8207-FC41A417FE95}"/>
                </a:ext>
              </a:extLst>
            </p:cNvPr>
            <p:cNvSpPr/>
            <p:nvPr/>
          </p:nvSpPr>
          <p:spPr bwMode="auto">
            <a:xfrm>
              <a:off x="5259388" y="2093913"/>
              <a:ext cx="123825" cy="34925"/>
            </a:xfrm>
            <a:custGeom>
              <a:avLst/>
              <a:gdLst>
                <a:gd name="T0" fmla="*/ 86 w 86"/>
                <a:gd name="T1" fmla="*/ 0 h 24"/>
                <a:gd name="T2" fmla="*/ 48 w 86"/>
                <a:gd name="T3" fmla="*/ 19 h 24"/>
                <a:gd name="T4" fmla="*/ 33 w 86"/>
                <a:gd name="T5" fmla="*/ 21 h 24"/>
                <a:gd name="T6" fmla="*/ 2 w 86"/>
                <a:gd name="T7" fmla="*/ 15 h 24"/>
                <a:gd name="T8" fmla="*/ 0 w 86"/>
                <a:gd name="T9" fmla="*/ 17 h 24"/>
                <a:gd name="T10" fmla="*/ 33 w 86"/>
                <a:gd name="T11" fmla="*/ 24 h 24"/>
                <a:gd name="T12" fmla="*/ 77 w 86"/>
                <a:gd name="T13" fmla="*/ 11 h 24"/>
                <a:gd name="T14" fmla="*/ 79 w 86"/>
                <a:gd name="T15" fmla="*/ 8 h 24"/>
                <a:gd name="T16" fmla="*/ 86 w 8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4">
                  <a:moveTo>
                    <a:pt x="86" y="0"/>
                  </a:moveTo>
                  <a:cubicBezTo>
                    <a:pt x="75" y="10"/>
                    <a:pt x="62" y="17"/>
                    <a:pt x="48" y="19"/>
                  </a:cubicBezTo>
                  <a:cubicBezTo>
                    <a:pt x="43" y="20"/>
                    <a:pt x="38" y="21"/>
                    <a:pt x="33" y="21"/>
                  </a:cubicBezTo>
                  <a:cubicBezTo>
                    <a:pt x="22" y="21"/>
                    <a:pt x="11" y="19"/>
                    <a:pt x="2" y="15"/>
                  </a:cubicBezTo>
                  <a:cubicBezTo>
                    <a:pt x="1" y="16"/>
                    <a:pt x="1" y="16"/>
                    <a:pt x="0" y="17"/>
                  </a:cubicBezTo>
                  <a:cubicBezTo>
                    <a:pt x="10" y="22"/>
                    <a:pt x="21" y="24"/>
                    <a:pt x="33" y="24"/>
                  </a:cubicBezTo>
                  <a:cubicBezTo>
                    <a:pt x="48" y="24"/>
                    <a:pt x="63" y="20"/>
                    <a:pt x="77" y="11"/>
                  </a:cubicBezTo>
                  <a:cubicBezTo>
                    <a:pt x="77" y="10"/>
                    <a:pt x="78" y="9"/>
                    <a:pt x="79" y="8"/>
                  </a:cubicBezTo>
                  <a:cubicBezTo>
                    <a:pt x="82" y="6"/>
                    <a:pt x="84" y="3"/>
                    <a:pt x="86" y="0"/>
                  </a:cubicBezTo>
                </a:path>
              </a:pathLst>
            </a:custGeom>
            <a:solidFill>
              <a:srgbClr val="AB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0" name="i$líḋé">
              <a:extLst>
                <a:ext uri="{FF2B5EF4-FFF2-40B4-BE49-F238E27FC236}">
                  <a16:creationId xmlns:a16="http://schemas.microsoft.com/office/drawing/2014/main" id="{B21844A1-C4D6-44A4-93FB-E1FBB9105F2B}"/>
                </a:ext>
              </a:extLst>
            </p:cNvPr>
            <p:cNvSpPr/>
            <p:nvPr/>
          </p:nvSpPr>
          <p:spPr bwMode="auto">
            <a:xfrm>
              <a:off x="5373688" y="2092325"/>
              <a:ext cx="12700" cy="12700"/>
            </a:xfrm>
            <a:custGeom>
              <a:avLst/>
              <a:gdLst>
                <a:gd name="T0" fmla="*/ 9 w 9"/>
                <a:gd name="T1" fmla="*/ 0 h 9"/>
                <a:gd name="T2" fmla="*/ 7 w 9"/>
                <a:gd name="T3" fmla="*/ 1 h 9"/>
                <a:gd name="T4" fmla="*/ 0 w 9"/>
                <a:gd name="T5" fmla="*/ 9 h 9"/>
                <a:gd name="T6" fmla="*/ 9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8" y="0"/>
                    <a:pt x="7" y="1"/>
                    <a:pt x="7" y="1"/>
                  </a:cubicBezTo>
                  <a:cubicBezTo>
                    <a:pt x="5" y="4"/>
                    <a:pt x="3" y="7"/>
                    <a:pt x="0" y="9"/>
                  </a:cubicBezTo>
                  <a:cubicBezTo>
                    <a:pt x="3" y="6"/>
                    <a:pt x="6" y="3"/>
                    <a:pt x="9" y="0"/>
                  </a:cubicBezTo>
                </a:path>
              </a:pathLst>
            </a:custGeom>
            <a:solidFill>
              <a:srgbClr val="9A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1" name="ïs1ide">
              <a:extLst>
                <a:ext uri="{FF2B5EF4-FFF2-40B4-BE49-F238E27FC236}">
                  <a16:creationId xmlns:a16="http://schemas.microsoft.com/office/drawing/2014/main" id="{4D03E31B-8DE8-41D4-8FD4-34AE97701C12}"/>
                </a:ext>
              </a:extLst>
            </p:cNvPr>
            <p:cNvSpPr/>
            <p:nvPr/>
          </p:nvSpPr>
          <p:spPr bwMode="auto">
            <a:xfrm>
              <a:off x="5370513" y="2090738"/>
              <a:ext cx="19050" cy="19050"/>
            </a:xfrm>
            <a:custGeom>
              <a:avLst/>
              <a:gdLst>
                <a:gd name="T0" fmla="*/ 12 w 13"/>
                <a:gd name="T1" fmla="*/ 0 h 13"/>
                <a:gd name="T2" fmla="*/ 11 w 13"/>
                <a:gd name="T3" fmla="*/ 1 h 13"/>
                <a:gd name="T4" fmla="*/ 2 w 13"/>
                <a:gd name="T5" fmla="*/ 10 h 13"/>
                <a:gd name="T6" fmla="*/ 0 w 13"/>
                <a:gd name="T7" fmla="*/ 13 h 13"/>
                <a:gd name="T8" fmla="*/ 13 w 13"/>
                <a:gd name="T9" fmla="*/ 2 h 13"/>
                <a:gd name="T10" fmla="*/ 12 w 1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2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8" y="4"/>
                    <a:pt x="5" y="7"/>
                    <a:pt x="2" y="10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4" y="10"/>
                    <a:pt x="9" y="6"/>
                    <a:pt x="13" y="2"/>
                  </a:cubicBezTo>
                  <a:cubicBezTo>
                    <a:pt x="12" y="1"/>
                    <a:pt x="12" y="0"/>
                    <a:pt x="12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2" name="iṣḷïde">
              <a:extLst>
                <a:ext uri="{FF2B5EF4-FFF2-40B4-BE49-F238E27FC236}">
                  <a16:creationId xmlns:a16="http://schemas.microsoft.com/office/drawing/2014/main" id="{F533F150-5C16-4814-A737-E90A6A16E079}"/>
                </a:ext>
              </a:extLst>
            </p:cNvPr>
            <p:cNvSpPr/>
            <p:nvPr/>
          </p:nvSpPr>
          <p:spPr bwMode="auto">
            <a:xfrm>
              <a:off x="5191126" y="1889125"/>
              <a:ext cx="230188" cy="246063"/>
            </a:xfrm>
            <a:custGeom>
              <a:avLst/>
              <a:gdLst>
                <a:gd name="T0" fmla="*/ 0 w 159"/>
                <a:gd name="T1" fmla="*/ 82 h 169"/>
                <a:gd name="T2" fmla="*/ 0 w 159"/>
                <a:gd name="T3" fmla="*/ 83 h 169"/>
                <a:gd name="T4" fmla="*/ 1 w 159"/>
                <a:gd name="T5" fmla="*/ 91 h 169"/>
                <a:gd name="T6" fmla="*/ 2 w 159"/>
                <a:gd name="T7" fmla="*/ 98 h 169"/>
                <a:gd name="T8" fmla="*/ 95 w 159"/>
                <a:gd name="T9" fmla="*/ 160 h 169"/>
                <a:gd name="T10" fmla="*/ 155 w 159"/>
                <a:gd name="T11" fmla="*/ 108 h 169"/>
                <a:gd name="T12" fmla="*/ 156 w 159"/>
                <a:gd name="T13" fmla="*/ 104 h 169"/>
                <a:gd name="T14" fmla="*/ 159 w 159"/>
                <a:gd name="T15" fmla="*/ 82 h 169"/>
                <a:gd name="T16" fmla="*/ 159 w 159"/>
                <a:gd name="T17" fmla="*/ 77 h 169"/>
                <a:gd name="T18" fmla="*/ 74 w 159"/>
                <a:gd name="T19" fmla="*/ 3 h 169"/>
                <a:gd name="T20" fmla="*/ 0 w 159"/>
                <a:gd name="T21" fmla="*/ 8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69">
                  <a:moveTo>
                    <a:pt x="0" y="82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0" y="88"/>
                    <a:pt x="1" y="91"/>
                  </a:cubicBezTo>
                  <a:cubicBezTo>
                    <a:pt x="1" y="93"/>
                    <a:pt x="1" y="96"/>
                    <a:pt x="2" y="98"/>
                  </a:cubicBezTo>
                  <a:cubicBezTo>
                    <a:pt x="10" y="141"/>
                    <a:pt x="52" y="169"/>
                    <a:pt x="95" y="160"/>
                  </a:cubicBezTo>
                  <a:cubicBezTo>
                    <a:pt x="123" y="155"/>
                    <a:pt x="146" y="135"/>
                    <a:pt x="155" y="108"/>
                  </a:cubicBezTo>
                  <a:cubicBezTo>
                    <a:pt x="155" y="107"/>
                    <a:pt x="156" y="105"/>
                    <a:pt x="156" y="104"/>
                  </a:cubicBezTo>
                  <a:cubicBezTo>
                    <a:pt x="158" y="97"/>
                    <a:pt x="159" y="90"/>
                    <a:pt x="159" y="82"/>
                  </a:cubicBezTo>
                  <a:cubicBezTo>
                    <a:pt x="159" y="81"/>
                    <a:pt x="159" y="79"/>
                    <a:pt x="159" y="77"/>
                  </a:cubicBezTo>
                  <a:cubicBezTo>
                    <a:pt x="156" y="33"/>
                    <a:pt x="118" y="0"/>
                    <a:pt x="74" y="3"/>
                  </a:cubicBezTo>
                  <a:cubicBezTo>
                    <a:pt x="33" y="6"/>
                    <a:pt x="0" y="41"/>
                    <a:pt x="0" y="82"/>
                  </a:cubicBezTo>
                </a:path>
              </a:pathLst>
            </a:custGeom>
            <a:solidFill>
              <a:srgbClr val="B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3" name="îś1ïḋé">
              <a:extLst>
                <a:ext uri="{FF2B5EF4-FFF2-40B4-BE49-F238E27FC236}">
                  <a16:creationId xmlns:a16="http://schemas.microsoft.com/office/drawing/2014/main" id="{01415485-ECFB-4955-8416-41EC6E3D8314}"/>
                </a:ext>
              </a:extLst>
            </p:cNvPr>
            <p:cNvSpPr/>
            <p:nvPr/>
          </p:nvSpPr>
          <p:spPr bwMode="auto">
            <a:xfrm>
              <a:off x="5192713" y="2000250"/>
              <a:ext cx="228600" cy="31750"/>
            </a:xfrm>
            <a:custGeom>
              <a:avLst/>
              <a:gdLst>
                <a:gd name="T0" fmla="*/ 0 w 158"/>
                <a:gd name="T1" fmla="*/ 16 h 22"/>
                <a:gd name="T2" fmla="*/ 0 w 158"/>
                <a:gd name="T3" fmla="*/ 19 h 22"/>
                <a:gd name="T4" fmla="*/ 1 w 158"/>
                <a:gd name="T5" fmla="*/ 22 h 22"/>
                <a:gd name="T6" fmla="*/ 0 w 158"/>
                <a:gd name="T7" fmla="*/ 19 h 22"/>
                <a:gd name="T8" fmla="*/ 0 w 158"/>
                <a:gd name="T9" fmla="*/ 17 h 22"/>
                <a:gd name="T10" fmla="*/ 0 w 158"/>
                <a:gd name="T11" fmla="*/ 16 h 22"/>
                <a:gd name="T12" fmla="*/ 158 w 158"/>
                <a:gd name="T13" fmla="*/ 0 h 22"/>
                <a:gd name="T14" fmla="*/ 158 w 158"/>
                <a:gd name="T15" fmla="*/ 0 h 22"/>
                <a:gd name="T16" fmla="*/ 158 w 158"/>
                <a:gd name="T17" fmla="*/ 1 h 22"/>
                <a:gd name="T18" fmla="*/ 158 w 158"/>
                <a:gd name="T19" fmla="*/ 1 h 22"/>
                <a:gd name="T20" fmla="*/ 158 w 158"/>
                <a:gd name="T21" fmla="*/ 1 h 22"/>
                <a:gd name="T22" fmla="*/ 158 w 158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22">
                  <a:moveTo>
                    <a:pt x="0" y="16"/>
                  </a:move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moveTo>
                    <a:pt x="158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0"/>
                    <a:pt x="15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4" name="íšļîḓè">
              <a:extLst>
                <a:ext uri="{FF2B5EF4-FFF2-40B4-BE49-F238E27FC236}">
                  <a16:creationId xmlns:a16="http://schemas.microsoft.com/office/drawing/2014/main" id="{562687C7-C9FA-4B06-8ABC-18B803D478B4}"/>
                </a:ext>
              </a:extLst>
            </p:cNvPr>
            <p:cNvSpPr/>
            <p:nvPr/>
          </p:nvSpPr>
          <p:spPr bwMode="auto">
            <a:xfrm>
              <a:off x="5414963" y="2038350"/>
              <a:ext cx="1588" cy="7938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4 h 5"/>
                <a:gd name="T8" fmla="*/ 0 w 1"/>
                <a:gd name="T9" fmla="*/ 4 h 5"/>
                <a:gd name="T10" fmla="*/ 0 w 1"/>
                <a:gd name="T11" fmla="*/ 5 h 5"/>
                <a:gd name="T12" fmla="*/ 0 w 1"/>
                <a:gd name="T13" fmla="*/ 5 h 5"/>
                <a:gd name="T14" fmla="*/ 1 w 1"/>
                <a:gd name="T15" fmla="*/ 5 h 5"/>
                <a:gd name="T16" fmla="*/ 1 w 1"/>
                <a:gd name="T17" fmla="*/ 1 h 5"/>
                <a:gd name="T18" fmla="*/ 1 w 1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5" name="îśliďê">
              <a:extLst>
                <a:ext uri="{FF2B5EF4-FFF2-40B4-BE49-F238E27FC236}">
                  <a16:creationId xmlns:a16="http://schemas.microsoft.com/office/drawing/2014/main" id="{4D34AF44-13BA-407F-8594-B560608FFBF3}"/>
                </a:ext>
              </a:extLst>
            </p:cNvPr>
            <p:cNvSpPr/>
            <p:nvPr/>
          </p:nvSpPr>
          <p:spPr bwMode="auto">
            <a:xfrm>
              <a:off x="5191126" y="1971675"/>
              <a:ext cx="230188" cy="74613"/>
            </a:xfrm>
            <a:custGeom>
              <a:avLst/>
              <a:gdLst>
                <a:gd name="T0" fmla="*/ 0 w 159"/>
                <a:gd name="T1" fmla="*/ 25 h 51"/>
                <a:gd name="T2" fmla="*/ 0 w 159"/>
                <a:gd name="T3" fmla="*/ 25 h 51"/>
                <a:gd name="T4" fmla="*/ 0 w 159"/>
                <a:gd name="T5" fmla="*/ 26 h 51"/>
                <a:gd name="T6" fmla="*/ 1 w 159"/>
                <a:gd name="T7" fmla="*/ 30 h 51"/>
                <a:gd name="T8" fmla="*/ 0 w 159"/>
                <a:gd name="T9" fmla="*/ 25 h 51"/>
                <a:gd name="T10" fmla="*/ 159 w 159"/>
                <a:gd name="T11" fmla="*/ 19 h 51"/>
                <a:gd name="T12" fmla="*/ 156 w 159"/>
                <a:gd name="T13" fmla="*/ 47 h 51"/>
                <a:gd name="T14" fmla="*/ 156 w 159"/>
                <a:gd name="T15" fmla="*/ 47 h 51"/>
                <a:gd name="T16" fmla="*/ 156 w 159"/>
                <a:gd name="T17" fmla="*/ 46 h 51"/>
                <a:gd name="T18" fmla="*/ 159 w 159"/>
                <a:gd name="T19" fmla="*/ 20 h 51"/>
                <a:gd name="T20" fmla="*/ 159 w 159"/>
                <a:gd name="T21" fmla="*/ 20 h 51"/>
                <a:gd name="T22" fmla="*/ 159 w 159"/>
                <a:gd name="T23" fmla="*/ 19 h 51"/>
                <a:gd name="T24" fmla="*/ 114 w 159"/>
                <a:gd name="T25" fmla="*/ 0 h 51"/>
                <a:gd name="T26" fmla="*/ 112 w 159"/>
                <a:gd name="T27" fmla="*/ 1 h 51"/>
                <a:gd name="T28" fmla="*/ 102 w 159"/>
                <a:gd name="T29" fmla="*/ 11 h 51"/>
                <a:gd name="T30" fmla="*/ 90 w 159"/>
                <a:gd name="T31" fmla="*/ 15 h 51"/>
                <a:gd name="T32" fmla="*/ 82 w 159"/>
                <a:gd name="T33" fmla="*/ 14 h 51"/>
                <a:gd name="T34" fmla="*/ 62 w 159"/>
                <a:gd name="T35" fmla="*/ 9 h 51"/>
                <a:gd name="T36" fmla="*/ 62 w 159"/>
                <a:gd name="T37" fmla="*/ 9 h 51"/>
                <a:gd name="T38" fmla="*/ 29 w 159"/>
                <a:gd name="T39" fmla="*/ 39 h 51"/>
                <a:gd name="T40" fmla="*/ 22 w 159"/>
                <a:gd name="T41" fmla="*/ 47 h 51"/>
                <a:gd name="T42" fmla="*/ 16 w 159"/>
                <a:gd name="T43" fmla="*/ 49 h 51"/>
                <a:gd name="T44" fmla="*/ 1 w 159"/>
                <a:gd name="T45" fmla="*/ 38 h 51"/>
                <a:gd name="T46" fmla="*/ 1 w 159"/>
                <a:gd name="T47" fmla="*/ 38 h 51"/>
                <a:gd name="T48" fmla="*/ 2 w 159"/>
                <a:gd name="T49" fmla="*/ 41 h 51"/>
                <a:gd name="T50" fmla="*/ 2 w 159"/>
                <a:gd name="T51" fmla="*/ 41 h 51"/>
                <a:gd name="T52" fmla="*/ 16 w 159"/>
                <a:gd name="T53" fmla="*/ 50 h 51"/>
                <a:gd name="T54" fmla="*/ 22 w 159"/>
                <a:gd name="T55" fmla="*/ 48 h 51"/>
                <a:gd name="T56" fmla="*/ 29 w 159"/>
                <a:gd name="T57" fmla="*/ 40 h 51"/>
                <a:gd name="T58" fmla="*/ 62 w 159"/>
                <a:gd name="T59" fmla="*/ 11 h 51"/>
                <a:gd name="T60" fmla="*/ 82 w 159"/>
                <a:gd name="T61" fmla="*/ 15 h 51"/>
                <a:gd name="T62" fmla="*/ 90 w 159"/>
                <a:gd name="T63" fmla="*/ 16 h 51"/>
                <a:gd name="T64" fmla="*/ 102 w 159"/>
                <a:gd name="T65" fmla="*/ 13 h 51"/>
                <a:gd name="T66" fmla="*/ 112 w 159"/>
                <a:gd name="T67" fmla="*/ 2 h 51"/>
                <a:gd name="T68" fmla="*/ 114 w 159"/>
                <a:gd name="T69" fmla="*/ 2 h 51"/>
                <a:gd name="T70" fmla="*/ 124 w 159"/>
                <a:gd name="T71" fmla="*/ 10 h 51"/>
                <a:gd name="T72" fmla="*/ 133 w 159"/>
                <a:gd name="T73" fmla="*/ 22 h 51"/>
                <a:gd name="T74" fmla="*/ 140 w 159"/>
                <a:gd name="T75" fmla="*/ 25 h 51"/>
                <a:gd name="T76" fmla="*/ 155 w 159"/>
                <a:gd name="T77" fmla="*/ 51 h 51"/>
                <a:gd name="T78" fmla="*/ 155 w 159"/>
                <a:gd name="T79" fmla="*/ 50 h 51"/>
                <a:gd name="T80" fmla="*/ 148 w 159"/>
                <a:gd name="T81" fmla="*/ 42 h 51"/>
                <a:gd name="T82" fmla="*/ 145 w 159"/>
                <a:gd name="T83" fmla="*/ 31 h 51"/>
                <a:gd name="T84" fmla="*/ 140 w 159"/>
                <a:gd name="T85" fmla="*/ 23 h 51"/>
                <a:gd name="T86" fmla="*/ 133 w 159"/>
                <a:gd name="T87" fmla="*/ 21 h 51"/>
                <a:gd name="T88" fmla="*/ 124 w 159"/>
                <a:gd name="T89" fmla="*/ 9 h 51"/>
                <a:gd name="T90" fmla="*/ 114 w 159"/>
                <a:gd name="T9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51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1" y="30"/>
                  </a:cubicBezTo>
                  <a:cubicBezTo>
                    <a:pt x="1" y="28"/>
                    <a:pt x="1" y="26"/>
                    <a:pt x="0" y="25"/>
                  </a:cubicBezTo>
                  <a:moveTo>
                    <a:pt x="159" y="19"/>
                  </a:moveTo>
                  <a:cubicBezTo>
                    <a:pt x="156" y="47"/>
                    <a:pt x="156" y="47"/>
                    <a:pt x="156" y="47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6" y="47"/>
                    <a:pt x="156" y="47"/>
                    <a:pt x="156" y="46"/>
                  </a:cubicBezTo>
                  <a:cubicBezTo>
                    <a:pt x="157" y="38"/>
                    <a:pt x="158" y="29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59" y="19"/>
                  </a:cubicBezTo>
                  <a:moveTo>
                    <a:pt x="114" y="0"/>
                  </a:moveTo>
                  <a:cubicBezTo>
                    <a:pt x="113" y="0"/>
                    <a:pt x="113" y="0"/>
                    <a:pt x="112" y="1"/>
                  </a:cubicBezTo>
                  <a:cubicBezTo>
                    <a:pt x="107" y="2"/>
                    <a:pt x="105" y="8"/>
                    <a:pt x="102" y="11"/>
                  </a:cubicBezTo>
                  <a:cubicBezTo>
                    <a:pt x="99" y="14"/>
                    <a:pt x="95" y="15"/>
                    <a:pt x="90" y="15"/>
                  </a:cubicBezTo>
                  <a:cubicBezTo>
                    <a:pt x="88" y="15"/>
                    <a:pt x="85" y="14"/>
                    <a:pt x="82" y="14"/>
                  </a:cubicBezTo>
                  <a:cubicBezTo>
                    <a:pt x="76" y="12"/>
                    <a:pt x="69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46" y="10"/>
                    <a:pt x="36" y="25"/>
                    <a:pt x="29" y="39"/>
                  </a:cubicBezTo>
                  <a:cubicBezTo>
                    <a:pt x="27" y="42"/>
                    <a:pt x="25" y="45"/>
                    <a:pt x="22" y="47"/>
                  </a:cubicBezTo>
                  <a:cubicBezTo>
                    <a:pt x="20" y="48"/>
                    <a:pt x="18" y="49"/>
                    <a:pt x="16" y="49"/>
                  </a:cubicBezTo>
                  <a:cubicBezTo>
                    <a:pt x="10" y="49"/>
                    <a:pt x="3" y="44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40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4" y="46"/>
                    <a:pt x="10" y="50"/>
                    <a:pt x="16" y="50"/>
                  </a:cubicBezTo>
                  <a:cubicBezTo>
                    <a:pt x="18" y="50"/>
                    <a:pt x="20" y="50"/>
                    <a:pt x="22" y="48"/>
                  </a:cubicBezTo>
                  <a:cubicBezTo>
                    <a:pt x="25" y="46"/>
                    <a:pt x="27" y="44"/>
                    <a:pt x="29" y="40"/>
                  </a:cubicBezTo>
                  <a:cubicBezTo>
                    <a:pt x="36" y="27"/>
                    <a:pt x="46" y="11"/>
                    <a:pt x="62" y="11"/>
                  </a:cubicBezTo>
                  <a:cubicBezTo>
                    <a:pt x="69" y="11"/>
                    <a:pt x="75" y="14"/>
                    <a:pt x="82" y="15"/>
                  </a:cubicBezTo>
                  <a:cubicBezTo>
                    <a:pt x="85" y="16"/>
                    <a:pt x="88" y="16"/>
                    <a:pt x="90" y="16"/>
                  </a:cubicBezTo>
                  <a:cubicBezTo>
                    <a:pt x="95" y="16"/>
                    <a:pt x="99" y="15"/>
                    <a:pt x="102" y="13"/>
                  </a:cubicBezTo>
                  <a:cubicBezTo>
                    <a:pt x="105" y="9"/>
                    <a:pt x="107" y="3"/>
                    <a:pt x="112" y="2"/>
                  </a:cubicBezTo>
                  <a:cubicBezTo>
                    <a:pt x="113" y="2"/>
                    <a:pt x="113" y="2"/>
                    <a:pt x="114" y="2"/>
                  </a:cubicBezTo>
                  <a:cubicBezTo>
                    <a:pt x="118" y="2"/>
                    <a:pt x="122" y="6"/>
                    <a:pt x="124" y="10"/>
                  </a:cubicBezTo>
                  <a:cubicBezTo>
                    <a:pt x="126" y="15"/>
                    <a:pt x="128" y="20"/>
                    <a:pt x="133" y="22"/>
                  </a:cubicBezTo>
                  <a:cubicBezTo>
                    <a:pt x="135" y="23"/>
                    <a:pt x="138" y="24"/>
                    <a:pt x="140" y="25"/>
                  </a:cubicBezTo>
                  <a:cubicBezTo>
                    <a:pt x="149" y="30"/>
                    <a:pt x="145" y="48"/>
                    <a:pt x="155" y="51"/>
                  </a:cubicBezTo>
                  <a:cubicBezTo>
                    <a:pt x="155" y="51"/>
                    <a:pt x="155" y="50"/>
                    <a:pt x="155" y="50"/>
                  </a:cubicBezTo>
                  <a:cubicBezTo>
                    <a:pt x="152" y="49"/>
                    <a:pt x="150" y="46"/>
                    <a:pt x="148" y="42"/>
                  </a:cubicBezTo>
                  <a:cubicBezTo>
                    <a:pt x="147" y="39"/>
                    <a:pt x="147" y="35"/>
                    <a:pt x="145" y="31"/>
                  </a:cubicBezTo>
                  <a:cubicBezTo>
                    <a:pt x="144" y="28"/>
                    <a:pt x="143" y="25"/>
                    <a:pt x="140" y="23"/>
                  </a:cubicBezTo>
                  <a:cubicBezTo>
                    <a:pt x="138" y="22"/>
                    <a:pt x="135" y="22"/>
                    <a:pt x="133" y="21"/>
                  </a:cubicBezTo>
                  <a:cubicBezTo>
                    <a:pt x="128" y="18"/>
                    <a:pt x="127" y="13"/>
                    <a:pt x="124" y="9"/>
                  </a:cubicBezTo>
                  <a:cubicBezTo>
                    <a:pt x="122" y="4"/>
                    <a:pt x="118" y="0"/>
                    <a:pt x="114" y="0"/>
                  </a:cubicBezTo>
                </a:path>
              </a:pathLst>
            </a:custGeom>
            <a:solidFill>
              <a:srgbClr val="AB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6" name="iSlíḍè">
              <a:extLst>
                <a:ext uri="{FF2B5EF4-FFF2-40B4-BE49-F238E27FC236}">
                  <a16:creationId xmlns:a16="http://schemas.microsoft.com/office/drawing/2014/main" id="{4BF9CCBE-E81F-4995-8AF2-A89C6147AE5A}"/>
                </a:ext>
              </a:extLst>
            </p:cNvPr>
            <p:cNvSpPr/>
            <p:nvPr/>
          </p:nvSpPr>
          <p:spPr bwMode="auto">
            <a:xfrm>
              <a:off x="5140326" y="1798638"/>
              <a:ext cx="303213" cy="249238"/>
            </a:xfrm>
            <a:custGeom>
              <a:avLst/>
              <a:gdLst>
                <a:gd name="T0" fmla="*/ 176 w 209"/>
                <a:gd name="T1" fmla="*/ 27 h 172"/>
                <a:gd name="T2" fmla="*/ 197 w 209"/>
                <a:gd name="T3" fmla="*/ 47 h 172"/>
                <a:gd name="T4" fmla="*/ 198 w 209"/>
                <a:gd name="T5" fmla="*/ 59 h 172"/>
                <a:gd name="T6" fmla="*/ 205 w 209"/>
                <a:gd name="T7" fmla="*/ 84 h 172"/>
                <a:gd name="T8" fmla="*/ 203 w 209"/>
                <a:gd name="T9" fmla="*/ 109 h 172"/>
                <a:gd name="T10" fmla="*/ 198 w 209"/>
                <a:gd name="T11" fmla="*/ 115 h 172"/>
                <a:gd name="T12" fmla="*/ 195 w 209"/>
                <a:gd name="T13" fmla="*/ 127 h 172"/>
                <a:gd name="T14" fmla="*/ 191 w 209"/>
                <a:gd name="T15" fmla="*/ 170 h 172"/>
                <a:gd name="T16" fmla="*/ 175 w 209"/>
                <a:gd name="T17" fmla="*/ 143 h 172"/>
                <a:gd name="T18" fmla="*/ 168 w 209"/>
                <a:gd name="T19" fmla="*/ 141 h 172"/>
                <a:gd name="T20" fmla="*/ 159 w 209"/>
                <a:gd name="T21" fmla="*/ 128 h 172"/>
                <a:gd name="T22" fmla="*/ 147 w 209"/>
                <a:gd name="T23" fmla="*/ 120 h 172"/>
                <a:gd name="T24" fmla="*/ 137 w 209"/>
                <a:gd name="T25" fmla="*/ 131 h 172"/>
                <a:gd name="T26" fmla="*/ 117 w 209"/>
                <a:gd name="T27" fmla="*/ 134 h 172"/>
                <a:gd name="T28" fmla="*/ 97 w 209"/>
                <a:gd name="T29" fmla="*/ 129 h 172"/>
                <a:gd name="T30" fmla="*/ 63 w 209"/>
                <a:gd name="T31" fmla="*/ 159 h 172"/>
                <a:gd name="T32" fmla="*/ 57 w 209"/>
                <a:gd name="T33" fmla="*/ 167 h 172"/>
                <a:gd name="T34" fmla="*/ 36 w 209"/>
                <a:gd name="T35" fmla="*/ 156 h 172"/>
                <a:gd name="T36" fmla="*/ 34 w 209"/>
                <a:gd name="T37" fmla="*/ 141 h 172"/>
                <a:gd name="T38" fmla="*/ 19 w 209"/>
                <a:gd name="T39" fmla="*/ 133 h 172"/>
                <a:gd name="T40" fmla="*/ 5 w 209"/>
                <a:gd name="T41" fmla="*/ 98 h 172"/>
                <a:gd name="T42" fmla="*/ 7 w 209"/>
                <a:gd name="T43" fmla="*/ 69 h 172"/>
                <a:gd name="T44" fmla="*/ 3 w 209"/>
                <a:gd name="T45" fmla="*/ 60 h 172"/>
                <a:gd name="T46" fmla="*/ 12 w 209"/>
                <a:gd name="T47" fmla="*/ 35 h 172"/>
                <a:gd name="T48" fmla="*/ 38 w 209"/>
                <a:gd name="T49" fmla="*/ 22 h 172"/>
                <a:gd name="T50" fmla="*/ 112 w 209"/>
                <a:gd name="T51" fmla="*/ 5 h 172"/>
                <a:gd name="T52" fmla="*/ 146 w 209"/>
                <a:gd name="T53" fmla="*/ 7 h 172"/>
                <a:gd name="T54" fmla="*/ 176 w 209"/>
                <a:gd name="T55" fmla="*/ 2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9" h="172">
                  <a:moveTo>
                    <a:pt x="176" y="27"/>
                  </a:moveTo>
                  <a:cubicBezTo>
                    <a:pt x="186" y="31"/>
                    <a:pt x="195" y="37"/>
                    <a:pt x="197" y="47"/>
                  </a:cubicBezTo>
                  <a:cubicBezTo>
                    <a:pt x="198" y="51"/>
                    <a:pt x="198" y="55"/>
                    <a:pt x="198" y="59"/>
                  </a:cubicBezTo>
                  <a:cubicBezTo>
                    <a:pt x="198" y="68"/>
                    <a:pt x="202" y="76"/>
                    <a:pt x="205" y="84"/>
                  </a:cubicBezTo>
                  <a:cubicBezTo>
                    <a:pt x="208" y="92"/>
                    <a:pt x="209" y="102"/>
                    <a:pt x="203" y="109"/>
                  </a:cubicBezTo>
                  <a:cubicBezTo>
                    <a:pt x="202" y="111"/>
                    <a:pt x="200" y="113"/>
                    <a:pt x="198" y="115"/>
                  </a:cubicBezTo>
                  <a:cubicBezTo>
                    <a:pt x="196" y="119"/>
                    <a:pt x="195" y="123"/>
                    <a:pt x="195" y="127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80" y="168"/>
                    <a:pt x="185" y="149"/>
                    <a:pt x="175" y="143"/>
                  </a:cubicBezTo>
                  <a:cubicBezTo>
                    <a:pt x="173" y="142"/>
                    <a:pt x="170" y="142"/>
                    <a:pt x="168" y="141"/>
                  </a:cubicBezTo>
                  <a:cubicBezTo>
                    <a:pt x="163" y="138"/>
                    <a:pt x="162" y="133"/>
                    <a:pt x="159" y="128"/>
                  </a:cubicBezTo>
                  <a:cubicBezTo>
                    <a:pt x="157" y="124"/>
                    <a:pt x="152" y="119"/>
                    <a:pt x="147" y="120"/>
                  </a:cubicBezTo>
                  <a:cubicBezTo>
                    <a:pt x="142" y="122"/>
                    <a:pt x="140" y="128"/>
                    <a:pt x="137" y="131"/>
                  </a:cubicBezTo>
                  <a:cubicBezTo>
                    <a:pt x="132" y="135"/>
                    <a:pt x="124" y="135"/>
                    <a:pt x="117" y="134"/>
                  </a:cubicBezTo>
                  <a:cubicBezTo>
                    <a:pt x="110" y="132"/>
                    <a:pt x="104" y="129"/>
                    <a:pt x="97" y="129"/>
                  </a:cubicBezTo>
                  <a:cubicBezTo>
                    <a:pt x="81" y="129"/>
                    <a:pt x="71" y="145"/>
                    <a:pt x="63" y="159"/>
                  </a:cubicBezTo>
                  <a:cubicBezTo>
                    <a:pt x="62" y="162"/>
                    <a:pt x="60" y="165"/>
                    <a:pt x="57" y="167"/>
                  </a:cubicBezTo>
                  <a:cubicBezTo>
                    <a:pt x="50" y="172"/>
                    <a:pt x="37" y="165"/>
                    <a:pt x="36" y="156"/>
                  </a:cubicBezTo>
                  <a:cubicBezTo>
                    <a:pt x="35" y="151"/>
                    <a:pt x="37" y="145"/>
                    <a:pt x="34" y="141"/>
                  </a:cubicBezTo>
                  <a:cubicBezTo>
                    <a:pt x="31" y="137"/>
                    <a:pt x="24" y="136"/>
                    <a:pt x="19" y="133"/>
                  </a:cubicBezTo>
                  <a:cubicBezTo>
                    <a:pt x="7" y="128"/>
                    <a:pt x="3" y="112"/>
                    <a:pt x="5" y="98"/>
                  </a:cubicBezTo>
                  <a:cubicBezTo>
                    <a:pt x="6" y="89"/>
                    <a:pt x="10" y="79"/>
                    <a:pt x="7" y="69"/>
                  </a:cubicBezTo>
                  <a:cubicBezTo>
                    <a:pt x="6" y="66"/>
                    <a:pt x="4" y="63"/>
                    <a:pt x="3" y="60"/>
                  </a:cubicBezTo>
                  <a:cubicBezTo>
                    <a:pt x="0" y="51"/>
                    <a:pt x="5" y="41"/>
                    <a:pt x="12" y="35"/>
                  </a:cubicBezTo>
                  <a:cubicBezTo>
                    <a:pt x="20" y="29"/>
                    <a:pt x="29" y="24"/>
                    <a:pt x="38" y="22"/>
                  </a:cubicBezTo>
                  <a:cubicBezTo>
                    <a:pt x="62" y="14"/>
                    <a:pt x="87" y="6"/>
                    <a:pt x="112" y="5"/>
                  </a:cubicBezTo>
                  <a:cubicBezTo>
                    <a:pt x="123" y="4"/>
                    <a:pt x="138" y="0"/>
                    <a:pt x="146" y="7"/>
                  </a:cubicBezTo>
                  <a:cubicBezTo>
                    <a:pt x="157" y="16"/>
                    <a:pt x="163" y="21"/>
                    <a:pt x="176" y="27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7" name="íŝḷîďe">
              <a:extLst>
                <a:ext uri="{FF2B5EF4-FFF2-40B4-BE49-F238E27FC236}">
                  <a16:creationId xmlns:a16="http://schemas.microsoft.com/office/drawing/2014/main" id="{7E232CC4-1BF9-4974-9DA7-474735D1E4F8}"/>
                </a:ext>
              </a:extLst>
            </p:cNvPr>
            <p:cNvSpPr/>
            <p:nvPr/>
          </p:nvSpPr>
          <p:spPr bwMode="auto">
            <a:xfrm>
              <a:off x="5359401" y="2190750"/>
              <a:ext cx="12700" cy="12700"/>
            </a:xfrm>
            <a:prstGeom prst="ellipse">
              <a:avLst/>
            </a:pr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8" name="îṧlïḑe">
              <a:extLst>
                <a:ext uri="{FF2B5EF4-FFF2-40B4-BE49-F238E27FC236}">
                  <a16:creationId xmlns:a16="http://schemas.microsoft.com/office/drawing/2014/main" id="{65751DB2-A3B1-471D-824C-C37D3D195E13}"/>
                </a:ext>
              </a:extLst>
            </p:cNvPr>
            <p:cNvSpPr/>
            <p:nvPr/>
          </p:nvSpPr>
          <p:spPr bwMode="auto">
            <a:xfrm>
              <a:off x="5359401" y="2189163"/>
              <a:ext cx="12700" cy="12700"/>
            </a:xfrm>
            <a:prstGeom prst="ellipse">
              <a:avLst/>
            </a:pr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9" name="is1îďè">
              <a:extLst>
                <a:ext uri="{FF2B5EF4-FFF2-40B4-BE49-F238E27FC236}">
                  <a16:creationId xmlns:a16="http://schemas.microsoft.com/office/drawing/2014/main" id="{800D1D48-140C-42AB-9DF9-4C0CFD60A829}"/>
                </a:ext>
              </a:extLst>
            </p:cNvPr>
            <p:cNvSpPr/>
            <p:nvPr/>
          </p:nvSpPr>
          <p:spPr bwMode="auto">
            <a:xfrm>
              <a:off x="5399088" y="2587625"/>
              <a:ext cx="12700" cy="12700"/>
            </a:xfrm>
            <a:prstGeom prst="ellipse">
              <a:avLst/>
            </a:pr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0" name="iśľîḑê">
              <a:extLst>
                <a:ext uri="{FF2B5EF4-FFF2-40B4-BE49-F238E27FC236}">
                  <a16:creationId xmlns:a16="http://schemas.microsoft.com/office/drawing/2014/main" id="{C0A6E4FC-8D84-42B4-8CAE-4160A0E9EDB4}"/>
                </a:ext>
              </a:extLst>
            </p:cNvPr>
            <p:cNvSpPr/>
            <p:nvPr/>
          </p:nvSpPr>
          <p:spPr bwMode="auto">
            <a:xfrm>
              <a:off x="5399088" y="2586038"/>
              <a:ext cx="12700" cy="11113"/>
            </a:xfrm>
            <a:prstGeom prst="ellipse">
              <a:avLst/>
            </a:pr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1" name="ïSļïďe">
              <a:extLst>
                <a:ext uri="{FF2B5EF4-FFF2-40B4-BE49-F238E27FC236}">
                  <a16:creationId xmlns:a16="http://schemas.microsoft.com/office/drawing/2014/main" id="{771B9C3D-62BF-4054-8C21-CCD7F25AEF49}"/>
                </a:ext>
              </a:extLst>
            </p:cNvPr>
            <p:cNvSpPr/>
            <p:nvPr/>
          </p:nvSpPr>
          <p:spPr bwMode="auto">
            <a:xfrm>
              <a:off x="5378451" y="2693988"/>
              <a:ext cx="12700" cy="11113"/>
            </a:xfrm>
            <a:prstGeom prst="ellipse">
              <a:avLst/>
            </a:pr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2" name="ïsḻïḓé">
              <a:extLst>
                <a:ext uri="{FF2B5EF4-FFF2-40B4-BE49-F238E27FC236}">
                  <a16:creationId xmlns:a16="http://schemas.microsoft.com/office/drawing/2014/main" id="{9FA65CED-D20B-41C3-9E48-D60311921C9E}"/>
                </a:ext>
              </a:extLst>
            </p:cNvPr>
            <p:cNvSpPr/>
            <p:nvPr/>
          </p:nvSpPr>
          <p:spPr bwMode="auto">
            <a:xfrm>
              <a:off x="5378451" y="2690813"/>
              <a:ext cx="12700" cy="12700"/>
            </a:xfrm>
            <a:prstGeom prst="ellipse">
              <a:avLst/>
            </a:pr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3" name="ïšḻîďê">
              <a:extLst>
                <a:ext uri="{FF2B5EF4-FFF2-40B4-BE49-F238E27FC236}">
                  <a16:creationId xmlns:a16="http://schemas.microsoft.com/office/drawing/2014/main" id="{08BE32D4-B60B-45AB-B79F-289F67AEC5C9}"/>
                </a:ext>
              </a:extLst>
            </p:cNvPr>
            <p:cNvSpPr/>
            <p:nvPr/>
          </p:nvSpPr>
          <p:spPr bwMode="auto">
            <a:xfrm>
              <a:off x="5153026" y="2298700"/>
              <a:ext cx="25400" cy="111125"/>
            </a:xfrm>
            <a:custGeom>
              <a:avLst/>
              <a:gdLst>
                <a:gd name="T0" fmla="*/ 10 w 18"/>
                <a:gd name="T1" fmla="*/ 0 h 77"/>
                <a:gd name="T2" fmla="*/ 10 w 18"/>
                <a:gd name="T3" fmla="*/ 76 h 77"/>
                <a:gd name="T4" fmla="*/ 11 w 18"/>
                <a:gd name="T5" fmla="*/ 77 h 77"/>
                <a:gd name="T6" fmla="*/ 10 w 18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7">
                  <a:moveTo>
                    <a:pt x="10" y="0"/>
                  </a:moveTo>
                  <a:cubicBezTo>
                    <a:pt x="10" y="0"/>
                    <a:pt x="0" y="65"/>
                    <a:pt x="10" y="76"/>
                  </a:cubicBezTo>
                  <a:cubicBezTo>
                    <a:pt x="10" y="77"/>
                    <a:pt x="11" y="77"/>
                    <a:pt x="11" y="77"/>
                  </a:cubicBezTo>
                  <a:cubicBezTo>
                    <a:pt x="18" y="77"/>
                    <a:pt x="10" y="0"/>
                    <a:pt x="10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4" name="iṣḷiḓê">
              <a:extLst>
                <a:ext uri="{FF2B5EF4-FFF2-40B4-BE49-F238E27FC236}">
                  <a16:creationId xmlns:a16="http://schemas.microsoft.com/office/drawing/2014/main" id="{C9656E44-A053-4B38-974B-25D2049B8FB9}"/>
                </a:ext>
              </a:extLst>
            </p:cNvPr>
            <p:cNvSpPr/>
            <p:nvPr/>
          </p:nvSpPr>
          <p:spPr bwMode="auto">
            <a:xfrm>
              <a:off x="5540376" y="2473325"/>
              <a:ext cx="66675" cy="227013"/>
            </a:xfrm>
            <a:custGeom>
              <a:avLst/>
              <a:gdLst>
                <a:gd name="T0" fmla="*/ 17 w 46"/>
                <a:gd name="T1" fmla="*/ 99 h 157"/>
                <a:gd name="T2" fmla="*/ 4 w 46"/>
                <a:gd name="T3" fmla="*/ 154 h 157"/>
                <a:gd name="T4" fmla="*/ 6 w 46"/>
                <a:gd name="T5" fmla="*/ 157 h 157"/>
                <a:gd name="T6" fmla="*/ 17 w 46"/>
                <a:gd name="T7" fmla="*/ 99 h 157"/>
                <a:gd name="T8" fmla="*/ 28 w 46"/>
                <a:gd name="T9" fmla="*/ 0 h 157"/>
                <a:gd name="T10" fmla="*/ 17 w 46"/>
                <a:gd name="T11" fmla="*/ 99 h 157"/>
                <a:gd name="T12" fmla="*/ 28 w 46"/>
                <a:gd name="T13" fmla="*/ 77 h 157"/>
                <a:gd name="T14" fmla="*/ 28 w 46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57">
                  <a:moveTo>
                    <a:pt x="17" y="99"/>
                  </a:moveTo>
                  <a:cubicBezTo>
                    <a:pt x="5" y="122"/>
                    <a:pt x="0" y="136"/>
                    <a:pt x="4" y="154"/>
                  </a:cubicBezTo>
                  <a:cubicBezTo>
                    <a:pt x="5" y="156"/>
                    <a:pt x="5" y="157"/>
                    <a:pt x="6" y="157"/>
                  </a:cubicBezTo>
                  <a:cubicBezTo>
                    <a:pt x="9" y="157"/>
                    <a:pt x="13" y="130"/>
                    <a:pt x="17" y="99"/>
                  </a:cubicBezTo>
                  <a:moveTo>
                    <a:pt x="28" y="0"/>
                  </a:moveTo>
                  <a:cubicBezTo>
                    <a:pt x="28" y="0"/>
                    <a:pt x="23" y="55"/>
                    <a:pt x="17" y="99"/>
                  </a:cubicBezTo>
                  <a:cubicBezTo>
                    <a:pt x="20" y="93"/>
                    <a:pt x="24" y="85"/>
                    <a:pt x="28" y="77"/>
                  </a:cubicBezTo>
                  <a:cubicBezTo>
                    <a:pt x="46" y="39"/>
                    <a:pt x="28" y="0"/>
                    <a:pt x="28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5" name="ïṡ1ïḍe">
              <a:extLst>
                <a:ext uri="{FF2B5EF4-FFF2-40B4-BE49-F238E27FC236}">
                  <a16:creationId xmlns:a16="http://schemas.microsoft.com/office/drawing/2014/main" id="{B1FBEFC5-6D69-4DE5-B814-2842BB061702}"/>
                </a:ext>
              </a:extLst>
            </p:cNvPr>
            <p:cNvSpPr/>
            <p:nvPr/>
          </p:nvSpPr>
          <p:spPr bwMode="auto">
            <a:xfrm>
              <a:off x="4308476" y="3494088"/>
              <a:ext cx="15875" cy="25400"/>
            </a:xfrm>
            <a:custGeom>
              <a:avLst/>
              <a:gdLst>
                <a:gd name="T0" fmla="*/ 2 w 10"/>
                <a:gd name="T1" fmla="*/ 0 h 18"/>
                <a:gd name="T2" fmla="*/ 10 w 10"/>
                <a:gd name="T3" fmla="*/ 18 h 18"/>
                <a:gd name="T4" fmla="*/ 2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2" y="0"/>
                  </a:moveTo>
                  <a:cubicBezTo>
                    <a:pt x="0" y="6"/>
                    <a:pt x="2" y="13"/>
                    <a:pt x="10" y="18"/>
                  </a:cubicBezTo>
                  <a:cubicBezTo>
                    <a:pt x="2" y="13"/>
                    <a:pt x="0" y="6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6" name="ïṣ1ïḑê">
              <a:extLst>
                <a:ext uri="{FF2B5EF4-FFF2-40B4-BE49-F238E27FC236}">
                  <a16:creationId xmlns:a16="http://schemas.microsoft.com/office/drawing/2014/main" id="{76DE774C-FC4C-47F3-9384-85BF4F6CE2DE}"/>
                </a:ext>
              </a:extLst>
            </p:cNvPr>
            <p:cNvSpPr/>
            <p:nvPr/>
          </p:nvSpPr>
          <p:spPr bwMode="auto">
            <a:xfrm>
              <a:off x="4308476" y="3448050"/>
              <a:ext cx="322263" cy="90488"/>
            </a:xfrm>
            <a:custGeom>
              <a:avLst/>
              <a:gdLst>
                <a:gd name="T0" fmla="*/ 220 w 222"/>
                <a:gd name="T1" fmla="*/ 0 h 63"/>
                <a:gd name="T2" fmla="*/ 156 w 222"/>
                <a:gd name="T3" fmla="*/ 16 h 63"/>
                <a:gd name="T4" fmla="*/ 75 w 222"/>
                <a:gd name="T5" fmla="*/ 47 h 63"/>
                <a:gd name="T6" fmla="*/ 10 w 222"/>
                <a:gd name="T7" fmla="*/ 19 h 63"/>
                <a:gd name="T8" fmla="*/ 2 w 222"/>
                <a:gd name="T9" fmla="*/ 32 h 63"/>
                <a:gd name="T10" fmla="*/ 10 w 222"/>
                <a:gd name="T11" fmla="*/ 50 h 63"/>
                <a:gd name="T12" fmla="*/ 11 w 222"/>
                <a:gd name="T13" fmla="*/ 51 h 63"/>
                <a:gd name="T14" fmla="*/ 56 w 222"/>
                <a:gd name="T15" fmla="*/ 63 h 63"/>
                <a:gd name="T16" fmla="*/ 79 w 222"/>
                <a:gd name="T17" fmla="*/ 60 h 63"/>
                <a:gd name="T18" fmla="*/ 159 w 222"/>
                <a:gd name="T19" fmla="*/ 31 h 63"/>
                <a:gd name="T20" fmla="*/ 222 w 222"/>
                <a:gd name="T21" fmla="*/ 13 h 63"/>
                <a:gd name="T22" fmla="*/ 221 w 222"/>
                <a:gd name="T23" fmla="*/ 9 h 63"/>
                <a:gd name="T24" fmla="*/ 220 w 222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63">
                  <a:moveTo>
                    <a:pt x="220" y="0"/>
                  </a:moveTo>
                  <a:cubicBezTo>
                    <a:pt x="202" y="4"/>
                    <a:pt x="161" y="12"/>
                    <a:pt x="156" y="16"/>
                  </a:cubicBezTo>
                  <a:cubicBezTo>
                    <a:pt x="150" y="21"/>
                    <a:pt x="75" y="47"/>
                    <a:pt x="75" y="47"/>
                  </a:cubicBezTo>
                  <a:cubicBezTo>
                    <a:pt x="75" y="47"/>
                    <a:pt x="24" y="40"/>
                    <a:pt x="10" y="19"/>
                  </a:cubicBezTo>
                  <a:cubicBezTo>
                    <a:pt x="6" y="23"/>
                    <a:pt x="3" y="28"/>
                    <a:pt x="2" y="32"/>
                  </a:cubicBezTo>
                  <a:cubicBezTo>
                    <a:pt x="0" y="38"/>
                    <a:pt x="2" y="45"/>
                    <a:pt x="10" y="50"/>
                  </a:cubicBezTo>
                  <a:cubicBezTo>
                    <a:pt x="10" y="51"/>
                    <a:pt x="10" y="51"/>
                    <a:pt x="11" y="51"/>
                  </a:cubicBezTo>
                  <a:cubicBezTo>
                    <a:pt x="24" y="60"/>
                    <a:pt x="42" y="63"/>
                    <a:pt x="56" y="63"/>
                  </a:cubicBezTo>
                  <a:cubicBezTo>
                    <a:pt x="69" y="63"/>
                    <a:pt x="79" y="60"/>
                    <a:pt x="79" y="60"/>
                  </a:cubicBezTo>
                  <a:cubicBezTo>
                    <a:pt x="79" y="60"/>
                    <a:pt x="140" y="31"/>
                    <a:pt x="159" y="31"/>
                  </a:cubicBezTo>
                  <a:cubicBezTo>
                    <a:pt x="177" y="31"/>
                    <a:pt x="222" y="13"/>
                    <a:pt x="222" y="13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220" y="0"/>
                    <a:pt x="220" y="0"/>
                    <a:pt x="22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7" name="íṧḻiḋè">
              <a:extLst>
                <a:ext uri="{FF2B5EF4-FFF2-40B4-BE49-F238E27FC236}">
                  <a16:creationId xmlns:a16="http://schemas.microsoft.com/office/drawing/2014/main" id="{A7D8E788-0BAB-43A4-8EDF-18E7C227D0E7}"/>
                </a:ext>
              </a:extLst>
            </p:cNvPr>
            <p:cNvSpPr/>
            <p:nvPr/>
          </p:nvSpPr>
          <p:spPr bwMode="auto">
            <a:xfrm>
              <a:off x="5427663" y="1870075"/>
              <a:ext cx="0" cy="3175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8" name="iṩľîḓe">
              <a:extLst>
                <a:ext uri="{FF2B5EF4-FFF2-40B4-BE49-F238E27FC236}">
                  <a16:creationId xmlns:a16="http://schemas.microsoft.com/office/drawing/2014/main" id="{9E4743D1-21D3-4015-915E-935097B9D1CF}"/>
                </a:ext>
              </a:extLst>
            </p:cNvPr>
            <p:cNvSpPr/>
            <p:nvPr/>
          </p:nvSpPr>
          <p:spPr bwMode="auto">
            <a:xfrm>
              <a:off x="5427663" y="1873250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9" name="íṩlîḑê">
              <a:extLst>
                <a:ext uri="{FF2B5EF4-FFF2-40B4-BE49-F238E27FC236}">
                  <a16:creationId xmlns:a16="http://schemas.microsoft.com/office/drawing/2014/main" id="{922C8643-52E3-42D1-8D03-D5F53F0DF4A2}"/>
                </a:ext>
              </a:extLst>
            </p:cNvPr>
            <p:cNvSpPr/>
            <p:nvPr/>
          </p:nvSpPr>
          <p:spPr bwMode="auto">
            <a:xfrm>
              <a:off x="5421313" y="1954213"/>
              <a:ext cx="14288" cy="46038"/>
            </a:xfrm>
            <a:custGeom>
              <a:avLst/>
              <a:gdLst>
                <a:gd name="T0" fmla="*/ 10 w 10"/>
                <a:gd name="T1" fmla="*/ 0 h 31"/>
                <a:gd name="T2" fmla="*/ 10 w 10"/>
                <a:gd name="T3" fmla="*/ 0 h 31"/>
                <a:gd name="T4" fmla="*/ 9 w 10"/>
                <a:gd name="T5" fmla="*/ 1 h 31"/>
                <a:gd name="T6" fmla="*/ 4 w 10"/>
                <a:gd name="T7" fmla="*/ 7 h 31"/>
                <a:gd name="T8" fmla="*/ 1 w 10"/>
                <a:gd name="T9" fmla="*/ 19 h 31"/>
                <a:gd name="T10" fmla="*/ 0 w 10"/>
                <a:gd name="T11" fmla="*/ 31 h 31"/>
                <a:gd name="T12" fmla="*/ 0 w 10"/>
                <a:gd name="T13" fmla="*/ 31 h 31"/>
                <a:gd name="T14" fmla="*/ 1 w 10"/>
                <a:gd name="T15" fmla="*/ 19 h 31"/>
                <a:gd name="T16" fmla="*/ 4 w 10"/>
                <a:gd name="T17" fmla="*/ 7 h 31"/>
                <a:gd name="T18" fmla="*/ 9 w 10"/>
                <a:gd name="T19" fmla="*/ 1 h 31"/>
                <a:gd name="T20" fmla="*/ 10 w 1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2" y="11"/>
                    <a:pt x="1" y="15"/>
                    <a:pt x="1" y="1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5"/>
                    <a:pt x="2" y="11"/>
                    <a:pt x="4" y="7"/>
                  </a:cubicBezTo>
                  <a:cubicBezTo>
                    <a:pt x="6" y="5"/>
                    <a:pt x="8" y="3"/>
                    <a:pt x="9" y="1"/>
                  </a:cubicBezTo>
                  <a:cubicBezTo>
                    <a:pt x="10" y="1"/>
                    <a:pt x="10" y="0"/>
                    <a:pt x="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0" name="iṧlïďé">
              <a:extLst>
                <a:ext uri="{FF2B5EF4-FFF2-40B4-BE49-F238E27FC236}">
                  <a16:creationId xmlns:a16="http://schemas.microsoft.com/office/drawing/2014/main" id="{590AA707-6748-41B5-B0A9-8F692685B82F}"/>
                </a:ext>
              </a:extLst>
            </p:cNvPr>
            <p:cNvSpPr/>
            <p:nvPr/>
          </p:nvSpPr>
          <p:spPr bwMode="auto">
            <a:xfrm>
              <a:off x="5435601" y="1933575"/>
              <a:ext cx="6350" cy="20638"/>
            </a:xfrm>
            <a:custGeom>
              <a:avLst/>
              <a:gdLst>
                <a:gd name="T0" fmla="*/ 3 w 4"/>
                <a:gd name="T1" fmla="*/ 0 h 15"/>
                <a:gd name="T2" fmla="*/ 3 w 4"/>
                <a:gd name="T3" fmla="*/ 0 h 15"/>
                <a:gd name="T4" fmla="*/ 0 w 4"/>
                <a:gd name="T5" fmla="*/ 15 h 15"/>
                <a:gd name="T6" fmla="*/ 0 w 4"/>
                <a:gd name="T7" fmla="*/ 15 h 15"/>
                <a:gd name="T8" fmla="*/ 3 w 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1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0"/>
                    <a:pt x="4" y="5"/>
                    <a:pt x="3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1" name="iṧḷïḓe">
              <a:extLst>
                <a:ext uri="{FF2B5EF4-FFF2-40B4-BE49-F238E27FC236}">
                  <a16:creationId xmlns:a16="http://schemas.microsoft.com/office/drawing/2014/main" id="{CB054E31-E6B4-4E40-B02C-74F7F84AE3A6}"/>
                </a:ext>
              </a:extLst>
            </p:cNvPr>
            <p:cNvSpPr/>
            <p:nvPr/>
          </p:nvSpPr>
          <p:spPr bwMode="auto">
            <a:xfrm>
              <a:off x="5146676" y="1965325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2" name="íSliḋe">
              <a:extLst>
                <a:ext uri="{FF2B5EF4-FFF2-40B4-BE49-F238E27FC236}">
                  <a16:creationId xmlns:a16="http://schemas.microsoft.com/office/drawing/2014/main" id="{1FB8591C-F453-4F74-B737-6FE34C14E2F6}"/>
                </a:ext>
              </a:extLst>
            </p:cNvPr>
            <p:cNvSpPr/>
            <p:nvPr/>
          </p:nvSpPr>
          <p:spPr bwMode="auto">
            <a:xfrm>
              <a:off x="5148263" y="1968500"/>
              <a:ext cx="42863" cy="36513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3 w 29"/>
                <a:gd name="T5" fmla="*/ 17 h 26"/>
                <a:gd name="T6" fmla="*/ 28 w 29"/>
                <a:gd name="T7" fmla="*/ 24 h 26"/>
                <a:gd name="T8" fmla="*/ 29 w 29"/>
                <a:gd name="T9" fmla="*/ 26 h 26"/>
                <a:gd name="T10" fmla="*/ 28 w 29"/>
                <a:gd name="T11" fmla="*/ 24 h 26"/>
                <a:gd name="T12" fmla="*/ 13 w 29"/>
                <a:gd name="T13" fmla="*/ 16 h 26"/>
                <a:gd name="T14" fmla="*/ 0 w 29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7" y="13"/>
                    <a:pt x="13" y="17"/>
                  </a:cubicBezTo>
                  <a:cubicBezTo>
                    <a:pt x="18" y="19"/>
                    <a:pt x="25" y="20"/>
                    <a:pt x="28" y="24"/>
                  </a:cubicBezTo>
                  <a:cubicBezTo>
                    <a:pt x="28" y="25"/>
                    <a:pt x="29" y="26"/>
                    <a:pt x="29" y="26"/>
                  </a:cubicBezTo>
                  <a:cubicBezTo>
                    <a:pt x="29" y="26"/>
                    <a:pt x="28" y="25"/>
                    <a:pt x="28" y="24"/>
                  </a:cubicBezTo>
                  <a:cubicBezTo>
                    <a:pt x="25" y="20"/>
                    <a:pt x="18" y="19"/>
                    <a:pt x="13" y="16"/>
                  </a:cubicBezTo>
                  <a:cubicBezTo>
                    <a:pt x="7" y="13"/>
                    <a:pt x="2" y="7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3" name="işľíďè">
              <a:extLst>
                <a:ext uri="{FF2B5EF4-FFF2-40B4-BE49-F238E27FC236}">
                  <a16:creationId xmlns:a16="http://schemas.microsoft.com/office/drawing/2014/main" id="{776029AD-5B5D-4FDB-88F5-293CFAA9B50B}"/>
                </a:ext>
              </a:extLst>
            </p:cNvPr>
            <p:cNvSpPr/>
            <p:nvPr/>
          </p:nvSpPr>
          <p:spPr bwMode="auto">
            <a:xfrm>
              <a:off x="5421313" y="2000250"/>
              <a:ext cx="1588" cy="1588"/>
            </a:xfrm>
            <a:prstGeom prst="ellipse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4" name="íṡļiḑê">
              <a:extLst>
                <a:ext uri="{FF2B5EF4-FFF2-40B4-BE49-F238E27FC236}">
                  <a16:creationId xmlns:a16="http://schemas.microsoft.com/office/drawing/2014/main" id="{1A774917-1BED-457E-A7E4-2F16776E0945}"/>
                </a:ext>
              </a:extLst>
            </p:cNvPr>
            <p:cNvSpPr/>
            <p:nvPr/>
          </p:nvSpPr>
          <p:spPr bwMode="auto">
            <a:xfrm>
              <a:off x="5414963" y="2039938"/>
              <a:ext cx="1588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1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3 h 3"/>
                <a:gd name="T10" fmla="*/ 1 w 1"/>
                <a:gd name="T11" fmla="*/ 3 h 3"/>
                <a:gd name="T12" fmla="*/ 1 w 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3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5" name="ïṩ1iḓê">
              <a:extLst>
                <a:ext uri="{FF2B5EF4-FFF2-40B4-BE49-F238E27FC236}">
                  <a16:creationId xmlns:a16="http://schemas.microsoft.com/office/drawing/2014/main" id="{3B5252C0-E9DA-4572-BA96-AE823F68E4B5}"/>
                </a:ext>
              </a:extLst>
            </p:cNvPr>
            <p:cNvSpPr/>
            <p:nvPr/>
          </p:nvSpPr>
          <p:spPr bwMode="auto">
            <a:xfrm>
              <a:off x="5192713" y="1971675"/>
              <a:ext cx="228600" cy="73025"/>
            </a:xfrm>
            <a:custGeom>
              <a:avLst/>
              <a:gdLst>
                <a:gd name="T0" fmla="*/ 147 w 158"/>
                <a:gd name="T1" fmla="*/ 42 h 50"/>
                <a:gd name="T2" fmla="*/ 154 w 158"/>
                <a:gd name="T3" fmla="*/ 50 h 50"/>
                <a:gd name="T4" fmla="*/ 154 w 158"/>
                <a:gd name="T5" fmla="*/ 50 h 50"/>
                <a:gd name="T6" fmla="*/ 147 w 158"/>
                <a:gd name="T7" fmla="*/ 42 h 50"/>
                <a:gd name="T8" fmla="*/ 158 w 158"/>
                <a:gd name="T9" fmla="*/ 19 h 50"/>
                <a:gd name="T10" fmla="*/ 155 w 158"/>
                <a:gd name="T11" fmla="*/ 48 h 50"/>
                <a:gd name="T12" fmla="*/ 155 w 158"/>
                <a:gd name="T13" fmla="*/ 47 h 50"/>
                <a:gd name="T14" fmla="*/ 158 w 158"/>
                <a:gd name="T15" fmla="*/ 19 h 50"/>
                <a:gd name="T16" fmla="*/ 158 w 158"/>
                <a:gd name="T17" fmla="*/ 19 h 50"/>
                <a:gd name="T18" fmla="*/ 113 w 158"/>
                <a:gd name="T19" fmla="*/ 0 h 50"/>
                <a:gd name="T20" fmla="*/ 111 w 158"/>
                <a:gd name="T21" fmla="*/ 0 h 50"/>
                <a:gd name="T22" fmla="*/ 101 w 158"/>
                <a:gd name="T23" fmla="*/ 11 h 50"/>
                <a:gd name="T24" fmla="*/ 89 w 158"/>
                <a:gd name="T25" fmla="*/ 15 h 50"/>
                <a:gd name="T26" fmla="*/ 81 w 158"/>
                <a:gd name="T27" fmla="*/ 14 h 50"/>
                <a:gd name="T28" fmla="*/ 61 w 158"/>
                <a:gd name="T29" fmla="*/ 9 h 50"/>
                <a:gd name="T30" fmla="*/ 61 w 158"/>
                <a:gd name="T31" fmla="*/ 9 h 50"/>
                <a:gd name="T32" fmla="*/ 27 w 158"/>
                <a:gd name="T33" fmla="*/ 39 h 50"/>
                <a:gd name="T34" fmla="*/ 21 w 158"/>
                <a:gd name="T35" fmla="*/ 47 h 50"/>
                <a:gd name="T36" fmla="*/ 15 w 158"/>
                <a:gd name="T37" fmla="*/ 49 h 50"/>
                <a:gd name="T38" fmla="*/ 0 w 158"/>
                <a:gd name="T39" fmla="*/ 38 h 50"/>
                <a:gd name="T40" fmla="*/ 15 w 158"/>
                <a:gd name="T41" fmla="*/ 49 h 50"/>
                <a:gd name="T42" fmla="*/ 21 w 158"/>
                <a:gd name="T43" fmla="*/ 47 h 50"/>
                <a:gd name="T44" fmla="*/ 28 w 158"/>
                <a:gd name="T45" fmla="*/ 39 h 50"/>
                <a:gd name="T46" fmla="*/ 61 w 158"/>
                <a:gd name="T47" fmla="*/ 9 h 50"/>
                <a:gd name="T48" fmla="*/ 61 w 158"/>
                <a:gd name="T49" fmla="*/ 9 h 50"/>
                <a:gd name="T50" fmla="*/ 81 w 158"/>
                <a:gd name="T51" fmla="*/ 14 h 50"/>
                <a:gd name="T52" fmla="*/ 89 w 158"/>
                <a:gd name="T53" fmla="*/ 15 h 50"/>
                <a:gd name="T54" fmla="*/ 101 w 158"/>
                <a:gd name="T55" fmla="*/ 11 h 50"/>
                <a:gd name="T56" fmla="*/ 111 w 158"/>
                <a:gd name="T57" fmla="*/ 1 h 50"/>
                <a:gd name="T58" fmla="*/ 113 w 158"/>
                <a:gd name="T59" fmla="*/ 0 h 50"/>
                <a:gd name="T60" fmla="*/ 123 w 158"/>
                <a:gd name="T61" fmla="*/ 9 h 50"/>
                <a:gd name="T62" fmla="*/ 132 w 158"/>
                <a:gd name="T63" fmla="*/ 21 h 50"/>
                <a:gd name="T64" fmla="*/ 139 w 158"/>
                <a:gd name="T65" fmla="*/ 23 h 50"/>
                <a:gd name="T66" fmla="*/ 144 w 158"/>
                <a:gd name="T67" fmla="*/ 31 h 50"/>
                <a:gd name="T68" fmla="*/ 139 w 158"/>
                <a:gd name="T69" fmla="*/ 23 h 50"/>
                <a:gd name="T70" fmla="*/ 132 w 158"/>
                <a:gd name="T71" fmla="*/ 21 h 50"/>
                <a:gd name="T72" fmla="*/ 123 w 158"/>
                <a:gd name="T73" fmla="*/ 8 h 50"/>
                <a:gd name="T74" fmla="*/ 113 w 158"/>
                <a:gd name="T7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8" h="50">
                  <a:moveTo>
                    <a:pt x="147" y="42"/>
                  </a:moveTo>
                  <a:cubicBezTo>
                    <a:pt x="149" y="46"/>
                    <a:pt x="151" y="49"/>
                    <a:pt x="154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1" y="49"/>
                    <a:pt x="149" y="46"/>
                    <a:pt x="147" y="42"/>
                  </a:cubicBezTo>
                  <a:moveTo>
                    <a:pt x="158" y="19"/>
                  </a:move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7"/>
                    <a:pt x="155" y="47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moveTo>
                    <a:pt x="113" y="0"/>
                  </a:moveTo>
                  <a:cubicBezTo>
                    <a:pt x="112" y="0"/>
                    <a:pt x="112" y="0"/>
                    <a:pt x="111" y="0"/>
                  </a:cubicBezTo>
                  <a:cubicBezTo>
                    <a:pt x="106" y="2"/>
                    <a:pt x="104" y="8"/>
                    <a:pt x="101" y="11"/>
                  </a:cubicBezTo>
                  <a:cubicBezTo>
                    <a:pt x="98" y="14"/>
                    <a:pt x="93" y="15"/>
                    <a:pt x="89" y="15"/>
                  </a:cubicBezTo>
                  <a:cubicBezTo>
                    <a:pt x="87" y="15"/>
                    <a:pt x="84" y="14"/>
                    <a:pt x="81" y="14"/>
                  </a:cubicBezTo>
                  <a:cubicBezTo>
                    <a:pt x="75" y="12"/>
                    <a:pt x="68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45" y="9"/>
                    <a:pt x="35" y="25"/>
                    <a:pt x="27" y="39"/>
                  </a:cubicBezTo>
                  <a:cubicBezTo>
                    <a:pt x="26" y="42"/>
                    <a:pt x="24" y="45"/>
                    <a:pt x="21" y="47"/>
                  </a:cubicBezTo>
                  <a:cubicBezTo>
                    <a:pt x="19" y="48"/>
                    <a:pt x="17" y="49"/>
                    <a:pt x="15" y="49"/>
                  </a:cubicBezTo>
                  <a:cubicBezTo>
                    <a:pt x="9" y="49"/>
                    <a:pt x="2" y="44"/>
                    <a:pt x="0" y="38"/>
                  </a:cubicBezTo>
                  <a:cubicBezTo>
                    <a:pt x="2" y="44"/>
                    <a:pt x="9" y="49"/>
                    <a:pt x="15" y="49"/>
                  </a:cubicBezTo>
                  <a:cubicBezTo>
                    <a:pt x="17" y="49"/>
                    <a:pt x="19" y="48"/>
                    <a:pt x="21" y="47"/>
                  </a:cubicBezTo>
                  <a:cubicBezTo>
                    <a:pt x="24" y="45"/>
                    <a:pt x="26" y="42"/>
                    <a:pt x="28" y="39"/>
                  </a:cubicBezTo>
                  <a:cubicBezTo>
                    <a:pt x="35" y="25"/>
                    <a:pt x="45" y="10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8" y="9"/>
                    <a:pt x="75" y="12"/>
                    <a:pt x="81" y="14"/>
                  </a:cubicBezTo>
                  <a:cubicBezTo>
                    <a:pt x="84" y="14"/>
                    <a:pt x="87" y="15"/>
                    <a:pt x="89" y="15"/>
                  </a:cubicBezTo>
                  <a:cubicBezTo>
                    <a:pt x="94" y="15"/>
                    <a:pt x="98" y="14"/>
                    <a:pt x="101" y="11"/>
                  </a:cubicBezTo>
                  <a:cubicBezTo>
                    <a:pt x="104" y="8"/>
                    <a:pt x="106" y="2"/>
                    <a:pt x="111" y="1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7" y="0"/>
                    <a:pt x="121" y="4"/>
                    <a:pt x="123" y="9"/>
                  </a:cubicBezTo>
                  <a:cubicBezTo>
                    <a:pt x="126" y="13"/>
                    <a:pt x="127" y="18"/>
                    <a:pt x="132" y="21"/>
                  </a:cubicBezTo>
                  <a:cubicBezTo>
                    <a:pt x="134" y="22"/>
                    <a:pt x="137" y="22"/>
                    <a:pt x="139" y="23"/>
                  </a:cubicBezTo>
                  <a:cubicBezTo>
                    <a:pt x="142" y="25"/>
                    <a:pt x="143" y="28"/>
                    <a:pt x="144" y="31"/>
                  </a:cubicBezTo>
                  <a:cubicBezTo>
                    <a:pt x="143" y="28"/>
                    <a:pt x="142" y="25"/>
                    <a:pt x="139" y="23"/>
                  </a:cubicBezTo>
                  <a:cubicBezTo>
                    <a:pt x="137" y="22"/>
                    <a:pt x="134" y="22"/>
                    <a:pt x="132" y="21"/>
                  </a:cubicBezTo>
                  <a:cubicBezTo>
                    <a:pt x="127" y="18"/>
                    <a:pt x="126" y="13"/>
                    <a:pt x="123" y="8"/>
                  </a:cubicBezTo>
                  <a:cubicBezTo>
                    <a:pt x="121" y="4"/>
                    <a:pt x="117" y="0"/>
                    <a:pt x="113" y="0"/>
                  </a:cubicBezTo>
                </a:path>
              </a:pathLst>
            </a:custGeom>
            <a:solidFill>
              <a:srgbClr val="9A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6" name="îṣḻídè">
              <a:extLst>
                <a:ext uri="{FF2B5EF4-FFF2-40B4-BE49-F238E27FC236}">
                  <a16:creationId xmlns:a16="http://schemas.microsoft.com/office/drawing/2014/main" id="{ADD2BF9D-090B-4464-B016-0C589F09DEAE}"/>
                </a:ext>
              </a:extLst>
            </p:cNvPr>
            <p:cNvSpPr/>
            <p:nvPr/>
          </p:nvSpPr>
          <p:spPr bwMode="auto">
            <a:xfrm>
              <a:off x="5145088" y="1933575"/>
              <a:ext cx="295275" cy="111125"/>
            </a:xfrm>
            <a:custGeom>
              <a:avLst/>
              <a:gdLst>
                <a:gd name="T0" fmla="*/ 203 w 203"/>
                <a:gd name="T1" fmla="*/ 0 h 77"/>
                <a:gd name="T2" fmla="*/ 199 w 203"/>
                <a:gd name="T3" fmla="*/ 9 h 77"/>
                <a:gd name="T4" fmla="*/ 194 w 203"/>
                <a:gd name="T5" fmla="*/ 15 h 77"/>
                <a:gd name="T6" fmla="*/ 191 w 203"/>
                <a:gd name="T7" fmla="*/ 27 h 77"/>
                <a:gd name="T8" fmla="*/ 187 w 203"/>
                <a:gd name="T9" fmla="*/ 70 h 77"/>
                <a:gd name="T10" fmla="*/ 171 w 203"/>
                <a:gd name="T11" fmla="*/ 43 h 77"/>
                <a:gd name="T12" fmla="*/ 164 w 203"/>
                <a:gd name="T13" fmla="*/ 41 h 77"/>
                <a:gd name="T14" fmla="*/ 155 w 203"/>
                <a:gd name="T15" fmla="*/ 29 h 77"/>
                <a:gd name="T16" fmla="*/ 145 w 203"/>
                <a:gd name="T17" fmla="*/ 20 h 77"/>
                <a:gd name="T18" fmla="*/ 143 w 203"/>
                <a:gd name="T19" fmla="*/ 21 h 77"/>
                <a:gd name="T20" fmla="*/ 133 w 203"/>
                <a:gd name="T21" fmla="*/ 31 h 77"/>
                <a:gd name="T22" fmla="*/ 121 w 203"/>
                <a:gd name="T23" fmla="*/ 35 h 77"/>
                <a:gd name="T24" fmla="*/ 113 w 203"/>
                <a:gd name="T25" fmla="*/ 34 h 77"/>
                <a:gd name="T26" fmla="*/ 93 w 203"/>
                <a:gd name="T27" fmla="*/ 29 h 77"/>
                <a:gd name="T28" fmla="*/ 60 w 203"/>
                <a:gd name="T29" fmla="*/ 59 h 77"/>
                <a:gd name="T30" fmla="*/ 53 w 203"/>
                <a:gd name="T31" fmla="*/ 67 h 77"/>
                <a:gd name="T32" fmla="*/ 47 w 203"/>
                <a:gd name="T33" fmla="*/ 69 h 77"/>
                <a:gd name="T34" fmla="*/ 32 w 203"/>
                <a:gd name="T35" fmla="*/ 56 h 77"/>
                <a:gd name="T36" fmla="*/ 30 w 203"/>
                <a:gd name="T37" fmla="*/ 41 h 77"/>
                <a:gd name="T38" fmla="*/ 15 w 203"/>
                <a:gd name="T39" fmla="*/ 34 h 77"/>
                <a:gd name="T40" fmla="*/ 0 w 203"/>
                <a:gd name="T41" fmla="*/ 9 h 77"/>
                <a:gd name="T42" fmla="*/ 1 w 203"/>
                <a:gd name="T43" fmla="*/ 22 h 77"/>
                <a:gd name="T44" fmla="*/ 2 w 203"/>
                <a:gd name="T45" fmla="*/ 24 h 77"/>
                <a:gd name="T46" fmla="*/ 15 w 203"/>
                <a:gd name="T47" fmla="*/ 40 h 77"/>
                <a:gd name="T48" fmla="*/ 30 w 203"/>
                <a:gd name="T49" fmla="*/ 48 h 77"/>
                <a:gd name="T50" fmla="*/ 31 w 203"/>
                <a:gd name="T51" fmla="*/ 50 h 77"/>
                <a:gd name="T52" fmla="*/ 32 w 203"/>
                <a:gd name="T53" fmla="*/ 63 h 77"/>
                <a:gd name="T54" fmla="*/ 32 w 203"/>
                <a:gd name="T55" fmla="*/ 65 h 77"/>
                <a:gd name="T56" fmla="*/ 47 w 203"/>
                <a:gd name="T57" fmla="*/ 76 h 77"/>
                <a:gd name="T58" fmla="*/ 53 w 203"/>
                <a:gd name="T59" fmla="*/ 74 h 77"/>
                <a:gd name="T60" fmla="*/ 59 w 203"/>
                <a:gd name="T61" fmla="*/ 66 h 77"/>
                <a:gd name="T62" fmla="*/ 93 w 203"/>
                <a:gd name="T63" fmla="*/ 36 h 77"/>
                <a:gd name="T64" fmla="*/ 93 w 203"/>
                <a:gd name="T65" fmla="*/ 36 h 77"/>
                <a:gd name="T66" fmla="*/ 113 w 203"/>
                <a:gd name="T67" fmla="*/ 41 h 77"/>
                <a:gd name="T68" fmla="*/ 121 w 203"/>
                <a:gd name="T69" fmla="*/ 42 h 77"/>
                <a:gd name="T70" fmla="*/ 133 w 203"/>
                <a:gd name="T71" fmla="*/ 38 h 77"/>
                <a:gd name="T72" fmla="*/ 143 w 203"/>
                <a:gd name="T73" fmla="*/ 27 h 77"/>
                <a:gd name="T74" fmla="*/ 145 w 203"/>
                <a:gd name="T75" fmla="*/ 27 h 77"/>
                <a:gd name="T76" fmla="*/ 155 w 203"/>
                <a:gd name="T77" fmla="*/ 35 h 77"/>
                <a:gd name="T78" fmla="*/ 164 w 203"/>
                <a:gd name="T79" fmla="*/ 48 h 77"/>
                <a:gd name="T80" fmla="*/ 171 w 203"/>
                <a:gd name="T81" fmla="*/ 50 h 77"/>
                <a:gd name="T82" fmla="*/ 176 w 203"/>
                <a:gd name="T83" fmla="*/ 58 h 77"/>
                <a:gd name="T84" fmla="*/ 179 w 203"/>
                <a:gd name="T85" fmla="*/ 69 h 77"/>
                <a:gd name="T86" fmla="*/ 186 w 203"/>
                <a:gd name="T87" fmla="*/ 77 h 77"/>
                <a:gd name="T88" fmla="*/ 187 w 203"/>
                <a:gd name="T89" fmla="*/ 77 h 77"/>
                <a:gd name="T90" fmla="*/ 187 w 203"/>
                <a:gd name="T91" fmla="*/ 75 h 77"/>
                <a:gd name="T92" fmla="*/ 190 w 203"/>
                <a:gd name="T93" fmla="*/ 46 h 77"/>
                <a:gd name="T94" fmla="*/ 190 w 203"/>
                <a:gd name="T95" fmla="*/ 46 h 77"/>
                <a:gd name="T96" fmla="*/ 191 w 203"/>
                <a:gd name="T97" fmla="*/ 34 h 77"/>
                <a:gd name="T98" fmla="*/ 194 w 203"/>
                <a:gd name="T99" fmla="*/ 22 h 77"/>
                <a:gd name="T100" fmla="*/ 199 w 203"/>
                <a:gd name="T101" fmla="*/ 16 h 77"/>
                <a:gd name="T102" fmla="*/ 200 w 203"/>
                <a:gd name="T103" fmla="*/ 15 h 77"/>
                <a:gd name="T104" fmla="*/ 203 w 203"/>
                <a:gd name="T10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3" h="77">
                  <a:moveTo>
                    <a:pt x="203" y="0"/>
                  </a:moveTo>
                  <a:cubicBezTo>
                    <a:pt x="203" y="3"/>
                    <a:pt x="201" y="6"/>
                    <a:pt x="199" y="9"/>
                  </a:cubicBezTo>
                  <a:cubicBezTo>
                    <a:pt x="198" y="11"/>
                    <a:pt x="196" y="13"/>
                    <a:pt x="194" y="15"/>
                  </a:cubicBezTo>
                  <a:cubicBezTo>
                    <a:pt x="192" y="19"/>
                    <a:pt x="191" y="23"/>
                    <a:pt x="191" y="27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76" y="68"/>
                    <a:pt x="181" y="49"/>
                    <a:pt x="171" y="43"/>
                  </a:cubicBezTo>
                  <a:cubicBezTo>
                    <a:pt x="169" y="42"/>
                    <a:pt x="166" y="42"/>
                    <a:pt x="164" y="41"/>
                  </a:cubicBezTo>
                  <a:cubicBezTo>
                    <a:pt x="159" y="38"/>
                    <a:pt x="157" y="33"/>
                    <a:pt x="155" y="29"/>
                  </a:cubicBezTo>
                  <a:cubicBezTo>
                    <a:pt x="153" y="25"/>
                    <a:pt x="149" y="20"/>
                    <a:pt x="145" y="20"/>
                  </a:cubicBezTo>
                  <a:cubicBezTo>
                    <a:pt x="144" y="20"/>
                    <a:pt x="144" y="20"/>
                    <a:pt x="143" y="21"/>
                  </a:cubicBezTo>
                  <a:cubicBezTo>
                    <a:pt x="138" y="22"/>
                    <a:pt x="136" y="28"/>
                    <a:pt x="133" y="31"/>
                  </a:cubicBezTo>
                  <a:cubicBezTo>
                    <a:pt x="130" y="34"/>
                    <a:pt x="126" y="35"/>
                    <a:pt x="121" y="35"/>
                  </a:cubicBezTo>
                  <a:cubicBezTo>
                    <a:pt x="119" y="35"/>
                    <a:pt x="116" y="34"/>
                    <a:pt x="113" y="34"/>
                  </a:cubicBezTo>
                  <a:cubicBezTo>
                    <a:pt x="106" y="32"/>
                    <a:pt x="100" y="29"/>
                    <a:pt x="93" y="29"/>
                  </a:cubicBezTo>
                  <a:cubicBezTo>
                    <a:pt x="77" y="30"/>
                    <a:pt x="67" y="45"/>
                    <a:pt x="60" y="59"/>
                  </a:cubicBezTo>
                  <a:cubicBezTo>
                    <a:pt x="58" y="62"/>
                    <a:pt x="56" y="65"/>
                    <a:pt x="53" y="67"/>
                  </a:cubicBezTo>
                  <a:cubicBezTo>
                    <a:pt x="51" y="68"/>
                    <a:pt x="49" y="69"/>
                    <a:pt x="47" y="69"/>
                  </a:cubicBezTo>
                  <a:cubicBezTo>
                    <a:pt x="40" y="69"/>
                    <a:pt x="33" y="63"/>
                    <a:pt x="32" y="56"/>
                  </a:cubicBezTo>
                  <a:cubicBezTo>
                    <a:pt x="31" y="51"/>
                    <a:pt x="33" y="46"/>
                    <a:pt x="30" y="41"/>
                  </a:cubicBezTo>
                  <a:cubicBezTo>
                    <a:pt x="27" y="37"/>
                    <a:pt x="20" y="36"/>
                    <a:pt x="15" y="34"/>
                  </a:cubicBezTo>
                  <a:cubicBezTo>
                    <a:pt x="6" y="29"/>
                    <a:pt x="1" y="19"/>
                    <a:pt x="0" y="9"/>
                  </a:cubicBezTo>
                  <a:cubicBezTo>
                    <a:pt x="0" y="13"/>
                    <a:pt x="0" y="18"/>
                    <a:pt x="1" y="22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4" y="31"/>
                    <a:pt x="9" y="37"/>
                    <a:pt x="15" y="40"/>
                  </a:cubicBezTo>
                  <a:cubicBezTo>
                    <a:pt x="20" y="43"/>
                    <a:pt x="27" y="44"/>
                    <a:pt x="30" y="48"/>
                  </a:cubicBezTo>
                  <a:cubicBezTo>
                    <a:pt x="30" y="49"/>
                    <a:pt x="31" y="50"/>
                    <a:pt x="31" y="50"/>
                  </a:cubicBezTo>
                  <a:cubicBezTo>
                    <a:pt x="32" y="54"/>
                    <a:pt x="31" y="59"/>
                    <a:pt x="32" y="63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4" y="71"/>
                    <a:pt x="41" y="76"/>
                    <a:pt x="47" y="76"/>
                  </a:cubicBezTo>
                  <a:cubicBezTo>
                    <a:pt x="49" y="76"/>
                    <a:pt x="51" y="75"/>
                    <a:pt x="53" y="74"/>
                  </a:cubicBezTo>
                  <a:cubicBezTo>
                    <a:pt x="56" y="72"/>
                    <a:pt x="58" y="69"/>
                    <a:pt x="59" y="66"/>
                  </a:cubicBezTo>
                  <a:cubicBezTo>
                    <a:pt x="67" y="52"/>
                    <a:pt x="77" y="36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100" y="36"/>
                    <a:pt x="107" y="39"/>
                    <a:pt x="113" y="41"/>
                  </a:cubicBezTo>
                  <a:cubicBezTo>
                    <a:pt x="116" y="41"/>
                    <a:pt x="119" y="42"/>
                    <a:pt x="121" y="42"/>
                  </a:cubicBezTo>
                  <a:cubicBezTo>
                    <a:pt x="125" y="42"/>
                    <a:pt x="130" y="41"/>
                    <a:pt x="133" y="38"/>
                  </a:cubicBezTo>
                  <a:cubicBezTo>
                    <a:pt x="136" y="35"/>
                    <a:pt x="138" y="29"/>
                    <a:pt x="143" y="27"/>
                  </a:cubicBezTo>
                  <a:cubicBezTo>
                    <a:pt x="144" y="27"/>
                    <a:pt x="144" y="27"/>
                    <a:pt x="145" y="27"/>
                  </a:cubicBezTo>
                  <a:cubicBezTo>
                    <a:pt x="149" y="27"/>
                    <a:pt x="153" y="31"/>
                    <a:pt x="155" y="35"/>
                  </a:cubicBezTo>
                  <a:cubicBezTo>
                    <a:pt x="158" y="40"/>
                    <a:pt x="159" y="45"/>
                    <a:pt x="164" y="48"/>
                  </a:cubicBezTo>
                  <a:cubicBezTo>
                    <a:pt x="166" y="49"/>
                    <a:pt x="169" y="49"/>
                    <a:pt x="171" y="50"/>
                  </a:cubicBezTo>
                  <a:cubicBezTo>
                    <a:pt x="174" y="52"/>
                    <a:pt x="175" y="55"/>
                    <a:pt x="176" y="58"/>
                  </a:cubicBezTo>
                  <a:cubicBezTo>
                    <a:pt x="178" y="62"/>
                    <a:pt x="178" y="66"/>
                    <a:pt x="179" y="69"/>
                  </a:cubicBezTo>
                  <a:cubicBezTo>
                    <a:pt x="181" y="73"/>
                    <a:pt x="183" y="76"/>
                    <a:pt x="186" y="77"/>
                  </a:cubicBezTo>
                  <a:cubicBezTo>
                    <a:pt x="186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0"/>
                    <a:pt x="192" y="26"/>
                    <a:pt x="194" y="22"/>
                  </a:cubicBezTo>
                  <a:cubicBezTo>
                    <a:pt x="196" y="20"/>
                    <a:pt x="198" y="18"/>
                    <a:pt x="199" y="16"/>
                  </a:cubicBezTo>
                  <a:cubicBezTo>
                    <a:pt x="200" y="16"/>
                    <a:pt x="200" y="15"/>
                    <a:pt x="200" y="15"/>
                  </a:cubicBezTo>
                  <a:cubicBezTo>
                    <a:pt x="203" y="10"/>
                    <a:pt x="203" y="5"/>
                    <a:pt x="203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7" name="îśḷídé">
              <a:extLst>
                <a:ext uri="{FF2B5EF4-FFF2-40B4-BE49-F238E27FC236}">
                  <a16:creationId xmlns:a16="http://schemas.microsoft.com/office/drawing/2014/main" id="{41493E82-568A-4F59-A09B-F28E5F7ED521}"/>
                </a:ext>
              </a:extLst>
            </p:cNvPr>
            <p:cNvSpPr/>
            <p:nvPr/>
          </p:nvSpPr>
          <p:spPr bwMode="auto">
            <a:xfrm>
              <a:off x="5143501" y="1871663"/>
              <a:ext cx="9525" cy="33338"/>
            </a:xfrm>
            <a:custGeom>
              <a:avLst/>
              <a:gdLst>
                <a:gd name="T0" fmla="*/ 1 w 7"/>
                <a:gd name="T1" fmla="*/ 0 h 23"/>
                <a:gd name="T2" fmla="*/ 1 w 7"/>
                <a:gd name="T3" fmla="*/ 9 h 23"/>
                <a:gd name="T4" fmla="*/ 5 w 7"/>
                <a:gd name="T5" fmla="*/ 19 h 23"/>
                <a:gd name="T6" fmla="*/ 6 w 7"/>
                <a:gd name="T7" fmla="*/ 23 h 23"/>
                <a:gd name="T8" fmla="*/ 5 w 7"/>
                <a:gd name="T9" fmla="*/ 12 h 23"/>
                <a:gd name="T10" fmla="*/ 1 w 7"/>
                <a:gd name="T11" fmla="*/ 2 h 23"/>
                <a:gd name="T12" fmla="*/ 1 w 7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3">
                  <a:moveTo>
                    <a:pt x="1" y="0"/>
                  </a:moveTo>
                  <a:cubicBezTo>
                    <a:pt x="0" y="3"/>
                    <a:pt x="0" y="6"/>
                    <a:pt x="1" y="9"/>
                  </a:cubicBezTo>
                  <a:cubicBezTo>
                    <a:pt x="2" y="12"/>
                    <a:pt x="4" y="15"/>
                    <a:pt x="5" y="19"/>
                  </a:cubicBezTo>
                  <a:cubicBezTo>
                    <a:pt x="6" y="20"/>
                    <a:pt x="6" y="22"/>
                    <a:pt x="6" y="23"/>
                  </a:cubicBezTo>
                  <a:cubicBezTo>
                    <a:pt x="7" y="19"/>
                    <a:pt x="6" y="15"/>
                    <a:pt x="5" y="12"/>
                  </a:cubicBezTo>
                  <a:cubicBezTo>
                    <a:pt x="4" y="8"/>
                    <a:pt x="2" y="5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8" name="î$liḑé">
              <a:extLst>
                <a:ext uri="{FF2B5EF4-FFF2-40B4-BE49-F238E27FC236}">
                  <a16:creationId xmlns:a16="http://schemas.microsoft.com/office/drawing/2014/main" id="{E1AA954E-184D-4795-A2DD-BEB98D100D56}"/>
                </a:ext>
              </a:extLst>
            </p:cNvPr>
            <p:cNvSpPr/>
            <p:nvPr/>
          </p:nvSpPr>
          <p:spPr bwMode="auto">
            <a:xfrm>
              <a:off x="5405438" y="2311400"/>
              <a:ext cx="220663" cy="139700"/>
            </a:xfrm>
            <a:custGeom>
              <a:avLst/>
              <a:gdLst>
                <a:gd name="T0" fmla="*/ 150 w 152"/>
                <a:gd name="T1" fmla="*/ 0 h 97"/>
                <a:gd name="T2" fmla="*/ 100 w 152"/>
                <a:gd name="T3" fmla="*/ 20 h 97"/>
                <a:gd name="T4" fmla="*/ 69 w 152"/>
                <a:gd name="T5" fmla="*/ 25 h 97"/>
                <a:gd name="T6" fmla="*/ 61 w 152"/>
                <a:gd name="T7" fmla="*/ 25 h 97"/>
                <a:gd name="T8" fmla="*/ 1 w 152"/>
                <a:gd name="T9" fmla="*/ 48 h 97"/>
                <a:gd name="T10" fmla="*/ 0 w 152"/>
                <a:gd name="T11" fmla="*/ 97 h 97"/>
                <a:gd name="T12" fmla="*/ 0 w 152"/>
                <a:gd name="T13" fmla="*/ 97 h 97"/>
                <a:gd name="T14" fmla="*/ 76 w 152"/>
                <a:gd name="T15" fmla="*/ 87 h 97"/>
                <a:gd name="T16" fmla="*/ 144 w 152"/>
                <a:gd name="T17" fmla="*/ 69 h 97"/>
                <a:gd name="T18" fmla="*/ 152 w 152"/>
                <a:gd name="T19" fmla="*/ 67 h 97"/>
                <a:gd name="T20" fmla="*/ 150 w 152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97">
                  <a:moveTo>
                    <a:pt x="150" y="0"/>
                  </a:moveTo>
                  <a:cubicBezTo>
                    <a:pt x="150" y="0"/>
                    <a:pt x="110" y="13"/>
                    <a:pt x="100" y="20"/>
                  </a:cubicBezTo>
                  <a:cubicBezTo>
                    <a:pt x="94" y="25"/>
                    <a:pt x="78" y="25"/>
                    <a:pt x="69" y="25"/>
                  </a:cubicBezTo>
                  <a:cubicBezTo>
                    <a:pt x="64" y="25"/>
                    <a:pt x="61" y="25"/>
                    <a:pt x="61" y="25"/>
                  </a:cubicBezTo>
                  <a:cubicBezTo>
                    <a:pt x="61" y="25"/>
                    <a:pt x="32" y="27"/>
                    <a:pt x="1" y="4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8" y="97"/>
                    <a:pt x="66" y="90"/>
                    <a:pt x="76" y="87"/>
                  </a:cubicBezTo>
                  <a:cubicBezTo>
                    <a:pt x="96" y="83"/>
                    <a:pt x="144" y="69"/>
                    <a:pt x="144" y="69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2" y="38"/>
                    <a:pt x="151" y="10"/>
                    <a:pt x="150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9" name="îṧḷïḍè">
              <a:extLst>
                <a:ext uri="{FF2B5EF4-FFF2-40B4-BE49-F238E27FC236}">
                  <a16:creationId xmlns:a16="http://schemas.microsoft.com/office/drawing/2014/main" id="{A828212F-EB51-4B44-977D-90365F4E7C8B}"/>
                </a:ext>
              </a:extLst>
            </p:cNvPr>
            <p:cNvSpPr/>
            <p:nvPr/>
          </p:nvSpPr>
          <p:spPr bwMode="auto">
            <a:xfrm>
              <a:off x="5345113" y="2381250"/>
              <a:ext cx="61913" cy="69850"/>
            </a:xfrm>
            <a:custGeom>
              <a:avLst/>
              <a:gdLst>
                <a:gd name="T0" fmla="*/ 43 w 43"/>
                <a:gd name="T1" fmla="*/ 0 h 49"/>
                <a:gd name="T2" fmla="*/ 18 w 43"/>
                <a:gd name="T3" fmla="*/ 23 h 49"/>
                <a:gd name="T4" fmla="*/ 42 w 43"/>
                <a:gd name="T5" fmla="*/ 49 h 49"/>
                <a:gd name="T6" fmla="*/ 43 w 43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9">
                  <a:moveTo>
                    <a:pt x="43" y="0"/>
                  </a:moveTo>
                  <a:cubicBezTo>
                    <a:pt x="35" y="6"/>
                    <a:pt x="26" y="13"/>
                    <a:pt x="18" y="23"/>
                  </a:cubicBezTo>
                  <a:cubicBezTo>
                    <a:pt x="0" y="43"/>
                    <a:pt x="17" y="49"/>
                    <a:pt x="42" y="49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0" name="ïş1ïdè">
              <a:extLst>
                <a:ext uri="{FF2B5EF4-FFF2-40B4-BE49-F238E27FC236}">
                  <a16:creationId xmlns:a16="http://schemas.microsoft.com/office/drawing/2014/main" id="{2282477A-85F8-464C-8962-2A2E6DB20176}"/>
                </a:ext>
              </a:extLst>
            </p:cNvPr>
            <p:cNvSpPr/>
            <p:nvPr/>
          </p:nvSpPr>
          <p:spPr bwMode="auto">
            <a:xfrm>
              <a:off x="5314951" y="2289175"/>
              <a:ext cx="496888" cy="180975"/>
            </a:xfrm>
            <a:custGeom>
              <a:avLst/>
              <a:gdLst>
                <a:gd name="T0" fmla="*/ 335 w 343"/>
                <a:gd name="T1" fmla="*/ 24 h 125"/>
                <a:gd name="T2" fmla="*/ 340 w 343"/>
                <a:gd name="T3" fmla="*/ 40 h 125"/>
                <a:gd name="T4" fmla="*/ 337 w 343"/>
                <a:gd name="T5" fmla="*/ 44 h 125"/>
                <a:gd name="T6" fmla="*/ 296 w 343"/>
                <a:gd name="T7" fmla="*/ 65 h 125"/>
                <a:gd name="T8" fmla="*/ 206 w 343"/>
                <a:gd name="T9" fmla="*/ 80 h 125"/>
                <a:gd name="T10" fmla="*/ 205 w 343"/>
                <a:gd name="T11" fmla="*/ 81 h 125"/>
                <a:gd name="T12" fmla="*/ 138 w 343"/>
                <a:gd name="T13" fmla="*/ 99 h 125"/>
                <a:gd name="T14" fmla="*/ 38 w 343"/>
                <a:gd name="T15" fmla="*/ 82 h 125"/>
                <a:gd name="T16" fmla="*/ 122 w 343"/>
                <a:gd name="T17" fmla="*/ 37 h 125"/>
                <a:gd name="T18" fmla="*/ 124 w 343"/>
                <a:gd name="T19" fmla="*/ 37 h 125"/>
                <a:gd name="T20" fmla="*/ 162 w 343"/>
                <a:gd name="T21" fmla="*/ 32 h 125"/>
                <a:gd name="T22" fmla="*/ 177 w 343"/>
                <a:gd name="T23" fmla="*/ 24 h 125"/>
                <a:gd name="T24" fmla="*/ 236 w 343"/>
                <a:gd name="T25" fmla="*/ 7 h 125"/>
                <a:gd name="T26" fmla="*/ 277 w 343"/>
                <a:gd name="T27" fmla="*/ 0 h 125"/>
                <a:gd name="T28" fmla="*/ 284 w 343"/>
                <a:gd name="T29" fmla="*/ 1 h 125"/>
                <a:gd name="T30" fmla="*/ 335 w 343"/>
                <a:gd name="T31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3" h="125">
                  <a:moveTo>
                    <a:pt x="335" y="24"/>
                  </a:moveTo>
                  <a:cubicBezTo>
                    <a:pt x="340" y="27"/>
                    <a:pt x="343" y="34"/>
                    <a:pt x="340" y="40"/>
                  </a:cubicBezTo>
                  <a:cubicBezTo>
                    <a:pt x="340" y="41"/>
                    <a:pt x="339" y="43"/>
                    <a:pt x="337" y="44"/>
                  </a:cubicBezTo>
                  <a:cubicBezTo>
                    <a:pt x="327" y="53"/>
                    <a:pt x="311" y="63"/>
                    <a:pt x="296" y="65"/>
                  </a:cubicBezTo>
                  <a:cubicBezTo>
                    <a:pt x="272" y="67"/>
                    <a:pt x="212" y="79"/>
                    <a:pt x="206" y="80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00" y="82"/>
                    <a:pt x="157" y="95"/>
                    <a:pt x="138" y="99"/>
                  </a:cubicBezTo>
                  <a:cubicBezTo>
                    <a:pt x="118" y="103"/>
                    <a:pt x="0" y="125"/>
                    <a:pt x="38" y="82"/>
                  </a:cubicBezTo>
                  <a:cubicBezTo>
                    <a:pt x="60" y="57"/>
                    <a:pt x="90" y="41"/>
                    <a:pt x="122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8" y="37"/>
                    <a:pt x="153" y="38"/>
                    <a:pt x="162" y="32"/>
                  </a:cubicBezTo>
                  <a:cubicBezTo>
                    <a:pt x="167" y="29"/>
                    <a:pt x="172" y="26"/>
                    <a:pt x="177" y="24"/>
                  </a:cubicBezTo>
                  <a:cubicBezTo>
                    <a:pt x="196" y="17"/>
                    <a:pt x="215" y="11"/>
                    <a:pt x="236" y="7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9" y="0"/>
                    <a:pt x="281" y="0"/>
                    <a:pt x="284" y="1"/>
                  </a:cubicBezTo>
                  <a:lnTo>
                    <a:pt x="335" y="24"/>
                  </a:lnTo>
                  <a:close/>
                </a:path>
              </a:pathLst>
            </a:custGeom>
            <a:solidFill>
              <a:srgbClr val="BE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1" name="iṡľîḍé">
              <a:extLst>
                <a:ext uri="{FF2B5EF4-FFF2-40B4-BE49-F238E27FC236}">
                  <a16:creationId xmlns:a16="http://schemas.microsoft.com/office/drawing/2014/main" id="{BBCCDC6E-64E9-49E2-B94B-AA6D8DABFF22}"/>
                </a:ext>
              </a:extLst>
            </p:cNvPr>
            <p:cNvSpPr/>
            <p:nvPr/>
          </p:nvSpPr>
          <p:spPr bwMode="auto">
            <a:xfrm>
              <a:off x="5584826" y="2157413"/>
              <a:ext cx="327025" cy="206375"/>
            </a:xfrm>
            <a:custGeom>
              <a:avLst/>
              <a:gdLst>
                <a:gd name="T0" fmla="*/ 62 w 226"/>
                <a:gd name="T1" fmla="*/ 1 h 142"/>
                <a:gd name="T2" fmla="*/ 82 w 226"/>
                <a:gd name="T3" fmla="*/ 0 h 142"/>
                <a:gd name="T4" fmla="*/ 118 w 226"/>
                <a:gd name="T5" fmla="*/ 15 h 142"/>
                <a:gd name="T6" fmla="*/ 144 w 226"/>
                <a:gd name="T7" fmla="*/ 35 h 142"/>
                <a:gd name="T8" fmla="*/ 178 w 226"/>
                <a:gd name="T9" fmla="*/ 49 h 142"/>
                <a:gd name="T10" fmla="*/ 198 w 226"/>
                <a:gd name="T11" fmla="*/ 63 h 142"/>
                <a:gd name="T12" fmla="*/ 206 w 226"/>
                <a:gd name="T13" fmla="*/ 81 h 142"/>
                <a:gd name="T14" fmla="*/ 216 w 226"/>
                <a:gd name="T15" fmla="*/ 123 h 142"/>
                <a:gd name="T16" fmla="*/ 169 w 226"/>
                <a:gd name="T17" fmla="*/ 140 h 142"/>
                <a:gd name="T18" fmla="*/ 152 w 226"/>
                <a:gd name="T19" fmla="*/ 140 h 142"/>
                <a:gd name="T20" fmla="*/ 82 w 226"/>
                <a:gd name="T21" fmla="*/ 91 h 142"/>
                <a:gd name="T22" fmla="*/ 26 w 226"/>
                <a:gd name="T23" fmla="*/ 103 h 142"/>
                <a:gd name="T24" fmla="*/ 0 w 226"/>
                <a:gd name="T25" fmla="*/ 49 h 142"/>
                <a:gd name="T26" fmla="*/ 62 w 226"/>
                <a:gd name="T27" fmla="*/ 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42">
                  <a:moveTo>
                    <a:pt x="62" y="1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03" y="15"/>
                    <a:pt x="118" y="15"/>
                  </a:cubicBezTo>
                  <a:cubicBezTo>
                    <a:pt x="134" y="15"/>
                    <a:pt x="144" y="35"/>
                    <a:pt x="144" y="35"/>
                  </a:cubicBezTo>
                  <a:cubicBezTo>
                    <a:pt x="144" y="35"/>
                    <a:pt x="170" y="48"/>
                    <a:pt x="178" y="49"/>
                  </a:cubicBezTo>
                  <a:cubicBezTo>
                    <a:pt x="187" y="51"/>
                    <a:pt x="202" y="60"/>
                    <a:pt x="198" y="63"/>
                  </a:cubicBezTo>
                  <a:cubicBezTo>
                    <a:pt x="193" y="67"/>
                    <a:pt x="199" y="75"/>
                    <a:pt x="206" y="81"/>
                  </a:cubicBezTo>
                  <a:cubicBezTo>
                    <a:pt x="214" y="87"/>
                    <a:pt x="226" y="118"/>
                    <a:pt x="216" y="123"/>
                  </a:cubicBezTo>
                  <a:cubicBezTo>
                    <a:pt x="206" y="127"/>
                    <a:pt x="177" y="136"/>
                    <a:pt x="169" y="140"/>
                  </a:cubicBezTo>
                  <a:cubicBezTo>
                    <a:pt x="163" y="142"/>
                    <a:pt x="157" y="142"/>
                    <a:pt x="152" y="140"/>
                  </a:cubicBezTo>
                  <a:cubicBezTo>
                    <a:pt x="152" y="140"/>
                    <a:pt x="105" y="80"/>
                    <a:pt x="82" y="91"/>
                  </a:cubicBezTo>
                  <a:cubicBezTo>
                    <a:pt x="58" y="102"/>
                    <a:pt x="26" y="103"/>
                    <a:pt x="26" y="103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2" name="íṣḷiḓé">
              <a:extLst>
                <a:ext uri="{FF2B5EF4-FFF2-40B4-BE49-F238E27FC236}">
                  <a16:creationId xmlns:a16="http://schemas.microsoft.com/office/drawing/2014/main" id="{20DA1DC8-21AE-4D42-B3A9-D16AE398D7CE}"/>
                </a:ext>
              </a:extLst>
            </p:cNvPr>
            <p:cNvSpPr/>
            <p:nvPr/>
          </p:nvSpPr>
          <p:spPr bwMode="auto">
            <a:xfrm>
              <a:off x="6434138" y="3792538"/>
              <a:ext cx="82550" cy="52388"/>
            </a:xfrm>
            <a:custGeom>
              <a:avLst/>
              <a:gdLst>
                <a:gd name="T0" fmla="*/ 57 w 57"/>
                <a:gd name="T1" fmla="*/ 8 h 36"/>
                <a:gd name="T2" fmla="*/ 0 w 57"/>
                <a:gd name="T3" fmla="*/ 23 h 36"/>
                <a:gd name="T4" fmla="*/ 49 w 57"/>
                <a:gd name="T5" fmla="*/ 22 h 36"/>
                <a:gd name="T6" fmla="*/ 57 w 57"/>
                <a:gd name="T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6">
                  <a:moveTo>
                    <a:pt x="57" y="8"/>
                  </a:moveTo>
                  <a:cubicBezTo>
                    <a:pt x="57" y="8"/>
                    <a:pt x="23" y="0"/>
                    <a:pt x="0" y="23"/>
                  </a:cubicBezTo>
                  <a:cubicBezTo>
                    <a:pt x="0" y="23"/>
                    <a:pt x="14" y="36"/>
                    <a:pt x="49" y="22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3" name="îslïḋè">
              <a:extLst>
                <a:ext uri="{FF2B5EF4-FFF2-40B4-BE49-F238E27FC236}">
                  <a16:creationId xmlns:a16="http://schemas.microsoft.com/office/drawing/2014/main" id="{01847A3B-AEC9-4763-B3BD-E60E97B60C06}"/>
                </a:ext>
              </a:extLst>
            </p:cNvPr>
            <p:cNvSpPr/>
            <p:nvPr/>
          </p:nvSpPr>
          <p:spPr bwMode="auto">
            <a:xfrm>
              <a:off x="6508751" y="3802063"/>
              <a:ext cx="44450" cy="85725"/>
            </a:xfrm>
            <a:custGeom>
              <a:avLst/>
              <a:gdLst>
                <a:gd name="T0" fmla="*/ 10 w 31"/>
                <a:gd name="T1" fmla="*/ 0 h 59"/>
                <a:gd name="T2" fmla="*/ 18 w 31"/>
                <a:gd name="T3" fmla="*/ 59 h 59"/>
                <a:gd name="T4" fmla="*/ 0 w 31"/>
                <a:gd name="T5" fmla="*/ 14 h 59"/>
                <a:gd name="T6" fmla="*/ 10 w 3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9">
                  <a:moveTo>
                    <a:pt x="10" y="0"/>
                  </a:moveTo>
                  <a:cubicBezTo>
                    <a:pt x="10" y="0"/>
                    <a:pt x="31" y="30"/>
                    <a:pt x="18" y="59"/>
                  </a:cubicBezTo>
                  <a:cubicBezTo>
                    <a:pt x="18" y="59"/>
                    <a:pt x="0" y="51"/>
                    <a:pt x="0" y="1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4" name="îŝḻîḑê">
              <a:extLst>
                <a:ext uri="{FF2B5EF4-FFF2-40B4-BE49-F238E27FC236}">
                  <a16:creationId xmlns:a16="http://schemas.microsoft.com/office/drawing/2014/main" id="{B5E9B652-F6FF-4E0C-834C-30ED4BE3F755}"/>
                </a:ext>
              </a:extLst>
            </p:cNvPr>
            <p:cNvSpPr/>
            <p:nvPr/>
          </p:nvSpPr>
          <p:spPr bwMode="auto">
            <a:xfrm>
              <a:off x="6453188" y="3700463"/>
              <a:ext cx="103188" cy="73025"/>
            </a:xfrm>
            <a:custGeom>
              <a:avLst/>
              <a:gdLst>
                <a:gd name="T0" fmla="*/ 71 w 71"/>
                <a:gd name="T1" fmla="*/ 27 h 50"/>
                <a:gd name="T2" fmla="*/ 0 w 71"/>
                <a:gd name="T3" fmla="*/ 32 h 50"/>
                <a:gd name="T4" fmla="*/ 32 w 71"/>
                <a:gd name="T5" fmla="*/ 50 h 50"/>
                <a:gd name="T6" fmla="*/ 71 w 71"/>
                <a:gd name="T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0">
                  <a:moveTo>
                    <a:pt x="71" y="27"/>
                  </a:moveTo>
                  <a:cubicBezTo>
                    <a:pt x="71" y="27"/>
                    <a:pt x="59" y="0"/>
                    <a:pt x="0" y="32"/>
                  </a:cubicBezTo>
                  <a:cubicBezTo>
                    <a:pt x="0" y="32"/>
                    <a:pt x="7" y="50"/>
                    <a:pt x="32" y="50"/>
                  </a:cubicBezTo>
                  <a:cubicBezTo>
                    <a:pt x="56" y="50"/>
                    <a:pt x="64" y="40"/>
                    <a:pt x="71" y="2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5" name="ïŝlíḑe">
              <a:extLst>
                <a:ext uri="{FF2B5EF4-FFF2-40B4-BE49-F238E27FC236}">
                  <a16:creationId xmlns:a16="http://schemas.microsoft.com/office/drawing/2014/main" id="{D53D2457-4EED-499E-9AB8-5BBFF5456374}"/>
                </a:ext>
              </a:extLst>
            </p:cNvPr>
            <p:cNvSpPr/>
            <p:nvPr/>
          </p:nvSpPr>
          <p:spPr bwMode="auto">
            <a:xfrm>
              <a:off x="6542088" y="3735388"/>
              <a:ext cx="61913" cy="100013"/>
            </a:xfrm>
            <a:custGeom>
              <a:avLst/>
              <a:gdLst>
                <a:gd name="T0" fmla="*/ 14 w 43"/>
                <a:gd name="T1" fmla="*/ 1 h 69"/>
                <a:gd name="T2" fmla="*/ 42 w 43"/>
                <a:gd name="T3" fmla="*/ 66 h 69"/>
                <a:gd name="T4" fmla="*/ 11 w 43"/>
                <a:gd name="T5" fmla="*/ 47 h 69"/>
                <a:gd name="T6" fmla="*/ 14 w 43"/>
                <a:gd name="T7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9">
                  <a:moveTo>
                    <a:pt x="14" y="1"/>
                  </a:moveTo>
                  <a:cubicBezTo>
                    <a:pt x="14" y="1"/>
                    <a:pt x="43" y="0"/>
                    <a:pt x="42" y="66"/>
                  </a:cubicBezTo>
                  <a:cubicBezTo>
                    <a:pt x="42" y="66"/>
                    <a:pt x="23" y="69"/>
                    <a:pt x="11" y="47"/>
                  </a:cubicBezTo>
                  <a:cubicBezTo>
                    <a:pt x="0" y="25"/>
                    <a:pt x="6" y="14"/>
                    <a:pt x="14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6" name="íṧ1íḋé">
              <a:extLst>
                <a:ext uri="{FF2B5EF4-FFF2-40B4-BE49-F238E27FC236}">
                  <a16:creationId xmlns:a16="http://schemas.microsoft.com/office/drawing/2014/main" id="{D156C072-8274-4265-9DA2-82ADA20B5892}"/>
                </a:ext>
              </a:extLst>
            </p:cNvPr>
            <p:cNvSpPr/>
            <p:nvPr/>
          </p:nvSpPr>
          <p:spPr bwMode="auto">
            <a:xfrm>
              <a:off x="6483351" y="3594100"/>
              <a:ext cx="107950" cy="103188"/>
            </a:xfrm>
            <a:custGeom>
              <a:avLst/>
              <a:gdLst>
                <a:gd name="T0" fmla="*/ 74 w 74"/>
                <a:gd name="T1" fmla="*/ 47 h 71"/>
                <a:gd name="T2" fmla="*/ 0 w 74"/>
                <a:gd name="T3" fmla="*/ 29 h 71"/>
                <a:gd name="T4" fmla="*/ 67 w 74"/>
                <a:gd name="T5" fmla="*/ 62 h 71"/>
                <a:gd name="T6" fmla="*/ 74 w 74"/>
                <a:gd name="T7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1">
                  <a:moveTo>
                    <a:pt x="74" y="47"/>
                  </a:moveTo>
                  <a:cubicBezTo>
                    <a:pt x="74" y="47"/>
                    <a:pt x="61" y="0"/>
                    <a:pt x="0" y="29"/>
                  </a:cubicBezTo>
                  <a:cubicBezTo>
                    <a:pt x="0" y="29"/>
                    <a:pt x="10" y="71"/>
                    <a:pt x="67" y="62"/>
                  </a:cubicBezTo>
                  <a:lnTo>
                    <a:pt x="74" y="47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7" name="í$ḷîḓê">
              <a:extLst>
                <a:ext uri="{FF2B5EF4-FFF2-40B4-BE49-F238E27FC236}">
                  <a16:creationId xmlns:a16="http://schemas.microsoft.com/office/drawing/2014/main" id="{DF312840-292C-4ED1-9638-6C4472A454F9}"/>
                </a:ext>
              </a:extLst>
            </p:cNvPr>
            <p:cNvSpPr/>
            <p:nvPr/>
          </p:nvSpPr>
          <p:spPr bwMode="auto">
            <a:xfrm>
              <a:off x="6500813" y="3495675"/>
              <a:ext cx="123825" cy="122238"/>
            </a:xfrm>
            <a:custGeom>
              <a:avLst/>
              <a:gdLst>
                <a:gd name="T0" fmla="*/ 85 w 85"/>
                <a:gd name="T1" fmla="*/ 48 h 84"/>
                <a:gd name="T2" fmla="*/ 0 w 85"/>
                <a:gd name="T3" fmla="*/ 39 h 84"/>
                <a:gd name="T4" fmla="*/ 80 w 85"/>
                <a:gd name="T5" fmla="*/ 64 h 84"/>
                <a:gd name="T6" fmla="*/ 85 w 85"/>
                <a:gd name="T7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84">
                  <a:moveTo>
                    <a:pt x="85" y="48"/>
                  </a:moveTo>
                  <a:cubicBezTo>
                    <a:pt x="85" y="48"/>
                    <a:pt x="57" y="0"/>
                    <a:pt x="0" y="39"/>
                  </a:cubicBezTo>
                  <a:cubicBezTo>
                    <a:pt x="0" y="39"/>
                    <a:pt x="16" y="84"/>
                    <a:pt x="80" y="64"/>
                  </a:cubicBezTo>
                  <a:lnTo>
                    <a:pt x="85" y="48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8" name="îṥḻiḋe">
              <a:extLst>
                <a:ext uri="{FF2B5EF4-FFF2-40B4-BE49-F238E27FC236}">
                  <a16:creationId xmlns:a16="http://schemas.microsoft.com/office/drawing/2014/main" id="{EE79CC79-C806-4B8E-B839-8F3BE146628D}"/>
                </a:ext>
              </a:extLst>
            </p:cNvPr>
            <p:cNvSpPr/>
            <p:nvPr/>
          </p:nvSpPr>
          <p:spPr bwMode="auto">
            <a:xfrm>
              <a:off x="6510338" y="3408363"/>
              <a:ext cx="130175" cy="111125"/>
            </a:xfrm>
            <a:custGeom>
              <a:avLst/>
              <a:gdLst>
                <a:gd name="T0" fmla="*/ 90 w 90"/>
                <a:gd name="T1" fmla="*/ 44 h 77"/>
                <a:gd name="T2" fmla="*/ 0 w 90"/>
                <a:gd name="T3" fmla="*/ 38 h 77"/>
                <a:gd name="T4" fmla="*/ 89 w 90"/>
                <a:gd name="T5" fmla="*/ 55 h 77"/>
                <a:gd name="T6" fmla="*/ 90 w 90"/>
                <a:gd name="T7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7">
                  <a:moveTo>
                    <a:pt x="90" y="44"/>
                  </a:moveTo>
                  <a:cubicBezTo>
                    <a:pt x="90" y="44"/>
                    <a:pt x="57" y="0"/>
                    <a:pt x="0" y="38"/>
                  </a:cubicBezTo>
                  <a:cubicBezTo>
                    <a:pt x="0" y="38"/>
                    <a:pt x="32" y="77"/>
                    <a:pt x="89" y="55"/>
                  </a:cubicBezTo>
                  <a:lnTo>
                    <a:pt x="90" y="4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9" name="išļîḋè">
              <a:extLst>
                <a:ext uri="{FF2B5EF4-FFF2-40B4-BE49-F238E27FC236}">
                  <a16:creationId xmlns:a16="http://schemas.microsoft.com/office/drawing/2014/main" id="{56694F87-B6F6-43CC-9AF8-B6B86FEF738C}"/>
                </a:ext>
              </a:extLst>
            </p:cNvPr>
            <p:cNvSpPr/>
            <p:nvPr/>
          </p:nvSpPr>
          <p:spPr bwMode="auto">
            <a:xfrm>
              <a:off x="6527801" y="3314700"/>
              <a:ext cx="127000" cy="115888"/>
            </a:xfrm>
            <a:custGeom>
              <a:avLst/>
              <a:gdLst>
                <a:gd name="T0" fmla="*/ 88 w 88"/>
                <a:gd name="T1" fmla="*/ 47 h 80"/>
                <a:gd name="T2" fmla="*/ 0 w 88"/>
                <a:gd name="T3" fmla="*/ 39 h 80"/>
                <a:gd name="T4" fmla="*/ 87 w 88"/>
                <a:gd name="T5" fmla="*/ 57 h 80"/>
                <a:gd name="T6" fmla="*/ 88 w 88"/>
                <a:gd name="T7" fmla="*/ 4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0">
                  <a:moveTo>
                    <a:pt x="88" y="47"/>
                  </a:moveTo>
                  <a:cubicBezTo>
                    <a:pt x="88" y="47"/>
                    <a:pt x="54" y="0"/>
                    <a:pt x="0" y="39"/>
                  </a:cubicBezTo>
                  <a:cubicBezTo>
                    <a:pt x="0" y="39"/>
                    <a:pt x="38" y="80"/>
                    <a:pt x="87" y="57"/>
                  </a:cubicBezTo>
                  <a:lnTo>
                    <a:pt x="88" y="47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0" name="íṥḷíḑê">
              <a:extLst>
                <a:ext uri="{FF2B5EF4-FFF2-40B4-BE49-F238E27FC236}">
                  <a16:creationId xmlns:a16="http://schemas.microsoft.com/office/drawing/2014/main" id="{C1AB4C67-6F4F-4195-AF0A-39C8CEB98304}"/>
                </a:ext>
              </a:extLst>
            </p:cNvPr>
            <p:cNvSpPr/>
            <p:nvPr/>
          </p:nvSpPr>
          <p:spPr bwMode="auto">
            <a:xfrm>
              <a:off x="6530976" y="3216275"/>
              <a:ext cx="123825" cy="123825"/>
            </a:xfrm>
            <a:custGeom>
              <a:avLst/>
              <a:gdLst>
                <a:gd name="T0" fmla="*/ 85 w 85"/>
                <a:gd name="T1" fmla="*/ 59 h 86"/>
                <a:gd name="T2" fmla="*/ 0 w 85"/>
                <a:gd name="T3" fmla="*/ 35 h 86"/>
                <a:gd name="T4" fmla="*/ 85 w 85"/>
                <a:gd name="T5" fmla="*/ 70 h 86"/>
                <a:gd name="T6" fmla="*/ 85 w 85"/>
                <a:gd name="T7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86">
                  <a:moveTo>
                    <a:pt x="85" y="59"/>
                  </a:moveTo>
                  <a:cubicBezTo>
                    <a:pt x="85" y="59"/>
                    <a:pt x="51" y="0"/>
                    <a:pt x="0" y="35"/>
                  </a:cubicBezTo>
                  <a:cubicBezTo>
                    <a:pt x="0" y="35"/>
                    <a:pt x="38" y="86"/>
                    <a:pt x="85" y="70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1" name="íṧ1îḓê">
              <a:extLst>
                <a:ext uri="{FF2B5EF4-FFF2-40B4-BE49-F238E27FC236}">
                  <a16:creationId xmlns:a16="http://schemas.microsoft.com/office/drawing/2014/main" id="{259F7AFB-88CD-4C2D-BF40-D8CCF4D75182}"/>
                </a:ext>
              </a:extLst>
            </p:cNvPr>
            <p:cNvSpPr/>
            <p:nvPr/>
          </p:nvSpPr>
          <p:spPr bwMode="auto">
            <a:xfrm>
              <a:off x="6523038" y="3122613"/>
              <a:ext cx="125413" cy="131763"/>
            </a:xfrm>
            <a:custGeom>
              <a:avLst/>
              <a:gdLst>
                <a:gd name="T0" fmla="*/ 87 w 87"/>
                <a:gd name="T1" fmla="*/ 58 h 91"/>
                <a:gd name="T2" fmla="*/ 0 w 87"/>
                <a:gd name="T3" fmla="*/ 39 h 91"/>
                <a:gd name="T4" fmla="*/ 86 w 87"/>
                <a:gd name="T5" fmla="*/ 69 h 91"/>
                <a:gd name="T6" fmla="*/ 87 w 87"/>
                <a:gd name="T7" fmla="*/ 5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91">
                  <a:moveTo>
                    <a:pt x="87" y="58"/>
                  </a:moveTo>
                  <a:cubicBezTo>
                    <a:pt x="87" y="58"/>
                    <a:pt x="50" y="0"/>
                    <a:pt x="0" y="39"/>
                  </a:cubicBezTo>
                  <a:cubicBezTo>
                    <a:pt x="0" y="39"/>
                    <a:pt x="45" y="91"/>
                    <a:pt x="86" y="69"/>
                  </a:cubicBezTo>
                  <a:lnTo>
                    <a:pt x="87" y="58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2" name="îśḻîḑe">
              <a:extLst>
                <a:ext uri="{FF2B5EF4-FFF2-40B4-BE49-F238E27FC236}">
                  <a16:creationId xmlns:a16="http://schemas.microsoft.com/office/drawing/2014/main" id="{D287BB33-9431-440A-BCEE-CBAD512046BE}"/>
                </a:ext>
              </a:extLst>
            </p:cNvPr>
            <p:cNvSpPr/>
            <p:nvPr/>
          </p:nvSpPr>
          <p:spPr bwMode="auto">
            <a:xfrm>
              <a:off x="6507163" y="3040063"/>
              <a:ext cx="128588" cy="112713"/>
            </a:xfrm>
            <a:custGeom>
              <a:avLst/>
              <a:gdLst>
                <a:gd name="T0" fmla="*/ 88 w 89"/>
                <a:gd name="T1" fmla="*/ 56 h 78"/>
                <a:gd name="T2" fmla="*/ 0 w 89"/>
                <a:gd name="T3" fmla="*/ 19 h 78"/>
                <a:gd name="T4" fmla="*/ 89 w 89"/>
                <a:gd name="T5" fmla="*/ 71 h 78"/>
                <a:gd name="T6" fmla="*/ 88 w 89"/>
                <a:gd name="T7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8">
                  <a:moveTo>
                    <a:pt x="88" y="56"/>
                  </a:moveTo>
                  <a:cubicBezTo>
                    <a:pt x="88" y="56"/>
                    <a:pt x="44" y="0"/>
                    <a:pt x="0" y="19"/>
                  </a:cubicBezTo>
                  <a:cubicBezTo>
                    <a:pt x="0" y="19"/>
                    <a:pt x="47" y="78"/>
                    <a:pt x="89" y="71"/>
                  </a:cubicBezTo>
                  <a:lnTo>
                    <a:pt x="88" y="5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3" name="îSḻiḓe">
              <a:extLst>
                <a:ext uri="{FF2B5EF4-FFF2-40B4-BE49-F238E27FC236}">
                  <a16:creationId xmlns:a16="http://schemas.microsoft.com/office/drawing/2014/main" id="{17454E19-17E3-4E3D-B094-841AF1A6E9DE}"/>
                </a:ext>
              </a:extLst>
            </p:cNvPr>
            <p:cNvSpPr/>
            <p:nvPr/>
          </p:nvSpPr>
          <p:spPr bwMode="auto">
            <a:xfrm>
              <a:off x="6492876" y="2941638"/>
              <a:ext cx="127000" cy="117475"/>
            </a:xfrm>
            <a:custGeom>
              <a:avLst/>
              <a:gdLst>
                <a:gd name="T0" fmla="*/ 85 w 88"/>
                <a:gd name="T1" fmla="*/ 68 h 81"/>
                <a:gd name="T2" fmla="*/ 0 w 88"/>
                <a:gd name="T3" fmla="*/ 19 h 81"/>
                <a:gd name="T4" fmla="*/ 88 w 88"/>
                <a:gd name="T5" fmla="*/ 81 h 81"/>
                <a:gd name="T6" fmla="*/ 85 w 88"/>
                <a:gd name="T7" fmla="*/ 6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1">
                  <a:moveTo>
                    <a:pt x="85" y="68"/>
                  </a:moveTo>
                  <a:cubicBezTo>
                    <a:pt x="85" y="68"/>
                    <a:pt x="34" y="0"/>
                    <a:pt x="0" y="19"/>
                  </a:cubicBezTo>
                  <a:cubicBezTo>
                    <a:pt x="0" y="19"/>
                    <a:pt x="38" y="72"/>
                    <a:pt x="88" y="81"/>
                  </a:cubicBezTo>
                  <a:lnTo>
                    <a:pt x="85" y="68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4" name="ïşľiḍé">
              <a:extLst>
                <a:ext uri="{FF2B5EF4-FFF2-40B4-BE49-F238E27FC236}">
                  <a16:creationId xmlns:a16="http://schemas.microsoft.com/office/drawing/2014/main" id="{0F9A6704-E860-4BFF-8A57-4AC72B303B01}"/>
                </a:ext>
              </a:extLst>
            </p:cNvPr>
            <p:cNvSpPr/>
            <p:nvPr/>
          </p:nvSpPr>
          <p:spPr bwMode="auto">
            <a:xfrm>
              <a:off x="6469063" y="2863850"/>
              <a:ext cx="127000" cy="104775"/>
            </a:xfrm>
            <a:custGeom>
              <a:avLst/>
              <a:gdLst>
                <a:gd name="T0" fmla="*/ 81 w 87"/>
                <a:gd name="T1" fmla="*/ 56 h 72"/>
                <a:gd name="T2" fmla="*/ 0 w 87"/>
                <a:gd name="T3" fmla="*/ 10 h 72"/>
                <a:gd name="T4" fmla="*/ 87 w 87"/>
                <a:gd name="T5" fmla="*/ 72 h 72"/>
                <a:gd name="T6" fmla="*/ 81 w 87"/>
                <a:gd name="T7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72">
                  <a:moveTo>
                    <a:pt x="81" y="56"/>
                  </a:moveTo>
                  <a:cubicBezTo>
                    <a:pt x="81" y="56"/>
                    <a:pt x="36" y="0"/>
                    <a:pt x="0" y="10"/>
                  </a:cubicBezTo>
                  <a:cubicBezTo>
                    <a:pt x="0" y="10"/>
                    <a:pt x="38" y="68"/>
                    <a:pt x="87" y="72"/>
                  </a:cubicBezTo>
                  <a:lnTo>
                    <a:pt x="81" y="5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5" name="îṥļîdé">
              <a:extLst>
                <a:ext uri="{FF2B5EF4-FFF2-40B4-BE49-F238E27FC236}">
                  <a16:creationId xmlns:a16="http://schemas.microsoft.com/office/drawing/2014/main" id="{DF403404-74CE-471C-9E83-625A89A5ABD1}"/>
                </a:ext>
              </a:extLst>
            </p:cNvPr>
            <p:cNvSpPr/>
            <p:nvPr/>
          </p:nvSpPr>
          <p:spPr bwMode="auto">
            <a:xfrm>
              <a:off x="6453188" y="2778125"/>
              <a:ext cx="111125" cy="95250"/>
            </a:xfrm>
            <a:custGeom>
              <a:avLst/>
              <a:gdLst>
                <a:gd name="T0" fmla="*/ 74 w 76"/>
                <a:gd name="T1" fmla="*/ 54 h 66"/>
                <a:gd name="T2" fmla="*/ 0 w 76"/>
                <a:gd name="T3" fmla="*/ 8 h 66"/>
                <a:gd name="T4" fmla="*/ 76 w 76"/>
                <a:gd name="T5" fmla="*/ 66 h 66"/>
                <a:gd name="T6" fmla="*/ 74 w 76"/>
                <a:gd name="T7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6">
                  <a:moveTo>
                    <a:pt x="74" y="54"/>
                  </a:moveTo>
                  <a:cubicBezTo>
                    <a:pt x="74" y="54"/>
                    <a:pt x="24" y="0"/>
                    <a:pt x="0" y="8"/>
                  </a:cubicBezTo>
                  <a:cubicBezTo>
                    <a:pt x="0" y="8"/>
                    <a:pt x="35" y="66"/>
                    <a:pt x="76" y="66"/>
                  </a:cubicBezTo>
                  <a:lnTo>
                    <a:pt x="74" y="5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6" name="ïšḷïḋê">
              <a:extLst>
                <a:ext uri="{FF2B5EF4-FFF2-40B4-BE49-F238E27FC236}">
                  <a16:creationId xmlns:a16="http://schemas.microsoft.com/office/drawing/2014/main" id="{2B209682-77A0-4951-93EF-83D9F7B2D105}"/>
                </a:ext>
              </a:extLst>
            </p:cNvPr>
            <p:cNvSpPr/>
            <p:nvPr/>
          </p:nvSpPr>
          <p:spPr bwMode="auto">
            <a:xfrm>
              <a:off x="6435726" y="2681288"/>
              <a:ext cx="98425" cy="101600"/>
            </a:xfrm>
            <a:custGeom>
              <a:avLst/>
              <a:gdLst>
                <a:gd name="T0" fmla="*/ 68 w 68"/>
                <a:gd name="T1" fmla="*/ 64 h 70"/>
                <a:gd name="T2" fmla="*/ 0 w 68"/>
                <a:gd name="T3" fmla="*/ 3 h 70"/>
                <a:gd name="T4" fmla="*/ 68 w 68"/>
                <a:gd name="T5" fmla="*/ 70 h 70"/>
                <a:gd name="T6" fmla="*/ 68 w 68"/>
                <a:gd name="T7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70">
                  <a:moveTo>
                    <a:pt x="68" y="64"/>
                  </a:moveTo>
                  <a:cubicBezTo>
                    <a:pt x="68" y="64"/>
                    <a:pt x="26" y="0"/>
                    <a:pt x="0" y="3"/>
                  </a:cubicBezTo>
                  <a:cubicBezTo>
                    <a:pt x="0" y="3"/>
                    <a:pt x="25" y="59"/>
                    <a:pt x="68" y="70"/>
                  </a:cubicBezTo>
                  <a:lnTo>
                    <a:pt x="68" y="6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7" name="ïsḷïḍê">
              <a:extLst>
                <a:ext uri="{FF2B5EF4-FFF2-40B4-BE49-F238E27FC236}">
                  <a16:creationId xmlns:a16="http://schemas.microsoft.com/office/drawing/2014/main" id="{9012B0D6-08EA-4410-B312-7B1F00D42EDF}"/>
                </a:ext>
              </a:extLst>
            </p:cNvPr>
            <p:cNvSpPr/>
            <p:nvPr/>
          </p:nvSpPr>
          <p:spPr bwMode="auto">
            <a:xfrm>
              <a:off x="6421438" y="2590800"/>
              <a:ext cx="88900" cy="95250"/>
            </a:xfrm>
            <a:custGeom>
              <a:avLst/>
              <a:gdLst>
                <a:gd name="T0" fmla="*/ 60 w 61"/>
                <a:gd name="T1" fmla="*/ 51 h 66"/>
                <a:gd name="T2" fmla="*/ 0 w 61"/>
                <a:gd name="T3" fmla="*/ 0 h 66"/>
                <a:gd name="T4" fmla="*/ 61 w 61"/>
                <a:gd name="T5" fmla="*/ 66 h 66"/>
                <a:gd name="T6" fmla="*/ 60 w 61"/>
                <a:gd name="T7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6">
                  <a:moveTo>
                    <a:pt x="60" y="51"/>
                  </a:moveTo>
                  <a:cubicBezTo>
                    <a:pt x="60" y="51"/>
                    <a:pt x="22" y="2"/>
                    <a:pt x="0" y="0"/>
                  </a:cubicBezTo>
                  <a:cubicBezTo>
                    <a:pt x="0" y="0"/>
                    <a:pt x="28" y="64"/>
                    <a:pt x="61" y="66"/>
                  </a:cubicBezTo>
                  <a:lnTo>
                    <a:pt x="60" y="5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8" name="iṥlîde">
              <a:extLst>
                <a:ext uri="{FF2B5EF4-FFF2-40B4-BE49-F238E27FC236}">
                  <a16:creationId xmlns:a16="http://schemas.microsoft.com/office/drawing/2014/main" id="{20B1A90E-3267-4D64-93F5-A1C58631BF4B}"/>
                </a:ext>
              </a:extLst>
            </p:cNvPr>
            <p:cNvSpPr/>
            <p:nvPr/>
          </p:nvSpPr>
          <p:spPr bwMode="auto">
            <a:xfrm>
              <a:off x="6432551" y="2447925"/>
              <a:ext cx="65088" cy="168275"/>
            </a:xfrm>
            <a:custGeom>
              <a:avLst/>
              <a:gdLst>
                <a:gd name="T0" fmla="*/ 41 w 45"/>
                <a:gd name="T1" fmla="*/ 99 h 117"/>
                <a:gd name="T2" fmla="*/ 8 w 45"/>
                <a:gd name="T3" fmla="*/ 0 h 117"/>
                <a:gd name="T4" fmla="*/ 45 w 45"/>
                <a:gd name="T5" fmla="*/ 117 h 117"/>
                <a:gd name="T6" fmla="*/ 41 w 45"/>
                <a:gd name="T7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7">
                  <a:moveTo>
                    <a:pt x="41" y="99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87"/>
                    <a:pt x="45" y="117"/>
                  </a:cubicBezTo>
                  <a:lnTo>
                    <a:pt x="41" y="9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9" name="îśḷîḍé">
              <a:extLst>
                <a:ext uri="{FF2B5EF4-FFF2-40B4-BE49-F238E27FC236}">
                  <a16:creationId xmlns:a16="http://schemas.microsoft.com/office/drawing/2014/main" id="{EA09E4F7-3537-49C5-8869-4E86261C9E67}"/>
                </a:ext>
              </a:extLst>
            </p:cNvPr>
            <p:cNvSpPr/>
            <p:nvPr/>
          </p:nvSpPr>
          <p:spPr bwMode="auto">
            <a:xfrm>
              <a:off x="6437313" y="2309813"/>
              <a:ext cx="47625" cy="177800"/>
            </a:xfrm>
            <a:custGeom>
              <a:avLst/>
              <a:gdLst>
                <a:gd name="T0" fmla="*/ 30 w 33"/>
                <a:gd name="T1" fmla="*/ 87 h 123"/>
                <a:gd name="T2" fmla="*/ 33 w 33"/>
                <a:gd name="T3" fmla="*/ 0 h 123"/>
                <a:gd name="T4" fmla="*/ 27 w 33"/>
                <a:gd name="T5" fmla="*/ 123 h 123"/>
                <a:gd name="T6" fmla="*/ 30 w 33"/>
                <a:gd name="T7" fmla="*/ 8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3">
                  <a:moveTo>
                    <a:pt x="30" y="87"/>
                  </a:moveTo>
                  <a:cubicBezTo>
                    <a:pt x="30" y="87"/>
                    <a:pt x="28" y="6"/>
                    <a:pt x="33" y="0"/>
                  </a:cubicBezTo>
                  <a:cubicBezTo>
                    <a:pt x="33" y="0"/>
                    <a:pt x="0" y="65"/>
                    <a:pt x="27" y="123"/>
                  </a:cubicBezTo>
                  <a:lnTo>
                    <a:pt x="30" y="87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0" name="íṡľíde">
              <a:extLst>
                <a:ext uri="{FF2B5EF4-FFF2-40B4-BE49-F238E27FC236}">
                  <a16:creationId xmlns:a16="http://schemas.microsoft.com/office/drawing/2014/main" id="{87F61D43-E509-499D-895F-E162E2720930}"/>
                </a:ext>
              </a:extLst>
            </p:cNvPr>
            <p:cNvSpPr/>
            <p:nvPr/>
          </p:nvSpPr>
          <p:spPr bwMode="auto">
            <a:xfrm>
              <a:off x="6584951" y="3627438"/>
              <a:ext cx="103188" cy="123825"/>
            </a:xfrm>
            <a:custGeom>
              <a:avLst/>
              <a:gdLst>
                <a:gd name="T0" fmla="*/ 6 w 71"/>
                <a:gd name="T1" fmla="*/ 23 h 86"/>
                <a:gd name="T2" fmla="*/ 71 w 71"/>
                <a:gd name="T3" fmla="*/ 64 h 86"/>
                <a:gd name="T4" fmla="*/ 0 w 71"/>
                <a:gd name="T5" fmla="*/ 38 h 86"/>
                <a:gd name="T6" fmla="*/ 6 w 71"/>
                <a:gd name="T7" fmla="*/ 2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6">
                  <a:moveTo>
                    <a:pt x="6" y="23"/>
                  </a:moveTo>
                  <a:cubicBezTo>
                    <a:pt x="6" y="23"/>
                    <a:pt x="49" y="0"/>
                    <a:pt x="71" y="64"/>
                  </a:cubicBezTo>
                  <a:cubicBezTo>
                    <a:pt x="71" y="64"/>
                    <a:pt x="33" y="86"/>
                    <a:pt x="0" y="38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1" name="íşlíḑê">
              <a:extLst>
                <a:ext uri="{FF2B5EF4-FFF2-40B4-BE49-F238E27FC236}">
                  <a16:creationId xmlns:a16="http://schemas.microsoft.com/office/drawing/2014/main" id="{B685DD5A-B805-470B-A3DB-F7F6E78145C0}"/>
                </a:ext>
              </a:extLst>
            </p:cNvPr>
            <p:cNvSpPr/>
            <p:nvPr/>
          </p:nvSpPr>
          <p:spPr bwMode="auto">
            <a:xfrm>
              <a:off x="6618288" y="3533775"/>
              <a:ext cx="112713" cy="131763"/>
            </a:xfrm>
            <a:custGeom>
              <a:avLst/>
              <a:gdLst>
                <a:gd name="T0" fmla="*/ 6 w 78"/>
                <a:gd name="T1" fmla="*/ 20 h 91"/>
                <a:gd name="T2" fmla="*/ 78 w 78"/>
                <a:gd name="T3" fmla="*/ 67 h 91"/>
                <a:gd name="T4" fmla="*/ 0 w 78"/>
                <a:gd name="T5" fmla="*/ 36 h 91"/>
                <a:gd name="T6" fmla="*/ 6 w 78"/>
                <a:gd name="T7" fmla="*/ 2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1">
                  <a:moveTo>
                    <a:pt x="6" y="20"/>
                  </a:moveTo>
                  <a:cubicBezTo>
                    <a:pt x="6" y="20"/>
                    <a:pt x="58" y="0"/>
                    <a:pt x="78" y="67"/>
                  </a:cubicBezTo>
                  <a:cubicBezTo>
                    <a:pt x="78" y="67"/>
                    <a:pt x="37" y="91"/>
                    <a:pt x="0" y="36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2" name="íṧḷïḋé">
              <a:extLst>
                <a:ext uri="{FF2B5EF4-FFF2-40B4-BE49-F238E27FC236}">
                  <a16:creationId xmlns:a16="http://schemas.microsoft.com/office/drawing/2014/main" id="{6240B2D3-73E7-42F8-865E-BC46F5927170}"/>
                </a:ext>
              </a:extLst>
            </p:cNvPr>
            <p:cNvSpPr/>
            <p:nvPr/>
          </p:nvSpPr>
          <p:spPr bwMode="auto">
            <a:xfrm>
              <a:off x="6643688" y="3421063"/>
              <a:ext cx="131763" cy="115888"/>
            </a:xfrm>
            <a:custGeom>
              <a:avLst/>
              <a:gdLst>
                <a:gd name="T0" fmla="*/ 0 w 91"/>
                <a:gd name="T1" fmla="*/ 39 h 80"/>
                <a:gd name="T2" fmla="*/ 91 w 91"/>
                <a:gd name="T3" fmla="*/ 45 h 80"/>
                <a:gd name="T4" fmla="*/ 0 w 91"/>
                <a:gd name="T5" fmla="*/ 50 h 80"/>
                <a:gd name="T6" fmla="*/ 0 w 91"/>
                <a:gd name="T7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80">
                  <a:moveTo>
                    <a:pt x="0" y="39"/>
                  </a:moveTo>
                  <a:cubicBezTo>
                    <a:pt x="0" y="39"/>
                    <a:pt x="39" y="0"/>
                    <a:pt x="91" y="45"/>
                  </a:cubicBezTo>
                  <a:cubicBezTo>
                    <a:pt x="91" y="45"/>
                    <a:pt x="54" y="80"/>
                    <a:pt x="0" y="50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3" name="íşľîḓê">
              <a:extLst>
                <a:ext uri="{FF2B5EF4-FFF2-40B4-BE49-F238E27FC236}">
                  <a16:creationId xmlns:a16="http://schemas.microsoft.com/office/drawing/2014/main" id="{B19626C8-97D2-4346-8183-63FFC702275D}"/>
                </a:ext>
              </a:extLst>
            </p:cNvPr>
            <p:cNvSpPr/>
            <p:nvPr/>
          </p:nvSpPr>
          <p:spPr bwMode="auto">
            <a:xfrm>
              <a:off x="6656388" y="3322638"/>
              <a:ext cx="128588" cy="117475"/>
            </a:xfrm>
            <a:custGeom>
              <a:avLst/>
              <a:gdLst>
                <a:gd name="T0" fmla="*/ 0 w 89"/>
                <a:gd name="T1" fmla="*/ 42 h 82"/>
                <a:gd name="T2" fmla="*/ 89 w 89"/>
                <a:gd name="T3" fmla="*/ 46 h 82"/>
                <a:gd name="T4" fmla="*/ 0 w 89"/>
                <a:gd name="T5" fmla="*/ 52 h 82"/>
                <a:gd name="T6" fmla="*/ 0 w 89"/>
                <a:gd name="T7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2">
                  <a:moveTo>
                    <a:pt x="0" y="42"/>
                  </a:moveTo>
                  <a:cubicBezTo>
                    <a:pt x="0" y="42"/>
                    <a:pt x="40" y="0"/>
                    <a:pt x="89" y="46"/>
                  </a:cubicBezTo>
                  <a:cubicBezTo>
                    <a:pt x="89" y="46"/>
                    <a:pt x="45" y="82"/>
                    <a:pt x="0" y="52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4" name="íšļídê">
              <a:extLst>
                <a:ext uri="{FF2B5EF4-FFF2-40B4-BE49-F238E27FC236}">
                  <a16:creationId xmlns:a16="http://schemas.microsoft.com/office/drawing/2014/main" id="{11611FFD-591D-4F8B-9441-65936EE35422}"/>
                </a:ext>
              </a:extLst>
            </p:cNvPr>
            <p:cNvSpPr/>
            <p:nvPr/>
          </p:nvSpPr>
          <p:spPr bwMode="auto">
            <a:xfrm>
              <a:off x="6654801" y="3214688"/>
              <a:ext cx="122238" cy="123825"/>
            </a:xfrm>
            <a:custGeom>
              <a:avLst/>
              <a:gdLst>
                <a:gd name="T0" fmla="*/ 0 w 84"/>
                <a:gd name="T1" fmla="*/ 62 h 85"/>
                <a:gd name="T2" fmla="*/ 84 w 84"/>
                <a:gd name="T3" fmla="*/ 31 h 85"/>
                <a:gd name="T4" fmla="*/ 2 w 84"/>
                <a:gd name="T5" fmla="*/ 72 h 85"/>
                <a:gd name="T6" fmla="*/ 0 w 84"/>
                <a:gd name="T7" fmla="*/ 6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5">
                  <a:moveTo>
                    <a:pt x="0" y="62"/>
                  </a:moveTo>
                  <a:cubicBezTo>
                    <a:pt x="0" y="62"/>
                    <a:pt x="30" y="0"/>
                    <a:pt x="84" y="31"/>
                  </a:cubicBezTo>
                  <a:cubicBezTo>
                    <a:pt x="84" y="31"/>
                    <a:pt x="50" y="85"/>
                    <a:pt x="2" y="7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5" name="ïśľiḓê">
              <a:extLst>
                <a:ext uri="{FF2B5EF4-FFF2-40B4-BE49-F238E27FC236}">
                  <a16:creationId xmlns:a16="http://schemas.microsoft.com/office/drawing/2014/main" id="{67D3F606-C381-4C0C-89B1-9A92A8DBE245}"/>
                </a:ext>
              </a:extLst>
            </p:cNvPr>
            <p:cNvSpPr/>
            <p:nvPr/>
          </p:nvSpPr>
          <p:spPr bwMode="auto">
            <a:xfrm>
              <a:off x="6645276" y="3114675"/>
              <a:ext cx="120650" cy="131763"/>
            </a:xfrm>
            <a:custGeom>
              <a:avLst/>
              <a:gdLst>
                <a:gd name="T0" fmla="*/ 0 w 84"/>
                <a:gd name="T1" fmla="*/ 63 h 91"/>
                <a:gd name="T2" fmla="*/ 84 w 84"/>
                <a:gd name="T3" fmla="*/ 34 h 91"/>
                <a:gd name="T4" fmla="*/ 2 w 84"/>
                <a:gd name="T5" fmla="*/ 73 h 91"/>
                <a:gd name="T6" fmla="*/ 0 w 84"/>
                <a:gd name="T7" fmla="*/ 6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91">
                  <a:moveTo>
                    <a:pt x="0" y="63"/>
                  </a:moveTo>
                  <a:cubicBezTo>
                    <a:pt x="0" y="63"/>
                    <a:pt x="29" y="0"/>
                    <a:pt x="84" y="34"/>
                  </a:cubicBezTo>
                  <a:cubicBezTo>
                    <a:pt x="84" y="34"/>
                    <a:pt x="45" y="91"/>
                    <a:pt x="2" y="73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6" name="íśḻîḑè">
              <a:extLst>
                <a:ext uri="{FF2B5EF4-FFF2-40B4-BE49-F238E27FC236}">
                  <a16:creationId xmlns:a16="http://schemas.microsoft.com/office/drawing/2014/main" id="{374113D5-EEED-4273-9CF6-2EDFD56A014C}"/>
                </a:ext>
              </a:extLst>
            </p:cNvPr>
            <p:cNvSpPr/>
            <p:nvPr/>
          </p:nvSpPr>
          <p:spPr bwMode="auto">
            <a:xfrm>
              <a:off x="6627813" y="3014663"/>
              <a:ext cx="88900" cy="125413"/>
            </a:xfrm>
            <a:custGeom>
              <a:avLst/>
              <a:gdLst>
                <a:gd name="T0" fmla="*/ 0 w 62"/>
                <a:gd name="T1" fmla="*/ 73 h 86"/>
                <a:gd name="T2" fmla="*/ 62 w 62"/>
                <a:gd name="T3" fmla="*/ 0 h 86"/>
                <a:gd name="T4" fmla="*/ 5 w 62"/>
                <a:gd name="T5" fmla="*/ 86 h 86"/>
                <a:gd name="T6" fmla="*/ 0 w 62"/>
                <a:gd name="T7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6">
                  <a:moveTo>
                    <a:pt x="0" y="73"/>
                  </a:moveTo>
                  <a:cubicBezTo>
                    <a:pt x="0" y="73"/>
                    <a:pt x="15" y="3"/>
                    <a:pt x="62" y="0"/>
                  </a:cubicBezTo>
                  <a:cubicBezTo>
                    <a:pt x="62" y="0"/>
                    <a:pt x="47" y="74"/>
                    <a:pt x="5" y="86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7" name="îšḻíḋè">
              <a:extLst>
                <a:ext uri="{FF2B5EF4-FFF2-40B4-BE49-F238E27FC236}">
                  <a16:creationId xmlns:a16="http://schemas.microsoft.com/office/drawing/2014/main" id="{18D95CF4-22FD-48D0-8221-391B6E912F4C}"/>
                </a:ext>
              </a:extLst>
            </p:cNvPr>
            <p:cNvSpPr/>
            <p:nvPr/>
          </p:nvSpPr>
          <p:spPr bwMode="auto">
            <a:xfrm>
              <a:off x="6613526" y="2916238"/>
              <a:ext cx="69850" cy="142875"/>
            </a:xfrm>
            <a:custGeom>
              <a:avLst/>
              <a:gdLst>
                <a:gd name="T0" fmla="*/ 0 w 48"/>
                <a:gd name="T1" fmla="*/ 85 h 98"/>
                <a:gd name="T2" fmla="*/ 48 w 48"/>
                <a:gd name="T3" fmla="*/ 0 h 98"/>
                <a:gd name="T4" fmla="*/ 3 w 48"/>
                <a:gd name="T5" fmla="*/ 98 h 98"/>
                <a:gd name="T6" fmla="*/ 0 w 48"/>
                <a:gd name="T7" fmla="*/ 8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8">
                  <a:moveTo>
                    <a:pt x="0" y="85"/>
                  </a:moveTo>
                  <a:cubicBezTo>
                    <a:pt x="0" y="85"/>
                    <a:pt x="10" y="0"/>
                    <a:pt x="48" y="0"/>
                  </a:cubicBezTo>
                  <a:cubicBezTo>
                    <a:pt x="48" y="0"/>
                    <a:pt x="43" y="64"/>
                    <a:pt x="3" y="98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8" name="íŝḻiḍè">
              <a:extLst>
                <a:ext uri="{FF2B5EF4-FFF2-40B4-BE49-F238E27FC236}">
                  <a16:creationId xmlns:a16="http://schemas.microsoft.com/office/drawing/2014/main" id="{C3DD1F00-1431-40F2-8821-14FBED058888}"/>
                </a:ext>
              </a:extLst>
            </p:cNvPr>
            <p:cNvSpPr/>
            <p:nvPr/>
          </p:nvSpPr>
          <p:spPr bwMode="auto">
            <a:xfrm>
              <a:off x="6580188" y="2830513"/>
              <a:ext cx="79375" cy="136525"/>
            </a:xfrm>
            <a:custGeom>
              <a:avLst/>
              <a:gdLst>
                <a:gd name="T0" fmla="*/ 0 w 54"/>
                <a:gd name="T1" fmla="*/ 76 h 94"/>
                <a:gd name="T2" fmla="*/ 54 w 54"/>
                <a:gd name="T3" fmla="*/ 0 h 94"/>
                <a:gd name="T4" fmla="*/ 3 w 54"/>
                <a:gd name="T5" fmla="*/ 94 h 94"/>
                <a:gd name="T6" fmla="*/ 0 w 54"/>
                <a:gd name="T7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4">
                  <a:moveTo>
                    <a:pt x="0" y="76"/>
                  </a:moveTo>
                  <a:cubicBezTo>
                    <a:pt x="0" y="76"/>
                    <a:pt x="17" y="6"/>
                    <a:pt x="54" y="0"/>
                  </a:cubicBezTo>
                  <a:cubicBezTo>
                    <a:pt x="54" y="0"/>
                    <a:pt x="45" y="68"/>
                    <a:pt x="3" y="94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9" name="iŝļîde">
              <a:extLst>
                <a:ext uri="{FF2B5EF4-FFF2-40B4-BE49-F238E27FC236}">
                  <a16:creationId xmlns:a16="http://schemas.microsoft.com/office/drawing/2014/main" id="{2A42EC53-1D87-49C6-9832-C94742A41347}"/>
                </a:ext>
              </a:extLst>
            </p:cNvPr>
            <p:cNvSpPr/>
            <p:nvPr/>
          </p:nvSpPr>
          <p:spPr bwMode="auto">
            <a:xfrm>
              <a:off x="6554788" y="2735263"/>
              <a:ext cx="55563" cy="134938"/>
            </a:xfrm>
            <a:custGeom>
              <a:avLst/>
              <a:gdLst>
                <a:gd name="T0" fmla="*/ 0 w 38"/>
                <a:gd name="T1" fmla="*/ 84 h 93"/>
                <a:gd name="T2" fmla="*/ 28 w 38"/>
                <a:gd name="T3" fmla="*/ 0 h 93"/>
                <a:gd name="T4" fmla="*/ 6 w 38"/>
                <a:gd name="T5" fmla="*/ 93 h 93"/>
                <a:gd name="T6" fmla="*/ 0 w 38"/>
                <a:gd name="T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3">
                  <a:moveTo>
                    <a:pt x="0" y="84"/>
                  </a:moveTo>
                  <a:cubicBezTo>
                    <a:pt x="0" y="84"/>
                    <a:pt x="5" y="10"/>
                    <a:pt x="28" y="0"/>
                  </a:cubicBezTo>
                  <a:cubicBezTo>
                    <a:pt x="28" y="0"/>
                    <a:pt x="38" y="68"/>
                    <a:pt x="6" y="93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0" name="îşḻîḑè">
              <a:extLst>
                <a:ext uri="{FF2B5EF4-FFF2-40B4-BE49-F238E27FC236}">
                  <a16:creationId xmlns:a16="http://schemas.microsoft.com/office/drawing/2014/main" id="{AB3C708C-F560-435D-91C8-BDF415D0709F}"/>
                </a:ext>
              </a:extLst>
            </p:cNvPr>
            <p:cNvSpPr/>
            <p:nvPr/>
          </p:nvSpPr>
          <p:spPr bwMode="auto">
            <a:xfrm>
              <a:off x="6532563" y="2649538"/>
              <a:ext cx="52388" cy="130175"/>
            </a:xfrm>
            <a:custGeom>
              <a:avLst/>
              <a:gdLst>
                <a:gd name="T0" fmla="*/ 0 w 36"/>
                <a:gd name="T1" fmla="*/ 85 h 90"/>
                <a:gd name="T2" fmla="*/ 32 w 36"/>
                <a:gd name="T3" fmla="*/ 0 h 90"/>
                <a:gd name="T4" fmla="*/ 3 w 36"/>
                <a:gd name="T5" fmla="*/ 90 h 90"/>
                <a:gd name="T6" fmla="*/ 0 w 36"/>
                <a:gd name="T7" fmla="*/ 8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0">
                  <a:moveTo>
                    <a:pt x="0" y="85"/>
                  </a:moveTo>
                  <a:cubicBezTo>
                    <a:pt x="0" y="85"/>
                    <a:pt x="8" y="9"/>
                    <a:pt x="32" y="0"/>
                  </a:cubicBezTo>
                  <a:cubicBezTo>
                    <a:pt x="32" y="0"/>
                    <a:pt x="36" y="61"/>
                    <a:pt x="3" y="9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1" name="í$1ïḍê">
              <a:extLst>
                <a:ext uri="{FF2B5EF4-FFF2-40B4-BE49-F238E27FC236}">
                  <a16:creationId xmlns:a16="http://schemas.microsoft.com/office/drawing/2014/main" id="{522BABC0-50D4-4BF7-9163-A1040F6DD6B3}"/>
                </a:ext>
              </a:extLst>
            </p:cNvPr>
            <p:cNvSpPr/>
            <p:nvPr/>
          </p:nvSpPr>
          <p:spPr bwMode="auto">
            <a:xfrm>
              <a:off x="6502401" y="2563813"/>
              <a:ext cx="49213" cy="127000"/>
            </a:xfrm>
            <a:custGeom>
              <a:avLst/>
              <a:gdLst>
                <a:gd name="T0" fmla="*/ 0 w 34"/>
                <a:gd name="T1" fmla="*/ 76 h 88"/>
                <a:gd name="T2" fmla="*/ 22 w 34"/>
                <a:gd name="T3" fmla="*/ 0 h 88"/>
                <a:gd name="T4" fmla="*/ 8 w 34"/>
                <a:gd name="T5" fmla="*/ 88 h 88"/>
                <a:gd name="T6" fmla="*/ 0 w 34"/>
                <a:gd name="T7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8">
                  <a:moveTo>
                    <a:pt x="0" y="76"/>
                  </a:moveTo>
                  <a:cubicBezTo>
                    <a:pt x="0" y="76"/>
                    <a:pt x="5" y="14"/>
                    <a:pt x="22" y="0"/>
                  </a:cubicBezTo>
                  <a:cubicBezTo>
                    <a:pt x="22" y="0"/>
                    <a:pt x="34" y="69"/>
                    <a:pt x="8" y="88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2" name="îṧľiďê">
              <a:extLst>
                <a:ext uri="{FF2B5EF4-FFF2-40B4-BE49-F238E27FC236}">
                  <a16:creationId xmlns:a16="http://schemas.microsoft.com/office/drawing/2014/main" id="{3FDC513E-AAFC-4902-9440-E4BDA8CFC326}"/>
                </a:ext>
              </a:extLst>
            </p:cNvPr>
            <p:cNvSpPr/>
            <p:nvPr/>
          </p:nvSpPr>
          <p:spPr bwMode="auto">
            <a:xfrm>
              <a:off x="6494463" y="2439988"/>
              <a:ext cx="58738" cy="173038"/>
            </a:xfrm>
            <a:custGeom>
              <a:avLst/>
              <a:gdLst>
                <a:gd name="T0" fmla="*/ 2 w 41"/>
                <a:gd name="T1" fmla="*/ 101 h 120"/>
                <a:gd name="T2" fmla="*/ 25 w 41"/>
                <a:gd name="T3" fmla="*/ 0 h 120"/>
                <a:gd name="T4" fmla="*/ 0 w 41"/>
                <a:gd name="T5" fmla="*/ 120 h 120"/>
                <a:gd name="T6" fmla="*/ 2 w 41"/>
                <a:gd name="T7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20">
                  <a:moveTo>
                    <a:pt x="2" y="10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41" y="85"/>
                    <a:pt x="0" y="120"/>
                  </a:cubicBezTo>
                  <a:lnTo>
                    <a:pt x="2" y="10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3" name="ïşļidè">
              <a:extLst>
                <a:ext uri="{FF2B5EF4-FFF2-40B4-BE49-F238E27FC236}">
                  <a16:creationId xmlns:a16="http://schemas.microsoft.com/office/drawing/2014/main" id="{B758D9EB-F020-4CBF-84E6-6EB8DDD5D582}"/>
                </a:ext>
              </a:extLst>
            </p:cNvPr>
            <p:cNvSpPr/>
            <p:nvPr/>
          </p:nvSpPr>
          <p:spPr bwMode="auto">
            <a:xfrm>
              <a:off x="6475413" y="2332038"/>
              <a:ext cx="93663" cy="149225"/>
            </a:xfrm>
            <a:custGeom>
              <a:avLst/>
              <a:gdLst>
                <a:gd name="T0" fmla="*/ 18 w 65"/>
                <a:gd name="T1" fmla="*/ 74 h 104"/>
                <a:gd name="T2" fmla="*/ 64 w 65"/>
                <a:gd name="T3" fmla="*/ 0 h 104"/>
                <a:gd name="T4" fmla="*/ 0 w 65"/>
                <a:gd name="T5" fmla="*/ 104 h 104"/>
                <a:gd name="T6" fmla="*/ 18 w 65"/>
                <a:gd name="T7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4">
                  <a:moveTo>
                    <a:pt x="18" y="74"/>
                  </a:moveTo>
                  <a:cubicBezTo>
                    <a:pt x="18" y="74"/>
                    <a:pt x="65" y="8"/>
                    <a:pt x="64" y="0"/>
                  </a:cubicBezTo>
                  <a:cubicBezTo>
                    <a:pt x="64" y="0"/>
                    <a:pt x="55" y="72"/>
                    <a:pt x="0" y="104"/>
                  </a:cubicBezTo>
                  <a:lnTo>
                    <a:pt x="18" y="7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4" name="ïŝḻïdê">
              <a:extLst>
                <a:ext uri="{FF2B5EF4-FFF2-40B4-BE49-F238E27FC236}">
                  <a16:creationId xmlns:a16="http://schemas.microsoft.com/office/drawing/2014/main" id="{48525EFA-0717-47AE-89EC-5748360E7FAF}"/>
                </a:ext>
              </a:extLst>
            </p:cNvPr>
            <p:cNvSpPr/>
            <p:nvPr/>
          </p:nvSpPr>
          <p:spPr bwMode="auto">
            <a:xfrm>
              <a:off x="6492876" y="2260600"/>
              <a:ext cx="96838" cy="147638"/>
            </a:xfrm>
            <a:custGeom>
              <a:avLst/>
              <a:gdLst>
                <a:gd name="T0" fmla="*/ 3 w 67"/>
                <a:gd name="T1" fmla="*/ 102 h 102"/>
                <a:gd name="T2" fmla="*/ 67 w 67"/>
                <a:gd name="T3" fmla="*/ 0 h 102"/>
                <a:gd name="T4" fmla="*/ 0 w 67"/>
                <a:gd name="T5" fmla="*/ 99 h 102"/>
                <a:gd name="T6" fmla="*/ 3 w 67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02">
                  <a:moveTo>
                    <a:pt x="3" y="102"/>
                  </a:moveTo>
                  <a:cubicBezTo>
                    <a:pt x="3" y="102"/>
                    <a:pt x="49" y="7"/>
                    <a:pt x="67" y="0"/>
                  </a:cubicBezTo>
                  <a:cubicBezTo>
                    <a:pt x="67" y="0"/>
                    <a:pt x="9" y="25"/>
                    <a:pt x="0" y="99"/>
                  </a:cubicBezTo>
                  <a:lnTo>
                    <a:pt x="3" y="102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5" name="íṧlïḓé">
              <a:extLst>
                <a:ext uri="{FF2B5EF4-FFF2-40B4-BE49-F238E27FC236}">
                  <a16:creationId xmlns:a16="http://schemas.microsoft.com/office/drawing/2014/main" id="{EBA3DD51-3607-487C-B8BF-C7EAA393AD27}"/>
                </a:ext>
              </a:extLst>
            </p:cNvPr>
            <p:cNvSpPr/>
            <p:nvPr/>
          </p:nvSpPr>
          <p:spPr bwMode="auto">
            <a:xfrm>
              <a:off x="6465888" y="2398713"/>
              <a:ext cx="47625" cy="288925"/>
            </a:xfrm>
            <a:custGeom>
              <a:avLst/>
              <a:gdLst>
                <a:gd name="T0" fmla="*/ 30 w 33"/>
                <a:gd name="T1" fmla="*/ 199 h 199"/>
                <a:gd name="T2" fmla="*/ 33 w 33"/>
                <a:gd name="T3" fmla="*/ 198 h 199"/>
                <a:gd name="T4" fmla="*/ 22 w 33"/>
                <a:gd name="T5" fmla="*/ 2 h 199"/>
                <a:gd name="T6" fmla="*/ 20 w 33"/>
                <a:gd name="T7" fmla="*/ 0 h 199"/>
                <a:gd name="T8" fmla="*/ 30 w 33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9">
                  <a:moveTo>
                    <a:pt x="30" y="199"/>
                  </a:moveTo>
                  <a:cubicBezTo>
                    <a:pt x="33" y="198"/>
                    <a:pt x="33" y="198"/>
                    <a:pt x="33" y="198"/>
                  </a:cubicBezTo>
                  <a:cubicBezTo>
                    <a:pt x="7" y="88"/>
                    <a:pt x="3" y="18"/>
                    <a:pt x="2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7"/>
                    <a:pt x="3" y="85"/>
                    <a:pt x="30" y="199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6" name="îSlîde">
              <a:extLst>
                <a:ext uri="{FF2B5EF4-FFF2-40B4-BE49-F238E27FC236}">
                  <a16:creationId xmlns:a16="http://schemas.microsoft.com/office/drawing/2014/main" id="{C2357595-80D3-4368-BCDF-421A46233F14}"/>
                </a:ext>
              </a:extLst>
            </p:cNvPr>
            <p:cNvSpPr/>
            <p:nvPr/>
          </p:nvSpPr>
          <p:spPr bwMode="auto">
            <a:xfrm>
              <a:off x="6507163" y="2674938"/>
              <a:ext cx="115888" cy="387350"/>
            </a:xfrm>
            <a:custGeom>
              <a:avLst/>
              <a:gdLst>
                <a:gd name="T0" fmla="*/ 76 w 80"/>
                <a:gd name="T1" fmla="*/ 268 h 268"/>
                <a:gd name="T2" fmla="*/ 80 w 80"/>
                <a:gd name="T3" fmla="*/ 267 h 268"/>
                <a:gd name="T4" fmla="*/ 71 w 80"/>
                <a:gd name="T5" fmla="*/ 236 h 268"/>
                <a:gd name="T6" fmla="*/ 3 w 80"/>
                <a:gd name="T7" fmla="*/ 2 h 268"/>
                <a:gd name="T8" fmla="*/ 0 w 80"/>
                <a:gd name="T9" fmla="*/ 0 h 268"/>
                <a:gd name="T10" fmla="*/ 67 w 80"/>
                <a:gd name="T11" fmla="*/ 237 h 268"/>
                <a:gd name="T12" fmla="*/ 76 w 80"/>
                <a:gd name="T13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68">
                  <a:moveTo>
                    <a:pt x="76" y="268"/>
                  </a:moveTo>
                  <a:cubicBezTo>
                    <a:pt x="80" y="267"/>
                    <a:pt x="80" y="267"/>
                    <a:pt x="80" y="267"/>
                  </a:cubicBezTo>
                  <a:cubicBezTo>
                    <a:pt x="77" y="256"/>
                    <a:pt x="74" y="246"/>
                    <a:pt x="71" y="236"/>
                  </a:cubicBezTo>
                  <a:cubicBezTo>
                    <a:pt x="42" y="147"/>
                    <a:pt x="18" y="65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63"/>
                    <a:pt x="38" y="149"/>
                    <a:pt x="67" y="237"/>
                  </a:cubicBezTo>
                  <a:cubicBezTo>
                    <a:pt x="70" y="247"/>
                    <a:pt x="73" y="258"/>
                    <a:pt x="76" y="268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7" name="iṥlïḍé">
              <a:extLst>
                <a:ext uri="{FF2B5EF4-FFF2-40B4-BE49-F238E27FC236}">
                  <a16:creationId xmlns:a16="http://schemas.microsoft.com/office/drawing/2014/main" id="{C4AC72A4-E73C-4E40-B2C2-84794375076D}"/>
                </a:ext>
              </a:extLst>
            </p:cNvPr>
            <p:cNvSpPr/>
            <p:nvPr/>
          </p:nvSpPr>
          <p:spPr bwMode="auto">
            <a:xfrm>
              <a:off x="6432551" y="3049588"/>
              <a:ext cx="258763" cy="865188"/>
            </a:xfrm>
            <a:custGeom>
              <a:avLst/>
              <a:gdLst>
                <a:gd name="T0" fmla="*/ 3 w 178"/>
                <a:gd name="T1" fmla="*/ 598 h 598"/>
                <a:gd name="T2" fmla="*/ 106 w 178"/>
                <a:gd name="T3" fmla="*/ 440 h 598"/>
                <a:gd name="T4" fmla="*/ 155 w 178"/>
                <a:gd name="T5" fmla="*/ 254 h 598"/>
                <a:gd name="T6" fmla="*/ 129 w 178"/>
                <a:gd name="T7" fmla="*/ 0 h 598"/>
                <a:gd name="T8" fmla="*/ 125 w 178"/>
                <a:gd name="T9" fmla="*/ 3 h 598"/>
                <a:gd name="T10" fmla="*/ 101 w 178"/>
                <a:gd name="T11" fmla="*/ 438 h 598"/>
                <a:gd name="T12" fmla="*/ 0 w 178"/>
                <a:gd name="T13" fmla="*/ 594 h 598"/>
                <a:gd name="T14" fmla="*/ 3 w 178"/>
                <a:gd name="T15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598">
                  <a:moveTo>
                    <a:pt x="3" y="598"/>
                  </a:moveTo>
                  <a:cubicBezTo>
                    <a:pt x="4" y="598"/>
                    <a:pt x="62" y="541"/>
                    <a:pt x="106" y="440"/>
                  </a:cubicBezTo>
                  <a:cubicBezTo>
                    <a:pt x="132" y="381"/>
                    <a:pt x="149" y="318"/>
                    <a:pt x="155" y="254"/>
                  </a:cubicBezTo>
                  <a:cubicBezTo>
                    <a:pt x="163" y="174"/>
                    <a:pt x="152" y="83"/>
                    <a:pt x="129" y="0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78" y="190"/>
                    <a:pt x="142" y="345"/>
                    <a:pt x="101" y="438"/>
                  </a:cubicBezTo>
                  <a:cubicBezTo>
                    <a:pt x="57" y="538"/>
                    <a:pt x="0" y="594"/>
                    <a:pt x="0" y="594"/>
                  </a:cubicBezTo>
                  <a:lnTo>
                    <a:pt x="3" y="598"/>
                  </a:ln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8" name="isḷîḓe">
              <a:extLst>
                <a:ext uri="{FF2B5EF4-FFF2-40B4-BE49-F238E27FC236}">
                  <a16:creationId xmlns:a16="http://schemas.microsoft.com/office/drawing/2014/main" id="{6C0E2D3F-077E-482A-9867-12CE2D848868}"/>
                </a:ext>
              </a:extLst>
            </p:cNvPr>
            <p:cNvSpPr/>
            <p:nvPr/>
          </p:nvSpPr>
          <p:spPr bwMode="auto">
            <a:xfrm>
              <a:off x="7805738" y="5062538"/>
              <a:ext cx="992188" cy="468313"/>
            </a:xfrm>
            <a:custGeom>
              <a:avLst/>
              <a:gdLst>
                <a:gd name="T0" fmla="*/ 675 w 684"/>
                <a:gd name="T1" fmla="*/ 212 h 324"/>
                <a:gd name="T2" fmla="*/ 587 w 684"/>
                <a:gd name="T3" fmla="*/ 311 h 324"/>
                <a:gd name="T4" fmla="*/ 272 w 684"/>
                <a:gd name="T5" fmla="*/ 322 h 324"/>
                <a:gd name="T6" fmla="*/ 83 w 684"/>
                <a:gd name="T7" fmla="*/ 184 h 324"/>
                <a:gd name="T8" fmla="*/ 43 w 684"/>
                <a:gd name="T9" fmla="*/ 18 h 324"/>
                <a:gd name="T10" fmla="*/ 332 w 684"/>
                <a:gd name="T11" fmla="*/ 98 h 324"/>
                <a:gd name="T12" fmla="*/ 404 w 684"/>
                <a:gd name="T13" fmla="*/ 71 h 324"/>
                <a:gd name="T14" fmla="*/ 675 w 684"/>
                <a:gd name="T15" fmla="*/ 2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4" h="324">
                  <a:moveTo>
                    <a:pt x="675" y="212"/>
                  </a:moveTo>
                  <a:cubicBezTo>
                    <a:pt x="675" y="212"/>
                    <a:pt x="660" y="299"/>
                    <a:pt x="587" y="311"/>
                  </a:cubicBezTo>
                  <a:cubicBezTo>
                    <a:pt x="515" y="324"/>
                    <a:pt x="272" y="322"/>
                    <a:pt x="272" y="322"/>
                  </a:cubicBezTo>
                  <a:cubicBezTo>
                    <a:pt x="272" y="322"/>
                    <a:pt x="133" y="302"/>
                    <a:pt x="83" y="184"/>
                  </a:cubicBezTo>
                  <a:cubicBezTo>
                    <a:pt x="32" y="67"/>
                    <a:pt x="0" y="20"/>
                    <a:pt x="43" y="18"/>
                  </a:cubicBezTo>
                  <a:cubicBezTo>
                    <a:pt x="86" y="16"/>
                    <a:pt x="318" y="97"/>
                    <a:pt x="332" y="98"/>
                  </a:cubicBezTo>
                  <a:cubicBezTo>
                    <a:pt x="335" y="98"/>
                    <a:pt x="364" y="84"/>
                    <a:pt x="404" y="71"/>
                  </a:cubicBezTo>
                  <a:cubicBezTo>
                    <a:pt x="507" y="36"/>
                    <a:pt x="684" y="0"/>
                    <a:pt x="675" y="212"/>
                  </a:cubicBezTo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9" name="îṩḻîḓê">
              <a:extLst>
                <a:ext uri="{FF2B5EF4-FFF2-40B4-BE49-F238E27FC236}">
                  <a16:creationId xmlns:a16="http://schemas.microsoft.com/office/drawing/2014/main" id="{EBB01D1A-63E7-473E-96CF-30667BCCAF75}"/>
                </a:ext>
              </a:extLst>
            </p:cNvPr>
            <p:cNvSpPr/>
            <p:nvPr/>
          </p:nvSpPr>
          <p:spPr bwMode="auto">
            <a:xfrm>
              <a:off x="8027988" y="5192713"/>
              <a:ext cx="749300" cy="331788"/>
            </a:xfrm>
            <a:custGeom>
              <a:avLst/>
              <a:gdLst>
                <a:gd name="T0" fmla="*/ 507 w 517"/>
                <a:gd name="T1" fmla="*/ 73 h 229"/>
                <a:gd name="T2" fmla="*/ 501 w 517"/>
                <a:gd name="T3" fmla="*/ 97 h 229"/>
                <a:gd name="T4" fmla="*/ 444 w 517"/>
                <a:gd name="T5" fmla="*/ 140 h 229"/>
                <a:gd name="T6" fmla="*/ 439 w 517"/>
                <a:gd name="T7" fmla="*/ 139 h 229"/>
                <a:gd name="T8" fmla="*/ 425 w 517"/>
                <a:gd name="T9" fmla="*/ 139 h 229"/>
                <a:gd name="T10" fmla="*/ 342 w 517"/>
                <a:gd name="T11" fmla="*/ 160 h 229"/>
                <a:gd name="T12" fmla="*/ 339 w 517"/>
                <a:gd name="T13" fmla="*/ 162 h 229"/>
                <a:gd name="T14" fmla="*/ 343 w 517"/>
                <a:gd name="T15" fmla="*/ 229 h 229"/>
                <a:gd name="T16" fmla="*/ 434 w 517"/>
                <a:gd name="T17" fmla="*/ 221 h 229"/>
                <a:gd name="T18" fmla="*/ 517 w 517"/>
                <a:gd name="T19" fmla="*/ 138 h 229"/>
                <a:gd name="T20" fmla="*/ 512 w 517"/>
                <a:gd name="T21" fmla="*/ 126 h 229"/>
                <a:gd name="T22" fmla="*/ 506 w 517"/>
                <a:gd name="T23" fmla="*/ 97 h 229"/>
                <a:gd name="T24" fmla="*/ 507 w 517"/>
                <a:gd name="T25" fmla="*/ 73 h 229"/>
                <a:gd name="T26" fmla="*/ 0 w 517"/>
                <a:gd name="T27" fmla="*/ 0 h 229"/>
                <a:gd name="T28" fmla="*/ 20 w 517"/>
                <a:gd name="T29" fmla="*/ 21 h 229"/>
                <a:gd name="T30" fmla="*/ 28 w 517"/>
                <a:gd name="T31" fmla="*/ 30 h 229"/>
                <a:gd name="T32" fmla="*/ 48 w 517"/>
                <a:gd name="T33" fmla="*/ 51 h 229"/>
                <a:gd name="T34" fmla="*/ 81 w 517"/>
                <a:gd name="T35" fmla="*/ 75 h 229"/>
                <a:gd name="T36" fmla="*/ 104 w 517"/>
                <a:gd name="T37" fmla="*/ 86 h 229"/>
                <a:gd name="T38" fmla="*/ 109 w 517"/>
                <a:gd name="T39" fmla="*/ 90 h 229"/>
                <a:gd name="T40" fmla="*/ 110 w 517"/>
                <a:gd name="T41" fmla="*/ 90 h 229"/>
                <a:gd name="T42" fmla="*/ 114 w 517"/>
                <a:gd name="T43" fmla="*/ 90 h 229"/>
                <a:gd name="T44" fmla="*/ 133 w 517"/>
                <a:gd name="T45" fmla="*/ 86 h 229"/>
                <a:gd name="T46" fmla="*/ 129 w 517"/>
                <a:gd name="T47" fmla="*/ 83 h 229"/>
                <a:gd name="T48" fmla="*/ 129 w 517"/>
                <a:gd name="T49" fmla="*/ 83 h 229"/>
                <a:gd name="T50" fmla="*/ 129 w 517"/>
                <a:gd name="T51" fmla="*/ 83 h 229"/>
                <a:gd name="T52" fmla="*/ 0 w 517"/>
                <a:gd name="T5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7" h="229">
                  <a:moveTo>
                    <a:pt x="507" y="73"/>
                  </a:moveTo>
                  <a:cubicBezTo>
                    <a:pt x="505" y="88"/>
                    <a:pt x="501" y="97"/>
                    <a:pt x="501" y="97"/>
                  </a:cubicBezTo>
                  <a:cubicBezTo>
                    <a:pt x="484" y="129"/>
                    <a:pt x="463" y="140"/>
                    <a:pt x="444" y="140"/>
                  </a:cubicBezTo>
                  <a:cubicBezTo>
                    <a:pt x="443" y="140"/>
                    <a:pt x="441" y="139"/>
                    <a:pt x="439" y="139"/>
                  </a:cubicBezTo>
                  <a:cubicBezTo>
                    <a:pt x="434" y="139"/>
                    <a:pt x="430" y="139"/>
                    <a:pt x="425" y="139"/>
                  </a:cubicBezTo>
                  <a:cubicBezTo>
                    <a:pt x="396" y="139"/>
                    <a:pt x="368" y="146"/>
                    <a:pt x="342" y="160"/>
                  </a:cubicBezTo>
                  <a:cubicBezTo>
                    <a:pt x="341" y="161"/>
                    <a:pt x="340" y="162"/>
                    <a:pt x="339" y="162"/>
                  </a:cubicBezTo>
                  <a:cubicBezTo>
                    <a:pt x="340" y="178"/>
                    <a:pt x="342" y="205"/>
                    <a:pt x="343" y="229"/>
                  </a:cubicBezTo>
                  <a:cubicBezTo>
                    <a:pt x="381" y="227"/>
                    <a:pt x="414" y="225"/>
                    <a:pt x="434" y="221"/>
                  </a:cubicBezTo>
                  <a:cubicBezTo>
                    <a:pt x="487" y="212"/>
                    <a:pt x="509" y="164"/>
                    <a:pt x="517" y="138"/>
                  </a:cubicBezTo>
                  <a:cubicBezTo>
                    <a:pt x="516" y="132"/>
                    <a:pt x="514" y="128"/>
                    <a:pt x="512" y="126"/>
                  </a:cubicBezTo>
                  <a:cubicBezTo>
                    <a:pt x="505" y="121"/>
                    <a:pt x="506" y="97"/>
                    <a:pt x="506" y="97"/>
                  </a:cubicBezTo>
                  <a:cubicBezTo>
                    <a:pt x="506" y="97"/>
                    <a:pt x="513" y="83"/>
                    <a:pt x="507" y="73"/>
                  </a:cubicBezTo>
                  <a:moveTo>
                    <a:pt x="0" y="0"/>
                  </a:moveTo>
                  <a:cubicBezTo>
                    <a:pt x="6" y="6"/>
                    <a:pt x="13" y="13"/>
                    <a:pt x="20" y="21"/>
                  </a:cubicBezTo>
                  <a:cubicBezTo>
                    <a:pt x="24" y="25"/>
                    <a:pt x="27" y="28"/>
                    <a:pt x="28" y="30"/>
                  </a:cubicBezTo>
                  <a:cubicBezTo>
                    <a:pt x="34" y="42"/>
                    <a:pt x="48" y="51"/>
                    <a:pt x="48" y="51"/>
                  </a:cubicBezTo>
                  <a:cubicBezTo>
                    <a:pt x="48" y="51"/>
                    <a:pt x="69" y="74"/>
                    <a:pt x="81" y="75"/>
                  </a:cubicBezTo>
                  <a:cubicBezTo>
                    <a:pt x="89" y="77"/>
                    <a:pt x="97" y="81"/>
                    <a:pt x="104" y="86"/>
                  </a:cubicBezTo>
                  <a:cubicBezTo>
                    <a:pt x="107" y="88"/>
                    <a:pt x="109" y="90"/>
                    <a:pt x="109" y="90"/>
                  </a:cubicBezTo>
                  <a:cubicBezTo>
                    <a:pt x="109" y="90"/>
                    <a:pt x="109" y="90"/>
                    <a:pt x="110" y="90"/>
                  </a:cubicBezTo>
                  <a:cubicBezTo>
                    <a:pt x="111" y="90"/>
                    <a:pt x="112" y="90"/>
                    <a:pt x="114" y="90"/>
                  </a:cubicBezTo>
                  <a:cubicBezTo>
                    <a:pt x="120" y="90"/>
                    <a:pt x="128" y="89"/>
                    <a:pt x="133" y="86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05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0" name="íṡ1iḑé">
              <a:extLst>
                <a:ext uri="{FF2B5EF4-FFF2-40B4-BE49-F238E27FC236}">
                  <a16:creationId xmlns:a16="http://schemas.microsoft.com/office/drawing/2014/main" id="{3DD9DCB8-C53A-438A-BDC6-5C0532DF979B}"/>
                </a:ext>
              </a:extLst>
            </p:cNvPr>
            <p:cNvSpPr/>
            <p:nvPr/>
          </p:nvSpPr>
          <p:spPr bwMode="auto">
            <a:xfrm>
              <a:off x="7834313" y="5318125"/>
              <a:ext cx="327025" cy="220663"/>
            </a:xfrm>
            <a:custGeom>
              <a:avLst/>
              <a:gdLst>
                <a:gd name="T0" fmla="*/ 4 w 226"/>
                <a:gd name="T1" fmla="*/ 131 h 152"/>
                <a:gd name="T2" fmla="*/ 31 w 226"/>
                <a:gd name="T3" fmla="*/ 152 h 152"/>
                <a:gd name="T4" fmla="*/ 40 w 226"/>
                <a:gd name="T5" fmla="*/ 151 h 152"/>
                <a:gd name="T6" fmla="*/ 151 w 226"/>
                <a:gd name="T7" fmla="*/ 140 h 152"/>
                <a:gd name="T8" fmla="*/ 206 w 226"/>
                <a:gd name="T9" fmla="*/ 136 h 152"/>
                <a:gd name="T10" fmla="*/ 226 w 226"/>
                <a:gd name="T11" fmla="*/ 131 h 152"/>
                <a:gd name="T12" fmla="*/ 203 w 226"/>
                <a:gd name="T13" fmla="*/ 61 h 152"/>
                <a:gd name="T14" fmla="*/ 111 w 226"/>
                <a:gd name="T15" fmla="*/ 5 h 152"/>
                <a:gd name="T16" fmla="*/ 40 w 226"/>
                <a:gd name="T17" fmla="*/ 0 h 152"/>
                <a:gd name="T18" fmla="*/ 16 w 226"/>
                <a:gd name="T19" fmla="*/ 14 h 152"/>
                <a:gd name="T20" fmla="*/ 2 w 226"/>
                <a:gd name="T21" fmla="*/ 63 h 152"/>
                <a:gd name="T22" fmla="*/ 4 w 226"/>
                <a:gd name="T23" fmla="*/ 1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52">
                  <a:moveTo>
                    <a:pt x="4" y="131"/>
                  </a:moveTo>
                  <a:cubicBezTo>
                    <a:pt x="4" y="131"/>
                    <a:pt x="11" y="150"/>
                    <a:pt x="31" y="152"/>
                  </a:cubicBezTo>
                  <a:cubicBezTo>
                    <a:pt x="34" y="152"/>
                    <a:pt x="37" y="152"/>
                    <a:pt x="40" y="151"/>
                  </a:cubicBezTo>
                  <a:cubicBezTo>
                    <a:pt x="67" y="147"/>
                    <a:pt x="129" y="136"/>
                    <a:pt x="151" y="140"/>
                  </a:cubicBezTo>
                  <a:cubicBezTo>
                    <a:pt x="164" y="143"/>
                    <a:pt x="189" y="139"/>
                    <a:pt x="206" y="136"/>
                  </a:cubicBezTo>
                  <a:cubicBezTo>
                    <a:pt x="218" y="133"/>
                    <a:pt x="226" y="131"/>
                    <a:pt x="226" y="131"/>
                  </a:cubicBezTo>
                  <a:cubicBezTo>
                    <a:pt x="226" y="131"/>
                    <a:pt x="206" y="63"/>
                    <a:pt x="203" y="61"/>
                  </a:cubicBezTo>
                  <a:cubicBezTo>
                    <a:pt x="201" y="59"/>
                    <a:pt x="111" y="5"/>
                    <a:pt x="111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0" y="1"/>
                    <a:pt x="22" y="7"/>
                    <a:pt x="16" y="14"/>
                  </a:cubicBezTo>
                  <a:cubicBezTo>
                    <a:pt x="8" y="23"/>
                    <a:pt x="2" y="38"/>
                    <a:pt x="2" y="63"/>
                  </a:cubicBezTo>
                  <a:cubicBezTo>
                    <a:pt x="0" y="123"/>
                    <a:pt x="4" y="131"/>
                    <a:pt x="4" y="131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1" name="îş1ïḑê">
              <a:extLst>
                <a:ext uri="{FF2B5EF4-FFF2-40B4-BE49-F238E27FC236}">
                  <a16:creationId xmlns:a16="http://schemas.microsoft.com/office/drawing/2014/main" id="{0ED3DE07-6219-49EC-89B2-6B1B4B5981BF}"/>
                </a:ext>
              </a:extLst>
            </p:cNvPr>
            <p:cNvSpPr/>
            <p:nvPr/>
          </p:nvSpPr>
          <p:spPr bwMode="auto">
            <a:xfrm>
              <a:off x="7834313" y="5338763"/>
              <a:ext cx="44450" cy="200025"/>
            </a:xfrm>
            <a:custGeom>
              <a:avLst/>
              <a:gdLst>
                <a:gd name="T0" fmla="*/ 15 w 30"/>
                <a:gd name="T1" fmla="*/ 0 h 138"/>
                <a:gd name="T2" fmla="*/ 1 w 30"/>
                <a:gd name="T3" fmla="*/ 49 h 138"/>
                <a:gd name="T4" fmla="*/ 3 w 30"/>
                <a:gd name="T5" fmla="*/ 117 h 138"/>
                <a:gd name="T6" fmla="*/ 30 w 30"/>
                <a:gd name="T7" fmla="*/ 138 h 138"/>
                <a:gd name="T8" fmla="*/ 11 w 30"/>
                <a:gd name="T9" fmla="*/ 110 h 138"/>
                <a:gd name="T10" fmla="*/ 11 w 30"/>
                <a:gd name="T11" fmla="*/ 60 h 138"/>
                <a:gd name="T12" fmla="*/ 24 w 30"/>
                <a:gd name="T13" fmla="*/ 4 h 138"/>
                <a:gd name="T14" fmla="*/ 22 w 30"/>
                <a:gd name="T15" fmla="*/ 4 h 138"/>
                <a:gd name="T16" fmla="*/ 15 w 30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38">
                  <a:moveTo>
                    <a:pt x="15" y="0"/>
                  </a:moveTo>
                  <a:cubicBezTo>
                    <a:pt x="8" y="10"/>
                    <a:pt x="1" y="24"/>
                    <a:pt x="1" y="49"/>
                  </a:cubicBezTo>
                  <a:cubicBezTo>
                    <a:pt x="0" y="109"/>
                    <a:pt x="3" y="117"/>
                    <a:pt x="3" y="117"/>
                  </a:cubicBezTo>
                  <a:cubicBezTo>
                    <a:pt x="3" y="117"/>
                    <a:pt x="10" y="136"/>
                    <a:pt x="30" y="138"/>
                  </a:cubicBezTo>
                  <a:cubicBezTo>
                    <a:pt x="23" y="129"/>
                    <a:pt x="17" y="120"/>
                    <a:pt x="11" y="11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9" y="40"/>
                    <a:pt x="14" y="21"/>
                    <a:pt x="24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0" y="3"/>
                    <a:pt x="17" y="2"/>
                    <a:pt x="15" y="0"/>
                  </a:cubicBezTo>
                </a:path>
              </a:pathLst>
            </a:custGeom>
            <a:solidFill>
              <a:srgbClr val="3C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2" name="îśḷîdè">
              <a:extLst>
                <a:ext uri="{FF2B5EF4-FFF2-40B4-BE49-F238E27FC236}">
                  <a16:creationId xmlns:a16="http://schemas.microsoft.com/office/drawing/2014/main" id="{3D0E9B93-133E-4371-B71C-F702B872C706}"/>
                </a:ext>
              </a:extLst>
            </p:cNvPr>
            <p:cNvSpPr/>
            <p:nvPr/>
          </p:nvSpPr>
          <p:spPr bwMode="auto">
            <a:xfrm>
              <a:off x="7856538" y="53355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3" name="iṧlíďê">
              <a:extLst>
                <a:ext uri="{FF2B5EF4-FFF2-40B4-BE49-F238E27FC236}">
                  <a16:creationId xmlns:a16="http://schemas.microsoft.com/office/drawing/2014/main" id="{B87F4C08-0B83-47B1-A650-26E107263635}"/>
                </a:ext>
              </a:extLst>
            </p:cNvPr>
            <p:cNvSpPr/>
            <p:nvPr/>
          </p:nvSpPr>
          <p:spPr bwMode="auto">
            <a:xfrm>
              <a:off x="7856538" y="5335588"/>
              <a:ext cx="282575" cy="179388"/>
            </a:xfrm>
            <a:custGeom>
              <a:avLst/>
              <a:gdLst>
                <a:gd name="T0" fmla="*/ 11 w 195"/>
                <a:gd name="T1" fmla="*/ 4 h 124"/>
                <a:gd name="T2" fmla="*/ 9 w 195"/>
                <a:gd name="T3" fmla="*/ 6 h 124"/>
                <a:gd name="T4" fmla="*/ 124 w 195"/>
                <a:gd name="T5" fmla="*/ 80 h 124"/>
                <a:gd name="T6" fmla="*/ 190 w 195"/>
                <a:gd name="T7" fmla="*/ 124 h 124"/>
                <a:gd name="T8" fmla="*/ 195 w 195"/>
                <a:gd name="T9" fmla="*/ 123 h 124"/>
                <a:gd name="T10" fmla="*/ 195 w 195"/>
                <a:gd name="T11" fmla="*/ 122 h 124"/>
                <a:gd name="T12" fmla="*/ 125 w 195"/>
                <a:gd name="T13" fmla="*/ 77 h 124"/>
                <a:gd name="T14" fmla="*/ 11 w 195"/>
                <a:gd name="T15" fmla="*/ 4 h 124"/>
                <a:gd name="T16" fmla="*/ 2 w 195"/>
                <a:gd name="T17" fmla="*/ 0 h 124"/>
                <a:gd name="T18" fmla="*/ 0 w 195"/>
                <a:gd name="T19" fmla="*/ 2 h 124"/>
                <a:gd name="T20" fmla="*/ 0 w 195"/>
                <a:gd name="T21" fmla="*/ 2 h 124"/>
                <a:gd name="T22" fmla="*/ 0 w 195"/>
                <a:gd name="T23" fmla="*/ 2 h 124"/>
                <a:gd name="T24" fmla="*/ 3 w 195"/>
                <a:gd name="T25" fmla="*/ 0 h 124"/>
                <a:gd name="T26" fmla="*/ 2 w 195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124">
                  <a:moveTo>
                    <a:pt x="11" y="4"/>
                  </a:moveTo>
                  <a:cubicBezTo>
                    <a:pt x="10" y="5"/>
                    <a:pt x="10" y="5"/>
                    <a:pt x="9" y="6"/>
                  </a:cubicBezTo>
                  <a:cubicBezTo>
                    <a:pt x="59" y="28"/>
                    <a:pt x="119" y="72"/>
                    <a:pt x="124" y="80"/>
                  </a:cubicBezTo>
                  <a:cubicBezTo>
                    <a:pt x="127" y="85"/>
                    <a:pt x="163" y="107"/>
                    <a:pt x="190" y="124"/>
                  </a:cubicBezTo>
                  <a:cubicBezTo>
                    <a:pt x="192" y="123"/>
                    <a:pt x="194" y="123"/>
                    <a:pt x="195" y="123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67" y="106"/>
                    <a:pt x="128" y="82"/>
                    <a:pt x="125" y="77"/>
                  </a:cubicBezTo>
                  <a:cubicBezTo>
                    <a:pt x="121" y="69"/>
                    <a:pt x="61" y="25"/>
                    <a:pt x="11" y="4"/>
                  </a:cubicBezTo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4" name="íṥ1iḋè">
              <a:extLst>
                <a:ext uri="{FF2B5EF4-FFF2-40B4-BE49-F238E27FC236}">
                  <a16:creationId xmlns:a16="http://schemas.microsoft.com/office/drawing/2014/main" id="{F36BC2FD-BE6D-43DA-B314-01FF2C885488}"/>
                </a:ext>
              </a:extLst>
            </p:cNvPr>
            <p:cNvSpPr/>
            <p:nvPr/>
          </p:nvSpPr>
          <p:spPr bwMode="auto">
            <a:xfrm>
              <a:off x="7856538" y="5335588"/>
              <a:ext cx="15875" cy="9525"/>
            </a:xfrm>
            <a:custGeom>
              <a:avLst/>
              <a:gdLst>
                <a:gd name="T0" fmla="*/ 3 w 11"/>
                <a:gd name="T1" fmla="*/ 0 h 6"/>
                <a:gd name="T2" fmla="*/ 0 w 11"/>
                <a:gd name="T3" fmla="*/ 2 h 6"/>
                <a:gd name="T4" fmla="*/ 7 w 11"/>
                <a:gd name="T5" fmla="*/ 6 h 6"/>
                <a:gd name="T6" fmla="*/ 9 w 11"/>
                <a:gd name="T7" fmla="*/ 6 h 6"/>
                <a:gd name="T8" fmla="*/ 11 w 11"/>
                <a:gd name="T9" fmla="*/ 4 h 6"/>
                <a:gd name="T10" fmla="*/ 9 w 11"/>
                <a:gd name="T11" fmla="*/ 2 h 6"/>
                <a:gd name="T12" fmla="*/ 3 w 1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4"/>
                    <a:pt x="5" y="5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0" y="3"/>
                    <a:pt x="9" y="3"/>
                    <a:pt x="9" y="2"/>
                  </a:cubicBezTo>
                  <a:cubicBezTo>
                    <a:pt x="7" y="2"/>
                    <a:pt x="5" y="1"/>
                    <a:pt x="3" y="0"/>
                  </a:cubicBezTo>
                </a:path>
              </a:pathLst>
            </a:custGeom>
            <a:solidFill>
              <a:srgbClr val="36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5" name="îšlídê">
              <a:extLst>
                <a:ext uri="{FF2B5EF4-FFF2-40B4-BE49-F238E27FC236}">
                  <a16:creationId xmlns:a16="http://schemas.microsoft.com/office/drawing/2014/main" id="{AD31A632-6942-41D7-B5EF-16670D9D8575}"/>
                </a:ext>
              </a:extLst>
            </p:cNvPr>
            <p:cNvSpPr/>
            <p:nvPr/>
          </p:nvSpPr>
          <p:spPr bwMode="auto">
            <a:xfrm>
              <a:off x="7645401" y="4937125"/>
              <a:ext cx="882650" cy="600075"/>
            </a:xfrm>
            <a:custGeom>
              <a:avLst/>
              <a:gdLst>
                <a:gd name="T0" fmla="*/ 6 w 609"/>
                <a:gd name="T1" fmla="*/ 130 h 414"/>
                <a:gd name="T2" fmla="*/ 69 w 609"/>
                <a:gd name="T3" fmla="*/ 210 h 414"/>
                <a:gd name="T4" fmla="*/ 155 w 609"/>
                <a:gd name="T5" fmla="*/ 277 h 414"/>
                <a:gd name="T6" fmla="*/ 271 w 609"/>
                <a:gd name="T7" fmla="*/ 352 h 414"/>
                <a:gd name="T8" fmla="*/ 343 w 609"/>
                <a:gd name="T9" fmla="*/ 398 h 414"/>
                <a:gd name="T10" fmla="*/ 349 w 609"/>
                <a:gd name="T11" fmla="*/ 402 h 414"/>
                <a:gd name="T12" fmla="*/ 363 w 609"/>
                <a:gd name="T13" fmla="*/ 410 h 414"/>
                <a:gd name="T14" fmla="*/ 370 w 609"/>
                <a:gd name="T15" fmla="*/ 414 h 414"/>
                <a:gd name="T16" fmla="*/ 405 w 609"/>
                <a:gd name="T17" fmla="*/ 387 h 414"/>
                <a:gd name="T18" fmla="*/ 439 w 609"/>
                <a:gd name="T19" fmla="*/ 358 h 414"/>
                <a:gd name="T20" fmla="*/ 444 w 609"/>
                <a:gd name="T21" fmla="*/ 338 h 414"/>
                <a:gd name="T22" fmla="*/ 433 w 609"/>
                <a:gd name="T23" fmla="*/ 322 h 414"/>
                <a:gd name="T24" fmla="*/ 407 w 609"/>
                <a:gd name="T25" fmla="*/ 301 h 414"/>
                <a:gd name="T26" fmla="*/ 373 w 609"/>
                <a:gd name="T27" fmla="*/ 266 h 414"/>
                <a:gd name="T28" fmla="*/ 368 w 609"/>
                <a:gd name="T29" fmla="*/ 262 h 414"/>
                <a:gd name="T30" fmla="*/ 345 w 609"/>
                <a:gd name="T31" fmla="*/ 251 h 414"/>
                <a:gd name="T32" fmla="*/ 312 w 609"/>
                <a:gd name="T33" fmla="*/ 227 h 414"/>
                <a:gd name="T34" fmla="*/ 292 w 609"/>
                <a:gd name="T35" fmla="*/ 206 h 414"/>
                <a:gd name="T36" fmla="*/ 200 w 609"/>
                <a:gd name="T37" fmla="*/ 135 h 414"/>
                <a:gd name="T38" fmla="*/ 393 w 609"/>
                <a:gd name="T39" fmla="*/ 259 h 414"/>
                <a:gd name="T40" fmla="*/ 439 w 609"/>
                <a:gd name="T41" fmla="*/ 288 h 414"/>
                <a:gd name="T42" fmla="*/ 505 w 609"/>
                <a:gd name="T43" fmla="*/ 237 h 414"/>
                <a:gd name="T44" fmla="*/ 609 w 609"/>
                <a:gd name="T45" fmla="*/ 134 h 414"/>
                <a:gd name="T46" fmla="*/ 575 w 609"/>
                <a:gd name="T47" fmla="*/ 133 h 414"/>
                <a:gd name="T48" fmla="*/ 423 w 609"/>
                <a:gd name="T49" fmla="*/ 130 h 414"/>
                <a:gd name="T50" fmla="*/ 395 w 609"/>
                <a:gd name="T51" fmla="*/ 131 h 414"/>
                <a:gd name="T52" fmla="*/ 353 w 609"/>
                <a:gd name="T53" fmla="*/ 124 h 414"/>
                <a:gd name="T54" fmla="*/ 306 w 609"/>
                <a:gd name="T55" fmla="*/ 104 h 414"/>
                <a:gd name="T56" fmla="*/ 212 w 609"/>
                <a:gd name="T57" fmla="*/ 66 h 414"/>
                <a:gd name="T58" fmla="*/ 44 w 609"/>
                <a:gd name="T59" fmla="*/ 39 h 414"/>
                <a:gd name="T60" fmla="*/ 6 w 609"/>
                <a:gd name="T61" fmla="*/ 13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9" h="414">
                  <a:moveTo>
                    <a:pt x="6" y="130"/>
                  </a:moveTo>
                  <a:cubicBezTo>
                    <a:pt x="13" y="147"/>
                    <a:pt x="69" y="210"/>
                    <a:pt x="69" y="210"/>
                  </a:cubicBezTo>
                  <a:cubicBezTo>
                    <a:pt x="69" y="210"/>
                    <a:pt x="104" y="256"/>
                    <a:pt x="155" y="277"/>
                  </a:cubicBezTo>
                  <a:cubicBezTo>
                    <a:pt x="205" y="299"/>
                    <a:pt x="267" y="344"/>
                    <a:pt x="271" y="352"/>
                  </a:cubicBezTo>
                  <a:cubicBezTo>
                    <a:pt x="274" y="358"/>
                    <a:pt x="314" y="382"/>
                    <a:pt x="343" y="398"/>
                  </a:cubicBezTo>
                  <a:cubicBezTo>
                    <a:pt x="349" y="402"/>
                    <a:pt x="349" y="402"/>
                    <a:pt x="349" y="402"/>
                  </a:cubicBezTo>
                  <a:cubicBezTo>
                    <a:pt x="354" y="405"/>
                    <a:pt x="359" y="408"/>
                    <a:pt x="363" y="410"/>
                  </a:cubicBezTo>
                  <a:cubicBezTo>
                    <a:pt x="370" y="414"/>
                    <a:pt x="370" y="414"/>
                    <a:pt x="370" y="414"/>
                  </a:cubicBezTo>
                  <a:cubicBezTo>
                    <a:pt x="370" y="414"/>
                    <a:pt x="388" y="400"/>
                    <a:pt x="405" y="387"/>
                  </a:cubicBezTo>
                  <a:cubicBezTo>
                    <a:pt x="422" y="373"/>
                    <a:pt x="438" y="359"/>
                    <a:pt x="439" y="358"/>
                  </a:cubicBezTo>
                  <a:cubicBezTo>
                    <a:pt x="439" y="357"/>
                    <a:pt x="446" y="339"/>
                    <a:pt x="444" y="338"/>
                  </a:cubicBezTo>
                  <a:cubicBezTo>
                    <a:pt x="443" y="338"/>
                    <a:pt x="440" y="331"/>
                    <a:pt x="433" y="322"/>
                  </a:cubicBezTo>
                  <a:cubicBezTo>
                    <a:pt x="426" y="313"/>
                    <a:pt x="418" y="306"/>
                    <a:pt x="407" y="301"/>
                  </a:cubicBezTo>
                  <a:cubicBezTo>
                    <a:pt x="384" y="290"/>
                    <a:pt x="373" y="266"/>
                    <a:pt x="373" y="266"/>
                  </a:cubicBezTo>
                  <a:cubicBezTo>
                    <a:pt x="373" y="266"/>
                    <a:pt x="371" y="264"/>
                    <a:pt x="368" y="262"/>
                  </a:cubicBezTo>
                  <a:cubicBezTo>
                    <a:pt x="361" y="257"/>
                    <a:pt x="353" y="253"/>
                    <a:pt x="345" y="251"/>
                  </a:cubicBezTo>
                  <a:cubicBezTo>
                    <a:pt x="333" y="250"/>
                    <a:pt x="312" y="227"/>
                    <a:pt x="312" y="227"/>
                  </a:cubicBezTo>
                  <a:cubicBezTo>
                    <a:pt x="312" y="227"/>
                    <a:pt x="298" y="218"/>
                    <a:pt x="292" y="206"/>
                  </a:cubicBezTo>
                  <a:cubicBezTo>
                    <a:pt x="287" y="194"/>
                    <a:pt x="208" y="140"/>
                    <a:pt x="200" y="135"/>
                  </a:cubicBezTo>
                  <a:cubicBezTo>
                    <a:pt x="393" y="259"/>
                    <a:pt x="393" y="259"/>
                    <a:pt x="393" y="259"/>
                  </a:cubicBezTo>
                  <a:cubicBezTo>
                    <a:pt x="439" y="288"/>
                    <a:pt x="439" y="288"/>
                    <a:pt x="439" y="288"/>
                  </a:cubicBezTo>
                  <a:cubicBezTo>
                    <a:pt x="505" y="237"/>
                    <a:pt x="505" y="237"/>
                    <a:pt x="505" y="237"/>
                  </a:cubicBezTo>
                  <a:cubicBezTo>
                    <a:pt x="609" y="134"/>
                    <a:pt x="609" y="134"/>
                    <a:pt x="609" y="134"/>
                  </a:cubicBezTo>
                  <a:cubicBezTo>
                    <a:pt x="609" y="134"/>
                    <a:pt x="595" y="134"/>
                    <a:pt x="575" y="133"/>
                  </a:cubicBezTo>
                  <a:cubicBezTo>
                    <a:pt x="524" y="130"/>
                    <a:pt x="434" y="127"/>
                    <a:pt x="423" y="130"/>
                  </a:cubicBezTo>
                  <a:cubicBezTo>
                    <a:pt x="414" y="132"/>
                    <a:pt x="404" y="132"/>
                    <a:pt x="395" y="131"/>
                  </a:cubicBezTo>
                  <a:cubicBezTo>
                    <a:pt x="395" y="131"/>
                    <a:pt x="369" y="133"/>
                    <a:pt x="353" y="124"/>
                  </a:cubicBezTo>
                  <a:cubicBezTo>
                    <a:pt x="336" y="115"/>
                    <a:pt x="309" y="111"/>
                    <a:pt x="306" y="104"/>
                  </a:cubicBezTo>
                  <a:cubicBezTo>
                    <a:pt x="303" y="97"/>
                    <a:pt x="212" y="66"/>
                    <a:pt x="212" y="66"/>
                  </a:cubicBezTo>
                  <a:cubicBezTo>
                    <a:pt x="212" y="66"/>
                    <a:pt x="88" y="0"/>
                    <a:pt x="44" y="39"/>
                  </a:cubicBezTo>
                  <a:cubicBezTo>
                    <a:pt x="0" y="78"/>
                    <a:pt x="0" y="114"/>
                    <a:pt x="6" y="130"/>
                  </a:cubicBezTo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6" name="ïsḻîḋè">
              <a:extLst>
                <a:ext uri="{FF2B5EF4-FFF2-40B4-BE49-F238E27FC236}">
                  <a16:creationId xmlns:a16="http://schemas.microsoft.com/office/drawing/2014/main" id="{11B6CEFA-D35B-4BF3-A107-3DA7B303B1C9}"/>
                </a:ext>
              </a:extLst>
            </p:cNvPr>
            <p:cNvSpPr/>
            <p:nvPr/>
          </p:nvSpPr>
          <p:spPr bwMode="auto">
            <a:xfrm>
              <a:off x="8232776" y="4349750"/>
              <a:ext cx="279400" cy="488950"/>
            </a:xfrm>
            <a:custGeom>
              <a:avLst/>
              <a:gdLst>
                <a:gd name="T0" fmla="*/ 0 w 193"/>
                <a:gd name="T1" fmla="*/ 160 h 337"/>
                <a:gd name="T2" fmla="*/ 16 w 193"/>
                <a:gd name="T3" fmla="*/ 213 h 337"/>
                <a:gd name="T4" fmla="*/ 36 w 193"/>
                <a:gd name="T5" fmla="*/ 332 h 337"/>
                <a:gd name="T6" fmla="*/ 112 w 193"/>
                <a:gd name="T7" fmla="*/ 337 h 337"/>
                <a:gd name="T8" fmla="*/ 133 w 193"/>
                <a:gd name="T9" fmla="*/ 301 h 337"/>
                <a:gd name="T10" fmla="*/ 155 w 193"/>
                <a:gd name="T11" fmla="*/ 265 h 337"/>
                <a:gd name="T12" fmla="*/ 178 w 193"/>
                <a:gd name="T13" fmla="*/ 170 h 337"/>
                <a:gd name="T14" fmla="*/ 183 w 193"/>
                <a:gd name="T15" fmla="*/ 85 h 337"/>
                <a:gd name="T16" fmla="*/ 166 w 193"/>
                <a:gd name="T17" fmla="*/ 52 h 337"/>
                <a:gd name="T18" fmla="*/ 165 w 193"/>
                <a:gd name="T19" fmla="*/ 47 h 337"/>
                <a:gd name="T20" fmla="*/ 160 w 193"/>
                <a:gd name="T21" fmla="*/ 9 h 337"/>
                <a:gd name="T22" fmla="*/ 24 w 193"/>
                <a:gd name="T23" fmla="*/ 66 h 337"/>
                <a:gd name="T24" fmla="*/ 30 w 193"/>
                <a:gd name="T25" fmla="*/ 100 h 337"/>
                <a:gd name="T26" fmla="*/ 29 w 193"/>
                <a:gd name="T27" fmla="*/ 109 h 337"/>
                <a:gd name="T28" fmla="*/ 0 w 193"/>
                <a:gd name="T29" fmla="*/ 16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37">
                  <a:moveTo>
                    <a:pt x="0" y="160"/>
                  </a:moveTo>
                  <a:cubicBezTo>
                    <a:pt x="16" y="213"/>
                    <a:pt x="16" y="213"/>
                    <a:pt x="16" y="213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112" y="337"/>
                    <a:pt x="112" y="337"/>
                    <a:pt x="112" y="337"/>
                  </a:cubicBezTo>
                  <a:cubicBezTo>
                    <a:pt x="133" y="301"/>
                    <a:pt x="133" y="301"/>
                    <a:pt x="133" y="301"/>
                  </a:cubicBezTo>
                  <a:cubicBezTo>
                    <a:pt x="155" y="265"/>
                    <a:pt x="155" y="265"/>
                    <a:pt x="155" y="265"/>
                  </a:cubicBezTo>
                  <a:cubicBezTo>
                    <a:pt x="155" y="265"/>
                    <a:pt x="169" y="217"/>
                    <a:pt x="178" y="170"/>
                  </a:cubicBezTo>
                  <a:cubicBezTo>
                    <a:pt x="187" y="129"/>
                    <a:pt x="193" y="89"/>
                    <a:pt x="183" y="85"/>
                  </a:cubicBezTo>
                  <a:cubicBezTo>
                    <a:pt x="175" y="81"/>
                    <a:pt x="170" y="67"/>
                    <a:pt x="166" y="52"/>
                  </a:cubicBezTo>
                  <a:cubicBezTo>
                    <a:pt x="166" y="51"/>
                    <a:pt x="165" y="49"/>
                    <a:pt x="165" y="47"/>
                  </a:cubicBezTo>
                  <a:cubicBezTo>
                    <a:pt x="162" y="34"/>
                    <a:pt x="161" y="21"/>
                    <a:pt x="160" y="9"/>
                  </a:cubicBezTo>
                  <a:cubicBezTo>
                    <a:pt x="160" y="9"/>
                    <a:pt x="2" y="0"/>
                    <a:pt x="24" y="66"/>
                  </a:cubicBezTo>
                  <a:cubicBezTo>
                    <a:pt x="28" y="77"/>
                    <a:pt x="30" y="88"/>
                    <a:pt x="30" y="100"/>
                  </a:cubicBezTo>
                  <a:cubicBezTo>
                    <a:pt x="30" y="103"/>
                    <a:pt x="30" y="106"/>
                    <a:pt x="29" y="109"/>
                  </a:cubicBezTo>
                  <a:cubicBezTo>
                    <a:pt x="27" y="129"/>
                    <a:pt x="16" y="148"/>
                    <a:pt x="0" y="160"/>
                  </a:cubicBezTo>
                </a:path>
              </a:pathLst>
            </a:custGeom>
            <a:solidFill>
              <a:srgbClr val="EE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7" name="îśļïdè">
              <a:extLst>
                <a:ext uri="{FF2B5EF4-FFF2-40B4-BE49-F238E27FC236}">
                  <a16:creationId xmlns:a16="http://schemas.microsoft.com/office/drawing/2014/main" id="{4E45BE8A-B408-4305-8D27-B0032112BE8A}"/>
                </a:ext>
              </a:extLst>
            </p:cNvPr>
            <p:cNvSpPr/>
            <p:nvPr/>
          </p:nvSpPr>
          <p:spPr bwMode="auto">
            <a:xfrm>
              <a:off x="8185151" y="4508500"/>
              <a:ext cx="350838" cy="654050"/>
            </a:xfrm>
            <a:custGeom>
              <a:avLst/>
              <a:gdLst>
                <a:gd name="T0" fmla="*/ 0 w 243"/>
                <a:gd name="T1" fmla="*/ 42 h 452"/>
                <a:gd name="T2" fmla="*/ 6 w 243"/>
                <a:gd name="T3" fmla="*/ 132 h 452"/>
                <a:gd name="T4" fmla="*/ 18 w 243"/>
                <a:gd name="T5" fmla="*/ 208 h 452"/>
                <a:gd name="T6" fmla="*/ 33 w 243"/>
                <a:gd name="T7" fmla="*/ 244 h 452"/>
                <a:gd name="T8" fmla="*/ 46 w 243"/>
                <a:gd name="T9" fmla="*/ 437 h 452"/>
                <a:gd name="T10" fmla="*/ 199 w 243"/>
                <a:gd name="T11" fmla="*/ 437 h 452"/>
                <a:gd name="T12" fmla="*/ 205 w 243"/>
                <a:gd name="T13" fmla="*/ 433 h 452"/>
                <a:gd name="T14" fmla="*/ 229 w 243"/>
                <a:gd name="T15" fmla="*/ 219 h 452"/>
                <a:gd name="T16" fmla="*/ 243 w 243"/>
                <a:gd name="T17" fmla="*/ 117 h 452"/>
                <a:gd name="T18" fmla="*/ 234 w 243"/>
                <a:gd name="T19" fmla="*/ 64 h 452"/>
                <a:gd name="T20" fmla="*/ 211 w 243"/>
                <a:gd name="T21" fmla="*/ 61 h 452"/>
                <a:gd name="T22" fmla="*/ 194 w 243"/>
                <a:gd name="T23" fmla="*/ 59 h 452"/>
                <a:gd name="T24" fmla="*/ 185 w 243"/>
                <a:gd name="T25" fmla="*/ 71 h 452"/>
                <a:gd name="T26" fmla="*/ 144 w 243"/>
                <a:gd name="T27" fmla="*/ 147 h 452"/>
                <a:gd name="T28" fmla="*/ 132 w 243"/>
                <a:gd name="T29" fmla="*/ 197 h 452"/>
                <a:gd name="T30" fmla="*/ 114 w 243"/>
                <a:gd name="T31" fmla="*/ 200 h 452"/>
                <a:gd name="T32" fmla="*/ 113 w 243"/>
                <a:gd name="T33" fmla="*/ 184 h 452"/>
                <a:gd name="T34" fmla="*/ 106 w 243"/>
                <a:gd name="T35" fmla="*/ 149 h 452"/>
                <a:gd name="T36" fmla="*/ 93 w 243"/>
                <a:gd name="T37" fmla="*/ 104 h 452"/>
                <a:gd name="T38" fmla="*/ 88 w 243"/>
                <a:gd name="T39" fmla="*/ 72 h 452"/>
                <a:gd name="T40" fmla="*/ 82 w 243"/>
                <a:gd name="T41" fmla="*/ 48 h 452"/>
                <a:gd name="T42" fmla="*/ 62 w 243"/>
                <a:gd name="T43" fmla="*/ 0 h 452"/>
                <a:gd name="T44" fmla="*/ 0 w 243"/>
                <a:gd name="T45" fmla="*/ 4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452">
                  <a:moveTo>
                    <a:pt x="0" y="4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18" y="208"/>
                    <a:pt x="18" y="208"/>
                    <a:pt x="18" y="208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46" y="437"/>
                    <a:pt x="46" y="437"/>
                    <a:pt x="46" y="437"/>
                  </a:cubicBezTo>
                  <a:cubicBezTo>
                    <a:pt x="46" y="437"/>
                    <a:pt x="169" y="452"/>
                    <a:pt x="199" y="437"/>
                  </a:cubicBezTo>
                  <a:cubicBezTo>
                    <a:pt x="201" y="436"/>
                    <a:pt x="203" y="435"/>
                    <a:pt x="205" y="433"/>
                  </a:cubicBezTo>
                  <a:cubicBezTo>
                    <a:pt x="241" y="378"/>
                    <a:pt x="229" y="219"/>
                    <a:pt x="229" y="219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0" y="64"/>
                    <a:pt x="185" y="71"/>
                  </a:cubicBezTo>
                  <a:cubicBezTo>
                    <a:pt x="170" y="91"/>
                    <a:pt x="142" y="131"/>
                    <a:pt x="144" y="147"/>
                  </a:cubicBezTo>
                  <a:cubicBezTo>
                    <a:pt x="146" y="170"/>
                    <a:pt x="140" y="193"/>
                    <a:pt x="132" y="197"/>
                  </a:cubicBezTo>
                  <a:cubicBezTo>
                    <a:pt x="123" y="200"/>
                    <a:pt x="116" y="206"/>
                    <a:pt x="114" y="200"/>
                  </a:cubicBezTo>
                  <a:cubicBezTo>
                    <a:pt x="113" y="194"/>
                    <a:pt x="111" y="192"/>
                    <a:pt x="113" y="184"/>
                  </a:cubicBezTo>
                  <a:cubicBezTo>
                    <a:pt x="114" y="175"/>
                    <a:pt x="106" y="149"/>
                    <a:pt x="106" y="149"/>
                  </a:cubicBezTo>
                  <a:cubicBezTo>
                    <a:pt x="106" y="149"/>
                    <a:pt x="92" y="117"/>
                    <a:pt x="93" y="104"/>
                  </a:cubicBezTo>
                  <a:cubicBezTo>
                    <a:pt x="94" y="91"/>
                    <a:pt x="92" y="75"/>
                    <a:pt x="88" y="72"/>
                  </a:cubicBezTo>
                  <a:cubicBezTo>
                    <a:pt x="83" y="68"/>
                    <a:pt x="78" y="65"/>
                    <a:pt x="82" y="48"/>
                  </a:cubicBezTo>
                  <a:cubicBezTo>
                    <a:pt x="87" y="32"/>
                    <a:pt x="62" y="0"/>
                    <a:pt x="62" y="0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8" name="íSľîḑê">
              <a:extLst>
                <a:ext uri="{FF2B5EF4-FFF2-40B4-BE49-F238E27FC236}">
                  <a16:creationId xmlns:a16="http://schemas.microsoft.com/office/drawing/2014/main" id="{E61BF3AB-AAEA-4AAA-A140-952F0D2D4B3A}"/>
                </a:ext>
              </a:extLst>
            </p:cNvPr>
            <p:cNvSpPr/>
            <p:nvPr/>
          </p:nvSpPr>
          <p:spPr bwMode="auto">
            <a:xfrm>
              <a:off x="8448676" y="4424363"/>
              <a:ext cx="22225" cy="188913"/>
            </a:xfrm>
            <a:custGeom>
              <a:avLst/>
              <a:gdLst>
                <a:gd name="T0" fmla="*/ 16 w 16"/>
                <a:gd name="T1" fmla="*/ 0 h 131"/>
                <a:gd name="T2" fmla="*/ 0 w 16"/>
                <a:gd name="T3" fmla="*/ 109 h 131"/>
                <a:gd name="T4" fmla="*/ 1 w 16"/>
                <a:gd name="T5" fmla="*/ 129 h 131"/>
                <a:gd name="T6" fmla="*/ 2 w 16"/>
                <a:gd name="T7" fmla="*/ 131 h 131"/>
                <a:gd name="T8" fmla="*/ 3 w 16"/>
                <a:gd name="T9" fmla="*/ 129 h 131"/>
                <a:gd name="T10" fmla="*/ 5 w 16"/>
                <a:gd name="T11" fmla="*/ 127 h 131"/>
                <a:gd name="T12" fmla="*/ 3 w 16"/>
                <a:gd name="T13" fmla="*/ 107 h 131"/>
                <a:gd name="T14" fmla="*/ 16 w 16"/>
                <a:gd name="T15" fmla="*/ 1 h 131"/>
                <a:gd name="T16" fmla="*/ 16 w 16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1">
                  <a:moveTo>
                    <a:pt x="16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1" y="118"/>
                    <a:pt x="1" y="129"/>
                  </a:cubicBezTo>
                  <a:cubicBezTo>
                    <a:pt x="2" y="129"/>
                    <a:pt x="2" y="130"/>
                    <a:pt x="2" y="131"/>
                  </a:cubicBezTo>
                  <a:cubicBezTo>
                    <a:pt x="2" y="130"/>
                    <a:pt x="2" y="130"/>
                    <a:pt x="3" y="129"/>
                  </a:cubicBezTo>
                  <a:cubicBezTo>
                    <a:pt x="3" y="129"/>
                    <a:pt x="4" y="128"/>
                    <a:pt x="5" y="127"/>
                  </a:cubicBezTo>
                  <a:cubicBezTo>
                    <a:pt x="4" y="117"/>
                    <a:pt x="3" y="107"/>
                    <a:pt x="3" y="10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rgbClr val="D68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9" name="îsľiḓe">
              <a:extLst>
                <a:ext uri="{FF2B5EF4-FFF2-40B4-BE49-F238E27FC236}">
                  <a16:creationId xmlns:a16="http://schemas.microsoft.com/office/drawing/2014/main" id="{65569A73-D71E-4E13-8F51-DF247BD5B29D}"/>
                </a:ext>
              </a:extLst>
            </p:cNvPr>
            <p:cNvSpPr/>
            <p:nvPr/>
          </p:nvSpPr>
          <p:spPr bwMode="auto">
            <a:xfrm>
              <a:off x="8418513" y="4606925"/>
              <a:ext cx="36513" cy="346075"/>
            </a:xfrm>
            <a:custGeom>
              <a:avLst/>
              <a:gdLst>
                <a:gd name="T0" fmla="*/ 25 w 25"/>
                <a:gd name="T1" fmla="*/ 0 h 238"/>
                <a:gd name="T2" fmla="*/ 23 w 25"/>
                <a:gd name="T3" fmla="*/ 2 h 238"/>
                <a:gd name="T4" fmla="*/ 22 w 25"/>
                <a:gd name="T5" fmla="*/ 4 h 238"/>
                <a:gd name="T6" fmla="*/ 20 w 25"/>
                <a:gd name="T7" fmla="*/ 21 h 238"/>
                <a:gd name="T8" fmla="*/ 19 w 25"/>
                <a:gd name="T9" fmla="*/ 46 h 238"/>
                <a:gd name="T10" fmla="*/ 3 w 25"/>
                <a:gd name="T11" fmla="*/ 122 h 238"/>
                <a:gd name="T12" fmla="*/ 1 w 25"/>
                <a:gd name="T13" fmla="*/ 197 h 238"/>
                <a:gd name="T14" fmla="*/ 3 w 25"/>
                <a:gd name="T15" fmla="*/ 238 h 238"/>
                <a:gd name="T16" fmla="*/ 6 w 25"/>
                <a:gd name="T17" fmla="*/ 238 h 238"/>
                <a:gd name="T18" fmla="*/ 4 w 25"/>
                <a:gd name="T19" fmla="*/ 196 h 238"/>
                <a:gd name="T20" fmla="*/ 22 w 25"/>
                <a:gd name="T21" fmla="*/ 44 h 238"/>
                <a:gd name="T22" fmla="*/ 23 w 25"/>
                <a:gd name="T23" fmla="*/ 19 h 238"/>
                <a:gd name="T24" fmla="*/ 25 w 25"/>
                <a:gd name="T2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38">
                  <a:moveTo>
                    <a:pt x="25" y="0"/>
                  </a:moveTo>
                  <a:cubicBezTo>
                    <a:pt x="24" y="1"/>
                    <a:pt x="23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cubicBezTo>
                    <a:pt x="22" y="10"/>
                    <a:pt x="21" y="15"/>
                    <a:pt x="20" y="21"/>
                  </a:cubicBezTo>
                  <a:cubicBezTo>
                    <a:pt x="17" y="30"/>
                    <a:pt x="19" y="46"/>
                    <a:pt x="19" y="46"/>
                  </a:cubicBezTo>
                  <a:cubicBezTo>
                    <a:pt x="10" y="63"/>
                    <a:pt x="5" y="93"/>
                    <a:pt x="3" y="122"/>
                  </a:cubicBezTo>
                  <a:cubicBezTo>
                    <a:pt x="0" y="161"/>
                    <a:pt x="1" y="197"/>
                    <a:pt x="1" y="197"/>
                  </a:cubicBezTo>
                  <a:cubicBezTo>
                    <a:pt x="3" y="238"/>
                    <a:pt x="3" y="238"/>
                    <a:pt x="3" y="238"/>
                  </a:cubicBezTo>
                  <a:cubicBezTo>
                    <a:pt x="4" y="238"/>
                    <a:pt x="5" y="238"/>
                    <a:pt x="6" y="238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196"/>
                    <a:pt x="1" y="82"/>
                    <a:pt x="22" y="44"/>
                  </a:cubicBezTo>
                  <a:cubicBezTo>
                    <a:pt x="22" y="44"/>
                    <a:pt x="20" y="28"/>
                    <a:pt x="23" y="19"/>
                  </a:cubicBezTo>
                  <a:cubicBezTo>
                    <a:pt x="25" y="15"/>
                    <a:pt x="25" y="7"/>
                    <a:pt x="25" y="0"/>
                  </a:cubicBezTo>
                </a:path>
              </a:pathLst>
            </a:custGeom>
            <a:solidFill>
              <a:srgbClr val="CCD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0" name="îṣḷïdé">
              <a:extLst>
                <a:ext uri="{FF2B5EF4-FFF2-40B4-BE49-F238E27FC236}">
                  <a16:creationId xmlns:a16="http://schemas.microsoft.com/office/drawing/2014/main" id="{F896DDD9-BAC5-42F0-ADED-2585DC12F1C4}"/>
                </a:ext>
              </a:extLst>
            </p:cNvPr>
            <p:cNvSpPr/>
            <p:nvPr/>
          </p:nvSpPr>
          <p:spPr bwMode="auto">
            <a:xfrm>
              <a:off x="8420101" y="4421188"/>
              <a:ext cx="525463" cy="1087438"/>
            </a:xfrm>
            <a:custGeom>
              <a:avLst/>
              <a:gdLst>
                <a:gd name="T0" fmla="*/ 35 w 362"/>
                <a:gd name="T1" fmla="*/ 0 h 751"/>
                <a:gd name="T2" fmla="*/ 69 w 362"/>
                <a:gd name="T3" fmla="*/ 14 h 751"/>
                <a:gd name="T4" fmla="*/ 99 w 362"/>
                <a:gd name="T5" fmla="*/ 26 h 751"/>
                <a:gd name="T6" fmla="*/ 123 w 362"/>
                <a:gd name="T7" fmla="*/ 36 h 751"/>
                <a:gd name="T8" fmla="*/ 145 w 362"/>
                <a:gd name="T9" fmla="*/ 45 h 751"/>
                <a:gd name="T10" fmla="*/ 186 w 362"/>
                <a:gd name="T11" fmla="*/ 68 h 751"/>
                <a:gd name="T12" fmla="*/ 227 w 362"/>
                <a:gd name="T13" fmla="*/ 116 h 751"/>
                <a:gd name="T14" fmla="*/ 238 w 362"/>
                <a:gd name="T15" fmla="*/ 162 h 751"/>
                <a:gd name="T16" fmla="*/ 241 w 362"/>
                <a:gd name="T17" fmla="*/ 230 h 751"/>
                <a:gd name="T18" fmla="*/ 241 w 362"/>
                <a:gd name="T19" fmla="*/ 257 h 751"/>
                <a:gd name="T20" fmla="*/ 240 w 362"/>
                <a:gd name="T21" fmla="*/ 274 h 751"/>
                <a:gd name="T22" fmla="*/ 239 w 362"/>
                <a:gd name="T23" fmla="*/ 321 h 751"/>
                <a:gd name="T24" fmla="*/ 240 w 362"/>
                <a:gd name="T25" fmla="*/ 361 h 751"/>
                <a:gd name="T26" fmla="*/ 241 w 362"/>
                <a:gd name="T27" fmla="*/ 387 h 751"/>
                <a:gd name="T28" fmla="*/ 240 w 362"/>
                <a:gd name="T29" fmla="*/ 400 h 751"/>
                <a:gd name="T30" fmla="*/ 241 w 362"/>
                <a:gd name="T31" fmla="*/ 429 h 751"/>
                <a:gd name="T32" fmla="*/ 250 w 362"/>
                <a:gd name="T33" fmla="*/ 478 h 751"/>
                <a:gd name="T34" fmla="*/ 360 w 362"/>
                <a:gd name="T35" fmla="*/ 638 h 751"/>
                <a:gd name="T36" fmla="*/ 327 w 362"/>
                <a:gd name="T37" fmla="*/ 666 h 751"/>
                <a:gd name="T38" fmla="*/ 294 w 362"/>
                <a:gd name="T39" fmla="*/ 680 h 751"/>
                <a:gd name="T40" fmla="*/ 284 w 362"/>
                <a:gd name="T41" fmla="*/ 693 h 751"/>
                <a:gd name="T42" fmla="*/ 278 w 362"/>
                <a:gd name="T43" fmla="*/ 709 h 751"/>
                <a:gd name="T44" fmla="*/ 271 w 362"/>
                <a:gd name="T45" fmla="*/ 751 h 751"/>
                <a:gd name="T46" fmla="*/ 260 w 362"/>
                <a:gd name="T47" fmla="*/ 731 h 751"/>
                <a:gd name="T48" fmla="*/ 252 w 362"/>
                <a:gd name="T49" fmla="*/ 703 h 751"/>
                <a:gd name="T50" fmla="*/ 241 w 362"/>
                <a:gd name="T51" fmla="*/ 659 h 751"/>
                <a:gd name="T52" fmla="*/ 235 w 362"/>
                <a:gd name="T53" fmla="*/ 630 h 751"/>
                <a:gd name="T54" fmla="*/ 231 w 362"/>
                <a:gd name="T55" fmla="*/ 601 h 751"/>
                <a:gd name="T56" fmla="*/ 8 w 362"/>
                <a:gd name="T57" fmla="*/ 478 h 751"/>
                <a:gd name="T58" fmla="*/ 3 w 362"/>
                <a:gd name="T59" fmla="*/ 325 h 751"/>
                <a:gd name="T60" fmla="*/ 21 w 362"/>
                <a:gd name="T61" fmla="*/ 173 h 751"/>
                <a:gd name="T62" fmla="*/ 22 w 362"/>
                <a:gd name="T63" fmla="*/ 148 h 751"/>
                <a:gd name="T64" fmla="*/ 22 w 362"/>
                <a:gd name="T65" fmla="*/ 109 h 751"/>
                <a:gd name="T66" fmla="*/ 35 w 362"/>
                <a:gd name="T6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2" h="751">
                  <a:moveTo>
                    <a:pt x="35" y="0"/>
                  </a:moveTo>
                  <a:cubicBezTo>
                    <a:pt x="35" y="0"/>
                    <a:pt x="61" y="3"/>
                    <a:pt x="69" y="14"/>
                  </a:cubicBezTo>
                  <a:cubicBezTo>
                    <a:pt x="77" y="24"/>
                    <a:pt x="99" y="26"/>
                    <a:pt x="99" y="26"/>
                  </a:cubicBezTo>
                  <a:cubicBezTo>
                    <a:pt x="99" y="26"/>
                    <a:pt x="123" y="34"/>
                    <a:pt x="123" y="36"/>
                  </a:cubicBezTo>
                  <a:cubicBezTo>
                    <a:pt x="122" y="39"/>
                    <a:pt x="130" y="41"/>
                    <a:pt x="145" y="45"/>
                  </a:cubicBezTo>
                  <a:cubicBezTo>
                    <a:pt x="161" y="50"/>
                    <a:pt x="186" y="64"/>
                    <a:pt x="186" y="68"/>
                  </a:cubicBezTo>
                  <a:cubicBezTo>
                    <a:pt x="186" y="72"/>
                    <a:pt x="227" y="112"/>
                    <a:pt x="227" y="116"/>
                  </a:cubicBezTo>
                  <a:cubicBezTo>
                    <a:pt x="227" y="120"/>
                    <a:pt x="239" y="135"/>
                    <a:pt x="238" y="162"/>
                  </a:cubicBezTo>
                  <a:cubicBezTo>
                    <a:pt x="236" y="190"/>
                    <a:pt x="235" y="224"/>
                    <a:pt x="241" y="230"/>
                  </a:cubicBezTo>
                  <a:cubicBezTo>
                    <a:pt x="247" y="235"/>
                    <a:pt x="241" y="257"/>
                    <a:pt x="241" y="257"/>
                  </a:cubicBezTo>
                  <a:cubicBezTo>
                    <a:pt x="237" y="262"/>
                    <a:pt x="237" y="269"/>
                    <a:pt x="240" y="274"/>
                  </a:cubicBezTo>
                  <a:cubicBezTo>
                    <a:pt x="245" y="283"/>
                    <a:pt x="239" y="321"/>
                    <a:pt x="239" y="321"/>
                  </a:cubicBezTo>
                  <a:cubicBezTo>
                    <a:pt x="240" y="361"/>
                    <a:pt x="240" y="361"/>
                    <a:pt x="240" y="361"/>
                  </a:cubicBezTo>
                  <a:cubicBezTo>
                    <a:pt x="240" y="361"/>
                    <a:pt x="234" y="386"/>
                    <a:pt x="241" y="387"/>
                  </a:cubicBezTo>
                  <a:cubicBezTo>
                    <a:pt x="247" y="388"/>
                    <a:pt x="240" y="400"/>
                    <a:pt x="240" y="400"/>
                  </a:cubicBezTo>
                  <a:cubicBezTo>
                    <a:pt x="240" y="400"/>
                    <a:pt x="234" y="420"/>
                    <a:pt x="241" y="429"/>
                  </a:cubicBezTo>
                  <a:cubicBezTo>
                    <a:pt x="248" y="439"/>
                    <a:pt x="250" y="478"/>
                    <a:pt x="250" y="478"/>
                  </a:cubicBezTo>
                  <a:cubicBezTo>
                    <a:pt x="360" y="638"/>
                    <a:pt x="360" y="638"/>
                    <a:pt x="360" y="638"/>
                  </a:cubicBezTo>
                  <a:cubicBezTo>
                    <a:pt x="360" y="638"/>
                    <a:pt x="362" y="667"/>
                    <a:pt x="327" y="666"/>
                  </a:cubicBezTo>
                  <a:cubicBezTo>
                    <a:pt x="292" y="666"/>
                    <a:pt x="293" y="673"/>
                    <a:pt x="294" y="680"/>
                  </a:cubicBezTo>
                  <a:cubicBezTo>
                    <a:pt x="295" y="686"/>
                    <a:pt x="284" y="693"/>
                    <a:pt x="284" y="693"/>
                  </a:cubicBezTo>
                  <a:cubicBezTo>
                    <a:pt x="284" y="693"/>
                    <a:pt x="270" y="701"/>
                    <a:pt x="278" y="709"/>
                  </a:cubicBezTo>
                  <a:cubicBezTo>
                    <a:pt x="286" y="718"/>
                    <a:pt x="310" y="738"/>
                    <a:pt x="271" y="751"/>
                  </a:cubicBezTo>
                  <a:cubicBezTo>
                    <a:pt x="266" y="745"/>
                    <a:pt x="263" y="738"/>
                    <a:pt x="260" y="731"/>
                  </a:cubicBezTo>
                  <a:cubicBezTo>
                    <a:pt x="256" y="722"/>
                    <a:pt x="254" y="713"/>
                    <a:pt x="252" y="703"/>
                  </a:cubicBezTo>
                  <a:cubicBezTo>
                    <a:pt x="252" y="703"/>
                    <a:pt x="248" y="664"/>
                    <a:pt x="241" y="659"/>
                  </a:cubicBezTo>
                  <a:cubicBezTo>
                    <a:pt x="234" y="654"/>
                    <a:pt x="235" y="630"/>
                    <a:pt x="235" y="630"/>
                  </a:cubicBezTo>
                  <a:cubicBezTo>
                    <a:pt x="235" y="630"/>
                    <a:pt x="245" y="610"/>
                    <a:pt x="231" y="601"/>
                  </a:cubicBezTo>
                  <a:cubicBezTo>
                    <a:pt x="217" y="593"/>
                    <a:pt x="8" y="478"/>
                    <a:pt x="8" y="478"/>
                  </a:cubicBezTo>
                  <a:cubicBezTo>
                    <a:pt x="3" y="325"/>
                    <a:pt x="3" y="325"/>
                    <a:pt x="3" y="325"/>
                  </a:cubicBezTo>
                  <a:cubicBezTo>
                    <a:pt x="3" y="325"/>
                    <a:pt x="0" y="211"/>
                    <a:pt x="21" y="173"/>
                  </a:cubicBezTo>
                  <a:cubicBezTo>
                    <a:pt x="21" y="173"/>
                    <a:pt x="19" y="157"/>
                    <a:pt x="22" y="148"/>
                  </a:cubicBezTo>
                  <a:cubicBezTo>
                    <a:pt x="26" y="139"/>
                    <a:pt x="22" y="109"/>
                    <a:pt x="22" y="109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1" name="î$lïḑê">
              <a:extLst>
                <a:ext uri="{FF2B5EF4-FFF2-40B4-BE49-F238E27FC236}">
                  <a16:creationId xmlns:a16="http://schemas.microsoft.com/office/drawing/2014/main" id="{6C282F1F-D9EF-4C4C-8482-5D9473BC1741}"/>
                </a:ext>
              </a:extLst>
            </p:cNvPr>
            <p:cNvSpPr/>
            <p:nvPr/>
          </p:nvSpPr>
          <p:spPr bwMode="auto">
            <a:xfrm>
              <a:off x="8275638" y="450850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D68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2" name="îṡļïḓé">
              <a:extLst>
                <a:ext uri="{FF2B5EF4-FFF2-40B4-BE49-F238E27FC236}">
                  <a16:creationId xmlns:a16="http://schemas.microsoft.com/office/drawing/2014/main" id="{4D285493-FE19-4993-936E-F6684328517A}"/>
                </a:ext>
              </a:extLst>
            </p:cNvPr>
            <p:cNvSpPr/>
            <p:nvPr/>
          </p:nvSpPr>
          <p:spPr bwMode="auto">
            <a:xfrm>
              <a:off x="8256588" y="4508500"/>
              <a:ext cx="47625" cy="457200"/>
            </a:xfrm>
            <a:custGeom>
              <a:avLst/>
              <a:gdLst>
                <a:gd name="T0" fmla="*/ 13 w 33"/>
                <a:gd name="T1" fmla="*/ 0 h 315"/>
                <a:gd name="T2" fmla="*/ 25 w 33"/>
                <a:gd name="T3" fmla="*/ 46 h 315"/>
                <a:gd name="T4" fmla="*/ 12 w 33"/>
                <a:gd name="T5" fmla="*/ 93 h 315"/>
                <a:gd name="T6" fmla="*/ 6 w 33"/>
                <a:gd name="T7" fmla="*/ 175 h 315"/>
                <a:gd name="T8" fmla="*/ 0 w 33"/>
                <a:gd name="T9" fmla="*/ 266 h 315"/>
                <a:gd name="T10" fmla="*/ 3 w 33"/>
                <a:gd name="T11" fmla="*/ 315 h 315"/>
                <a:gd name="T12" fmla="*/ 4 w 33"/>
                <a:gd name="T13" fmla="*/ 315 h 315"/>
                <a:gd name="T14" fmla="*/ 2 w 33"/>
                <a:gd name="T15" fmla="*/ 267 h 315"/>
                <a:gd name="T16" fmla="*/ 8 w 33"/>
                <a:gd name="T17" fmla="*/ 176 h 315"/>
                <a:gd name="T18" fmla="*/ 14 w 33"/>
                <a:gd name="T19" fmla="*/ 94 h 315"/>
                <a:gd name="T20" fmla="*/ 27 w 33"/>
                <a:gd name="T21" fmla="*/ 48 h 315"/>
                <a:gd name="T22" fmla="*/ 15 w 33"/>
                <a:gd name="T23" fmla="*/ 2 h 315"/>
                <a:gd name="T24" fmla="*/ 13 w 33"/>
                <a:gd name="T25" fmla="*/ 0 h 315"/>
                <a:gd name="T26" fmla="*/ 13 w 33"/>
                <a:gd name="T2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15">
                  <a:moveTo>
                    <a:pt x="13" y="0"/>
                  </a:moveTo>
                  <a:cubicBezTo>
                    <a:pt x="16" y="7"/>
                    <a:pt x="32" y="38"/>
                    <a:pt x="25" y="46"/>
                  </a:cubicBezTo>
                  <a:cubicBezTo>
                    <a:pt x="18" y="55"/>
                    <a:pt x="12" y="93"/>
                    <a:pt x="12" y="93"/>
                  </a:cubicBezTo>
                  <a:cubicBezTo>
                    <a:pt x="12" y="93"/>
                    <a:pt x="13" y="156"/>
                    <a:pt x="6" y="175"/>
                  </a:cubicBezTo>
                  <a:cubicBezTo>
                    <a:pt x="0" y="194"/>
                    <a:pt x="0" y="266"/>
                    <a:pt x="0" y="266"/>
                  </a:cubicBezTo>
                  <a:cubicBezTo>
                    <a:pt x="0" y="266"/>
                    <a:pt x="2" y="291"/>
                    <a:pt x="3" y="315"/>
                  </a:cubicBezTo>
                  <a:cubicBezTo>
                    <a:pt x="3" y="315"/>
                    <a:pt x="4" y="315"/>
                    <a:pt x="4" y="315"/>
                  </a:cubicBezTo>
                  <a:cubicBezTo>
                    <a:pt x="3" y="291"/>
                    <a:pt x="2" y="267"/>
                    <a:pt x="2" y="267"/>
                  </a:cubicBezTo>
                  <a:cubicBezTo>
                    <a:pt x="2" y="267"/>
                    <a:pt x="1" y="195"/>
                    <a:pt x="8" y="176"/>
                  </a:cubicBezTo>
                  <a:cubicBezTo>
                    <a:pt x="14" y="157"/>
                    <a:pt x="14" y="94"/>
                    <a:pt x="14" y="94"/>
                  </a:cubicBezTo>
                  <a:cubicBezTo>
                    <a:pt x="14" y="94"/>
                    <a:pt x="20" y="57"/>
                    <a:pt x="27" y="48"/>
                  </a:cubicBezTo>
                  <a:cubicBezTo>
                    <a:pt x="33" y="40"/>
                    <a:pt x="19" y="10"/>
                    <a:pt x="15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CCD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3" name="íṥľîḓe">
              <a:extLst>
                <a:ext uri="{FF2B5EF4-FFF2-40B4-BE49-F238E27FC236}">
                  <a16:creationId xmlns:a16="http://schemas.microsoft.com/office/drawing/2014/main" id="{3FF9E108-EF5D-4523-A2C1-5C98EF080EF4}"/>
                </a:ext>
              </a:extLst>
            </p:cNvPr>
            <p:cNvSpPr/>
            <p:nvPr/>
          </p:nvSpPr>
          <p:spPr bwMode="auto">
            <a:xfrm>
              <a:off x="8005763" y="4737100"/>
              <a:ext cx="152400" cy="133350"/>
            </a:xfrm>
            <a:custGeom>
              <a:avLst/>
              <a:gdLst>
                <a:gd name="T0" fmla="*/ 0 w 105"/>
                <a:gd name="T1" fmla="*/ 0 h 92"/>
                <a:gd name="T2" fmla="*/ 105 w 105"/>
                <a:gd name="T3" fmla="*/ 92 h 92"/>
                <a:gd name="T4" fmla="*/ 105 w 105"/>
                <a:gd name="T5" fmla="*/ 92 h 92"/>
                <a:gd name="T6" fmla="*/ 0 w 10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92">
                  <a:moveTo>
                    <a:pt x="0" y="0"/>
                  </a:moveTo>
                  <a:cubicBezTo>
                    <a:pt x="8" y="9"/>
                    <a:pt x="93" y="82"/>
                    <a:pt x="105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5" y="92"/>
                    <a:pt x="16" y="15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4" name="ïslíḓê">
              <a:extLst>
                <a:ext uri="{FF2B5EF4-FFF2-40B4-BE49-F238E27FC236}">
                  <a16:creationId xmlns:a16="http://schemas.microsoft.com/office/drawing/2014/main" id="{C5D6153D-334E-41A4-BA5E-BF93F8653E83}"/>
                </a:ext>
              </a:extLst>
            </p:cNvPr>
            <p:cNvSpPr/>
            <p:nvPr/>
          </p:nvSpPr>
          <p:spPr bwMode="auto">
            <a:xfrm>
              <a:off x="8151813" y="5135563"/>
              <a:ext cx="100013" cy="7938"/>
            </a:xfrm>
            <a:custGeom>
              <a:avLst/>
              <a:gdLst>
                <a:gd name="T0" fmla="*/ 0 w 70"/>
                <a:gd name="T1" fmla="*/ 0 h 6"/>
                <a:gd name="T2" fmla="*/ 65 w 70"/>
                <a:gd name="T3" fmla="*/ 6 h 6"/>
                <a:gd name="T4" fmla="*/ 70 w 70"/>
                <a:gd name="T5" fmla="*/ 6 h 6"/>
                <a:gd name="T6" fmla="*/ 70 w 70"/>
                <a:gd name="T7" fmla="*/ 5 h 6"/>
                <a:gd name="T8" fmla="*/ 69 w 70"/>
                <a:gd name="T9" fmla="*/ 4 h 6"/>
                <a:gd name="T10" fmla="*/ 69 w 70"/>
                <a:gd name="T11" fmla="*/ 3 h 6"/>
                <a:gd name="T12" fmla="*/ 69 w 70"/>
                <a:gd name="T13" fmla="*/ 4 h 6"/>
                <a:gd name="T14" fmla="*/ 63 w 70"/>
                <a:gd name="T15" fmla="*/ 4 h 6"/>
                <a:gd name="T16" fmla="*/ 0 w 7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">
                  <a:moveTo>
                    <a:pt x="0" y="0"/>
                  </a:moveTo>
                  <a:cubicBezTo>
                    <a:pt x="0" y="6"/>
                    <a:pt x="49" y="6"/>
                    <a:pt x="65" y="6"/>
                  </a:cubicBezTo>
                  <a:cubicBezTo>
                    <a:pt x="68" y="6"/>
                    <a:pt x="70" y="6"/>
                    <a:pt x="70" y="6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7" y="4"/>
                    <a:pt x="63" y="4"/>
                  </a:cubicBezTo>
                  <a:cubicBezTo>
                    <a:pt x="49" y="4"/>
                    <a:pt x="8" y="4"/>
                    <a:pt x="0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5" name="íṧlïdé">
              <a:extLst>
                <a:ext uri="{FF2B5EF4-FFF2-40B4-BE49-F238E27FC236}">
                  <a16:creationId xmlns:a16="http://schemas.microsoft.com/office/drawing/2014/main" id="{FA569C21-5ACC-4B5F-BA61-80CBC5C877F1}"/>
                </a:ext>
              </a:extLst>
            </p:cNvPr>
            <p:cNvSpPr/>
            <p:nvPr/>
          </p:nvSpPr>
          <p:spPr bwMode="auto">
            <a:xfrm>
              <a:off x="8251826" y="5129213"/>
              <a:ext cx="1588" cy="12700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7 h 9"/>
                <a:gd name="T4" fmla="*/ 0 w 2"/>
                <a:gd name="T5" fmla="*/ 8 h 9"/>
                <a:gd name="T6" fmla="*/ 1 w 2"/>
                <a:gd name="T7" fmla="*/ 9 h 9"/>
                <a:gd name="T8" fmla="*/ 2 w 2"/>
                <a:gd name="T9" fmla="*/ 0 h 9"/>
                <a:gd name="T10" fmla="*/ 0 w 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3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7"/>
                    <a:pt x="1" y="4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CD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6" name="îṧ1ïdê">
              <a:extLst>
                <a:ext uri="{FF2B5EF4-FFF2-40B4-BE49-F238E27FC236}">
                  <a16:creationId xmlns:a16="http://schemas.microsoft.com/office/drawing/2014/main" id="{20CD3807-3E69-4BD8-8A1A-2876E4B3996B}"/>
                </a:ext>
              </a:extLst>
            </p:cNvPr>
            <p:cNvSpPr/>
            <p:nvPr/>
          </p:nvSpPr>
          <p:spPr bwMode="auto">
            <a:xfrm>
              <a:off x="8001001" y="4492625"/>
              <a:ext cx="301625" cy="649288"/>
            </a:xfrm>
            <a:custGeom>
              <a:avLst/>
              <a:gdLst>
                <a:gd name="T0" fmla="*/ 189 w 209"/>
                <a:gd name="T1" fmla="*/ 11 h 449"/>
                <a:gd name="T2" fmla="*/ 124 w 209"/>
                <a:gd name="T3" fmla="*/ 7 h 449"/>
                <a:gd name="T4" fmla="*/ 79 w 209"/>
                <a:gd name="T5" fmla="*/ 24 h 449"/>
                <a:gd name="T6" fmla="*/ 55 w 209"/>
                <a:gd name="T7" fmla="*/ 49 h 449"/>
                <a:gd name="T8" fmla="*/ 33 w 209"/>
                <a:gd name="T9" fmla="*/ 109 h 449"/>
                <a:gd name="T10" fmla="*/ 15 w 209"/>
                <a:gd name="T11" fmla="*/ 136 h 449"/>
                <a:gd name="T12" fmla="*/ 12 w 209"/>
                <a:gd name="T13" fmla="*/ 149 h 449"/>
                <a:gd name="T14" fmla="*/ 2 w 209"/>
                <a:gd name="T15" fmla="*/ 167 h 449"/>
                <a:gd name="T16" fmla="*/ 109 w 209"/>
                <a:gd name="T17" fmla="*/ 261 h 449"/>
                <a:gd name="T18" fmla="*/ 119 w 209"/>
                <a:gd name="T19" fmla="*/ 304 h 449"/>
                <a:gd name="T20" fmla="*/ 103 w 209"/>
                <a:gd name="T21" fmla="*/ 441 h 449"/>
                <a:gd name="T22" fmla="*/ 173 w 209"/>
                <a:gd name="T23" fmla="*/ 448 h 449"/>
                <a:gd name="T24" fmla="*/ 179 w 209"/>
                <a:gd name="T25" fmla="*/ 366 h 449"/>
                <a:gd name="T26" fmla="*/ 177 w 209"/>
                <a:gd name="T27" fmla="*/ 278 h 449"/>
                <a:gd name="T28" fmla="*/ 183 w 209"/>
                <a:gd name="T29" fmla="*/ 187 h 449"/>
                <a:gd name="T30" fmla="*/ 189 w 209"/>
                <a:gd name="T31" fmla="*/ 105 h 449"/>
                <a:gd name="T32" fmla="*/ 202 w 209"/>
                <a:gd name="T33" fmla="*/ 58 h 449"/>
                <a:gd name="T34" fmla="*/ 189 w 209"/>
                <a:gd name="T35" fmla="*/ 1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449">
                  <a:moveTo>
                    <a:pt x="189" y="11"/>
                  </a:moveTo>
                  <a:cubicBezTo>
                    <a:pt x="189" y="11"/>
                    <a:pt x="138" y="0"/>
                    <a:pt x="124" y="7"/>
                  </a:cubicBezTo>
                  <a:cubicBezTo>
                    <a:pt x="110" y="14"/>
                    <a:pt x="83" y="20"/>
                    <a:pt x="79" y="24"/>
                  </a:cubicBezTo>
                  <a:cubicBezTo>
                    <a:pt x="75" y="28"/>
                    <a:pt x="64" y="25"/>
                    <a:pt x="55" y="49"/>
                  </a:cubicBezTo>
                  <a:cubicBezTo>
                    <a:pt x="46" y="73"/>
                    <a:pt x="45" y="98"/>
                    <a:pt x="33" y="109"/>
                  </a:cubicBezTo>
                  <a:cubicBezTo>
                    <a:pt x="21" y="121"/>
                    <a:pt x="15" y="128"/>
                    <a:pt x="15" y="136"/>
                  </a:cubicBezTo>
                  <a:cubicBezTo>
                    <a:pt x="14" y="145"/>
                    <a:pt x="16" y="147"/>
                    <a:pt x="12" y="149"/>
                  </a:cubicBezTo>
                  <a:cubicBezTo>
                    <a:pt x="7" y="152"/>
                    <a:pt x="0" y="163"/>
                    <a:pt x="2" y="167"/>
                  </a:cubicBezTo>
                  <a:cubicBezTo>
                    <a:pt x="4" y="171"/>
                    <a:pt x="109" y="261"/>
                    <a:pt x="109" y="261"/>
                  </a:cubicBezTo>
                  <a:cubicBezTo>
                    <a:pt x="109" y="261"/>
                    <a:pt x="114" y="295"/>
                    <a:pt x="119" y="304"/>
                  </a:cubicBezTo>
                  <a:cubicBezTo>
                    <a:pt x="123" y="313"/>
                    <a:pt x="114" y="433"/>
                    <a:pt x="103" y="441"/>
                  </a:cubicBezTo>
                  <a:cubicBezTo>
                    <a:pt x="93" y="449"/>
                    <a:pt x="173" y="448"/>
                    <a:pt x="173" y="448"/>
                  </a:cubicBezTo>
                  <a:cubicBezTo>
                    <a:pt x="173" y="448"/>
                    <a:pt x="176" y="370"/>
                    <a:pt x="179" y="366"/>
                  </a:cubicBezTo>
                  <a:cubicBezTo>
                    <a:pt x="182" y="361"/>
                    <a:pt x="177" y="278"/>
                    <a:pt x="177" y="278"/>
                  </a:cubicBezTo>
                  <a:cubicBezTo>
                    <a:pt x="177" y="278"/>
                    <a:pt x="177" y="206"/>
                    <a:pt x="183" y="187"/>
                  </a:cubicBezTo>
                  <a:cubicBezTo>
                    <a:pt x="190" y="168"/>
                    <a:pt x="189" y="105"/>
                    <a:pt x="189" y="105"/>
                  </a:cubicBezTo>
                  <a:cubicBezTo>
                    <a:pt x="189" y="105"/>
                    <a:pt x="195" y="67"/>
                    <a:pt x="202" y="58"/>
                  </a:cubicBezTo>
                  <a:cubicBezTo>
                    <a:pt x="209" y="49"/>
                    <a:pt x="189" y="11"/>
                    <a:pt x="189" y="11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7" name="iṩļîde">
              <a:extLst>
                <a:ext uri="{FF2B5EF4-FFF2-40B4-BE49-F238E27FC236}">
                  <a16:creationId xmlns:a16="http://schemas.microsoft.com/office/drawing/2014/main" id="{A3DE08D4-5662-4104-AF5D-D3BF62CB9A5E}"/>
                </a:ext>
              </a:extLst>
            </p:cNvPr>
            <p:cNvSpPr/>
            <p:nvPr/>
          </p:nvSpPr>
          <p:spPr bwMode="auto">
            <a:xfrm>
              <a:off x="8275638" y="4413250"/>
              <a:ext cx="195263" cy="88900"/>
            </a:xfrm>
            <a:custGeom>
              <a:avLst/>
              <a:gdLst>
                <a:gd name="T0" fmla="*/ 134 w 135"/>
                <a:gd name="T1" fmla="*/ 0 h 61"/>
                <a:gd name="T2" fmla="*/ 33 w 135"/>
                <a:gd name="T3" fmla="*/ 58 h 61"/>
                <a:gd name="T4" fmla="*/ 33 w 135"/>
                <a:gd name="T5" fmla="*/ 58 h 61"/>
                <a:gd name="T6" fmla="*/ 0 w 135"/>
                <a:gd name="T7" fmla="*/ 53 h 61"/>
                <a:gd name="T8" fmla="*/ 0 w 135"/>
                <a:gd name="T9" fmla="*/ 56 h 61"/>
                <a:gd name="T10" fmla="*/ 33 w 135"/>
                <a:gd name="T11" fmla="*/ 61 h 61"/>
                <a:gd name="T12" fmla="*/ 33 w 135"/>
                <a:gd name="T13" fmla="*/ 61 h 61"/>
                <a:gd name="T14" fmla="*/ 135 w 135"/>
                <a:gd name="T15" fmla="*/ 3 h 61"/>
                <a:gd name="T16" fmla="*/ 134 w 13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61">
                  <a:moveTo>
                    <a:pt x="134" y="0"/>
                  </a:moveTo>
                  <a:cubicBezTo>
                    <a:pt x="114" y="35"/>
                    <a:pt x="76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22" y="58"/>
                    <a:pt x="10" y="56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11" y="59"/>
                    <a:pt x="22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75" y="61"/>
                    <a:pt x="114" y="39"/>
                    <a:pt x="135" y="3"/>
                  </a:cubicBezTo>
                  <a:cubicBezTo>
                    <a:pt x="134" y="2"/>
                    <a:pt x="134" y="1"/>
                    <a:pt x="134" y="0"/>
                  </a:cubicBezTo>
                </a:path>
              </a:pathLst>
            </a:custGeom>
            <a:solidFill>
              <a:srgbClr val="D68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8" name="íšľïḓè">
              <a:extLst>
                <a:ext uri="{FF2B5EF4-FFF2-40B4-BE49-F238E27FC236}">
                  <a16:creationId xmlns:a16="http://schemas.microsoft.com/office/drawing/2014/main" id="{1CD6FCDD-DB8A-428F-9C64-F1500E02803D}"/>
                </a:ext>
              </a:extLst>
            </p:cNvPr>
            <p:cNvSpPr/>
            <p:nvPr/>
          </p:nvSpPr>
          <p:spPr bwMode="auto">
            <a:xfrm>
              <a:off x="8153401" y="4157663"/>
              <a:ext cx="341313" cy="339725"/>
            </a:xfrm>
            <a:custGeom>
              <a:avLst/>
              <a:gdLst>
                <a:gd name="T0" fmla="*/ 0 w 235"/>
                <a:gd name="T1" fmla="*/ 117 h 235"/>
                <a:gd name="T2" fmla="*/ 117 w 235"/>
                <a:gd name="T3" fmla="*/ 235 h 235"/>
                <a:gd name="T4" fmla="*/ 235 w 235"/>
                <a:gd name="T5" fmla="*/ 117 h 235"/>
                <a:gd name="T6" fmla="*/ 117 w 235"/>
                <a:gd name="T7" fmla="*/ 0 h 235"/>
                <a:gd name="T8" fmla="*/ 2 w 235"/>
                <a:gd name="T9" fmla="*/ 93 h 235"/>
                <a:gd name="T10" fmla="*/ 0 w 235"/>
                <a:gd name="T11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235">
                  <a:moveTo>
                    <a:pt x="0" y="117"/>
                  </a:moveTo>
                  <a:cubicBezTo>
                    <a:pt x="0" y="182"/>
                    <a:pt x="52" y="235"/>
                    <a:pt x="117" y="235"/>
                  </a:cubicBezTo>
                  <a:cubicBezTo>
                    <a:pt x="182" y="235"/>
                    <a:pt x="235" y="182"/>
                    <a:pt x="235" y="117"/>
                  </a:cubicBezTo>
                  <a:cubicBezTo>
                    <a:pt x="235" y="52"/>
                    <a:pt x="182" y="0"/>
                    <a:pt x="117" y="0"/>
                  </a:cubicBezTo>
                  <a:cubicBezTo>
                    <a:pt x="62" y="0"/>
                    <a:pt x="14" y="39"/>
                    <a:pt x="2" y="93"/>
                  </a:cubicBezTo>
                  <a:cubicBezTo>
                    <a:pt x="1" y="101"/>
                    <a:pt x="0" y="109"/>
                    <a:pt x="0" y="117"/>
                  </a:cubicBezTo>
                </a:path>
              </a:pathLst>
            </a:custGeom>
            <a:solidFill>
              <a:srgbClr val="EE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9" name="îSḻîďe">
              <a:extLst>
                <a:ext uri="{FF2B5EF4-FFF2-40B4-BE49-F238E27FC236}">
                  <a16:creationId xmlns:a16="http://schemas.microsoft.com/office/drawing/2014/main" id="{6C76FB5C-BD46-4386-A595-702364D31DB5}"/>
                </a:ext>
              </a:extLst>
            </p:cNvPr>
            <p:cNvSpPr/>
            <p:nvPr/>
          </p:nvSpPr>
          <p:spPr bwMode="auto">
            <a:xfrm>
              <a:off x="7896226" y="4721225"/>
              <a:ext cx="265113" cy="312738"/>
            </a:xfrm>
            <a:custGeom>
              <a:avLst/>
              <a:gdLst>
                <a:gd name="T0" fmla="*/ 103 w 183"/>
                <a:gd name="T1" fmla="*/ 0 h 216"/>
                <a:gd name="T2" fmla="*/ 75 w 183"/>
                <a:gd name="T3" fmla="*/ 9 h 216"/>
                <a:gd name="T4" fmla="*/ 69 w 183"/>
                <a:gd name="T5" fmla="*/ 24 h 216"/>
                <a:gd name="T6" fmla="*/ 62 w 183"/>
                <a:gd name="T7" fmla="*/ 39 h 216"/>
                <a:gd name="T8" fmla="*/ 51 w 183"/>
                <a:gd name="T9" fmla="*/ 53 h 216"/>
                <a:gd name="T10" fmla="*/ 40 w 183"/>
                <a:gd name="T11" fmla="*/ 73 h 216"/>
                <a:gd name="T12" fmla="*/ 16 w 183"/>
                <a:gd name="T13" fmla="*/ 100 h 216"/>
                <a:gd name="T14" fmla="*/ 9 w 183"/>
                <a:gd name="T15" fmla="*/ 111 h 216"/>
                <a:gd name="T16" fmla="*/ 0 w 183"/>
                <a:gd name="T17" fmla="*/ 115 h 216"/>
                <a:gd name="T18" fmla="*/ 5 w 183"/>
                <a:gd name="T19" fmla="*/ 207 h 216"/>
                <a:gd name="T20" fmla="*/ 54 w 183"/>
                <a:gd name="T21" fmla="*/ 216 h 216"/>
                <a:gd name="T22" fmla="*/ 84 w 183"/>
                <a:gd name="T23" fmla="*/ 213 h 216"/>
                <a:gd name="T24" fmla="*/ 109 w 183"/>
                <a:gd name="T25" fmla="*/ 203 h 216"/>
                <a:gd name="T26" fmla="*/ 130 w 183"/>
                <a:gd name="T27" fmla="*/ 191 h 216"/>
                <a:gd name="T28" fmla="*/ 140 w 183"/>
                <a:gd name="T29" fmla="*/ 166 h 216"/>
                <a:gd name="T30" fmla="*/ 183 w 183"/>
                <a:gd name="T31" fmla="*/ 100 h 216"/>
                <a:gd name="T32" fmla="*/ 103 w 183"/>
                <a:gd name="T3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216">
                  <a:moveTo>
                    <a:pt x="103" y="0"/>
                  </a:moveTo>
                  <a:cubicBezTo>
                    <a:pt x="75" y="9"/>
                    <a:pt x="75" y="9"/>
                    <a:pt x="75" y="9"/>
                  </a:cubicBezTo>
                  <a:cubicBezTo>
                    <a:pt x="76" y="14"/>
                    <a:pt x="74" y="21"/>
                    <a:pt x="69" y="24"/>
                  </a:cubicBezTo>
                  <a:cubicBezTo>
                    <a:pt x="64" y="28"/>
                    <a:pt x="61" y="33"/>
                    <a:pt x="62" y="39"/>
                  </a:cubicBezTo>
                  <a:cubicBezTo>
                    <a:pt x="62" y="39"/>
                    <a:pt x="59" y="51"/>
                    <a:pt x="51" y="53"/>
                  </a:cubicBezTo>
                  <a:cubicBezTo>
                    <a:pt x="44" y="56"/>
                    <a:pt x="40" y="73"/>
                    <a:pt x="40" y="73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00"/>
                    <a:pt x="7" y="107"/>
                    <a:pt x="9" y="111"/>
                  </a:cubicBezTo>
                  <a:cubicBezTo>
                    <a:pt x="10" y="114"/>
                    <a:pt x="0" y="115"/>
                    <a:pt x="0" y="115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83" y="100"/>
                    <a:pt x="183" y="100"/>
                    <a:pt x="183" y="100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0" name="í$ļíḑé">
              <a:extLst>
                <a:ext uri="{FF2B5EF4-FFF2-40B4-BE49-F238E27FC236}">
                  <a16:creationId xmlns:a16="http://schemas.microsoft.com/office/drawing/2014/main" id="{CF4A8B5C-6D13-42FB-AE13-7E69939D0B47}"/>
                </a:ext>
              </a:extLst>
            </p:cNvPr>
            <p:cNvSpPr/>
            <p:nvPr/>
          </p:nvSpPr>
          <p:spPr bwMode="auto">
            <a:xfrm>
              <a:off x="7680326" y="4767263"/>
              <a:ext cx="246063" cy="255588"/>
            </a:xfrm>
            <a:custGeom>
              <a:avLst/>
              <a:gdLst>
                <a:gd name="T0" fmla="*/ 156 w 170"/>
                <a:gd name="T1" fmla="*/ 90 h 177"/>
                <a:gd name="T2" fmla="*/ 46 w 170"/>
                <a:gd name="T3" fmla="*/ 49 h 177"/>
                <a:gd name="T4" fmla="*/ 81 w 170"/>
                <a:gd name="T5" fmla="*/ 174 h 177"/>
                <a:gd name="T6" fmla="*/ 170 w 170"/>
                <a:gd name="T7" fmla="*/ 167 h 177"/>
                <a:gd name="T8" fmla="*/ 156 w 170"/>
                <a:gd name="T9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7">
                  <a:moveTo>
                    <a:pt x="156" y="90"/>
                  </a:moveTo>
                  <a:cubicBezTo>
                    <a:pt x="156" y="90"/>
                    <a:pt x="93" y="0"/>
                    <a:pt x="46" y="49"/>
                  </a:cubicBezTo>
                  <a:cubicBezTo>
                    <a:pt x="0" y="98"/>
                    <a:pt x="65" y="177"/>
                    <a:pt x="81" y="174"/>
                  </a:cubicBezTo>
                  <a:cubicBezTo>
                    <a:pt x="96" y="171"/>
                    <a:pt x="170" y="167"/>
                    <a:pt x="170" y="167"/>
                  </a:cubicBezTo>
                  <a:lnTo>
                    <a:pt x="156" y="90"/>
                  </a:lnTo>
                  <a:close/>
                </a:path>
              </a:pathLst>
            </a:custGeom>
            <a:solidFill>
              <a:srgbClr val="EE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1" name="îṣlïde">
              <a:extLst>
                <a:ext uri="{FF2B5EF4-FFF2-40B4-BE49-F238E27FC236}">
                  <a16:creationId xmlns:a16="http://schemas.microsoft.com/office/drawing/2014/main" id="{CD5D910C-8859-41E5-A8B5-7341B310FAF2}"/>
                </a:ext>
              </a:extLst>
            </p:cNvPr>
            <p:cNvSpPr/>
            <p:nvPr/>
          </p:nvSpPr>
          <p:spPr bwMode="auto">
            <a:xfrm>
              <a:off x="7542213" y="4633913"/>
              <a:ext cx="585788" cy="539750"/>
            </a:xfrm>
            <a:custGeom>
              <a:avLst/>
              <a:gdLst>
                <a:gd name="T0" fmla="*/ 119 w 404"/>
                <a:gd name="T1" fmla="*/ 1 h 373"/>
                <a:gd name="T2" fmla="*/ 400 w 404"/>
                <a:gd name="T3" fmla="*/ 145 h 373"/>
                <a:gd name="T4" fmla="*/ 403 w 404"/>
                <a:gd name="T5" fmla="*/ 153 h 373"/>
                <a:gd name="T6" fmla="*/ 293 w 404"/>
                <a:gd name="T7" fmla="*/ 368 h 373"/>
                <a:gd name="T8" fmla="*/ 285 w 404"/>
                <a:gd name="T9" fmla="*/ 371 h 373"/>
                <a:gd name="T10" fmla="*/ 4 w 404"/>
                <a:gd name="T11" fmla="*/ 228 h 373"/>
                <a:gd name="T12" fmla="*/ 1 w 404"/>
                <a:gd name="T13" fmla="*/ 220 h 373"/>
                <a:gd name="T14" fmla="*/ 111 w 404"/>
                <a:gd name="T15" fmla="*/ 4 h 373"/>
                <a:gd name="T16" fmla="*/ 119 w 404"/>
                <a:gd name="T17" fmla="*/ 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373">
                  <a:moveTo>
                    <a:pt x="119" y="1"/>
                  </a:moveTo>
                  <a:cubicBezTo>
                    <a:pt x="400" y="145"/>
                    <a:pt x="400" y="145"/>
                    <a:pt x="400" y="145"/>
                  </a:cubicBezTo>
                  <a:cubicBezTo>
                    <a:pt x="403" y="146"/>
                    <a:pt x="404" y="150"/>
                    <a:pt x="403" y="153"/>
                  </a:cubicBezTo>
                  <a:cubicBezTo>
                    <a:pt x="293" y="368"/>
                    <a:pt x="293" y="368"/>
                    <a:pt x="293" y="368"/>
                  </a:cubicBezTo>
                  <a:cubicBezTo>
                    <a:pt x="291" y="371"/>
                    <a:pt x="288" y="373"/>
                    <a:pt x="285" y="371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1" y="226"/>
                    <a:pt x="0" y="223"/>
                    <a:pt x="1" y="22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3" y="1"/>
                    <a:pt x="116" y="0"/>
                    <a:pt x="119" y="1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2" name="íṡľîḋè">
              <a:extLst>
                <a:ext uri="{FF2B5EF4-FFF2-40B4-BE49-F238E27FC236}">
                  <a16:creationId xmlns:a16="http://schemas.microsoft.com/office/drawing/2014/main" id="{54557F54-5C1E-46AB-8A52-B88C2E99498B}"/>
                </a:ext>
              </a:extLst>
            </p:cNvPr>
            <p:cNvSpPr/>
            <p:nvPr/>
          </p:nvSpPr>
          <p:spPr bwMode="auto">
            <a:xfrm>
              <a:off x="7589838" y="4678363"/>
              <a:ext cx="492125" cy="449263"/>
            </a:xfrm>
            <a:custGeom>
              <a:avLst/>
              <a:gdLst>
                <a:gd name="T0" fmla="*/ 86 w 310"/>
                <a:gd name="T1" fmla="*/ 0 h 283"/>
                <a:gd name="T2" fmla="*/ 310 w 310"/>
                <a:gd name="T3" fmla="*/ 114 h 283"/>
                <a:gd name="T4" fmla="*/ 224 w 310"/>
                <a:gd name="T5" fmla="*/ 283 h 283"/>
                <a:gd name="T6" fmla="*/ 0 w 310"/>
                <a:gd name="T7" fmla="*/ 169 h 283"/>
                <a:gd name="T8" fmla="*/ 86 w 310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283">
                  <a:moveTo>
                    <a:pt x="86" y="0"/>
                  </a:moveTo>
                  <a:lnTo>
                    <a:pt x="310" y="114"/>
                  </a:lnTo>
                  <a:lnTo>
                    <a:pt x="224" y="283"/>
                  </a:lnTo>
                  <a:lnTo>
                    <a:pt x="0" y="16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3" name="îś1iďê">
              <a:extLst>
                <a:ext uri="{FF2B5EF4-FFF2-40B4-BE49-F238E27FC236}">
                  <a16:creationId xmlns:a16="http://schemas.microsoft.com/office/drawing/2014/main" id="{ADF17958-AC6C-41B1-AC65-669AF1944346}"/>
                </a:ext>
              </a:extLst>
            </p:cNvPr>
            <p:cNvSpPr/>
            <p:nvPr/>
          </p:nvSpPr>
          <p:spPr bwMode="auto">
            <a:xfrm>
              <a:off x="7637463" y="4799013"/>
              <a:ext cx="12700" cy="12700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4" name="îṡḻiḋe">
              <a:extLst>
                <a:ext uri="{FF2B5EF4-FFF2-40B4-BE49-F238E27FC236}">
                  <a16:creationId xmlns:a16="http://schemas.microsoft.com/office/drawing/2014/main" id="{769C9925-CA0C-4A68-A0F7-5867B51AC8D7}"/>
                </a:ext>
              </a:extLst>
            </p:cNvPr>
            <p:cNvSpPr/>
            <p:nvPr/>
          </p:nvSpPr>
          <p:spPr bwMode="auto">
            <a:xfrm>
              <a:off x="8016876" y="4991100"/>
              <a:ext cx="22225" cy="22225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5" name="îSḷiḑê">
              <a:extLst>
                <a:ext uri="{FF2B5EF4-FFF2-40B4-BE49-F238E27FC236}">
                  <a16:creationId xmlns:a16="http://schemas.microsoft.com/office/drawing/2014/main" id="{8C3A6BAE-5F43-452C-9CF8-4CAA84FD4330}"/>
                </a:ext>
              </a:extLst>
            </p:cNvPr>
            <p:cNvSpPr/>
            <p:nvPr/>
          </p:nvSpPr>
          <p:spPr bwMode="auto">
            <a:xfrm>
              <a:off x="7847013" y="4827588"/>
              <a:ext cx="287338" cy="228600"/>
            </a:xfrm>
            <a:custGeom>
              <a:avLst/>
              <a:gdLst>
                <a:gd name="T0" fmla="*/ 0 w 198"/>
                <a:gd name="T1" fmla="*/ 68 h 158"/>
                <a:gd name="T2" fmla="*/ 140 w 198"/>
                <a:gd name="T3" fmla="*/ 150 h 158"/>
                <a:gd name="T4" fmla="*/ 175 w 198"/>
                <a:gd name="T5" fmla="*/ 155 h 158"/>
                <a:gd name="T6" fmla="*/ 191 w 198"/>
                <a:gd name="T7" fmla="*/ 158 h 158"/>
                <a:gd name="T8" fmla="*/ 198 w 198"/>
                <a:gd name="T9" fmla="*/ 92 h 158"/>
                <a:gd name="T10" fmla="*/ 182 w 198"/>
                <a:gd name="T11" fmla="*/ 88 h 158"/>
                <a:gd name="T12" fmla="*/ 147 w 198"/>
                <a:gd name="T13" fmla="*/ 72 h 158"/>
                <a:gd name="T14" fmla="*/ 0 w 198"/>
                <a:gd name="T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58">
                  <a:moveTo>
                    <a:pt x="0" y="68"/>
                  </a:moveTo>
                  <a:cubicBezTo>
                    <a:pt x="0" y="135"/>
                    <a:pt x="140" y="150"/>
                    <a:pt x="140" y="150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91" y="158"/>
                    <a:pt x="191" y="158"/>
                    <a:pt x="191" y="158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8" y="92"/>
                    <a:pt x="191" y="90"/>
                    <a:pt x="182" y="88"/>
                  </a:cubicBezTo>
                  <a:cubicBezTo>
                    <a:pt x="168" y="85"/>
                    <a:pt x="150" y="80"/>
                    <a:pt x="147" y="72"/>
                  </a:cubicBezTo>
                  <a:cubicBezTo>
                    <a:pt x="141" y="59"/>
                    <a:pt x="1" y="0"/>
                    <a:pt x="0" y="68"/>
                  </a:cubicBezTo>
                </a:path>
              </a:pathLst>
            </a:custGeom>
            <a:solidFill>
              <a:srgbClr val="EE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6" name="íšḷïďè">
              <a:extLst>
                <a:ext uri="{FF2B5EF4-FFF2-40B4-BE49-F238E27FC236}">
                  <a16:creationId xmlns:a16="http://schemas.microsoft.com/office/drawing/2014/main" id="{B38D2906-9777-4FAA-B2B9-265277BBD01F}"/>
                </a:ext>
              </a:extLst>
            </p:cNvPr>
            <p:cNvSpPr/>
            <p:nvPr/>
          </p:nvSpPr>
          <p:spPr bwMode="auto">
            <a:xfrm>
              <a:off x="8477251" y="439420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1 w 2"/>
                <a:gd name="T9" fmla="*/ 4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7" name="ïṩḷíḑè">
              <a:extLst>
                <a:ext uri="{FF2B5EF4-FFF2-40B4-BE49-F238E27FC236}">
                  <a16:creationId xmlns:a16="http://schemas.microsoft.com/office/drawing/2014/main" id="{DC10148D-F609-4A21-B20B-2A60DF4C3DCD}"/>
                </a:ext>
              </a:extLst>
            </p:cNvPr>
            <p:cNvSpPr/>
            <p:nvPr/>
          </p:nvSpPr>
          <p:spPr bwMode="auto">
            <a:xfrm>
              <a:off x="8156576" y="4281488"/>
              <a:ext cx="323850" cy="128588"/>
            </a:xfrm>
            <a:custGeom>
              <a:avLst/>
              <a:gdLst>
                <a:gd name="T0" fmla="*/ 179 w 223"/>
                <a:gd name="T1" fmla="*/ 71 h 89"/>
                <a:gd name="T2" fmla="*/ 177 w 223"/>
                <a:gd name="T3" fmla="*/ 71 h 89"/>
                <a:gd name="T4" fmla="*/ 169 w 223"/>
                <a:gd name="T5" fmla="*/ 80 h 89"/>
                <a:gd name="T6" fmla="*/ 158 w 223"/>
                <a:gd name="T7" fmla="*/ 85 h 89"/>
                <a:gd name="T8" fmla="*/ 149 w 223"/>
                <a:gd name="T9" fmla="*/ 80 h 89"/>
                <a:gd name="T10" fmla="*/ 149 w 223"/>
                <a:gd name="T11" fmla="*/ 80 h 89"/>
                <a:gd name="T12" fmla="*/ 149 w 223"/>
                <a:gd name="T13" fmla="*/ 80 h 89"/>
                <a:gd name="T14" fmla="*/ 149 w 223"/>
                <a:gd name="T15" fmla="*/ 78 h 89"/>
                <a:gd name="T16" fmla="*/ 149 w 223"/>
                <a:gd name="T17" fmla="*/ 83 h 89"/>
                <a:gd name="T18" fmla="*/ 158 w 223"/>
                <a:gd name="T19" fmla="*/ 89 h 89"/>
                <a:gd name="T20" fmla="*/ 169 w 223"/>
                <a:gd name="T21" fmla="*/ 84 h 89"/>
                <a:gd name="T22" fmla="*/ 177 w 223"/>
                <a:gd name="T23" fmla="*/ 74 h 89"/>
                <a:gd name="T24" fmla="*/ 179 w 223"/>
                <a:gd name="T25" fmla="*/ 74 h 89"/>
                <a:gd name="T26" fmla="*/ 189 w 223"/>
                <a:gd name="T27" fmla="*/ 77 h 89"/>
                <a:gd name="T28" fmla="*/ 219 w 223"/>
                <a:gd name="T29" fmla="*/ 82 h 89"/>
                <a:gd name="T30" fmla="*/ 221 w 223"/>
                <a:gd name="T31" fmla="*/ 82 h 89"/>
                <a:gd name="T32" fmla="*/ 223 w 223"/>
                <a:gd name="T33" fmla="*/ 78 h 89"/>
                <a:gd name="T34" fmla="*/ 222 w 223"/>
                <a:gd name="T35" fmla="*/ 78 h 89"/>
                <a:gd name="T36" fmla="*/ 219 w 223"/>
                <a:gd name="T37" fmla="*/ 78 h 89"/>
                <a:gd name="T38" fmla="*/ 189 w 223"/>
                <a:gd name="T39" fmla="*/ 73 h 89"/>
                <a:gd name="T40" fmla="*/ 179 w 223"/>
                <a:gd name="T41" fmla="*/ 71 h 89"/>
                <a:gd name="T42" fmla="*/ 92 w 223"/>
                <a:gd name="T43" fmla="*/ 22 h 89"/>
                <a:gd name="T44" fmla="*/ 93 w 223"/>
                <a:gd name="T45" fmla="*/ 32 h 89"/>
                <a:gd name="T46" fmla="*/ 117 w 223"/>
                <a:gd name="T47" fmla="*/ 47 h 89"/>
                <a:gd name="T48" fmla="*/ 144 w 223"/>
                <a:gd name="T49" fmla="*/ 56 h 89"/>
                <a:gd name="T50" fmla="*/ 150 w 223"/>
                <a:gd name="T51" fmla="*/ 69 h 89"/>
                <a:gd name="T52" fmla="*/ 149 w 223"/>
                <a:gd name="T53" fmla="*/ 62 h 89"/>
                <a:gd name="T54" fmla="*/ 144 w 223"/>
                <a:gd name="T55" fmla="*/ 53 h 89"/>
                <a:gd name="T56" fmla="*/ 117 w 223"/>
                <a:gd name="T57" fmla="*/ 43 h 89"/>
                <a:gd name="T58" fmla="*/ 93 w 223"/>
                <a:gd name="T59" fmla="*/ 29 h 89"/>
                <a:gd name="T60" fmla="*/ 93 w 223"/>
                <a:gd name="T61" fmla="*/ 27 h 89"/>
                <a:gd name="T62" fmla="*/ 92 w 223"/>
                <a:gd name="T63" fmla="*/ 22 h 89"/>
                <a:gd name="T64" fmla="*/ 0 w 223"/>
                <a:gd name="T65" fmla="*/ 7 h 89"/>
                <a:gd name="T66" fmla="*/ 0 w 223"/>
                <a:gd name="T67" fmla="*/ 7 h 89"/>
                <a:gd name="T68" fmla="*/ 1 w 223"/>
                <a:gd name="T69" fmla="*/ 7 h 89"/>
                <a:gd name="T70" fmla="*/ 0 w 223"/>
                <a:gd name="T71" fmla="*/ 7 h 89"/>
                <a:gd name="T72" fmla="*/ 68 w 223"/>
                <a:gd name="T73" fmla="*/ 0 h 89"/>
                <a:gd name="T74" fmla="*/ 59 w 223"/>
                <a:gd name="T75" fmla="*/ 1 h 89"/>
                <a:gd name="T76" fmla="*/ 25 w 223"/>
                <a:gd name="T77" fmla="*/ 23 h 89"/>
                <a:gd name="T78" fmla="*/ 23 w 223"/>
                <a:gd name="T79" fmla="*/ 23 h 89"/>
                <a:gd name="T80" fmla="*/ 18 w 223"/>
                <a:gd name="T81" fmla="*/ 22 h 89"/>
                <a:gd name="T82" fmla="*/ 9 w 223"/>
                <a:gd name="T83" fmla="*/ 8 h 89"/>
                <a:gd name="T84" fmla="*/ 1 w 223"/>
                <a:gd name="T85" fmla="*/ 4 h 89"/>
                <a:gd name="T86" fmla="*/ 1 w 223"/>
                <a:gd name="T87" fmla="*/ 7 h 89"/>
                <a:gd name="T88" fmla="*/ 9 w 223"/>
                <a:gd name="T89" fmla="*/ 11 h 89"/>
                <a:gd name="T90" fmla="*/ 18 w 223"/>
                <a:gd name="T91" fmla="*/ 25 h 89"/>
                <a:gd name="T92" fmla="*/ 23 w 223"/>
                <a:gd name="T93" fmla="*/ 26 h 89"/>
                <a:gd name="T94" fmla="*/ 24 w 223"/>
                <a:gd name="T95" fmla="*/ 26 h 89"/>
                <a:gd name="T96" fmla="*/ 59 w 223"/>
                <a:gd name="T97" fmla="*/ 4 h 89"/>
                <a:gd name="T98" fmla="*/ 68 w 223"/>
                <a:gd name="T99" fmla="*/ 3 h 89"/>
                <a:gd name="T100" fmla="*/ 82 w 223"/>
                <a:gd name="T101" fmla="*/ 6 h 89"/>
                <a:gd name="T102" fmla="*/ 90 w 223"/>
                <a:gd name="T103" fmla="*/ 11 h 89"/>
                <a:gd name="T104" fmla="*/ 92 w 223"/>
                <a:gd name="T105" fmla="*/ 21 h 89"/>
                <a:gd name="T106" fmla="*/ 92 w 223"/>
                <a:gd name="T107" fmla="*/ 13 h 89"/>
                <a:gd name="T108" fmla="*/ 90 w 223"/>
                <a:gd name="T109" fmla="*/ 8 h 89"/>
                <a:gd name="T110" fmla="*/ 82 w 223"/>
                <a:gd name="T111" fmla="*/ 3 h 89"/>
                <a:gd name="T112" fmla="*/ 68 w 223"/>
                <a:gd name="T1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3" h="89">
                  <a:moveTo>
                    <a:pt x="179" y="71"/>
                  </a:moveTo>
                  <a:cubicBezTo>
                    <a:pt x="178" y="71"/>
                    <a:pt x="177" y="71"/>
                    <a:pt x="177" y="71"/>
                  </a:cubicBezTo>
                  <a:cubicBezTo>
                    <a:pt x="171" y="72"/>
                    <a:pt x="171" y="76"/>
                    <a:pt x="169" y="80"/>
                  </a:cubicBezTo>
                  <a:cubicBezTo>
                    <a:pt x="167" y="84"/>
                    <a:pt x="163" y="85"/>
                    <a:pt x="158" y="85"/>
                  </a:cubicBezTo>
                  <a:cubicBezTo>
                    <a:pt x="154" y="85"/>
                    <a:pt x="151" y="84"/>
                    <a:pt x="149" y="80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79"/>
                    <a:pt x="149" y="79"/>
                    <a:pt x="149" y="78"/>
                  </a:cubicBezTo>
                  <a:cubicBezTo>
                    <a:pt x="149" y="80"/>
                    <a:pt x="149" y="82"/>
                    <a:pt x="149" y="83"/>
                  </a:cubicBezTo>
                  <a:cubicBezTo>
                    <a:pt x="151" y="87"/>
                    <a:pt x="154" y="89"/>
                    <a:pt x="158" y="89"/>
                  </a:cubicBezTo>
                  <a:cubicBezTo>
                    <a:pt x="163" y="89"/>
                    <a:pt x="167" y="87"/>
                    <a:pt x="169" y="84"/>
                  </a:cubicBezTo>
                  <a:cubicBezTo>
                    <a:pt x="171" y="79"/>
                    <a:pt x="171" y="76"/>
                    <a:pt x="177" y="74"/>
                  </a:cubicBezTo>
                  <a:cubicBezTo>
                    <a:pt x="177" y="74"/>
                    <a:pt x="178" y="74"/>
                    <a:pt x="179" y="74"/>
                  </a:cubicBezTo>
                  <a:cubicBezTo>
                    <a:pt x="182" y="74"/>
                    <a:pt x="186" y="75"/>
                    <a:pt x="189" y="77"/>
                  </a:cubicBezTo>
                  <a:cubicBezTo>
                    <a:pt x="199" y="80"/>
                    <a:pt x="209" y="82"/>
                    <a:pt x="219" y="82"/>
                  </a:cubicBezTo>
                  <a:cubicBezTo>
                    <a:pt x="220" y="82"/>
                    <a:pt x="221" y="82"/>
                    <a:pt x="221" y="82"/>
                  </a:cubicBezTo>
                  <a:cubicBezTo>
                    <a:pt x="222" y="80"/>
                    <a:pt x="222" y="79"/>
                    <a:pt x="223" y="78"/>
                  </a:cubicBezTo>
                  <a:cubicBezTo>
                    <a:pt x="223" y="78"/>
                    <a:pt x="222" y="78"/>
                    <a:pt x="222" y="78"/>
                  </a:cubicBezTo>
                  <a:cubicBezTo>
                    <a:pt x="221" y="78"/>
                    <a:pt x="220" y="78"/>
                    <a:pt x="219" y="78"/>
                  </a:cubicBezTo>
                  <a:cubicBezTo>
                    <a:pt x="209" y="78"/>
                    <a:pt x="199" y="77"/>
                    <a:pt x="189" y="73"/>
                  </a:cubicBezTo>
                  <a:cubicBezTo>
                    <a:pt x="186" y="72"/>
                    <a:pt x="182" y="71"/>
                    <a:pt x="179" y="71"/>
                  </a:cubicBezTo>
                  <a:moveTo>
                    <a:pt x="92" y="22"/>
                  </a:moveTo>
                  <a:cubicBezTo>
                    <a:pt x="92" y="26"/>
                    <a:pt x="92" y="29"/>
                    <a:pt x="93" y="32"/>
                  </a:cubicBezTo>
                  <a:cubicBezTo>
                    <a:pt x="96" y="41"/>
                    <a:pt x="107" y="45"/>
                    <a:pt x="117" y="47"/>
                  </a:cubicBezTo>
                  <a:cubicBezTo>
                    <a:pt x="127" y="48"/>
                    <a:pt x="138" y="48"/>
                    <a:pt x="144" y="56"/>
                  </a:cubicBezTo>
                  <a:cubicBezTo>
                    <a:pt x="147" y="60"/>
                    <a:pt x="149" y="65"/>
                    <a:pt x="150" y="69"/>
                  </a:cubicBezTo>
                  <a:cubicBezTo>
                    <a:pt x="150" y="67"/>
                    <a:pt x="150" y="64"/>
                    <a:pt x="149" y="62"/>
                  </a:cubicBezTo>
                  <a:cubicBezTo>
                    <a:pt x="148" y="59"/>
                    <a:pt x="147" y="55"/>
                    <a:pt x="144" y="53"/>
                  </a:cubicBezTo>
                  <a:cubicBezTo>
                    <a:pt x="138" y="45"/>
                    <a:pt x="127" y="45"/>
                    <a:pt x="117" y="43"/>
                  </a:cubicBezTo>
                  <a:cubicBezTo>
                    <a:pt x="107" y="42"/>
                    <a:pt x="96" y="38"/>
                    <a:pt x="93" y="29"/>
                  </a:cubicBezTo>
                  <a:cubicBezTo>
                    <a:pt x="93" y="28"/>
                    <a:pt x="93" y="28"/>
                    <a:pt x="93" y="27"/>
                  </a:cubicBezTo>
                  <a:cubicBezTo>
                    <a:pt x="92" y="26"/>
                    <a:pt x="92" y="24"/>
                    <a:pt x="92" y="22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moveTo>
                    <a:pt x="68" y="0"/>
                  </a:moveTo>
                  <a:cubicBezTo>
                    <a:pt x="65" y="0"/>
                    <a:pt x="62" y="0"/>
                    <a:pt x="59" y="1"/>
                  </a:cubicBezTo>
                  <a:cubicBezTo>
                    <a:pt x="46" y="5"/>
                    <a:pt x="38" y="21"/>
                    <a:pt x="25" y="23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1" y="23"/>
                    <a:pt x="20" y="22"/>
                    <a:pt x="18" y="22"/>
                  </a:cubicBezTo>
                  <a:cubicBezTo>
                    <a:pt x="13" y="19"/>
                    <a:pt x="13" y="12"/>
                    <a:pt x="9" y="8"/>
                  </a:cubicBezTo>
                  <a:cubicBezTo>
                    <a:pt x="7" y="5"/>
                    <a:pt x="4" y="4"/>
                    <a:pt x="1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4" y="7"/>
                    <a:pt x="7" y="9"/>
                    <a:pt x="9" y="11"/>
                  </a:cubicBezTo>
                  <a:cubicBezTo>
                    <a:pt x="13" y="15"/>
                    <a:pt x="13" y="23"/>
                    <a:pt x="18" y="25"/>
                  </a:cubicBezTo>
                  <a:cubicBezTo>
                    <a:pt x="20" y="26"/>
                    <a:pt x="21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38" y="24"/>
                    <a:pt x="46" y="8"/>
                    <a:pt x="59" y="4"/>
                  </a:cubicBezTo>
                  <a:cubicBezTo>
                    <a:pt x="62" y="4"/>
                    <a:pt x="65" y="3"/>
                    <a:pt x="68" y="3"/>
                  </a:cubicBezTo>
                  <a:cubicBezTo>
                    <a:pt x="73" y="3"/>
                    <a:pt x="78" y="4"/>
                    <a:pt x="82" y="6"/>
                  </a:cubicBezTo>
                  <a:cubicBezTo>
                    <a:pt x="85" y="7"/>
                    <a:pt x="88" y="9"/>
                    <a:pt x="90" y="11"/>
                  </a:cubicBezTo>
                  <a:cubicBezTo>
                    <a:pt x="92" y="14"/>
                    <a:pt x="92" y="17"/>
                    <a:pt x="92" y="21"/>
                  </a:cubicBezTo>
                  <a:cubicBezTo>
                    <a:pt x="92" y="18"/>
                    <a:pt x="92" y="15"/>
                    <a:pt x="92" y="13"/>
                  </a:cubicBezTo>
                  <a:cubicBezTo>
                    <a:pt x="91" y="11"/>
                    <a:pt x="91" y="9"/>
                    <a:pt x="90" y="8"/>
                  </a:cubicBezTo>
                  <a:cubicBezTo>
                    <a:pt x="88" y="6"/>
                    <a:pt x="85" y="4"/>
                    <a:pt x="82" y="3"/>
                  </a:cubicBezTo>
                  <a:cubicBezTo>
                    <a:pt x="78" y="1"/>
                    <a:pt x="73" y="0"/>
                    <a:pt x="68" y="0"/>
                  </a:cubicBezTo>
                </a:path>
              </a:pathLst>
            </a:custGeom>
            <a:solidFill>
              <a:srgbClr val="D68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8" name="ïşḷîdé">
              <a:extLst>
                <a:ext uri="{FF2B5EF4-FFF2-40B4-BE49-F238E27FC236}">
                  <a16:creationId xmlns:a16="http://schemas.microsoft.com/office/drawing/2014/main" id="{CABF8245-AA8B-4FA9-967C-70673B016A6C}"/>
                </a:ext>
              </a:extLst>
            </p:cNvPr>
            <p:cNvSpPr/>
            <p:nvPr/>
          </p:nvSpPr>
          <p:spPr bwMode="auto">
            <a:xfrm>
              <a:off x="8113713" y="4062413"/>
              <a:ext cx="422275" cy="347663"/>
            </a:xfrm>
            <a:custGeom>
              <a:avLst/>
              <a:gdLst>
                <a:gd name="T0" fmla="*/ 179 w 291"/>
                <a:gd name="T1" fmla="*/ 232 h 240"/>
                <a:gd name="T2" fmla="*/ 179 w 291"/>
                <a:gd name="T3" fmla="*/ 224 h 240"/>
                <a:gd name="T4" fmla="*/ 174 w 291"/>
                <a:gd name="T5" fmla="*/ 204 h 240"/>
                <a:gd name="T6" fmla="*/ 147 w 291"/>
                <a:gd name="T7" fmla="*/ 195 h 240"/>
                <a:gd name="T8" fmla="*/ 123 w 291"/>
                <a:gd name="T9" fmla="*/ 181 h 240"/>
                <a:gd name="T10" fmla="*/ 120 w 291"/>
                <a:gd name="T11" fmla="*/ 160 h 240"/>
                <a:gd name="T12" fmla="*/ 112 w 291"/>
                <a:gd name="T13" fmla="*/ 155 h 240"/>
                <a:gd name="T14" fmla="*/ 89 w 291"/>
                <a:gd name="T15" fmla="*/ 153 h 240"/>
                <a:gd name="T16" fmla="*/ 54 w 291"/>
                <a:gd name="T17" fmla="*/ 174 h 240"/>
                <a:gd name="T18" fmla="*/ 48 w 291"/>
                <a:gd name="T19" fmla="*/ 174 h 240"/>
                <a:gd name="T20" fmla="*/ 39 w 291"/>
                <a:gd name="T21" fmla="*/ 159 h 240"/>
                <a:gd name="T22" fmla="*/ 13 w 291"/>
                <a:gd name="T23" fmla="*/ 152 h 240"/>
                <a:gd name="T24" fmla="*/ 5 w 291"/>
                <a:gd name="T25" fmla="*/ 137 h 240"/>
                <a:gd name="T26" fmla="*/ 3 w 291"/>
                <a:gd name="T27" fmla="*/ 103 h 240"/>
                <a:gd name="T28" fmla="*/ 35 w 291"/>
                <a:gd name="T29" fmla="*/ 55 h 240"/>
                <a:gd name="T30" fmla="*/ 66 w 291"/>
                <a:gd name="T31" fmla="*/ 10 h 240"/>
                <a:gd name="T32" fmla="*/ 118 w 291"/>
                <a:gd name="T33" fmla="*/ 8 h 240"/>
                <a:gd name="T34" fmla="*/ 143 w 291"/>
                <a:gd name="T35" fmla="*/ 14 h 240"/>
                <a:gd name="T36" fmla="*/ 184 w 291"/>
                <a:gd name="T37" fmla="*/ 11 h 240"/>
                <a:gd name="T38" fmla="*/ 239 w 291"/>
                <a:gd name="T39" fmla="*/ 28 h 240"/>
                <a:gd name="T40" fmla="*/ 248 w 291"/>
                <a:gd name="T41" fmla="*/ 37 h 240"/>
                <a:gd name="T42" fmla="*/ 252 w 291"/>
                <a:gd name="T43" fmla="*/ 54 h 240"/>
                <a:gd name="T44" fmla="*/ 263 w 291"/>
                <a:gd name="T45" fmla="*/ 84 h 240"/>
                <a:gd name="T46" fmla="*/ 277 w 291"/>
                <a:gd name="T47" fmla="*/ 105 h 240"/>
                <a:gd name="T48" fmla="*/ 281 w 291"/>
                <a:gd name="T49" fmla="*/ 129 h 240"/>
                <a:gd name="T50" fmla="*/ 276 w 291"/>
                <a:gd name="T51" fmla="*/ 141 h 240"/>
                <a:gd name="T52" fmla="*/ 284 w 291"/>
                <a:gd name="T53" fmla="*/ 170 h 240"/>
                <a:gd name="T54" fmla="*/ 290 w 291"/>
                <a:gd name="T55" fmla="*/ 198 h 240"/>
                <a:gd name="T56" fmla="*/ 278 w 291"/>
                <a:gd name="T57" fmla="*/ 222 h 240"/>
                <a:gd name="T58" fmla="*/ 252 w 291"/>
                <a:gd name="T59" fmla="*/ 230 h 240"/>
                <a:gd name="T60" fmla="*/ 219 w 291"/>
                <a:gd name="T61" fmla="*/ 225 h 240"/>
                <a:gd name="T62" fmla="*/ 207 w 291"/>
                <a:gd name="T63" fmla="*/ 223 h 240"/>
                <a:gd name="T64" fmla="*/ 199 w 291"/>
                <a:gd name="T65" fmla="*/ 232 h 240"/>
                <a:gd name="T66" fmla="*/ 179 w 291"/>
                <a:gd name="T67" fmla="*/ 2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1" h="240">
                  <a:moveTo>
                    <a:pt x="179" y="232"/>
                  </a:moveTo>
                  <a:cubicBezTo>
                    <a:pt x="179" y="229"/>
                    <a:pt x="179" y="227"/>
                    <a:pt x="179" y="224"/>
                  </a:cubicBezTo>
                  <a:cubicBezTo>
                    <a:pt x="181" y="217"/>
                    <a:pt x="179" y="210"/>
                    <a:pt x="174" y="204"/>
                  </a:cubicBezTo>
                  <a:cubicBezTo>
                    <a:pt x="168" y="197"/>
                    <a:pt x="157" y="196"/>
                    <a:pt x="147" y="195"/>
                  </a:cubicBezTo>
                  <a:cubicBezTo>
                    <a:pt x="137" y="194"/>
                    <a:pt x="126" y="190"/>
                    <a:pt x="123" y="181"/>
                  </a:cubicBezTo>
                  <a:cubicBezTo>
                    <a:pt x="121" y="174"/>
                    <a:pt x="124" y="165"/>
                    <a:pt x="120" y="160"/>
                  </a:cubicBezTo>
                  <a:cubicBezTo>
                    <a:pt x="118" y="157"/>
                    <a:pt x="115" y="156"/>
                    <a:pt x="112" y="155"/>
                  </a:cubicBezTo>
                  <a:cubicBezTo>
                    <a:pt x="105" y="152"/>
                    <a:pt x="97" y="151"/>
                    <a:pt x="89" y="153"/>
                  </a:cubicBezTo>
                  <a:cubicBezTo>
                    <a:pt x="76" y="157"/>
                    <a:pt x="68" y="172"/>
                    <a:pt x="54" y="174"/>
                  </a:cubicBezTo>
                  <a:cubicBezTo>
                    <a:pt x="52" y="175"/>
                    <a:pt x="50" y="175"/>
                    <a:pt x="48" y="174"/>
                  </a:cubicBezTo>
                  <a:cubicBezTo>
                    <a:pt x="43" y="171"/>
                    <a:pt x="43" y="164"/>
                    <a:pt x="39" y="159"/>
                  </a:cubicBezTo>
                  <a:cubicBezTo>
                    <a:pt x="33" y="153"/>
                    <a:pt x="21" y="157"/>
                    <a:pt x="13" y="152"/>
                  </a:cubicBezTo>
                  <a:cubicBezTo>
                    <a:pt x="8" y="149"/>
                    <a:pt x="6" y="143"/>
                    <a:pt x="5" y="137"/>
                  </a:cubicBezTo>
                  <a:cubicBezTo>
                    <a:pt x="2" y="126"/>
                    <a:pt x="0" y="114"/>
                    <a:pt x="3" y="103"/>
                  </a:cubicBezTo>
                  <a:cubicBezTo>
                    <a:pt x="7" y="84"/>
                    <a:pt x="24" y="71"/>
                    <a:pt x="35" y="55"/>
                  </a:cubicBezTo>
                  <a:cubicBezTo>
                    <a:pt x="45" y="39"/>
                    <a:pt x="51" y="20"/>
                    <a:pt x="66" y="10"/>
                  </a:cubicBezTo>
                  <a:cubicBezTo>
                    <a:pt x="81" y="0"/>
                    <a:pt x="101" y="2"/>
                    <a:pt x="118" y="8"/>
                  </a:cubicBezTo>
                  <a:cubicBezTo>
                    <a:pt x="126" y="10"/>
                    <a:pt x="134" y="12"/>
                    <a:pt x="143" y="14"/>
                  </a:cubicBezTo>
                  <a:cubicBezTo>
                    <a:pt x="157" y="16"/>
                    <a:pt x="171" y="12"/>
                    <a:pt x="184" y="11"/>
                  </a:cubicBezTo>
                  <a:cubicBezTo>
                    <a:pt x="204" y="11"/>
                    <a:pt x="223" y="17"/>
                    <a:pt x="239" y="28"/>
                  </a:cubicBezTo>
                  <a:cubicBezTo>
                    <a:pt x="243" y="31"/>
                    <a:pt x="246" y="34"/>
                    <a:pt x="248" y="37"/>
                  </a:cubicBezTo>
                  <a:cubicBezTo>
                    <a:pt x="251" y="42"/>
                    <a:pt x="252" y="48"/>
                    <a:pt x="252" y="54"/>
                  </a:cubicBezTo>
                  <a:cubicBezTo>
                    <a:pt x="254" y="64"/>
                    <a:pt x="258" y="74"/>
                    <a:pt x="263" y="84"/>
                  </a:cubicBezTo>
                  <a:cubicBezTo>
                    <a:pt x="268" y="91"/>
                    <a:pt x="273" y="97"/>
                    <a:pt x="277" y="105"/>
                  </a:cubicBezTo>
                  <a:cubicBezTo>
                    <a:pt x="281" y="112"/>
                    <a:pt x="283" y="121"/>
                    <a:pt x="281" y="129"/>
                  </a:cubicBezTo>
                  <a:cubicBezTo>
                    <a:pt x="279" y="133"/>
                    <a:pt x="277" y="137"/>
                    <a:pt x="276" y="141"/>
                  </a:cubicBezTo>
                  <a:cubicBezTo>
                    <a:pt x="273" y="151"/>
                    <a:pt x="280" y="161"/>
                    <a:pt x="284" y="170"/>
                  </a:cubicBezTo>
                  <a:cubicBezTo>
                    <a:pt x="289" y="179"/>
                    <a:pt x="291" y="188"/>
                    <a:pt x="290" y="198"/>
                  </a:cubicBezTo>
                  <a:cubicBezTo>
                    <a:pt x="290" y="207"/>
                    <a:pt x="286" y="216"/>
                    <a:pt x="278" y="222"/>
                  </a:cubicBezTo>
                  <a:cubicBezTo>
                    <a:pt x="271" y="227"/>
                    <a:pt x="261" y="230"/>
                    <a:pt x="252" y="230"/>
                  </a:cubicBezTo>
                  <a:cubicBezTo>
                    <a:pt x="241" y="230"/>
                    <a:pt x="230" y="229"/>
                    <a:pt x="219" y="225"/>
                  </a:cubicBezTo>
                  <a:cubicBezTo>
                    <a:pt x="215" y="223"/>
                    <a:pt x="211" y="223"/>
                    <a:pt x="207" y="223"/>
                  </a:cubicBezTo>
                  <a:cubicBezTo>
                    <a:pt x="201" y="224"/>
                    <a:pt x="201" y="228"/>
                    <a:pt x="199" y="232"/>
                  </a:cubicBezTo>
                  <a:cubicBezTo>
                    <a:pt x="195" y="238"/>
                    <a:pt x="182" y="240"/>
                    <a:pt x="179" y="232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9" name="ïślîḓè">
              <a:extLst>
                <a:ext uri="{FF2B5EF4-FFF2-40B4-BE49-F238E27FC236}">
                  <a16:creationId xmlns:a16="http://schemas.microsoft.com/office/drawing/2014/main" id="{41501C16-C38E-40E2-9525-7BF9D41DF576}"/>
                </a:ext>
              </a:extLst>
            </p:cNvPr>
            <p:cNvSpPr/>
            <p:nvPr/>
          </p:nvSpPr>
          <p:spPr bwMode="auto">
            <a:xfrm>
              <a:off x="8215313" y="5313363"/>
              <a:ext cx="6350" cy="3175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4 w 5"/>
                <a:gd name="T5" fmla="*/ 3 h 3"/>
                <a:gd name="T6" fmla="*/ 5 w 5"/>
                <a:gd name="T7" fmla="*/ 3 h 3"/>
                <a:gd name="T8" fmla="*/ 0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65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0" name="îṣlíḋe">
              <a:extLst>
                <a:ext uri="{FF2B5EF4-FFF2-40B4-BE49-F238E27FC236}">
                  <a16:creationId xmlns:a16="http://schemas.microsoft.com/office/drawing/2014/main" id="{F5CA8B7B-EF0A-4797-871B-F50B6D159FAA}"/>
                </a:ext>
              </a:extLst>
            </p:cNvPr>
            <p:cNvSpPr/>
            <p:nvPr/>
          </p:nvSpPr>
          <p:spPr bwMode="auto">
            <a:xfrm>
              <a:off x="8215313" y="5149850"/>
              <a:ext cx="254000" cy="166688"/>
            </a:xfrm>
            <a:custGeom>
              <a:avLst/>
              <a:gdLst>
                <a:gd name="T0" fmla="*/ 176 w 176"/>
                <a:gd name="T1" fmla="*/ 0 h 116"/>
                <a:gd name="T2" fmla="*/ 175 w 176"/>
                <a:gd name="T3" fmla="*/ 1 h 116"/>
                <a:gd name="T4" fmla="*/ 175 w 176"/>
                <a:gd name="T5" fmla="*/ 1 h 116"/>
                <a:gd name="T6" fmla="*/ 163 w 176"/>
                <a:gd name="T7" fmla="*/ 7 h 116"/>
                <a:gd name="T8" fmla="*/ 155 w 176"/>
                <a:gd name="T9" fmla="*/ 7 h 116"/>
                <a:gd name="T10" fmla="*/ 146 w 176"/>
                <a:gd name="T11" fmla="*/ 6 h 116"/>
                <a:gd name="T12" fmla="*/ 132 w 176"/>
                <a:gd name="T13" fmla="*/ 9 h 116"/>
                <a:gd name="T14" fmla="*/ 35 w 176"/>
                <a:gd name="T15" fmla="*/ 106 h 116"/>
                <a:gd name="T16" fmla="*/ 35 w 176"/>
                <a:gd name="T17" fmla="*/ 106 h 116"/>
                <a:gd name="T18" fmla="*/ 17 w 176"/>
                <a:gd name="T19" fmla="*/ 103 h 116"/>
                <a:gd name="T20" fmla="*/ 8 w 176"/>
                <a:gd name="T21" fmla="*/ 108 h 116"/>
                <a:gd name="T22" fmla="*/ 8 w 176"/>
                <a:gd name="T23" fmla="*/ 109 h 116"/>
                <a:gd name="T24" fmla="*/ 0 w 176"/>
                <a:gd name="T25" fmla="*/ 113 h 116"/>
                <a:gd name="T26" fmla="*/ 5 w 176"/>
                <a:gd name="T27" fmla="*/ 116 h 116"/>
                <a:gd name="T28" fmla="*/ 8 w 176"/>
                <a:gd name="T29" fmla="*/ 113 h 116"/>
                <a:gd name="T30" fmla="*/ 8 w 176"/>
                <a:gd name="T31" fmla="*/ 112 h 116"/>
                <a:gd name="T32" fmla="*/ 17 w 176"/>
                <a:gd name="T33" fmla="*/ 108 h 116"/>
                <a:gd name="T34" fmla="*/ 36 w 176"/>
                <a:gd name="T35" fmla="*/ 110 h 116"/>
                <a:gd name="T36" fmla="*/ 36 w 176"/>
                <a:gd name="T37" fmla="*/ 110 h 116"/>
                <a:gd name="T38" fmla="*/ 132 w 176"/>
                <a:gd name="T39" fmla="*/ 14 h 116"/>
                <a:gd name="T40" fmla="*/ 147 w 176"/>
                <a:gd name="T41" fmla="*/ 11 h 116"/>
                <a:gd name="T42" fmla="*/ 156 w 176"/>
                <a:gd name="T43" fmla="*/ 11 h 116"/>
                <a:gd name="T44" fmla="*/ 164 w 176"/>
                <a:gd name="T45" fmla="*/ 12 h 116"/>
                <a:gd name="T46" fmla="*/ 175 w 176"/>
                <a:gd name="T47" fmla="*/ 6 h 116"/>
                <a:gd name="T48" fmla="*/ 176 w 176"/>
                <a:gd name="T4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6" h="116">
                  <a:moveTo>
                    <a:pt x="176" y="0"/>
                  </a:moveTo>
                  <a:cubicBezTo>
                    <a:pt x="176" y="0"/>
                    <a:pt x="175" y="0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4" y="6"/>
                    <a:pt x="170" y="7"/>
                    <a:pt x="163" y="7"/>
                  </a:cubicBezTo>
                  <a:cubicBezTo>
                    <a:pt x="161" y="7"/>
                    <a:pt x="158" y="7"/>
                    <a:pt x="155" y="7"/>
                  </a:cubicBezTo>
                  <a:cubicBezTo>
                    <a:pt x="152" y="7"/>
                    <a:pt x="149" y="6"/>
                    <a:pt x="146" y="6"/>
                  </a:cubicBezTo>
                  <a:cubicBezTo>
                    <a:pt x="141" y="6"/>
                    <a:pt x="136" y="7"/>
                    <a:pt x="132" y="9"/>
                  </a:cubicBezTo>
                  <a:cubicBezTo>
                    <a:pt x="118" y="16"/>
                    <a:pt x="48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28" y="105"/>
                    <a:pt x="22" y="103"/>
                    <a:pt x="17" y="103"/>
                  </a:cubicBezTo>
                  <a:cubicBezTo>
                    <a:pt x="13" y="103"/>
                    <a:pt x="10" y="104"/>
                    <a:pt x="8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6" y="111"/>
                    <a:pt x="3" y="112"/>
                    <a:pt x="0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5"/>
                    <a:pt x="7" y="114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09"/>
                    <a:pt x="14" y="108"/>
                    <a:pt x="17" y="108"/>
                  </a:cubicBezTo>
                  <a:cubicBezTo>
                    <a:pt x="22" y="108"/>
                    <a:pt x="28" y="110"/>
                    <a:pt x="36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48" y="110"/>
                    <a:pt x="118" y="21"/>
                    <a:pt x="132" y="14"/>
                  </a:cubicBezTo>
                  <a:cubicBezTo>
                    <a:pt x="136" y="12"/>
                    <a:pt x="142" y="11"/>
                    <a:pt x="147" y="11"/>
                  </a:cubicBezTo>
                  <a:cubicBezTo>
                    <a:pt x="150" y="11"/>
                    <a:pt x="153" y="11"/>
                    <a:pt x="156" y="11"/>
                  </a:cubicBezTo>
                  <a:cubicBezTo>
                    <a:pt x="158" y="12"/>
                    <a:pt x="161" y="12"/>
                    <a:pt x="164" y="12"/>
                  </a:cubicBezTo>
                  <a:cubicBezTo>
                    <a:pt x="170" y="12"/>
                    <a:pt x="175" y="11"/>
                    <a:pt x="175" y="6"/>
                  </a:cubicBezTo>
                  <a:cubicBezTo>
                    <a:pt x="175" y="4"/>
                    <a:pt x="175" y="2"/>
                    <a:pt x="176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1" name="iśḷíḋè">
              <a:extLst>
                <a:ext uri="{FF2B5EF4-FFF2-40B4-BE49-F238E27FC236}">
                  <a16:creationId xmlns:a16="http://schemas.microsoft.com/office/drawing/2014/main" id="{C5DE1202-BF83-427B-8EAD-C573098C6957}"/>
                </a:ext>
              </a:extLst>
            </p:cNvPr>
            <p:cNvSpPr/>
            <p:nvPr/>
          </p:nvSpPr>
          <p:spPr bwMode="auto">
            <a:xfrm>
              <a:off x="8088313" y="5043488"/>
              <a:ext cx="728663" cy="485775"/>
            </a:xfrm>
            <a:custGeom>
              <a:avLst/>
              <a:gdLst>
                <a:gd name="T0" fmla="*/ 0 w 502"/>
                <a:gd name="T1" fmla="*/ 212 h 335"/>
                <a:gd name="T2" fmla="*/ 33 w 502"/>
                <a:gd name="T3" fmla="*/ 318 h 335"/>
                <a:gd name="T4" fmla="*/ 38 w 502"/>
                <a:gd name="T5" fmla="*/ 335 h 335"/>
                <a:gd name="T6" fmla="*/ 54 w 502"/>
                <a:gd name="T7" fmla="*/ 331 h 335"/>
                <a:gd name="T8" fmla="*/ 89 w 502"/>
                <a:gd name="T9" fmla="*/ 321 h 335"/>
                <a:gd name="T10" fmla="*/ 244 w 502"/>
                <a:gd name="T11" fmla="*/ 278 h 335"/>
                <a:gd name="T12" fmla="*/ 300 w 502"/>
                <a:gd name="T13" fmla="*/ 263 h 335"/>
                <a:gd name="T14" fmla="*/ 397 w 502"/>
                <a:gd name="T15" fmla="*/ 242 h 335"/>
                <a:gd name="T16" fmla="*/ 459 w 502"/>
                <a:gd name="T17" fmla="*/ 200 h 335"/>
                <a:gd name="T18" fmla="*/ 394 w 502"/>
                <a:gd name="T19" fmla="*/ 37 h 335"/>
                <a:gd name="T20" fmla="*/ 280 w 502"/>
                <a:gd name="T21" fmla="*/ 56 h 335"/>
                <a:gd name="T22" fmla="*/ 278 w 502"/>
                <a:gd name="T23" fmla="*/ 57 h 335"/>
                <a:gd name="T24" fmla="*/ 262 w 502"/>
                <a:gd name="T25" fmla="*/ 79 h 335"/>
                <a:gd name="T26" fmla="*/ 243 w 502"/>
                <a:gd name="T27" fmla="*/ 84 h 335"/>
                <a:gd name="T28" fmla="*/ 219 w 502"/>
                <a:gd name="T29" fmla="*/ 87 h 335"/>
                <a:gd name="T30" fmla="*/ 123 w 502"/>
                <a:gd name="T31" fmla="*/ 183 h 335"/>
                <a:gd name="T32" fmla="*/ 95 w 502"/>
                <a:gd name="T33" fmla="*/ 185 h 335"/>
                <a:gd name="T34" fmla="*/ 95 w 502"/>
                <a:gd name="T35" fmla="*/ 186 h 335"/>
                <a:gd name="T36" fmla="*/ 72 w 502"/>
                <a:gd name="T37" fmla="*/ 193 h 335"/>
                <a:gd name="T38" fmla="*/ 65 w 502"/>
                <a:gd name="T39" fmla="*/ 193 h 335"/>
                <a:gd name="T40" fmla="*/ 64 w 502"/>
                <a:gd name="T41" fmla="*/ 193 h 335"/>
                <a:gd name="T42" fmla="*/ 56 w 502"/>
                <a:gd name="T43" fmla="*/ 195 h 335"/>
                <a:gd name="T44" fmla="*/ 0 w 502"/>
                <a:gd name="T45" fmla="*/ 21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2" h="335">
                  <a:moveTo>
                    <a:pt x="0" y="212"/>
                  </a:moveTo>
                  <a:cubicBezTo>
                    <a:pt x="33" y="318"/>
                    <a:pt x="33" y="318"/>
                    <a:pt x="33" y="318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54" y="331"/>
                    <a:pt x="54" y="331"/>
                    <a:pt x="54" y="331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244" y="278"/>
                    <a:pt x="244" y="278"/>
                    <a:pt x="244" y="278"/>
                  </a:cubicBezTo>
                  <a:cubicBezTo>
                    <a:pt x="264" y="277"/>
                    <a:pt x="283" y="272"/>
                    <a:pt x="300" y="263"/>
                  </a:cubicBezTo>
                  <a:cubicBezTo>
                    <a:pt x="330" y="247"/>
                    <a:pt x="363" y="240"/>
                    <a:pt x="397" y="242"/>
                  </a:cubicBezTo>
                  <a:cubicBezTo>
                    <a:pt x="418" y="244"/>
                    <a:pt x="440" y="235"/>
                    <a:pt x="459" y="200"/>
                  </a:cubicBezTo>
                  <a:cubicBezTo>
                    <a:pt x="459" y="200"/>
                    <a:pt x="502" y="73"/>
                    <a:pt x="394" y="37"/>
                  </a:cubicBezTo>
                  <a:cubicBezTo>
                    <a:pt x="285" y="0"/>
                    <a:pt x="280" y="56"/>
                    <a:pt x="280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4" y="60"/>
                    <a:pt x="262" y="68"/>
                    <a:pt x="262" y="79"/>
                  </a:cubicBezTo>
                  <a:cubicBezTo>
                    <a:pt x="262" y="86"/>
                    <a:pt x="253" y="85"/>
                    <a:pt x="243" y="84"/>
                  </a:cubicBezTo>
                  <a:cubicBezTo>
                    <a:pt x="235" y="84"/>
                    <a:pt x="226" y="83"/>
                    <a:pt x="219" y="87"/>
                  </a:cubicBezTo>
                  <a:cubicBezTo>
                    <a:pt x="205" y="94"/>
                    <a:pt x="135" y="184"/>
                    <a:pt x="123" y="183"/>
                  </a:cubicBezTo>
                  <a:cubicBezTo>
                    <a:pt x="110" y="182"/>
                    <a:pt x="101" y="177"/>
                    <a:pt x="95" y="185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1" y="191"/>
                    <a:pt x="80" y="193"/>
                    <a:pt x="72" y="193"/>
                  </a:cubicBezTo>
                  <a:cubicBezTo>
                    <a:pt x="68" y="193"/>
                    <a:pt x="65" y="193"/>
                    <a:pt x="65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0" y="212"/>
                    <a:pt x="0" y="212"/>
                    <a:pt x="0" y="212"/>
                  </a:cubicBezTo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2" name="íṣľîdè">
              <a:extLst>
                <a:ext uri="{FF2B5EF4-FFF2-40B4-BE49-F238E27FC236}">
                  <a16:creationId xmlns:a16="http://schemas.microsoft.com/office/drawing/2014/main" id="{9E09D3A3-F1D4-4127-9210-DD220F0BB228}"/>
                </a:ext>
              </a:extLst>
            </p:cNvPr>
            <p:cNvSpPr/>
            <p:nvPr/>
          </p:nvSpPr>
          <p:spPr bwMode="auto">
            <a:xfrm>
              <a:off x="8101013" y="4954588"/>
              <a:ext cx="14288" cy="98425"/>
            </a:xfrm>
            <a:custGeom>
              <a:avLst/>
              <a:gdLst>
                <a:gd name="T0" fmla="*/ 7 w 10"/>
                <a:gd name="T1" fmla="*/ 0 h 68"/>
                <a:gd name="T2" fmla="*/ 0 w 10"/>
                <a:gd name="T3" fmla="*/ 67 h 68"/>
                <a:gd name="T4" fmla="*/ 3 w 10"/>
                <a:gd name="T5" fmla="*/ 68 h 68"/>
                <a:gd name="T6" fmla="*/ 10 w 10"/>
                <a:gd name="T7" fmla="*/ 9 h 68"/>
                <a:gd name="T8" fmla="*/ 10 w 10"/>
                <a:gd name="T9" fmla="*/ 9 h 68"/>
                <a:gd name="T10" fmla="*/ 10 w 10"/>
                <a:gd name="T11" fmla="*/ 9 h 68"/>
                <a:gd name="T12" fmla="*/ 10 w 10"/>
                <a:gd name="T13" fmla="*/ 1 h 68"/>
                <a:gd name="T14" fmla="*/ 7 w 1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8">
                  <a:moveTo>
                    <a:pt x="7" y="0"/>
                  </a:moveTo>
                  <a:cubicBezTo>
                    <a:pt x="9" y="10"/>
                    <a:pt x="3" y="45"/>
                    <a:pt x="0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6" y="50"/>
                    <a:pt x="10" y="24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3"/>
                    <a:pt x="10" y="1"/>
                  </a:cubicBezTo>
                  <a:cubicBezTo>
                    <a:pt x="9" y="1"/>
                    <a:pt x="8" y="1"/>
                    <a:pt x="7" y="0"/>
                  </a:cubicBezTo>
                </a:path>
              </a:pathLst>
            </a:custGeom>
            <a:solidFill>
              <a:srgbClr val="D68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3" name="iśḷîdè">
              <a:extLst>
                <a:ext uri="{FF2B5EF4-FFF2-40B4-BE49-F238E27FC236}">
                  <a16:creationId xmlns:a16="http://schemas.microsoft.com/office/drawing/2014/main" id="{72CA3EB7-8DF8-4E58-A618-5C487AB00F7D}"/>
                </a:ext>
              </a:extLst>
            </p:cNvPr>
            <p:cNvSpPr/>
            <p:nvPr/>
          </p:nvSpPr>
          <p:spPr bwMode="auto">
            <a:xfrm>
              <a:off x="8364538" y="5141913"/>
              <a:ext cx="104775" cy="14288"/>
            </a:xfrm>
            <a:custGeom>
              <a:avLst/>
              <a:gdLst>
                <a:gd name="T0" fmla="*/ 73 w 73"/>
                <a:gd name="T1" fmla="*/ 0 h 10"/>
                <a:gd name="T2" fmla="*/ 21 w 73"/>
                <a:gd name="T3" fmla="*/ 6 h 10"/>
                <a:gd name="T4" fmla="*/ 0 w 73"/>
                <a:gd name="T5" fmla="*/ 5 h 10"/>
                <a:gd name="T6" fmla="*/ 26 w 73"/>
                <a:gd name="T7" fmla="*/ 9 h 10"/>
                <a:gd name="T8" fmla="*/ 37 w 73"/>
                <a:gd name="T9" fmla="*/ 10 h 10"/>
                <a:gd name="T10" fmla="*/ 72 w 73"/>
                <a:gd name="T11" fmla="*/ 6 h 10"/>
                <a:gd name="T12" fmla="*/ 73 w 7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0">
                  <a:moveTo>
                    <a:pt x="73" y="0"/>
                  </a:moveTo>
                  <a:cubicBezTo>
                    <a:pt x="62" y="4"/>
                    <a:pt x="43" y="6"/>
                    <a:pt x="21" y="6"/>
                  </a:cubicBezTo>
                  <a:cubicBezTo>
                    <a:pt x="14" y="6"/>
                    <a:pt x="7" y="6"/>
                    <a:pt x="0" y="5"/>
                  </a:cubicBezTo>
                  <a:cubicBezTo>
                    <a:pt x="8" y="6"/>
                    <a:pt x="17" y="8"/>
                    <a:pt x="26" y="9"/>
                  </a:cubicBezTo>
                  <a:cubicBezTo>
                    <a:pt x="30" y="10"/>
                    <a:pt x="33" y="10"/>
                    <a:pt x="37" y="10"/>
                  </a:cubicBezTo>
                  <a:cubicBezTo>
                    <a:pt x="48" y="10"/>
                    <a:pt x="59" y="8"/>
                    <a:pt x="72" y="6"/>
                  </a:cubicBezTo>
                  <a:cubicBezTo>
                    <a:pt x="72" y="4"/>
                    <a:pt x="72" y="2"/>
                    <a:pt x="73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4" name="íSḻidè">
              <a:extLst>
                <a:ext uri="{FF2B5EF4-FFF2-40B4-BE49-F238E27FC236}">
                  <a16:creationId xmlns:a16="http://schemas.microsoft.com/office/drawing/2014/main" id="{5E5C89D2-8056-4AD8-8CC3-FDF8A31290C2}"/>
                </a:ext>
              </a:extLst>
            </p:cNvPr>
            <p:cNvSpPr/>
            <p:nvPr/>
          </p:nvSpPr>
          <p:spPr bwMode="auto">
            <a:xfrm>
              <a:off x="8253413" y="5114925"/>
              <a:ext cx="217488" cy="36513"/>
            </a:xfrm>
            <a:custGeom>
              <a:avLst/>
              <a:gdLst>
                <a:gd name="T0" fmla="*/ 0 w 150"/>
                <a:gd name="T1" fmla="*/ 0 h 25"/>
                <a:gd name="T2" fmla="*/ 0 w 150"/>
                <a:gd name="T3" fmla="*/ 10 h 25"/>
                <a:gd name="T4" fmla="*/ 23 w 150"/>
                <a:gd name="T5" fmla="*/ 19 h 25"/>
                <a:gd name="T6" fmla="*/ 76 w 150"/>
                <a:gd name="T7" fmla="*/ 24 h 25"/>
                <a:gd name="T8" fmla="*/ 97 w 150"/>
                <a:gd name="T9" fmla="*/ 25 h 25"/>
                <a:gd name="T10" fmla="*/ 149 w 150"/>
                <a:gd name="T11" fmla="*/ 19 h 25"/>
                <a:gd name="T12" fmla="*/ 150 w 150"/>
                <a:gd name="T13" fmla="*/ 17 h 25"/>
                <a:gd name="T14" fmla="*/ 150 w 150"/>
                <a:gd name="T15" fmla="*/ 17 h 25"/>
                <a:gd name="T16" fmla="*/ 145 w 150"/>
                <a:gd name="T17" fmla="*/ 14 h 25"/>
                <a:gd name="T18" fmla="*/ 112 w 150"/>
                <a:gd name="T19" fmla="*/ 18 h 25"/>
                <a:gd name="T20" fmla="*/ 101 w 150"/>
                <a:gd name="T21" fmla="*/ 17 h 25"/>
                <a:gd name="T22" fmla="*/ 22 w 150"/>
                <a:gd name="T23" fmla="*/ 9 h 25"/>
                <a:gd name="T24" fmla="*/ 0 w 150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25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8" y="12"/>
                    <a:pt x="16" y="15"/>
                    <a:pt x="23" y="19"/>
                  </a:cubicBezTo>
                  <a:cubicBezTo>
                    <a:pt x="23" y="19"/>
                    <a:pt x="44" y="20"/>
                    <a:pt x="76" y="24"/>
                  </a:cubicBezTo>
                  <a:cubicBezTo>
                    <a:pt x="83" y="25"/>
                    <a:pt x="90" y="25"/>
                    <a:pt x="97" y="25"/>
                  </a:cubicBezTo>
                  <a:cubicBezTo>
                    <a:pt x="119" y="25"/>
                    <a:pt x="138" y="23"/>
                    <a:pt x="149" y="19"/>
                  </a:cubicBezTo>
                  <a:cubicBezTo>
                    <a:pt x="149" y="18"/>
                    <a:pt x="150" y="18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33" y="17"/>
                    <a:pt x="122" y="18"/>
                    <a:pt x="112" y="18"/>
                  </a:cubicBezTo>
                  <a:cubicBezTo>
                    <a:pt x="108" y="18"/>
                    <a:pt x="105" y="18"/>
                    <a:pt x="101" y="17"/>
                  </a:cubicBezTo>
                  <a:cubicBezTo>
                    <a:pt x="56" y="10"/>
                    <a:pt x="22" y="9"/>
                    <a:pt x="22" y="9"/>
                  </a:cubicBezTo>
                  <a:cubicBezTo>
                    <a:pt x="15" y="5"/>
                    <a:pt x="8" y="2"/>
                    <a:pt x="0" y="0"/>
                  </a:cubicBezTo>
                </a:path>
              </a:pathLst>
            </a:custGeom>
            <a:solidFill>
              <a:srgbClr val="CCD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5" name="îṣlîde">
              <a:extLst>
                <a:ext uri="{FF2B5EF4-FFF2-40B4-BE49-F238E27FC236}">
                  <a16:creationId xmlns:a16="http://schemas.microsoft.com/office/drawing/2014/main" id="{A51E4CC6-5167-4DA0-9D96-4A7D80C17828}"/>
                </a:ext>
              </a:extLst>
            </p:cNvPr>
            <p:cNvSpPr/>
            <p:nvPr/>
          </p:nvSpPr>
          <p:spPr bwMode="auto">
            <a:xfrm>
              <a:off x="8464551" y="5133975"/>
              <a:ext cx="9525" cy="4763"/>
            </a:xfrm>
            <a:custGeom>
              <a:avLst/>
              <a:gdLst>
                <a:gd name="T0" fmla="*/ 4 w 7"/>
                <a:gd name="T1" fmla="*/ 0 h 4"/>
                <a:gd name="T2" fmla="*/ 0 w 7"/>
                <a:gd name="T3" fmla="*/ 1 h 4"/>
                <a:gd name="T4" fmla="*/ 5 w 7"/>
                <a:gd name="T5" fmla="*/ 4 h 4"/>
                <a:gd name="T6" fmla="*/ 5 w 7"/>
                <a:gd name="T7" fmla="*/ 4 h 4"/>
                <a:gd name="T8" fmla="*/ 7 w 7"/>
                <a:gd name="T9" fmla="*/ 1 h 4"/>
                <a:gd name="T10" fmla="*/ 4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</a:path>
              </a:pathLst>
            </a:custGeom>
            <a:solidFill>
              <a:srgbClr val="B7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6" name="iŝlïdè">
              <a:extLst>
                <a:ext uri="{FF2B5EF4-FFF2-40B4-BE49-F238E27FC236}">
                  <a16:creationId xmlns:a16="http://schemas.microsoft.com/office/drawing/2014/main" id="{8420AAE8-25F7-4EBE-9AC6-D547A26661DA}"/>
                </a:ext>
              </a:extLst>
            </p:cNvPr>
            <p:cNvSpPr/>
            <p:nvPr/>
          </p:nvSpPr>
          <p:spPr bwMode="auto">
            <a:xfrm>
              <a:off x="8469313" y="4673600"/>
              <a:ext cx="295275" cy="461963"/>
            </a:xfrm>
            <a:custGeom>
              <a:avLst/>
              <a:gdLst>
                <a:gd name="T0" fmla="*/ 4 w 203"/>
                <a:gd name="T1" fmla="*/ 317 h 319"/>
                <a:gd name="T2" fmla="*/ 0 w 203"/>
                <a:gd name="T3" fmla="*/ 318 h 319"/>
                <a:gd name="T4" fmla="*/ 3 w 203"/>
                <a:gd name="T5" fmla="*/ 319 h 319"/>
                <a:gd name="T6" fmla="*/ 4 w 203"/>
                <a:gd name="T7" fmla="*/ 317 h 319"/>
                <a:gd name="T8" fmla="*/ 12 w 203"/>
                <a:gd name="T9" fmla="*/ 316 h 319"/>
                <a:gd name="T10" fmla="*/ 10 w 203"/>
                <a:gd name="T11" fmla="*/ 316 h 319"/>
                <a:gd name="T12" fmla="*/ 11 w 203"/>
                <a:gd name="T13" fmla="*/ 316 h 319"/>
                <a:gd name="T14" fmla="*/ 12 w 203"/>
                <a:gd name="T15" fmla="*/ 316 h 319"/>
                <a:gd name="T16" fmla="*/ 200 w 203"/>
                <a:gd name="T17" fmla="*/ 0 h 319"/>
                <a:gd name="T18" fmla="*/ 199 w 203"/>
                <a:gd name="T19" fmla="*/ 64 h 319"/>
                <a:gd name="T20" fmla="*/ 100 w 203"/>
                <a:gd name="T21" fmla="*/ 284 h 319"/>
                <a:gd name="T22" fmla="*/ 109 w 203"/>
                <a:gd name="T23" fmla="*/ 286 h 319"/>
                <a:gd name="T24" fmla="*/ 201 w 203"/>
                <a:gd name="T25" fmla="*/ 75 h 319"/>
                <a:gd name="T26" fmla="*/ 200 w 203"/>
                <a:gd name="T2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3" h="319">
                  <a:moveTo>
                    <a:pt x="4" y="317"/>
                  </a:moveTo>
                  <a:cubicBezTo>
                    <a:pt x="3" y="318"/>
                    <a:pt x="2" y="318"/>
                    <a:pt x="0" y="318"/>
                  </a:cubicBezTo>
                  <a:cubicBezTo>
                    <a:pt x="1" y="319"/>
                    <a:pt x="2" y="319"/>
                    <a:pt x="3" y="319"/>
                  </a:cubicBezTo>
                  <a:cubicBezTo>
                    <a:pt x="3" y="319"/>
                    <a:pt x="4" y="318"/>
                    <a:pt x="4" y="317"/>
                  </a:cubicBezTo>
                  <a:moveTo>
                    <a:pt x="12" y="316"/>
                  </a:moveTo>
                  <a:cubicBezTo>
                    <a:pt x="11" y="316"/>
                    <a:pt x="10" y="316"/>
                    <a:pt x="10" y="316"/>
                  </a:cubicBezTo>
                  <a:cubicBezTo>
                    <a:pt x="10" y="316"/>
                    <a:pt x="11" y="316"/>
                    <a:pt x="11" y="316"/>
                  </a:cubicBezTo>
                  <a:cubicBezTo>
                    <a:pt x="11" y="316"/>
                    <a:pt x="12" y="316"/>
                    <a:pt x="12" y="316"/>
                  </a:cubicBezTo>
                  <a:moveTo>
                    <a:pt x="200" y="0"/>
                  </a:moveTo>
                  <a:cubicBezTo>
                    <a:pt x="202" y="16"/>
                    <a:pt x="202" y="37"/>
                    <a:pt x="199" y="64"/>
                  </a:cubicBezTo>
                  <a:cubicBezTo>
                    <a:pt x="188" y="192"/>
                    <a:pt x="108" y="276"/>
                    <a:pt x="100" y="284"/>
                  </a:cubicBezTo>
                  <a:cubicBezTo>
                    <a:pt x="103" y="285"/>
                    <a:pt x="106" y="286"/>
                    <a:pt x="109" y="286"/>
                  </a:cubicBezTo>
                  <a:cubicBezTo>
                    <a:pt x="131" y="261"/>
                    <a:pt x="191" y="184"/>
                    <a:pt x="201" y="75"/>
                  </a:cubicBezTo>
                  <a:cubicBezTo>
                    <a:pt x="203" y="42"/>
                    <a:pt x="203" y="17"/>
                    <a:pt x="20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7" name="îṥļíḋè">
              <a:extLst>
                <a:ext uri="{FF2B5EF4-FFF2-40B4-BE49-F238E27FC236}">
                  <a16:creationId xmlns:a16="http://schemas.microsoft.com/office/drawing/2014/main" id="{969EDA96-BB5B-465D-B134-E8F8370EE8CE}"/>
                </a:ext>
              </a:extLst>
            </p:cNvPr>
            <p:cNvSpPr/>
            <p:nvPr/>
          </p:nvSpPr>
          <p:spPr bwMode="auto">
            <a:xfrm>
              <a:off x="8104188" y="5080000"/>
              <a:ext cx="55563" cy="33338"/>
            </a:xfrm>
            <a:custGeom>
              <a:avLst/>
              <a:gdLst>
                <a:gd name="T0" fmla="*/ 1 w 38"/>
                <a:gd name="T1" fmla="*/ 0 h 23"/>
                <a:gd name="T2" fmla="*/ 0 w 38"/>
                <a:gd name="T3" fmla="*/ 9 h 23"/>
                <a:gd name="T4" fmla="*/ 36 w 38"/>
                <a:gd name="T5" fmla="*/ 23 h 23"/>
                <a:gd name="T6" fmla="*/ 38 w 38"/>
                <a:gd name="T7" fmla="*/ 13 h 23"/>
                <a:gd name="T8" fmla="*/ 1 w 3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" y="0"/>
                  </a:moveTo>
                  <a:cubicBezTo>
                    <a:pt x="0" y="5"/>
                    <a:pt x="0" y="8"/>
                    <a:pt x="0" y="9"/>
                  </a:cubicBezTo>
                  <a:cubicBezTo>
                    <a:pt x="0" y="12"/>
                    <a:pt x="17" y="18"/>
                    <a:pt x="36" y="23"/>
                  </a:cubicBezTo>
                  <a:cubicBezTo>
                    <a:pt x="37" y="20"/>
                    <a:pt x="38" y="17"/>
                    <a:pt x="38" y="13"/>
                  </a:cubicBezTo>
                  <a:cubicBezTo>
                    <a:pt x="21" y="9"/>
                    <a:pt x="6" y="4"/>
                    <a:pt x="1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8" name="iślïḑè">
              <a:extLst>
                <a:ext uri="{FF2B5EF4-FFF2-40B4-BE49-F238E27FC236}">
                  <a16:creationId xmlns:a16="http://schemas.microsoft.com/office/drawing/2014/main" id="{5CB43860-D1DC-4679-A657-38B54275971C}"/>
                </a:ext>
              </a:extLst>
            </p:cNvPr>
            <p:cNvSpPr/>
            <p:nvPr/>
          </p:nvSpPr>
          <p:spPr bwMode="auto">
            <a:xfrm>
              <a:off x="8251826" y="5114925"/>
              <a:ext cx="1588" cy="14288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10 h 10"/>
                <a:gd name="T4" fmla="*/ 2 w 2"/>
                <a:gd name="T5" fmla="*/ 10 h 10"/>
                <a:gd name="T6" fmla="*/ 2 w 2"/>
                <a:gd name="T7" fmla="*/ 0 h 10"/>
                <a:gd name="T8" fmla="*/ 0 w 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7"/>
                    <a:pt x="2" y="4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B7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9" name="í$ļïďe">
              <a:extLst>
                <a:ext uri="{FF2B5EF4-FFF2-40B4-BE49-F238E27FC236}">
                  <a16:creationId xmlns:a16="http://schemas.microsoft.com/office/drawing/2014/main" id="{11F5BE7C-7010-4521-9530-8F98F96AB6F2}"/>
                </a:ext>
              </a:extLst>
            </p:cNvPr>
            <p:cNvSpPr/>
            <p:nvPr/>
          </p:nvSpPr>
          <p:spPr bwMode="auto">
            <a:xfrm>
              <a:off x="8156576" y="5099050"/>
              <a:ext cx="95250" cy="30163"/>
            </a:xfrm>
            <a:custGeom>
              <a:avLst/>
              <a:gdLst>
                <a:gd name="T0" fmla="*/ 2 w 65"/>
                <a:gd name="T1" fmla="*/ 0 h 21"/>
                <a:gd name="T2" fmla="*/ 0 w 65"/>
                <a:gd name="T3" fmla="*/ 10 h 21"/>
                <a:gd name="T4" fmla="*/ 44 w 65"/>
                <a:gd name="T5" fmla="*/ 18 h 21"/>
                <a:gd name="T6" fmla="*/ 65 w 65"/>
                <a:gd name="T7" fmla="*/ 21 h 21"/>
                <a:gd name="T8" fmla="*/ 65 w 65"/>
                <a:gd name="T9" fmla="*/ 11 h 21"/>
                <a:gd name="T10" fmla="*/ 43 w 65"/>
                <a:gd name="T11" fmla="*/ 8 h 21"/>
                <a:gd name="T12" fmla="*/ 2 w 6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1">
                  <a:moveTo>
                    <a:pt x="2" y="0"/>
                  </a:moveTo>
                  <a:cubicBezTo>
                    <a:pt x="2" y="4"/>
                    <a:pt x="1" y="7"/>
                    <a:pt x="0" y="10"/>
                  </a:cubicBezTo>
                  <a:cubicBezTo>
                    <a:pt x="16" y="14"/>
                    <a:pt x="33" y="18"/>
                    <a:pt x="44" y="18"/>
                  </a:cubicBezTo>
                  <a:cubicBezTo>
                    <a:pt x="51" y="18"/>
                    <a:pt x="58" y="19"/>
                    <a:pt x="65" y="21"/>
                  </a:cubicBezTo>
                  <a:cubicBezTo>
                    <a:pt x="65" y="18"/>
                    <a:pt x="65" y="15"/>
                    <a:pt x="65" y="11"/>
                  </a:cubicBezTo>
                  <a:cubicBezTo>
                    <a:pt x="58" y="9"/>
                    <a:pt x="51" y="8"/>
                    <a:pt x="43" y="8"/>
                  </a:cubicBezTo>
                  <a:cubicBezTo>
                    <a:pt x="32" y="7"/>
                    <a:pt x="17" y="4"/>
                    <a:pt x="2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0" name="iSlíḓé">
              <a:extLst>
                <a:ext uri="{FF2B5EF4-FFF2-40B4-BE49-F238E27FC236}">
                  <a16:creationId xmlns:a16="http://schemas.microsoft.com/office/drawing/2014/main" id="{C9FF20CF-0F6C-4766-8851-B2EF734B8A83}"/>
                </a:ext>
              </a:extLst>
            </p:cNvPr>
            <p:cNvSpPr/>
            <p:nvPr/>
          </p:nvSpPr>
          <p:spPr bwMode="auto">
            <a:xfrm>
              <a:off x="8469313" y="5137150"/>
              <a:ext cx="9525" cy="14288"/>
            </a:xfrm>
            <a:custGeom>
              <a:avLst/>
              <a:gdLst>
                <a:gd name="T0" fmla="*/ 7 w 7"/>
                <a:gd name="T1" fmla="*/ 0 h 9"/>
                <a:gd name="T2" fmla="*/ 3 w 7"/>
                <a:gd name="T3" fmla="*/ 2 h 9"/>
                <a:gd name="T4" fmla="*/ 1 w 7"/>
                <a:gd name="T5" fmla="*/ 3 h 9"/>
                <a:gd name="T6" fmla="*/ 0 w 7"/>
                <a:gd name="T7" fmla="*/ 9 h 9"/>
                <a:gd name="T8" fmla="*/ 1 w 7"/>
                <a:gd name="T9" fmla="*/ 8 h 9"/>
                <a:gd name="T10" fmla="*/ 7 w 7"/>
                <a:gd name="T11" fmla="*/ 0 h 9"/>
                <a:gd name="T12" fmla="*/ 7 w 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1"/>
                    <a:pt x="4" y="2"/>
                    <a:pt x="3" y="2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5"/>
                    <a:pt x="4" y="3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52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1" name="išļiḑè">
              <a:extLst>
                <a:ext uri="{FF2B5EF4-FFF2-40B4-BE49-F238E27FC236}">
                  <a16:creationId xmlns:a16="http://schemas.microsoft.com/office/drawing/2014/main" id="{B1674C2B-0AAE-4C2B-B823-12F915C01BD0}"/>
                </a:ext>
              </a:extLst>
            </p:cNvPr>
            <p:cNvSpPr/>
            <p:nvPr/>
          </p:nvSpPr>
          <p:spPr bwMode="auto">
            <a:xfrm>
              <a:off x="8469313" y="5135563"/>
              <a:ext cx="9525" cy="6350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2 h 4"/>
                <a:gd name="T4" fmla="*/ 0 w 6"/>
                <a:gd name="T5" fmla="*/ 4 h 4"/>
                <a:gd name="T6" fmla="*/ 2 w 6"/>
                <a:gd name="T7" fmla="*/ 3 h 4"/>
                <a:gd name="T8" fmla="*/ 6 w 6"/>
                <a:gd name="T9" fmla="*/ 1 h 4"/>
                <a:gd name="T10" fmla="*/ 4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2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3"/>
                    <a:pt x="5" y="2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</a:path>
              </a:pathLst>
            </a:custGeom>
            <a:solidFill>
              <a:srgbClr val="B7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2" name="iślîďé">
              <a:extLst>
                <a:ext uri="{FF2B5EF4-FFF2-40B4-BE49-F238E27FC236}">
                  <a16:creationId xmlns:a16="http://schemas.microsoft.com/office/drawing/2014/main" id="{6110CA56-EBC4-420C-882D-60BB146CE347}"/>
                </a:ext>
              </a:extLst>
            </p:cNvPr>
            <p:cNvSpPr/>
            <p:nvPr/>
          </p:nvSpPr>
          <p:spPr bwMode="auto">
            <a:xfrm>
              <a:off x="8470901" y="5135563"/>
              <a:ext cx="4763" cy="3175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1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A4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3" name="îşḷídê">
              <a:extLst>
                <a:ext uri="{FF2B5EF4-FFF2-40B4-BE49-F238E27FC236}">
                  <a16:creationId xmlns:a16="http://schemas.microsoft.com/office/drawing/2014/main" id="{B81962FC-9F93-46CD-8C3B-DE00989D0B00}"/>
                </a:ext>
              </a:extLst>
            </p:cNvPr>
            <p:cNvSpPr/>
            <p:nvPr/>
          </p:nvSpPr>
          <p:spPr bwMode="auto">
            <a:xfrm>
              <a:off x="8474076" y="5130800"/>
              <a:ext cx="11113" cy="6350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1 h 5"/>
                <a:gd name="T4" fmla="*/ 0 w 8"/>
                <a:gd name="T5" fmla="*/ 3 h 5"/>
                <a:gd name="T6" fmla="*/ 1 w 8"/>
                <a:gd name="T7" fmla="*/ 4 h 5"/>
                <a:gd name="T8" fmla="*/ 3 w 8"/>
                <a:gd name="T9" fmla="*/ 5 h 5"/>
                <a:gd name="T10" fmla="*/ 3 w 8"/>
                <a:gd name="T11" fmla="*/ 5 h 5"/>
                <a:gd name="T12" fmla="*/ 8 w 8"/>
                <a:gd name="T13" fmla="*/ 0 h 5"/>
                <a:gd name="T14" fmla="*/ 7 w 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1"/>
                    <a:pt x="3" y="1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3"/>
                    <a:pt x="6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33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4" name="iš1ïdê">
              <a:extLst>
                <a:ext uri="{FF2B5EF4-FFF2-40B4-BE49-F238E27FC236}">
                  <a16:creationId xmlns:a16="http://schemas.microsoft.com/office/drawing/2014/main" id="{F1B3C1E3-661D-4994-B8D3-D80E4E6E9FC7}"/>
                </a:ext>
              </a:extLst>
            </p:cNvPr>
            <p:cNvSpPr/>
            <p:nvPr/>
          </p:nvSpPr>
          <p:spPr bwMode="auto">
            <a:xfrm>
              <a:off x="8469313" y="5084763"/>
              <a:ext cx="158750" cy="65088"/>
            </a:xfrm>
            <a:custGeom>
              <a:avLst/>
              <a:gdLst>
                <a:gd name="T0" fmla="*/ 100 w 109"/>
                <a:gd name="T1" fmla="*/ 0 h 45"/>
                <a:gd name="T2" fmla="*/ 99 w 109"/>
                <a:gd name="T3" fmla="*/ 1 h 45"/>
                <a:gd name="T4" fmla="*/ 12 w 109"/>
                <a:gd name="T5" fmla="*/ 32 h 45"/>
                <a:gd name="T6" fmla="*/ 11 w 109"/>
                <a:gd name="T7" fmla="*/ 32 h 45"/>
                <a:gd name="T8" fmla="*/ 6 w 109"/>
                <a:gd name="T9" fmla="*/ 37 h 45"/>
                <a:gd name="T10" fmla="*/ 0 w 109"/>
                <a:gd name="T11" fmla="*/ 45 h 45"/>
                <a:gd name="T12" fmla="*/ 101 w 109"/>
                <a:gd name="T13" fmla="*/ 12 h 45"/>
                <a:gd name="T14" fmla="*/ 109 w 109"/>
                <a:gd name="T15" fmla="*/ 2 h 45"/>
                <a:gd name="T16" fmla="*/ 100 w 109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5">
                  <a:moveTo>
                    <a:pt x="100" y="0"/>
                  </a:move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55" y="20"/>
                    <a:pt x="12" y="32"/>
                  </a:cubicBezTo>
                  <a:cubicBezTo>
                    <a:pt x="12" y="32"/>
                    <a:pt x="11" y="32"/>
                    <a:pt x="11" y="32"/>
                  </a:cubicBezTo>
                  <a:cubicBezTo>
                    <a:pt x="9" y="34"/>
                    <a:pt x="7" y="35"/>
                    <a:pt x="6" y="37"/>
                  </a:cubicBezTo>
                  <a:cubicBezTo>
                    <a:pt x="3" y="40"/>
                    <a:pt x="1" y="42"/>
                    <a:pt x="0" y="45"/>
                  </a:cubicBezTo>
                  <a:cubicBezTo>
                    <a:pt x="47" y="35"/>
                    <a:pt x="101" y="12"/>
                    <a:pt x="101" y="12"/>
                  </a:cubicBezTo>
                  <a:cubicBezTo>
                    <a:pt x="101" y="12"/>
                    <a:pt x="104" y="8"/>
                    <a:pt x="109" y="2"/>
                  </a:cubicBezTo>
                  <a:cubicBezTo>
                    <a:pt x="106" y="2"/>
                    <a:pt x="103" y="1"/>
                    <a:pt x="100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5" name="îsḷiḓe">
              <a:extLst>
                <a:ext uri="{FF2B5EF4-FFF2-40B4-BE49-F238E27FC236}">
                  <a16:creationId xmlns:a16="http://schemas.microsoft.com/office/drawing/2014/main" id="{31ACD1D6-2172-4B26-8DA3-6B82B6D461D6}"/>
                </a:ext>
              </a:extLst>
            </p:cNvPr>
            <p:cNvSpPr/>
            <p:nvPr/>
          </p:nvSpPr>
          <p:spPr bwMode="auto">
            <a:xfrm>
              <a:off x="8115301" y="49688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7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6" name="i$ḷidè">
              <a:extLst>
                <a:ext uri="{FF2B5EF4-FFF2-40B4-BE49-F238E27FC236}">
                  <a16:creationId xmlns:a16="http://schemas.microsoft.com/office/drawing/2014/main" id="{D6C6FE4A-929A-4BAC-AD21-6A7BBB40F0F9}"/>
                </a:ext>
              </a:extLst>
            </p:cNvPr>
            <p:cNvSpPr/>
            <p:nvPr/>
          </p:nvSpPr>
          <p:spPr bwMode="auto">
            <a:xfrm>
              <a:off x="8101013" y="4565650"/>
              <a:ext cx="674688" cy="585788"/>
            </a:xfrm>
            <a:custGeom>
              <a:avLst/>
              <a:gdLst>
                <a:gd name="T0" fmla="*/ 417 w 465"/>
                <a:gd name="T1" fmla="*/ 17 h 404"/>
                <a:gd name="T2" fmla="*/ 453 w 465"/>
                <a:gd name="T3" fmla="*/ 138 h 404"/>
                <a:gd name="T4" fmla="*/ 353 w 465"/>
                <a:gd name="T5" fmla="*/ 359 h 404"/>
                <a:gd name="T6" fmla="*/ 206 w 465"/>
                <a:gd name="T7" fmla="*/ 396 h 404"/>
                <a:gd name="T8" fmla="*/ 127 w 465"/>
                <a:gd name="T9" fmla="*/ 388 h 404"/>
                <a:gd name="T10" fmla="*/ 81 w 465"/>
                <a:gd name="T11" fmla="*/ 376 h 404"/>
                <a:gd name="T12" fmla="*/ 1 w 465"/>
                <a:gd name="T13" fmla="*/ 354 h 404"/>
                <a:gd name="T14" fmla="*/ 8 w 465"/>
                <a:gd name="T15" fmla="*/ 267 h 404"/>
                <a:gd name="T16" fmla="*/ 87 w 465"/>
                <a:gd name="T17" fmla="*/ 275 h 404"/>
                <a:gd name="T18" fmla="*/ 112 w 465"/>
                <a:gd name="T19" fmla="*/ 275 h 404"/>
                <a:gd name="T20" fmla="*/ 190 w 465"/>
                <a:gd name="T21" fmla="*/ 271 h 404"/>
                <a:gd name="T22" fmla="*/ 212 w 465"/>
                <a:gd name="T23" fmla="*/ 269 h 404"/>
                <a:gd name="T24" fmla="*/ 228 w 465"/>
                <a:gd name="T25" fmla="*/ 268 h 404"/>
                <a:gd name="T26" fmla="*/ 239 w 465"/>
                <a:gd name="T27" fmla="*/ 262 h 404"/>
                <a:gd name="T28" fmla="*/ 253 w 465"/>
                <a:gd name="T29" fmla="*/ 262 h 404"/>
                <a:gd name="T30" fmla="*/ 260 w 465"/>
                <a:gd name="T31" fmla="*/ 260 h 404"/>
                <a:gd name="T32" fmla="*/ 260 w 465"/>
                <a:gd name="T33" fmla="*/ 259 h 404"/>
                <a:gd name="T34" fmla="*/ 268 w 465"/>
                <a:gd name="T35" fmla="*/ 247 h 404"/>
                <a:gd name="T36" fmla="*/ 308 w 465"/>
                <a:gd name="T37" fmla="*/ 140 h 404"/>
                <a:gd name="T38" fmla="*/ 313 w 465"/>
                <a:gd name="T39" fmla="*/ 125 h 404"/>
                <a:gd name="T40" fmla="*/ 417 w 465"/>
                <a:gd name="T41" fmla="*/ 1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5" h="404">
                  <a:moveTo>
                    <a:pt x="417" y="17"/>
                  </a:moveTo>
                  <a:cubicBezTo>
                    <a:pt x="417" y="17"/>
                    <a:pt x="465" y="3"/>
                    <a:pt x="453" y="138"/>
                  </a:cubicBezTo>
                  <a:cubicBezTo>
                    <a:pt x="442" y="273"/>
                    <a:pt x="353" y="359"/>
                    <a:pt x="353" y="359"/>
                  </a:cubicBezTo>
                  <a:cubicBezTo>
                    <a:pt x="353" y="359"/>
                    <a:pt x="252" y="404"/>
                    <a:pt x="206" y="396"/>
                  </a:cubicBezTo>
                  <a:cubicBezTo>
                    <a:pt x="161" y="389"/>
                    <a:pt x="127" y="388"/>
                    <a:pt x="127" y="388"/>
                  </a:cubicBezTo>
                  <a:cubicBezTo>
                    <a:pt x="113" y="381"/>
                    <a:pt x="97" y="376"/>
                    <a:pt x="81" y="376"/>
                  </a:cubicBezTo>
                  <a:cubicBezTo>
                    <a:pt x="55" y="375"/>
                    <a:pt x="2" y="359"/>
                    <a:pt x="1" y="354"/>
                  </a:cubicBezTo>
                  <a:cubicBezTo>
                    <a:pt x="0" y="348"/>
                    <a:pt x="14" y="273"/>
                    <a:pt x="8" y="267"/>
                  </a:cubicBezTo>
                  <a:cubicBezTo>
                    <a:pt x="8" y="267"/>
                    <a:pt x="79" y="270"/>
                    <a:pt x="87" y="275"/>
                  </a:cubicBezTo>
                  <a:cubicBezTo>
                    <a:pt x="94" y="280"/>
                    <a:pt x="104" y="277"/>
                    <a:pt x="112" y="275"/>
                  </a:cubicBezTo>
                  <a:cubicBezTo>
                    <a:pt x="119" y="274"/>
                    <a:pt x="143" y="253"/>
                    <a:pt x="190" y="271"/>
                  </a:cubicBezTo>
                  <a:cubicBezTo>
                    <a:pt x="190" y="271"/>
                    <a:pt x="206" y="273"/>
                    <a:pt x="212" y="269"/>
                  </a:cubicBezTo>
                  <a:cubicBezTo>
                    <a:pt x="218" y="265"/>
                    <a:pt x="228" y="268"/>
                    <a:pt x="228" y="268"/>
                  </a:cubicBezTo>
                  <a:cubicBezTo>
                    <a:pt x="232" y="266"/>
                    <a:pt x="235" y="265"/>
                    <a:pt x="239" y="262"/>
                  </a:cubicBezTo>
                  <a:cubicBezTo>
                    <a:pt x="240" y="260"/>
                    <a:pt x="253" y="262"/>
                    <a:pt x="253" y="262"/>
                  </a:cubicBezTo>
                  <a:cubicBezTo>
                    <a:pt x="255" y="263"/>
                    <a:pt x="259" y="262"/>
                    <a:pt x="260" y="260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2" y="254"/>
                    <a:pt x="264" y="251"/>
                    <a:pt x="268" y="247"/>
                  </a:cubicBezTo>
                  <a:cubicBezTo>
                    <a:pt x="268" y="247"/>
                    <a:pt x="281" y="169"/>
                    <a:pt x="308" y="140"/>
                  </a:cubicBezTo>
                  <a:cubicBezTo>
                    <a:pt x="308" y="140"/>
                    <a:pt x="315" y="134"/>
                    <a:pt x="313" y="125"/>
                  </a:cubicBezTo>
                  <a:cubicBezTo>
                    <a:pt x="311" y="117"/>
                    <a:pt x="356" y="0"/>
                    <a:pt x="417" y="17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7" name="ïşḷïḑè">
              <a:extLst>
                <a:ext uri="{FF2B5EF4-FFF2-40B4-BE49-F238E27FC236}">
                  <a16:creationId xmlns:a16="http://schemas.microsoft.com/office/drawing/2014/main" id="{7D78D27F-4023-4B50-9FBE-DDF8897EA957}"/>
                </a:ext>
              </a:extLst>
            </p:cNvPr>
            <p:cNvSpPr/>
            <p:nvPr/>
          </p:nvSpPr>
          <p:spPr bwMode="auto">
            <a:xfrm>
              <a:off x="8169276" y="5322888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0 w 8"/>
                <a:gd name="T7" fmla="*/ 2 h 2"/>
                <a:gd name="T8" fmla="*/ 8 w 8"/>
                <a:gd name="T9" fmla="*/ 0 h 2"/>
                <a:gd name="T10" fmla="*/ 8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8" name="išlïḋe">
              <a:extLst>
                <a:ext uri="{FF2B5EF4-FFF2-40B4-BE49-F238E27FC236}">
                  <a16:creationId xmlns:a16="http://schemas.microsoft.com/office/drawing/2014/main" id="{C3308A42-1319-43B8-BE89-91526D0D1F77}"/>
                </a:ext>
              </a:extLst>
            </p:cNvPr>
            <p:cNvSpPr/>
            <p:nvPr/>
          </p:nvSpPr>
          <p:spPr bwMode="auto">
            <a:xfrm>
              <a:off x="8169276" y="5322888"/>
              <a:ext cx="98425" cy="84138"/>
            </a:xfrm>
            <a:custGeom>
              <a:avLst/>
              <a:gdLst>
                <a:gd name="T0" fmla="*/ 8 w 68"/>
                <a:gd name="T1" fmla="*/ 0 h 58"/>
                <a:gd name="T2" fmla="*/ 0 w 68"/>
                <a:gd name="T3" fmla="*/ 2 h 58"/>
                <a:gd name="T4" fmla="*/ 0 w 68"/>
                <a:gd name="T5" fmla="*/ 2 h 58"/>
                <a:gd name="T6" fmla="*/ 46 w 68"/>
                <a:gd name="T7" fmla="*/ 58 h 58"/>
                <a:gd name="T8" fmla="*/ 54 w 68"/>
                <a:gd name="T9" fmla="*/ 53 h 58"/>
                <a:gd name="T10" fmla="*/ 58 w 68"/>
                <a:gd name="T11" fmla="*/ 54 h 58"/>
                <a:gd name="T12" fmla="*/ 59 w 68"/>
                <a:gd name="T13" fmla="*/ 54 h 58"/>
                <a:gd name="T14" fmla="*/ 68 w 68"/>
                <a:gd name="T15" fmla="*/ 55 h 58"/>
                <a:gd name="T16" fmla="*/ 37 w 68"/>
                <a:gd name="T17" fmla="*/ 26 h 58"/>
                <a:gd name="T18" fmla="*/ 8 w 68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8"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5"/>
                    <a:pt x="49" y="53"/>
                    <a:pt x="54" y="53"/>
                  </a:cubicBezTo>
                  <a:cubicBezTo>
                    <a:pt x="55" y="53"/>
                    <a:pt x="56" y="53"/>
                    <a:pt x="58" y="54"/>
                  </a:cubicBezTo>
                  <a:cubicBezTo>
                    <a:pt x="58" y="54"/>
                    <a:pt x="59" y="54"/>
                    <a:pt x="59" y="54"/>
                  </a:cubicBezTo>
                  <a:cubicBezTo>
                    <a:pt x="61" y="54"/>
                    <a:pt x="64" y="54"/>
                    <a:pt x="68" y="55"/>
                  </a:cubicBezTo>
                  <a:cubicBezTo>
                    <a:pt x="62" y="46"/>
                    <a:pt x="52" y="33"/>
                    <a:pt x="37" y="26"/>
                  </a:cubicBezTo>
                  <a:cubicBezTo>
                    <a:pt x="25" y="21"/>
                    <a:pt x="15" y="11"/>
                    <a:pt x="8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9" name="íṥ1íḍê">
              <a:extLst>
                <a:ext uri="{FF2B5EF4-FFF2-40B4-BE49-F238E27FC236}">
                  <a16:creationId xmlns:a16="http://schemas.microsoft.com/office/drawing/2014/main" id="{D0C75F03-EA22-494D-ADF8-48950D5B3CE4}"/>
                </a:ext>
              </a:extLst>
            </p:cNvPr>
            <p:cNvSpPr/>
            <p:nvPr/>
          </p:nvSpPr>
          <p:spPr bwMode="auto">
            <a:xfrm>
              <a:off x="8234363" y="5407025"/>
              <a:ext cx="25400" cy="26988"/>
            </a:xfrm>
            <a:custGeom>
              <a:avLst/>
              <a:gdLst>
                <a:gd name="T0" fmla="*/ 1 w 17"/>
                <a:gd name="T1" fmla="*/ 0 h 19"/>
                <a:gd name="T2" fmla="*/ 12 w 17"/>
                <a:gd name="T3" fmla="*/ 18 h 19"/>
                <a:gd name="T4" fmla="*/ 17 w 17"/>
                <a:gd name="T5" fmla="*/ 19 h 19"/>
                <a:gd name="T6" fmla="*/ 1 w 1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" y="0"/>
                  </a:moveTo>
                  <a:cubicBezTo>
                    <a:pt x="0" y="6"/>
                    <a:pt x="9" y="15"/>
                    <a:pt x="12" y="18"/>
                  </a:cubicBezTo>
                  <a:cubicBezTo>
                    <a:pt x="14" y="18"/>
                    <a:pt x="16" y="19"/>
                    <a:pt x="17" y="19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0" name="îṡḷîḑè">
              <a:extLst>
                <a:ext uri="{FF2B5EF4-FFF2-40B4-BE49-F238E27FC236}">
                  <a16:creationId xmlns:a16="http://schemas.microsoft.com/office/drawing/2014/main" id="{7D399CD5-E383-499F-9C01-925218CC596F}"/>
                </a:ext>
              </a:extLst>
            </p:cNvPr>
            <p:cNvSpPr/>
            <p:nvPr/>
          </p:nvSpPr>
          <p:spPr bwMode="auto">
            <a:xfrm>
              <a:off x="8170863" y="5530850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6 w 6"/>
                <a:gd name="T7" fmla="*/ 3 h 3"/>
                <a:gd name="T8" fmla="*/ 0 w 6"/>
                <a:gd name="T9" fmla="*/ 0 h 3"/>
                <a:gd name="T10" fmla="*/ 0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1" name="îSļiḑé">
              <a:extLst>
                <a:ext uri="{FF2B5EF4-FFF2-40B4-BE49-F238E27FC236}">
                  <a16:creationId xmlns:a16="http://schemas.microsoft.com/office/drawing/2014/main" id="{D6A30748-48B0-4E51-B3B5-F89F0028924C}"/>
                </a:ext>
              </a:extLst>
            </p:cNvPr>
            <p:cNvSpPr/>
            <p:nvPr/>
          </p:nvSpPr>
          <p:spPr bwMode="auto">
            <a:xfrm>
              <a:off x="8169276" y="5519738"/>
              <a:ext cx="11113" cy="15875"/>
            </a:xfrm>
            <a:custGeom>
              <a:avLst/>
              <a:gdLst>
                <a:gd name="T0" fmla="*/ 5 w 7"/>
                <a:gd name="T1" fmla="*/ 0 h 11"/>
                <a:gd name="T2" fmla="*/ 0 w 7"/>
                <a:gd name="T3" fmla="*/ 1 h 11"/>
                <a:gd name="T4" fmla="*/ 1 w 7"/>
                <a:gd name="T5" fmla="*/ 8 h 11"/>
                <a:gd name="T6" fmla="*/ 1 w 7"/>
                <a:gd name="T7" fmla="*/ 8 h 11"/>
                <a:gd name="T8" fmla="*/ 7 w 7"/>
                <a:gd name="T9" fmla="*/ 11 h 11"/>
                <a:gd name="T10" fmla="*/ 5 w 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6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8"/>
                    <a:pt x="5" y="4"/>
                    <a:pt x="5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2" name="ïŝḷíḑe">
              <a:extLst>
                <a:ext uri="{FF2B5EF4-FFF2-40B4-BE49-F238E27FC236}">
                  <a16:creationId xmlns:a16="http://schemas.microsoft.com/office/drawing/2014/main" id="{48E4B810-0255-4E40-8009-BC8F7DFDD7A6}"/>
                </a:ext>
              </a:extLst>
            </p:cNvPr>
            <p:cNvSpPr/>
            <p:nvPr/>
          </p:nvSpPr>
          <p:spPr bwMode="auto">
            <a:xfrm>
              <a:off x="8167688" y="5432425"/>
              <a:ext cx="76200" cy="88900"/>
            </a:xfrm>
            <a:custGeom>
              <a:avLst/>
              <a:gdLst>
                <a:gd name="T0" fmla="*/ 48 w 52"/>
                <a:gd name="T1" fmla="*/ 0 h 61"/>
                <a:gd name="T2" fmla="*/ 1 w 52"/>
                <a:gd name="T3" fmla="*/ 49 h 61"/>
                <a:gd name="T4" fmla="*/ 1 w 52"/>
                <a:gd name="T5" fmla="*/ 61 h 61"/>
                <a:gd name="T6" fmla="*/ 6 w 52"/>
                <a:gd name="T7" fmla="*/ 60 h 61"/>
                <a:gd name="T8" fmla="*/ 5 w 52"/>
                <a:gd name="T9" fmla="*/ 49 h 61"/>
                <a:gd name="T10" fmla="*/ 52 w 52"/>
                <a:gd name="T11" fmla="*/ 0 h 61"/>
                <a:gd name="T12" fmla="*/ 48 w 5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48" y="0"/>
                  </a:moveTo>
                  <a:cubicBezTo>
                    <a:pt x="31" y="0"/>
                    <a:pt x="3" y="6"/>
                    <a:pt x="1" y="49"/>
                  </a:cubicBezTo>
                  <a:cubicBezTo>
                    <a:pt x="0" y="53"/>
                    <a:pt x="0" y="57"/>
                    <a:pt x="1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7"/>
                    <a:pt x="5" y="53"/>
                    <a:pt x="5" y="49"/>
                  </a:cubicBezTo>
                  <a:cubicBezTo>
                    <a:pt x="8" y="7"/>
                    <a:pt x="36" y="0"/>
                    <a:pt x="52" y="0"/>
                  </a:cubicBezTo>
                  <a:cubicBezTo>
                    <a:pt x="51" y="0"/>
                    <a:pt x="49" y="0"/>
                    <a:pt x="48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3" name="ïślîḑe">
              <a:extLst>
                <a:ext uri="{FF2B5EF4-FFF2-40B4-BE49-F238E27FC236}">
                  <a16:creationId xmlns:a16="http://schemas.microsoft.com/office/drawing/2014/main" id="{555992F6-B476-4D00-860D-48B1663C1FCE}"/>
                </a:ext>
              </a:extLst>
            </p:cNvPr>
            <p:cNvSpPr/>
            <p:nvPr/>
          </p:nvSpPr>
          <p:spPr bwMode="auto">
            <a:xfrm>
              <a:off x="8228013" y="5399088"/>
              <a:ext cx="33338" cy="34925"/>
            </a:xfrm>
            <a:custGeom>
              <a:avLst/>
              <a:gdLst>
                <a:gd name="T0" fmla="*/ 14 w 23"/>
                <a:gd name="T1" fmla="*/ 0 h 24"/>
                <a:gd name="T2" fmla="*/ 6 w 23"/>
                <a:gd name="T3" fmla="*/ 5 h 24"/>
                <a:gd name="T4" fmla="*/ 22 w 23"/>
                <a:gd name="T5" fmla="*/ 24 h 24"/>
                <a:gd name="T6" fmla="*/ 23 w 23"/>
                <a:gd name="T7" fmla="*/ 24 h 24"/>
                <a:gd name="T8" fmla="*/ 18 w 23"/>
                <a:gd name="T9" fmla="*/ 1 h 24"/>
                <a:gd name="T10" fmla="*/ 14 w 2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4" y="0"/>
                  </a:moveTo>
                  <a:cubicBezTo>
                    <a:pt x="9" y="0"/>
                    <a:pt x="6" y="2"/>
                    <a:pt x="6" y="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3"/>
                    <a:pt x="0" y="2"/>
                    <a:pt x="18" y="1"/>
                  </a:cubicBezTo>
                  <a:cubicBezTo>
                    <a:pt x="16" y="0"/>
                    <a:pt x="15" y="0"/>
                    <a:pt x="14" y="0"/>
                  </a:cubicBezTo>
                </a:path>
              </a:pathLst>
            </a:custGeom>
            <a:solidFill>
              <a:srgbClr val="52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4" name="îŝḻîḓe">
              <a:extLst>
                <a:ext uri="{FF2B5EF4-FFF2-40B4-BE49-F238E27FC236}">
                  <a16:creationId xmlns:a16="http://schemas.microsoft.com/office/drawing/2014/main" id="{6EB62215-4BC8-43D5-B118-8795DD97B4E6}"/>
                </a:ext>
              </a:extLst>
            </p:cNvPr>
            <p:cNvSpPr/>
            <p:nvPr/>
          </p:nvSpPr>
          <p:spPr bwMode="auto">
            <a:xfrm>
              <a:off x="8170863" y="5381625"/>
              <a:ext cx="357188" cy="227013"/>
            </a:xfrm>
            <a:custGeom>
              <a:avLst/>
              <a:gdLst>
                <a:gd name="T0" fmla="*/ 57 w 246"/>
                <a:gd name="T1" fmla="*/ 130 h 157"/>
                <a:gd name="T2" fmla="*/ 66 w 246"/>
                <a:gd name="T3" fmla="*/ 136 h 157"/>
                <a:gd name="T4" fmla="*/ 165 w 246"/>
                <a:gd name="T5" fmla="*/ 138 h 157"/>
                <a:gd name="T6" fmla="*/ 200 w 246"/>
                <a:gd name="T7" fmla="*/ 155 h 157"/>
                <a:gd name="T8" fmla="*/ 205 w 246"/>
                <a:gd name="T9" fmla="*/ 156 h 157"/>
                <a:gd name="T10" fmla="*/ 233 w 246"/>
                <a:gd name="T11" fmla="*/ 157 h 157"/>
                <a:gd name="T12" fmla="*/ 246 w 246"/>
                <a:gd name="T13" fmla="*/ 156 h 157"/>
                <a:gd name="T14" fmla="*/ 238 w 246"/>
                <a:gd name="T15" fmla="*/ 18 h 157"/>
                <a:gd name="T16" fmla="*/ 220 w 246"/>
                <a:gd name="T17" fmla="*/ 16 h 157"/>
                <a:gd name="T18" fmla="*/ 202 w 246"/>
                <a:gd name="T19" fmla="*/ 25 h 157"/>
                <a:gd name="T20" fmla="*/ 154 w 246"/>
                <a:gd name="T21" fmla="*/ 33 h 157"/>
                <a:gd name="T22" fmla="*/ 135 w 246"/>
                <a:gd name="T23" fmla="*/ 33 h 157"/>
                <a:gd name="T24" fmla="*/ 116 w 246"/>
                <a:gd name="T25" fmla="*/ 33 h 157"/>
                <a:gd name="T26" fmla="*/ 83 w 246"/>
                <a:gd name="T27" fmla="*/ 19 h 157"/>
                <a:gd name="T28" fmla="*/ 62 w 246"/>
                <a:gd name="T29" fmla="*/ 37 h 157"/>
                <a:gd name="T30" fmla="*/ 3 w 246"/>
                <a:gd name="T31" fmla="*/ 85 h 157"/>
                <a:gd name="T32" fmla="*/ 57 w 246"/>
                <a:gd name="T33" fmla="*/ 1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157">
                  <a:moveTo>
                    <a:pt x="57" y="130"/>
                  </a:moveTo>
                  <a:cubicBezTo>
                    <a:pt x="66" y="136"/>
                    <a:pt x="66" y="136"/>
                    <a:pt x="66" y="136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8"/>
                    <a:pt x="186" y="151"/>
                    <a:pt x="200" y="155"/>
                  </a:cubicBezTo>
                  <a:cubicBezTo>
                    <a:pt x="202" y="155"/>
                    <a:pt x="204" y="156"/>
                    <a:pt x="205" y="156"/>
                  </a:cubicBezTo>
                  <a:cubicBezTo>
                    <a:pt x="214" y="157"/>
                    <a:pt x="224" y="157"/>
                    <a:pt x="233" y="157"/>
                  </a:cubicBezTo>
                  <a:cubicBezTo>
                    <a:pt x="240" y="157"/>
                    <a:pt x="246" y="156"/>
                    <a:pt x="246" y="156"/>
                  </a:cubicBezTo>
                  <a:cubicBezTo>
                    <a:pt x="246" y="156"/>
                    <a:pt x="242" y="31"/>
                    <a:pt x="238" y="18"/>
                  </a:cubicBezTo>
                  <a:cubicBezTo>
                    <a:pt x="237" y="12"/>
                    <a:pt x="228" y="13"/>
                    <a:pt x="220" y="16"/>
                  </a:cubicBezTo>
                  <a:cubicBezTo>
                    <a:pt x="214" y="19"/>
                    <a:pt x="208" y="22"/>
                    <a:pt x="202" y="25"/>
                  </a:cubicBezTo>
                  <a:cubicBezTo>
                    <a:pt x="202" y="25"/>
                    <a:pt x="160" y="29"/>
                    <a:pt x="154" y="33"/>
                  </a:cubicBezTo>
                  <a:cubicBezTo>
                    <a:pt x="150" y="35"/>
                    <a:pt x="143" y="34"/>
                    <a:pt x="135" y="33"/>
                  </a:cubicBezTo>
                  <a:cubicBezTo>
                    <a:pt x="128" y="33"/>
                    <a:pt x="122" y="32"/>
                    <a:pt x="116" y="33"/>
                  </a:cubicBezTo>
                  <a:cubicBezTo>
                    <a:pt x="104" y="35"/>
                    <a:pt x="83" y="19"/>
                    <a:pt x="83" y="19"/>
                  </a:cubicBezTo>
                  <a:cubicBezTo>
                    <a:pt x="26" y="0"/>
                    <a:pt x="58" y="36"/>
                    <a:pt x="62" y="37"/>
                  </a:cubicBezTo>
                  <a:cubicBezTo>
                    <a:pt x="62" y="37"/>
                    <a:pt x="6" y="24"/>
                    <a:pt x="3" y="85"/>
                  </a:cubicBezTo>
                  <a:cubicBezTo>
                    <a:pt x="0" y="146"/>
                    <a:pt x="57" y="130"/>
                    <a:pt x="57" y="13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5" name="iṣḻïḍé">
              <a:extLst>
                <a:ext uri="{FF2B5EF4-FFF2-40B4-BE49-F238E27FC236}">
                  <a16:creationId xmlns:a16="http://schemas.microsoft.com/office/drawing/2014/main" id="{E9C7F090-70A5-4BFF-8528-CB9E6844D42E}"/>
                </a:ext>
              </a:extLst>
            </p:cNvPr>
            <p:cNvSpPr/>
            <p:nvPr/>
          </p:nvSpPr>
          <p:spPr bwMode="auto">
            <a:xfrm>
              <a:off x="8459788" y="5399088"/>
              <a:ext cx="68263" cy="207963"/>
            </a:xfrm>
            <a:custGeom>
              <a:avLst/>
              <a:gdLst>
                <a:gd name="T0" fmla="*/ 1 w 47"/>
                <a:gd name="T1" fmla="*/ 70 h 144"/>
                <a:gd name="T2" fmla="*/ 34 w 47"/>
                <a:gd name="T3" fmla="*/ 144 h 144"/>
                <a:gd name="T4" fmla="*/ 47 w 47"/>
                <a:gd name="T5" fmla="*/ 144 h 144"/>
                <a:gd name="T6" fmla="*/ 39 w 47"/>
                <a:gd name="T7" fmla="*/ 6 h 144"/>
                <a:gd name="T8" fmla="*/ 21 w 47"/>
                <a:gd name="T9" fmla="*/ 4 h 144"/>
                <a:gd name="T10" fmla="*/ 1 w 47"/>
                <a:gd name="T11" fmla="*/ 7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44">
                  <a:moveTo>
                    <a:pt x="1" y="70"/>
                  </a:moveTo>
                  <a:cubicBezTo>
                    <a:pt x="2" y="95"/>
                    <a:pt x="22" y="127"/>
                    <a:pt x="34" y="144"/>
                  </a:cubicBezTo>
                  <a:cubicBezTo>
                    <a:pt x="41" y="144"/>
                    <a:pt x="47" y="144"/>
                    <a:pt x="47" y="144"/>
                  </a:cubicBezTo>
                  <a:cubicBezTo>
                    <a:pt x="47" y="144"/>
                    <a:pt x="43" y="19"/>
                    <a:pt x="39" y="6"/>
                  </a:cubicBezTo>
                  <a:cubicBezTo>
                    <a:pt x="38" y="0"/>
                    <a:pt x="29" y="1"/>
                    <a:pt x="21" y="4"/>
                  </a:cubicBezTo>
                  <a:cubicBezTo>
                    <a:pt x="11" y="23"/>
                    <a:pt x="0" y="49"/>
                    <a:pt x="1" y="70"/>
                  </a:cubicBezTo>
                </a:path>
              </a:pathLst>
            </a:custGeom>
            <a:solidFill>
              <a:srgbClr val="565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6" name="îṩľíḋé">
              <a:extLst>
                <a:ext uri="{FF2B5EF4-FFF2-40B4-BE49-F238E27FC236}">
                  <a16:creationId xmlns:a16="http://schemas.microsoft.com/office/drawing/2014/main" id="{CF419A76-5E58-4BEA-A03B-DD77C8BE30E6}"/>
                </a:ext>
              </a:extLst>
            </p:cNvPr>
            <p:cNvSpPr/>
            <p:nvPr/>
          </p:nvSpPr>
          <p:spPr bwMode="auto">
            <a:xfrm>
              <a:off x="8489951" y="5400675"/>
              <a:ext cx="38100" cy="206375"/>
            </a:xfrm>
            <a:custGeom>
              <a:avLst/>
              <a:gdLst>
                <a:gd name="T0" fmla="*/ 11 w 26"/>
                <a:gd name="T1" fmla="*/ 0 h 142"/>
                <a:gd name="T2" fmla="*/ 0 w 26"/>
                <a:gd name="T3" fmla="*/ 2 h 142"/>
                <a:gd name="T4" fmla="*/ 0 w 26"/>
                <a:gd name="T5" fmla="*/ 2 h 142"/>
                <a:gd name="T6" fmla="*/ 0 w 26"/>
                <a:gd name="T7" fmla="*/ 2 h 142"/>
                <a:gd name="T8" fmla="*/ 11 w 26"/>
                <a:gd name="T9" fmla="*/ 0 h 142"/>
                <a:gd name="T10" fmla="*/ 18 w 26"/>
                <a:gd name="T11" fmla="*/ 4 h 142"/>
                <a:gd name="T12" fmla="*/ 26 w 26"/>
                <a:gd name="T13" fmla="*/ 142 h 142"/>
                <a:gd name="T14" fmla="*/ 26 w 26"/>
                <a:gd name="T15" fmla="*/ 142 h 142"/>
                <a:gd name="T16" fmla="*/ 18 w 26"/>
                <a:gd name="T17" fmla="*/ 4 h 142"/>
                <a:gd name="T18" fmla="*/ 11 w 26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2">
                  <a:moveTo>
                    <a:pt x="11" y="0"/>
                  </a:moveTo>
                  <a:cubicBezTo>
                    <a:pt x="8" y="0"/>
                    <a:pt x="4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15" y="0"/>
                    <a:pt x="17" y="1"/>
                    <a:pt x="18" y="4"/>
                  </a:cubicBezTo>
                  <a:cubicBezTo>
                    <a:pt x="21" y="17"/>
                    <a:pt x="26" y="138"/>
                    <a:pt x="26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26" y="142"/>
                    <a:pt x="22" y="17"/>
                    <a:pt x="18" y="4"/>
                  </a:cubicBezTo>
                  <a:cubicBezTo>
                    <a:pt x="17" y="1"/>
                    <a:pt x="15" y="0"/>
                    <a:pt x="11" y="0"/>
                  </a:cubicBezTo>
                </a:path>
              </a:pathLst>
            </a:custGeom>
            <a:solidFill>
              <a:srgbClr val="4D4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7" name="ïšľîdé">
              <a:extLst>
                <a:ext uri="{FF2B5EF4-FFF2-40B4-BE49-F238E27FC236}">
                  <a16:creationId xmlns:a16="http://schemas.microsoft.com/office/drawing/2014/main" id="{D352EA11-4D9A-4E84-B4B1-2D9DADA758DE}"/>
                </a:ext>
              </a:extLst>
            </p:cNvPr>
            <p:cNvSpPr/>
            <p:nvPr/>
          </p:nvSpPr>
          <p:spPr bwMode="auto">
            <a:xfrm>
              <a:off x="8423276" y="5403850"/>
              <a:ext cx="104775" cy="204788"/>
            </a:xfrm>
            <a:custGeom>
              <a:avLst/>
              <a:gdLst>
                <a:gd name="T0" fmla="*/ 46 w 72"/>
                <a:gd name="T1" fmla="*/ 0 h 141"/>
                <a:gd name="T2" fmla="*/ 28 w 72"/>
                <a:gd name="T3" fmla="*/ 9 h 141"/>
                <a:gd name="T4" fmla="*/ 28 w 72"/>
                <a:gd name="T5" fmla="*/ 9 h 141"/>
                <a:gd name="T6" fmla="*/ 9 w 72"/>
                <a:gd name="T7" fmla="*/ 69 h 141"/>
                <a:gd name="T8" fmla="*/ 26 w 72"/>
                <a:gd name="T9" fmla="*/ 139 h 141"/>
                <a:gd name="T10" fmla="*/ 31 w 72"/>
                <a:gd name="T11" fmla="*/ 140 h 141"/>
                <a:gd name="T12" fmla="*/ 49 w 72"/>
                <a:gd name="T13" fmla="*/ 141 h 141"/>
                <a:gd name="T14" fmla="*/ 59 w 72"/>
                <a:gd name="T15" fmla="*/ 141 h 141"/>
                <a:gd name="T16" fmla="*/ 72 w 72"/>
                <a:gd name="T17" fmla="*/ 140 h 141"/>
                <a:gd name="T18" fmla="*/ 72 w 72"/>
                <a:gd name="T19" fmla="*/ 140 h 141"/>
                <a:gd name="T20" fmla="*/ 59 w 72"/>
                <a:gd name="T21" fmla="*/ 140 h 141"/>
                <a:gd name="T22" fmla="*/ 26 w 72"/>
                <a:gd name="T23" fmla="*/ 66 h 141"/>
                <a:gd name="T24" fmla="*/ 26 w 72"/>
                <a:gd name="T25" fmla="*/ 63 h 141"/>
                <a:gd name="T26" fmla="*/ 46 w 72"/>
                <a:gd name="T2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41">
                  <a:moveTo>
                    <a:pt x="46" y="0"/>
                  </a:moveTo>
                  <a:cubicBezTo>
                    <a:pt x="40" y="3"/>
                    <a:pt x="34" y="6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0" y="37"/>
                    <a:pt x="9" y="69"/>
                  </a:cubicBezTo>
                  <a:cubicBezTo>
                    <a:pt x="15" y="94"/>
                    <a:pt x="15" y="122"/>
                    <a:pt x="26" y="139"/>
                  </a:cubicBezTo>
                  <a:cubicBezTo>
                    <a:pt x="28" y="139"/>
                    <a:pt x="30" y="140"/>
                    <a:pt x="31" y="140"/>
                  </a:cubicBezTo>
                  <a:cubicBezTo>
                    <a:pt x="37" y="141"/>
                    <a:pt x="43" y="141"/>
                    <a:pt x="49" y="141"/>
                  </a:cubicBezTo>
                  <a:cubicBezTo>
                    <a:pt x="52" y="141"/>
                    <a:pt x="56" y="141"/>
                    <a:pt x="59" y="141"/>
                  </a:cubicBezTo>
                  <a:cubicBezTo>
                    <a:pt x="66" y="141"/>
                    <a:pt x="72" y="140"/>
                    <a:pt x="72" y="140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2" y="140"/>
                    <a:pt x="66" y="140"/>
                    <a:pt x="59" y="140"/>
                  </a:cubicBezTo>
                  <a:cubicBezTo>
                    <a:pt x="47" y="123"/>
                    <a:pt x="27" y="91"/>
                    <a:pt x="26" y="66"/>
                  </a:cubicBezTo>
                  <a:cubicBezTo>
                    <a:pt x="26" y="65"/>
                    <a:pt x="26" y="64"/>
                    <a:pt x="26" y="63"/>
                  </a:cubicBezTo>
                  <a:cubicBezTo>
                    <a:pt x="26" y="43"/>
                    <a:pt x="36" y="18"/>
                    <a:pt x="46" y="0"/>
                  </a:cubicBezTo>
                </a:path>
              </a:pathLst>
            </a:custGeom>
            <a:solidFill>
              <a:srgbClr val="3C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8" name="iš1ïḍe">
              <a:extLst>
                <a:ext uri="{FF2B5EF4-FFF2-40B4-BE49-F238E27FC236}">
                  <a16:creationId xmlns:a16="http://schemas.microsoft.com/office/drawing/2014/main" id="{B3430B90-627E-4221-9557-4ECF16EF4F7F}"/>
                </a:ext>
              </a:extLst>
            </p:cNvPr>
            <p:cNvSpPr/>
            <p:nvPr/>
          </p:nvSpPr>
          <p:spPr bwMode="auto">
            <a:xfrm>
              <a:off x="8461376" y="5400675"/>
              <a:ext cx="66675" cy="206375"/>
            </a:xfrm>
            <a:custGeom>
              <a:avLst/>
              <a:gdLst>
                <a:gd name="T0" fmla="*/ 31 w 46"/>
                <a:gd name="T1" fmla="*/ 0 h 142"/>
                <a:gd name="T2" fmla="*/ 20 w 46"/>
                <a:gd name="T3" fmla="*/ 2 h 142"/>
                <a:gd name="T4" fmla="*/ 20 w 46"/>
                <a:gd name="T5" fmla="*/ 2 h 142"/>
                <a:gd name="T6" fmla="*/ 0 w 46"/>
                <a:gd name="T7" fmla="*/ 65 h 142"/>
                <a:gd name="T8" fmla="*/ 0 w 46"/>
                <a:gd name="T9" fmla="*/ 68 h 142"/>
                <a:gd name="T10" fmla="*/ 33 w 46"/>
                <a:gd name="T11" fmla="*/ 142 h 142"/>
                <a:gd name="T12" fmla="*/ 46 w 46"/>
                <a:gd name="T13" fmla="*/ 142 h 142"/>
                <a:gd name="T14" fmla="*/ 38 w 46"/>
                <a:gd name="T15" fmla="*/ 4 h 142"/>
                <a:gd name="T16" fmla="*/ 31 w 46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42">
                  <a:moveTo>
                    <a:pt x="31" y="0"/>
                  </a:moveTo>
                  <a:cubicBezTo>
                    <a:pt x="28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0" y="20"/>
                    <a:pt x="0" y="45"/>
                    <a:pt x="0" y="65"/>
                  </a:cubicBezTo>
                  <a:cubicBezTo>
                    <a:pt x="0" y="66"/>
                    <a:pt x="0" y="67"/>
                    <a:pt x="0" y="68"/>
                  </a:cubicBezTo>
                  <a:cubicBezTo>
                    <a:pt x="1" y="93"/>
                    <a:pt x="21" y="125"/>
                    <a:pt x="33" y="142"/>
                  </a:cubicBezTo>
                  <a:cubicBezTo>
                    <a:pt x="40" y="142"/>
                    <a:pt x="46" y="142"/>
                    <a:pt x="46" y="142"/>
                  </a:cubicBezTo>
                  <a:cubicBezTo>
                    <a:pt x="46" y="138"/>
                    <a:pt x="41" y="17"/>
                    <a:pt x="38" y="4"/>
                  </a:cubicBezTo>
                  <a:cubicBezTo>
                    <a:pt x="37" y="1"/>
                    <a:pt x="35" y="0"/>
                    <a:pt x="31" y="0"/>
                  </a:cubicBezTo>
                </a:path>
              </a:pathLst>
            </a:custGeom>
            <a:solidFill>
              <a:srgbClr val="494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9" name="îşḷîďê">
              <a:extLst>
                <a:ext uri="{FF2B5EF4-FFF2-40B4-BE49-F238E27FC236}">
                  <a16:creationId xmlns:a16="http://schemas.microsoft.com/office/drawing/2014/main" id="{F93E3318-89F2-4213-A8BD-B1DF5F218ABD}"/>
                </a:ext>
              </a:extLst>
            </p:cNvPr>
            <p:cNvSpPr/>
            <p:nvPr/>
          </p:nvSpPr>
          <p:spPr bwMode="auto">
            <a:xfrm>
              <a:off x="7970838" y="5156200"/>
              <a:ext cx="85725" cy="66675"/>
            </a:xfrm>
            <a:custGeom>
              <a:avLst/>
              <a:gdLst>
                <a:gd name="T0" fmla="*/ 0 w 59"/>
                <a:gd name="T1" fmla="*/ 0 h 46"/>
                <a:gd name="T2" fmla="*/ 0 w 59"/>
                <a:gd name="T3" fmla="*/ 1 h 46"/>
                <a:gd name="T4" fmla="*/ 59 w 59"/>
                <a:gd name="T5" fmla="*/ 46 h 46"/>
                <a:gd name="T6" fmla="*/ 39 w 59"/>
                <a:gd name="T7" fmla="*/ 25 h 46"/>
                <a:gd name="T8" fmla="*/ 0 w 5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0" y="15"/>
                    <a:pt x="46" y="34"/>
                    <a:pt x="59" y="46"/>
                  </a:cubicBezTo>
                  <a:cubicBezTo>
                    <a:pt x="52" y="38"/>
                    <a:pt x="45" y="31"/>
                    <a:pt x="39" y="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65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0" name="îşlíḋê">
              <a:extLst>
                <a:ext uri="{FF2B5EF4-FFF2-40B4-BE49-F238E27FC236}">
                  <a16:creationId xmlns:a16="http://schemas.microsoft.com/office/drawing/2014/main" id="{75DBA825-5A56-43E6-AF12-8AE96E0B817D}"/>
                </a:ext>
              </a:extLst>
            </p:cNvPr>
            <p:cNvSpPr/>
            <p:nvPr/>
          </p:nvSpPr>
          <p:spPr bwMode="auto">
            <a:xfrm>
              <a:off x="7969251" y="5153025"/>
              <a:ext cx="103188" cy="90488"/>
            </a:xfrm>
            <a:custGeom>
              <a:avLst/>
              <a:gdLst>
                <a:gd name="T0" fmla="*/ 1 w 71"/>
                <a:gd name="T1" fmla="*/ 3 h 62"/>
                <a:gd name="T2" fmla="*/ 0 w 71"/>
                <a:gd name="T3" fmla="*/ 5 h 62"/>
                <a:gd name="T4" fmla="*/ 71 w 71"/>
                <a:gd name="T5" fmla="*/ 62 h 62"/>
                <a:gd name="T6" fmla="*/ 60 w 71"/>
                <a:gd name="T7" fmla="*/ 48 h 62"/>
                <a:gd name="T8" fmla="*/ 1 w 71"/>
                <a:gd name="T9" fmla="*/ 3 h 62"/>
                <a:gd name="T10" fmla="*/ 3 w 71"/>
                <a:gd name="T11" fmla="*/ 0 h 62"/>
                <a:gd name="T12" fmla="*/ 1 w 71"/>
                <a:gd name="T13" fmla="*/ 2 h 62"/>
                <a:gd name="T14" fmla="*/ 40 w 71"/>
                <a:gd name="T15" fmla="*/ 27 h 62"/>
                <a:gd name="T16" fmla="*/ 3 w 71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2">
                  <a:moveTo>
                    <a:pt x="1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7" y="57"/>
                    <a:pt x="64" y="52"/>
                    <a:pt x="60" y="48"/>
                  </a:cubicBezTo>
                  <a:cubicBezTo>
                    <a:pt x="47" y="36"/>
                    <a:pt x="21" y="17"/>
                    <a:pt x="1" y="3"/>
                  </a:cubicBezTo>
                  <a:moveTo>
                    <a:pt x="3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26" y="14"/>
                    <a:pt x="13" y="6"/>
                    <a:pt x="3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1" name="îSliďe">
              <a:extLst>
                <a:ext uri="{FF2B5EF4-FFF2-40B4-BE49-F238E27FC236}">
                  <a16:creationId xmlns:a16="http://schemas.microsoft.com/office/drawing/2014/main" id="{345DE23E-20AD-4B32-9265-0B509EBD7C57}"/>
                </a:ext>
              </a:extLst>
            </p:cNvPr>
            <p:cNvSpPr/>
            <p:nvPr/>
          </p:nvSpPr>
          <p:spPr bwMode="auto">
            <a:xfrm>
              <a:off x="7940676" y="5137150"/>
              <a:ext cx="33338" cy="23813"/>
            </a:xfrm>
            <a:custGeom>
              <a:avLst/>
              <a:gdLst>
                <a:gd name="T0" fmla="*/ 0 w 23"/>
                <a:gd name="T1" fmla="*/ 0 h 16"/>
                <a:gd name="T2" fmla="*/ 20 w 23"/>
                <a:gd name="T3" fmla="*/ 16 h 16"/>
                <a:gd name="T4" fmla="*/ 21 w 23"/>
                <a:gd name="T5" fmla="*/ 14 h 16"/>
                <a:gd name="T6" fmla="*/ 21 w 23"/>
                <a:gd name="T7" fmla="*/ 13 h 16"/>
                <a:gd name="T8" fmla="*/ 23 w 23"/>
                <a:gd name="T9" fmla="*/ 11 h 16"/>
                <a:gd name="T10" fmla="*/ 0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0" y="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3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2" name="îṣ1îḓê">
              <a:extLst>
                <a:ext uri="{FF2B5EF4-FFF2-40B4-BE49-F238E27FC236}">
                  <a16:creationId xmlns:a16="http://schemas.microsoft.com/office/drawing/2014/main" id="{BDD281F9-CB24-4994-B8ED-A1CACEBA0679}"/>
                </a:ext>
              </a:extLst>
            </p:cNvPr>
            <p:cNvSpPr/>
            <p:nvPr/>
          </p:nvSpPr>
          <p:spPr bwMode="auto">
            <a:xfrm>
              <a:off x="8518526" y="4246563"/>
              <a:ext cx="1588" cy="7938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5 h 5"/>
                <a:gd name="T4" fmla="*/ 1 w 2"/>
                <a:gd name="T5" fmla="*/ 1 h 5"/>
                <a:gd name="T6" fmla="*/ 2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4"/>
                    <a:pt x="1" y="3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3" name="ïşļíḍê">
              <a:extLst>
                <a:ext uri="{FF2B5EF4-FFF2-40B4-BE49-F238E27FC236}">
                  <a16:creationId xmlns:a16="http://schemas.microsoft.com/office/drawing/2014/main" id="{524219A2-5F66-4B66-B6AD-36711279C72C}"/>
                </a:ext>
              </a:extLst>
            </p:cNvPr>
            <p:cNvSpPr/>
            <p:nvPr/>
          </p:nvSpPr>
          <p:spPr bwMode="auto">
            <a:xfrm>
              <a:off x="8113713" y="4203700"/>
              <a:ext cx="419100" cy="190500"/>
            </a:xfrm>
            <a:custGeom>
              <a:avLst/>
              <a:gdLst>
                <a:gd name="T0" fmla="*/ 289 w 289"/>
                <a:gd name="T1" fmla="*/ 108 h 132"/>
                <a:gd name="T2" fmla="*/ 278 w 289"/>
                <a:gd name="T3" fmla="*/ 124 h 132"/>
                <a:gd name="T4" fmla="*/ 253 w 289"/>
                <a:gd name="T5" fmla="*/ 132 h 132"/>
                <a:gd name="T6" fmla="*/ 253 w 289"/>
                <a:gd name="T7" fmla="*/ 132 h 132"/>
                <a:gd name="T8" fmla="*/ 278 w 289"/>
                <a:gd name="T9" fmla="*/ 124 h 132"/>
                <a:gd name="T10" fmla="*/ 289 w 289"/>
                <a:gd name="T11" fmla="*/ 108 h 132"/>
                <a:gd name="T12" fmla="*/ 6 w 289"/>
                <a:gd name="T13" fmla="*/ 41 h 132"/>
                <a:gd name="T14" fmla="*/ 13 w 289"/>
                <a:gd name="T15" fmla="*/ 54 h 132"/>
                <a:gd name="T16" fmla="*/ 31 w 289"/>
                <a:gd name="T17" fmla="*/ 58 h 132"/>
                <a:gd name="T18" fmla="*/ 31 w 289"/>
                <a:gd name="T19" fmla="*/ 58 h 132"/>
                <a:gd name="T20" fmla="*/ 13 w 289"/>
                <a:gd name="T21" fmla="*/ 54 h 132"/>
                <a:gd name="T22" fmla="*/ 6 w 289"/>
                <a:gd name="T23" fmla="*/ 41 h 132"/>
                <a:gd name="T24" fmla="*/ 4 w 289"/>
                <a:gd name="T25" fmla="*/ 0 h 132"/>
                <a:gd name="T26" fmla="*/ 3 w 289"/>
                <a:gd name="T27" fmla="*/ 5 h 132"/>
                <a:gd name="T28" fmla="*/ 5 w 289"/>
                <a:gd name="T29" fmla="*/ 39 h 132"/>
                <a:gd name="T30" fmla="*/ 3 w 289"/>
                <a:gd name="T31" fmla="*/ 5 h 132"/>
                <a:gd name="T32" fmla="*/ 4 w 289"/>
                <a:gd name="T3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132">
                  <a:moveTo>
                    <a:pt x="289" y="108"/>
                  </a:moveTo>
                  <a:cubicBezTo>
                    <a:pt x="287" y="114"/>
                    <a:pt x="283" y="120"/>
                    <a:pt x="278" y="124"/>
                  </a:cubicBezTo>
                  <a:cubicBezTo>
                    <a:pt x="271" y="129"/>
                    <a:pt x="262" y="132"/>
                    <a:pt x="253" y="132"/>
                  </a:cubicBezTo>
                  <a:cubicBezTo>
                    <a:pt x="253" y="132"/>
                    <a:pt x="253" y="132"/>
                    <a:pt x="253" y="132"/>
                  </a:cubicBezTo>
                  <a:cubicBezTo>
                    <a:pt x="262" y="132"/>
                    <a:pt x="271" y="129"/>
                    <a:pt x="278" y="124"/>
                  </a:cubicBezTo>
                  <a:cubicBezTo>
                    <a:pt x="283" y="120"/>
                    <a:pt x="287" y="115"/>
                    <a:pt x="289" y="108"/>
                  </a:cubicBezTo>
                  <a:moveTo>
                    <a:pt x="6" y="41"/>
                  </a:moveTo>
                  <a:cubicBezTo>
                    <a:pt x="7" y="46"/>
                    <a:pt x="9" y="52"/>
                    <a:pt x="13" y="54"/>
                  </a:cubicBezTo>
                  <a:cubicBezTo>
                    <a:pt x="18" y="58"/>
                    <a:pt x="25" y="57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5" y="57"/>
                    <a:pt x="18" y="57"/>
                    <a:pt x="13" y="54"/>
                  </a:cubicBezTo>
                  <a:cubicBezTo>
                    <a:pt x="9" y="51"/>
                    <a:pt x="7" y="46"/>
                    <a:pt x="6" y="41"/>
                  </a:cubicBezTo>
                  <a:moveTo>
                    <a:pt x="4" y="0"/>
                  </a:moveTo>
                  <a:cubicBezTo>
                    <a:pt x="4" y="1"/>
                    <a:pt x="3" y="3"/>
                    <a:pt x="3" y="5"/>
                  </a:cubicBezTo>
                  <a:cubicBezTo>
                    <a:pt x="0" y="16"/>
                    <a:pt x="2" y="28"/>
                    <a:pt x="5" y="39"/>
                  </a:cubicBezTo>
                  <a:cubicBezTo>
                    <a:pt x="2" y="28"/>
                    <a:pt x="0" y="16"/>
                    <a:pt x="3" y="5"/>
                  </a:cubicBezTo>
                  <a:cubicBezTo>
                    <a:pt x="3" y="3"/>
                    <a:pt x="4" y="1"/>
                    <a:pt x="4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4" name="islïdè">
              <a:extLst>
                <a:ext uri="{FF2B5EF4-FFF2-40B4-BE49-F238E27FC236}">
                  <a16:creationId xmlns:a16="http://schemas.microsoft.com/office/drawing/2014/main" id="{ADEC7D83-4E02-49EF-AB27-42B3F6FB5278}"/>
                </a:ext>
              </a:extLst>
            </p:cNvPr>
            <p:cNvSpPr/>
            <p:nvPr/>
          </p:nvSpPr>
          <p:spPr bwMode="auto">
            <a:xfrm>
              <a:off x="8158163" y="4287838"/>
              <a:ext cx="1588" cy="1588"/>
            </a:xfrm>
            <a:prstGeom prst="ellipse">
              <a:avLst/>
            </a:prstGeom>
            <a:solidFill>
              <a:srgbClr val="D68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5" name="işļîḓe">
              <a:extLst>
                <a:ext uri="{FF2B5EF4-FFF2-40B4-BE49-F238E27FC236}">
                  <a16:creationId xmlns:a16="http://schemas.microsoft.com/office/drawing/2014/main" id="{C57B5C34-E72A-4874-823C-6F2A75E12E47}"/>
                </a:ext>
              </a:extLst>
            </p:cNvPr>
            <p:cNvSpPr/>
            <p:nvPr/>
          </p:nvSpPr>
          <p:spPr bwMode="auto">
            <a:xfrm>
              <a:off x="8480426" y="4394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5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6" name="íṩḷíďe">
              <a:extLst>
                <a:ext uri="{FF2B5EF4-FFF2-40B4-BE49-F238E27FC236}">
                  <a16:creationId xmlns:a16="http://schemas.microsoft.com/office/drawing/2014/main" id="{4AC6B458-3935-4B84-BD62-E1314A06DDA7}"/>
                </a:ext>
              </a:extLst>
            </p:cNvPr>
            <p:cNvSpPr/>
            <p:nvPr/>
          </p:nvSpPr>
          <p:spPr bwMode="auto">
            <a:xfrm>
              <a:off x="8158163" y="4281488"/>
              <a:ext cx="322263" cy="123825"/>
            </a:xfrm>
            <a:custGeom>
              <a:avLst/>
              <a:gdLst>
                <a:gd name="T0" fmla="*/ 178 w 222"/>
                <a:gd name="T1" fmla="*/ 71 h 85"/>
                <a:gd name="T2" fmla="*/ 176 w 222"/>
                <a:gd name="T3" fmla="*/ 71 h 85"/>
                <a:gd name="T4" fmla="*/ 168 w 222"/>
                <a:gd name="T5" fmla="*/ 80 h 85"/>
                <a:gd name="T6" fmla="*/ 157 w 222"/>
                <a:gd name="T7" fmla="*/ 85 h 85"/>
                <a:gd name="T8" fmla="*/ 148 w 222"/>
                <a:gd name="T9" fmla="*/ 80 h 85"/>
                <a:gd name="T10" fmla="*/ 148 w 222"/>
                <a:gd name="T11" fmla="*/ 80 h 85"/>
                <a:gd name="T12" fmla="*/ 157 w 222"/>
                <a:gd name="T13" fmla="*/ 85 h 85"/>
                <a:gd name="T14" fmla="*/ 168 w 222"/>
                <a:gd name="T15" fmla="*/ 80 h 85"/>
                <a:gd name="T16" fmla="*/ 176 w 222"/>
                <a:gd name="T17" fmla="*/ 71 h 85"/>
                <a:gd name="T18" fmla="*/ 178 w 222"/>
                <a:gd name="T19" fmla="*/ 71 h 85"/>
                <a:gd name="T20" fmla="*/ 188 w 222"/>
                <a:gd name="T21" fmla="*/ 73 h 85"/>
                <a:gd name="T22" fmla="*/ 218 w 222"/>
                <a:gd name="T23" fmla="*/ 78 h 85"/>
                <a:gd name="T24" fmla="*/ 221 w 222"/>
                <a:gd name="T25" fmla="*/ 78 h 85"/>
                <a:gd name="T26" fmla="*/ 222 w 222"/>
                <a:gd name="T27" fmla="*/ 78 h 85"/>
                <a:gd name="T28" fmla="*/ 222 w 222"/>
                <a:gd name="T29" fmla="*/ 78 h 85"/>
                <a:gd name="T30" fmla="*/ 222 w 222"/>
                <a:gd name="T31" fmla="*/ 78 h 85"/>
                <a:gd name="T32" fmla="*/ 221 w 222"/>
                <a:gd name="T33" fmla="*/ 78 h 85"/>
                <a:gd name="T34" fmla="*/ 218 w 222"/>
                <a:gd name="T35" fmla="*/ 78 h 85"/>
                <a:gd name="T36" fmla="*/ 188 w 222"/>
                <a:gd name="T37" fmla="*/ 73 h 85"/>
                <a:gd name="T38" fmla="*/ 178 w 222"/>
                <a:gd name="T39" fmla="*/ 71 h 85"/>
                <a:gd name="T40" fmla="*/ 92 w 222"/>
                <a:gd name="T41" fmla="*/ 27 h 85"/>
                <a:gd name="T42" fmla="*/ 92 w 222"/>
                <a:gd name="T43" fmla="*/ 29 h 85"/>
                <a:gd name="T44" fmla="*/ 116 w 222"/>
                <a:gd name="T45" fmla="*/ 43 h 85"/>
                <a:gd name="T46" fmla="*/ 143 w 222"/>
                <a:gd name="T47" fmla="*/ 53 h 85"/>
                <a:gd name="T48" fmla="*/ 148 w 222"/>
                <a:gd name="T49" fmla="*/ 62 h 85"/>
                <a:gd name="T50" fmla="*/ 143 w 222"/>
                <a:gd name="T51" fmla="*/ 52 h 85"/>
                <a:gd name="T52" fmla="*/ 116 w 222"/>
                <a:gd name="T53" fmla="*/ 43 h 85"/>
                <a:gd name="T54" fmla="*/ 92 w 222"/>
                <a:gd name="T55" fmla="*/ 29 h 85"/>
                <a:gd name="T56" fmla="*/ 92 w 222"/>
                <a:gd name="T57" fmla="*/ 27 h 85"/>
                <a:gd name="T58" fmla="*/ 67 w 222"/>
                <a:gd name="T59" fmla="*/ 0 h 85"/>
                <a:gd name="T60" fmla="*/ 58 w 222"/>
                <a:gd name="T61" fmla="*/ 1 h 85"/>
                <a:gd name="T62" fmla="*/ 23 w 222"/>
                <a:gd name="T63" fmla="*/ 22 h 85"/>
                <a:gd name="T64" fmla="*/ 22 w 222"/>
                <a:gd name="T65" fmla="*/ 23 h 85"/>
                <a:gd name="T66" fmla="*/ 17 w 222"/>
                <a:gd name="T67" fmla="*/ 22 h 85"/>
                <a:gd name="T68" fmla="*/ 8 w 222"/>
                <a:gd name="T69" fmla="*/ 7 h 85"/>
                <a:gd name="T70" fmla="*/ 0 w 222"/>
                <a:gd name="T71" fmla="*/ 4 h 85"/>
                <a:gd name="T72" fmla="*/ 0 w 222"/>
                <a:gd name="T73" fmla="*/ 4 h 85"/>
                <a:gd name="T74" fmla="*/ 8 w 222"/>
                <a:gd name="T75" fmla="*/ 8 h 85"/>
                <a:gd name="T76" fmla="*/ 17 w 222"/>
                <a:gd name="T77" fmla="*/ 22 h 85"/>
                <a:gd name="T78" fmla="*/ 22 w 222"/>
                <a:gd name="T79" fmla="*/ 23 h 85"/>
                <a:gd name="T80" fmla="*/ 24 w 222"/>
                <a:gd name="T81" fmla="*/ 23 h 85"/>
                <a:gd name="T82" fmla="*/ 58 w 222"/>
                <a:gd name="T83" fmla="*/ 1 h 85"/>
                <a:gd name="T84" fmla="*/ 67 w 222"/>
                <a:gd name="T85" fmla="*/ 0 h 85"/>
                <a:gd name="T86" fmla="*/ 81 w 222"/>
                <a:gd name="T87" fmla="*/ 3 h 85"/>
                <a:gd name="T88" fmla="*/ 89 w 222"/>
                <a:gd name="T89" fmla="*/ 8 h 85"/>
                <a:gd name="T90" fmla="*/ 91 w 222"/>
                <a:gd name="T91" fmla="*/ 13 h 85"/>
                <a:gd name="T92" fmla="*/ 89 w 222"/>
                <a:gd name="T93" fmla="*/ 8 h 85"/>
                <a:gd name="T94" fmla="*/ 81 w 222"/>
                <a:gd name="T95" fmla="*/ 3 h 85"/>
                <a:gd name="T96" fmla="*/ 67 w 222"/>
                <a:gd name="T9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" h="85">
                  <a:moveTo>
                    <a:pt x="178" y="71"/>
                  </a:moveTo>
                  <a:cubicBezTo>
                    <a:pt x="177" y="71"/>
                    <a:pt x="176" y="71"/>
                    <a:pt x="176" y="71"/>
                  </a:cubicBezTo>
                  <a:cubicBezTo>
                    <a:pt x="170" y="72"/>
                    <a:pt x="170" y="76"/>
                    <a:pt x="168" y="80"/>
                  </a:cubicBezTo>
                  <a:cubicBezTo>
                    <a:pt x="166" y="83"/>
                    <a:pt x="162" y="85"/>
                    <a:pt x="157" y="85"/>
                  </a:cubicBezTo>
                  <a:cubicBezTo>
                    <a:pt x="153" y="85"/>
                    <a:pt x="150" y="84"/>
                    <a:pt x="14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50" y="84"/>
                    <a:pt x="153" y="85"/>
                    <a:pt x="157" y="85"/>
                  </a:cubicBezTo>
                  <a:cubicBezTo>
                    <a:pt x="162" y="85"/>
                    <a:pt x="166" y="84"/>
                    <a:pt x="168" y="80"/>
                  </a:cubicBezTo>
                  <a:cubicBezTo>
                    <a:pt x="170" y="76"/>
                    <a:pt x="170" y="72"/>
                    <a:pt x="176" y="71"/>
                  </a:cubicBezTo>
                  <a:cubicBezTo>
                    <a:pt x="176" y="71"/>
                    <a:pt x="177" y="71"/>
                    <a:pt x="178" y="71"/>
                  </a:cubicBezTo>
                  <a:cubicBezTo>
                    <a:pt x="181" y="71"/>
                    <a:pt x="185" y="72"/>
                    <a:pt x="188" y="73"/>
                  </a:cubicBezTo>
                  <a:cubicBezTo>
                    <a:pt x="198" y="77"/>
                    <a:pt x="208" y="78"/>
                    <a:pt x="218" y="78"/>
                  </a:cubicBezTo>
                  <a:cubicBezTo>
                    <a:pt x="219" y="78"/>
                    <a:pt x="220" y="78"/>
                    <a:pt x="221" y="78"/>
                  </a:cubicBezTo>
                  <a:cubicBezTo>
                    <a:pt x="221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1" y="78"/>
                    <a:pt x="221" y="78"/>
                  </a:cubicBezTo>
                  <a:cubicBezTo>
                    <a:pt x="220" y="78"/>
                    <a:pt x="219" y="78"/>
                    <a:pt x="218" y="78"/>
                  </a:cubicBezTo>
                  <a:cubicBezTo>
                    <a:pt x="208" y="78"/>
                    <a:pt x="198" y="76"/>
                    <a:pt x="188" y="73"/>
                  </a:cubicBezTo>
                  <a:cubicBezTo>
                    <a:pt x="185" y="72"/>
                    <a:pt x="181" y="71"/>
                    <a:pt x="178" y="71"/>
                  </a:cubicBezTo>
                  <a:moveTo>
                    <a:pt x="92" y="27"/>
                  </a:moveTo>
                  <a:cubicBezTo>
                    <a:pt x="92" y="28"/>
                    <a:pt x="92" y="28"/>
                    <a:pt x="92" y="29"/>
                  </a:cubicBezTo>
                  <a:cubicBezTo>
                    <a:pt x="95" y="38"/>
                    <a:pt x="106" y="42"/>
                    <a:pt x="116" y="43"/>
                  </a:cubicBezTo>
                  <a:cubicBezTo>
                    <a:pt x="126" y="45"/>
                    <a:pt x="137" y="45"/>
                    <a:pt x="143" y="53"/>
                  </a:cubicBezTo>
                  <a:cubicBezTo>
                    <a:pt x="146" y="55"/>
                    <a:pt x="147" y="59"/>
                    <a:pt x="148" y="62"/>
                  </a:cubicBezTo>
                  <a:cubicBezTo>
                    <a:pt x="147" y="59"/>
                    <a:pt x="146" y="55"/>
                    <a:pt x="143" y="52"/>
                  </a:cubicBezTo>
                  <a:cubicBezTo>
                    <a:pt x="137" y="45"/>
                    <a:pt x="126" y="44"/>
                    <a:pt x="116" y="43"/>
                  </a:cubicBezTo>
                  <a:cubicBezTo>
                    <a:pt x="106" y="42"/>
                    <a:pt x="95" y="38"/>
                    <a:pt x="92" y="29"/>
                  </a:cubicBezTo>
                  <a:cubicBezTo>
                    <a:pt x="92" y="28"/>
                    <a:pt x="92" y="28"/>
                    <a:pt x="92" y="27"/>
                  </a:cubicBezTo>
                  <a:moveTo>
                    <a:pt x="67" y="0"/>
                  </a:moveTo>
                  <a:cubicBezTo>
                    <a:pt x="64" y="0"/>
                    <a:pt x="61" y="0"/>
                    <a:pt x="58" y="1"/>
                  </a:cubicBezTo>
                  <a:cubicBezTo>
                    <a:pt x="45" y="5"/>
                    <a:pt x="37" y="20"/>
                    <a:pt x="23" y="22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0" y="23"/>
                    <a:pt x="19" y="22"/>
                    <a:pt x="17" y="22"/>
                  </a:cubicBezTo>
                  <a:cubicBezTo>
                    <a:pt x="12" y="19"/>
                    <a:pt x="12" y="12"/>
                    <a:pt x="8" y="7"/>
                  </a:cubicBezTo>
                  <a:cubicBezTo>
                    <a:pt x="6" y="5"/>
                    <a:pt x="3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6" y="5"/>
                    <a:pt x="8" y="8"/>
                  </a:cubicBezTo>
                  <a:cubicBezTo>
                    <a:pt x="12" y="12"/>
                    <a:pt x="12" y="19"/>
                    <a:pt x="17" y="22"/>
                  </a:cubicBezTo>
                  <a:cubicBezTo>
                    <a:pt x="19" y="22"/>
                    <a:pt x="20" y="23"/>
                    <a:pt x="22" y="23"/>
                  </a:cubicBezTo>
                  <a:cubicBezTo>
                    <a:pt x="22" y="23"/>
                    <a:pt x="23" y="23"/>
                    <a:pt x="24" y="23"/>
                  </a:cubicBezTo>
                  <a:cubicBezTo>
                    <a:pt x="37" y="21"/>
                    <a:pt x="45" y="5"/>
                    <a:pt x="58" y="1"/>
                  </a:cubicBezTo>
                  <a:cubicBezTo>
                    <a:pt x="61" y="0"/>
                    <a:pt x="64" y="0"/>
                    <a:pt x="67" y="0"/>
                  </a:cubicBezTo>
                  <a:cubicBezTo>
                    <a:pt x="72" y="0"/>
                    <a:pt x="77" y="1"/>
                    <a:pt x="81" y="3"/>
                  </a:cubicBezTo>
                  <a:cubicBezTo>
                    <a:pt x="84" y="4"/>
                    <a:pt x="87" y="6"/>
                    <a:pt x="89" y="8"/>
                  </a:cubicBezTo>
                  <a:cubicBezTo>
                    <a:pt x="90" y="9"/>
                    <a:pt x="90" y="11"/>
                    <a:pt x="91" y="13"/>
                  </a:cubicBezTo>
                  <a:cubicBezTo>
                    <a:pt x="90" y="11"/>
                    <a:pt x="90" y="9"/>
                    <a:pt x="89" y="8"/>
                  </a:cubicBezTo>
                  <a:cubicBezTo>
                    <a:pt x="87" y="5"/>
                    <a:pt x="84" y="4"/>
                    <a:pt x="81" y="3"/>
                  </a:cubicBezTo>
                  <a:cubicBezTo>
                    <a:pt x="76" y="1"/>
                    <a:pt x="72" y="0"/>
                    <a:pt x="67" y="0"/>
                  </a:cubicBezTo>
                </a:path>
              </a:pathLst>
            </a:custGeom>
            <a:solidFill>
              <a:srgbClr val="C07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7" name="ísḻïḋê">
              <a:extLst>
                <a:ext uri="{FF2B5EF4-FFF2-40B4-BE49-F238E27FC236}">
                  <a16:creationId xmlns:a16="http://schemas.microsoft.com/office/drawing/2014/main" id="{FBFF1857-3310-4245-8F2D-A846957E053F}"/>
                </a:ext>
              </a:extLst>
            </p:cNvPr>
            <p:cNvSpPr/>
            <p:nvPr/>
          </p:nvSpPr>
          <p:spPr bwMode="auto">
            <a:xfrm>
              <a:off x="8113713" y="4195763"/>
              <a:ext cx="419100" cy="209550"/>
            </a:xfrm>
            <a:custGeom>
              <a:avLst/>
              <a:gdLst>
                <a:gd name="T0" fmla="*/ 4 w 289"/>
                <a:gd name="T1" fmla="*/ 5 h 144"/>
                <a:gd name="T2" fmla="*/ 5 w 289"/>
                <a:gd name="T3" fmla="*/ 44 h 144"/>
                <a:gd name="T4" fmla="*/ 6 w 289"/>
                <a:gd name="T5" fmla="*/ 46 h 144"/>
                <a:gd name="T6" fmla="*/ 31 w 289"/>
                <a:gd name="T7" fmla="*/ 63 h 144"/>
                <a:gd name="T8" fmla="*/ 39 w 289"/>
                <a:gd name="T9" fmla="*/ 66 h 144"/>
                <a:gd name="T10" fmla="*/ 53 w 289"/>
                <a:gd name="T11" fmla="*/ 82 h 144"/>
                <a:gd name="T12" fmla="*/ 89 w 289"/>
                <a:gd name="T13" fmla="*/ 60 h 144"/>
                <a:gd name="T14" fmla="*/ 112 w 289"/>
                <a:gd name="T15" fmla="*/ 62 h 144"/>
                <a:gd name="T16" fmla="*/ 122 w 289"/>
                <a:gd name="T17" fmla="*/ 72 h 144"/>
                <a:gd name="T18" fmla="*/ 123 w 289"/>
                <a:gd name="T19" fmla="*/ 88 h 144"/>
                <a:gd name="T20" fmla="*/ 174 w 289"/>
                <a:gd name="T21" fmla="*/ 111 h 144"/>
                <a:gd name="T22" fmla="*/ 179 w 289"/>
                <a:gd name="T23" fmla="*/ 132 h 144"/>
                <a:gd name="T24" fmla="*/ 188 w 289"/>
                <a:gd name="T25" fmla="*/ 144 h 144"/>
                <a:gd name="T26" fmla="*/ 207 w 289"/>
                <a:gd name="T27" fmla="*/ 130 h 144"/>
                <a:gd name="T28" fmla="*/ 219 w 289"/>
                <a:gd name="T29" fmla="*/ 132 h 144"/>
                <a:gd name="T30" fmla="*/ 252 w 289"/>
                <a:gd name="T31" fmla="*/ 137 h 144"/>
                <a:gd name="T32" fmla="*/ 253 w 289"/>
                <a:gd name="T33" fmla="*/ 137 h 144"/>
                <a:gd name="T34" fmla="*/ 278 w 289"/>
                <a:gd name="T35" fmla="*/ 129 h 144"/>
                <a:gd name="T36" fmla="*/ 289 w 289"/>
                <a:gd name="T37" fmla="*/ 112 h 144"/>
                <a:gd name="T38" fmla="*/ 256 w 289"/>
                <a:gd name="T39" fmla="*/ 130 h 144"/>
                <a:gd name="T40" fmla="*/ 252 w 289"/>
                <a:gd name="T41" fmla="*/ 130 h 144"/>
                <a:gd name="T42" fmla="*/ 212 w 289"/>
                <a:gd name="T43" fmla="*/ 122 h 144"/>
                <a:gd name="T44" fmla="*/ 202 w 289"/>
                <a:gd name="T45" fmla="*/ 132 h 144"/>
                <a:gd name="T46" fmla="*/ 182 w 289"/>
                <a:gd name="T47" fmla="*/ 131 h 144"/>
                <a:gd name="T48" fmla="*/ 177 w 289"/>
                <a:gd name="T49" fmla="*/ 104 h 144"/>
                <a:gd name="T50" fmla="*/ 126 w 289"/>
                <a:gd name="T51" fmla="*/ 80 h 144"/>
                <a:gd name="T52" fmla="*/ 115 w 289"/>
                <a:gd name="T53" fmla="*/ 54 h 144"/>
                <a:gd name="T54" fmla="*/ 92 w 289"/>
                <a:gd name="T55" fmla="*/ 52 h 144"/>
                <a:gd name="T56" fmla="*/ 56 w 289"/>
                <a:gd name="T57" fmla="*/ 74 h 144"/>
                <a:gd name="T58" fmla="*/ 42 w 289"/>
                <a:gd name="T59" fmla="*/ 59 h 144"/>
                <a:gd name="T60" fmla="*/ 8 w 289"/>
                <a:gd name="T61" fmla="*/ 37 h 144"/>
                <a:gd name="T62" fmla="*/ 7 w 289"/>
                <a:gd name="T6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9" h="144">
                  <a:moveTo>
                    <a:pt x="7" y="0"/>
                  </a:moveTo>
                  <a:cubicBezTo>
                    <a:pt x="6" y="1"/>
                    <a:pt x="5" y="3"/>
                    <a:pt x="4" y="5"/>
                  </a:cubicBezTo>
                  <a:cubicBezTo>
                    <a:pt x="4" y="6"/>
                    <a:pt x="3" y="8"/>
                    <a:pt x="3" y="10"/>
                  </a:cubicBezTo>
                  <a:cubicBezTo>
                    <a:pt x="0" y="21"/>
                    <a:pt x="2" y="3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6" y="46"/>
                  </a:cubicBezTo>
                  <a:cubicBezTo>
                    <a:pt x="7" y="51"/>
                    <a:pt x="9" y="56"/>
                    <a:pt x="13" y="59"/>
                  </a:cubicBezTo>
                  <a:cubicBezTo>
                    <a:pt x="18" y="62"/>
                    <a:pt x="25" y="62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4" y="63"/>
                    <a:pt x="37" y="64"/>
                    <a:pt x="39" y="66"/>
                  </a:cubicBezTo>
                  <a:cubicBezTo>
                    <a:pt x="43" y="71"/>
                    <a:pt x="43" y="78"/>
                    <a:pt x="48" y="81"/>
                  </a:cubicBezTo>
                  <a:cubicBezTo>
                    <a:pt x="50" y="81"/>
                    <a:pt x="51" y="82"/>
                    <a:pt x="53" y="82"/>
                  </a:cubicBezTo>
                  <a:cubicBezTo>
                    <a:pt x="53" y="82"/>
                    <a:pt x="54" y="82"/>
                    <a:pt x="54" y="81"/>
                  </a:cubicBezTo>
                  <a:cubicBezTo>
                    <a:pt x="68" y="79"/>
                    <a:pt x="76" y="64"/>
                    <a:pt x="89" y="60"/>
                  </a:cubicBezTo>
                  <a:cubicBezTo>
                    <a:pt x="92" y="59"/>
                    <a:pt x="95" y="59"/>
                    <a:pt x="98" y="59"/>
                  </a:cubicBezTo>
                  <a:cubicBezTo>
                    <a:pt x="103" y="59"/>
                    <a:pt x="107" y="60"/>
                    <a:pt x="112" y="62"/>
                  </a:cubicBezTo>
                  <a:cubicBezTo>
                    <a:pt x="115" y="63"/>
                    <a:pt x="118" y="64"/>
                    <a:pt x="120" y="67"/>
                  </a:cubicBezTo>
                  <a:cubicBezTo>
                    <a:pt x="121" y="68"/>
                    <a:pt x="121" y="70"/>
                    <a:pt x="122" y="72"/>
                  </a:cubicBezTo>
                  <a:cubicBezTo>
                    <a:pt x="123" y="76"/>
                    <a:pt x="122" y="82"/>
                    <a:pt x="123" y="86"/>
                  </a:cubicBezTo>
                  <a:cubicBezTo>
                    <a:pt x="123" y="87"/>
                    <a:pt x="123" y="87"/>
                    <a:pt x="123" y="88"/>
                  </a:cubicBezTo>
                  <a:cubicBezTo>
                    <a:pt x="126" y="97"/>
                    <a:pt x="137" y="101"/>
                    <a:pt x="147" y="102"/>
                  </a:cubicBezTo>
                  <a:cubicBezTo>
                    <a:pt x="157" y="103"/>
                    <a:pt x="168" y="104"/>
                    <a:pt x="174" y="111"/>
                  </a:cubicBezTo>
                  <a:cubicBezTo>
                    <a:pt x="177" y="114"/>
                    <a:pt x="178" y="118"/>
                    <a:pt x="179" y="121"/>
                  </a:cubicBezTo>
                  <a:cubicBezTo>
                    <a:pt x="180" y="124"/>
                    <a:pt x="180" y="128"/>
                    <a:pt x="179" y="132"/>
                  </a:cubicBezTo>
                  <a:cubicBezTo>
                    <a:pt x="179" y="134"/>
                    <a:pt x="179" y="136"/>
                    <a:pt x="179" y="139"/>
                  </a:cubicBezTo>
                  <a:cubicBezTo>
                    <a:pt x="181" y="143"/>
                    <a:pt x="184" y="144"/>
                    <a:pt x="188" y="144"/>
                  </a:cubicBezTo>
                  <a:cubicBezTo>
                    <a:pt x="193" y="144"/>
                    <a:pt x="197" y="142"/>
                    <a:pt x="199" y="139"/>
                  </a:cubicBezTo>
                  <a:cubicBezTo>
                    <a:pt x="201" y="135"/>
                    <a:pt x="201" y="131"/>
                    <a:pt x="207" y="130"/>
                  </a:cubicBezTo>
                  <a:cubicBezTo>
                    <a:pt x="207" y="130"/>
                    <a:pt x="208" y="130"/>
                    <a:pt x="209" y="130"/>
                  </a:cubicBezTo>
                  <a:cubicBezTo>
                    <a:pt x="212" y="130"/>
                    <a:pt x="216" y="131"/>
                    <a:pt x="219" y="132"/>
                  </a:cubicBezTo>
                  <a:cubicBezTo>
                    <a:pt x="229" y="135"/>
                    <a:pt x="239" y="137"/>
                    <a:pt x="249" y="137"/>
                  </a:cubicBezTo>
                  <a:cubicBezTo>
                    <a:pt x="250" y="137"/>
                    <a:pt x="251" y="137"/>
                    <a:pt x="252" y="137"/>
                  </a:cubicBezTo>
                  <a:cubicBezTo>
                    <a:pt x="252" y="137"/>
                    <a:pt x="253" y="137"/>
                    <a:pt x="253" y="137"/>
                  </a:cubicBezTo>
                  <a:cubicBezTo>
                    <a:pt x="253" y="137"/>
                    <a:pt x="253" y="137"/>
                    <a:pt x="253" y="137"/>
                  </a:cubicBezTo>
                  <a:cubicBezTo>
                    <a:pt x="253" y="137"/>
                    <a:pt x="253" y="137"/>
                    <a:pt x="253" y="137"/>
                  </a:cubicBezTo>
                  <a:cubicBezTo>
                    <a:pt x="262" y="137"/>
                    <a:pt x="271" y="134"/>
                    <a:pt x="278" y="129"/>
                  </a:cubicBezTo>
                  <a:cubicBezTo>
                    <a:pt x="283" y="125"/>
                    <a:pt x="287" y="119"/>
                    <a:pt x="289" y="113"/>
                  </a:cubicBezTo>
                  <a:cubicBezTo>
                    <a:pt x="289" y="113"/>
                    <a:pt x="289" y="112"/>
                    <a:pt x="289" y="112"/>
                  </a:cubicBezTo>
                  <a:cubicBezTo>
                    <a:pt x="287" y="116"/>
                    <a:pt x="285" y="119"/>
                    <a:pt x="281" y="122"/>
                  </a:cubicBezTo>
                  <a:cubicBezTo>
                    <a:pt x="274" y="127"/>
                    <a:pt x="265" y="130"/>
                    <a:pt x="256" y="130"/>
                  </a:cubicBezTo>
                  <a:cubicBezTo>
                    <a:pt x="256" y="130"/>
                    <a:pt x="255" y="130"/>
                    <a:pt x="255" y="130"/>
                  </a:cubicBezTo>
                  <a:cubicBezTo>
                    <a:pt x="254" y="130"/>
                    <a:pt x="253" y="130"/>
                    <a:pt x="252" y="130"/>
                  </a:cubicBezTo>
                  <a:cubicBezTo>
                    <a:pt x="242" y="130"/>
                    <a:pt x="232" y="128"/>
                    <a:pt x="222" y="125"/>
                  </a:cubicBezTo>
                  <a:cubicBezTo>
                    <a:pt x="219" y="123"/>
                    <a:pt x="215" y="122"/>
                    <a:pt x="212" y="122"/>
                  </a:cubicBezTo>
                  <a:cubicBezTo>
                    <a:pt x="211" y="122"/>
                    <a:pt x="210" y="122"/>
                    <a:pt x="210" y="122"/>
                  </a:cubicBezTo>
                  <a:cubicBezTo>
                    <a:pt x="204" y="124"/>
                    <a:pt x="204" y="127"/>
                    <a:pt x="202" y="132"/>
                  </a:cubicBezTo>
                  <a:cubicBezTo>
                    <a:pt x="200" y="135"/>
                    <a:pt x="196" y="137"/>
                    <a:pt x="191" y="137"/>
                  </a:cubicBezTo>
                  <a:cubicBezTo>
                    <a:pt x="188" y="137"/>
                    <a:pt x="184" y="135"/>
                    <a:pt x="182" y="131"/>
                  </a:cubicBezTo>
                  <a:cubicBezTo>
                    <a:pt x="182" y="129"/>
                    <a:pt x="182" y="126"/>
                    <a:pt x="182" y="124"/>
                  </a:cubicBezTo>
                  <a:cubicBezTo>
                    <a:pt x="184" y="117"/>
                    <a:pt x="182" y="110"/>
                    <a:pt x="177" y="104"/>
                  </a:cubicBezTo>
                  <a:cubicBezTo>
                    <a:pt x="171" y="97"/>
                    <a:pt x="160" y="96"/>
                    <a:pt x="150" y="95"/>
                  </a:cubicBezTo>
                  <a:cubicBezTo>
                    <a:pt x="140" y="93"/>
                    <a:pt x="129" y="90"/>
                    <a:pt x="126" y="80"/>
                  </a:cubicBezTo>
                  <a:cubicBezTo>
                    <a:pt x="124" y="73"/>
                    <a:pt x="127" y="65"/>
                    <a:pt x="123" y="59"/>
                  </a:cubicBezTo>
                  <a:cubicBezTo>
                    <a:pt x="121" y="57"/>
                    <a:pt x="118" y="55"/>
                    <a:pt x="115" y="54"/>
                  </a:cubicBezTo>
                  <a:cubicBezTo>
                    <a:pt x="111" y="52"/>
                    <a:pt x="106" y="51"/>
                    <a:pt x="101" y="51"/>
                  </a:cubicBezTo>
                  <a:cubicBezTo>
                    <a:pt x="98" y="51"/>
                    <a:pt x="95" y="52"/>
                    <a:pt x="92" y="52"/>
                  </a:cubicBezTo>
                  <a:cubicBezTo>
                    <a:pt x="79" y="57"/>
                    <a:pt x="71" y="72"/>
                    <a:pt x="58" y="74"/>
                  </a:cubicBezTo>
                  <a:cubicBezTo>
                    <a:pt x="57" y="74"/>
                    <a:pt x="56" y="74"/>
                    <a:pt x="56" y="74"/>
                  </a:cubicBezTo>
                  <a:cubicBezTo>
                    <a:pt x="54" y="74"/>
                    <a:pt x="53" y="74"/>
                    <a:pt x="51" y="73"/>
                  </a:cubicBezTo>
                  <a:cubicBezTo>
                    <a:pt x="46" y="71"/>
                    <a:pt x="46" y="63"/>
                    <a:pt x="42" y="59"/>
                  </a:cubicBezTo>
                  <a:cubicBezTo>
                    <a:pt x="36" y="52"/>
                    <a:pt x="24" y="57"/>
                    <a:pt x="16" y="52"/>
                  </a:cubicBezTo>
                  <a:cubicBezTo>
                    <a:pt x="11" y="49"/>
                    <a:pt x="10" y="42"/>
                    <a:pt x="8" y="37"/>
                  </a:cubicBezTo>
                  <a:cubicBezTo>
                    <a:pt x="5" y="25"/>
                    <a:pt x="3" y="14"/>
                    <a:pt x="6" y="3"/>
                  </a:cubicBezTo>
                  <a:cubicBezTo>
                    <a:pt x="6" y="2"/>
                    <a:pt x="6" y="1"/>
                    <a:pt x="7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8" name="ïSlïḓê">
              <a:extLst>
                <a:ext uri="{FF2B5EF4-FFF2-40B4-BE49-F238E27FC236}">
                  <a16:creationId xmlns:a16="http://schemas.microsoft.com/office/drawing/2014/main" id="{8CDA4547-AA35-4CB2-B7E1-ABF2D4167AC6}"/>
                </a:ext>
              </a:extLst>
            </p:cNvPr>
            <p:cNvSpPr/>
            <p:nvPr/>
          </p:nvSpPr>
          <p:spPr bwMode="auto">
            <a:xfrm>
              <a:off x="8469313" y="4824413"/>
              <a:ext cx="47625" cy="100013"/>
            </a:xfrm>
            <a:custGeom>
              <a:avLst/>
              <a:gdLst>
                <a:gd name="T0" fmla="*/ 32 w 32"/>
                <a:gd name="T1" fmla="*/ 0 h 69"/>
                <a:gd name="T2" fmla="*/ 14 w 32"/>
                <a:gd name="T3" fmla="*/ 24 h 69"/>
                <a:gd name="T4" fmla="*/ 2 w 32"/>
                <a:gd name="T5" fmla="*/ 69 h 69"/>
                <a:gd name="T6" fmla="*/ 20 w 32"/>
                <a:gd name="T7" fmla="*/ 37 h 69"/>
                <a:gd name="T8" fmla="*/ 22 w 32"/>
                <a:gd name="T9" fmla="*/ 33 h 69"/>
                <a:gd name="T10" fmla="*/ 32 w 32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9">
                  <a:moveTo>
                    <a:pt x="32" y="0"/>
                  </a:moveTo>
                  <a:cubicBezTo>
                    <a:pt x="26" y="8"/>
                    <a:pt x="20" y="16"/>
                    <a:pt x="14" y="24"/>
                  </a:cubicBezTo>
                  <a:cubicBezTo>
                    <a:pt x="6" y="38"/>
                    <a:pt x="0" y="53"/>
                    <a:pt x="2" y="69"/>
                  </a:cubicBezTo>
                  <a:cubicBezTo>
                    <a:pt x="10" y="60"/>
                    <a:pt x="14" y="48"/>
                    <a:pt x="20" y="37"/>
                  </a:cubicBezTo>
                  <a:cubicBezTo>
                    <a:pt x="20" y="36"/>
                    <a:pt x="21" y="35"/>
                    <a:pt x="22" y="33"/>
                  </a:cubicBezTo>
                  <a:cubicBezTo>
                    <a:pt x="24" y="23"/>
                    <a:pt x="28" y="11"/>
                    <a:pt x="32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9" name="iśľíḋe">
              <a:extLst>
                <a:ext uri="{FF2B5EF4-FFF2-40B4-BE49-F238E27FC236}">
                  <a16:creationId xmlns:a16="http://schemas.microsoft.com/office/drawing/2014/main" id="{78602F77-50B6-468D-BE7A-C59D24163C40}"/>
                </a:ext>
              </a:extLst>
            </p:cNvPr>
            <p:cNvSpPr/>
            <p:nvPr/>
          </p:nvSpPr>
          <p:spPr bwMode="auto">
            <a:xfrm>
              <a:off x="8502651" y="4770438"/>
              <a:ext cx="69850" cy="101600"/>
            </a:xfrm>
            <a:custGeom>
              <a:avLst/>
              <a:gdLst>
                <a:gd name="T0" fmla="*/ 41 w 49"/>
                <a:gd name="T1" fmla="*/ 0 h 71"/>
                <a:gd name="T2" fmla="*/ 21 w 49"/>
                <a:gd name="T3" fmla="*/ 25 h 71"/>
                <a:gd name="T4" fmla="*/ 10 w 49"/>
                <a:gd name="T5" fmla="*/ 38 h 71"/>
                <a:gd name="T6" fmla="*/ 0 w 49"/>
                <a:gd name="T7" fmla="*/ 71 h 71"/>
                <a:gd name="T8" fmla="*/ 32 w 49"/>
                <a:gd name="T9" fmla="*/ 23 h 71"/>
                <a:gd name="T10" fmla="*/ 41 w 49"/>
                <a:gd name="T11" fmla="*/ 0 h 71"/>
                <a:gd name="T12" fmla="*/ 41 w 4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1">
                  <a:moveTo>
                    <a:pt x="41" y="0"/>
                  </a:moveTo>
                  <a:cubicBezTo>
                    <a:pt x="35" y="0"/>
                    <a:pt x="24" y="20"/>
                    <a:pt x="21" y="25"/>
                  </a:cubicBezTo>
                  <a:cubicBezTo>
                    <a:pt x="17" y="29"/>
                    <a:pt x="14" y="33"/>
                    <a:pt x="10" y="38"/>
                  </a:cubicBezTo>
                  <a:cubicBezTo>
                    <a:pt x="6" y="49"/>
                    <a:pt x="2" y="61"/>
                    <a:pt x="0" y="71"/>
                  </a:cubicBezTo>
                  <a:cubicBezTo>
                    <a:pt x="9" y="54"/>
                    <a:pt x="21" y="39"/>
                    <a:pt x="32" y="23"/>
                  </a:cubicBezTo>
                  <a:cubicBezTo>
                    <a:pt x="34" y="20"/>
                    <a:pt x="49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81" name="椭圆 480">
            <a:extLst>
              <a:ext uri="{FF2B5EF4-FFF2-40B4-BE49-F238E27FC236}">
                <a16:creationId xmlns:a16="http://schemas.microsoft.com/office/drawing/2014/main" id="{3B0C12B2-2EBC-4171-B9A9-D6699E242825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2" name="文本框 481">
            <a:extLst>
              <a:ext uri="{FF2B5EF4-FFF2-40B4-BE49-F238E27FC236}">
                <a16:creationId xmlns:a16="http://schemas.microsoft.com/office/drawing/2014/main" id="{085C9D50-687C-4219-AAAE-C9064AF62B59}"/>
              </a:ext>
            </a:extLst>
          </p:cNvPr>
          <p:cNvSpPr txBox="1"/>
          <p:nvPr/>
        </p:nvSpPr>
        <p:spPr>
          <a:xfrm>
            <a:off x="1338785" y="311625"/>
            <a:ext cx="372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5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2A50CF-5CE5-4442-8131-098F0D1CC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/>
          <a:stretch/>
        </p:blipFill>
        <p:spPr>
          <a:xfrm>
            <a:off x="0" y="0"/>
            <a:ext cx="10901166" cy="6858000"/>
          </a:xfrm>
          <a:prstGeom prst="rect">
            <a:avLst/>
          </a:prstGeom>
        </p:spPr>
      </p:pic>
      <p:grpSp>
        <p:nvGrpSpPr>
          <p:cNvPr id="4" name="Group 1572">
            <a:extLst>
              <a:ext uri="{FF2B5EF4-FFF2-40B4-BE49-F238E27FC236}">
                <a16:creationId xmlns:a16="http://schemas.microsoft.com/office/drawing/2014/main" id="{29F7684F-4846-4B99-B6BB-929ECA1C87BA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>
              <a:extLst>
                <a:ext uri="{FF2B5EF4-FFF2-40B4-BE49-F238E27FC236}">
                  <a16:creationId xmlns:a16="http://schemas.microsoft.com/office/drawing/2014/main" id="{4CF36000-B3D3-49BC-97DB-CDCF32F559B4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>
              <a:extLst>
                <a:ext uri="{FF2B5EF4-FFF2-40B4-BE49-F238E27FC236}">
                  <a16:creationId xmlns:a16="http://schemas.microsoft.com/office/drawing/2014/main" id="{347BF08B-EA51-452F-8801-23E20BA0DD2E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>
              <a:extLst>
                <a:ext uri="{FF2B5EF4-FFF2-40B4-BE49-F238E27FC236}">
                  <a16:creationId xmlns:a16="http://schemas.microsoft.com/office/drawing/2014/main" id="{636B4BED-BCF7-4DE2-90A6-FBFEAE1D8AEE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>
            <a:extLst>
              <a:ext uri="{FF2B5EF4-FFF2-40B4-BE49-F238E27FC236}">
                <a16:creationId xmlns:a16="http://schemas.microsoft.com/office/drawing/2014/main" id="{69D90129-0AAA-42A6-B5FC-51E549469786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>
            <a:extLst>
              <a:ext uri="{FF2B5EF4-FFF2-40B4-BE49-F238E27FC236}">
                <a16:creationId xmlns:a16="http://schemas.microsoft.com/office/drawing/2014/main" id="{9E6BDAC0-06E7-4583-A9D4-717BCDD34C21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>
              <a:extLst>
                <a:ext uri="{FF2B5EF4-FFF2-40B4-BE49-F238E27FC236}">
                  <a16:creationId xmlns:a16="http://schemas.microsoft.com/office/drawing/2014/main" id="{69DF86CD-F377-43DB-9E4B-3A8826DE3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462">
              <a:extLst>
                <a:ext uri="{FF2B5EF4-FFF2-40B4-BE49-F238E27FC236}">
                  <a16:creationId xmlns:a16="http://schemas.microsoft.com/office/drawing/2014/main" id="{471125FF-8FCB-4DC2-AE8A-0BB9BCB15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" name="Freeform 505">
            <a:extLst>
              <a:ext uri="{FF2B5EF4-FFF2-40B4-BE49-F238E27FC236}">
                <a16:creationId xmlns:a16="http://schemas.microsoft.com/office/drawing/2014/main" id="{E539C205-FC8E-401E-A2C0-C3FD733BFFF7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3" name="TextBox 1575">
            <a:extLst>
              <a:ext uri="{FF2B5EF4-FFF2-40B4-BE49-F238E27FC236}">
                <a16:creationId xmlns:a16="http://schemas.microsoft.com/office/drawing/2014/main" id="{51D307DD-2C0E-4A0C-873F-A77775FCCC6A}"/>
              </a:ext>
            </a:extLst>
          </p:cNvPr>
          <p:cNvSpPr txBox="1"/>
          <p:nvPr/>
        </p:nvSpPr>
        <p:spPr>
          <a:xfrm>
            <a:off x="1897486" y="459124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+mn-ea"/>
                <a:sym typeface="+mn-lt"/>
              </a:rPr>
              <a:t>LANDINGSLIDE</a:t>
            </a:r>
          </a:p>
        </p:txBody>
      </p:sp>
      <p:sp>
        <p:nvSpPr>
          <p:cNvPr id="14" name="TextBox 507">
            <a:extLst>
              <a:ext uri="{FF2B5EF4-FFF2-40B4-BE49-F238E27FC236}">
                <a16:creationId xmlns:a16="http://schemas.microsoft.com/office/drawing/2014/main" id="{23A9D520-738E-44D5-A9A7-744CCB1F2EFA}"/>
              </a:ext>
            </a:extLst>
          </p:cNvPr>
          <p:cNvSpPr txBox="1"/>
          <p:nvPr/>
        </p:nvSpPr>
        <p:spPr>
          <a:xfrm>
            <a:off x="6140435" y="466819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5" name="TextBox 508">
            <a:extLst>
              <a:ext uri="{FF2B5EF4-FFF2-40B4-BE49-F238E27FC236}">
                <a16:creationId xmlns:a16="http://schemas.microsoft.com/office/drawing/2014/main" id="{45216EFD-F55A-4D62-9FBD-D51BA0E87831}"/>
              </a:ext>
            </a:extLst>
          </p:cNvPr>
          <p:cNvSpPr txBox="1"/>
          <p:nvPr/>
        </p:nvSpPr>
        <p:spPr>
          <a:xfrm>
            <a:off x="7357535" y="466819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EFF75E8A-B167-4D65-BB5C-BE11B01F08A9}"/>
              </a:ext>
            </a:extLst>
          </p:cNvPr>
          <p:cNvGrpSpPr/>
          <p:nvPr/>
        </p:nvGrpSpPr>
        <p:grpSpPr>
          <a:xfrm>
            <a:off x="8396554" y="466819"/>
            <a:ext cx="1068489" cy="246221"/>
            <a:chOff x="8396554" y="466819"/>
            <a:chExt cx="1068489" cy="246221"/>
          </a:xfrm>
        </p:grpSpPr>
        <p:sp>
          <p:nvSpPr>
            <p:cNvPr id="17" name="TextBox 509">
              <a:extLst>
                <a:ext uri="{FF2B5EF4-FFF2-40B4-BE49-F238E27FC236}">
                  <a16:creationId xmlns:a16="http://schemas.microsoft.com/office/drawing/2014/main" id="{88A6BCDB-F165-42C4-B7DB-59C360B7FA55}"/>
                </a:ext>
              </a:extLst>
            </p:cNvPr>
            <p:cNvSpPr txBox="1"/>
            <p:nvPr/>
          </p:nvSpPr>
          <p:spPr>
            <a:xfrm>
              <a:off x="8398725" y="466819"/>
              <a:ext cx="1066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8" name="Oval 1576">
              <a:extLst>
                <a:ext uri="{FF2B5EF4-FFF2-40B4-BE49-F238E27FC236}">
                  <a16:creationId xmlns:a16="http://schemas.microsoft.com/office/drawing/2014/main" id="{2F23B10D-3542-4742-808D-90F68A6A6565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25C96415-48CB-45AC-8C81-4B6096B4AC9B}"/>
              </a:ext>
            </a:extLst>
          </p:cNvPr>
          <p:cNvSpPr txBox="1"/>
          <p:nvPr/>
        </p:nvSpPr>
        <p:spPr>
          <a:xfrm>
            <a:off x="7331621" y="1920037"/>
            <a:ext cx="4751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">
            <a:hlinkClick r:id="rId4"/>
            <a:extLst>
              <a:ext uri="{FF2B5EF4-FFF2-40B4-BE49-F238E27FC236}">
                <a16:creationId xmlns:a16="http://schemas.microsoft.com/office/drawing/2014/main" id="{6D7310CD-1A58-44F4-8F51-A95502CF6495}"/>
              </a:ext>
            </a:extLst>
          </p:cNvPr>
          <p:cNvSpPr txBox="1"/>
          <p:nvPr/>
        </p:nvSpPr>
        <p:spPr>
          <a:xfrm>
            <a:off x="7453339" y="6626087"/>
            <a:ext cx="4368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95DD21-DBDD-4E01-A39F-D7A75EDE2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" name="Group 1572">
            <a:extLst>
              <a:ext uri="{FF2B5EF4-FFF2-40B4-BE49-F238E27FC236}">
                <a16:creationId xmlns:a16="http://schemas.microsoft.com/office/drawing/2014/main" id="{6CBE0DDA-29B6-43F8-9A34-A63C65D62710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>
              <a:extLst>
                <a:ext uri="{FF2B5EF4-FFF2-40B4-BE49-F238E27FC236}">
                  <a16:creationId xmlns:a16="http://schemas.microsoft.com/office/drawing/2014/main" id="{8F5D094B-462F-42F3-8D5A-9A07FDF18258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>
              <a:extLst>
                <a:ext uri="{FF2B5EF4-FFF2-40B4-BE49-F238E27FC236}">
                  <a16:creationId xmlns:a16="http://schemas.microsoft.com/office/drawing/2014/main" id="{4B4E79E7-CC22-4B7E-A7BE-6855C6651E8B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>
              <a:extLst>
                <a:ext uri="{FF2B5EF4-FFF2-40B4-BE49-F238E27FC236}">
                  <a16:creationId xmlns:a16="http://schemas.microsoft.com/office/drawing/2014/main" id="{5A326378-FD8D-449D-806E-F0E411A7673F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>
            <a:extLst>
              <a:ext uri="{FF2B5EF4-FFF2-40B4-BE49-F238E27FC236}">
                <a16:creationId xmlns:a16="http://schemas.microsoft.com/office/drawing/2014/main" id="{C74DDC29-7985-47E3-92A0-5D6BCA761F3C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>
            <a:extLst>
              <a:ext uri="{FF2B5EF4-FFF2-40B4-BE49-F238E27FC236}">
                <a16:creationId xmlns:a16="http://schemas.microsoft.com/office/drawing/2014/main" id="{1208A05D-87F8-4327-980A-39BBBBF10104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>
              <a:extLst>
                <a:ext uri="{FF2B5EF4-FFF2-40B4-BE49-F238E27FC236}">
                  <a16:creationId xmlns:a16="http://schemas.microsoft.com/office/drawing/2014/main" id="{5D18FBB9-6B79-45E1-ADB4-0FE47460A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462">
              <a:extLst>
                <a:ext uri="{FF2B5EF4-FFF2-40B4-BE49-F238E27FC236}">
                  <a16:creationId xmlns:a16="http://schemas.microsoft.com/office/drawing/2014/main" id="{23A5E6E5-840E-4007-AB60-6C6B03181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Freeform 505">
            <a:extLst>
              <a:ext uri="{FF2B5EF4-FFF2-40B4-BE49-F238E27FC236}">
                <a16:creationId xmlns:a16="http://schemas.microsoft.com/office/drawing/2014/main" id="{F9F19B9E-18CF-44A7-9267-DB67FFB03CAF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3" name="TextBox 1575">
            <a:extLst>
              <a:ext uri="{FF2B5EF4-FFF2-40B4-BE49-F238E27FC236}">
                <a16:creationId xmlns:a16="http://schemas.microsoft.com/office/drawing/2014/main" id="{7EDEDD22-CA1B-4DEE-A126-49C5A6442AFF}"/>
              </a:ext>
            </a:extLst>
          </p:cNvPr>
          <p:cNvSpPr txBox="1"/>
          <p:nvPr/>
        </p:nvSpPr>
        <p:spPr>
          <a:xfrm>
            <a:off x="1897486" y="459124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+mn-ea"/>
                <a:sym typeface="+mn-lt"/>
              </a:rPr>
              <a:t>LANDINGSLIDE</a:t>
            </a:r>
          </a:p>
        </p:txBody>
      </p:sp>
      <p:sp>
        <p:nvSpPr>
          <p:cNvPr id="14" name="TextBox 507">
            <a:extLst>
              <a:ext uri="{FF2B5EF4-FFF2-40B4-BE49-F238E27FC236}">
                <a16:creationId xmlns:a16="http://schemas.microsoft.com/office/drawing/2014/main" id="{8783E9FD-48A5-4AC2-A614-879F661A07BF}"/>
              </a:ext>
            </a:extLst>
          </p:cNvPr>
          <p:cNvSpPr txBox="1"/>
          <p:nvPr/>
        </p:nvSpPr>
        <p:spPr>
          <a:xfrm>
            <a:off x="6140435" y="466819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5" name="TextBox 508">
            <a:extLst>
              <a:ext uri="{FF2B5EF4-FFF2-40B4-BE49-F238E27FC236}">
                <a16:creationId xmlns:a16="http://schemas.microsoft.com/office/drawing/2014/main" id="{01D16BDD-9226-469D-9229-9B7F0318A9E0}"/>
              </a:ext>
            </a:extLst>
          </p:cNvPr>
          <p:cNvSpPr txBox="1"/>
          <p:nvPr/>
        </p:nvSpPr>
        <p:spPr>
          <a:xfrm>
            <a:off x="7357535" y="466819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546B54C-8E6E-4DA9-82BD-FE9705D942D2}"/>
              </a:ext>
            </a:extLst>
          </p:cNvPr>
          <p:cNvGrpSpPr/>
          <p:nvPr/>
        </p:nvGrpSpPr>
        <p:grpSpPr>
          <a:xfrm>
            <a:off x="8396554" y="466819"/>
            <a:ext cx="1068489" cy="246221"/>
            <a:chOff x="8396554" y="466819"/>
            <a:chExt cx="1068489" cy="246221"/>
          </a:xfrm>
        </p:grpSpPr>
        <p:sp>
          <p:nvSpPr>
            <p:cNvPr id="17" name="TextBox 509">
              <a:extLst>
                <a:ext uri="{FF2B5EF4-FFF2-40B4-BE49-F238E27FC236}">
                  <a16:creationId xmlns:a16="http://schemas.microsoft.com/office/drawing/2014/main" id="{1475B6D3-B138-4A66-A0BA-B32A9BE21E97}"/>
                </a:ext>
              </a:extLst>
            </p:cNvPr>
            <p:cNvSpPr txBox="1"/>
            <p:nvPr/>
          </p:nvSpPr>
          <p:spPr>
            <a:xfrm>
              <a:off x="8398725" y="466819"/>
              <a:ext cx="1066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8" name="Oval 1576">
              <a:extLst>
                <a:ext uri="{FF2B5EF4-FFF2-40B4-BE49-F238E27FC236}">
                  <a16:creationId xmlns:a16="http://schemas.microsoft.com/office/drawing/2014/main" id="{054A7561-EADF-4F5B-802E-4A38C53D8071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0EC46E3A-5808-4E56-ACEB-33459BD9471F}"/>
              </a:ext>
            </a:extLst>
          </p:cNvPr>
          <p:cNvSpPr/>
          <p:nvPr/>
        </p:nvSpPr>
        <p:spPr>
          <a:xfrm>
            <a:off x="1401543" y="5481086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www.jpppt.com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4264FDE-3994-4B59-91BE-C7619BC45F49}"/>
              </a:ext>
            </a:extLst>
          </p:cNvPr>
          <p:cNvCxnSpPr>
            <a:cxnSpLocks/>
          </p:cNvCxnSpPr>
          <p:nvPr/>
        </p:nvCxnSpPr>
        <p:spPr>
          <a:xfrm>
            <a:off x="1455553" y="5105318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D2365FA-1507-4308-99DE-A73C72E8C60E}"/>
              </a:ext>
            </a:extLst>
          </p:cNvPr>
          <p:cNvSpPr txBox="1"/>
          <p:nvPr/>
        </p:nvSpPr>
        <p:spPr>
          <a:xfrm>
            <a:off x="1401543" y="2290685"/>
            <a:ext cx="3294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6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Chapter </a:t>
            </a:r>
          </a:p>
          <a:p>
            <a:pPr lvl="0" defTabSz="914400">
              <a:defRPr/>
            </a:pPr>
            <a:r>
              <a:rPr lang="en-US" altLang="zh-CN" sz="6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6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6553F16-0910-43CA-877F-80E3B25DD2BA}"/>
              </a:ext>
            </a:extLst>
          </p:cNvPr>
          <p:cNvSpPr txBox="1"/>
          <p:nvPr/>
        </p:nvSpPr>
        <p:spPr>
          <a:xfrm>
            <a:off x="1401543" y="4332484"/>
            <a:ext cx="406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4382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pic>
        <p:nvPicPr>
          <p:cNvPr id="7" name="图片 6" descr="图片包含 计算机, 电子产品&#10;&#10;描述已自动生成">
            <a:extLst>
              <a:ext uri="{FF2B5EF4-FFF2-40B4-BE49-F238E27FC236}">
                <a16:creationId xmlns:a16="http://schemas.microsoft.com/office/drawing/2014/main" id="{CA711D2F-0FAB-4B71-A3C9-7F5ECFC28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0" y="1539974"/>
            <a:ext cx="5401428" cy="3807257"/>
          </a:xfrm>
          <a:prstGeom prst="rect">
            <a:avLst/>
          </a:prstGeom>
        </p:spPr>
      </p:pic>
      <p:pic>
        <p:nvPicPr>
          <p:cNvPr id="3" name="图片 2" descr="图片包含 户外, 男士, 运动, 人员&#10;&#10;描述已自动生成">
            <a:extLst>
              <a:ext uri="{FF2B5EF4-FFF2-40B4-BE49-F238E27FC236}">
                <a16:creationId xmlns:a16="http://schemas.microsoft.com/office/drawing/2014/main" id="{82E9526B-A1EC-4E38-A5CA-61F528C32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39419" r="-1282" b="6807"/>
          <a:stretch/>
        </p:blipFill>
        <p:spPr>
          <a:xfrm>
            <a:off x="3241806" y="2103531"/>
            <a:ext cx="2890617" cy="3687839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1E9C54CA-B029-44B0-9034-EF11FED70618}"/>
              </a:ext>
            </a:extLst>
          </p:cNvPr>
          <p:cNvSpPr>
            <a:spLocks/>
          </p:cNvSpPr>
          <p:nvPr/>
        </p:nvSpPr>
        <p:spPr bwMode="auto">
          <a:xfrm>
            <a:off x="6394112" y="3734538"/>
            <a:ext cx="4723161" cy="51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9F47070E-A56A-49F2-AF1B-FCD4D3E89DAE}"/>
              </a:ext>
            </a:extLst>
          </p:cNvPr>
          <p:cNvSpPr>
            <a:spLocks/>
          </p:cNvSpPr>
          <p:nvPr/>
        </p:nvSpPr>
        <p:spPr bwMode="auto">
          <a:xfrm>
            <a:off x="6416305" y="2506494"/>
            <a:ext cx="684808" cy="785572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166E589E-83BB-4078-A8D3-5F5A42BF2527}"/>
              </a:ext>
            </a:extLst>
          </p:cNvPr>
          <p:cNvSpPr>
            <a:spLocks/>
          </p:cNvSpPr>
          <p:nvPr/>
        </p:nvSpPr>
        <p:spPr bwMode="auto">
          <a:xfrm>
            <a:off x="6416305" y="2902526"/>
            <a:ext cx="684808" cy="38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7BFEB083-E2FF-4D1D-BF8E-2E8F5796F5E1}"/>
              </a:ext>
            </a:extLst>
          </p:cNvPr>
          <p:cNvSpPr>
            <a:spLocks/>
          </p:cNvSpPr>
          <p:nvPr/>
        </p:nvSpPr>
        <p:spPr bwMode="auto">
          <a:xfrm>
            <a:off x="7424635" y="1736049"/>
            <a:ext cx="687313" cy="1556017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3259FC64-A5C2-4C56-A598-F321098C3B4C}"/>
              </a:ext>
            </a:extLst>
          </p:cNvPr>
          <p:cNvSpPr>
            <a:spLocks/>
          </p:cNvSpPr>
          <p:nvPr/>
        </p:nvSpPr>
        <p:spPr bwMode="auto">
          <a:xfrm>
            <a:off x="7432201" y="2903873"/>
            <a:ext cx="686053" cy="38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038F3629-DED5-4EE0-BC86-A07D728574BB}"/>
              </a:ext>
            </a:extLst>
          </p:cNvPr>
          <p:cNvSpPr>
            <a:spLocks/>
          </p:cNvSpPr>
          <p:nvPr/>
        </p:nvSpPr>
        <p:spPr bwMode="auto">
          <a:xfrm>
            <a:off x="8420375" y="2893337"/>
            <a:ext cx="684808" cy="397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DB440485-4C27-4D17-9180-F97B52F883D3}"/>
              </a:ext>
            </a:extLst>
          </p:cNvPr>
          <p:cNvSpPr>
            <a:spLocks/>
          </p:cNvSpPr>
          <p:nvPr/>
        </p:nvSpPr>
        <p:spPr bwMode="auto">
          <a:xfrm>
            <a:off x="8410304" y="2901982"/>
            <a:ext cx="684808" cy="380360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9BCAFEB9-E4E0-48C7-B835-3FE254023323}"/>
              </a:ext>
            </a:extLst>
          </p:cNvPr>
          <p:cNvSpPr>
            <a:spLocks/>
          </p:cNvSpPr>
          <p:nvPr/>
        </p:nvSpPr>
        <p:spPr bwMode="auto">
          <a:xfrm>
            <a:off x="9429963" y="1901376"/>
            <a:ext cx="684808" cy="1390690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66370FE1-AA24-4C8F-A009-24833236015D}"/>
              </a:ext>
            </a:extLst>
          </p:cNvPr>
          <p:cNvSpPr>
            <a:spLocks/>
          </p:cNvSpPr>
          <p:nvPr/>
        </p:nvSpPr>
        <p:spPr bwMode="auto">
          <a:xfrm>
            <a:off x="9427446" y="2902759"/>
            <a:ext cx="684808" cy="38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2A2FF257-6D02-415F-9C79-4648E272A175}"/>
              </a:ext>
            </a:extLst>
          </p:cNvPr>
          <p:cNvSpPr>
            <a:spLocks/>
          </p:cNvSpPr>
          <p:nvPr/>
        </p:nvSpPr>
        <p:spPr bwMode="auto">
          <a:xfrm>
            <a:off x="10453399" y="2145585"/>
            <a:ext cx="686067" cy="1145401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C88060E3-436F-4512-8B5E-8DB932B89D90}"/>
              </a:ext>
            </a:extLst>
          </p:cNvPr>
          <p:cNvSpPr>
            <a:spLocks/>
          </p:cNvSpPr>
          <p:nvPr/>
        </p:nvSpPr>
        <p:spPr bwMode="auto">
          <a:xfrm>
            <a:off x="10453399" y="2902696"/>
            <a:ext cx="686067" cy="3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DF17FBCF-232B-4B94-A33D-73EAC553D429}"/>
              </a:ext>
            </a:extLst>
          </p:cNvPr>
          <p:cNvSpPr>
            <a:spLocks/>
          </p:cNvSpPr>
          <p:nvPr/>
        </p:nvSpPr>
        <p:spPr bwMode="auto">
          <a:xfrm>
            <a:off x="6365952" y="3329205"/>
            <a:ext cx="805656" cy="3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Fact One</a:t>
            </a: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3C5C938B-96DE-4153-A105-34C04BEA4161}"/>
              </a:ext>
            </a:extLst>
          </p:cNvPr>
          <p:cNvSpPr>
            <a:spLocks/>
          </p:cNvSpPr>
          <p:nvPr/>
        </p:nvSpPr>
        <p:spPr bwMode="auto">
          <a:xfrm>
            <a:off x="7362950" y="3329205"/>
            <a:ext cx="805656" cy="3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Two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DBBAFC08-7F05-4FEA-8DD0-F2FB791823DA}"/>
              </a:ext>
            </a:extLst>
          </p:cNvPr>
          <p:cNvSpPr>
            <a:spLocks/>
          </p:cNvSpPr>
          <p:nvPr/>
        </p:nvSpPr>
        <p:spPr bwMode="auto">
          <a:xfrm>
            <a:off x="8359951" y="3329205"/>
            <a:ext cx="805656" cy="3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Three</a:t>
            </a: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B4936EAD-A45B-4DAB-A20F-8A1966309564}"/>
              </a:ext>
            </a:extLst>
          </p:cNvPr>
          <p:cNvSpPr>
            <a:spLocks/>
          </p:cNvSpPr>
          <p:nvPr/>
        </p:nvSpPr>
        <p:spPr bwMode="auto">
          <a:xfrm>
            <a:off x="9356950" y="3329205"/>
            <a:ext cx="805656" cy="3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Four</a:t>
            </a:r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FB6F4D71-69AA-46DD-9A55-ED123782C04E}"/>
              </a:ext>
            </a:extLst>
          </p:cNvPr>
          <p:cNvSpPr>
            <a:spLocks/>
          </p:cNvSpPr>
          <p:nvPr/>
        </p:nvSpPr>
        <p:spPr bwMode="auto">
          <a:xfrm>
            <a:off x="10394234" y="3329205"/>
            <a:ext cx="805656" cy="3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Five</a:t>
            </a: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C88F063-BDD6-4980-872B-8F7FA1178248}"/>
              </a:ext>
            </a:extLst>
          </p:cNvPr>
          <p:cNvSpPr>
            <a:spLocks/>
          </p:cNvSpPr>
          <p:nvPr/>
        </p:nvSpPr>
        <p:spPr bwMode="auto">
          <a:xfrm>
            <a:off x="7064682" y="4278502"/>
            <a:ext cx="4183261" cy="60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000" dirty="0" err="1">
                <a:cs typeface="+mn-ea"/>
                <a:sym typeface="+mn-lt"/>
              </a:rPr>
              <a:t>Lorem</a:t>
            </a:r>
            <a:r>
              <a:rPr lang="en-US" sz="1000" dirty="0">
                <a:cs typeface="+mn-ea"/>
                <a:sym typeface="+mn-lt"/>
              </a:rPr>
              <a:t> </a:t>
            </a:r>
            <a:r>
              <a:rPr lang="en-US" sz="1000" dirty="0" err="1">
                <a:cs typeface="+mn-ea"/>
                <a:sym typeface="+mn-lt"/>
              </a:rPr>
              <a:t>Ipsum</a:t>
            </a:r>
            <a:r>
              <a:rPr lang="en-US" sz="1000" dirty="0">
                <a:cs typeface="+mn-ea"/>
                <a:sym typeface="+mn-lt"/>
              </a:rPr>
              <a:t> is simply dummy text of the printing and typesetting industry. Lorem Ipsum has been the</a:t>
            </a:r>
            <a:r>
              <a:rPr lang="zh-CN" altLang="en-US" sz="1000" dirty="0">
                <a:cs typeface="+mn-ea"/>
                <a:sym typeface="+mn-lt"/>
              </a:rPr>
              <a:t>。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44E52F6F-46B0-4054-BED0-BEC4AF01B96D}"/>
              </a:ext>
            </a:extLst>
          </p:cNvPr>
          <p:cNvSpPr>
            <a:spLocks/>
          </p:cNvSpPr>
          <p:nvPr/>
        </p:nvSpPr>
        <p:spPr bwMode="auto">
          <a:xfrm>
            <a:off x="7064682" y="4102289"/>
            <a:ext cx="3425428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46" name="Oval 9">
            <a:extLst>
              <a:ext uri="{FF2B5EF4-FFF2-40B4-BE49-F238E27FC236}">
                <a16:creationId xmlns:a16="http://schemas.microsoft.com/office/drawing/2014/main" id="{3C832B63-CA80-4AC6-ABBB-86612D245DF1}"/>
              </a:ext>
            </a:extLst>
          </p:cNvPr>
          <p:cNvSpPr>
            <a:spLocks/>
          </p:cNvSpPr>
          <p:nvPr/>
        </p:nvSpPr>
        <p:spPr bwMode="auto">
          <a:xfrm>
            <a:off x="6393765" y="4221947"/>
            <a:ext cx="428625" cy="428627"/>
          </a:xfrm>
          <a:prstGeom prst="ellipse">
            <a:avLst/>
          </a:prstGeom>
          <a:solidFill>
            <a:srgbClr val="0E8FA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9AEF2F4A-26C4-48A5-91F6-734C5BFD4BA6}"/>
              </a:ext>
            </a:extLst>
          </p:cNvPr>
          <p:cNvSpPr>
            <a:spLocks/>
          </p:cNvSpPr>
          <p:nvPr/>
        </p:nvSpPr>
        <p:spPr bwMode="auto">
          <a:xfrm>
            <a:off x="6384240" y="4200516"/>
            <a:ext cx="428625" cy="471490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906BDC97-2CBF-4EE5-95B0-AAA7DA72E606}"/>
              </a:ext>
            </a:extLst>
          </p:cNvPr>
          <p:cNvSpPr>
            <a:spLocks/>
          </p:cNvSpPr>
          <p:nvPr/>
        </p:nvSpPr>
        <p:spPr bwMode="auto">
          <a:xfrm>
            <a:off x="7046394" y="5274040"/>
            <a:ext cx="4183261" cy="60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CN" sz="1000" dirty="0">
                <a:cs typeface="+mn-ea"/>
                <a:sym typeface="+mn-lt"/>
              </a:rPr>
              <a:t>Lorem Ipsum is simply dummy text of the printing and typesetting industry. Lorem Ipsum has been the</a:t>
            </a:r>
            <a:r>
              <a:rPr lang="zh-CN" altLang="en-US" sz="1000" dirty="0">
                <a:cs typeface="+mn-ea"/>
                <a:sym typeface="+mn-lt"/>
              </a:rPr>
              <a:t>。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E15E4FBE-4FDC-47E4-B996-BCA757047EB1}"/>
              </a:ext>
            </a:extLst>
          </p:cNvPr>
          <p:cNvSpPr>
            <a:spLocks/>
          </p:cNvSpPr>
          <p:nvPr/>
        </p:nvSpPr>
        <p:spPr bwMode="auto">
          <a:xfrm>
            <a:off x="7046394" y="5097827"/>
            <a:ext cx="3425428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50" name="Oval 9">
            <a:extLst>
              <a:ext uri="{FF2B5EF4-FFF2-40B4-BE49-F238E27FC236}">
                <a16:creationId xmlns:a16="http://schemas.microsoft.com/office/drawing/2014/main" id="{944D4670-A6A5-44EA-8B00-3ECEB64B9787}"/>
              </a:ext>
            </a:extLst>
          </p:cNvPr>
          <p:cNvSpPr>
            <a:spLocks/>
          </p:cNvSpPr>
          <p:nvPr/>
        </p:nvSpPr>
        <p:spPr bwMode="auto">
          <a:xfrm>
            <a:off x="6375477" y="5217485"/>
            <a:ext cx="428625" cy="428627"/>
          </a:xfrm>
          <a:prstGeom prst="ellipse">
            <a:avLst/>
          </a:prstGeom>
          <a:solidFill>
            <a:srgbClr val="FDB3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EA8D61BE-99A5-441B-8669-6D272AE30A63}"/>
              </a:ext>
            </a:extLst>
          </p:cNvPr>
          <p:cNvSpPr>
            <a:spLocks/>
          </p:cNvSpPr>
          <p:nvPr/>
        </p:nvSpPr>
        <p:spPr bwMode="auto">
          <a:xfrm>
            <a:off x="6365952" y="5196054"/>
            <a:ext cx="428625" cy="471490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122BAE3E-150C-4B89-A27F-39764C638D67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BF6A747-4520-4094-8156-288FAAC75E45}"/>
              </a:ext>
            </a:extLst>
          </p:cNvPr>
          <p:cNvSpPr txBox="1"/>
          <p:nvPr/>
        </p:nvSpPr>
        <p:spPr>
          <a:xfrm>
            <a:off x="1338785" y="311625"/>
            <a:ext cx="300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0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872A999-3304-40DC-8973-CB3B09273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13" y="2062661"/>
            <a:ext cx="4608593" cy="3540654"/>
          </a:xfrm>
          <a:prstGeom prst="rect">
            <a:avLst/>
          </a:prstGeom>
        </p:spPr>
      </p:pic>
      <p:sp>
        <p:nvSpPr>
          <p:cNvPr id="37" name="TextBox 27">
            <a:extLst>
              <a:ext uri="{FF2B5EF4-FFF2-40B4-BE49-F238E27FC236}">
                <a16:creationId xmlns:a16="http://schemas.microsoft.com/office/drawing/2014/main" id="{5EDBFD0A-B382-43CE-AB59-BBA937BD220B}"/>
              </a:ext>
            </a:extLst>
          </p:cNvPr>
          <p:cNvSpPr txBox="1"/>
          <p:nvPr/>
        </p:nvSpPr>
        <p:spPr>
          <a:xfrm>
            <a:off x="7883919" y="3903447"/>
            <a:ext cx="2550697" cy="2773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PUT A TEXT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9D48B434-7D0B-40CF-8025-C48FCC738582}"/>
              </a:ext>
            </a:extLst>
          </p:cNvPr>
          <p:cNvSpPr txBox="1"/>
          <p:nvPr/>
        </p:nvSpPr>
        <p:spPr>
          <a:xfrm>
            <a:off x="6801474" y="3841049"/>
            <a:ext cx="1126328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13A84270-8B93-4629-BC6A-E1EAE937A1ED}"/>
              </a:ext>
            </a:extLst>
          </p:cNvPr>
          <p:cNvSpPr txBox="1"/>
          <p:nvPr/>
        </p:nvSpPr>
        <p:spPr>
          <a:xfrm>
            <a:off x="7883919" y="4877361"/>
            <a:ext cx="2550697" cy="2773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PUT A TEXT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7D64E97B-BE36-4A9A-AC03-50E8ABEF59FF}"/>
              </a:ext>
            </a:extLst>
          </p:cNvPr>
          <p:cNvSpPr txBox="1"/>
          <p:nvPr/>
        </p:nvSpPr>
        <p:spPr>
          <a:xfrm>
            <a:off x="6801474" y="4814963"/>
            <a:ext cx="1126328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4FCC76C3-459E-49AA-B29B-A60078C9DF4C}"/>
              </a:ext>
            </a:extLst>
          </p:cNvPr>
          <p:cNvSpPr/>
          <p:nvPr/>
        </p:nvSpPr>
        <p:spPr>
          <a:xfrm>
            <a:off x="7973621" y="4174952"/>
            <a:ext cx="2171700" cy="128016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ounded Rectangle 23">
            <a:extLst>
              <a:ext uri="{FF2B5EF4-FFF2-40B4-BE49-F238E27FC236}">
                <a16:creationId xmlns:a16="http://schemas.microsoft.com/office/drawing/2014/main" id="{7CC02514-E89A-4D78-A212-3DC30E9CB9A8}"/>
              </a:ext>
            </a:extLst>
          </p:cNvPr>
          <p:cNvSpPr/>
          <p:nvPr/>
        </p:nvSpPr>
        <p:spPr>
          <a:xfrm>
            <a:off x="7973621" y="4174952"/>
            <a:ext cx="1227137" cy="128016"/>
          </a:xfrm>
          <a:prstGeom prst="roundRect">
            <a:avLst>
              <a:gd name="adj" fmla="val 50000"/>
            </a:avLst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97D7571F-B366-4E0A-B50F-82C661097097}"/>
              </a:ext>
            </a:extLst>
          </p:cNvPr>
          <p:cNvSpPr/>
          <p:nvPr/>
        </p:nvSpPr>
        <p:spPr>
          <a:xfrm>
            <a:off x="7973621" y="5168793"/>
            <a:ext cx="2171700" cy="128016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ounded Rectangle 36">
            <a:extLst>
              <a:ext uri="{FF2B5EF4-FFF2-40B4-BE49-F238E27FC236}">
                <a16:creationId xmlns:a16="http://schemas.microsoft.com/office/drawing/2014/main" id="{A1F254A3-4213-49B6-9F8D-D9E5BC5BE696}"/>
              </a:ext>
            </a:extLst>
          </p:cNvPr>
          <p:cNvSpPr/>
          <p:nvPr/>
        </p:nvSpPr>
        <p:spPr>
          <a:xfrm>
            <a:off x="7973621" y="5168793"/>
            <a:ext cx="1915318" cy="128016"/>
          </a:xfrm>
          <a:prstGeom prst="roundRect">
            <a:avLst>
              <a:gd name="adj" fmla="val 50000"/>
            </a:avLst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F35A70E-9844-4EEB-9067-98F518B9AEAF}"/>
              </a:ext>
            </a:extLst>
          </p:cNvPr>
          <p:cNvSpPr/>
          <p:nvPr/>
        </p:nvSpPr>
        <p:spPr>
          <a:xfrm>
            <a:off x="6981166" y="3421299"/>
            <a:ext cx="978450" cy="80304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8353F41-9AFA-4603-8B3F-ECF1EDEA62AF}"/>
              </a:ext>
            </a:extLst>
          </p:cNvPr>
          <p:cNvGrpSpPr/>
          <p:nvPr/>
        </p:nvGrpSpPr>
        <p:grpSpPr>
          <a:xfrm>
            <a:off x="6842743" y="2129099"/>
            <a:ext cx="4063796" cy="1168093"/>
            <a:chOff x="7566332" y="1725663"/>
            <a:chExt cx="4063796" cy="1168093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9310F332-A5E4-49FC-84D1-B545EFC7FBC9}"/>
                </a:ext>
              </a:extLst>
            </p:cNvPr>
            <p:cNvSpPr txBox="1"/>
            <p:nvPr/>
          </p:nvSpPr>
          <p:spPr>
            <a:xfrm>
              <a:off x="7566332" y="1725663"/>
              <a:ext cx="4063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cs typeface="+mn-ea"/>
                  <a:sym typeface="+mn-lt"/>
                </a:rPr>
                <a:t>Add title text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5BA2A41-8282-4558-B80D-A1E1CDBE4EA3}"/>
                </a:ext>
              </a:extLst>
            </p:cNvPr>
            <p:cNvSpPr/>
            <p:nvPr/>
          </p:nvSpPr>
          <p:spPr>
            <a:xfrm>
              <a:off x="7617132" y="2616757"/>
              <a:ext cx="34735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replace text, click add relevant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headlin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6934FED9-C118-4D5A-8BFE-9BB233F23D5C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5BD5883-319C-44EB-99B8-DFABA17BB4AF}"/>
              </a:ext>
            </a:extLst>
          </p:cNvPr>
          <p:cNvSpPr txBox="1"/>
          <p:nvPr/>
        </p:nvSpPr>
        <p:spPr>
          <a:xfrm>
            <a:off x="1338785" y="311625"/>
            <a:ext cx="343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0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0F517DB6-2C7E-4958-9FDE-0A78DF39C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82"/>
            <a:ext cx="12192000" cy="6353818"/>
          </a:xfrm>
          <a:prstGeom prst="rect">
            <a:avLst/>
          </a:prstGeom>
        </p:spPr>
      </p:pic>
      <p:sp>
        <p:nvSpPr>
          <p:cNvPr id="25" name="TextBox 34">
            <a:extLst>
              <a:ext uri="{FF2B5EF4-FFF2-40B4-BE49-F238E27FC236}">
                <a16:creationId xmlns:a16="http://schemas.microsoft.com/office/drawing/2014/main" id="{17540C44-55B2-483D-B009-C6B3FEFB3C42}"/>
              </a:ext>
            </a:extLst>
          </p:cNvPr>
          <p:cNvSpPr txBox="1"/>
          <p:nvPr/>
        </p:nvSpPr>
        <p:spPr>
          <a:xfrm flipH="1">
            <a:off x="1835415" y="1949164"/>
            <a:ext cx="4516157" cy="10525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3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PUT A TEXT dolor sit amet, a gravida quis wisi, elit diam sit donec maecenas lorem, sodales eget felis libero. Magna porta ante. Sed vitae lacus libero ante, venenatis elit vestibulum hendrerit integer.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43941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437">
            <a:extLst>
              <a:ext uri="{FF2B5EF4-FFF2-40B4-BE49-F238E27FC236}">
                <a16:creationId xmlns:a16="http://schemas.microsoft.com/office/drawing/2014/main" id="{943252B6-5D69-48D1-9574-26C56D9E1AF6}"/>
              </a:ext>
            </a:extLst>
          </p:cNvPr>
          <p:cNvSpPr txBox="1"/>
          <p:nvPr/>
        </p:nvSpPr>
        <p:spPr>
          <a:xfrm flipH="1">
            <a:off x="1835414" y="1600461"/>
            <a:ext cx="45161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cs typeface="+mn-ea"/>
                <a:sym typeface="+mn-lt"/>
              </a:rPr>
              <a:t>Editable Europe Map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A680DF5C-33BA-4206-95D5-861D5C4A24CE}"/>
              </a:ext>
            </a:extLst>
          </p:cNvPr>
          <p:cNvGrpSpPr/>
          <p:nvPr/>
        </p:nvGrpSpPr>
        <p:grpSpPr>
          <a:xfrm>
            <a:off x="1909043" y="3184294"/>
            <a:ext cx="2915241" cy="944871"/>
            <a:chOff x="1524994" y="3219891"/>
            <a:chExt cx="2915241" cy="944871"/>
          </a:xfrm>
        </p:grpSpPr>
        <p:sp>
          <p:nvSpPr>
            <p:cNvPr id="28" name="Oval 453">
              <a:extLst>
                <a:ext uri="{FF2B5EF4-FFF2-40B4-BE49-F238E27FC236}">
                  <a16:creationId xmlns:a16="http://schemas.microsoft.com/office/drawing/2014/main" id="{CBDD7AC9-A4B8-40E1-A8C6-0709369CD430}"/>
                </a:ext>
              </a:extLst>
            </p:cNvPr>
            <p:cNvSpPr/>
            <p:nvPr/>
          </p:nvSpPr>
          <p:spPr>
            <a:xfrm>
              <a:off x="1524994" y="3311008"/>
              <a:ext cx="552148" cy="552148"/>
            </a:xfrm>
            <a:prstGeom prst="ellipse">
              <a:avLst/>
            </a:prstGeom>
            <a:solidFill>
              <a:srgbClr val="36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454">
              <a:extLst>
                <a:ext uri="{FF2B5EF4-FFF2-40B4-BE49-F238E27FC236}">
                  <a16:creationId xmlns:a16="http://schemas.microsoft.com/office/drawing/2014/main" id="{D93EFAE4-C788-45AE-B7E6-1392891CF99E}"/>
                </a:ext>
              </a:extLst>
            </p:cNvPr>
            <p:cNvSpPr txBox="1"/>
            <p:nvPr/>
          </p:nvSpPr>
          <p:spPr>
            <a:xfrm>
              <a:off x="2120288" y="3219891"/>
              <a:ext cx="1893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Font typeface="Arial" panose="020B0604020202020204" pitchFamily="34" charset="0"/>
              </a:pPr>
              <a:r>
                <a:rPr lang="en-US" altLang="zh-CN" sz="1400" dirty="0">
                  <a:cs typeface="+mn-ea"/>
                  <a:sym typeface="+mn-lt"/>
                </a:rPr>
                <a:t>Add title text</a:t>
              </a:r>
              <a:endParaRPr lang="zh-CN" altLang="en-US" sz="1400" kern="0" dirty="0">
                <a:cs typeface="+mn-ea"/>
                <a:sym typeface="+mn-lt"/>
              </a:endParaRPr>
            </a:p>
          </p:txBody>
        </p:sp>
        <p:sp>
          <p:nvSpPr>
            <p:cNvPr id="30" name="TextBox 455">
              <a:extLst>
                <a:ext uri="{FF2B5EF4-FFF2-40B4-BE49-F238E27FC236}">
                  <a16:creationId xmlns:a16="http://schemas.microsoft.com/office/drawing/2014/main" id="{D0AA344C-B12B-412E-9AB5-3DADADCB9FC4}"/>
                </a:ext>
              </a:extLst>
            </p:cNvPr>
            <p:cNvSpPr txBox="1"/>
            <p:nvPr/>
          </p:nvSpPr>
          <p:spPr>
            <a:xfrm>
              <a:off x="1524994" y="3325472"/>
              <a:ext cx="5521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DB34955A-9256-4985-A6D8-72EE751BA131}"/>
                </a:ext>
              </a:extLst>
            </p:cNvPr>
            <p:cNvSpPr txBox="1"/>
            <p:nvPr/>
          </p:nvSpPr>
          <p:spPr>
            <a:xfrm>
              <a:off x="2120288" y="3433664"/>
              <a:ext cx="2319947" cy="7310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2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Suitable for all categories business and personal ipsa quae ab illo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Group 3">
            <a:extLst>
              <a:ext uri="{FF2B5EF4-FFF2-40B4-BE49-F238E27FC236}">
                <a16:creationId xmlns:a16="http://schemas.microsoft.com/office/drawing/2014/main" id="{6659B291-2741-4087-BF69-7C47D031D8B3}"/>
              </a:ext>
            </a:extLst>
          </p:cNvPr>
          <p:cNvGrpSpPr/>
          <p:nvPr/>
        </p:nvGrpSpPr>
        <p:grpSpPr>
          <a:xfrm>
            <a:off x="1909043" y="4120532"/>
            <a:ext cx="2915241" cy="944871"/>
            <a:chOff x="1524994" y="4156129"/>
            <a:chExt cx="2915241" cy="944871"/>
          </a:xfrm>
        </p:grpSpPr>
        <p:sp>
          <p:nvSpPr>
            <p:cNvPr id="33" name="Oval 457">
              <a:extLst>
                <a:ext uri="{FF2B5EF4-FFF2-40B4-BE49-F238E27FC236}">
                  <a16:creationId xmlns:a16="http://schemas.microsoft.com/office/drawing/2014/main" id="{44977247-6AB8-41BC-8B33-E13E35C43D5C}"/>
                </a:ext>
              </a:extLst>
            </p:cNvPr>
            <p:cNvSpPr/>
            <p:nvPr/>
          </p:nvSpPr>
          <p:spPr>
            <a:xfrm>
              <a:off x="1524994" y="4247246"/>
              <a:ext cx="552148" cy="5521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Box 458">
              <a:extLst>
                <a:ext uri="{FF2B5EF4-FFF2-40B4-BE49-F238E27FC236}">
                  <a16:creationId xmlns:a16="http://schemas.microsoft.com/office/drawing/2014/main" id="{49F2E9F6-B839-40CC-9F5F-E92F2CC2DAB4}"/>
                </a:ext>
              </a:extLst>
            </p:cNvPr>
            <p:cNvSpPr txBox="1"/>
            <p:nvPr/>
          </p:nvSpPr>
          <p:spPr>
            <a:xfrm>
              <a:off x="2120288" y="4156129"/>
              <a:ext cx="1893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Font typeface="Arial" panose="020B0604020202020204" pitchFamily="34" charset="0"/>
              </a:pPr>
              <a:r>
                <a:rPr lang="en-US" altLang="zh-CN" sz="1400" dirty="0">
                  <a:cs typeface="+mn-ea"/>
                  <a:sym typeface="+mn-lt"/>
                </a:rPr>
                <a:t>Add title text</a:t>
              </a:r>
              <a:endParaRPr lang="zh-CN" altLang="en-US" sz="1400" kern="0" dirty="0">
                <a:cs typeface="+mn-ea"/>
                <a:sym typeface="+mn-lt"/>
              </a:endParaRPr>
            </a:p>
          </p:txBody>
        </p:sp>
        <p:sp>
          <p:nvSpPr>
            <p:cNvPr id="35" name="TextBox 459">
              <a:extLst>
                <a:ext uri="{FF2B5EF4-FFF2-40B4-BE49-F238E27FC236}">
                  <a16:creationId xmlns:a16="http://schemas.microsoft.com/office/drawing/2014/main" id="{4077BE3F-0EC9-4A01-A147-C02330528ABF}"/>
                </a:ext>
              </a:extLst>
            </p:cNvPr>
            <p:cNvSpPr txBox="1"/>
            <p:nvPr/>
          </p:nvSpPr>
          <p:spPr>
            <a:xfrm>
              <a:off x="1524994" y="4261710"/>
              <a:ext cx="5521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0A549F3D-0D2B-4C4B-ABCC-EB1408D57E70}"/>
                </a:ext>
              </a:extLst>
            </p:cNvPr>
            <p:cNvSpPr txBox="1"/>
            <p:nvPr/>
          </p:nvSpPr>
          <p:spPr>
            <a:xfrm>
              <a:off x="2120288" y="4369902"/>
              <a:ext cx="2319947" cy="7310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2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Suitable for all categories business and personal ipsa quae ab illo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Group 4">
            <a:extLst>
              <a:ext uri="{FF2B5EF4-FFF2-40B4-BE49-F238E27FC236}">
                <a16:creationId xmlns:a16="http://schemas.microsoft.com/office/drawing/2014/main" id="{3F3CF904-7B2F-4D52-BF57-6F23C34159B8}"/>
              </a:ext>
            </a:extLst>
          </p:cNvPr>
          <p:cNvGrpSpPr/>
          <p:nvPr/>
        </p:nvGrpSpPr>
        <p:grpSpPr>
          <a:xfrm>
            <a:off x="1909043" y="5057898"/>
            <a:ext cx="2915241" cy="944871"/>
            <a:chOff x="1524994" y="5093495"/>
            <a:chExt cx="2915241" cy="944871"/>
          </a:xfrm>
        </p:grpSpPr>
        <p:sp>
          <p:nvSpPr>
            <p:cNvPr id="38" name="Oval 461">
              <a:extLst>
                <a:ext uri="{FF2B5EF4-FFF2-40B4-BE49-F238E27FC236}">
                  <a16:creationId xmlns:a16="http://schemas.microsoft.com/office/drawing/2014/main" id="{B8361C2F-776F-45D1-8E0E-F7985ADBD2D4}"/>
                </a:ext>
              </a:extLst>
            </p:cNvPr>
            <p:cNvSpPr/>
            <p:nvPr/>
          </p:nvSpPr>
          <p:spPr>
            <a:xfrm>
              <a:off x="1524994" y="5184612"/>
              <a:ext cx="552148" cy="552148"/>
            </a:xfrm>
            <a:prstGeom prst="ellipse">
              <a:avLst/>
            </a:prstGeom>
            <a:solidFill>
              <a:srgbClr val="36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TextBox 462">
              <a:extLst>
                <a:ext uri="{FF2B5EF4-FFF2-40B4-BE49-F238E27FC236}">
                  <a16:creationId xmlns:a16="http://schemas.microsoft.com/office/drawing/2014/main" id="{D38D99B7-EF2F-4903-A956-5FA5458AE05A}"/>
                </a:ext>
              </a:extLst>
            </p:cNvPr>
            <p:cNvSpPr txBox="1"/>
            <p:nvPr/>
          </p:nvSpPr>
          <p:spPr>
            <a:xfrm>
              <a:off x="2120288" y="5093495"/>
              <a:ext cx="1893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Font typeface="Arial" panose="020B0604020202020204" pitchFamily="34" charset="0"/>
              </a:pPr>
              <a:r>
                <a:rPr lang="en-US" altLang="zh-CN" sz="1400" dirty="0">
                  <a:cs typeface="+mn-ea"/>
                  <a:sym typeface="+mn-lt"/>
                </a:rPr>
                <a:t>Add title text</a:t>
              </a:r>
              <a:endParaRPr lang="zh-CN" altLang="en-US" sz="1400" kern="0" dirty="0">
                <a:cs typeface="+mn-ea"/>
                <a:sym typeface="+mn-lt"/>
              </a:endParaRPr>
            </a:p>
          </p:txBody>
        </p:sp>
        <p:sp>
          <p:nvSpPr>
            <p:cNvPr id="40" name="TextBox 463">
              <a:extLst>
                <a:ext uri="{FF2B5EF4-FFF2-40B4-BE49-F238E27FC236}">
                  <a16:creationId xmlns:a16="http://schemas.microsoft.com/office/drawing/2014/main" id="{4FB9BCDB-E630-4561-B1FC-6572A335C18E}"/>
                </a:ext>
              </a:extLst>
            </p:cNvPr>
            <p:cNvSpPr txBox="1"/>
            <p:nvPr/>
          </p:nvSpPr>
          <p:spPr>
            <a:xfrm>
              <a:off x="1524994" y="5199076"/>
              <a:ext cx="5521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8524CC96-BBF5-430F-B1AE-7280AA98F31A}"/>
                </a:ext>
              </a:extLst>
            </p:cNvPr>
            <p:cNvSpPr txBox="1"/>
            <p:nvPr/>
          </p:nvSpPr>
          <p:spPr>
            <a:xfrm>
              <a:off x="2120288" y="5307268"/>
              <a:ext cx="2319947" cy="7310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2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Suitable for all categories business and personal ipsa quae ab illo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74095376-510f-4957-9ec0-4227dfaccce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A7FE583-244E-4551-8552-FB2E8E625A5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805954" y="1977168"/>
            <a:ext cx="4978400" cy="3981450"/>
            <a:chOff x="3606800" y="1438275"/>
            <a:chExt cx="4978400" cy="3981450"/>
          </a:xfrm>
        </p:grpSpPr>
        <p:sp>
          <p:nvSpPr>
            <p:cNvPr id="58" name="ïṥļídê">
              <a:extLst>
                <a:ext uri="{FF2B5EF4-FFF2-40B4-BE49-F238E27FC236}">
                  <a16:creationId xmlns:a16="http://schemas.microsoft.com/office/drawing/2014/main" id="{889F8E28-B0F1-4028-93F5-B5D0F1B758DD}"/>
                </a:ext>
              </a:extLst>
            </p:cNvPr>
            <p:cNvSpPr/>
            <p:nvPr/>
          </p:nvSpPr>
          <p:spPr bwMode="auto">
            <a:xfrm>
              <a:off x="4046538" y="3354388"/>
              <a:ext cx="1266825" cy="1116013"/>
            </a:xfrm>
            <a:custGeom>
              <a:avLst/>
              <a:gdLst>
                <a:gd name="T0" fmla="*/ 562 w 798"/>
                <a:gd name="T1" fmla="*/ 703 h 703"/>
                <a:gd name="T2" fmla="*/ 798 w 798"/>
                <a:gd name="T3" fmla="*/ 334 h 703"/>
                <a:gd name="T4" fmla="*/ 272 w 798"/>
                <a:gd name="T5" fmla="*/ 0 h 703"/>
                <a:gd name="T6" fmla="*/ 0 w 798"/>
                <a:gd name="T7" fmla="*/ 427 h 703"/>
                <a:gd name="T8" fmla="*/ 435 w 798"/>
                <a:gd name="T9" fmla="*/ 703 h 703"/>
                <a:gd name="T10" fmla="*/ 562 w 798"/>
                <a:gd name="T11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703">
                  <a:moveTo>
                    <a:pt x="562" y="703"/>
                  </a:moveTo>
                  <a:lnTo>
                    <a:pt x="798" y="334"/>
                  </a:lnTo>
                  <a:lnTo>
                    <a:pt x="272" y="0"/>
                  </a:lnTo>
                  <a:lnTo>
                    <a:pt x="0" y="427"/>
                  </a:lnTo>
                  <a:lnTo>
                    <a:pt x="435" y="703"/>
                  </a:lnTo>
                  <a:lnTo>
                    <a:pt x="562" y="703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Sḻîďe">
              <a:extLst>
                <a:ext uri="{FF2B5EF4-FFF2-40B4-BE49-F238E27FC236}">
                  <a16:creationId xmlns:a16="http://schemas.microsoft.com/office/drawing/2014/main" id="{55BA33D0-7888-4640-B1DE-A0E79F18C009}"/>
                </a:ext>
              </a:extLst>
            </p:cNvPr>
            <p:cNvSpPr/>
            <p:nvPr/>
          </p:nvSpPr>
          <p:spPr bwMode="auto">
            <a:xfrm>
              <a:off x="4046538" y="3354388"/>
              <a:ext cx="1266825" cy="1116013"/>
            </a:xfrm>
            <a:custGeom>
              <a:avLst/>
              <a:gdLst>
                <a:gd name="T0" fmla="*/ 562 w 798"/>
                <a:gd name="T1" fmla="*/ 703 h 703"/>
                <a:gd name="T2" fmla="*/ 798 w 798"/>
                <a:gd name="T3" fmla="*/ 334 h 703"/>
                <a:gd name="T4" fmla="*/ 272 w 798"/>
                <a:gd name="T5" fmla="*/ 0 h 703"/>
                <a:gd name="T6" fmla="*/ 0 w 798"/>
                <a:gd name="T7" fmla="*/ 427 h 703"/>
                <a:gd name="T8" fmla="*/ 435 w 798"/>
                <a:gd name="T9" fmla="*/ 703 h 703"/>
                <a:gd name="T10" fmla="*/ 562 w 798"/>
                <a:gd name="T11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703">
                  <a:moveTo>
                    <a:pt x="562" y="703"/>
                  </a:moveTo>
                  <a:lnTo>
                    <a:pt x="798" y="334"/>
                  </a:lnTo>
                  <a:lnTo>
                    <a:pt x="272" y="0"/>
                  </a:lnTo>
                  <a:lnTo>
                    <a:pt x="0" y="427"/>
                  </a:lnTo>
                  <a:lnTo>
                    <a:pt x="435" y="703"/>
                  </a:lnTo>
                  <a:lnTo>
                    <a:pt x="562" y="7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iṧḻiḑé">
              <a:extLst>
                <a:ext uri="{FF2B5EF4-FFF2-40B4-BE49-F238E27FC236}">
                  <a16:creationId xmlns:a16="http://schemas.microsoft.com/office/drawing/2014/main" id="{986CE74D-7365-4350-827F-30C3BD20DAD3}"/>
                </a:ext>
              </a:extLst>
            </p:cNvPr>
            <p:cNvSpPr/>
            <p:nvPr/>
          </p:nvSpPr>
          <p:spPr bwMode="auto">
            <a:xfrm>
              <a:off x="7477125" y="2020888"/>
              <a:ext cx="328613" cy="274638"/>
            </a:xfrm>
            <a:custGeom>
              <a:avLst/>
              <a:gdLst>
                <a:gd name="T0" fmla="*/ 167 w 219"/>
                <a:gd name="T1" fmla="*/ 183 h 184"/>
                <a:gd name="T2" fmla="*/ 159 w 219"/>
                <a:gd name="T3" fmla="*/ 179 h 184"/>
                <a:gd name="T4" fmla="*/ 162 w 219"/>
                <a:gd name="T5" fmla="*/ 140 h 184"/>
                <a:gd name="T6" fmla="*/ 145 w 219"/>
                <a:gd name="T7" fmla="*/ 113 h 184"/>
                <a:gd name="T8" fmla="*/ 145 w 219"/>
                <a:gd name="T9" fmla="*/ 83 h 184"/>
                <a:gd name="T10" fmla="*/ 124 w 219"/>
                <a:gd name="T11" fmla="*/ 75 h 184"/>
                <a:gd name="T12" fmla="*/ 100 w 219"/>
                <a:gd name="T13" fmla="*/ 80 h 184"/>
                <a:gd name="T14" fmla="*/ 68 w 219"/>
                <a:gd name="T15" fmla="*/ 74 h 184"/>
                <a:gd name="T16" fmla="*/ 38 w 219"/>
                <a:gd name="T17" fmla="*/ 81 h 184"/>
                <a:gd name="T18" fmla="*/ 35 w 219"/>
                <a:gd name="T19" fmla="*/ 122 h 184"/>
                <a:gd name="T20" fmla="*/ 24 w 219"/>
                <a:gd name="T21" fmla="*/ 153 h 184"/>
                <a:gd name="T22" fmla="*/ 34 w 219"/>
                <a:gd name="T23" fmla="*/ 158 h 184"/>
                <a:gd name="T24" fmla="*/ 34 w 219"/>
                <a:gd name="T25" fmla="*/ 158 h 184"/>
                <a:gd name="T26" fmla="*/ 28 w 219"/>
                <a:gd name="T27" fmla="*/ 151 h 184"/>
                <a:gd name="T28" fmla="*/ 22 w 219"/>
                <a:gd name="T29" fmla="*/ 143 h 184"/>
                <a:gd name="T30" fmla="*/ 6 w 219"/>
                <a:gd name="T31" fmla="*/ 133 h 184"/>
                <a:gd name="T32" fmla="*/ 9 w 219"/>
                <a:gd name="T33" fmla="*/ 81 h 184"/>
                <a:gd name="T34" fmla="*/ 18 w 219"/>
                <a:gd name="T35" fmla="*/ 60 h 184"/>
                <a:gd name="T36" fmla="*/ 20 w 219"/>
                <a:gd name="T37" fmla="*/ 29 h 184"/>
                <a:gd name="T38" fmla="*/ 53 w 219"/>
                <a:gd name="T39" fmla="*/ 8 h 184"/>
                <a:gd name="T40" fmla="*/ 73 w 219"/>
                <a:gd name="T41" fmla="*/ 7 h 184"/>
                <a:gd name="T42" fmla="*/ 95 w 219"/>
                <a:gd name="T43" fmla="*/ 7 h 184"/>
                <a:gd name="T44" fmla="*/ 132 w 219"/>
                <a:gd name="T45" fmla="*/ 0 h 184"/>
                <a:gd name="T46" fmla="*/ 171 w 219"/>
                <a:gd name="T47" fmla="*/ 22 h 184"/>
                <a:gd name="T48" fmla="*/ 202 w 219"/>
                <a:gd name="T49" fmla="*/ 55 h 184"/>
                <a:gd name="T50" fmla="*/ 212 w 219"/>
                <a:gd name="T51" fmla="*/ 63 h 184"/>
                <a:gd name="T52" fmla="*/ 217 w 219"/>
                <a:gd name="T53" fmla="*/ 90 h 184"/>
                <a:gd name="T54" fmla="*/ 210 w 219"/>
                <a:gd name="T55" fmla="*/ 118 h 184"/>
                <a:gd name="T56" fmla="*/ 208 w 219"/>
                <a:gd name="T57" fmla="*/ 145 h 184"/>
                <a:gd name="T58" fmla="*/ 201 w 219"/>
                <a:gd name="T59" fmla="*/ 170 h 184"/>
                <a:gd name="T60" fmla="*/ 182 w 219"/>
                <a:gd name="T61" fmla="*/ 180 h 184"/>
                <a:gd name="T62" fmla="*/ 179 w 219"/>
                <a:gd name="T63" fmla="*/ 179 h 184"/>
                <a:gd name="T64" fmla="*/ 175 w 219"/>
                <a:gd name="T65" fmla="*/ 178 h 184"/>
                <a:gd name="T66" fmla="*/ 167 w 219"/>
                <a:gd name="T6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184">
                  <a:moveTo>
                    <a:pt x="167" y="183"/>
                  </a:moveTo>
                  <a:cubicBezTo>
                    <a:pt x="164" y="184"/>
                    <a:pt x="160" y="183"/>
                    <a:pt x="159" y="179"/>
                  </a:cubicBezTo>
                  <a:cubicBezTo>
                    <a:pt x="151" y="168"/>
                    <a:pt x="165" y="153"/>
                    <a:pt x="162" y="140"/>
                  </a:cubicBezTo>
                  <a:cubicBezTo>
                    <a:pt x="159" y="130"/>
                    <a:pt x="148" y="124"/>
                    <a:pt x="145" y="113"/>
                  </a:cubicBezTo>
                  <a:cubicBezTo>
                    <a:pt x="143" y="103"/>
                    <a:pt x="150" y="92"/>
                    <a:pt x="145" y="83"/>
                  </a:cubicBezTo>
                  <a:cubicBezTo>
                    <a:pt x="141" y="75"/>
                    <a:pt x="132" y="73"/>
                    <a:pt x="124" y="75"/>
                  </a:cubicBezTo>
                  <a:cubicBezTo>
                    <a:pt x="115" y="76"/>
                    <a:pt x="108" y="80"/>
                    <a:pt x="100" y="80"/>
                  </a:cubicBezTo>
                  <a:cubicBezTo>
                    <a:pt x="89" y="81"/>
                    <a:pt x="79" y="76"/>
                    <a:pt x="68" y="74"/>
                  </a:cubicBezTo>
                  <a:cubicBezTo>
                    <a:pt x="57" y="71"/>
                    <a:pt x="44" y="72"/>
                    <a:pt x="38" y="81"/>
                  </a:cubicBezTo>
                  <a:cubicBezTo>
                    <a:pt x="30" y="92"/>
                    <a:pt x="38" y="108"/>
                    <a:pt x="35" y="122"/>
                  </a:cubicBezTo>
                  <a:cubicBezTo>
                    <a:pt x="33" y="133"/>
                    <a:pt x="24" y="142"/>
                    <a:pt x="24" y="153"/>
                  </a:cubicBezTo>
                  <a:cubicBezTo>
                    <a:pt x="24" y="157"/>
                    <a:pt x="34" y="154"/>
                    <a:pt x="34" y="158"/>
                  </a:cubicBezTo>
                  <a:cubicBezTo>
                    <a:pt x="33" y="162"/>
                    <a:pt x="38" y="158"/>
                    <a:pt x="34" y="158"/>
                  </a:cubicBezTo>
                  <a:cubicBezTo>
                    <a:pt x="31" y="157"/>
                    <a:pt x="28" y="154"/>
                    <a:pt x="28" y="151"/>
                  </a:cubicBezTo>
                  <a:cubicBezTo>
                    <a:pt x="28" y="147"/>
                    <a:pt x="22" y="146"/>
                    <a:pt x="22" y="143"/>
                  </a:cubicBezTo>
                  <a:cubicBezTo>
                    <a:pt x="22" y="135"/>
                    <a:pt x="8" y="141"/>
                    <a:pt x="6" y="133"/>
                  </a:cubicBezTo>
                  <a:cubicBezTo>
                    <a:pt x="0" y="116"/>
                    <a:pt x="2" y="98"/>
                    <a:pt x="9" y="81"/>
                  </a:cubicBezTo>
                  <a:cubicBezTo>
                    <a:pt x="12" y="75"/>
                    <a:pt x="15" y="67"/>
                    <a:pt x="18" y="60"/>
                  </a:cubicBezTo>
                  <a:cubicBezTo>
                    <a:pt x="20" y="50"/>
                    <a:pt x="16" y="39"/>
                    <a:pt x="20" y="29"/>
                  </a:cubicBezTo>
                  <a:cubicBezTo>
                    <a:pt x="24" y="16"/>
                    <a:pt x="39" y="9"/>
                    <a:pt x="53" y="8"/>
                  </a:cubicBezTo>
                  <a:cubicBezTo>
                    <a:pt x="60" y="7"/>
                    <a:pt x="66" y="7"/>
                    <a:pt x="73" y="7"/>
                  </a:cubicBezTo>
                  <a:cubicBezTo>
                    <a:pt x="80" y="8"/>
                    <a:pt x="88" y="8"/>
                    <a:pt x="95" y="7"/>
                  </a:cubicBezTo>
                  <a:cubicBezTo>
                    <a:pt x="108" y="5"/>
                    <a:pt x="120" y="0"/>
                    <a:pt x="132" y="0"/>
                  </a:cubicBezTo>
                  <a:cubicBezTo>
                    <a:pt x="147" y="1"/>
                    <a:pt x="160" y="11"/>
                    <a:pt x="171" y="22"/>
                  </a:cubicBezTo>
                  <a:cubicBezTo>
                    <a:pt x="181" y="33"/>
                    <a:pt x="190" y="45"/>
                    <a:pt x="202" y="55"/>
                  </a:cubicBezTo>
                  <a:cubicBezTo>
                    <a:pt x="206" y="57"/>
                    <a:pt x="209" y="60"/>
                    <a:pt x="212" y="63"/>
                  </a:cubicBezTo>
                  <a:cubicBezTo>
                    <a:pt x="218" y="70"/>
                    <a:pt x="219" y="81"/>
                    <a:pt x="217" y="90"/>
                  </a:cubicBezTo>
                  <a:cubicBezTo>
                    <a:pt x="215" y="100"/>
                    <a:pt x="212" y="109"/>
                    <a:pt x="210" y="118"/>
                  </a:cubicBezTo>
                  <a:cubicBezTo>
                    <a:pt x="209" y="127"/>
                    <a:pt x="209" y="136"/>
                    <a:pt x="208" y="145"/>
                  </a:cubicBezTo>
                  <a:cubicBezTo>
                    <a:pt x="208" y="154"/>
                    <a:pt x="205" y="162"/>
                    <a:pt x="201" y="170"/>
                  </a:cubicBezTo>
                  <a:cubicBezTo>
                    <a:pt x="196" y="176"/>
                    <a:pt x="189" y="179"/>
                    <a:pt x="182" y="180"/>
                  </a:cubicBezTo>
                  <a:cubicBezTo>
                    <a:pt x="181" y="180"/>
                    <a:pt x="180" y="179"/>
                    <a:pt x="179" y="179"/>
                  </a:cubicBezTo>
                  <a:cubicBezTo>
                    <a:pt x="177" y="178"/>
                    <a:pt x="176" y="178"/>
                    <a:pt x="175" y="178"/>
                  </a:cubicBezTo>
                  <a:cubicBezTo>
                    <a:pt x="172" y="179"/>
                    <a:pt x="170" y="182"/>
                    <a:pt x="167" y="183"/>
                  </a:cubicBezTo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ś1îḍé">
              <a:extLst>
                <a:ext uri="{FF2B5EF4-FFF2-40B4-BE49-F238E27FC236}">
                  <a16:creationId xmlns:a16="http://schemas.microsoft.com/office/drawing/2014/main" id="{AEA8060E-3189-4430-97F9-8B5BE6F861F2}"/>
                </a:ext>
              </a:extLst>
            </p:cNvPr>
            <p:cNvSpPr/>
            <p:nvPr/>
          </p:nvSpPr>
          <p:spPr bwMode="auto">
            <a:xfrm>
              <a:off x="7847013" y="3252788"/>
              <a:ext cx="42863" cy="96838"/>
            </a:xfrm>
            <a:custGeom>
              <a:avLst/>
              <a:gdLst>
                <a:gd name="T0" fmla="*/ 27 w 27"/>
                <a:gd name="T1" fmla="*/ 6 h 61"/>
                <a:gd name="T2" fmla="*/ 17 w 27"/>
                <a:gd name="T3" fmla="*/ 61 h 61"/>
                <a:gd name="T4" fmla="*/ 0 w 27"/>
                <a:gd name="T5" fmla="*/ 36 h 61"/>
                <a:gd name="T6" fmla="*/ 11 w 27"/>
                <a:gd name="T7" fmla="*/ 0 h 61"/>
                <a:gd name="T8" fmla="*/ 27 w 27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1">
                  <a:moveTo>
                    <a:pt x="27" y="6"/>
                  </a:moveTo>
                  <a:lnTo>
                    <a:pt x="17" y="61"/>
                  </a:lnTo>
                  <a:lnTo>
                    <a:pt x="0" y="36"/>
                  </a:lnTo>
                  <a:lnTo>
                    <a:pt x="11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şḷídê">
              <a:extLst>
                <a:ext uri="{FF2B5EF4-FFF2-40B4-BE49-F238E27FC236}">
                  <a16:creationId xmlns:a16="http://schemas.microsoft.com/office/drawing/2014/main" id="{B831A024-833C-4EE8-8ADE-F5ED9B162E35}"/>
                </a:ext>
              </a:extLst>
            </p:cNvPr>
            <p:cNvSpPr/>
            <p:nvPr/>
          </p:nvSpPr>
          <p:spPr bwMode="auto">
            <a:xfrm>
              <a:off x="7847013" y="3252788"/>
              <a:ext cx="42863" cy="96838"/>
            </a:xfrm>
            <a:custGeom>
              <a:avLst/>
              <a:gdLst>
                <a:gd name="T0" fmla="*/ 27 w 27"/>
                <a:gd name="T1" fmla="*/ 6 h 61"/>
                <a:gd name="T2" fmla="*/ 17 w 27"/>
                <a:gd name="T3" fmla="*/ 61 h 61"/>
                <a:gd name="T4" fmla="*/ 0 w 27"/>
                <a:gd name="T5" fmla="*/ 36 h 61"/>
                <a:gd name="T6" fmla="*/ 11 w 27"/>
                <a:gd name="T7" fmla="*/ 0 h 61"/>
                <a:gd name="T8" fmla="*/ 27 w 27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1">
                  <a:moveTo>
                    <a:pt x="27" y="6"/>
                  </a:moveTo>
                  <a:lnTo>
                    <a:pt x="17" y="61"/>
                  </a:lnTo>
                  <a:lnTo>
                    <a:pt x="0" y="36"/>
                  </a:lnTo>
                  <a:lnTo>
                    <a:pt x="11" y="0"/>
                  </a:lnTo>
                  <a:lnTo>
                    <a:pt x="2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ṩ1idè">
              <a:extLst>
                <a:ext uri="{FF2B5EF4-FFF2-40B4-BE49-F238E27FC236}">
                  <a16:creationId xmlns:a16="http://schemas.microsoft.com/office/drawing/2014/main" id="{101CB171-58C6-442B-8C18-320D77B3A69D}"/>
                </a:ext>
              </a:extLst>
            </p:cNvPr>
            <p:cNvSpPr/>
            <p:nvPr/>
          </p:nvSpPr>
          <p:spPr bwMode="auto">
            <a:xfrm>
              <a:off x="7781925" y="2617788"/>
              <a:ext cx="133350" cy="685800"/>
            </a:xfrm>
            <a:custGeom>
              <a:avLst/>
              <a:gdLst>
                <a:gd name="T0" fmla="*/ 60 w 89"/>
                <a:gd name="T1" fmla="*/ 0 h 459"/>
                <a:gd name="T2" fmla="*/ 74 w 89"/>
                <a:gd name="T3" fmla="*/ 38 h 459"/>
                <a:gd name="T4" fmla="*/ 89 w 89"/>
                <a:gd name="T5" fmla="*/ 249 h 459"/>
                <a:gd name="T6" fmla="*/ 74 w 89"/>
                <a:gd name="T7" fmla="*/ 459 h 459"/>
                <a:gd name="T8" fmla="*/ 35 w 89"/>
                <a:gd name="T9" fmla="*/ 438 h 459"/>
                <a:gd name="T10" fmla="*/ 21 w 89"/>
                <a:gd name="T11" fmla="*/ 372 h 459"/>
                <a:gd name="T12" fmla="*/ 0 w 89"/>
                <a:gd name="T13" fmla="*/ 198 h 459"/>
                <a:gd name="T14" fmla="*/ 4 w 89"/>
                <a:gd name="T15" fmla="*/ 110 h 459"/>
                <a:gd name="T16" fmla="*/ 60 w 89"/>
                <a:gd name="T1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59">
                  <a:moveTo>
                    <a:pt x="60" y="0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89" y="235"/>
                    <a:pt x="89" y="249"/>
                  </a:cubicBezTo>
                  <a:cubicBezTo>
                    <a:pt x="89" y="264"/>
                    <a:pt x="78" y="451"/>
                    <a:pt x="74" y="459"/>
                  </a:cubicBezTo>
                  <a:cubicBezTo>
                    <a:pt x="74" y="459"/>
                    <a:pt x="57" y="434"/>
                    <a:pt x="35" y="438"/>
                  </a:cubicBezTo>
                  <a:cubicBezTo>
                    <a:pt x="12" y="442"/>
                    <a:pt x="21" y="372"/>
                    <a:pt x="21" y="37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$ľîḍê">
              <a:extLst>
                <a:ext uri="{FF2B5EF4-FFF2-40B4-BE49-F238E27FC236}">
                  <a16:creationId xmlns:a16="http://schemas.microsoft.com/office/drawing/2014/main" id="{6531CB37-90EF-4CAB-A00A-25881DF28668}"/>
                </a:ext>
              </a:extLst>
            </p:cNvPr>
            <p:cNvSpPr/>
            <p:nvPr/>
          </p:nvSpPr>
          <p:spPr bwMode="auto">
            <a:xfrm>
              <a:off x="7813675" y="2674938"/>
              <a:ext cx="101600" cy="628650"/>
            </a:xfrm>
            <a:custGeom>
              <a:avLst/>
              <a:gdLst>
                <a:gd name="T0" fmla="*/ 53 w 68"/>
                <a:gd name="T1" fmla="*/ 0 h 421"/>
                <a:gd name="T2" fmla="*/ 51 w 68"/>
                <a:gd name="T3" fmla="*/ 14 h 421"/>
                <a:gd name="T4" fmla="*/ 12 w 68"/>
                <a:gd name="T5" fmla="*/ 73 h 421"/>
                <a:gd name="T6" fmla="*/ 0 w 68"/>
                <a:gd name="T7" fmla="*/ 294 h 421"/>
                <a:gd name="T8" fmla="*/ 5 w 68"/>
                <a:gd name="T9" fmla="*/ 380 h 421"/>
                <a:gd name="T10" fmla="*/ 29 w 68"/>
                <a:gd name="T11" fmla="*/ 402 h 421"/>
                <a:gd name="T12" fmla="*/ 53 w 68"/>
                <a:gd name="T13" fmla="*/ 421 h 421"/>
                <a:gd name="T14" fmla="*/ 68 w 68"/>
                <a:gd name="T15" fmla="*/ 211 h 421"/>
                <a:gd name="T16" fmla="*/ 53 w 68"/>
                <a:gd name="T1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21">
                  <a:moveTo>
                    <a:pt x="53" y="0"/>
                  </a:moveTo>
                  <a:cubicBezTo>
                    <a:pt x="53" y="5"/>
                    <a:pt x="52" y="9"/>
                    <a:pt x="51" y="14"/>
                  </a:cubicBezTo>
                  <a:cubicBezTo>
                    <a:pt x="42" y="36"/>
                    <a:pt x="29" y="56"/>
                    <a:pt x="12" y="73"/>
                  </a:cubicBezTo>
                  <a:cubicBezTo>
                    <a:pt x="12" y="73"/>
                    <a:pt x="18" y="259"/>
                    <a:pt x="0" y="294"/>
                  </a:cubicBezTo>
                  <a:cubicBezTo>
                    <a:pt x="0" y="294"/>
                    <a:pt x="41" y="372"/>
                    <a:pt x="5" y="380"/>
                  </a:cubicBezTo>
                  <a:cubicBezTo>
                    <a:pt x="11" y="385"/>
                    <a:pt x="20" y="393"/>
                    <a:pt x="29" y="402"/>
                  </a:cubicBezTo>
                  <a:cubicBezTo>
                    <a:pt x="44" y="407"/>
                    <a:pt x="53" y="421"/>
                    <a:pt x="53" y="421"/>
                  </a:cubicBezTo>
                  <a:cubicBezTo>
                    <a:pt x="57" y="413"/>
                    <a:pt x="68" y="226"/>
                    <a:pt x="68" y="211"/>
                  </a:cubicBezTo>
                  <a:cubicBezTo>
                    <a:pt x="68" y="197"/>
                    <a:pt x="54" y="4"/>
                    <a:pt x="53" y="0"/>
                  </a:cubicBezTo>
                </a:path>
              </a:pathLst>
            </a:custGeom>
            <a:solidFill>
              <a:srgbClr val="4E5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íṥliḑê">
              <a:extLst>
                <a:ext uri="{FF2B5EF4-FFF2-40B4-BE49-F238E27FC236}">
                  <a16:creationId xmlns:a16="http://schemas.microsoft.com/office/drawing/2014/main" id="{30A75BCF-69FB-48E1-A0B8-008B16A95631}"/>
                </a:ext>
              </a:extLst>
            </p:cNvPr>
            <p:cNvSpPr/>
            <p:nvPr/>
          </p:nvSpPr>
          <p:spPr bwMode="auto">
            <a:xfrm>
              <a:off x="7496175" y="2208213"/>
              <a:ext cx="249238" cy="320675"/>
            </a:xfrm>
            <a:custGeom>
              <a:avLst/>
              <a:gdLst>
                <a:gd name="T0" fmla="*/ 159 w 166"/>
                <a:gd name="T1" fmla="*/ 61 h 215"/>
                <a:gd name="T2" fmla="*/ 141 w 166"/>
                <a:gd name="T3" fmla="*/ 194 h 215"/>
                <a:gd name="T4" fmla="*/ 0 w 166"/>
                <a:gd name="T5" fmla="*/ 158 h 215"/>
                <a:gd name="T6" fmla="*/ 4 w 166"/>
                <a:gd name="T7" fmla="*/ 144 h 215"/>
                <a:gd name="T8" fmla="*/ 32 w 166"/>
                <a:gd name="T9" fmla="*/ 61 h 215"/>
                <a:gd name="T10" fmla="*/ 159 w 166"/>
                <a:gd name="T11" fmla="*/ 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15">
                  <a:moveTo>
                    <a:pt x="159" y="61"/>
                  </a:moveTo>
                  <a:cubicBezTo>
                    <a:pt x="159" y="61"/>
                    <a:pt x="116" y="173"/>
                    <a:pt x="141" y="194"/>
                  </a:cubicBezTo>
                  <a:cubicBezTo>
                    <a:pt x="166" y="215"/>
                    <a:pt x="0" y="158"/>
                    <a:pt x="0" y="158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4"/>
                    <a:pt x="59" y="122"/>
                    <a:pt x="32" y="61"/>
                  </a:cubicBezTo>
                  <a:cubicBezTo>
                    <a:pt x="5" y="0"/>
                    <a:pt x="159" y="61"/>
                    <a:pt x="159" y="61"/>
                  </a:cubicBezTo>
                </a:path>
              </a:pathLst>
            </a:cu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ṧḻîḋê">
              <a:extLst>
                <a:ext uri="{FF2B5EF4-FFF2-40B4-BE49-F238E27FC236}">
                  <a16:creationId xmlns:a16="http://schemas.microsoft.com/office/drawing/2014/main" id="{89B16C32-0D6B-42F3-831B-56257E926556}"/>
                </a:ext>
              </a:extLst>
            </p:cNvPr>
            <p:cNvSpPr/>
            <p:nvPr/>
          </p:nvSpPr>
          <p:spPr bwMode="auto">
            <a:xfrm>
              <a:off x="7519988" y="2259013"/>
              <a:ext cx="215900" cy="215900"/>
            </a:xfrm>
            <a:custGeom>
              <a:avLst/>
              <a:gdLst>
                <a:gd name="T0" fmla="*/ 38 w 144"/>
                <a:gd name="T1" fmla="*/ 0 h 145"/>
                <a:gd name="T2" fmla="*/ 14 w 144"/>
                <a:gd name="T3" fmla="*/ 15 h 145"/>
                <a:gd name="T4" fmla="*/ 17 w 144"/>
                <a:gd name="T5" fmla="*/ 27 h 145"/>
                <a:gd name="T6" fmla="*/ 24 w 144"/>
                <a:gd name="T7" fmla="*/ 59 h 145"/>
                <a:gd name="T8" fmla="*/ 0 w 144"/>
                <a:gd name="T9" fmla="*/ 103 h 145"/>
                <a:gd name="T10" fmla="*/ 106 w 144"/>
                <a:gd name="T11" fmla="*/ 145 h 145"/>
                <a:gd name="T12" fmla="*/ 118 w 144"/>
                <a:gd name="T13" fmla="*/ 143 h 145"/>
                <a:gd name="T14" fmla="*/ 118 w 144"/>
                <a:gd name="T15" fmla="*/ 134 h 145"/>
                <a:gd name="T16" fmla="*/ 144 w 144"/>
                <a:gd name="T17" fmla="*/ 27 h 145"/>
                <a:gd name="T18" fmla="*/ 137 w 144"/>
                <a:gd name="T19" fmla="*/ 24 h 145"/>
                <a:gd name="T20" fmla="*/ 133 w 144"/>
                <a:gd name="T21" fmla="*/ 23 h 145"/>
                <a:gd name="T22" fmla="*/ 38 w 144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145">
                  <a:moveTo>
                    <a:pt x="38" y="0"/>
                  </a:moveTo>
                  <a:cubicBezTo>
                    <a:pt x="24" y="0"/>
                    <a:pt x="14" y="4"/>
                    <a:pt x="14" y="15"/>
                  </a:cubicBezTo>
                  <a:cubicBezTo>
                    <a:pt x="14" y="18"/>
                    <a:pt x="15" y="22"/>
                    <a:pt x="17" y="27"/>
                  </a:cubicBezTo>
                  <a:cubicBezTo>
                    <a:pt x="22" y="39"/>
                    <a:pt x="24" y="50"/>
                    <a:pt x="24" y="59"/>
                  </a:cubicBezTo>
                  <a:cubicBezTo>
                    <a:pt x="24" y="82"/>
                    <a:pt x="10" y="96"/>
                    <a:pt x="0" y="103"/>
                  </a:cubicBezTo>
                  <a:cubicBezTo>
                    <a:pt x="22" y="114"/>
                    <a:pt x="90" y="145"/>
                    <a:pt x="106" y="145"/>
                  </a:cubicBezTo>
                  <a:cubicBezTo>
                    <a:pt x="112" y="145"/>
                    <a:pt x="116" y="144"/>
                    <a:pt x="118" y="143"/>
                  </a:cubicBezTo>
                  <a:cubicBezTo>
                    <a:pt x="118" y="140"/>
                    <a:pt x="118" y="137"/>
                    <a:pt x="118" y="134"/>
                  </a:cubicBezTo>
                  <a:cubicBezTo>
                    <a:pt x="118" y="94"/>
                    <a:pt x="144" y="27"/>
                    <a:pt x="144" y="27"/>
                  </a:cubicBezTo>
                  <a:cubicBezTo>
                    <a:pt x="144" y="27"/>
                    <a:pt x="142" y="26"/>
                    <a:pt x="137" y="24"/>
                  </a:cubicBezTo>
                  <a:cubicBezTo>
                    <a:pt x="136" y="24"/>
                    <a:pt x="134" y="23"/>
                    <a:pt x="133" y="23"/>
                  </a:cubicBezTo>
                  <a:cubicBezTo>
                    <a:pt x="111" y="15"/>
                    <a:pt x="66" y="0"/>
                    <a:pt x="38" y="0"/>
                  </a:cubicBezTo>
                </a:path>
              </a:pathLst>
            </a:custGeom>
            <a:solidFill>
              <a:srgbClr val="90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i$1ide">
              <a:extLst>
                <a:ext uri="{FF2B5EF4-FFF2-40B4-BE49-F238E27FC236}">
                  <a16:creationId xmlns:a16="http://schemas.microsoft.com/office/drawing/2014/main" id="{1E83CD98-49D2-426F-BEC5-4FF486251BC8}"/>
                </a:ext>
              </a:extLst>
            </p:cNvPr>
            <p:cNvSpPr/>
            <p:nvPr/>
          </p:nvSpPr>
          <p:spPr bwMode="auto">
            <a:xfrm>
              <a:off x="7656513" y="4521200"/>
              <a:ext cx="450850" cy="192088"/>
            </a:xfrm>
            <a:custGeom>
              <a:avLst/>
              <a:gdLst>
                <a:gd name="T0" fmla="*/ 123 w 301"/>
                <a:gd name="T1" fmla="*/ 6 h 129"/>
                <a:gd name="T2" fmla="*/ 152 w 301"/>
                <a:gd name="T3" fmla="*/ 14 h 129"/>
                <a:gd name="T4" fmla="*/ 202 w 301"/>
                <a:gd name="T5" fmla="*/ 60 h 129"/>
                <a:gd name="T6" fmla="*/ 290 w 301"/>
                <a:gd name="T7" fmla="*/ 91 h 129"/>
                <a:gd name="T8" fmla="*/ 137 w 301"/>
                <a:gd name="T9" fmla="*/ 120 h 129"/>
                <a:gd name="T10" fmla="*/ 99 w 301"/>
                <a:gd name="T11" fmla="*/ 120 h 129"/>
                <a:gd name="T12" fmla="*/ 0 w 301"/>
                <a:gd name="T13" fmla="*/ 112 h 129"/>
                <a:gd name="T14" fmla="*/ 10 w 301"/>
                <a:gd name="T15" fmla="*/ 41 h 129"/>
                <a:gd name="T16" fmla="*/ 123 w 301"/>
                <a:gd name="T17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29">
                  <a:moveTo>
                    <a:pt x="123" y="6"/>
                  </a:moveTo>
                  <a:cubicBezTo>
                    <a:pt x="123" y="6"/>
                    <a:pt x="141" y="0"/>
                    <a:pt x="152" y="14"/>
                  </a:cubicBezTo>
                  <a:cubicBezTo>
                    <a:pt x="162" y="27"/>
                    <a:pt x="202" y="60"/>
                    <a:pt x="202" y="60"/>
                  </a:cubicBezTo>
                  <a:cubicBezTo>
                    <a:pt x="202" y="60"/>
                    <a:pt x="279" y="52"/>
                    <a:pt x="290" y="91"/>
                  </a:cubicBezTo>
                  <a:cubicBezTo>
                    <a:pt x="301" y="129"/>
                    <a:pt x="169" y="129"/>
                    <a:pt x="137" y="120"/>
                  </a:cubicBezTo>
                  <a:cubicBezTo>
                    <a:pt x="105" y="111"/>
                    <a:pt x="99" y="120"/>
                    <a:pt x="99" y="120"/>
                  </a:cubicBezTo>
                  <a:cubicBezTo>
                    <a:pt x="99" y="120"/>
                    <a:pt x="0" y="128"/>
                    <a:pt x="0" y="112"/>
                  </a:cubicBezTo>
                  <a:cubicBezTo>
                    <a:pt x="0" y="96"/>
                    <a:pt x="10" y="41"/>
                    <a:pt x="10" y="41"/>
                  </a:cubicBezTo>
                  <a:lnTo>
                    <a:pt x="123" y="6"/>
                  </a:lnTo>
                  <a:close/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iṩḻiḍè">
              <a:extLst>
                <a:ext uri="{FF2B5EF4-FFF2-40B4-BE49-F238E27FC236}">
                  <a16:creationId xmlns:a16="http://schemas.microsoft.com/office/drawing/2014/main" id="{451EE800-7D6C-4DBC-8481-3DCA27DECD98}"/>
                </a:ext>
              </a:extLst>
            </p:cNvPr>
            <p:cNvSpPr/>
            <p:nvPr/>
          </p:nvSpPr>
          <p:spPr bwMode="auto">
            <a:xfrm>
              <a:off x="7231063" y="4654550"/>
              <a:ext cx="242888" cy="258763"/>
            </a:xfrm>
            <a:custGeom>
              <a:avLst/>
              <a:gdLst>
                <a:gd name="T0" fmla="*/ 93 w 162"/>
                <a:gd name="T1" fmla="*/ 6 h 174"/>
                <a:gd name="T2" fmla="*/ 111 w 162"/>
                <a:gd name="T3" fmla="*/ 59 h 174"/>
                <a:gd name="T4" fmla="*/ 133 w 162"/>
                <a:gd name="T5" fmla="*/ 145 h 174"/>
                <a:gd name="T6" fmla="*/ 0 w 162"/>
                <a:gd name="T7" fmla="*/ 136 h 174"/>
                <a:gd name="T8" fmla="*/ 0 w 162"/>
                <a:gd name="T9" fmla="*/ 63 h 174"/>
                <a:gd name="T10" fmla="*/ 22 w 162"/>
                <a:gd name="T11" fmla="*/ 6 h 174"/>
                <a:gd name="T12" fmla="*/ 93 w 162"/>
                <a:gd name="T13" fmla="*/ 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74">
                  <a:moveTo>
                    <a:pt x="93" y="6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111" y="59"/>
                    <a:pt x="162" y="130"/>
                    <a:pt x="133" y="145"/>
                  </a:cubicBezTo>
                  <a:cubicBezTo>
                    <a:pt x="104" y="160"/>
                    <a:pt x="0" y="174"/>
                    <a:pt x="0" y="13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1" y="11"/>
                    <a:pt x="22" y="6"/>
                  </a:cubicBezTo>
                  <a:cubicBezTo>
                    <a:pt x="32" y="0"/>
                    <a:pt x="93" y="6"/>
                    <a:pt x="93" y="6"/>
                  </a:cubicBezTo>
                  <a:close/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išḷíḓè">
              <a:extLst>
                <a:ext uri="{FF2B5EF4-FFF2-40B4-BE49-F238E27FC236}">
                  <a16:creationId xmlns:a16="http://schemas.microsoft.com/office/drawing/2014/main" id="{95475F36-4E54-4F9A-AD2D-73B40D2BC00A}"/>
                </a:ext>
              </a:extLst>
            </p:cNvPr>
            <p:cNvSpPr/>
            <p:nvPr/>
          </p:nvSpPr>
          <p:spPr bwMode="auto">
            <a:xfrm>
              <a:off x="7240588" y="3144838"/>
              <a:ext cx="655638" cy="1541463"/>
            </a:xfrm>
            <a:custGeom>
              <a:avLst/>
              <a:gdLst>
                <a:gd name="T0" fmla="*/ 381 w 437"/>
                <a:gd name="T1" fmla="*/ 59 h 1030"/>
                <a:gd name="T2" fmla="*/ 435 w 437"/>
                <a:gd name="T3" fmla="*/ 114 h 1030"/>
                <a:gd name="T4" fmla="*/ 408 w 437"/>
                <a:gd name="T5" fmla="*/ 547 h 1030"/>
                <a:gd name="T6" fmla="*/ 393 w 437"/>
                <a:gd name="T7" fmla="*/ 824 h 1030"/>
                <a:gd name="T8" fmla="*/ 402 w 437"/>
                <a:gd name="T9" fmla="*/ 903 h 1030"/>
                <a:gd name="T10" fmla="*/ 416 w 437"/>
                <a:gd name="T11" fmla="*/ 922 h 1030"/>
                <a:gd name="T12" fmla="*/ 280 w 437"/>
                <a:gd name="T13" fmla="*/ 971 h 1030"/>
                <a:gd name="T14" fmla="*/ 243 w 437"/>
                <a:gd name="T15" fmla="*/ 489 h 1030"/>
                <a:gd name="T16" fmla="*/ 141 w 437"/>
                <a:gd name="T17" fmla="*/ 840 h 1030"/>
                <a:gd name="T18" fmla="*/ 103 w 437"/>
                <a:gd name="T19" fmla="*/ 1026 h 1030"/>
                <a:gd name="T20" fmla="*/ 4 w 437"/>
                <a:gd name="T21" fmla="*/ 1019 h 1030"/>
                <a:gd name="T22" fmla="*/ 9 w 437"/>
                <a:gd name="T23" fmla="*/ 879 h 1030"/>
                <a:gd name="T24" fmla="*/ 81 w 437"/>
                <a:gd name="T25" fmla="*/ 453 h 1030"/>
                <a:gd name="T26" fmla="*/ 72 w 437"/>
                <a:gd name="T27" fmla="*/ 98 h 1030"/>
                <a:gd name="T28" fmla="*/ 79 w 437"/>
                <a:gd name="T29" fmla="*/ 36 h 1030"/>
                <a:gd name="T30" fmla="*/ 172 w 437"/>
                <a:gd name="T31" fmla="*/ 0 h 1030"/>
                <a:gd name="T32" fmla="*/ 284 w 437"/>
                <a:gd name="T33" fmla="*/ 13 h 1030"/>
                <a:gd name="T34" fmla="*/ 381 w 437"/>
                <a:gd name="T35" fmla="*/ 5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7" h="1030">
                  <a:moveTo>
                    <a:pt x="381" y="59"/>
                  </a:moveTo>
                  <a:cubicBezTo>
                    <a:pt x="381" y="59"/>
                    <a:pt x="437" y="108"/>
                    <a:pt x="435" y="114"/>
                  </a:cubicBezTo>
                  <a:cubicBezTo>
                    <a:pt x="434" y="121"/>
                    <a:pt x="408" y="547"/>
                    <a:pt x="408" y="547"/>
                  </a:cubicBezTo>
                  <a:cubicBezTo>
                    <a:pt x="393" y="824"/>
                    <a:pt x="393" y="824"/>
                    <a:pt x="393" y="824"/>
                  </a:cubicBezTo>
                  <a:cubicBezTo>
                    <a:pt x="393" y="824"/>
                    <a:pt x="412" y="889"/>
                    <a:pt x="402" y="903"/>
                  </a:cubicBezTo>
                  <a:cubicBezTo>
                    <a:pt x="393" y="918"/>
                    <a:pt x="416" y="922"/>
                    <a:pt x="416" y="922"/>
                  </a:cubicBezTo>
                  <a:cubicBezTo>
                    <a:pt x="416" y="922"/>
                    <a:pt x="320" y="1008"/>
                    <a:pt x="280" y="971"/>
                  </a:cubicBezTo>
                  <a:cubicBezTo>
                    <a:pt x="243" y="489"/>
                    <a:pt x="243" y="489"/>
                    <a:pt x="243" y="489"/>
                  </a:cubicBezTo>
                  <a:cubicBezTo>
                    <a:pt x="141" y="840"/>
                    <a:pt x="141" y="840"/>
                    <a:pt x="141" y="840"/>
                  </a:cubicBezTo>
                  <a:cubicBezTo>
                    <a:pt x="141" y="840"/>
                    <a:pt x="123" y="1026"/>
                    <a:pt x="103" y="1026"/>
                  </a:cubicBezTo>
                  <a:cubicBezTo>
                    <a:pt x="83" y="1026"/>
                    <a:pt x="2" y="1030"/>
                    <a:pt x="4" y="1019"/>
                  </a:cubicBezTo>
                  <a:cubicBezTo>
                    <a:pt x="5" y="1008"/>
                    <a:pt x="0" y="927"/>
                    <a:pt x="9" y="879"/>
                  </a:cubicBezTo>
                  <a:cubicBezTo>
                    <a:pt x="18" y="832"/>
                    <a:pt x="81" y="453"/>
                    <a:pt x="81" y="453"/>
                  </a:cubicBezTo>
                  <a:cubicBezTo>
                    <a:pt x="81" y="453"/>
                    <a:pt x="86" y="128"/>
                    <a:pt x="72" y="98"/>
                  </a:cubicBezTo>
                  <a:cubicBezTo>
                    <a:pt x="58" y="68"/>
                    <a:pt x="79" y="36"/>
                    <a:pt x="79" y="3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381" y="59"/>
                    <a:pt x="381" y="59"/>
                    <a:pt x="381" y="59"/>
                  </a:cubicBezTo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iṡḻíḋê">
              <a:extLst>
                <a:ext uri="{FF2B5EF4-FFF2-40B4-BE49-F238E27FC236}">
                  <a16:creationId xmlns:a16="http://schemas.microsoft.com/office/drawing/2014/main" id="{AC3A4717-B3CA-4B69-8028-4852BEF5B0E7}"/>
                </a:ext>
              </a:extLst>
            </p:cNvPr>
            <p:cNvSpPr/>
            <p:nvPr/>
          </p:nvSpPr>
          <p:spPr bwMode="auto">
            <a:xfrm>
              <a:off x="7502525" y="2087563"/>
              <a:ext cx="279400" cy="277813"/>
            </a:xfrm>
            <a:prstGeom prst="ellipse">
              <a:avLst/>
            </a:pr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i$ľîḍè">
              <a:extLst>
                <a:ext uri="{FF2B5EF4-FFF2-40B4-BE49-F238E27FC236}">
                  <a16:creationId xmlns:a16="http://schemas.microsoft.com/office/drawing/2014/main" id="{D2CCCA17-962A-4C51-B20E-D9FE3EBC3277}"/>
                </a:ext>
              </a:extLst>
            </p:cNvPr>
            <p:cNvSpPr/>
            <p:nvPr/>
          </p:nvSpPr>
          <p:spPr bwMode="auto">
            <a:xfrm>
              <a:off x="7300913" y="2408238"/>
              <a:ext cx="608013" cy="919163"/>
            </a:xfrm>
            <a:custGeom>
              <a:avLst/>
              <a:gdLst>
                <a:gd name="T0" fmla="*/ 2 w 406"/>
                <a:gd name="T1" fmla="*/ 80 h 615"/>
                <a:gd name="T2" fmla="*/ 61 w 406"/>
                <a:gd name="T3" fmla="*/ 27 h 615"/>
                <a:gd name="T4" fmla="*/ 139 w 406"/>
                <a:gd name="T5" fmla="*/ 0 h 615"/>
                <a:gd name="T6" fmla="*/ 252 w 406"/>
                <a:gd name="T7" fmla="*/ 45 h 615"/>
                <a:gd name="T8" fmla="*/ 271 w 406"/>
                <a:gd name="T9" fmla="*/ 33 h 615"/>
                <a:gd name="T10" fmla="*/ 344 w 406"/>
                <a:gd name="T11" fmla="*/ 89 h 615"/>
                <a:gd name="T12" fmla="*/ 393 w 406"/>
                <a:gd name="T13" fmla="*/ 192 h 615"/>
                <a:gd name="T14" fmla="*/ 354 w 406"/>
                <a:gd name="T15" fmla="*/ 251 h 615"/>
                <a:gd name="T16" fmla="*/ 342 w 406"/>
                <a:gd name="T17" fmla="*/ 472 h 615"/>
                <a:gd name="T18" fmla="*/ 345 w 406"/>
                <a:gd name="T19" fmla="*/ 558 h 615"/>
                <a:gd name="T20" fmla="*/ 261 w 406"/>
                <a:gd name="T21" fmla="*/ 557 h 615"/>
                <a:gd name="T22" fmla="*/ 126 w 406"/>
                <a:gd name="T23" fmla="*/ 563 h 615"/>
                <a:gd name="T24" fmla="*/ 81 w 406"/>
                <a:gd name="T25" fmla="*/ 572 h 615"/>
                <a:gd name="T26" fmla="*/ 43 w 406"/>
                <a:gd name="T27" fmla="*/ 585 h 615"/>
                <a:gd name="T28" fmla="*/ 22 w 406"/>
                <a:gd name="T29" fmla="*/ 615 h 615"/>
                <a:gd name="T30" fmla="*/ 13 w 406"/>
                <a:gd name="T31" fmla="*/ 558 h 615"/>
                <a:gd name="T32" fmla="*/ 2 w 406"/>
                <a:gd name="T33" fmla="*/ 8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6" h="615">
                  <a:moveTo>
                    <a:pt x="2" y="80"/>
                  </a:moveTo>
                  <a:cubicBezTo>
                    <a:pt x="12" y="54"/>
                    <a:pt x="34" y="34"/>
                    <a:pt x="61" y="27"/>
                  </a:cubicBezTo>
                  <a:cubicBezTo>
                    <a:pt x="87" y="20"/>
                    <a:pt x="114" y="11"/>
                    <a:pt x="139" y="0"/>
                  </a:cubicBezTo>
                  <a:cubicBezTo>
                    <a:pt x="139" y="0"/>
                    <a:pt x="233" y="45"/>
                    <a:pt x="252" y="45"/>
                  </a:cubicBezTo>
                  <a:cubicBezTo>
                    <a:pt x="271" y="45"/>
                    <a:pt x="271" y="33"/>
                    <a:pt x="271" y="33"/>
                  </a:cubicBezTo>
                  <a:cubicBezTo>
                    <a:pt x="271" y="33"/>
                    <a:pt x="318" y="84"/>
                    <a:pt x="344" y="89"/>
                  </a:cubicBezTo>
                  <a:cubicBezTo>
                    <a:pt x="369" y="95"/>
                    <a:pt x="406" y="157"/>
                    <a:pt x="393" y="192"/>
                  </a:cubicBezTo>
                  <a:cubicBezTo>
                    <a:pt x="384" y="214"/>
                    <a:pt x="371" y="234"/>
                    <a:pt x="354" y="251"/>
                  </a:cubicBezTo>
                  <a:cubicBezTo>
                    <a:pt x="354" y="251"/>
                    <a:pt x="360" y="437"/>
                    <a:pt x="342" y="472"/>
                  </a:cubicBezTo>
                  <a:cubicBezTo>
                    <a:pt x="342" y="472"/>
                    <a:pt x="385" y="553"/>
                    <a:pt x="345" y="558"/>
                  </a:cubicBezTo>
                  <a:cubicBezTo>
                    <a:pt x="329" y="560"/>
                    <a:pt x="296" y="559"/>
                    <a:pt x="261" y="557"/>
                  </a:cubicBezTo>
                  <a:cubicBezTo>
                    <a:pt x="205" y="555"/>
                    <a:pt x="142" y="552"/>
                    <a:pt x="126" y="563"/>
                  </a:cubicBezTo>
                  <a:cubicBezTo>
                    <a:pt x="113" y="572"/>
                    <a:pt x="96" y="572"/>
                    <a:pt x="81" y="572"/>
                  </a:cubicBezTo>
                  <a:cubicBezTo>
                    <a:pt x="63" y="571"/>
                    <a:pt x="47" y="571"/>
                    <a:pt x="43" y="585"/>
                  </a:cubicBezTo>
                  <a:cubicBezTo>
                    <a:pt x="37" y="610"/>
                    <a:pt x="22" y="615"/>
                    <a:pt x="22" y="615"/>
                  </a:cubicBezTo>
                  <a:cubicBezTo>
                    <a:pt x="22" y="615"/>
                    <a:pt x="0" y="579"/>
                    <a:pt x="13" y="558"/>
                  </a:cubicBezTo>
                  <a:cubicBezTo>
                    <a:pt x="26" y="537"/>
                    <a:pt x="2" y="80"/>
                    <a:pt x="2" y="80"/>
                  </a:cubicBezTo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ṥliďê">
              <a:extLst>
                <a:ext uri="{FF2B5EF4-FFF2-40B4-BE49-F238E27FC236}">
                  <a16:creationId xmlns:a16="http://schemas.microsoft.com/office/drawing/2014/main" id="{961B9A21-4BC6-4CB5-9650-DFF6E6C90D53}"/>
                </a:ext>
              </a:extLst>
            </p:cNvPr>
            <p:cNvSpPr/>
            <p:nvPr/>
          </p:nvSpPr>
          <p:spPr bwMode="auto">
            <a:xfrm>
              <a:off x="7388225" y="3275013"/>
              <a:ext cx="95250" cy="144463"/>
            </a:xfrm>
            <a:custGeom>
              <a:avLst/>
              <a:gdLst>
                <a:gd name="T0" fmla="*/ 42 w 63"/>
                <a:gd name="T1" fmla="*/ 0 h 97"/>
                <a:gd name="T2" fmla="*/ 63 w 63"/>
                <a:gd name="T3" fmla="*/ 14 h 97"/>
                <a:gd name="T4" fmla="*/ 31 w 63"/>
                <a:gd name="T5" fmla="*/ 95 h 97"/>
                <a:gd name="T6" fmla="*/ 0 w 63"/>
                <a:gd name="T7" fmla="*/ 28 h 97"/>
                <a:gd name="T8" fmla="*/ 42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42" y="0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40" y="92"/>
                    <a:pt x="31" y="95"/>
                  </a:cubicBezTo>
                  <a:cubicBezTo>
                    <a:pt x="22" y="97"/>
                    <a:pt x="0" y="28"/>
                    <a:pt x="0" y="28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ṡ1íḍê">
              <a:extLst>
                <a:ext uri="{FF2B5EF4-FFF2-40B4-BE49-F238E27FC236}">
                  <a16:creationId xmlns:a16="http://schemas.microsoft.com/office/drawing/2014/main" id="{1C998F25-7FD7-4B51-9C4C-E6E1DDC5E472}"/>
                </a:ext>
              </a:extLst>
            </p:cNvPr>
            <p:cNvSpPr/>
            <p:nvPr/>
          </p:nvSpPr>
          <p:spPr bwMode="auto">
            <a:xfrm>
              <a:off x="7500938" y="2005013"/>
              <a:ext cx="327025" cy="277813"/>
            </a:xfrm>
            <a:custGeom>
              <a:avLst/>
              <a:gdLst>
                <a:gd name="T0" fmla="*/ 167 w 218"/>
                <a:gd name="T1" fmla="*/ 184 h 185"/>
                <a:gd name="T2" fmla="*/ 158 w 218"/>
                <a:gd name="T3" fmla="*/ 180 h 185"/>
                <a:gd name="T4" fmla="*/ 162 w 218"/>
                <a:gd name="T5" fmla="*/ 141 h 185"/>
                <a:gd name="T6" fmla="*/ 145 w 218"/>
                <a:gd name="T7" fmla="*/ 114 h 185"/>
                <a:gd name="T8" fmla="*/ 145 w 218"/>
                <a:gd name="T9" fmla="*/ 83 h 185"/>
                <a:gd name="T10" fmla="*/ 123 w 218"/>
                <a:gd name="T11" fmla="*/ 75 h 185"/>
                <a:gd name="T12" fmla="*/ 100 w 218"/>
                <a:gd name="T13" fmla="*/ 81 h 185"/>
                <a:gd name="T14" fmla="*/ 68 w 218"/>
                <a:gd name="T15" fmla="*/ 74 h 185"/>
                <a:gd name="T16" fmla="*/ 38 w 218"/>
                <a:gd name="T17" fmla="*/ 82 h 185"/>
                <a:gd name="T18" fmla="*/ 35 w 218"/>
                <a:gd name="T19" fmla="*/ 123 h 185"/>
                <a:gd name="T20" fmla="*/ 6 w 218"/>
                <a:gd name="T21" fmla="*/ 134 h 185"/>
                <a:gd name="T22" fmla="*/ 9 w 218"/>
                <a:gd name="T23" fmla="*/ 82 h 185"/>
                <a:gd name="T24" fmla="*/ 18 w 218"/>
                <a:gd name="T25" fmla="*/ 61 h 185"/>
                <a:gd name="T26" fmla="*/ 20 w 218"/>
                <a:gd name="T27" fmla="*/ 30 h 185"/>
                <a:gd name="T28" fmla="*/ 53 w 218"/>
                <a:gd name="T29" fmla="*/ 8 h 185"/>
                <a:gd name="T30" fmla="*/ 95 w 218"/>
                <a:gd name="T31" fmla="*/ 7 h 185"/>
                <a:gd name="T32" fmla="*/ 132 w 218"/>
                <a:gd name="T33" fmla="*/ 1 h 185"/>
                <a:gd name="T34" fmla="*/ 171 w 218"/>
                <a:gd name="T35" fmla="*/ 23 h 185"/>
                <a:gd name="T36" fmla="*/ 202 w 218"/>
                <a:gd name="T37" fmla="*/ 55 h 185"/>
                <a:gd name="T38" fmla="*/ 212 w 218"/>
                <a:gd name="T39" fmla="*/ 64 h 185"/>
                <a:gd name="T40" fmla="*/ 217 w 218"/>
                <a:gd name="T41" fmla="*/ 91 h 185"/>
                <a:gd name="T42" fmla="*/ 210 w 218"/>
                <a:gd name="T43" fmla="*/ 119 h 185"/>
                <a:gd name="T44" fmla="*/ 208 w 218"/>
                <a:gd name="T45" fmla="*/ 145 h 185"/>
                <a:gd name="T46" fmla="*/ 200 w 218"/>
                <a:gd name="T47" fmla="*/ 171 h 185"/>
                <a:gd name="T48" fmla="*/ 182 w 218"/>
                <a:gd name="T49" fmla="*/ 180 h 185"/>
                <a:gd name="T50" fmla="*/ 175 w 218"/>
                <a:gd name="T51" fmla="*/ 179 h 185"/>
                <a:gd name="T52" fmla="*/ 167 w 218"/>
                <a:gd name="T53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8" h="185">
                  <a:moveTo>
                    <a:pt x="167" y="184"/>
                  </a:moveTo>
                  <a:cubicBezTo>
                    <a:pt x="164" y="185"/>
                    <a:pt x="160" y="183"/>
                    <a:pt x="158" y="180"/>
                  </a:cubicBezTo>
                  <a:cubicBezTo>
                    <a:pt x="151" y="169"/>
                    <a:pt x="165" y="154"/>
                    <a:pt x="162" y="141"/>
                  </a:cubicBezTo>
                  <a:cubicBezTo>
                    <a:pt x="159" y="131"/>
                    <a:pt x="147" y="124"/>
                    <a:pt x="145" y="114"/>
                  </a:cubicBezTo>
                  <a:cubicBezTo>
                    <a:pt x="143" y="104"/>
                    <a:pt x="150" y="92"/>
                    <a:pt x="145" y="83"/>
                  </a:cubicBezTo>
                  <a:cubicBezTo>
                    <a:pt x="141" y="76"/>
                    <a:pt x="132" y="74"/>
                    <a:pt x="123" y="75"/>
                  </a:cubicBezTo>
                  <a:cubicBezTo>
                    <a:pt x="115" y="77"/>
                    <a:pt x="108" y="80"/>
                    <a:pt x="100" y="81"/>
                  </a:cubicBezTo>
                  <a:cubicBezTo>
                    <a:pt x="89" y="81"/>
                    <a:pt x="78" y="77"/>
                    <a:pt x="68" y="74"/>
                  </a:cubicBezTo>
                  <a:cubicBezTo>
                    <a:pt x="57" y="72"/>
                    <a:pt x="44" y="73"/>
                    <a:pt x="38" y="82"/>
                  </a:cubicBezTo>
                  <a:cubicBezTo>
                    <a:pt x="30" y="93"/>
                    <a:pt x="38" y="109"/>
                    <a:pt x="35" y="123"/>
                  </a:cubicBezTo>
                  <a:cubicBezTo>
                    <a:pt x="33" y="134"/>
                    <a:pt x="8" y="141"/>
                    <a:pt x="6" y="134"/>
                  </a:cubicBezTo>
                  <a:cubicBezTo>
                    <a:pt x="0" y="117"/>
                    <a:pt x="1" y="98"/>
                    <a:pt x="9" y="82"/>
                  </a:cubicBezTo>
                  <a:cubicBezTo>
                    <a:pt x="12" y="75"/>
                    <a:pt x="15" y="68"/>
                    <a:pt x="18" y="61"/>
                  </a:cubicBezTo>
                  <a:cubicBezTo>
                    <a:pt x="20" y="51"/>
                    <a:pt x="16" y="40"/>
                    <a:pt x="20" y="30"/>
                  </a:cubicBezTo>
                  <a:cubicBezTo>
                    <a:pt x="24" y="17"/>
                    <a:pt x="39" y="10"/>
                    <a:pt x="53" y="8"/>
                  </a:cubicBezTo>
                  <a:cubicBezTo>
                    <a:pt x="67" y="7"/>
                    <a:pt x="81" y="10"/>
                    <a:pt x="95" y="7"/>
                  </a:cubicBezTo>
                  <a:cubicBezTo>
                    <a:pt x="108" y="6"/>
                    <a:pt x="120" y="0"/>
                    <a:pt x="132" y="1"/>
                  </a:cubicBezTo>
                  <a:cubicBezTo>
                    <a:pt x="147" y="2"/>
                    <a:pt x="160" y="12"/>
                    <a:pt x="171" y="23"/>
                  </a:cubicBezTo>
                  <a:cubicBezTo>
                    <a:pt x="181" y="33"/>
                    <a:pt x="190" y="46"/>
                    <a:pt x="202" y="55"/>
                  </a:cubicBezTo>
                  <a:cubicBezTo>
                    <a:pt x="205" y="58"/>
                    <a:pt x="209" y="61"/>
                    <a:pt x="212" y="64"/>
                  </a:cubicBezTo>
                  <a:cubicBezTo>
                    <a:pt x="218" y="71"/>
                    <a:pt x="218" y="82"/>
                    <a:pt x="217" y="91"/>
                  </a:cubicBezTo>
                  <a:cubicBezTo>
                    <a:pt x="215" y="100"/>
                    <a:pt x="211" y="109"/>
                    <a:pt x="210" y="119"/>
                  </a:cubicBezTo>
                  <a:cubicBezTo>
                    <a:pt x="208" y="127"/>
                    <a:pt x="209" y="136"/>
                    <a:pt x="208" y="145"/>
                  </a:cubicBezTo>
                  <a:cubicBezTo>
                    <a:pt x="208" y="154"/>
                    <a:pt x="205" y="163"/>
                    <a:pt x="200" y="171"/>
                  </a:cubicBezTo>
                  <a:cubicBezTo>
                    <a:pt x="196" y="177"/>
                    <a:pt x="189" y="180"/>
                    <a:pt x="182" y="180"/>
                  </a:cubicBezTo>
                  <a:cubicBezTo>
                    <a:pt x="179" y="180"/>
                    <a:pt x="177" y="178"/>
                    <a:pt x="175" y="179"/>
                  </a:cubicBezTo>
                  <a:cubicBezTo>
                    <a:pt x="172" y="179"/>
                    <a:pt x="170" y="182"/>
                    <a:pt x="167" y="184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$1ïdé">
              <a:extLst>
                <a:ext uri="{FF2B5EF4-FFF2-40B4-BE49-F238E27FC236}">
                  <a16:creationId xmlns:a16="http://schemas.microsoft.com/office/drawing/2014/main" id="{771955FE-2216-427D-9215-295EE52FD9AB}"/>
                </a:ext>
              </a:extLst>
            </p:cNvPr>
            <p:cNvSpPr/>
            <p:nvPr/>
          </p:nvSpPr>
          <p:spPr bwMode="auto">
            <a:xfrm>
              <a:off x="7167563" y="2557463"/>
              <a:ext cx="165100" cy="673100"/>
            </a:xfrm>
            <a:custGeom>
              <a:avLst/>
              <a:gdLst>
                <a:gd name="T0" fmla="*/ 92 w 111"/>
                <a:gd name="T1" fmla="*/ 0 h 450"/>
                <a:gd name="T2" fmla="*/ 21 w 111"/>
                <a:gd name="T3" fmla="*/ 299 h 450"/>
                <a:gd name="T4" fmla="*/ 104 w 111"/>
                <a:gd name="T5" fmla="*/ 450 h 450"/>
                <a:gd name="T6" fmla="*/ 92 w 111"/>
                <a:gd name="T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450">
                  <a:moveTo>
                    <a:pt x="92" y="0"/>
                  </a:moveTo>
                  <a:cubicBezTo>
                    <a:pt x="68" y="61"/>
                    <a:pt x="0" y="242"/>
                    <a:pt x="21" y="299"/>
                  </a:cubicBezTo>
                  <a:cubicBezTo>
                    <a:pt x="35" y="339"/>
                    <a:pt x="74" y="403"/>
                    <a:pt x="104" y="450"/>
                  </a:cubicBezTo>
                  <a:cubicBezTo>
                    <a:pt x="111" y="394"/>
                    <a:pt x="96" y="83"/>
                    <a:pt x="9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iṣ1îḍê">
              <a:extLst>
                <a:ext uri="{FF2B5EF4-FFF2-40B4-BE49-F238E27FC236}">
                  <a16:creationId xmlns:a16="http://schemas.microsoft.com/office/drawing/2014/main" id="{11A57B0D-20F6-4A5E-8B82-58ECB23154F2}"/>
                </a:ext>
              </a:extLst>
            </p:cNvPr>
            <p:cNvSpPr/>
            <p:nvPr/>
          </p:nvSpPr>
          <p:spPr bwMode="auto">
            <a:xfrm>
              <a:off x="7361238" y="3257550"/>
              <a:ext cx="127000" cy="63500"/>
            </a:xfrm>
            <a:custGeom>
              <a:avLst/>
              <a:gdLst>
                <a:gd name="T0" fmla="*/ 77 w 84"/>
                <a:gd name="T1" fmla="*/ 0 h 42"/>
                <a:gd name="T2" fmla="*/ 47 w 84"/>
                <a:gd name="T3" fmla="*/ 4 h 42"/>
                <a:gd name="T4" fmla="*/ 40 w 84"/>
                <a:gd name="T5" fmla="*/ 4 h 42"/>
                <a:gd name="T6" fmla="*/ 33 w 84"/>
                <a:gd name="T7" fmla="*/ 4 h 42"/>
                <a:gd name="T8" fmla="*/ 2 w 84"/>
                <a:gd name="T9" fmla="*/ 17 h 42"/>
                <a:gd name="T10" fmla="*/ 0 w 84"/>
                <a:gd name="T11" fmla="*/ 23 h 42"/>
                <a:gd name="T12" fmla="*/ 13 w 84"/>
                <a:gd name="T13" fmla="*/ 42 h 42"/>
                <a:gd name="T14" fmla="*/ 18 w 84"/>
                <a:gd name="T15" fmla="*/ 41 h 42"/>
                <a:gd name="T16" fmla="*/ 18 w 84"/>
                <a:gd name="T17" fmla="*/ 39 h 42"/>
                <a:gd name="T18" fmla="*/ 60 w 84"/>
                <a:gd name="T19" fmla="*/ 11 h 42"/>
                <a:gd name="T20" fmla="*/ 75 w 84"/>
                <a:gd name="T21" fmla="*/ 21 h 42"/>
                <a:gd name="T22" fmla="*/ 82 w 84"/>
                <a:gd name="T23" fmla="*/ 10 h 42"/>
                <a:gd name="T24" fmla="*/ 77 w 84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2">
                  <a:moveTo>
                    <a:pt x="77" y="0"/>
                  </a:moveTo>
                  <a:cubicBezTo>
                    <a:pt x="68" y="3"/>
                    <a:pt x="57" y="4"/>
                    <a:pt x="47" y="4"/>
                  </a:cubicBezTo>
                  <a:cubicBezTo>
                    <a:pt x="45" y="4"/>
                    <a:pt x="42" y="4"/>
                    <a:pt x="40" y="4"/>
                  </a:cubicBezTo>
                  <a:cubicBezTo>
                    <a:pt x="37" y="4"/>
                    <a:pt x="35" y="4"/>
                    <a:pt x="33" y="4"/>
                  </a:cubicBezTo>
                  <a:cubicBezTo>
                    <a:pt x="18" y="4"/>
                    <a:pt x="5" y="5"/>
                    <a:pt x="2" y="17"/>
                  </a:cubicBezTo>
                  <a:cubicBezTo>
                    <a:pt x="2" y="19"/>
                    <a:pt x="1" y="21"/>
                    <a:pt x="0" y="23"/>
                  </a:cubicBezTo>
                  <a:cubicBezTo>
                    <a:pt x="8" y="35"/>
                    <a:pt x="13" y="42"/>
                    <a:pt x="13" y="42"/>
                  </a:cubicBezTo>
                  <a:cubicBezTo>
                    <a:pt x="13" y="42"/>
                    <a:pt x="15" y="42"/>
                    <a:pt x="18" y="41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8"/>
                    <a:pt x="84" y="14"/>
                    <a:pt x="82" y="10"/>
                  </a:cubicBezTo>
                  <a:cubicBezTo>
                    <a:pt x="81" y="8"/>
                    <a:pt x="79" y="4"/>
                    <a:pt x="77" y="0"/>
                  </a:cubicBezTo>
                </a:path>
              </a:pathLst>
            </a:custGeom>
            <a:solidFill>
              <a:srgbClr val="2A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šḻiďê">
              <a:extLst>
                <a:ext uri="{FF2B5EF4-FFF2-40B4-BE49-F238E27FC236}">
                  <a16:creationId xmlns:a16="http://schemas.microsoft.com/office/drawing/2014/main" id="{F55B4FFC-131D-40AE-9A5D-C49AD451B9A6}"/>
                </a:ext>
              </a:extLst>
            </p:cNvPr>
            <p:cNvSpPr/>
            <p:nvPr/>
          </p:nvSpPr>
          <p:spPr bwMode="auto">
            <a:xfrm>
              <a:off x="7305675" y="2527300"/>
              <a:ext cx="171450" cy="765175"/>
            </a:xfrm>
            <a:custGeom>
              <a:avLst/>
              <a:gdLst>
                <a:gd name="T0" fmla="*/ 9 w 115"/>
                <a:gd name="T1" fmla="*/ 0 h 511"/>
                <a:gd name="T2" fmla="*/ 0 w 115"/>
                <a:gd name="T3" fmla="*/ 20 h 511"/>
                <a:gd name="T4" fmla="*/ 12 w 115"/>
                <a:gd name="T5" fmla="*/ 470 h 511"/>
                <a:gd name="T6" fmla="*/ 38 w 115"/>
                <a:gd name="T7" fmla="*/ 511 h 511"/>
                <a:gd name="T8" fmla="*/ 40 w 115"/>
                <a:gd name="T9" fmla="*/ 505 h 511"/>
                <a:gd name="T10" fmla="*/ 71 w 115"/>
                <a:gd name="T11" fmla="*/ 492 h 511"/>
                <a:gd name="T12" fmla="*/ 78 w 115"/>
                <a:gd name="T13" fmla="*/ 492 h 511"/>
                <a:gd name="T14" fmla="*/ 85 w 115"/>
                <a:gd name="T15" fmla="*/ 492 h 511"/>
                <a:gd name="T16" fmla="*/ 115 w 115"/>
                <a:gd name="T17" fmla="*/ 488 h 511"/>
                <a:gd name="T18" fmla="*/ 56 w 115"/>
                <a:gd name="T19" fmla="*/ 367 h 511"/>
                <a:gd name="T20" fmla="*/ 38 w 115"/>
                <a:gd name="T21" fmla="*/ 258 h 511"/>
                <a:gd name="T22" fmla="*/ 73 w 115"/>
                <a:gd name="T23" fmla="*/ 32 h 511"/>
                <a:gd name="T24" fmla="*/ 52 w 115"/>
                <a:gd name="T25" fmla="*/ 23 h 511"/>
                <a:gd name="T26" fmla="*/ 9 w 115"/>
                <a:gd name="T2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511">
                  <a:moveTo>
                    <a:pt x="9" y="0"/>
                  </a:moveTo>
                  <a:cubicBezTo>
                    <a:pt x="9" y="0"/>
                    <a:pt x="5" y="7"/>
                    <a:pt x="0" y="20"/>
                  </a:cubicBezTo>
                  <a:cubicBezTo>
                    <a:pt x="4" y="103"/>
                    <a:pt x="19" y="414"/>
                    <a:pt x="12" y="470"/>
                  </a:cubicBezTo>
                  <a:cubicBezTo>
                    <a:pt x="22" y="486"/>
                    <a:pt x="31" y="501"/>
                    <a:pt x="38" y="511"/>
                  </a:cubicBezTo>
                  <a:cubicBezTo>
                    <a:pt x="39" y="509"/>
                    <a:pt x="40" y="507"/>
                    <a:pt x="40" y="505"/>
                  </a:cubicBezTo>
                  <a:cubicBezTo>
                    <a:pt x="43" y="493"/>
                    <a:pt x="56" y="492"/>
                    <a:pt x="71" y="492"/>
                  </a:cubicBezTo>
                  <a:cubicBezTo>
                    <a:pt x="73" y="492"/>
                    <a:pt x="75" y="492"/>
                    <a:pt x="78" y="492"/>
                  </a:cubicBezTo>
                  <a:cubicBezTo>
                    <a:pt x="80" y="492"/>
                    <a:pt x="83" y="492"/>
                    <a:pt x="85" y="492"/>
                  </a:cubicBezTo>
                  <a:cubicBezTo>
                    <a:pt x="95" y="492"/>
                    <a:pt x="106" y="491"/>
                    <a:pt x="115" y="488"/>
                  </a:cubicBezTo>
                  <a:cubicBezTo>
                    <a:pt x="99" y="457"/>
                    <a:pt x="60" y="378"/>
                    <a:pt x="56" y="367"/>
                  </a:cubicBezTo>
                  <a:cubicBezTo>
                    <a:pt x="52" y="353"/>
                    <a:pt x="26" y="267"/>
                    <a:pt x="38" y="258"/>
                  </a:cubicBezTo>
                  <a:cubicBezTo>
                    <a:pt x="50" y="248"/>
                    <a:pt x="73" y="32"/>
                    <a:pt x="73" y="3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E5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îṩ1îdê">
              <a:extLst>
                <a:ext uri="{FF2B5EF4-FFF2-40B4-BE49-F238E27FC236}">
                  <a16:creationId xmlns:a16="http://schemas.microsoft.com/office/drawing/2014/main" id="{B6D542F8-BAD1-47F6-866E-65FC1C87E90B}"/>
                </a:ext>
              </a:extLst>
            </p:cNvPr>
            <p:cNvSpPr/>
            <p:nvPr/>
          </p:nvSpPr>
          <p:spPr bwMode="auto">
            <a:xfrm>
              <a:off x="7388225" y="3275013"/>
              <a:ext cx="85725" cy="44450"/>
            </a:xfrm>
            <a:custGeom>
              <a:avLst/>
              <a:gdLst>
                <a:gd name="T0" fmla="*/ 42 w 57"/>
                <a:gd name="T1" fmla="*/ 0 h 30"/>
                <a:gd name="T2" fmla="*/ 0 w 57"/>
                <a:gd name="T3" fmla="*/ 28 h 30"/>
                <a:gd name="T4" fmla="*/ 0 w 57"/>
                <a:gd name="T5" fmla="*/ 30 h 30"/>
                <a:gd name="T6" fmla="*/ 57 w 57"/>
                <a:gd name="T7" fmla="*/ 10 h 30"/>
                <a:gd name="T8" fmla="*/ 42 w 5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0">
                  <a:moveTo>
                    <a:pt x="42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30"/>
                  </a:cubicBezTo>
                  <a:cubicBezTo>
                    <a:pt x="13" y="27"/>
                    <a:pt x="43" y="19"/>
                    <a:pt x="57" y="1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90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šḻïdè">
              <a:extLst>
                <a:ext uri="{FF2B5EF4-FFF2-40B4-BE49-F238E27FC236}">
                  <a16:creationId xmlns:a16="http://schemas.microsoft.com/office/drawing/2014/main" id="{5FF6A681-0D13-4051-926F-198B9D1C3063}"/>
                </a:ext>
              </a:extLst>
            </p:cNvPr>
            <p:cNvSpPr/>
            <p:nvPr/>
          </p:nvSpPr>
          <p:spPr bwMode="auto">
            <a:xfrm>
              <a:off x="7145338" y="2505075"/>
              <a:ext cx="338138" cy="815975"/>
            </a:xfrm>
            <a:custGeom>
              <a:avLst/>
              <a:gdLst>
                <a:gd name="T0" fmla="*/ 158 w 225"/>
                <a:gd name="T1" fmla="*/ 0 h 545"/>
                <a:gd name="T2" fmla="*/ 105 w 225"/>
                <a:gd name="T3" fmla="*/ 15 h 545"/>
                <a:gd name="T4" fmla="*/ 26 w 225"/>
                <a:gd name="T5" fmla="*/ 334 h 545"/>
                <a:gd name="T6" fmla="*/ 148 w 225"/>
                <a:gd name="T7" fmla="*/ 545 h 545"/>
                <a:gd name="T8" fmla="*/ 217 w 225"/>
                <a:gd name="T9" fmla="*/ 513 h 545"/>
                <a:gd name="T10" fmla="*/ 153 w 225"/>
                <a:gd name="T11" fmla="*/ 382 h 545"/>
                <a:gd name="T12" fmla="*/ 134 w 225"/>
                <a:gd name="T13" fmla="*/ 273 h 545"/>
                <a:gd name="T14" fmla="*/ 204 w 225"/>
                <a:gd name="T15" fmla="*/ 34 h 545"/>
                <a:gd name="T16" fmla="*/ 158 w 225"/>
                <a:gd name="T1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545">
                  <a:moveTo>
                    <a:pt x="158" y="0"/>
                  </a:move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0" y="265"/>
                    <a:pt x="26" y="334"/>
                  </a:cubicBezTo>
                  <a:cubicBezTo>
                    <a:pt x="51" y="403"/>
                    <a:pt x="148" y="545"/>
                    <a:pt x="148" y="545"/>
                  </a:cubicBezTo>
                  <a:cubicBezTo>
                    <a:pt x="148" y="545"/>
                    <a:pt x="225" y="529"/>
                    <a:pt x="217" y="513"/>
                  </a:cubicBezTo>
                  <a:cubicBezTo>
                    <a:pt x="209" y="497"/>
                    <a:pt x="157" y="395"/>
                    <a:pt x="153" y="382"/>
                  </a:cubicBezTo>
                  <a:cubicBezTo>
                    <a:pt x="149" y="368"/>
                    <a:pt x="122" y="282"/>
                    <a:pt x="134" y="273"/>
                  </a:cubicBezTo>
                  <a:cubicBezTo>
                    <a:pt x="146" y="263"/>
                    <a:pt x="204" y="34"/>
                    <a:pt x="204" y="34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šḻïḍe">
              <a:extLst>
                <a:ext uri="{FF2B5EF4-FFF2-40B4-BE49-F238E27FC236}">
                  <a16:creationId xmlns:a16="http://schemas.microsoft.com/office/drawing/2014/main" id="{17704E17-ABD7-4E19-AB10-9D06C21426C3}"/>
                </a:ext>
              </a:extLst>
            </p:cNvPr>
            <p:cNvSpPr/>
            <p:nvPr/>
          </p:nvSpPr>
          <p:spPr bwMode="auto">
            <a:xfrm>
              <a:off x="6635750" y="2146300"/>
              <a:ext cx="434975" cy="433388"/>
            </a:xfrm>
            <a:custGeom>
              <a:avLst/>
              <a:gdLst>
                <a:gd name="T0" fmla="*/ 115 w 274"/>
                <a:gd name="T1" fmla="*/ 0 h 273"/>
                <a:gd name="T2" fmla="*/ 274 w 274"/>
                <a:gd name="T3" fmla="*/ 113 h 273"/>
                <a:gd name="T4" fmla="*/ 161 w 274"/>
                <a:gd name="T5" fmla="*/ 273 h 273"/>
                <a:gd name="T6" fmla="*/ 0 w 274"/>
                <a:gd name="T7" fmla="*/ 159 h 273"/>
                <a:gd name="T8" fmla="*/ 115 w 274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3">
                  <a:moveTo>
                    <a:pt x="115" y="0"/>
                  </a:moveTo>
                  <a:lnTo>
                    <a:pt x="274" y="113"/>
                  </a:lnTo>
                  <a:lnTo>
                    <a:pt x="161" y="273"/>
                  </a:lnTo>
                  <a:lnTo>
                    <a:pt x="0" y="1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ïślîḑé">
              <a:extLst>
                <a:ext uri="{FF2B5EF4-FFF2-40B4-BE49-F238E27FC236}">
                  <a16:creationId xmlns:a16="http://schemas.microsoft.com/office/drawing/2014/main" id="{5B4C8C9A-7254-41A4-8A28-DF2F3A30CD61}"/>
                </a:ext>
              </a:extLst>
            </p:cNvPr>
            <p:cNvSpPr/>
            <p:nvPr/>
          </p:nvSpPr>
          <p:spPr bwMode="auto">
            <a:xfrm>
              <a:off x="3733800" y="5276850"/>
              <a:ext cx="2190750" cy="14287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ṩ1íḋe">
              <a:extLst>
                <a:ext uri="{FF2B5EF4-FFF2-40B4-BE49-F238E27FC236}">
                  <a16:creationId xmlns:a16="http://schemas.microsoft.com/office/drawing/2014/main" id="{8D3A852C-202B-4991-90E8-59C6E3ECC64A}"/>
                </a:ext>
              </a:extLst>
            </p:cNvPr>
            <p:cNvSpPr/>
            <p:nvPr/>
          </p:nvSpPr>
          <p:spPr bwMode="auto">
            <a:xfrm>
              <a:off x="6394450" y="4979988"/>
              <a:ext cx="2190750" cy="14287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ïśļiḑê">
              <a:extLst>
                <a:ext uri="{FF2B5EF4-FFF2-40B4-BE49-F238E27FC236}">
                  <a16:creationId xmlns:a16="http://schemas.microsoft.com/office/drawing/2014/main" id="{EB465F10-3EE7-4B7A-A129-6160B4262993}"/>
                </a:ext>
              </a:extLst>
            </p:cNvPr>
            <p:cNvSpPr/>
            <p:nvPr/>
          </p:nvSpPr>
          <p:spPr bwMode="auto">
            <a:xfrm>
              <a:off x="3733800" y="4906963"/>
              <a:ext cx="3741738" cy="1588"/>
            </a:xfrm>
            <a:prstGeom prst="line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ïṡ1iḓe">
              <a:extLst>
                <a:ext uri="{FF2B5EF4-FFF2-40B4-BE49-F238E27FC236}">
                  <a16:creationId xmlns:a16="http://schemas.microsoft.com/office/drawing/2014/main" id="{3F0969D0-2743-4279-BD36-E23050B941A9}"/>
                </a:ext>
              </a:extLst>
            </p:cNvPr>
            <p:cNvSpPr/>
            <p:nvPr/>
          </p:nvSpPr>
          <p:spPr bwMode="auto">
            <a:xfrm>
              <a:off x="6983413" y="2716213"/>
              <a:ext cx="133350" cy="131763"/>
            </a:xfrm>
            <a:prstGeom prst="ellipse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ïśļïḍé">
              <a:extLst>
                <a:ext uri="{FF2B5EF4-FFF2-40B4-BE49-F238E27FC236}">
                  <a16:creationId xmlns:a16="http://schemas.microsoft.com/office/drawing/2014/main" id="{FC067EB7-BB6C-44FA-A805-A9147DECA15F}"/>
                </a:ext>
              </a:extLst>
            </p:cNvPr>
            <p:cNvSpPr/>
            <p:nvPr/>
          </p:nvSpPr>
          <p:spPr bwMode="auto">
            <a:xfrm>
              <a:off x="4394200" y="1836738"/>
              <a:ext cx="142875" cy="142875"/>
            </a:xfrm>
            <a:prstGeom prst="rect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ïsľïḋé">
              <a:extLst>
                <a:ext uri="{FF2B5EF4-FFF2-40B4-BE49-F238E27FC236}">
                  <a16:creationId xmlns:a16="http://schemas.microsoft.com/office/drawing/2014/main" id="{74206D42-6070-45B6-8BF1-20B9A3430525}"/>
                </a:ext>
              </a:extLst>
            </p:cNvPr>
            <p:cNvSpPr/>
            <p:nvPr/>
          </p:nvSpPr>
          <p:spPr bwMode="auto">
            <a:xfrm>
              <a:off x="4579938" y="3841750"/>
              <a:ext cx="142875" cy="142875"/>
            </a:xfrm>
            <a:prstGeom prst="rect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îSḻíḋé">
              <a:extLst>
                <a:ext uri="{FF2B5EF4-FFF2-40B4-BE49-F238E27FC236}">
                  <a16:creationId xmlns:a16="http://schemas.microsoft.com/office/drawing/2014/main" id="{A221E0F6-709C-4E2D-B0E1-F67802C083DD}"/>
                </a:ext>
              </a:extLst>
            </p:cNvPr>
            <p:cNvSpPr/>
            <p:nvPr/>
          </p:nvSpPr>
          <p:spPr bwMode="auto">
            <a:xfrm flipV="1">
              <a:off x="3800475" y="4471988"/>
              <a:ext cx="0" cy="446088"/>
            </a:xfrm>
            <a:prstGeom prst="line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ṧļïďé">
              <a:extLst>
                <a:ext uri="{FF2B5EF4-FFF2-40B4-BE49-F238E27FC236}">
                  <a16:creationId xmlns:a16="http://schemas.microsoft.com/office/drawing/2014/main" id="{DDBBA894-A10D-44CE-BDA1-E422F5A7713D}"/>
                </a:ext>
              </a:extLst>
            </p:cNvPr>
            <p:cNvSpPr/>
            <p:nvPr/>
          </p:nvSpPr>
          <p:spPr bwMode="auto">
            <a:xfrm>
              <a:off x="3736975" y="4410075"/>
              <a:ext cx="125413" cy="125413"/>
            </a:xfrm>
            <a:prstGeom prst="ellipse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ïşlïde">
              <a:extLst>
                <a:ext uri="{FF2B5EF4-FFF2-40B4-BE49-F238E27FC236}">
                  <a16:creationId xmlns:a16="http://schemas.microsoft.com/office/drawing/2014/main" id="{76EA1811-7829-4C35-8E4A-96B1E4B3F32D}"/>
                </a:ext>
              </a:extLst>
            </p:cNvPr>
            <p:cNvSpPr/>
            <p:nvPr/>
          </p:nvSpPr>
          <p:spPr bwMode="auto">
            <a:xfrm>
              <a:off x="3606800" y="4552950"/>
              <a:ext cx="193675" cy="195263"/>
            </a:xfrm>
            <a:custGeom>
              <a:avLst/>
              <a:gdLst>
                <a:gd name="T0" fmla="*/ 129 w 129"/>
                <a:gd name="T1" fmla="*/ 130 h 130"/>
                <a:gd name="T2" fmla="*/ 0 w 129"/>
                <a:gd name="T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" h="130">
                  <a:moveTo>
                    <a:pt x="129" y="130"/>
                  </a:moveTo>
                  <a:cubicBezTo>
                    <a:pt x="129" y="130"/>
                    <a:pt x="123" y="0"/>
                    <a:pt x="0" y="15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ïṧļïďe">
              <a:extLst>
                <a:ext uri="{FF2B5EF4-FFF2-40B4-BE49-F238E27FC236}">
                  <a16:creationId xmlns:a16="http://schemas.microsoft.com/office/drawing/2014/main" id="{E95972FF-87AA-4467-893F-9F6974F6F939}"/>
                </a:ext>
              </a:extLst>
            </p:cNvPr>
            <p:cNvSpPr/>
            <p:nvPr/>
          </p:nvSpPr>
          <p:spPr bwMode="auto">
            <a:xfrm>
              <a:off x="6635750" y="2225675"/>
              <a:ext cx="52388" cy="420688"/>
            </a:xfrm>
            <a:custGeom>
              <a:avLst/>
              <a:gdLst>
                <a:gd name="T0" fmla="*/ 9 w 34"/>
                <a:gd name="T1" fmla="*/ 0 h 281"/>
                <a:gd name="T2" fmla="*/ 25 w 34"/>
                <a:gd name="T3" fmla="*/ 0 h 281"/>
                <a:gd name="T4" fmla="*/ 34 w 34"/>
                <a:gd name="T5" fmla="*/ 9 h 281"/>
                <a:gd name="T6" fmla="*/ 34 w 34"/>
                <a:gd name="T7" fmla="*/ 272 h 281"/>
                <a:gd name="T8" fmla="*/ 25 w 34"/>
                <a:gd name="T9" fmla="*/ 281 h 281"/>
                <a:gd name="T10" fmla="*/ 9 w 34"/>
                <a:gd name="T11" fmla="*/ 281 h 281"/>
                <a:gd name="T12" fmla="*/ 0 w 34"/>
                <a:gd name="T13" fmla="*/ 272 h 281"/>
                <a:gd name="T14" fmla="*/ 0 w 34"/>
                <a:gd name="T15" fmla="*/ 9 h 281"/>
                <a:gd name="T16" fmla="*/ 9 w 34"/>
                <a:gd name="T1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1">
                  <a:moveTo>
                    <a:pt x="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4" y="9"/>
                  </a:cubicBezTo>
                  <a:cubicBezTo>
                    <a:pt x="34" y="272"/>
                    <a:pt x="34" y="272"/>
                    <a:pt x="34" y="272"/>
                  </a:cubicBezTo>
                  <a:cubicBezTo>
                    <a:pt x="34" y="277"/>
                    <a:pt x="30" y="281"/>
                    <a:pt x="25" y="281"/>
                  </a:cubicBezTo>
                  <a:cubicBezTo>
                    <a:pt x="9" y="281"/>
                    <a:pt x="9" y="281"/>
                    <a:pt x="9" y="281"/>
                  </a:cubicBezTo>
                  <a:cubicBezTo>
                    <a:pt x="4" y="281"/>
                    <a:pt x="0" y="277"/>
                    <a:pt x="0" y="2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ṩ1íḑe">
              <a:extLst>
                <a:ext uri="{FF2B5EF4-FFF2-40B4-BE49-F238E27FC236}">
                  <a16:creationId xmlns:a16="http://schemas.microsoft.com/office/drawing/2014/main" id="{EB956B0E-D384-4728-A6C5-4D99901C8DD4}"/>
                </a:ext>
              </a:extLst>
            </p:cNvPr>
            <p:cNvSpPr/>
            <p:nvPr/>
          </p:nvSpPr>
          <p:spPr bwMode="auto">
            <a:xfrm>
              <a:off x="4937125" y="1895475"/>
              <a:ext cx="28575" cy="138113"/>
            </a:xfrm>
            <a:custGeom>
              <a:avLst/>
              <a:gdLst>
                <a:gd name="T0" fmla="*/ 6 w 20"/>
                <a:gd name="T1" fmla="*/ 0 h 92"/>
                <a:gd name="T2" fmla="*/ 14 w 20"/>
                <a:gd name="T3" fmla="*/ 0 h 92"/>
                <a:gd name="T4" fmla="*/ 20 w 20"/>
                <a:gd name="T5" fmla="*/ 6 h 92"/>
                <a:gd name="T6" fmla="*/ 20 w 20"/>
                <a:gd name="T7" fmla="*/ 86 h 92"/>
                <a:gd name="T8" fmla="*/ 14 w 20"/>
                <a:gd name="T9" fmla="*/ 92 h 92"/>
                <a:gd name="T10" fmla="*/ 6 w 20"/>
                <a:gd name="T11" fmla="*/ 92 h 92"/>
                <a:gd name="T12" fmla="*/ 0 w 20"/>
                <a:gd name="T13" fmla="*/ 86 h 92"/>
                <a:gd name="T14" fmla="*/ 0 w 20"/>
                <a:gd name="T15" fmla="*/ 6 h 92"/>
                <a:gd name="T16" fmla="*/ 6 w 20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92">
                  <a:moveTo>
                    <a:pt x="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0"/>
                    <a:pt x="17" y="92"/>
                    <a:pt x="14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3" y="92"/>
                    <a:pt x="0" y="90"/>
                    <a:pt x="0" y="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îS1ïḍé">
              <a:extLst>
                <a:ext uri="{FF2B5EF4-FFF2-40B4-BE49-F238E27FC236}">
                  <a16:creationId xmlns:a16="http://schemas.microsoft.com/office/drawing/2014/main" id="{BA35BA8B-9ED9-4A9B-8445-85B07823F26E}"/>
                </a:ext>
              </a:extLst>
            </p:cNvPr>
            <p:cNvSpPr/>
            <p:nvPr/>
          </p:nvSpPr>
          <p:spPr bwMode="auto">
            <a:xfrm>
              <a:off x="4937125" y="2149475"/>
              <a:ext cx="30163" cy="241300"/>
            </a:xfrm>
            <a:custGeom>
              <a:avLst/>
              <a:gdLst>
                <a:gd name="T0" fmla="*/ 7 w 21"/>
                <a:gd name="T1" fmla="*/ 0 h 161"/>
                <a:gd name="T2" fmla="*/ 15 w 21"/>
                <a:gd name="T3" fmla="*/ 0 h 161"/>
                <a:gd name="T4" fmla="*/ 21 w 21"/>
                <a:gd name="T5" fmla="*/ 7 h 161"/>
                <a:gd name="T6" fmla="*/ 21 w 21"/>
                <a:gd name="T7" fmla="*/ 154 h 161"/>
                <a:gd name="T8" fmla="*/ 15 w 21"/>
                <a:gd name="T9" fmla="*/ 161 h 161"/>
                <a:gd name="T10" fmla="*/ 7 w 21"/>
                <a:gd name="T11" fmla="*/ 161 h 161"/>
                <a:gd name="T12" fmla="*/ 0 w 21"/>
                <a:gd name="T13" fmla="*/ 154 h 161"/>
                <a:gd name="T14" fmla="*/ 0 w 21"/>
                <a:gd name="T15" fmla="*/ 7 h 161"/>
                <a:gd name="T16" fmla="*/ 7 w 21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1">
                  <a:moveTo>
                    <a:pt x="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21" y="158"/>
                    <a:pt x="18" y="161"/>
                    <a:pt x="15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3" y="161"/>
                    <a:pt x="0" y="158"/>
                    <a:pt x="0" y="15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ṩ1íḋê">
              <a:extLst>
                <a:ext uri="{FF2B5EF4-FFF2-40B4-BE49-F238E27FC236}">
                  <a16:creationId xmlns:a16="http://schemas.microsoft.com/office/drawing/2014/main" id="{2E08F7C2-6B65-4619-9D90-F4C341CE0362}"/>
                </a:ext>
              </a:extLst>
            </p:cNvPr>
            <p:cNvSpPr/>
            <p:nvPr/>
          </p:nvSpPr>
          <p:spPr bwMode="auto">
            <a:xfrm>
              <a:off x="4937125" y="2473325"/>
              <a:ext cx="30163" cy="244475"/>
            </a:xfrm>
            <a:custGeom>
              <a:avLst/>
              <a:gdLst>
                <a:gd name="T0" fmla="*/ 7 w 21"/>
                <a:gd name="T1" fmla="*/ 0 h 163"/>
                <a:gd name="T2" fmla="*/ 14 w 21"/>
                <a:gd name="T3" fmla="*/ 0 h 163"/>
                <a:gd name="T4" fmla="*/ 21 w 21"/>
                <a:gd name="T5" fmla="*/ 7 h 163"/>
                <a:gd name="T6" fmla="*/ 21 w 21"/>
                <a:gd name="T7" fmla="*/ 156 h 163"/>
                <a:gd name="T8" fmla="*/ 14 w 21"/>
                <a:gd name="T9" fmla="*/ 163 h 163"/>
                <a:gd name="T10" fmla="*/ 7 w 21"/>
                <a:gd name="T11" fmla="*/ 163 h 163"/>
                <a:gd name="T12" fmla="*/ 0 w 21"/>
                <a:gd name="T13" fmla="*/ 156 h 163"/>
                <a:gd name="T14" fmla="*/ 0 w 21"/>
                <a:gd name="T15" fmla="*/ 7 h 163"/>
                <a:gd name="T16" fmla="*/ 7 w 21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3">
                  <a:moveTo>
                    <a:pt x="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60"/>
                    <a:pt x="18" y="163"/>
                    <a:pt x="14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3" y="163"/>
                    <a:pt x="0" y="160"/>
                    <a:pt x="0" y="1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îşlïďè">
              <a:extLst>
                <a:ext uri="{FF2B5EF4-FFF2-40B4-BE49-F238E27FC236}">
                  <a16:creationId xmlns:a16="http://schemas.microsoft.com/office/drawing/2014/main" id="{9A505EBD-4952-4C09-A683-C8D45978CF75}"/>
                </a:ext>
              </a:extLst>
            </p:cNvPr>
            <p:cNvSpPr/>
            <p:nvPr/>
          </p:nvSpPr>
          <p:spPr bwMode="auto">
            <a:xfrm>
              <a:off x="4953000" y="1438275"/>
              <a:ext cx="1709738" cy="3468688"/>
            </a:xfrm>
            <a:custGeom>
              <a:avLst/>
              <a:gdLst>
                <a:gd name="T0" fmla="*/ 143 w 1141"/>
                <a:gd name="T1" fmla="*/ 0 h 2318"/>
                <a:gd name="T2" fmla="*/ 998 w 1141"/>
                <a:gd name="T3" fmla="*/ 0 h 2318"/>
                <a:gd name="T4" fmla="*/ 1141 w 1141"/>
                <a:gd name="T5" fmla="*/ 143 h 2318"/>
                <a:gd name="T6" fmla="*/ 1141 w 1141"/>
                <a:gd name="T7" fmla="*/ 2175 h 2318"/>
                <a:gd name="T8" fmla="*/ 998 w 1141"/>
                <a:gd name="T9" fmla="*/ 2318 h 2318"/>
                <a:gd name="T10" fmla="*/ 143 w 1141"/>
                <a:gd name="T11" fmla="*/ 2318 h 2318"/>
                <a:gd name="T12" fmla="*/ 0 w 1141"/>
                <a:gd name="T13" fmla="*/ 2175 h 2318"/>
                <a:gd name="T14" fmla="*/ 0 w 1141"/>
                <a:gd name="T15" fmla="*/ 143 h 2318"/>
                <a:gd name="T16" fmla="*/ 143 w 1141"/>
                <a:gd name="T17" fmla="*/ 0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1" h="2318">
                  <a:moveTo>
                    <a:pt x="143" y="0"/>
                  </a:moveTo>
                  <a:cubicBezTo>
                    <a:pt x="998" y="0"/>
                    <a:pt x="998" y="0"/>
                    <a:pt x="998" y="0"/>
                  </a:cubicBezTo>
                  <a:cubicBezTo>
                    <a:pt x="1077" y="0"/>
                    <a:pt x="1141" y="64"/>
                    <a:pt x="1141" y="143"/>
                  </a:cubicBezTo>
                  <a:cubicBezTo>
                    <a:pt x="1141" y="2175"/>
                    <a:pt x="1141" y="2175"/>
                    <a:pt x="1141" y="2175"/>
                  </a:cubicBezTo>
                  <a:cubicBezTo>
                    <a:pt x="1141" y="2254"/>
                    <a:pt x="1077" y="2318"/>
                    <a:pt x="998" y="2318"/>
                  </a:cubicBezTo>
                  <a:cubicBezTo>
                    <a:pt x="143" y="2318"/>
                    <a:pt x="143" y="2318"/>
                    <a:pt x="143" y="2318"/>
                  </a:cubicBezTo>
                  <a:cubicBezTo>
                    <a:pt x="64" y="2318"/>
                    <a:pt x="0" y="2254"/>
                    <a:pt x="0" y="217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íš1ídè">
              <a:extLst>
                <a:ext uri="{FF2B5EF4-FFF2-40B4-BE49-F238E27FC236}">
                  <a16:creationId xmlns:a16="http://schemas.microsoft.com/office/drawing/2014/main" id="{63A68F14-487E-4A62-86CF-75955E7F4573}"/>
                </a:ext>
              </a:extLst>
            </p:cNvPr>
            <p:cNvSpPr/>
            <p:nvPr/>
          </p:nvSpPr>
          <p:spPr bwMode="auto">
            <a:xfrm>
              <a:off x="5643563" y="1541463"/>
              <a:ext cx="238125" cy="49213"/>
            </a:xfrm>
            <a:custGeom>
              <a:avLst/>
              <a:gdLst>
                <a:gd name="T0" fmla="*/ 10 w 159"/>
                <a:gd name="T1" fmla="*/ 0 h 33"/>
                <a:gd name="T2" fmla="*/ 149 w 159"/>
                <a:gd name="T3" fmla="*/ 0 h 33"/>
                <a:gd name="T4" fmla="*/ 159 w 159"/>
                <a:gd name="T5" fmla="*/ 10 h 33"/>
                <a:gd name="T6" fmla="*/ 159 w 159"/>
                <a:gd name="T7" fmla="*/ 22 h 33"/>
                <a:gd name="T8" fmla="*/ 149 w 159"/>
                <a:gd name="T9" fmla="*/ 33 h 33"/>
                <a:gd name="T10" fmla="*/ 10 w 159"/>
                <a:gd name="T11" fmla="*/ 33 h 33"/>
                <a:gd name="T12" fmla="*/ 0 w 159"/>
                <a:gd name="T13" fmla="*/ 22 h 33"/>
                <a:gd name="T14" fmla="*/ 0 w 159"/>
                <a:gd name="T15" fmla="*/ 10 h 33"/>
                <a:gd name="T16" fmla="*/ 10 w 159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33">
                  <a:moveTo>
                    <a:pt x="1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54" y="0"/>
                    <a:pt x="159" y="5"/>
                    <a:pt x="159" y="10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8"/>
                    <a:pt x="154" y="33"/>
                    <a:pt x="14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28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ïŝ1îḋê">
              <a:extLst>
                <a:ext uri="{FF2B5EF4-FFF2-40B4-BE49-F238E27FC236}">
                  <a16:creationId xmlns:a16="http://schemas.microsoft.com/office/drawing/2014/main" id="{37128272-7ED4-449C-8A49-7AE737FA1B4B}"/>
                </a:ext>
              </a:extLst>
            </p:cNvPr>
            <p:cNvSpPr/>
            <p:nvPr/>
          </p:nvSpPr>
          <p:spPr bwMode="auto">
            <a:xfrm>
              <a:off x="5918200" y="1538288"/>
              <a:ext cx="55563" cy="55563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ṩlîdê">
              <a:extLst>
                <a:ext uri="{FF2B5EF4-FFF2-40B4-BE49-F238E27FC236}">
                  <a16:creationId xmlns:a16="http://schemas.microsoft.com/office/drawing/2014/main" id="{5D2FB7BB-073D-4E63-989A-00B6ADEC1344}"/>
                </a:ext>
              </a:extLst>
            </p:cNvPr>
            <p:cNvSpPr/>
            <p:nvPr/>
          </p:nvSpPr>
          <p:spPr bwMode="auto">
            <a:xfrm>
              <a:off x="5059363" y="1528763"/>
              <a:ext cx="1498600" cy="3287713"/>
            </a:xfrm>
            <a:custGeom>
              <a:avLst/>
              <a:gdLst>
                <a:gd name="T0" fmla="*/ 1000 w 1000"/>
                <a:gd name="T1" fmla="*/ 91 h 2198"/>
                <a:gd name="T2" fmla="*/ 1000 w 1000"/>
                <a:gd name="T3" fmla="*/ 2107 h 2198"/>
                <a:gd name="T4" fmla="*/ 909 w 1000"/>
                <a:gd name="T5" fmla="*/ 2198 h 2198"/>
                <a:gd name="T6" fmla="*/ 90 w 1000"/>
                <a:gd name="T7" fmla="*/ 2198 h 2198"/>
                <a:gd name="T8" fmla="*/ 0 w 1000"/>
                <a:gd name="T9" fmla="*/ 2107 h 2198"/>
                <a:gd name="T10" fmla="*/ 0 w 1000"/>
                <a:gd name="T11" fmla="*/ 91 h 2198"/>
                <a:gd name="T12" fmla="*/ 90 w 1000"/>
                <a:gd name="T13" fmla="*/ 0 h 2198"/>
                <a:gd name="T14" fmla="*/ 90 w 1000"/>
                <a:gd name="T15" fmla="*/ 0 h 2198"/>
                <a:gd name="T16" fmla="*/ 213 w 1000"/>
                <a:gd name="T17" fmla="*/ 0 h 2198"/>
                <a:gd name="T18" fmla="*/ 213 w 1000"/>
                <a:gd name="T19" fmla="*/ 16 h 2198"/>
                <a:gd name="T20" fmla="*/ 287 w 1000"/>
                <a:gd name="T21" fmla="*/ 91 h 2198"/>
                <a:gd name="T22" fmla="*/ 704 w 1000"/>
                <a:gd name="T23" fmla="*/ 91 h 2198"/>
                <a:gd name="T24" fmla="*/ 778 w 1000"/>
                <a:gd name="T25" fmla="*/ 16 h 2198"/>
                <a:gd name="T26" fmla="*/ 778 w 1000"/>
                <a:gd name="T27" fmla="*/ 0 h 2198"/>
                <a:gd name="T28" fmla="*/ 909 w 1000"/>
                <a:gd name="T29" fmla="*/ 0 h 2198"/>
                <a:gd name="T30" fmla="*/ 1000 w 1000"/>
                <a:gd name="T31" fmla="*/ 91 h 2198"/>
                <a:gd name="T32" fmla="*/ 1000 w 1000"/>
                <a:gd name="T33" fmla="*/ 91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0" h="2198">
                  <a:moveTo>
                    <a:pt x="1000" y="91"/>
                  </a:moveTo>
                  <a:cubicBezTo>
                    <a:pt x="1000" y="2107"/>
                    <a:pt x="1000" y="2107"/>
                    <a:pt x="1000" y="2107"/>
                  </a:cubicBezTo>
                  <a:cubicBezTo>
                    <a:pt x="1000" y="2157"/>
                    <a:pt x="959" y="2198"/>
                    <a:pt x="909" y="2198"/>
                  </a:cubicBezTo>
                  <a:cubicBezTo>
                    <a:pt x="90" y="2198"/>
                    <a:pt x="90" y="2198"/>
                    <a:pt x="90" y="2198"/>
                  </a:cubicBezTo>
                  <a:cubicBezTo>
                    <a:pt x="40" y="2198"/>
                    <a:pt x="0" y="2157"/>
                    <a:pt x="0" y="210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213" y="57"/>
                    <a:pt x="246" y="91"/>
                    <a:pt x="287" y="91"/>
                  </a:cubicBezTo>
                  <a:cubicBezTo>
                    <a:pt x="704" y="91"/>
                    <a:pt x="704" y="91"/>
                    <a:pt x="704" y="91"/>
                  </a:cubicBezTo>
                  <a:cubicBezTo>
                    <a:pt x="745" y="91"/>
                    <a:pt x="778" y="57"/>
                    <a:pt x="778" y="16"/>
                  </a:cubicBezTo>
                  <a:cubicBezTo>
                    <a:pt x="778" y="0"/>
                    <a:pt x="778" y="0"/>
                    <a:pt x="778" y="0"/>
                  </a:cubicBezTo>
                  <a:cubicBezTo>
                    <a:pt x="909" y="0"/>
                    <a:pt x="909" y="0"/>
                    <a:pt x="909" y="0"/>
                  </a:cubicBezTo>
                  <a:cubicBezTo>
                    <a:pt x="959" y="0"/>
                    <a:pt x="1000" y="41"/>
                    <a:pt x="1000" y="91"/>
                  </a:cubicBezTo>
                  <a:cubicBezTo>
                    <a:pt x="1000" y="91"/>
                    <a:pt x="1000" y="91"/>
                    <a:pt x="1000" y="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îṧľïďé">
              <a:extLst>
                <a:ext uri="{FF2B5EF4-FFF2-40B4-BE49-F238E27FC236}">
                  <a16:creationId xmlns:a16="http://schemas.microsoft.com/office/drawing/2014/main" id="{52DCAD37-B3D3-4EFC-95A6-0EFE3E3BB45C}"/>
                </a:ext>
              </a:extLst>
            </p:cNvPr>
            <p:cNvSpPr/>
            <p:nvPr/>
          </p:nvSpPr>
          <p:spPr bwMode="auto">
            <a:xfrm>
              <a:off x="5057775" y="2041525"/>
              <a:ext cx="1500188" cy="1022350"/>
            </a:xfrm>
            <a:prstGeom prst="rect">
              <a:avLst/>
            </a:prstGeom>
            <a:solidFill>
              <a:srgbClr val="6A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ïṡļîḍê">
              <a:extLst>
                <a:ext uri="{FF2B5EF4-FFF2-40B4-BE49-F238E27FC236}">
                  <a16:creationId xmlns:a16="http://schemas.microsoft.com/office/drawing/2014/main" id="{9CA8FA33-BA5A-4966-8382-D45A94711AA2}"/>
                </a:ext>
              </a:extLst>
            </p:cNvPr>
            <p:cNvSpPr/>
            <p:nvPr/>
          </p:nvSpPr>
          <p:spPr bwMode="auto">
            <a:xfrm>
              <a:off x="5059363" y="2033588"/>
              <a:ext cx="1498600" cy="1030288"/>
            </a:xfrm>
            <a:custGeom>
              <a:avLst/>
              <a:gdLst>
                <a:gd name="T0" fmla="*/ 472 w 944"/>
                <a:gd name="T1" fmla="*/ 329 h 649"/>
                <a:gd name="T2" fmla="*/ 6 w 944"/>
                <a:gd name="T3" fmla="*/ 649 h 649"/>
                <a:gd name="T4" fmla="*/ 938 w 944"/>
                <a:gd name="T5" fmla="*/ 649 h 649"/>
                <a:gd name="T6" fmla="*/ 472 w 944"/>
                <a:gd name="T7" fmla="*/ 329 h 649"/>
                <a:gd name="T8" fmla="*/ 944 w 944"/>
                <a:gd name="T9" fmla="*/ 6 h 649"/>
                <a:gd name="T10" fmla="*/ 479 w 944"/>
                <a:gd name="T11" fmla="*/ 324 h 649"/>
                <a:gd name="T12" fmla="*/ 944 w 944"/>
                <a:gd name="T13" fmla="*/ 643 h 649"/>
                <a:gd name="T14" fmla="*/ 944 w 944"/>
                <a:gd name="T15" fmla="*/ 6 h 649"/>
                <a:gd name="T16" fmla="*/ 0 w 944"/>
                <a:gd name="T17" fmla="*/ 6 h 649"/>
                <a:gd name="T18" fmla="*/ 0 w 944"/>
                <a:gd name="T19" fmla="*/ 643 h 649"/>
                <a:gd name="T20" fmla="*/ 466 w 944"/>
                <a:gd name="T21" fmla="*/ 324 h 649"/>
                <a:gd name="T22" fmla="*/ 0 w 944"/>
                <a:gd name="T23" fmla="*/ 6 h 649"/>
                <a:gd name="T24" fmla="*/ 938 w 944"/>
                <a:gd name="T25" fmla="*/ 0 h 649"/>
                <a:gd name="T26" fmla="*/ 6 w 944"/>
                <a:gd name="T27" fmla="*/ 0 h 649"/>
                <a:gd name="T28" fmla="*/ 472 w 944"/>
                <a:gd name="T29" fmla="*/ 320 h 649"/>
                <a:gd name="T30" fmla="*/ 938 w 944"/>
                <a:gd name="T31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9">
                  <a:moveTo>
                    <a:pt x="472" y="329"/>
                  </a:moveTo>
                  <a:lnTo>
                    <a:pt x="6" y="649"/>
                  </a:lnTo>
                  <a:lnTo>
                    <a:pt x="938" y="649"/>
                  </a:lnTo>
                  <a:lnTo>
                    <a:pt x="472" y="329"/>
                  </a:lnTo>
                  <a:close/>
                  <a:moveTo>
                    <a:pt x="944" y="6"/>
                  </a:moveTo>
                  <a:lnTo>
                    <a:pt x="479" y="324"/>
                  </a:lnTo>
                  <a:lnTo>
                    <a:pt x="944" y="643"/>
                  </a:lnTo>
                  <a:lnTo>
                    <a:pt x="944" y="6"/>
                  </a:lnTo>
                  <a:close/>
                  <a:moveTo>
                    <a:pt x="0" y="6"/>
                  </a:moveTo>
                  <a:lnTo>
                    <a:pt x="0" y="643"/>
                  </a:lnTo>
                  <a:lnTo>
                    <a:pt x="466" y="324"/>
                  </a:lnTo>
                  <a:lnTo>
                    <a:pt x="0" y="6"/>
                  </a:lnTo>
                  <a:close/>
                  <a:moveTo>
                    <a:pt x="938" y="0"/>
                  </a:moveTo>
                  <a:lnTo>
                    <a:pt x="6" y="0"/>
                  </a:lnTo>
                  <a:lnTo>
                    <a:pt x="472" y="32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ïśľîḋé">
              <a:extLst>
                <a:ext uri="{FF2B5EF4-FFF2-40B4-BE49-F238E27FC236}">
                  <a16:creationId xmlns:a16="http://schemas.microsoft.com/office/drawing/2014/main" id="{9B70E86B-E3C4-4395-8F3E-1DFA44878AFF}"/>
                </a:ext>
              </a:extLst>
            </p:cNvPr>
            <p:cNvSpPr/>
            <p:nvPr/>
          </p:nvSpPr>
          <p:spPr bwMode="auto">
            <a:xfrm>
              <a:off x="5059363" y="2033588"/>
              <a:ext cx="1498600" cy="1030288"/>
            </a:xfrm>
            <a:custGeom>
              <a:avLst/>
              <a:gdLst>
                <a:gd name="T0" fmla="*/ 472 w 944"/>
                <a:gd name="T1" fmla="*/ 329 h 649"/>
                <a:gd name="T2" fmla="*/ 6 w 944"/>
                <a:gd name="T3" fmla="*/ 649 h 649"/>
                <a:gd name="T4" fmla="*/ 938 w 944"/>
                <a:gd name="T5" fmla="*/ 649 h 649"/>
                <a:gd name="T6" fmla="*/ 472 w 944"/>
                <a:gd name="T7" fmla="*/ 329 h 649"/>
                <a:gd name="T8" fmla="*/ 944 w 944"/>
                <a:gd name="T9" fmla="*/ 6 h 649"/>
                <a:gd name="T10" fmla="*/ 479 w 944"/>
                <a:gd name="T11" fmla="*/ 324 h 649"/>
                <a:gd name="T12" fmla="*/ 944 w 944"/>
                <a:gd name="T13" fmla="*/ 643 h 649"/>
                <a:gd name="T14" fmla="*/ 944 w 944"/>
                <a:gd name="T15" fmla="*/ 6 h 649"/>
                <a:gd name="T16" fmla="*/ 0 w 944"/>
                <a:gd name="T17" fmla="*/ 6 h 649"/>
                <a:gd name="T18" fmla="*/ 0 w 944"/>
                <a:gd name="T19" fmla="*/ 643 h 649"/>
                <a:gd name="T20" fmla="*/ 466 w 944"/>
                <a:gd name="T21" fmla="*/ 324 h 649"/>
                <a:gd name="T22" fmla="*/ 0 w 944"/>
                <a:gd name="T23" fmla="*/ 6 h 649"/>
                <a:gd name="T24" fmla="*/ 938 w 944"/>
                <a:gd name="T25" fmla="*/ 0 h 649"/>
                <a:gd name="T26" fmla="*/ 6 w 944"/>
                <a:gd name="T27" fmla="*/ 0 h 649"/>
                <a:gd name="T28" fmla="*/ 472 w 944"/>
                <a:gd name="T29" fmla="*/ 320 h 649"/>
                <a:gd name="T30" fmla="*/ 938 w 944"/>
                <a:gd name="T31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9">
                  <a:moveTo>
                    <a:pt x="472" y="329"/>
                  </a:moveTo>
                  <a:lnTo>
                    <a:pt x="6" y="649"/>
                  </a:lnTo>
                  <a:lnTo>
                    <a:pt x="938" y="649"/>
                  </a:lnTo>
                  <a:lnTo>
                    <a:pt x="472" y="329"/>
                  </a:lnTo>
                  <a:moveTo>
                    <a:pt x="944" y="6"/>
                  </a:moveTo>
                  <a:lnTo>
                    <a:pt x="479" y="324"/>
                  </a:lnTo>
                  <a:lnTo>
                    <a:pt x="944" y="643"/>
                  </a:lnTo>
                  <a:lnTo>
                    <a:pt x="944" y="6"/>
                  </a:lnTo>
                  <a:moveTo>
                    <a:pt x="0" y="6"/>
                  </a:moveTo>
                  <a:lnTo>
                    <a:pt x="0" y="643"/>
                  </a:lnTo>
                  <a:lnTo>
                    <a:pt x="466" y="324"/>
                  </a:lnTo>
                  <a:lnTo>
                    <a:pt x="0" y="6"/>
                  </a:lnTo>
                  <a:moveTo>
                    <a:pt x="938" y="0"/>
                  </a:moveTo>
                  <a:lnTo>
                    <a:pt x="6" y="0"/>
                  </a:lnTo>
                  <a:lnTo>
                    <a:pt x="472" y="320"/>
                  </a:lnTo>
                  <a:lnTo>
                    <a:pt x="9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ś1ïdê">
              <a:extLst>
                <a:ext uri="{FF2B5EF4-FFF2-40B4-BE49-F238E27FC236}">
                  <a16:creationId xmlns:a16="http://schemas.microsoft.com/office/drawing/2014/main" id="{2295BEC3-0600-4D69-B00F-66721C2D7D86}"/>
                </a:ext>
              </a:extLst>
            </p:cNvPr>
            <p:cNvSpPr/>
            <p:nvPr/>
          </p:nvSpPr>
          <p:spPr bwMode="auto">
            <a:xfrm>
              <a:off x="5057775" y="3405188"/>
              <a:ext cx="1500188" cy="1022350"/>
            </a:xfrm>
            <a:custGeom>
              <a:avLst/>
              <a:gdLst>
                <a:gd name="T0" fmla="*/ 0 w 945"/>
                <a:gd name="T1" fmla="*/ 644 h 644"/>
                <a:gd name="T2" fmla="*/ 0 w 945"/>
                <a:gd name="T3" fmla="*/ 644 h 644"/>
                <a:gd name="T4" fmla="*/ 0 w 945"/>
                <a:gd name="T5" fmla="*/ 644 h 644"/>
                <a:gd name="T6" fmla="*/ 945 w 945"/>
                <a:gd name="T7" fmla="*/ 644 h 644"/>
                <a:gd name="T8" fmla="*/ 945 w 945"/>
                <a:gd name="T9" fmla="*/ 644 h 644"/>
                <a:gd name="T10" fmla="*/ 945 w 945"/>
                <a:gd name="T11" fmla="*/ 644 h 644"/>
                <a:gd name="T12" fmla="*/ 0 w 945"/>
                <a:gd name="T13" fmla="*/ 0 h 644"/>
                <a:gd name="T14" fmla="*/ 0 w 945"/>
                <a:gd name="T15" fmla="*/ 639 h 644"/>
                <a:gd name="T16" fmla="*/ 1 w 945"/>
                <a:gd name="T17" fmla="*/ 639 h 644"/>
                <a:gd name="T18" fmla="*/ 1 w 945"/>
                <a:gd name="T19" fmla="*/ 1 h 644"/>
                <a:gd name="T20" fmla="*/ 0 w 945"/>
                <a:gd name="T21" fmla="*/ 0 h 644"/>
                <a:gd name="T22" fmla="*/ 945 w 945"/>
                <a:gd name="T23" fmla="*/ 0 h 644"/>
                <a:gd name="T24" fmla="*/ 945 w 945"/>
                <a:gd name="T25" fmla="*/ 1 h 644"/>
                <a:gd name="T26" fmla="*/ 945 w 945"/>
                <a:gd name="T27" fmla="*/ 639 h 644"/>
                <a:gd name="T28" fmla="*/ 945 w 945"/>
                <a:gd name="T29" fmla="*/ 639 h 644"/>
                <a:gd name="T30" fmla="*/ 945 w 945"/>
                <a:gd name="T3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5" h="644">
                  <a:moveTo>
                    <a:pt x="0" y="644"/>
                  </a:moveTo>
                  <a:lnTo>
                    <a:pt x="0" y="644"/>
                  </a:lnTo>
                  <a:lnTo>
                    <a:pt x="0" y="644"/>
                  </a:lnTo>
                  <a:close/>
                  <a:moveTo>
                    <a:pt x="945" y="644"/>
                  </a:moveTo>
                  <a:lnTo>
                    <a:pt x="945" y="644"/>
                  </a:lnTo>
                  <a:lnTo>
                    <a:pt x="945" y="644"/>
                  </a:lnTo>
                  <a:close/>
                  <a:moveTo>
                    <a:pt x="0" y="0"/>
                  </a:moveTo>
                  <a:lnTo>
                    <a:pt x="0" y="639"/>
                  </a:lnTo>
                  <a:lnTo>
                    <a:pt x="1" y="639"/>
                  </a:lnTo>
                  <a:lnTo>
                    <a:pt x="1" y="1"/>
                  </a:lnTo>
                  <a:lnTo>
                    <a:pt x="0" y="0"/>
                  </a:lnTo>
                  <a:close/>
                  <a:moveTo>
                    <a:pt x="945" y="0"/>
                  </a:moveTo>
                  <a:lnTo>
                    <a:pt x="945" y="1"/>
                  </a:lnTo>
                  <a:lnTo>
                    <a:pt x="945" y="639"/>
                  </a:lnTo>
                  <a:lnTo>
                    <a:pt x="945" y="639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6A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ś1íďé">
              <a:extLst>
                <a:ext uri="{FF2B5EF4-FFF2-40B4-BE49-F238E27FC236}">
                  <a16:creationId xmlns:a16="http://schemas.microsoft.com/office/drawing/2014/main" id="{99214A09-4C0A-4E83-A09B-385BC68376B9}"/>
                </a:ext>
              </a:extLst>
            </p:cNvPr>
            <p:cNvSpPr/>
            <p:nvPr/>
          </p:nvSpPr>
          <p:spPr bwMode="auto">
            <a:xfrm>
              <a:off x="5057775" y="3405188"/>
              <a:ext cx="1500188" cy="1022350"/>
            </a:xfrm>
            <a:custGeom>
              <a:avLst/>
              <a:gdLst>
                <a:gd name="T0" fmla="*/ 0 w 945"/>
                <a:gd name="T1" fmla="*/ 644 h 644"/>
                <a:gd name="T2" fmla="*/ 0 w 945"/>
                <a:gd name="T3" fmla="*/ 644 h 644"/>
                <a:gd name="T4" fmla="*/ 0 w 945"/>
                <a:gd name="T5" fmla="*/ 644 h 644"/>
                <a:gd name="T6" fmla="*/ 945 w 945"/>
                <a:gd name="T7" fmla="*/ 644 h 644"/>
                <a:gd name="T8" fmla="*/ 945 w 945"/>
                <a:gd name="T9" fmla="*/ 644 h 644"/>
                <a:gd name="T10" fmla="*/ 945 w 945"/>
                <a:gd name="T11" fmla="*/ 644 h 644"/>
                <a:gd name="T12" fmla="*/ 0 w 945"/>
                <a:gd name="T13" fmla="*/ 0 h 644"/>
                <a:gd name="T14" fmla="*/ 0 w 945"/>
                <a:gd name="T15" fmla="*/ 639 h 644"/>
                <a:gd name="T16" fmla="*/ 1 w 945"/>
                <a:gd name="T17" fmla="*/ 639 h 644"/>
                <a:gd name="T18" fmla="*/ 1 w 945"/>
                <a:gd name="T19" fmla="*/ 1 h 644"/>
                <a:gd name="T20" fmla="*/ 0 w 945"/>
                <a:gd name="T21" fmla="*/ 0 h 644"/>
                <a:gd name="T22" fmla="*/ 945 w 945"/>
                <a:gd name="T23" fmla="*/ 0 h 644"/>
                <a:gd name="T24" fmla="*/ 945 w 945"/>
                <a:gd name="T25" fmla="*/ 1 h 644"/>
                <a:gd name="T26" fmla="*/ 945 w 945"/>
                <a:gd name="T27" fmla="*/ 639 h 644"/>
                <a:gd name="T28" fmla="*/ 945 w 945"/>
                <a:gd name="T29" fmla="*/ 639 h 644"/>
                <a:gd name="T30" fmla="*/ 945 w 945"/>
                <a:gd name="T3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5" h="644">
                  <a:moveTo>
                    <a:pt x="0" y="644"/>
                  </a:moveTo>
                  <a:lnTo>
                    <a:pt x="0" y="644"/>
                  </a:lnTo>
                  <a:lnTo>
                    <a:pt x="0" y="644"/>
                  </a:lnTo>
                  <a:moveTo>
                    <a:pt x="945" y="644"/>
                  </a:moveTo>
                  <a:lnTo>
                    <a:pt x="945" y="644"/>
                  </a:lnTo>
                  <a:lnTo>
                    <a:pt x="945" y="644"/>
                  </a:lnTo>
                  <a:moveTo>
                    <a:pt x="0" y="0"/>
                  </a:moveTo>
                  <a:lnTo>
                    <a:pt x="0" y="639"/>
                  </a:lnTo>
                  <a:lnTo>
                    <a:pt x="1" y="639"/>
                  </a:lnTo>
                  <a:lnTo>
                    <a:pt x="1" y="1"/>
                  </a:lnTo>
                  <a:lnTo>
                    <a:pt x="0" y="0"/>
                  </a:lnTo>
                  <a:moveTo>
                    <a:pt x="945" y="0"/>
                  </a:moveTo>
                  <a:lnTo>
                    <a:pt x="945" y="1"/>
                  </a:lnTo>
                  <a:lnTo>
                    <a:pt x="945" y="639"/>
                  </a:lnTo>
                  <a:lnTo>
                    <a:pt x="945" y="639"/>
                  </a:lnTo>
                  <a:lnTo>
                    <a:pt x="9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şḷíḋe">
              <a:extLst>
                <a:ext uri="{FF2B5EF4-FFF2-40B4-BE49-F238E27FC236}">
                  <a16:creationId xmlns:a16="http://schemas.microsoft.com/office/drawing/2014/main" id="{45D5CCAC-B204-47B5-AECB-778F91173126}"/>
                </a:ext>
              </a:extLst>
            </p:cNvPr>
            <p:cNvSpPr/>
            <p:nvPr/>
          </p:nvSpPr>
          <p:spPr bwMode="auto">
            <a:xfrm>
              <a:off x="5059363" y="3400425"/>
              <a:ext cx="1498600" cy="1027113"/>
            </a:xfrm>
            <a:custGeom>
              <a:avLst/>
              <a:gdLst>
                <a:gd name="T0" fmla="*/ 472 w 944"/>
                <a:gd name="T1" fmla="*/ 328 h 647"/>
                <a:gd name="T2" fmla="*/ 6 w 944"/>
                <a:gd name="T3" fmla="*/ 647 h 647"/>
                <a:gd name="T4" fmla="*/ 938 w 944"/>
                <a:gd name="T5" fmla="*/ 647 h 647"/>
                <a:gd name="T6" fmla="*/ 472 w 944"/>
                <a:gd name="T7" fmla="*/ 328 h 647"/>
                <a:gd name="T8" fmla="*/ 944 w 944"/>
                <a:gd name="T9" fmla="*/ 4 h 647"/>
                <a:gd name="T10" fmla="*/ 479 w 944"/>
                <a:gd name="T11" fmla="*/ 323 h 647"/>
                <a:gd name="T12" fmla="*/ 944 w 944"/>
                <a:gd name="T13" fmla="*/ 642 h 647"/>
                <a:gd name="T14" fmla="*/ 944 w 944"/>
                <a:gd name="T15" fmla="*/ 4 h 647"/>
                <a:gd name="T16" fmla="*/ 0 w 944"/>
                <a:gd name="T17" fmla="*/ 4 h 647"/>
                <a:gd name="T18" fmla="*/ 0 w 944"/>
                <a:gd name="T19" fmla="*/ 642 h 647"/>
                <a:gd name="T20" fmla="*/ 466 w 944"/>
                <a:gd name="T21" fmla="*/ 323 h 647"/>
                <a:gd name="T22" fmla="*/ 0 w 944"/>
                <a:gd name="T23" fmla="*/ 4 h 647"/>
                <a:gd name="T24" fmla="*/ 938 w 944"/>
                <a:gd name="T25" fmla="*/ 0 h 647"/>
                <a:gd name="T26" fmla="*/ 6 w 944"/>
                <a:gd name="T27" fmla="*/ 0 h 647"/>
                <a:gd name="T28" fmla="*/ 472 w 944"/>
                <a:gd name="T29" fmla="*/ 319 h 647"/>
                <a:gd name="T30" fmla="*/ 938 w 944"/>
                <a:gd name="T3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7">
                  <a:moveTo>
                    <a:pt x="472" y="328"/>
                  </a:moveTo>
                  <a:lnTo>
                    <a:pt x="6" y="647"/>
                  </a:lnTo>
                  <a:lnTo>
                    <a:pt x="938" y="647"/>
                  </a:lnTo>
                  <a:lnTo>
                    <a:pt x="472" y="328"/>
                  </a:lnTo>
                  <a:close/>
                  <a:moveTo>
                    <a:pt x="944" y="4"/>
                  </a:moveTo>
                  <a:lnTo>
                    <a:pt x="479" y="323"/>
                  </a:lnTo>
                  <a:lnTo>
                    <a:pt x="944" y="642"/>
                  </a:lnTo>
                  <a:lnTo>
                    <a:pt x="944" y="4"/>
                  </a:lnTo>
                  <a:close/>
                  <a:moveTo>
                    <a:pt x="0" y="4"/>
                  </a:moveTo>
                  <a:lnTo>
                    <a:pt x="0" y="642"/>
                  </a:lnTo>
                  <a:lnTo>
                    <a:pt x="466" y="323"/>
                  </a:lnTo>
                  <a:lnTo>
                    <a:pt x="0" y="4"/>
                  </a:lnTo>
                  <a:close/>
                  <a:moveTo>
                    <a:pt x="938" y="0"/>
                  </a:moveTo>
                  <a:lnTo>
                    <a:pt x="6" y="0"/>
                  </a:lnTo>
                  <a:lnTo>
                    <a:pt x="472" y="31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ïṥḻíḍé">
              <a:extLst>
                <a:ext uri="{FF2B5EF4-FFF2-40B4-BE49-F238E27FC236}">
                  <a16:creationId xmlns:a16="http://schemas.microsoft.com/office/drawing/2014/main" id="{364FB892-5974-4AC0-A12D-03B8A0A2F869}"/>
                </a:ext>
              </a:extLst>
            </p:cNvPr>
            <p:cNvSpPr/>
            <p:nvPr/>
          </p:nvSpPr>
          <p:spPr bwMode="auto">
            <a:xfrm>
              <a:off x="5059363" y="3400425"/>
              <a:ext cx="1498600" cy="1027113"/>
            </a:xfrm>
            <a:custGeom>
              <a:avLst/>
              <a:gdLst>
                <a:gd name="T0" fmla="*/ 472 w 944"/>
                <a:gd name="T1" fmla="*/ 328 h 647"/>
                <a:gd name="T2" fmla="*/ 6 w 944"/>
                <a:gd name="T3" fmla="*/ 647 h 647"/>
                <a:gd name="T4" fmla="*/ 938 w 944"/>
                <a:gd name="T5" fmla="*/ 647 h 647"/>
                <a:gd name="T6" fmla="*/ 472 w 944"/>
                <a:gd name="T7" fmla="*/ 328 h 647"/>
                <a:gd name="T8" fmla="*/ 944 w 944"/>
                <a:gd name="T9" fmla="*/ 4 h 647"/>
                <a:gd name="T10" fmla="*/ 479 w 944"/>
                <a:gd name="T11" fmla="*/ 323 h 647"/>
                <a:gd name="T12" fmla="*/ 944 w 944"/>
                <a:gd name="T13" fmla="*/ 642 h 647"/>
                <a:gd name="T14" fmla="*/ 944 w 944"/>
                <a:gd name="T15" fmla="*/ 4 h 647"/>
                <a:gd name="T16" fmla="*/ 0 w 944"/>
                <a:gd name="T17" fmla="*/ 4 h 647"/>
                <a:gd name="T18" fmla="*/ 0 w 944"/>
                <a:gd name="T19" fmla="*/ 642 h 647"/>
                <a:gd name="T20" fmla="*/ 466 w 944"/>
                <a:gd name="T21" fmla="*/ 323 h 647"/>
                <a:gd name="T22" fmla="*/ 0 w 944"/>
                <a:gd name="T23" fmla="*/ 4 h 647"/>
                <a:gd name="T24" fmla="*/ 938 w 944"/>
                <a:gd name="T25" fmla="*/ 0 h 647"/>
                <a:gd name="T26" fmla="*/ 6 w 944"/>
                <a:gd name="T27" fmla="*/ 0 h 647"/>
                <a:gd name="T28" fmla="*/ 472 w 944"/>
                <a:gd name="T29" fmla="*/ 319 h 647"/>
                <a:gd name="T30" fmla="*/ 938 w 944"/>
                <a:gd name="T3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7">
                  <a:moveTo>
                    <a:pt x="472" y="328"/>
                  </a:moveTo>
                  <a:lnTo>
                    <a:pt x="6" y="647"/>
                  </a:lnTo>
                  <a:lnTo>
                    <a:pt x="938" y="647"/>
                  </a:lnTo>
                  <a:lnTo>
                    <a:pt x="472" y="328"/>
                  </a:lnTo>
                  <a:moveTo>
                    <a:pt x="944" y="4"/>
                  </a:moveTo>
                  <a:lnTo>
                    <a:pt x="479" y="323"/>
                  </a:lnTo>
                  <a:lnTo>
                    <a:pt x="944" y="642"/>
                  </a:lnTo>
                  <a:lnTo>
                    <a:pt x="944" y="4"/>
                  </a:lnTo>
                  <a:moveTo>
                    <a:pt x="0" y="4"/>
                  </a:moveTo>
                  <a:lnTo>
                    <a:pt x="0" y="642"/>
                  </a:lnTo>
                  <a:lnTo>
                    <a:pt x="466" y="323"/>
                  </a:lnTo>
                  <a:lnTo>
                    <a:pt x="0" y="4"/>
                  </a:lnTo>
                  <a:moveTo>
                    <a:pt x="938" y="0"/>
                  </a:moveTo>
                  <a:lnTo>
                    <a:pt x="6" y="0"/>
                  </a:lnTo>
                  <a:lnTo>
                    <a:pt x="472" y="319"/>
                  </a:lnTo>
                  <a:lnTo>
                    <a:pt x="9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î$liḓê">
              <a:extLst>
                <a:ext uri="{FF2B5EF4-FFF2-40B4-BE49-F238E27FC236}">
                  <a16:creationId xmlns:a16="http://schemas.microsoft.com/office/drawing/2014/main" id="{CE1F36C2-DD1B-4A57-B2FB-DA37E3526BB7}"/>
                </a:ext>
              </a:extLst>
            </p:cNvPr>
            <p:cNvSpPr/>
            <p:nvPr/>
          </p:nvSpPr>
          <p:spPr bwMode="auto">
            <a:xfrm>
              <a:off x="5054600" y="2032000"/>
              <a:ext cx="4763" cy="952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5 h 6"/>
                <a:gd name="T4" fmla="*/ 2 w 3"/>
                <a:gd name="T5" fmla="*/ 6 h 6"/>
                <a:gd name="T6" fmla="*/ 2 w 3"/>
                <a:gd name="T7" fmla="*/ 1 h 6"/>
                <a:gd name="T8" fmla="*/ 3 w 3"/>
                <a:gd name="T9" fmla="*/ 1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šlîḍê">
              <a:extLst>
                <a:ext uri="{FF2B5EF4-FFF2-40B4-BE49-F238E27FC236}">
                  <a16:creationId xmlns:a16="http://schemas.microsoft.com/office/drawing/2014/main" id="{6470D29B-B639-4F96-A85E-79EE54B1D5CA}"/>
                </a:ext>
              </a:extLst>
            </p:cNvPr>
            <p:cNvSpPr/>
            <p:nvPr/>
          </p:nvSpPr>
          <p:spPr bwMode="auto">
            <a:xfrm>
              <a:off x="5054600" y="2032000"/>
              <a:ext cx="4763" cy="952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5 h 6"/>
                <a:gd name="T4" fmla="*/ 2 w 3"/>
                <a:gd name="T5" fmla="*/ 6 h 6"/>
                <a:gd name="T6" fmla="*/ 2 w 3"/>
                <a:gd name="T7" fmla="*/ 1 h 6"/>
                <a:gd name="T8" fmla="*/ 3 w 3"/>
                <a:gd name="T9" fmla="*/ 1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ïṧḷîḍé">
              <a:extLst>
                <a:ext uri="{FF2B5EF4-FFF2-40B4-BE49-F238E27FC236}">
                  <a16:creationId xmlns:a16="http://schemas.microsoft.com/office/drawing/2014/main" id="{54AE629A-04CD-49F3-AA17-2A031665A53E}"/>
                </a:ext>
              </a:extLst>
            </p:cNvPr>
            <p:cNvSpPr/>
            <p:nvPr/>
          </p:nvSpPr>
          <p:spPr bwMode="auto">
            <a:xfrm>
              <a:off x="5059363" y="2028825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0 w 6"/>
                <a:gd name="T3" fmla="*/ 2 h 3"/>
                <a:gd name="T4" fmla="*/ 0 w 6"/>
                <a:gd name="T5" fmla="*/ 3 h 3"/>
                <a:gd name="T6" fmla="*/ 6 w 6"/>
                <a:gd name="T7" fmla="*/ 3 h 3"/>
                <a:gd name="T8" fmla="*/ 1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6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îṣľïdè">
              <a:extLst>
                <a:ext uri="{FF2B5EF4-FFF2-40B4-BE49-F238E27FC236}">
                  <a16:creationId xmlns:a16="http://schemas.microsoft.com/office/drawing/2014/main" id="{3A888C20-1005-415C-A811-141F7B2ADD77}"/>
                </a:ext>
              </a:extLst>
            </p:cNvPr>
            <p:cNvSpPr/>
            <p:nvPr/>
          </p:nvSpPr>
          <p:spPr bwMode="auto">
            <a:xfrm>
              <a:off x="5059363" y="2028825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0 w 6"/>
                <a:gd name="T3" fmla="*/ 2 h 3"/>
                <a:gd name="T4" fmla="*/ 0 w 6"/>
                <a:gd name="T5" fmla="*/ 3 h 3"/>
                <a:gd name="T6" fmla="*/ 6 w 6"/>
                <a:gd name="T7" fmla="*/ 3 h 3"/>
                <a:gd name="T8" fmla="*/ 1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6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iṥ1íďé">
              <a:extLst>
                <a:ext uri="{FF2B5EF4-FFF2-40B4-BE49-F238E27FC236}">
                  <a16:creationId xmlns:a16="http://schemas.microsoft.com/office/drawing/2014/main" id="{C03842E6-A9D7-457C-991B-A2CFF98120FE}"/>
                </a:ext>
              </a:extLst>
            </p:cNvPr>
            <p:cNvSpPr/>
            <p:nvPr/>
          </p:nvSpPr>
          <p:spPr bwMode="auto">
            <a:xfrm>
              <a:off x="5057775" y="203358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0 h 6"/>
                <a:gd name="T4" fmla="*/ 0 w 1"/>
                <a:gd name="T5" fmla="*/ 5 h 6"/>
                <a:gd name="T6" fmla="*/ 1 w 1"/>
                <a:gd name="T7" fmla="*/ 6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îŝḷídê">
              <a:extLst>
                <a:ext uri="{FF2B5EF4-FFF2-40B4-BE49-F238E27FC236}">
                  <a16:creationId xmlns:a16="http://schemas.microsoft.com/office/drawing/2014/main" id="{31A487C9-18E2-4A16-82C0-FDA880802C07}"/>
                </a:ext>
              </a:extLst>
            </p:cNvPr>
            <p:cNvSpPr/>
            <p:nvPr/>
          </p:nvSpPr>
          <p:spPr bwMode="auto">
            <a:xfrm>
              <a:off x="5057775" y="203358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0 h 6"/>
                <a:gd name="T4" fmla="*/ 0 w 1"/>
                <a:gd name="T5" fmla="*/ 5 h 6"/>
                <a:gd name="T6" fmla="*/ 1 w 1"/>
                <a:gd name="T7" fmla="*/ 6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$ľiďe">
              <a:extLst>
                <a:ext uri="{FF2B5EF4-FFF2-40B4-BE49-F238E27FC236}">
                  <a16:creationId xmlns:a16="http://schemas.microsoft.com/office/drawing/2014/main" id="{9B4C28D3-4F17-4869-A520-64B81399E492}"/>
                </a:ext>
              </a:extLst>
            </p:cNvPr>
            <p:cNvSpPr/>
            <p:nvPr/>
          </p:nvSpPr>
          <p:spPr bwMode="auto">
            <a:xfrm>
              <a:off x="5059363" y="2033588"/>
              <a:ext cx="749300" cy="514350"/>
            </a:xfrm>
            <a:custGeom>
              <a:avLst/>
              <a:gdLst>
                <a:gd name="T0" fmla="*/ 6 w 472"/>
                <a:gd name="T1" fmla="*/ 0 h 324"/>
                <a:gd name="T2" fmla="*/ 0 w 472"/>
                <a:gd name="T3" fmla="*/ 0 h 324"/>
                <a:gd name="T4" fmla="*/ 0 w 472"/>
                <a:gd name="T5" fmla="*/ 6 h 324"/>
                <a:gd name="T6" fmla="*/ 466 w 472"/>
                <a:gd name="T7" fmla="*/ 324 h 324"/>
                <a:gd name="T8" fmla="*/ 472 w 472"/>
                <a:gd name="T9" fmla="*/ 320 h 324"/>
                <a:gd name="T10" fmla="*/ 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66" y="324"/>
                  </a:lnTo>
                  <a:lnTo>
                    <a:pt x="472" y="3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íşļïḍè">
              <a:extLst>
                <a:ext uri="{FF2B5EF4-FFF2-40B4-BE49-F238E27FC236}">
                  <a16:creationId xmlns:a16="http://schemas.microsoft.com/office/drawing/2014/main" id="{F3E3D8FA-79EB-49DF-849F-66CFC9049254}"/>
                </a:ext>
              </a:extLst>
            </p:cNvPr>
            <p:cNvSpPr/>
            <p:nvPr/>
          </p:nvSpPr>
          <p:spPr bwMode="auto">
            <a:xfrm>
              <a:off x="5059363" y="2033588"/>
              <a:ext cx="749300" cy="514350"/>
            </a:xfrm>
            <a:custGeom>
              <a:avLst/>
              <a:gdLst>
                <a:gd name="T0" fmla="*/ 6 w 472"/>
                <a:gd name="T1" fmla="*/ 0 h 324"/>
                <a:gd name="T2" fmla="*/ 0 w 472"/>
                <a:gd name="T3" fmla="*/ 0 h 324"/>
                <a:gd name="T4" fmla="*/ 0 w 472"/>
                <a:gd name="T5" fmla="*/ 6 h 324"/>
                <a:gd name="T6" fmla="*/ 466 w 472"/>
                <a:gd name="T7" fmla="*/ 324 h 324"/>
                <a:gd name="T8" fmla="*/ 472 w 472"/>
                <a:gd name="T9" fmla="*/ 320 h 324"/>
                <a:gd name="T10" fmla="*/ 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66" y="324"/>
                  </a:lnTo>
                  <a:lnTo>
                    <a:pt x="472" y="32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slíďê">
              <a:extLst>
                <a:ext uri="{FF2B5EF4-FFF2-40B4-BE49-F238E27FC236}">
                  <a16:creationId xmlns:a16="http://schemas.microsoft.com/office/drawing/2014/main" id="{611D4A8A-0EB2-42F4-AEEB-EAF8CB9EFAF4}"/>
                </a:ext>
              </a:extLst>
            </p:cNvPr>
            <p:cNvSpPr/>
            <p:nvPr/>
          </p:nvSpPr>
          <p:spPr bwMode="auto">
            <a:xfrm>
              <a:off x="6557963" y="3055938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iṧ1ïdè">
              <a:extLst>
                <a:ext uri="{FF2B5EF4-FFF2-40B4-BE49-F238E27FC236}">
                  <a16:creationId xmlns:a16="http://schemas.microsoft.com/office/drawing/2014/main" id="{7CE5A312-C988-428C-BD3B-FC8F6034D9F5}"/>
                </a:ext>
              </a:extLst>
            </p:cNvPr>
            <p:cNvSpPr/>
            <p:nvPr/>
          </p:nvSpPr>
          <p:spPr bwMode="auto">
            <a:xfrm>
              <a:off x="6557963" y="3055938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ïşḻîdé">
              <a:extLst>
                <a:ext uri="{FF2B5EF4-FFF2-40B4-BE49-F238E27FC236}">
                  <a16:creationId xmlns:a16="http://schemas.microsoft.com/office/drawing/2014/main" id="{DB2F1C03-4B84-4D1A-AF12-093266400290}"/>
                </a:ext>
              </a:extLst>
            </p:cNvPr>
            <p:cNvSpPr/>
            <p:nvPr/>
          </p:nvSpPr>
          <p:spPr bwMode="auto">
            <a:xfrm>
              <a:off x="6548438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4 w 6"/>
                <a:gd name="T5" fmla="*/ 2 h 2"/>
                <a:gd name="T6" fmla="*/ 6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ṥḷïḋe">
              <a:extLst>
                <a:ext uri="{FF2B5EF4-FFF2-40B4-BE49-F238E27FC236}">
                  <a16:creationId xmlns:a16="http://schemas.microsoft.com/office/drawing/2014/main" id="{FC876412-5234-4104-B429-2437FA5FC24F}"/>
                </a:ext>
              </a:extLst>
            </p:cNvPr>
            <p:cNvSpPr/>
            <p:nvPr/>
          </p:nvSpPr>
          <p:spPr bwMode="auto">
            <a:xfrm>
              <a:off x="6548438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4 w 6"/>
                <a:gd name="T5" fmla="*/ 2 h 2"/>
                <a:gd name="T6" fmla="*/ 6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śļíḑe">
              <a:extLst>
                <a:ext uri="{FF2B5EF4-FFF2-40B4-BE49-F238E27FC236}">
                  <a16:creationId xmlns:a16="http://schemas.microsoft.com/office/drawing/2014/main" id="{2B281B47-FFF9-4847-A70A-EAD72CB2396D}"/>
                </a:ext>
              </a:extLst>
            </p:cNvPr>
            <p:cNvSpPr/>
            <p:nvPr/>
          </p:nvSpPr>
          <p:spPr bwMode="auto">
            <a:xfrm>
              <a:off x="6557963" y="3054350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  <a:gd name="T3" fmla="*/ 6 h 6"/>
                <a:gd name="T4" fmla="*/ 1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ï$1îďê">
              <a:extLst>
                <a:ext uri="{FF2B5EF4-FFF2-40B4-BE49-F238E27FC236}">
                  <a16:creationId xmlns:a16="http://schemas.microsoft.com/office/drawing/2014/main" id="{088FE53E-B2EA-43CC-BE05-A931642F24B0}"/>
                </a:ext>
              </a:extLst>
            </p:cNvPr>
            <p:cNvSpPr/>
            <p:nvPr/>
          </p:nvSpPr>
          <p:spPr bwMode="auto">
            <a:xfrm>
              <a:off x="6557963" y="3054350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  <a:gd name="T3" fmla="*/ 6 h 6"/>
                <a:gd name="T4" fmla="*/ 1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ṡḻïdè">
              <a:extLst>
                <a:ext uri="{FF2B5EF4-FFF2-40B4-BE49-F238E27FC236}">
                  <a16:creationId xmlns:a16="http://schemas.microsoft.com/office/drawing/2014/main" id="{C52C8F12-7418-435A-8D10-7E63E06695EA}"/>
                </a:ext>
              </a:extLst>
            </p:cNvPr>
            <p:cNvSpPr/>
            <p:nvPr/>
          </p:nvSpPr>
          <p:spPr bwMode="auto">
            <a:xfrm>
              <a:off x="5808663" y="2547938"/>
              <a:ext cx="749300" cy="515938"/>
            </a:xfrm>
            <a:custGeom>
              <a:avLst/>
              <a:gdLst>
                <a:gd name="T0" fmla="*/ 7 w 472"/>
                <a:gd name="T1" fmla="*/ 0 h 325"/>
                <a:gd name="T2" fmla="*/ 0 w 472"/>
                <a:gd name="T3" fmla="*/ 5 h 325"/>
                <a:gd name="T4" fmla="*/ 466 w 472"/>
                <a:gd name="T5" fmla="*/ 325 h 325"/>
                <a:gd name="T6" fmla="*/ 472 w 472"/>
                <a:gd name="T7" fmla="*/ 325 h 325"/>
                <a:gd name="T8" fmla="*/ 472 w 472"/>
                <a:gd name="T9" fmla="*/ 319 h 325"/>
                <a:gd name="T10" fmla="*/ 7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7" y="0"/>
                  </a:moveTo>
                  <a:lnTo>
                    <a:pt x="0" y="5"/>
                  </a:lnTo>
                  <a:lnTo>
                    <a:pt x="466" y="325"/>
                  </a:lnTo>
                  <a:lnTo>
                    <a:pt x="472" y="325"/>
                  </a:lnTo>
                  <a:lnTo>
                    <a:pt x="472" y="3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ŝliḋe">
              <a:extLst>
                <a:ext uri="{FF2B5EF4-FFF2-40B4-BE49-F238E27FC236}">
                  <a16:creationId xmlns:a16="http://schemas.microsoft.com/office/drawing/2014/main" id="{FF2FA574-A26B-44FA-8BCE-CBF68B3E105E}"/>
                </a:ext>
              </a:extLst>
            </p:cNvPr>
            <p:cNvSpPr/>
            <p:nvPr/>
          </p:nvSpPr>
          <p:spPr bwMode="auto">
            <a:xfrm>
              <a:off x="5808663" y="2547938"/>
              <a:ext cx="749300" cy="515938"/>
            </a:xfrm>
            <a:custGeom>
              <a:avLst/>
              <a:gdLst>
                <a:gd name="T0" fmla="*/ 7 w 472"/>
                <a:gd name="T1" fmla="*/ 0 h 325"/>
                <a:gd name="T2" fmla="*/ 0 w 472"/>
                <a:gd name="T3" fmla="*/ 5 h 325"/>
                <a:gd name="T4" fmla="*/ 466 w 472"/>
                <a:gd name="T5" fmla="*/ 325 h 325"/>
                <a:gd name="T6" fmla="*/ 472 w 472"/>
                <a:gd name="T7" fmla="*/ 325 h 325"/>
                <a:gd name="T8" fmla="*/ 472 w 472"/>
                <a:gd name="T9" fmla="*/ 319 h 325"/>
                <a:gd name="T10" fmla="*/ 7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7" y="0"/>
                  </a:moveTo>
                  <a:lnTo>
                    <a:pt x="0" y="5"/>
                  </a:lnTo>
                  <a:lnTo>
                    <a:pt x="466" y="325"/>
                  </a:lnTo>
                  <a:lnTo>
                    <a:pt x="472" y="325"/>
                  </a:lnTo>
                  <a:lnTo>
                    <a:pt x="472" y="3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ṧḻïďê">
              <a:extLst>
                <a:ext uri="{FF2B5EF4-FFF2-40B4-BE49-F238E27FC236}">
                  <a16:creationId xmlns:a16="http://schemas.microsoft.com/office/drawing/2014/main" id="{CDDCFF21-3065-4BFD-A52D-2B11C57C9832}"/>
                </a:ext>
              </a:extLst>
            </p:cNvPr>
            <p:cNvSpPr/>
            <p:nvPr/>
          </p:nvSpPr>
          <p:spPr bwMode="auto">
            <a:xfrm>
              <a:off x="6557963" y="2032000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1 h 6"/>
                <a:gd name="T4" fmla="*/ 0 w 3"/>
                <a:gd name="T5" fmla="*/ 1 h 6"/>
                <a:gd name="T6" fmla="*/ 0 w 3"/>
                <a:gd name="T7" fmla="*/ 6 h 6"/>
                <a:gd name="T8" fmla="*/ 3 w 3"/>
                <a:gd name="T9" fmla="*/ 5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îṥḻidé">
              <a:extLst>
                <a:ext uri="{FF2B5EF4-FFF2-40B4-BE49-F238E27FC236}">
                  <a16:creationId xmlns:a16="http://schemas.microsoft.com/office/drawing/2014/main" id="{1C0E9920-6822-4079-AC21-2E26372D7740}"/>
                </a:ext>
              </a:extLst>
            </p:cNvPr>
            <p:cNvSpPr/>
            <p:nvPr/>
          </p:nvSpPr>
          <p:spPr bwMode="auto">
            <a:xfrm>
              <a:off x="6557963" y="2032000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1 h 6"/>
                <a:gd name="T4" fmla="*/ 0 w 3"/>
                <a:gd name="T5" fmla="*/ 1 h 6"/>
                <a:gd name="T6" fmla="*/ 0 w 3"/>
                <a:gd name="T7" fmla="*/ 6 h 6"/>
                <a:gd name="T8" fmla="*/ 3 w 3"/>
                <a:gd name="T9" fmla="*/ 5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šlïďê">
              <a:extLst>
                <a:ext uri="{FF2B5EF4-FFF2-40B4-BE49-F238E27FC236}">
                  <a16:creationId xmlns:a16="http://schemas.microsoft.com/office/drawing/2014/main" id="{7949D798-C0EE-4676-A134-314BC55B64DD}"/>
                </a:ext>
              </a:extLst>
            </p:cNvPr>
            <p:cNvSpPr/>
            <p:nvPr/>
          </p:nvSpPr>
          <p:spPr bwMode="auto">
            <a:xfrm>
              <a:off x="6548438" y="2028825"/>
              <a:ext cx="9525" cy="4763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3 h 3"/>
                <a:gd name="T4" fmla="*/ 6 w 6"/>
                <a:gd name="T5" fmla="*/ 3 h 3"/>
                <a:gd name="T6" fmla="*/ 6 w 6"/>
                <a:gd name="T7" fmla="*/ 2 h 3"/>
                <a:gd name="T8" fmla="*/ 4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íś1iḋé">
              <a:extLst>
                <a:ext uri="{FF2B5EF4-FFF2-40B4-BE49-F238E27FC236}">
                  <a16:creationId xmlns:a16="http://schemas.microsoft.com/office/drawing/2014/main" id="{1756AE48-556E-4EE7-99D9-D35E89D86725}"/>
                </a:ext>
              </a:extLst>
            </p:cNvPr>
            <p:cNvSpPr/>
            <p:nvPr/>
          </p:nvSpPr>
          <p:spPr bwMode="auto">
            <a:xfrm>
              <a:off x="6548438" y="2028825"/>
              <a:ext cx="9525" cy="4763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3 h 3"/>
                <a:gd name="T4" fmla="*/ 6 w 6"/>
                <a:gd name="T5" fmla="*/ 3 h 3"/>
                <a:gd name="T6" fmla="*/ 6 w 6"/>
                <a:gd name="T7" fmla="*/ 2 h 3"/>
                <a:gd name="T8" fmla="*/ 4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ï$ľîdé">
              <a:extLst>
                <a:ext uri="{FF2B5EF4-FFF2-40B4-BE49-F238E27FC236}">
                  <a16:creationId xmlns:a16="http://schemas.microsoft.com/office/drawing/2014/main" id="{D381C1B6-1CC0-49D3-8C53-69437FD967AA}"/>
                </a:ext>
              </a:extLst>
            </p:cNvPr>
            <p:cNvSpPr/>
            <p:nvPr/>
          </p:nvSpPr>
          <p:spPr bwMode="auto">
            <a:xfrm>
              <a:off x="6557963" y="20335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5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S1îḋê">
              <a:extLst>
                <a:ext uri="{FF2B5EF4-FFF2-40B4-BE49-F238E27FC236}">
                  <a16:creationId xmlns:a16="http://schemas.microsoft.com/office/drawing/2014/main" id="{5B713E8D-38E7-4E45-9DAC-E77640CD6AF3}"/>
                </a:ext>
              </a:extLst>
            </p:cNvPr>
            <p:cNvSpPr/>
            <p:nvPr/>
          </p:nvSpPr>
          <p:spPr bwMode="auto">
            <a:xfrm>
              <a:off x="6557963" y="20335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5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isliďè">
              <a:extLst>
                <a:ext uri="{FF2B5EF4-FFF2-40B4-BE49-F238E27FC236}">
                  <a16:creationId xmlns:a16="http://schemas.microsoft.com/office/drawing/2014/main" id="{A170E6CD-929D-4FE2-9C02-C9C0B5BDFEE5}"/>
                </a:ext>
              </a:extLst>
            </p:cNvPr>
            <p:cNvSpPr/>
            <p:nvPr/>
          </p:nvSpPr>
          <p:spPr bwMode="auto">
            <a:xfrm>
              <a:off x="5808663" y="2033588"/>
              <a:ext cx="749300" cy="514350"/>
            </a:xfrm>
            <a:custGeom>
              <a:avLst/>
              <a:gdLst>
                <a:gd name="T0" fmla="*/ 472 w 472"/>
                <a:gd name="T1" fmla="*/ 0 h 324"/>
                <a:gd name="T2" fmla="*/ 466 w 472"/>
                <a:gd name="T3" fmla="*/ 0 h 324"/>
                <a:gd name="T4" fmla="*/ 0 w 472"/>
                <a:gd name="T5" fmla="*/ 320 h 324"/>
                <a:gd name="T6" fmla="*/ 7 w 472"/>
                <a:gd name="T7" fmla="*/ 324 h 324"/>
                <a:gd name="T8" fmla="*/ 472 w 472"/>
                <a:gd name="T9" fmla="*/ 6 h 324"/>
                <a:gd name="T10" fmla="*/ 472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72" y="0"/>
                  </a:moveTo>
                  <a:lnTo>
                    <a:pt x="466" y="0"/>
                  </a:lnTo>
                  <a:lnTo>
                    <a:pt x="0" y="320"/>
                  </a:lnTo>
                  <a:lnTo>
                    <a:pt x="7" y="324"/>
                  </a:lnTo>
                  <a:lnTo>
                    <a:pt x="472" y="6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ṡlíḑè">
              <a:extLst>
                <a:ext uri="{FF2B5EF4-FFF2-40B4-BE49-F238E27FC236}">
                  <a16:creationId xmlns:a16="http://schemas.microsoft.com/office/drawing/2014/main" id="{BDCE79C8-B8CB-4686-B482-3FC8E61389BC}"/>
                </a:ext>
              </a:extLst>
            </p:cNvPr>
            <p:cNvSpPr/>
            <p:nvPr/>
          </p:nvSpPr>
          <p:spPr bwMode="auto">
            <a:xfrm>
              <a:off x="5808663" y="2033588"/>
              <a:ext cx="749300" cy="514350"/>
            </a:xfrm>
            <a:custGeom>
              <a:avLst/>
              <a:gdLst>
                <a:gd name="T0" fmla="*/ 472 w 472"/>
                <a:gd name="T1" fmla="*/ 0 h 324"/>
                <a:gd name="T2" fmla="*/ 466 w 472"/>
                <a:gd name="T3" fmla="*/ 0 h 324"/>
                <a:gd name="T4" fmla="*/ 0 w 472"/>
                <a:gd name="T5" fmla="*/ 320 h 324"/>
                <a:gd name="T6" fmla="*/ 7 w 472"/>
                <a:gd name="T7" fmla="*/ 324 h 324"/>
                <a:gd name="T8" fmla="*/ 472 w 472"/>
                <a:gd name="T9" fmla="*/ 6 h 324"/>
                <a:gd name="T10" fmla="*/ 472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72" y="0"/>
                  </a:moveTo>
                  <a:lnTo>
                    <a:pt x="466" y="0"/>
                  </a:lnTo>
                  <a:lnTo>
                    <a:pt x="0" y="320"/>
                  </a:lnTo>
                  <a:lnTo>
                    <a:pt x="7" y="324"/>
                  </a:lnTo>
                  <a:lnTo>
                    <a:pt x="472" y="6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ṧḻíďê">
              <a:extLst>
                <a:ext uri="{FF2B5EF4-FFF2-40B4-BE49-F238E27FC236}">
                  <a16:creationId xmlns:a16="http://schemas.microsoft.com/office/drawing/2014/main" id="{49C0DD9A-F2CD-4656-A650-4EE59281DFC4}"/>
                </a:ext>
              </a:extLst>
            </p:cNvPr>
            <p:cNvSpPr/>
            <p:nvPr/>
          </p:nvSpPr>
          <p:spPr bwMode="auto">
            <a:xfrm>
              <a:off x="5054600" y="3055938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ïšļídé">
              <a:extLst>
                <a:ext uri="{FF2B5EF4-FFF2-40B4-BE49-F238E27FC236}">
                  <a16:creationId xmlns:a16="http://schemas.microsoft.com/office/drawing/2014/main" id="{E75A345F-54CB-4D7A-B3F6-8CB691DAE94F}"/>
                </a:ext>
              </a:extLst>
            </p:cNvPr>
            <p:cNvSpPr/>
            <p:nvPr/>
          </p:nvSpPr>
          <p:spPr bwMode="auto">
            <a:xfrm>
              <a:off x="5054600" y="3055938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sļíḋe">
              <a:extLst>
                <a:ext uri="{FF2B5EF4-FFF2-40B4-BE49-F238E27FC236}">
                  <a16:creationId xmlns:a16="http://schemas.microsoft.com/office/drawing/2014/main" id="{DC47702F-C408-459E-8E2D-BC1DBA53D5F9}"/>
                </a:ext>
              </a:extLst>
            </p:cNvPr>
            <p:cNvSpPr/>
            <p:nvPr/>
          </p:nvSpPr>
          <p:spPr bwMode="auto">
            <a:xfrm>
              <a:off x="5059363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1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íŝļîḓé">
              <a:extLst>
                <a:ext uri="{FF2B5EF4-FFF2-40B4-BE49-F238E27FC236}">
                  <a16:creationId xmlns:a16="http://schemas.microsoft.com/office/drawing/2014/main" id="{81B24714-C3A3-4E7D-8DE5-4D50695CE758}"/>
                </a:ext>
              </a:extLst>
            </p:cNvPr>
            <p:cNvSpPr/>
            <p:nvPr/>
          </p:nvSpPr>
          <p:spPr bwMode="auto">
            <a:xfrm>
              <a:off x="5059363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1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$lîḋê">
              <a:extLst>
                <a:ext uri="{FF2B5EF4-FFF2-40B4-BE49-F238E27FC236}">
                  <a16:creationId xmlns:a16="http://schemas.microsoft.com/office/drawing/2014/main" id="{12FB0656-D643-4A28-AC83-019D1F61563F}"/>
                </a:ext>
              </a:extLst>
            </p:cNvPr>
            <p:cNvSpPr/>
            <p:nvPr/>
          </p:nvSpPr>
          <p:spPr bwMode="auto">
            <a:xfrm>
              <a:off x="5057775" y="3054350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0 w 1"/>
                <a:gd name="T5" fmla="*/ 6 h 6"/>
                <a:gd name="T6" fmla="*/ 0 w 1"/>
                <a:gd name="T7" fmla="*/ 6 h 6"/>
                <a:gd name="T8" fmla="*/ 1 w 1"/>
                <a:gd name="T9" fmla="*/ 6 h 6"/>
                <a:gd name="T10" fmla="*/ 1 w 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íṡļiḑe">
              <a:extLst>
                <a:ext uri="{FF2B5EF4-FFF2-40B4-BE49-F238E27FC236}">
                  <a16:creationId xmlns:a16="http://schemas.microsoft.com/office/drawing/2014/main" id="{FE18D933-B7B3-404B-9EF1-FF4BA413A7F2}"/>
                </a:ext>
              </a:extLst>
            </p:cNvPr>
            <p:cNvSpPr/>
            <p:nvPr/>
          </p:nvSpPr>
          <p:spPr bwMode="auto">
            <a:xfrm>
              <a:off x="5057775" y="3054350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0 w 1"/>
                <a:gd name="T5" fmla="*/ 6 h 6"/>
                <a:gd name="T6" fmla="*/ 0 w 1"/>
                <a:gd name="T7" fmla="*/ 6 h 6"/>
                <a:gd name="T8" fmla="*/ 1 w 1"/>
                <a:gd name="T9" fmla="*/ 6 h 6"/>
                <a:gd name="T10" fmla="*/ 1 w 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îṥ1iḑè">
              <a:extLst>
                <a:ext uri="{FF2B5EF4-FFF2-40B4-BE49-F238E27FC236}">
                  <a16:creationId xmlns:a16="http://schemas.microsoft.com/office/drawing/2014/main" id="{D7688CE4-BDDF-4F36-BB73-5F4C12F89E10}"/>
                </a:ext>
              </a:extLst>
            </p:cNvPr>
            <p:cNvSpPr/>
            <p:nvPr/>
          </p:nvSpPr>
          <p:spPr bwMode="auto">
            <a:xfrm>
              <a:off x="5059363" y="2547938"/>
              <a:ext cx="749300" cy="515938"/>
            </a:xfrm>
            <a:custGeom>
              <a:avLst/>
              <a:gdLst>
                <a:gd name="T0" fmla="*/ 466 w 472"/>
                <a:gd name="T1" fmla="*/ 0 h 325"/>
                <a:gd name="T2" fmla="*/ 0 w 472"/>
                <a:gd name="T3" fmla="*/ 319 h 325"/>
                <a:gd name="T4" fmla="*/ 0 w 472"/>
                <a:gd name="T5" fmla="*/ 325 h 325"/>
                <a:gd name="T6" fmla="*/ 6 w 472"/>
                <a:gd name="T7" fmla="*/ 325 h 325"/>
                <a:gd name="T8" fmla="*/ 472 w 472"/>
                <a:gd name="T9" fmla="*/ 5 h 325"/>
                <a:gd name="T10" fmla="*/ 466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466" y="0"/>
                  </a:moveTo>
                  <a:lnTo>
                    <a:pt x="0" y="319"/>
                  </a:lnTo>
                  <a:lnTo>
                    <a:pt x="0" y="325"/>
                  </a:lnTo>
                  <a:lnTo>
                    <a:pt x="6" y="325"/>
                  </a:lnTo>
                  <a:lnTo>
                    <a:pt x="472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iš1îḍê">
              <a:extLst>
                <a:ext uri="{FF2B5EF4-FFF2-40B4-BE49-F238E27FC236}">
                  <a16:creationId xmlns:a16="http://schemas.microsoft.com/office/drawing/2014/main" id="{2568A85B-919D-4D73-A6A1-CCAFF4853997}"/>
                </a:ext>
              </a:extLst>
            </p:cNvPr>
            <p:cNvSpPr/>
            <p:nvPr/>
          </p:nvSpPr>
          <p:spPr bwMode="auto">
            <a:xfrm>
              <a:off x="5059363" y="2547938"/>
              <a:ext cx="749300" cy="515938"/>
            </a:xfrm>
            <a:custGeom>
              <a:avLst/>
              <a:gdLst>
                <a:gd name="T0" fmla="*/ 466 w 472"/>
                <a:gd name="T1" fmla="*/ 0 h 325"/>
                <a:gd name="T2" fmla="*/ 0 w 472"/>
                <a:gd name="T3" fmla="*/ 319 h 325"/>
                <a:gd name="T4" fmla="*/ 0 w 472"/>
                <a:gd name="T5" fmla="*/ 325 h 325"/>
                <a:gd name="T6" fmla="*/ 6 w 472"/>
                <a:gd name="T7" fmla="*/ 325 h 325"/>
                <a:gd name="T8" fmla="*/ 472 w 472"/>
                <a:gd name="T9" fmla="*/ 5 h 325"/>
                <a:gd name="T10" fmla="*/ 466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466" y="0"/>
                  </a:moveTo>
                  <a:lnTo>
                    <a:pt x="0" y="319"/>
                  </a:lnTo>
                  <a:lnTo>
                    <a:pt x="0" y="325"/>
                  </a:lnTo>
                  <a:lnTo>
                    <a:pt x="6" y="325"/>
                  </a:lnTo>
                  <a:lnTo>
                    <a:pt x="472" y="5"/>
                  </a:lnTo>
                  <a:lnTo>
                    <a:pt x="4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ṣ1iďê">
              <a:extLst>
                <a:ext uri="{FF2B5EF4-FFF2-40B4-BE49-F238E27FC236}">
                  <a16:creationId xmlns:a16="http://schemas.microsoft.com/office/drawing/2014/main" id="{9C5E5954-CD35-4791-B08E-AEE9A9297C36}"/>
                </a:ext>
              </a:extLst>
            </p:cNvPr>
            <p:cNvSpPr/>
            <p:nvPr/>
          </p:nvSpPr>
          <p:spPr bwMode="auto">
            <a:xfrm>
              <a:off x="5799138" y="254158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îṥ1iḓé">
              <a:extLst>
                <a:ext uri="{FF2B5EF4-FFF2-40B4-BE49-F238E27FC236}">
                  <a16:creationId xmlns:a16="http://schemas.microsoft.com/office/drawing/2014/main" id="{0C3A38A8-5435-4D1A-8DA2-9D413233590A}"/>
                </a:ext>
              </a:extLst>
            </p:cNvPr>
            <p:cNvSpPr/>
            <p:nvPr/>
          </p:nvSpPr>
          <p:spPr bwMode="auto">
            <a:xfrm>
              <a:off x="5799138" y="254158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śļîďé">
              <a:extLst>
                <a:ext uri="{FF2B5EF4-FFF2-40B4-BE49-F238E27FC236}">
                  <a16:creationId xmlns:a16="http://schemas.microsoft.com/office/drawing/2014/main" id="{315F870A-AE86-4EAF-BD74-4AD0836919EC}"/>
                </a:ext>
              </a:extLst>
            </p:cNvPr>
            <p:cNvSpPr/>
            <p:nvPr/>
          </p:nvSpPr>
          <p:spPr bwMode="auto">
            <a:xfrm>
              <a:off x="5054600" y="3397250"/>
              <a:ext cx="4763" cy="793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5 h 5"/>
                <a:gd name="T6" fmla="*/ 2 w 3"/>
                <a:gd name="T7" fmla="*/ 2 h 5"/>
                <a:gd name="T8" fmla="*/ 3 w 3"/>
                <a:gd name="T9" fmla="*/ 2 h 5"/>
                <a:gd name="T10" fmla="*/ 3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ïṥļíḑé">
              <a:extLst>
                <a:ext uri="{FF2B5EF4-FFF2-40B4-BE49-F238E27FC236}">
                  <a16:creationId xmlns:a16="http://schemas.microsoft.com/office/drawing/2014/main" id="{72B20FD3-E631-41FD-BC5D-F9C0B26C3F95}"/>
                </a:ext>
              </a:extLst>
            </p:cNvPr>
            <p:cNvSpPr/>
            <p:nvPr/>
          </p:nvSpPr>
          <p:spPr bwMode="auto">
            <a:xfrm>
              <a:off x="5054600" y="3397250"/>
              <a:ext cx="4763" cy="793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5 h 5"/>
                <a:gd name="T6" fmla="*/ 2 w 3"/>
                <a:gd name="T7" fmla="*/ 2 h 5"/>
                <a:gd name="T8" fmla="*/ 3 w 3"/>
                <a:gd name="T9" fmla="*/ 2 h 5"/>
                <a:gd name="T10" fmla="*/ 3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ïś1iḋê">
              <a:extLst>
                <a:ext uri="{FF2B5EF4-FFF2-40B4-BE49-F238E27FC236}">
                  <a16:creationId xmlns:a16="http://schemas.microsoft.com/office/drawing/2014/main" id="{D9EB8587-2851-4ECF-82DF-FF307D079744}"/>
                </a:ext>
              </a:extLst>
            </p:cNvPr>
            <p:cNvSpPr/>
            <p:nvPr/>
          </p:nvSpPr>
          <p:spPr bwMode="auto">
            <a:xfrm>
              <a:off x="5059363" y="3394075"/>
              <a:ext cx="9525" cy="6350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2 h 4"/>
                <a:gd name="T4" fmla="*/ 0 w 6"/>
                <a:gd name="T5" fmla="*/ 4 h 4"/>
                <a:gd name="T6" fmla="*/ 6 w 6"/>
                <a:gd name="T7" fmla="*/ 4 h 4"/>
                <a:gd name="T8" fmla="*/ 1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îšḷíḓé">
              <a:extLst>
                <a:ext uri="{FF2B5EF4-FFF2-40B4-BE49-F238E27FC236}">
                  <a16:creationId xmlns:a16="http://schemas.microsoft.com/office/drawing/2014/main" id="{8CB5FD3A-060F-41BD-B221-1DCB72A10ACE}"/>
                </a:ext>
              </a:extLst>
            </p:cNvPr>
            <p:cNvSpPr/>
            <p:nvPr/>
          </p:nvSpPr>
          <p:spPr bwMode="auto">
            <a:xfrm>
              <a:off x="5059363" y="3394075"/>
              <a:ext cx="9525" cy="6350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2 h 4"/>
                <a:gd name="T4" fmla="*/ 0 w 6"/>
                <a:gd name="T5" fmla="*/ 4 h 4"/>
                <a:gd name="T6" fmla="*/ 6 w 6"/>
                <a:gd name="T7" fmla="*/ 4 h 4"/>
                <a:gd name="T8" fmla="*/ 1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sľïḍe">
              <a:extLst>
                <a:ext uri="{FF2B5EF4-FFF2-40B4-BE49-F238E27FC236}">
                  <a16:creationId xmlns:a16="http://schemas.microsoft.com/office/drawing/2014/main" id="{6A8FC4A0-9207-4BCD-8B50-55E05E40656A}"/>
                </a:ext>
              </a:extLst>
            </p:cNvPr>
            <p:cNvSpPr/>
            <p:nvPr/>
          </p:nvSpPr>
          <p:spPr bwMode="auto">
            <a:xfrm>
              <a:off x="5057775" y="3400425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1 w 1"/>
                <a:gd name="T7" fmla="*/ 4 h 4"/>
                <a:gd name="T8" fmla="*/ 1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iṥḷîḑè">
              <a:extLst>
                <a:ext uri="{FF2B5EF4-FFF2-40B4-BE49-F238E27FC236}">
                  <a16:creationId xmlns:a16="http://schemas.microsoft.com/office/drawing/2014/main" id="{6103B4E9-5B33-4EDE-8F5E-E71D3A3A1F35}"/>
                </a:ext>
              </a:extLst>
            </p:cNvPr>
            <p:cNvSpPr/>
            <p:nvPr/>
          </p:nvSpPr>
          <p:spPr bwMode="auto">
            <a:xfrm>
              <a:off x="5057775" y="3400425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1 w 1"/>
                <a:gd name="T7" fmla="*/ 4 h 4"/>
                <a:gd name="T8" fmla="*/ 1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ṩḻíḓê">
              <a:extLst>
                <a:ext uri="{FF2B5EF4-FFF2-40B4-BE49-F238E27FC236}">
                  <a16:creationId xmlns:a16="http://schemas.microsoft.com/office/drawing/2014/main" id="{9910EFD0-F203-421F-A860-89FCC2BF71DB}"/>
                </a:ext>
              </a:extLst>
            </p:cNvPr>
            <p:cNvSpPr/>
            <p:nvPr/>
          </p:nvSpPr>
          <p:spPr bwMode="auto">
            <a:xfrm>
              <a:off x="5059363" y="3400425"/>
              <a:ext cx="749300" cy="512763"/>
            </a:xfrm>
            <a:custGeom>
              <a:avLst/>
              <a:gdLst>
                <a:gd name="T0" fmla="*/ 6 w 472"/>
                <a:gd name="T1" fmla="*/ 0 h 323"/>
                <a:gd name="T2" fmla="*/ 0 w 472"/>
                <a:gd name="T3" fmla="*/ 0 h 323"/>
                <a:gd name="T4" fmla="*/ 0 w 472"/>
                <a:gd name="T5" fmla="*/ 4 h 323"/>
                <a:gd name="T6" fmla="*/ 466 w 472"/>
                <a:gd name="T7" fmla="*/ 323 h 323"/>
                <a:gd name="T8" fmla="*/ 472 w 472"/>
                <a:gd name="T9" fmla="*/ 319 h 323"/>
                <a:gd name="T10" fmla="*/ 6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66" y="323"/>
                  </a:lnTo>
                  <a:lnTo>
                    <a:pt x="472" y="3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íṩḻíḋé">
              <a:extLst>
                <a:ext uri="{FF2B5EF4-FFF2-40B4-BE49-F238E27FC236}">
                  <a16:creationId xmlns:a16="http://schemas.microsoft.com/office/drawing/2014/main" id="{2096ABF5-633E-4A7B-95C0-BD1398B99633}"/>
                </a:ext>
              </a:extLst>
            </p:cNvPr>
            <p:cNvSpPr/>
            <p:nvPr/>
          </p:nvSpPr>
          <p:spPr bwMode="auto">
            <a:xfrm>
              <a:off x="5059363" y="3400425"/>
              <a:ext cx="749300" cy="512763"/>
            </a:xfrm>
            <a:custGeom>
              <a:avLst/>
              <a:gdLst>
                <a:gd name="T0" fmla="*/ 6 w 472"/>
                <a:gd name="T1" fmla="*/ 0 h 323"/>
                <a:gd name="T2" fmla="*/ 0 w 472"/>
                <a:gd name="T3" fmla="*/ 0 h 323"/>
                <a:gd name="T4" fmla="*/ 0 w 472"/>
                <a:gd name="T5" fmla="*/ 4 h 323"/>
                <a:gd name="T6" fmla="*/ 466 w 472"/>
                <a:gd name="T7" fmla="*/ 323 h 323"/>
                <a:gd name="T8" fmla="*/ 472 w 472"/>
                <a:gd name="T9" fmla="*/ 319 h 323"/>
                <a:gd name="T10" fmla="*/ 6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66" y="323"/>
                  </a:lnTo>
                  <a:lnTo>
                    <a:pt x="472" y="319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ṩliḑê">
              <a:extLst>
                <a:ext uri="{FF2B5EF4-FFF2-40B4-BE49-F238E27FC236}">
                  <a16:creationId xmlns:a16="http://schemas.microsoft.com/office/drawing/2014/main" id="{271DF749-B86E-435E-A6AB-BAC9C47A8146}"/>
                </a:ext>
              </a:extLst>
            </p:cNvPr>
            <p:cNvSpPr/>
            <p:nvPr/>
          </p:nvSpPr>
          <p:spPr bwMode="auto">
            <a:xfrm>
              <a:off x="6557963" y="4419600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ïsľïdê">
              <a:extLst>
                <a:ext uri="{FF2B5EF4-FFF2-40B4-BE49-F238E27FC236}">
                  <a16:creationId xmlns:a16="http://schemas.microsoft.com/office/drawing/2014/main" id="{3E77DA28-0327-44DE-8CA8-4D58A2EAF71E}"/>
                </a:ext>
              </a:extLst>
            </p:cNvPr>
            <p:cNvSpPr/>
            <p:nvPr/>
          </p:nvSpPr>
          <p:spPr bwMode="auto">
            <a:xfrm>
              <a:off x="6557963" y="4419600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i$lîḋe">
              <a:extLst>
                <a:ext uri="{FF2B5EF4-FFF2-40B4-BE49-F238E27FC236}">
                  <a16:creationId xmlns:a16="http://schemas.microsoft.com/office/drawing/2014/main" id="{EA7F5CC0-1C2F-4764-A346-388DA6820B70}"/>
                </a:ext>
              </a:extLst>
            </p:cNvPr>
            <p:cNvSpPr/>
            <p:nvPr/>
          </p:nvSpPr>
          <p:spPr bwMode="auto">
            <a:xfrm>
              <a:off x="6548438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4 w 6"/>
                <a:gd name="T5" fmla="*/ 3 h 3"/>
                <a:gd name="T6" fmla="*/ 6 w 6"/>
                <a:gd name="T7" fmla="*/ 1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ïṡḷîḑê">
              <a:extLst>
                <a:ext uri="{FF2B5EF4-FFF2-40B4-BE49-F238E27FC236}">
                  <a16:creationId xmlns:a16="http://schemas.microsoft.com/office/drawing/2014/main" id="{676542D3-6264-46E0-B7DA-F0D83F5C26E2}"/>
                </a:ext>
              </a:extLst>
            </p:cNvPr>
            <p:cNvSpPr/>
            <p:nvPr/>
          </p:nvSpPr>
          <p:spPr bwMode="auto">
            <a:xfrm>
              <a:off x="6548438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4 w 6"/>
                <a:gd name="T5" fmla="*/ 3 h 3"/>
                <a:gd name="T6" fmla="*/ 6 w 6"/>
                <a:gd name="T7" fmla="*/ 1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islîḋè">
              <a:extLst>
                <a:ext uri="{FF2B5EF4-FFF2-40B4-BE49-F238E27FC236}">
                  <a16:creationId xmlns:a16="http://schemas.microsoft.com/office/drawing/2014/main" id="{CBAA65A5-824C-4339-9CF4-BEEC878CB7B4}"/>
                </a:ext>
              </a:extLst>
            </p:cNvPr>
            <p:cNvSpPr/>
            <p:nvPr/>
          </p:nvSpPr>
          <p:spPr bwMode="auto">
            <a:xfrm>
              <a:off x="6557963" y="4419600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5 h 5"/>
                <a:gd name="T4" fmla="*/ 0 h 5"/>
                <a:gd name="T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ï$ḻïďê">
              <a:extLst>
                <a:ext uri="{FF2B5EF4-FFF2-40B4-BE49-F238E27FC236}">
                  <a16:creationId xmlns:a16="http://schemas.microsoft.com/office/drawing/2014/main" id="{3D0230EC-CD56-4E29-81DE-C0BCE1EF01ED}"/>
                </a:ext>
              </a:extLst>
            </p:cNvPr>
            <p:cNvSpPr/>
            <p:nvPr/>
          </p:nvSpPr>
          <p:spPr bwMode="auto">
            <a:xfrm>
              <a:off x="6557963" y="4419600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5 h 5"/>
                <a:gd name="T4" fmla="*/ 0 h 5"/>
                <a:gd name="T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ïs1ïḑè">
              <a:extLst>
                <a:ext uri="{FF2B5EF4-FFF2-40B4-BE49-F238E27FC236}">
                  <a16:creationId xmlns:a16="http://schemas.microsoft.com/office/drawing/2014/main" id="{022CFFD6-0CC3-4DCA-ABD2-B7877F2C2D9F}"/>
                </a:ext>
              </a:extLst>
            </p:cNvPr>
            <p:cNvSpPr/>
            <p:nvPr/>
          </p:nvSpPr>
          <p:spPr bwMode="auto">
            <a:xfrm>
              <a:off x="5808663" y="3913188"/>
              <a:ext cx="749300" cy="514350"/>
            </a:xfrm>
            <a:custGeom>
              <a:avLst/>
              <a:gdLst>
                <a:gd name="T0" fmla="*/ 7 w 472"/>
                <a:gd name="T1" fmla="*/ 0 h 324"/>
                <a:gd name="T2" fmla="*/ 0 w 472"/>
                <a:gd name="T3" fmla="*/ 5 h 324"/>
                <a:gd name="T4" fmla="*/ 466 w 472"/>
                <a:gd name="T5" fmla="*/ 324 h 324"/>
                <a:gd name="T6" fmla="*/ 472 w 472"/>
                <a:gd name="T7" fmla="*/ 324 h 324"/>
                <a:gd name="T8" fmla="*/ 472 w 472"/>
                <a:gd name="T9" fmla="*/ 319 h 324"/>
                <a:gd name="T10" fmla="*/ 7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7" y="0"/>
                  </a:moveTo>
                  <a:lnTo>
                    <a:pt x="0" y="5"/>
                  </a:lnTo>
                  <a:lnTo>
                    <a:pt x="466" y="324"/>
                  </a:lnTo>
                  <a:lnTo>
                    <a:pt x="472" y="324"/>
                  </a:lnTo>
                  <a:lnTo>
                    <a:pt x="472" y="3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ïšľiḍè">
              <a:extLst>
                <a:ext uri="{FF2B5EF4-FFF2-40B4-BE49-F238E27FC236}">
                  <a16:creationId xmlns:a16="http://schemas.microsoft.com/office/drawing/2014/main" id="{6874CE81-DCDD-49D2-9A28-1B8A543B45B9}"/>
                </a:ext>
              </a:extLst>
            </p:cNvPr>
            <p:cNvSpPr/>
            <p:nvPr/>
          </p:nvSpPr>
          <p:spPr bwMode="auto">
            <a:xfrm>
              <a:off x="5808663" y="3913188"/>
              <a:ext cx="749300" cy="514350"/>
            </a:xfrm>
            <a:custGeom>
              <a:avLst/>
              <a:gdLst>
                <a:gd name="T0" fmla="*/ 7 w 472"/>
                <a:gd name="T1" fmla="*/ 0 h 324"/>
                <a:gd name="T2" fmla="*/ 0 w 472"/>
                <a:gd name="T3" fmla="*/ 5 h 324"/>
                <a:gd name="T4" fmla="*/ 466 w 472"/>
                <a:gd name="T5" fmla="*/ 324 h 324"/>
                <a:gd name="T6" fmla="*/ 472 w 472"/>
                <a:gd name="T7" fmla="*/ 324 h 324"/>
                <a:gd name="T8" fmla="*/ 472 w 472"/>
                <a:gd name="T9" fmla="*/ 319 h 324"/>
                <a:gd name="T10" fmla="*/ 7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7" y="0"/>
                  </a:moveTo>
                  <a:lnTo>
                    <a:pt x="0" y="5"/>
                  </a:lnTo>
                  <a:lnTo>
                    <a:pt x="466" y="324"/>
                  </a:lnTo>
                  <a:lnTo>
                    <a:pt x="472" y="324"/>
                  </a:lnTo>
                  <a:lnTo>
                    <a:pt x="472" y="3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ïṣlïḑê">
              <a:extLst>
                <a:ext uri="{FF2B5EF4-FFF2-40B4-BE49-F238E27FC236}">
                  <a16:creationId xmlns:a16="http://schemas.microsoft.com/office/drawing/2014/main" id="{1AA6095C-AD5F-4967-8B8B-3A50C7A91322}"/>
                </a:ext>
              </a:extLst>
            </p:cNvPr>
            <p:cNvSpPr/>
            <p:nvPr/>
          </p:nvSpPr>
          <p:spPr bwMode="auto">
            <a:xfrm>
              <a:off x="6557963" y="3397250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2 h 5"/>
                <a:gd name="T6" fmla="*/ 0 w 3"/>
                <a:gd name="T7" fmla="*/ 5 h 5"/>
                <a:gd name="T8" fmla="*/ 3 w 3"/>
                <a:gd name="T9" fmla="*/ 5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ïsḻíďè">
              <a:extLst>
                <a:ext uri="{FF2B5EF4-FFF2-40B4-BE49-F238E27FC236}">
                  <a16:creationId xmlns:a16="http://schemas.microsoft.com/office/drawing/2014/main" id="{B5286440-EA8F-48D0-A376-3BC18103994B}"/>
                </a:ext>
              </a:extLst>
            </p:cNvPr>
            <p:cNvSpPr/>
            <p:nvPr/>
          </p:nvSpPr>
          <p:spPr bwMode="auto">
            <a:xfrm>
              <a:off x="6557963" y="3397250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2 h 5"/>
                <a:gd name="T6" fmla="*/ 0 w 3"/>
                <a:gd name="T7" fmla="*/ 5 h 5"/>
                <a:gd name="T8" fmla="*/ 3 w 3"/>
                <a:gd name="T9" fmla="*/ 5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îsḻidê">
              <a:extLst>
                <a:ext uri="{FF2B5EF4-FFF2-40B4-BE49-F238E27FC236}">
                  <a16:creationId xmlns:a16="http://schemas.microsoft.com/office/drawing/2014/main" id="{4EEEF50C-B2F4-4B23-BB80-20694C7D140F}"/>
                </a:ext>
              </a:extLst>
            </p:cNvPr>
            <p:cNvSpPr/>
            <p:nvPr/>
          </p:nvSpPr>
          <p:spPr bwMode="auto">
            <a:xfrm>
              <a:off x="6548438" y="3394075"/>
              <a:ext cx="9525" cy="6350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2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ïślíḓe">
              <a:extLst>
                <a:ext uri="{FF2B5EF4-FFF2-40B4-BE49-F238E27FC236}">
                  <a16:creationId xmlns:a16="http://schemas.microsoft.com/office/drawing/2014/main" id="{E4D55BC3-5B53-44C4-BD39-73B79041328B}"/>
                </a:ext>
              </a:extLst>
            </p:cNvPr>
            <p:cNvSpPr/>
            <p:nvPr/>
          </p:nvSpPr>
          <p:spPr bwMode="auto">
            <a:xfrm>
              <a:off x="6548438" y="3394075"/>
              <a:ext cx="9525" cy="6350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2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iSḷíďé">
              <a:extLst>
                <a:ext uri="{FF2B5EF4-FFF2-40B4-BE49-F238E27FC236}">
                  <a16:creationId xmlns:a16="http://schemas.microsoft.com/office/drawing/2014/main" id="{FACE16FC-3017-49AF-BC6A-380C9BB2ADA6}"/>
                </a:ext>
              </a:extLst>
            </p:cNvPr>
            <p:cNvSpPr/>
            <p:nvPr/>
          </p:nvSpPr>
          <p:spPr bwMode="auto">
            <a:xfrm>
              <a:off x="6557963" y="3400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3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ísḷïďé">
              <a:extLst>
                <a:ext uri="{FF2B5EF4-FFF2-40B4-BE49-F238E27FC236}">
                  <a16:creationId xmlns:a16="http://schemas.microsoft.com/office/drawing/2014/main" id="{4DB574B9-E172-4F6D-A283-280EC9A75CE4}"/>
                </a:ext>
              </a:extLst>
            </p:cNvPr>
            <p:cNvSpPr/>
            <p:nvPr/>
          </p:nvSpPr>
          <p:spPr bwMode="auto">
            <a:xfrm>
              <a:off x="6557963" y="3400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3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iṧļïďé">
              <a:extLst>
                <a:ext uri="{FF2B5EF4-FFF2-40B4-BE49-F238E27FC236}">
                  <a16:creationId xmlns:a16="http://schemas.microsoft.com/office/drawing/2014/main" id="{FC20F65E-5EA5-4B32-9DAA-C8844AF41CF9}"/>
                </a:ext>
              </a:extLst>
            </p:cNvPr>
            <p:cNvSpPr/>
            <p:nvPr/>
          </p:nvSpPr>
          <p:spPr bwMode="auto">
            <a:xfrm>
              <a:off x="5808663" y="3400425"/>
              <a:ext cx="749300" cy="512763"/>
            </a:xfrm>
            <a:custGeom>
              <a:avLst/>
              <a:gdLst>
                <a:gd name="T0" fmla="*/ 472 w 472"/>
                <a:gd name="T1" fmla="*/ 0 h 323"/>
                <a:gd name="T2" fmla="*/ 466 w 472"/>
                <a:gd name="T3" fmla="*/ 0 h 323"/>
                <a:gd name="T4" fmla="*/ 0 w 472"/>
                <a:gd name="T5" fmla="*/ 319 h 323"/>
                <a:gd name="T6" fmla="*/ 7 w 472"/>
                <a:gd name="T7" fmla="*/ 323 h 323"/>
                <a:gd name="T8" fmla="*/ 472 w 472"/>
                <a:gd name="T9" fmla="*/ 4 h 323"/>
                <a:gd name="T10" fmla="*/ 472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472" y="0"/>
                  </a:moveTo>
                  <a:lnTo>
                    <a:pt x="466" y="0"/>
                  </a:lnTo>
                  <a:lnTo>
                    <a:pt x="0" y="319"/>
                  </a:lnTo>
                  <a:lnTo>
                    <a:pt x="7" y="323"/>
                  </a:lnTo>
                  <a:lnTo>
                    <a:pt x="472" y="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ïṩlîḋé">
              <a:extLst>
                <a:ext uri="{FF2B5EF4-FFF2-40B4-BE49-F238E27FC236}">
                  <a16:creationId xmlns:a16="http://schemas.microsoft.com/office/drawing/2014/main" id="{BDB273B8-BEAD-4DA5-9930-6F5B7D6F1FAF}"/>
                </a:ext>
              </a:extLst>
            </p:cNvPr>
            <p:cNvSpPr/>
            <p:nvPr/>
          </p:nvSpPr>
          <p:spPr bwMode="auto">
            <a:xfrm>
              <a:off x="5808663" y="3400425"/>
              <a:ext cx="749300" cy="512763"/>
            </a:xfrm>
            <a:custGeom>
              <a:avLst/>
              <a:gdLst>
                <a:gd name="T0" fmla="*/ 472 w 472"/>
                <a:gd name="T1" fmla="*/ 0 h 323"/>
                <a:gd name="T2" fmla="*/ 466 w 472"/>
                <a:gd name="T3" fmla="*/ 0 h 323"/>
                <a:gd name="T4" fmla="*/ 0 w 472"/>
                <a:gd name="T5" fmla="*/ 319 h 323"/>
                <a:gd name="T6" fmla="*/ 7 w 472"/>
                <a:gd name="T7" fmla="*/ 323 h 323"/>
                <a:gd name="T8" fmla="*/ 472 w 472"/>
                <a:gd name="T9" fmla="*/ 4 h 323"/>
                <a:gd name="T10" fmla="*/ 472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472" y="0"/>
                  </a:moveTo>
                  <a:lnTo>
                    <a:pt x="466" y="0"/>
                  </a:lnTo>
                  <a:lnTo>
                    <a:pt x="0" y="319"/>
                  </a:lnTo>
                  <a:lnTo>
                    <a:pt x="7" y="323"/>
                  </a:lnTo>
                  <a:lnTo>
                    <a:pt x="472" y="4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íŝḷîde">
              <a:extLst>
                <a:ext uri="{FF2B5EF4-FFF2-40B4-BE49-F238E27FC236}">
                  <a16:creationId xmlns:a16="http://schemas.microsoft.com/office/drawing/2014/main" id="{BF62C6E4-96D0-42C4-8168-448A3AEAC43C}"/>
                </a:ext>
              </a:extLst>
            </p:cNvPr>
            <p:cNvSpPr/>
            <p:nvPr/>
          </p:nvSpPr>
          <p:spPr bwMode="auto">
            <a:xfrm>
              <a:off x="5054600" y="4419600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iṥḻíďé">
              <a:extLst>
                <a:ext uri="{FF2B5EF4-FFF2-40B4-BE49-F238E27FC236}">
                  <a16:creationId xmlns:a16="http://schemas.microsoft.com/office/drawing/2014/main" id="{7329F62E-DFDE-4555-AE98-0CC85F3B6BF1}"/>
                </a:ext>
              </a:extLst>
            </p:cNvPr>
            <p:cNvSpPr/>
            <p:nvPr/>
          </p:nvSpPr>
          <p:spPr bwMode="auto">
            <a:xfrm>
              <a:off x="5054600" y="4419600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iṩlíďê">
              <a:extLst>
                <a:ext uri="{FF2B5EF4-FFF2-40B4-BE49-F238E27FC236}">
                  <a16:creationId xmlns:a16="http://schemas.microsoft.com/office/drawing/2014/main" id="{7EF88FBF-C967-4B5C-9261-2D57EAF34013}"/>
                </a:ext>
              </a:extLst>
            </p:cNvPr>
            <p:cNvSpPr/>
            <p:nvPr/>
          </p:nvSpPr>
          <p:spPr bwMode="auto">
            <a:xfrm>
              <a:off x="5059363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0 w 6"/>
                <a:gd name="T5" fmla="*/ 1 h 3"/>
                <a:gd name="T6" fmla="*/ 1 w 6"/>
                <a:gd name="T7" fmla="*/ 3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îšlídè">
              <a:extLst>
                <a:ext uri="{FF2B5EF4-FFF2-40B4-BE49-F238E27FC236}">
                  <a16:creationId xmlns:a16="http://schemas.microsoft.com/office/drawing/2014/main" id="{C13A2D47-4E1D-4FBE-834D-D2AC2AC0A7A5}"/>
                </a:ext>
              </a:extLst>
            </p:cNvPr>
            <p:cNvSpPr/>
            <p:nvPr/>
          </p:nvSpPr>
          <p:spPr bwMode="auto">
            <a:xfrm>
              <a:off x="5059363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0 w 6"/>
                <a:gd name="T5" fmla="*/ 1 h 3"/>
                <a:gd name="T6" fmla="*/ 1 w 6"/>
                <a:gd name="T7" fmla="*/ 3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Slîḍè">
              <a:extLst>
                <a:ext uri="{FF2B5EF4-FFF2-40B4-BE49-F238E27FC236}">
                  <a16:creationId xmlns:a16="http://schemas.microsoft.com/office/drawing/2014/main" id="{71BA0FA8-0314-4040-B142-AA796094392B}"/>
                </a:ext>
              </a:extLst>
            </p:cNvPr>
            <p:cNvSpPr/>
            <p:nvPr/>
          </p:nvSpPr>
          <p:spPr bwMode="auto">
            <a:xfrm>
              <a:off x="5057775" y="4419600"/>
              <a:ext cx="1588" cy="7938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1 w 1"/>
                <a:gd name="T9" fmla="*/ 5 h 5"/>
                <a:gd name="T10" fmla="*/ 1 w 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ïṩḷiďe">
              <a:extLst>
                <a:ext uri="{FF2B5EF4-FFF2-40B4-BE49-F238E27FC236}">
                  <a16:creationId xmlns:a16="http://schemas.microsoft.com/office/drawing/2014/main" id="{AE17CE3C-0023-4D36-957F-710E1295B451}"/>
                </a:ext>
              </a:extLst>
            </p:cNvPr>
            <p:cNvSpPr/>
            <p:nvPr/>
          </p:nvSpPr>
          <p:spPr bwMode="auto">
            <a:xfrm>
              <a:off x="5057775" y="4419600"/>
              <a:ext cx="1588" cy="7938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1 w 1"/>
                <a:gd name="T9" fmla="*/ 5 h 5"/>
                <a:gd name="T10" fmla="*/ 1 w 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ïš1ïḑè">
              <a:extLst>
                <a:ext uri="{FF2B5EF4-FFF2-40B4-BE49-F238E27FC236}">
                  <a16:creationId xmlns:a16="http://schemas.microsoft.com/office/drawing/2014/main" id="{D78F9BE6-8DA4-4CA4-998C-E088635077FA}"/>
                </a:ext>
              </a:extLst>
            </p:cNvPr>
            <p:cNvSpPr/>
            <p:nvPr/>
          </p:nvSpPr>
          <p:spPr bwMode="auto">
            <a:xfrm>
              <a:off x="5059363" y="3913188"/>
              <a:ext cx="749300" cy="514350"/>
            </a:xfrm>
            <a:custGeom>
              <a:avLst/>
              <a:gdLst>
                <a:gd name="T0" fmla="*/ 466 w 472"/>
                <a:gd name="T1" fmla="*/ 0 h 324"/>
                <a:gd name="T2" fmla="*/ 0 w 472"/>
                <a:gd name="T3" fmla="*/ 319 h 324"/>
                <a:gd name="T4" fmla="*/ 0 w 472"/>
                <a:gd name="T5" fmla="*/ 324 h 324"/>
                <a:gd name="T6" fmla="*/ 6 w 472"/>
                <a:gd name="T7" fmla="*/ 324 h 324"/>
                <a:gd name="T8" fmla="*/ 472 w 472"/>
                <a:gd name="T9" fmla="*/ 5 h 324"/>
                <a:gd name="T10" fmla="*/ 46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66" y="0"/>
                  </a:moveTo>
                  <a:lnTo>
                    <a:pt x="0" y="319"/>
                  </a:lnTo>
                  <a:lnTo>
                    <a:pt x="0" y="324"/>
                  </a:lnTo>
                  <a:lnTo>
                    <a:pt x="6" y="324"/>
                  </a:lnTo>
                  <a:lnTo>
                    <a:pt x="472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ŝḻiḓé">
              <a:extLst>
                <a:ext uri="{FF2B5EF4-FFF2-40B4-BE49-F238E27FC236}">
                  <a16:creationId xmlns:a16="http://schemas.microsoft.com/office/drawing/2014/main" id="{72393683-CF64-4E27-85AF-F800C8A6AD3D}"/>
                </a:ext>
              </a:extLst>
            </p:cNvPr>
            <p:cNvSpPr/>
            <p:nvPr/>
          </p:nvSpPr>
          <p:spPr bwMode="auto">
            <a:xfrm>
              <a:off x="5059363" y="3913188"/>
              <a:ext cx="749300" cy="514350"/>
            </a:xfrm>
            <a:custGeom>
              <a:avLst/>
              <a:gdLst>
                <a:gd name="T0" fmla="*/ 466 w 472"/>
                <a:gd name="T1" fmla="*/ 0 h 324"/>
                <a:gd name="T2" fmla="*/ 0 w 472"/>
                <a:gd name="T3" fmla="*/ 319 h 324"/>
                <a:gd name="T4" fmla="*/ 0 w 472"/>
                <a:gd name="T5" fmla="*/ 324 h 324"/>
                <a:gd name="T6" fmla="*/ 6 w 472"/>
                <a:gd name="T7" fmla="*/ 324 h 324"/>
                <a:gd name="T8" fmla="*/ 472 w 472"/>
                <a:gd name="T9" fmla="*/ 5 h 324"/>
                <a:gd name="T10" fmla="*/ 46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66" y="0"/>
                  </a:moveTo>
                  <a:lnTo>
                    <a:pt x="0" y="319"/>
                  </a:lnTo>
                  <a:lnTo>
                    <a:pt x="0" y="324"/>
                  </a:lnTo>
                  <a:lnTo>
                    <a:pt x="6" y="324"/>
                  </a:lnTo>
                  <a:lnTo>
                    <a:pt x="472" y="5"/>
                  </a:lnTo>
                  <a:lnTo>
                    <a:pt x="4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íṥļíďè">
              <a:extLst>
                <a:ext uri="{FF2B5EF4-FFF2-40B4-BE49-F238E27FC236}">
                  <a16:creationId xmlns:a16="http://schemas.microsoft.com/office/drawing/2014/main" id="{76BB62FC-1D60-4ECD-92F3-6C9DB2E07CED}"/>
                </a:ext>
              </a:extLst>
            </p:cNvPr>
            <p:cNvSpPr/>
            <p:nvPr/>
          </p:nvSpPr>
          <p:spPr bwMode="auto">
            <a:xfrm>
              <a:off x="5799138" y="390683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íşļîḍê">
              <a:extLst>
                <a:ext uri="{FF2B5EF4-FFF2-40B4-BE49-F238E27FC236}">
                  <a16:creationId xmlns:a16="http://schemas.microsoft.com/office/drawing/2014/main" id="{B9EC1424-9CD0-4094-8646-1A3A08D52C47}"/>
                </a:ext>
              </a:extLst>
            </p:cNvPr>
            <p:cNvSpPr/>
            <p:nvPr/>
          </p:nvSpPr>
          <p:spPr bwMode="auto">
            <a:xfrm>
              <a:off x="5799138" y="390683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ṥ1îḍè">
              <a:extLst>
                <a:ext uri="{FF2B5EF4-FFF2-40B4-BE49-F238E27FC236}">
                  <a16:creationId xmlns:a16="http://schemas.microsoft.com/office/drawing/2014/main" id="{3D2FC0BF-58A0-4802-AE2B-93B8F07C359C}"/>
                </a:ext>
              </a:extLst>
            </p:cNvPr>
            <p:cNvSpPr/>
            <p:nvPr/>
          </p:nvSpPr>
          <p:spPr bwMode="auto">
            <a:xfrm>
              <a:off x="6796088" y="4022725"/>
              <a:ext cx="1503363" cy="10287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şľiḑe">
              <a:extLst>
                <a:ext uri="{FF2B5EF4-FFF2-40B4-BE49-F238E27FC236}">
                  <a16:creationId xmlns:a16="http://schemas.microsoft.com/office/drawing/2014/main" id="{0E85FC4B-BAEA-47C8-997B-EBB72AAA3B59}"/>
                </a:ext>
              </a:extLst>
            </p:cNvPr>
            <p:cNvSpPr/>
            <p:nvPr/>
          </p:nvSpPr>
          <p:spPr bwMode="auto">
            <a:xfrm>
              <a:off x="6796088" y="4165600"/>
              <a:ext cx="1503363" cy="885825"/>
            </a:xfrm>
            <a:custGeom>
              <a:avLst/>
              <a:gdLst>
                <a:gd name="T0" fmla="*/ 947 w 947"/>
                <a:gd name="T1" fmla="*/ 558 h 558"/>
                <a:gd name="T2" fmla="*/ 745 w 947"/>
                <a:gd name="T3" fmla="*/ 167 h 558"/>
                <a:gd name="T4" fmla="*/ 677 w 947"/>
                <a:gd name="T5" fmla="*/ 352 h 558"/>
                <a:gd name="T6" fmla="*/ 438 w 947"/>
                <a:gd name="T7" fmla="*/ 0 h 558"/>
                <a:gd name="T8" fmla="*/ 278 w 947"/>
                <a:gd name="T9" fmla="*/ 218 h 558"/>
                <a:gd name="T10" fmla="*/ 201 w 947"/>
                <a:gd name="T11" fmla="*/ 126 h 558"/>
                <a:gd name="T12" fmla="*/ 0 w 947"/>
                <a:gd name="T13" fmla="*/ 373 h 558"/>
                <a:gd name="T14" fmla="*/ 0 w 947"/>
                <a:gd name="T15" fmla="*/ 558 h 558"/>
                <a:gd name="T16" fmla="*/ 947 w 947"/>
                <a:gd name="T17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7" h="558">
                  <a:moveTo>
                    <a:pt x="947" y="558"/>
                  </a:moveTo>
                  <a:lnTo>
                    <a:pt x="745" y="167"/>
                  </a:lnTo>
                  <a:lnTo>
                    <a:pt x="677" y="352"/>
                  </a:lnTo>
                  <a:lnTo>
                    <a:pt x="438" y="0"/>
                  </a:lnTo>
                  <a:lnTo>
                    <a:pt x="278" y="218"/>
                  </a:lnTo>
                  <a:lnTo>
                    <a:pt x="201" y="126"/>
                  </a:lnTo>
                  <a:lnTo>
                    <a:pt x="0" y="373"/>
                  </a:lnTo>
                  <a:lnTo>
                    <a:pt x="0" y="558"/>
                  </a:lnTo>
                  <a:lnTo>
                    <a:pt x="947" y="558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šlïḓè">
              <a:extLst>
                <a:ext uri="{FF2B5EF4-FFF2-40B4-BE49-F238E27FC236}">
                  <a16:creationId xmlns:a16="http://schemas.microsoft.com/office/drawing/2014/main" id="{F57D6E11-AF7B-44A3-A053-D841EAE99F54}"/>
                </a:ext>
              </a:extLst>
            </p:cNvPr>
            <p:cNvSpPr/>
            <p:nvPr/>
          </p:nvSpPr>
          <p:spPr bwMode="auto">
            <a:xfrm>
              <a:off x="8005763" y="4151313"/>
              <a:ext cx="217488" cy="215900"/>
            </a:xfrm>
            <a:prstGeom prst="ellipse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íSlïdê">
              <a:extLst>
                <a:ext uri="{FF2B5EF4-FFF2-40B4-BE49-F238E27FC236}">
                  <a16:creationId xmlns:a16="http://schemas.microsoft.com/office/drawing/2014/main" id="{02A36EB5-CF1F-4B16-A1C2-DF98B7821439}"/>
                </a:ext>
              </a:extLst>
            </p:cNvPr>
            <p:cNvSpPr/>
            <p:nvPr/>
          </p:nvSpPr>
          <p:spPr bwMode="auto">
            <a:xfrm>
              <a:off x="4048125" y="4310063"/>
              <a:ext cx="1500188" cy="102711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îṩľíďe">
              <a:extLst>
                <a:ext uri="{FF2B5EF4-FFF2-40B4-BE49-F238E27FC236}">
                  <a16:creationId xmlns:a16="http://schemas.microsoft.com/office/drawing/2014/main" id="{CA3486CD-AE5C-4BE2-8EDC-EF64A79DA065}"/>
                </a:ext>
              </a:extLst>
            </p:cNvPr>
            <p:cNvSpPr/>
            <p:nvPr/>
          </p:nvSpPr>
          <p:spPr bwMode="auto">
            <a:xfrm>
              <a:off x="4168775" y="4537075"/>
              <a:ext cx="1257300" cy="60325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îśľide">
              <a:extLst>
                <a:ext uri="{FF2B5EF4-FFF2-40B4-BE49-F238E27FC236}">
                  <a16:creationId xmlns:a16="http://schemas.microsoft.com/office/drawing/2014/main" id="{FB17837D-265A-449B-AF2A-F6EC365722C6}"/>
                </a:ext>
              </a:extLst>
            </p:cNvPr>
            <p:cNvSpPr/>
            <p:nvPr/>
          </p:nvSpPr>
          <p:spPr bwMode="auto">
            <a:xfrm>
              <a:off x="4168775" y="4665663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íSlîḋê">
              <a:extLst>
                <a:ext uri="{FF2B5EF4-FFF2-40B4-BE49-F238E27FC236}">
                  <a16:creationId xmlns:a16="http://schemas.microsoft.com/office/drawing/2014/main" id="{A3FBDF5B-7757-4696-9E21-5FDB9F8ED854}"/>
                </a:ext>
              </a:extLst>
            </p:cNvPr>
            <p:cNvSpPr/>
            <p:nvPr/>
          </p:nvSpPr>
          <p:spPr bwMode="auto">
            <a:xfrm>
              <a:off x="4168775" y="4794250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iṡ1îḑe">
              <a:extLst>
                <a:ext uri="{FF2B5EF4-FFF2-40B4-BE49-F238E27FC236}">
                  <a16:creationId xmlns:a16="http://schemas.microsoft.com/office/drawing/2014/main" id="{D59E3A11-8A21-4895-9199-9DF623732F75}"/>
                </a:ext>
              </a:extLst>
            </p:cNvPr>
            <p:cNvSpPr/>
            <p:nvPr/>
          </p:nvSpPr>
          <p:spPr bwMode="auto">
            <a:xfrm>
              <a:off x="4168775" y="4922838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ṩliḋè">
              <a:extLst>
                <a:ext uri="{FF2B5EF4-FFF2-40B4-BE49-F238E27FC236}">
                  <a16:creationId xmlns:a16="http://schemas.microsoft.com/office/drawing/2014/main" id="{A4D6DA2B-FA97-41B5-BCA4-51C15A89286C}"/>
                </a:ext>
              </a:extLst>
            </p:cNvPr>
            <p:cNvSpPr/>
            <p:nvPr/>
          </p:nvSpPr>
          <p:spPr bwMode="auto">
            <a:xfrm>
              <a:off x="4168775" y="5051425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1" name="椭圆 180">
            <a:extLst>
              <a:ext uri="{FF2B5EF4-FFF2-40B4-BE49-F238E27FC236}">
                <a16:creationId xmlns:a16="http://schemas.microsoft.com/office/drawing/2014/main" id="{F7A42570-CCF1-4741-83B9-017A8F76FB71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442D5D77-FCC8-4867-951B-30D90E6AD22A}"/>
              </a:ext>
            </a:extLst>
          </p:cNvPr>
          <p:cNvSpPr txBox="1"/>
          <p:nvPr/>
        </p:nvSpPr>
        <p:spPr>
          <a:xfrm>
            <a:off x="1338785" y="311625"/>
            <a:ext cx="328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BE0AEBC0-C816-4999-AD4A-B6C3A23C8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18" name="Freeform 18">
            <a:extLst>
              <a:ext uri="{FF2B5EF4-FFF2-40B4-BE49-F238E27FC236}">
                <a16:creationId xmlns:a16="http://schemas.microsoft.com/office/drawing/2014/main" id="{4CCE0262-0CBC-467D-AD0B-57BE0D805A2C}"/>
              </a:ext>
            </a:extLst>
          </p:cNvPr>
          <p:cNvSpPr>
            <a:spLocks/>
          </p:cNvSpPr>
          <p:nvPr/>
        </p:nvSpPr>
        <p:spPr bwMode="auto">
          <a:xfrm>
            <a:off x="7164630" y="2016774"/>
            <a:ext cx="1947863" cy="3343272"/>
          </a:xfrm>
          <a:custGeom>
            <a:avLst/>
            <a:gdLst>
              <a:gd name="T0" fmla="*/ 0 w 21600"/>
              <a:gd name="T1" fmla="*/ 0 h 21600"/>
              <a:gd name="T2" fmla="*/ 11937 w 21600"/>
              <a:gd name="T3" fmla="*/ 21600 h 21600"/>
              <a:gd name="T4" fmla="*/ 21600 w 21600"/>
              <a:gd name="T5" fmla="*/ 10551 h 21600"/>
              <a:gd name="T6" fmla="*/ 11937 w 21600"/>
              <a:gd name="T7" fmla="*/ 166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1937" y="21600"/>
                </a:lnTo>
                <a:lnTo>
                  <a:pt x="21600" y="10551"/>
                </a:lnTo>
                <a:lnTo>
                  <a:pt x="11937" y="166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627A7C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634DF035-3564-4FA5-842A-048EE88EAD3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164630" y="2034241"/>
            <a:ext cx="1955007" cy="3337714"/>
          </a:xfrm>
          <a:custGeom>
            <a:avLst/>
            <a:gdLst>
              <a:gd name="T0" fmla="*/ 0 w 21600"/>
              <a:gd name="T1" fmla="*/ 0 h 21600"/>
              <a:gd name="T2" fmla="*/ 11811 w 21600"/>
              <a:gd name="T3" fmla="*/ 21600 h 21600"/>
              <a:gd name="T4" fmla="*/ 21600 w 21600"/>
              <a:gd name="T5" fmla="*/ 11173 h 21600"/>
              <a:gd name="T6" fmla="*/ 11872 w 21600"/>
              <a:gd name="T7" fmla="*/ 166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1811" y="21600"/>
                </a:lnTo>
                <a:lnTo>
                  <a:pt x="21600" y="11173"/>
                </a:lnTo>
                <a:lnTo>
                  <a:pt x="11872" y="166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35AA">
              <a:alpha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627A7C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55">
            <a:extLst>
              <a:ext uri="{FF2B5EF4-FFF2-40B4-BE49-F238E27FC236}">
                <a16:creationId xmlns:a16="http://schemas.microsoft.com/office/drawing/2014/main" id="{DCCA496A-943B-4D9D-A713-862E997E78D1}"/>
              </a:ext>
            </a:extLst>
          </p:cNvPr>
          <p:cNvSpPr/>
          <p:nvPr/>
        </p:nvSpPr>
        <p:spPr>
          <a:xfrm>
            <a:off x="5506465" y="2853058"/>
            <a:ext cx="1155544" cy="11555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A5AB02C6-1C83-4D14-837A-C5E24545B89F}"/>
              </a:ext>
            </a:extLst>
          </p:cNvPr>
          <p:cNvSpPr/>
          <p:nvPr/>
        </p:nvSpPr>
        <p:spPr>
          <a:xfrm>
            <a:off x="5027134" y="4390168"/>
            <a:ext cx="2114206" cy="7891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Sed vitae lacus libero ante, integer. Sed vitae ante.</a:t>
            </a:r>
          </a:p>
        </p:txBody>
      </p:sp>
      <p:sp>
        <p:nvSpPr>
          <p:cNvPr id="22" name="TextBox 57">
            <a:extLst>
              <a:ext uri="{FF2B5EF4-FFF2-40B4-BE49-F238E27FC236}">
                <a16:creationId xmlns:a16="http://schemas.microsoft.com/office/drawing/2014/main" id="{51FB6670-DE3A-4EBC-8818-4FB3D33810F3}"/>
              </a:ext>
            </a:extLst>
          </p:cNvPr>
          <p:cNvSpPr txBox="1"/>
          <p:nvPr/>
        </p:nvSpPr>
        <p:spPr>
          <a:xfrm>
            <a:off x="5027134" y="4071405"/>
            <a:ext cx="2114206" cy="338536"/>
          </a:xfrm>
          <a:prstGeom prst="rect">
            <a:avLst/>
          </a:prstGeom>
          <a:noFill/>
          <a:ln>
            <a:noFill/>
          </a:ln>
        </p:spPr>
        <p:txBody>
          <a:bodyPr wrap="square" lIns="91422" tIns="45711" rIns="91422" bIns="45711" rtlCol="0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23" name="Rectangle 58">
            <a:extLst>
              <a:ext uri="{FF2B5EF4-FFF2-40B4-BE49-F238E27FC236}">
                <a16:creationId xmlns:a16="http://schemas.microsoft.com/office/drawing/2014/main" id="{7CB1C0C6-4FCC-441E-8199-A405C37B13FC}"/>
              </a:ext>
            </a:extLst>
          </p:cNvPr>
          <p:cNvSpPr/>
          <p:nvPr/>
        </p:nvSpPr>
        <p:spPr>
          <a:xfrm>
            <a:off x="5605890" y="3090368"/>
            <a:ext cx="95669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59">
            <a:extLst>
              <a:ext uri="{FF2B5EF4-FFF2-40B4-BE49-F238E27FC236}">
                <a16:creationId xmlns:a16="http://schemas.microsoft.com/office/drawing/2014/main" id="{2D87F463-5E71-4B8B-A2E1-0F756F9554F8}"/>
              </a:ext>
            </a:extLst>
          </p:cNvPr>
          <p:cNvSpPr/>
          <p:nvPr/>
        </p:nvSpPr>
        <p:spPr>
          <a:xfrm>
            <a:off x="9598968" y="2853058"/>
            <a:ext cx="1155544" cy="1155544"/>
          </a:xfrm>
          <a:prstGeom prst="ellipse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60">
            <a:extLst>
              <a:ext uri="{FF2B5EF4-FFF2-40B4-BE49-F238E27FC236}">
                <a16:creationId xmlns:a16="http://schemas.microsoft.com/office/drawing/2014/main" id="{D7700CDB-980A-4AAB-B32B-994085CB9080}"/>
              </a:ext>
            </a:extLst>
          </p:cNvPr>
          <p:cNvSpPr/>
          <p:nvPr/>
        </p:nvSpPr>
        <p:spPr>
          <a:xfrm>
            <a:off x="9119637" y="4390168"/>
            <a:ext cx="2114206" cy="7891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Sed vitae lacus libero ante, integer. Sed vitae ante.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60F5A248-E4F5-4503-A07B-5C6F5166CEA2}"/>
              </a:ext>
            </a:extLst>
          </p:cNvPr>
          <p:cNvSpPr txBox="1"/>
          <p:nvPr/>
        </p:nvSpPr>
        <p:spPr>
          <a:xfrm>
            <a:off x="9119637" y="4071405"/>
            <a:ext cx="2114206" cy="338536"/>
          </a:xfrm>
          <a:prstGeom prst="rect">
            <a:avLst/>
          </a:prstGeom>
          <a:noFill/>
          <a:ln>
            <a:noFill/>
          </a:ln>
        </p:spPr>
        <p:txBody>
          <a:bodyPr wrap="square" lIns="91422" tIns="45711" rIns="91422" bIns="45711" rtlCol="0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27" name="Rectangle 62">
            <a:extLst>
              <a:ext uri="{FF2B5EF4-FFF2-40B4-BE49-F238E27FC236}">
                <a16:creationId xmlns:a16="http://schemas.microsoft.com/office/drawing/2014/main" id="{E38930D4-41C7-4511-960F-4D83E03D6C42}"/>
              </a:ext>
            </a:extLst>
          </p:cNvPr>
          <p:cNvSpPr/>
          <p:nvPr/>
        </p:nvSpPr>
        <p:spPr>
          <a:xfrm>
            <a:off x="9698393" y="3090368"/>
            <a:ext cx="95669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65">
            <a:extLst>
              <a:ext uri="{FF2B5EF4-FFF2-40B4-BE49-F238E27FC236}">
                <a16:creationId xmlns:a16="http://schemas.microsoft.com/office/drawing/2014/main" id="{A7707661-5FAD-461D-991A-B42975828F1F}"/>
              </a:ext>
            </a:extLst>
          </p:cNvPr>
          <p:cNvSpPr/>
          <p:nvPr/>
        </p:nvSpPr>
        <p:spPr>
          <a:xfrm>
            <a:off x="8025706" y="3356494"/>
            <a:ext cx="660448" cy="66044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66">
            <a:extLst>
              <a:ext uri="{FF2B5EF4-FFF2-40B4-BE49-F238E27FC236}">
                <a16:creationId xmlns:a16="http://schemas.microsoft.com/office/drawing/2014/main" id="{83E1E553-FDC0-4A83-8136-E57DB36D0B0F}"/>
              </a:ext>
            </a:extLst>
          </p:cNvPr>
          <p:cNvSpPr/>
          <p:nvPr/>
        </p:nvSpPr>
        <p:spPr>
          <a:xfrm>
            <a:off x="8147409" y="3412522"/>
            <a:ext cx="41069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3000" b="0" i="0" u="none" strike="noStrike" kern="120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51b7391a-ad0b-4e10-80f8-a08288e1212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9C97941-AABA-4D7E-B68E-B1C72D9B59D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91612" y="2015200"/>
            <a:ext cx="3558812" cy="3615938"/>
            <a:chOff x="3781425" y="1057276"/>
            <a:chExt cx="4648200" cy="4722813"/>
          </a:xfrm>
        </p:grpSpPr>
        <p:sp>
          <p:nvSpPr>
            <p:cNvPr id="31" name="îṥḻiḑè">
              <a:extLst>
                <a:ext uri="{FF2B5EF4-FFF2-40B4-BE49-F238E27FC236}">
                  <a16:creationId xmlns:a16="http://schemas.microsoft.com/office/drawing/2014/main" id="{B4EAC573-A5C2-4FFE-A8BC-F2B637EE705D}"/>
                </a:ext>
              </a:extLst>
            </p:cNvPr>
            <p:cNvSpPr/>
            <p:nvPr/>
          </p:nvSpPr>
          <p:spPr bwMode="auto">
            <a:xfrm>
              <a:off x="6126163" y="4351338"/>
              <a:ext cx="257175" cy="317500"/>
            </a:xfrm>
            <a:prstGeom prst="rect">
              <a:avLst/>
            </a:prstGeom>
            <a:solidFill>
              <a:srgbClr val="FFA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išlïḓé">
              <a:extLst>
                <a:ext uri="{FF2B5EF4-FFF2-40B4-BE49-F238E27FC236}">
                  <a16:creationId xmlns:a16="http://schemas.microsoft.com/office/drawing/2014/main" id="{AC72DA77-9E45-41D7-B602-CF7BFE9975FB}"/>
                </a:ext>
              </a:extLst>
            </p:cNvPr>
            <p:cNvSpPr/>
            <p:nvPr/>
          </p:nvSpPr>
          <p:spPr bwMode="auto">
            <a:xfrm>
              <a:off x="6007100" y="4054476"/>
              <a:ext cx="495300" cy="317500"/>
            </a:xfrm>
            <a:custGeom>
              <a:avLst/>
              <a:gdLst>
                <a:gd name="T0" fmla="*/ 312 w 312"/>
                <a:gd name="T1" fmla="*/ 200 h 200"/>
                <a:gd name="T2" fmla="*/ 0 w 312"/>
                <a:gd name="T3" fmla="*/ 200 h 200"/>
                <a:gd name="T4" fmla="*/ 162 w 312"/>
                <a:gd name="T5" fmla="*/ 0 h 200"/>
                <a:gd name="T6" fmla="*/ 162 w 312"/>
                <a:gd name="T7" fmla="*/ 0 h 200"/>
                <a:gd name="T8" fmla="*/ 312 w 31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0">
                  <a:moveTo>
                    <a:pt x="312" y="200"/>
                  </a:moveTo>
                  <a:lnTo>
                    <a:pt x="0" y="20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312" y="200"/>
                  </a:lnTo>
                  <a:close/>
                </a:path>
              </a:pathLst>
            </a:custGeom>
            <a:solidFill>
              <a:srgbClr val="FFA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is1iḓê">
              <a:extLst>
                <a:ext uri="{FF2B5EF4-FFF2-40B4-BE49-F238E27FC236}">
                  <a16:creationId xmlns:a16="http://schemas.microsoft.com/office/drawing/2014/main" id="{68D67DDD-10B8-4ABA-916B-B781BBB5283A}"/>
                </a:ext>
              </a:extLst>
            </p:cNvPr>
            <p:cNvSpPr/>
            <p:nvPr/>
          </p:nvSpPr>
          <p:spPr bwMode="auto">
            <a:xfrm>
              <a:off x="7635875" y="3200401"/>
              <a:ext cx="198438" cy="238125"/>
            </a:xfrm>
            <a:prstGeom prst="rect">
              <a:avLst/>
            </a:prstGeom>
            <a:solidFill>
              <a:srgbClr val="FFA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ïşḻidé">
              <a:extLst>
                <a:ext uri="{FF2B5EF4-FFF2-40B4-BE49-F238E27FC236}">
                  <a16:creationId xmlns:a16="http://schemas.microsoft.com/office/drawing/2014/main" id="{1A213137-A54E-4D3A-9DBD-212EFF911ED0}"/>
                </a:ext>
              </a:extLst>
            </p:cNvPr>
            <p:cNvSpPr/>
            <p:nvPr/>
          </p:nvSpPr>
          <p:spPr bwMode="auto">
            <a:xfrm>
              <a:off x="7535863" y="2943226"/>
              <a:ext cx="398463" cy="277813"/>
            </a:xfrm>
            <a:custGeom>
              <a:avLst/>
              <a:gdLst>
                <a:gd name="T0" fmla="*/ 251 w 251"/>
                <a:gd name="T1" fmla="*/ 175 h 175"/>
                <a:gd name="T2" fmla="*/ 0 w 251"/>
                <a:gd name="T3" fmla="*/ 175 h 175"/>
                <a:gd name="T4" fmla="*/ 125 w 251"/>
                <a:gd name="T5" fmla="*/ 0 h 175"/>
                <a:gd name="T6" fmla="*/ 125 w 251"/>
                <a:gd name="T7" fmla="*/ 0 h 175"/>
                <a:gd name="T8" fmla="*/ 251 w 251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75">
                  <a:moveTo>
                    <a:pt x="251" y="175"/>
                  </a:moveTo>
                  <a:lnTo>
                    <a:pt x="0" y="175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251" y="175"/>
                  </a:lnTo>
                  <a:close/>
                </a:path>
              </a:pathLst>
            </a:custGeom>
            <a:solidFill>
              <a:srgbClr val="FFA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išļîde">
              <a:extLst>
                <a:ext uri="{FF2B5EF4-FFF2-40B4-BE49-F238E27FC236}">
                  <a16:creationId xmlns:a16="http://schemas.microsoft.com/office/drawing/2014/main" id="{124C26E0-ED6B-40FF-871B-4A7AD05D0EF6}"/>
                </a:ext>
              </a:extLst>
            </p:cNvPr>
            <p:cNvSpPr/>
            <p:nvPr/>
          </p:nvSpPr>
          <p:spPr bwMode="auto">
            <a:xfrm>
              <a:off x="6662738" y="1512888"/>
              <a:ext cx="119063" cy="139700"/>
            </a:xfrm>
            <a:prstGeom prst="rect">
              <a:avLst/>
            </a:prstGeom>
            <a:solidFill>
              <a:srgbClr val="FFA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íŝľîḍè">
              <a:extLst>
                <a:ext uri="{FF2B5EF4-FFF2-40B4-BE49-F238E27FC236}">
                  <a16:creationId xmlns:a16="http://schemas.microsoft.com/office/drawing/2014/main" id="{1C20D6C0-0379-41E6-8073-0E8F5D8599A5}"/>
                </a:ext>
              </a:extLst>
            </p:cNvPr>
            <p:cNvSpPr/>
            <p:nvPr/>
          </p:nvSpPr>
          <p:spPr bwMode="auto">
            <a:xfrm>
              <a:off x="6602413" y="1374776"/>
              <a:ext cx="238125" cy="138113"/>
            </a:xfrm>
            <a:custGeom>
              <a:avLst/>
              <a:gdLst>
                <a:gd name="T0" fmla="*/ 150 w 150"/>
                <a:gd name="T1" fmla="*/ 87 h 87"/>
                <a:gd name="T2" fmla="*/ 0 w 150"/>
                <a:gd name="T3" fmla="*/ 87 h 87"/>
                <a:gd name="T4" fmla="*/ 75 w 150"/>
                <a:gd name="T5" fmla="*/ 0 h 87"/>
                <a:gd name="T6" fmla="*/ 75 w 150"/>
                <a:gd name="T7" fmla="*/ 0 h 87"/>
                <a:gd name="T8" fmla="*/ 150 w 150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50" y="87"/>
                  </a:moveTo>
                  <a:lnTo>
                    <a:pt x="0" y="87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50" y="87"/>
                  </a:lnTo>
                  <a:close/>
                </a:path>
              </a:pathLst>
            </a:custGeom>
            <a:solidFill>
              <a:srgbClr val="FFA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îṡḷidé">
              <a:extLst>
                <a:ext uri="{FF2B5EF4-FFF2-40B4-BE49-F238E27FC236}">
                  <a16:creationId xmlns:a16="http://schemas.microsoft.com/office/drawing/2014/main" id="{7D2751AF-6922-4B91-ABA3-34F8708E463C}"/>
                </a:ext>
              </a:extLst>
            </p:cNvPr>
            <p:cNvSpPr/>
            <p:nvPr/>
          </p:nvSpPr>
          <p:spPr bwMode="auto">
            <a:xfrm>
              <a:off x="6702425" y="3398838"/>
              <a:ext cx="754063" cy="655638"/>
            </a:xfrm>
            <a:custGeom>
              <a:avLst/>
              <a:gdLst>
                <a:gd name="T0" fmla="*/ 112 w 475"/>
                <a:gd name="T1" fmla="*/ 413 h 413"/>
                <a:gd name="T2" fmla="*/ 0 w 475"/>
                <a:gd name="T3" fmla="*/ 275 h 413"/>
                <a:gd name="T4" fmla="*/ 363 w 475"/>
                <a:gd name="T5" fmla="*/ 0 h 413"/>
                <a:gd name="T6" fmla="*/ 475 w 475"/>
                <a:gd name="T7" fmla="*/ 138 h 413"/>
                <a:gd name="T8" fmla="*/ 112 w 475"/>
                <a:gd name="T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13">
                  <a:moveTo>
                    <a:pt x="112" y="413"/>
                  </a:moveTo>
                  <a:lnTo>
                    <a:pt x="0" y="275"/>
                  </a:lnTo>
                  <a:lnTo>
                    <a:pt x="363" y="0"/>
                  </a:lnTo>
                  <a:lnTo>
                    <a:pt x="475" y="138"/>
                  </a:lnTo>
                  <a:lnTo>
                    <a:pt x="112" y="413"/>
                  </a:lnTo>
                  <a:close/>
                </a:path>
              </a:pathLst>
            </a:custGeom>
            <a:solidFill>
              <a:srgbClr val="768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iṧḷîḍè">
              <a:extLst>
                <a:ext uri="{FF2B5EF4-FFF2-40B4-BE49-F238E27FC236}">
                  <a16:creationId xmlns:a16="http://schemas.microsoft.com/office/drawing/2014/main" id="{56AAF284-384F-49C3-BE8B-FFA2EDB3010A}"/>
                </a:ext>
              </a:extLst>
            </p:cNvPr>
            <p:cNvSpPr/>
            <p:nvPr/>
          </p:nvSpPr>
          <p:spPr bwMode="auto">
            <a:xfrm>
              <a:off x="6761163" y="1751013"/>
              <a:ext cx="835025" cy="1073150"/>
            </a:xfrm>
            <a:custGeom>
              <a:avLst/>
              <a:gdLst>
                <a:gd name="T0" fmla="*/ 388 w 526"/>
                <a:gd name="T1" fmla="*/ 676 h 676"/>
                <a:gd name="T2" fmla="*/ 0 w 526"/>
                <a:gd name="T3" fmla="*/ 100 h 676"/>
                <a:gd name="T4" fmla="*/ 150 w 526"/>
                <a:gd name="T5" fmla="*/ 0 h 676"/>
                <a:gd name="T6" fmla="*/ 526 w 526"/>
                <a:gd name="T7" fmla="*/ 588 h 676"/>
                <a:gd name="T8" fmla="*/ 388 w 526"/>
                <a:gd name="T9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676">
                  <a:moveTo>
                    <a:pt x="388" y="676"/>
                  </a:moveTo>
                  <a:lnTo>
                    <a:pt x="0" y="100"/>
                  </a:lnTo>
                  <a:lnTo>
                    <a:pt x="150" y="0"/>
                  </a:lnTo>
                  <a:lnTo>
                    <a:pt x="526" y="588"/>
                  </a:lnTo>
                  <a:lnTo>
                    <a:pt x="388" y="676"/>
                  </a:lnTo>
                  <a:close/>
                </a:path>
              </a:pathLst>
            </a:custGeom>
            <a:solidFill>
              <a:srgbClr val="768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îṣľîḋê">
              <a:extLst>
                <a:ext uri="{FF2B5EF4-FFF2-40B4-BE49-F238E27FC236}">
                  <a16:creationId xmlns:a16="http://schemas.microsoft.com/office/drawing/2014/main" id="{CA6CB50E-4E92-4269-89F5-E63170FFB18B}"/>
                </a:ext>
              </a:extLst>
            </p:cNvPr>
            <p:cNvSpPr/>
            <p:nvPr/>
          </p:nvSpPr>
          <p:spPr bwMode="auto">
            <a:xfrm>
              <a:off x="5351463" y="3438526"/>
              <a:ext cx="1885950" cy="1865313"/>
            </a:xfrm>
            <a:custGeom>
              <a:avLst/>
              <a:gdLst>
                <a:gd name="T0" fmla="*/ 60 w 95"/>
                <a:gd name="T1" fmla="*/ 7 h 94"/>
                <a:gd name="T2" fmla="*/ 7 w 95"/>
                <a:gd name="T3" fmla="*/ 34 h 94"/>
                <a:gd name="T4" fmla="*/ 34 w 95"/>
                <a:gd name="T5" fmla="*/ 87 h 94"/>
                <a:gd name="T6" fmla="*/ 87 w 95"/>
                <a:gd name="T7" fmla="*/ 60 h 94"/>
                <a:gd name="T8" fmla="*/ 60 w 95"/>
                <a:gd name="T9" fmla="*/ 7 h 94"/>
                <a:gd name="T10" fmla="*/ 40 w 95"/>
                <a:gd name="T11" fmla="*/ 70 h 94"/>
                <a:gd name="T12" fmla="*/ 24 w 95"/>
                <a:gd name="T13" fmla="*/ 40 h 94"/>
                <a:gd name="T14" fmla="*/ 55 w 95"/>
                <a:gd name="T15" fmla="*/ 24 h 94"/>
                <a:gd name="T16" fmla="*/ 70 w 95"/>
                <a:gd name="T17" fmla="*/ 54 h 94"/>
                <a:gd name="T18" fmla="*/ 40 w 95"/>
                <a:gd name="T19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4">
                  <a:moveTo>
                    <a:pt x="60" y="7"/>
                  </a:moveTo>
                  <a:cubicBezTo>
                    <a:pt x="38" y="0"/>
                    <a:pt x="14" y="12"/>
                    <a:pt x="7" y="34"/>
                  </a:cubicBezTo>
                  <a:cubicBezTo>
                    <a:pt x="0" y="56"/>
                    <a:pt x="12" y="80"/>
                    <a:pt x="34" y="87"/>
                  </a:cubicBezTo>
                  <a:cubicBezTo>
                    <a:pt x="57" y="94"/>
                    <a:pt x="80" y="82"/>
                    <a:pt x="87" y="60"/>
                  </a:cubicBezTo>
                  <a:cubicBezTo>
                    <a:pt x="95" y="38"/>
                    <a:pt x="82" y="14"/>
                    <a:pt x="60" y="7"/>
                  </a:cubicBezTo>
                  <a:close/>
                  <a:moveTo>
                    <a:pt x="40" y="70"/>
                  </a:moveTo>
                  <a:cubicBezTo>
                    <a:pt x="27" y="66"/>
                    <a:pt x="20" y="52"/>
                    <a:pt x="24" y="40"/>
                  </a:cubicBezTo>
                  <a:cubicBezTo>
                    <a:pt x="29" y="27"/>
                    <a:pt x="42" y="20"/>
                    <a:pt x="55" y="24"/>
                  </a:cubicBezTo>
                  <a:cubicBezTo>
                    <a:pt x="67" y="28"/>
                    <a:pt x="74" y="42"/>
                    <a:pt x="70" y="54"/>
                  </a:cubicBezTo>
                  <a:cubicBezTo>
                    <a:pt x="66" y="67"/>
                    <a:pt x="53" y="74"/>
                    <a:pt x="40" y="70"/>
                  </a:cubicBezTo>
                  <a:close/>
                </a:path>
              </a:pathLst>
            </a:custGeom>
            <a:solidFill>
              <a:srgbClr val="AEB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ïṥľídê">
              <a:extLst>
                <a:ext uri="{FF2B5EF4-FFF2-40B4-BE49-F238E27FC236}">
                  <a16:creationId xmlns:a16="http://schemas.microsoft.com/office/drawing/2014/main" id="{714D7BBF-FC05-45F4-B521-7003331C0CEE}"/>
                </a:ext>
              </a:extLst>
            </p:cNvPr>
            <p:cNvSpPr/>
            <p:nvPr/>
          </p:nvSpPr>
          <p:spPr bwMode="auto">
            <a:xfrm>
              <a:off x="7038975" y="2525713"/>
              <a:ext cx="1390650" cy="1389063"/>
            </a:xfrm>
            <a:custGeom>
              <a:avLst/>
              <a:gdLst>
                <a:gd name="T0" fmla="*/ 45 w 70"/>
                <a:gd name="T1" fmla="*/ 5 h 70"/>
                <a:gd name="T2" fmla="*/ 5 w 70"/>
                <a:gd name="T3" fmla="*/ 25 h 70"/>
                <a:gd name="T4" fmla="*/ 25 w 70"/>
                <a:gd name="T5" fmla="*/ 65 h 70"/>
                <a:gd name="T6" fmla="*/ 65 w 70"/>
                <a:gd name="T7" fmla="*/ 45 h 70"/>
                <a:gd name="T8" fmla="*/ 45 w 70"/>
                <a:gd name="T9" fmla="*/ 5 h 70"/>
                <a:gd name="T10" fmla="*/ 30 w 70"/>
                <a:gd name="T11" fmla="*/ 52 h 70"/>
                <a:gd name="T12" fmla="*/ 18 w 70"/>
                <a:gd name="T13" fmla="*/ 30 h 70"/>
                <a:gd name="T14" fmla="*/ 41 w 70"/>
                <a:gd name="T15" fmla="*/ 18 h 70"/>
                <a:gd name="T16" fmla="*/ 52 w 70"/>
                <a:gd name="T17" fmla="*/ 41 h 70"/>
                <a:gd name="T18" fmla="*/ 30 w 70"/>
                <a:gd name="T19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45" y="5"/>
                  </a:moveTo>
                  <a:cubicBezTo>
                    <a:pt x="28" y="0"/>
                    <a:pt x="10" y="9"/>
                    <a:pt x="5" y="25"/>
                  </a:cubicBezTo>
                  <a:cubicBezTo>
                    <a:pt x="0" y="42"/>
                    <a:pt x="9" y="60"/>
                    <a:pt x="25" y="65"/>
                  </a:cubicBezTo>
                  <a:cubicBezTo>
                    <a:pt x="42" y="70"/>
                    <a:pt x="60" y="61"/>
                    <a:pt x="65" y="45"/>
                  </a:cubicBezTo>
                  <a:cubicBezTo>
                    <a:pt x="70" y="28"/>
                    <a:pt x="61" y="10"/>
                    <a:pt x="45" y="5"/>
                  </a:cubicBezTo>
                  <a:close/>
                  <a:moveTo>
                    <a:pt x="30" y="52"/>
                  </a:moveTo>
                  <a:cubicBezTo>
                    <a:pt x="20" y="49"/>
                    <a:pt x="15" y="39"/>
                    <a:pt x="18" y="30"/>
                  </a:cubicBezTo>
                  <a:cubicBezTo>
                    <a:pt x="21" y="20"/>
                    <a:pt x="31" y="15"/>
                    <a:pt x="41" y="18"/>
                  </a:cubicBezTo>
                  <a:cubicBezTo>
                    <a:pt x="50" y="21"/>
                    <a:pt x="55" y="31"/>
                    <a:pt x="52" y="41"/>
                  </a:cubicBezTo>
                  <a:cubicBezTo>
                    <a:pt x="49" y="50"/>
                    <a:pt x="39" y="55"/>
                    <a:pt x="30" y="52"/>
                  </a:cubicBezTo>
                  <a:close/>
                </a:path>
              </a:pathLst>
            </a:custGeom>
            <a:solidFill>
              <a:srgbClr val="AEB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îṩḷiḑe">
              <a:extLst>
                <a:ext uri="{FF2B5EF4-FFF2-40B4-BE49-F238E27FC236}">
                  <a16:creationId xmlns:a16="http://schemas.microsoft.com/office/drawing/2014/main" id="{A49481DC-B521-41AF-9587-106AFF012038}"/>
                </a:ext>
              </a:extLst>
            </p:cNvPr>
            <p:cNvSpPr/>
            <p:nvPr/>
          </p:nvSpPr>
          <p:spPr bwMode="auto">
            <a:xfrm>
              <a:off x="6284913" y="1057276"/>
              <a:ext cx="873125" cy="892175"/>
            </a:xfrm>
            <a:custGeom>
              <a:avLst/>
              <a:gdLst>
                <a:gd name="T0" fmla="*/ 27 w 44"/>
                <a:gd name="T1" fmla="*/ 3 h 45"/>
                <a:gd name="T2" fmla="*/ 3 w 44"/>
                <a:gd name="T3" fmla="*/ 18 h 45"/>
                <a:gd name="T4" fmla="*/ 17 w 44"/>
                <a:gd name="T5" fmla="*/ 42 h 45"/>
                <a:gd name="T6" fmla="*/ 42 w 44"/>
                <a:gd name="T7" fmla="*/ 27 h 45"/>
                <a:gd name="T8" fmla="*/ 27 w 44"/>
                <a:gd name="T9" fmla="*/ 3 h 45"/>
                <a:gd name="T10" fmla="*/ 19 w 44"/>
                <a:gd name="T11" fmla="*/ 34 h 45"/>
                <a:gd name="T12" fmla="*/ 11 w 44"/>
                <a:gd name="T13" fmla="*/ 20 h 45"/>
                <a:gd name="T14" fmla="*/ 25 w 44"/>
                <a:gd name="T15" fmla="*/ 11 h 45"/>
                <a:gd name="T16" fmla="*/ 33 w 44"/>
                <a:gd name="T17" fmla="*/ 25 h 45"/>
                <a:gd name="T18" fmla="*/ 19 w 44"/>
                <a:gd name="T19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7" y="3"/>
                  </a:moveTo>
                  <a:cubicBezTo>
                    <a:pt x="16" y="0"/>
                    <a:pt x="5" y="7"/>
                    <a:pt x="3" y="18"/>
                  </a:cubicBezTo>
                  <a:cubicBezTo>
                    <a:pt x="0" y="29"/>
                    <a:pt x="7" y="40"/>
                    <a:pt x="17" y="42"/>
                  </a:cubicBezTo>
                  <a:cubicBezTo>
                    <a:pt x="28" y="45"/>
                    <a:pt x="39" y="38"/>
                    <a:pt x="42" y="27"/>
                  </a:cubicBezTo>
                  <a:cubicBezTo>
                    <a:pt x="44" y="17"/>
                    <a:pt x="38" y="6"/>
                    <a:pt x="27" y="3"/>
                  </a:cubicBezTo>
                  <a:close/>
                  <a:moveTo>
                    <a:pt x="19" y="34"/>
                  </a:moveTo>
                  <a:cubicBezTo>
                    <a:pt x="13" y="32"/>
                    <a:pt x="9" y="26"/>
                    <a:pt x="11" y="20"/>
                  </a:cubicBezTo>
                  <a:cubicBezTo>
                    <a:pt x="12" y="14"/>
                    <a:pt x="19" y="10"/>
                    <a:pt x="25" y="11"/>
                  </a:cubicBezTo>
                  <a:cubicBezTo>
                    <a:pt x="31" y="13"/>
                    <a:pt x="35" y="19"/>
                    <a:pt x="33" y="25"/>
                  </a:cubicBezTo>
                  <a:cubicBezTo>
                    <a:pt x="32" y="32"/>
                    <a:pt x="26" y="35"/>
                    <a:pt x="19" y="34"/>
                  </a:cubicBezTo>
                  <a:close/>
                </a:path>
              </a:pathLst>
            </a:custGeom>
            <a:solidFill>
              <a:srgbClr val="AEB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íṥḷïḍè">
              <a:extLst>
                <a:ext uri="{FF2B5EF4-FFF2-40B4-BE49-F238E27FC236}">
                  <a16:creationId xmlns:a16="http://schemas.microsoft.com/office/drawing/2014/main" id="{3010C9B8-4D10-44C1-B93F-835BAB942AF1}"/>
                </a:ext>
              </a:extLst>
            </p:cNvPr>
            <p:cNvSpPr/>
            <p:nvPr/>
          </p:nvSpPr>
          <p:spPr bwMode="auto">
            <a:xfrm>
              <a:off x="3781425" y="1454151"/>
              <a:ext cx="2305050" cy="4325938"/>
            </a:xfrm>
            <a:custGeom>
              <a:avLst/>
              <a:gdLst>
                <a:gd name="T0" fmla="*/ 116 w 116"/>
                <a:gd name="T1" fmla="*/ 197 h 218"/>
                <a:gd name="T2" fmla="*/ 95 w 116"/>
                <a:gd name="T3" fmla="*/ 218 h 218"/>
                <a:gd name="T4" fmla="*/ 21 w 116"/>
                <a:gd name="T5" fmla="*/ 218 h 218"/>
                <a:gd name="T6" fmla="*/ 0 w 116"/>
                <a:gd name="T7" fmla="*/ 197 h 218"/>
                <a:gd name="T8" fmla="*/ 0 w 116"/>
                <a:gd name="T9" fmla="*/ 20 h 218"/>
                <a:gd name="T10" fmla="*/ 21 w 116"/>
                <a:gd name="T11" fmla="*/ 0 h 218"/>
                <a:gd name="T12" fmla="*/ 95 w 116"/>
                <a:gd name="T13" fmla="*/ 0 h 218"/>
                <a:gd name="T14" fmla="*/ 116 w 116"/>
                <a:gd name="T15" fmla="*/ 20 h 218"/>
                <a:gd name="T16" fmla="*/ 116 w 116"/>
                <a:gd name="T17" fmla="*/ 19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18">
                  <a:moveTo>
                    <a:pt x="116" y="197"/>
                  </a:moveTo>
                  <a:cubicBezTo>
                    <a:pt x="116" y="208"/>
                    <a:pt x="107" y="218"/>
                    <a:pt x="95" y="218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9" y="218"/>
                    <a:pt x="0" y="208"/>
                    <a:pt x="0" y="1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7" y="0"/>
                    <a:pt x="116" y="9"/>
                    <a:pt x="116" y="20"/>
                  </a:cubicBezTo>
                  <a:lnTo>
                    <a:pt x="116" y="197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iṥḻídè">
              <a:extLst>
                <a:ext uri="{FF2B5EF4-FFF2-40B4-BE49-F238E27FC236}">
                  <a16:creationId xmlns:a16="http://schemas.microsoft.com/office/drawing/2014/main" id="{F83C8444-C7FE-40B2-97A3-3B290034C39E}"/>
                </a:ext>
              </a:extLst>
            </p:cNvPr>
            <p:cNvSpPr/>
            <p:nvPr/>
          </p:nvSpPr>
          <p:spPr bwMode="auto">
            <a:xfrm>
              <a:off x="4019550" y="2028826"/>
              <a:ext cx="1827213" cy="289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îṡľiďè">
              <a:extLst>
                <a:ext uri="{FF2B5EF4-FFF2-40B4-BE49-F238E27FC236}">
                  <a16:creationId xmlns:a16="http://schemas.microsoft.com/office/drawing/2014/main" id="{2D5D59CA-4621-4EBA-AE04-7B31FD41FE47}"/>
                </a:ext>
              </a:extLst>
            </p:cNvPr>
            <p:cNvSpPr/>
            <p:nvPr/>
          </p:nvSpPr>
          <p:spPr bwMode="auto">
            <a:xfrm>
              <a:off x="4575175" y="1692276"/>
              <a:ext cx="715963" cy="119063"/>
            </a:xfrm>
            <a:custGeom>
              <a:avLst/>
              <a:gdLst>
                <a:gd name="T0" fmla="*/ 36 w 36"/>
                <a:gd name="T1" fmla="*/ 3 h 6"/>
                <a:gd name="T2" fmla="*/ 33 w 36"/>
                <a:gd name="T3" fmla="*/ 6 h 6"/>
                <a:gd name="T4" fmla="*/ 3 w 36"/>
                <a:gd name="T5" fmla="*/ 6 h 6"/>
                <a:gd name="T6" fmla="*/ 0 w 36"/>
                <a:gd name="T7" fmla="*/ 3 h 6"/>
                <a:gd name="T8" fmla="*/ 0 w 36"/>
                <a:gd name="T9" fmla="*/ 3 h 6"/>
                <a:gd name="T10" fmla="*/ 3 w 36"/>
                <a:gd name="T11" fmla="*/ 0 h 6"/>
                <a:gd name="T12" fmla="*/ 33 w 36"/>
                <a:gd name="T13" fmla="*/ 0 h 6"/>
                <a:gd name="T14" fmla="*/ 36 w 3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6">
                  <a:moveTo>
                    <a:pt x="36" y="3"/>
                  </a:moveTo>
                  <a:cubicBezTo>
                    <a:pt x="36" y="4"/>
                    <a:pt x="34" y="6"/>
                    <a:pt x="3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6" y="1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îṣļîḓê">
              <a:extLst>
                <a:ext uri="{FF2B5EF4-FFF2-40B4-BE49-F238E27FC236}">
                  <a16:creationId xmlns:a16="http://schemas.microsoft.com/office/drawing/2014/main" id="{BDF62FAB-EEBD-42D0-B018-F3579B3254CE}"/>
                </a:ext>
              </a:extLst>
            </p:cNvPr>
            <p:cNvSpPr/>
            <p:nvPr/>
          </p:nvSpPr>
          <p:spPr bwMode="auto">
            <a:xfrm>
              <a:off x="4714875" y="5126038"/>
              <a:ext cx="436563" cy="436563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3 h 22"/>
                <a:gd name="T12" fmla="*/ 4 w 22"/>
                <a:gd name="T13" fmla="*/ 11 h 22"/>
                <a:gd name="T14" fmla="*/ 11 w 22"/>
                <a:gd name="T15" fmla="*/ 18 h 22"/>
                <a:gd name="T16" fmla="*/ 18 w 22"/>
                <a:gd name="T17" fmla="*/ 11 h 22"/>
                <a:gd name="T18" fmla="*/ 11 w 2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3"/>
                  </a:moveTo>
                  <a:cubicBezTo>
                    <a:pt x="7" y="3"/>
                    <a:pt x="4" y="7"/>
                    <a:pt x="4" y="11"/>
                  </a:cubicBezTo>
                  <a:cubicBezTo>
                    <a:pt x="4" y="15"/>
                    <a:pt x="7" y="18"/>
                    <a:pt x="11" y="18"/>
                  </a:cubicBezTo>
                  <a:cubicBezTo>
                    <a:pt x="15" y="18"/>
                    <a:pt x="18" y="15"/>
                    <a:pt x="18" y="11"/>
                  </a:cubicBezTo>
                  <a:cubicBezTo>
                    <a:pt x="18" y="7"/>
                    <a:pt x="15" y="3"/>
                    <a:pt x="1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ïśľiḑé">
              <a:extLst>
                <a:ext uri="{FF2B5EF4-FFF2-40B4-BE49-F238E27FC236}">
                  <a16:creationId xmlns:a16="http://schemas.microsoft.com/office/drawing/2014/main" id="{9C73F9DA-1410-4E0A-89F1-B87AAA25B429}"/>
                </a:ext>
              </a:extLst>
            </p:cNvPr>
            <p:cNvSpPr/>
            <p:nvPr/>
          </p:nvSpPr>
          <p:spPr bwMode="auto">
            <a:xfrm>
              <a:off x="4694238" y="2824163"/>
              <a:ext cx="496888" cy="912813"/>
            </a:xfrm>
            <a:prstGeom prst="rect">
              <a:avLst/>
            </a:prstGeom>
            <a:solidFill>
              <a:srgbClr val="768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ïşlïḋê">
              <a:extLst>
                <a:ext uri="{FF2B5EF4-FFF2-40B4-BE49-F238E27FC236}">
                  <a16:creationId xmlns:a16="http://schemas.microsoft.com/office/drawing/2014/main" id="{98C459E8-8B8C-4167-9505-389691EC1383}"/>
                </a:ext>
              </a:extLst>
            </p:cNvPr>
            <p:cNvSpPr/>
            <p:nvPr/>
          </p:nvSpPr>
          <p:spPr bwMode="auto">
            <a:xfrm>
              <a:off x="4456113" y="2247901"/>
              <a:ext cx="954088" cy="635000"/>
            </a:xfrm>
            <a:custGeom>
              <a:avLst/>
              <a:gdLst>
                <a:gd name="T0" fmla="*/ 601 w 601"/>
                <a:gd name="T1" fmla="*/ 400 h 400"/>
                <a:gd name="T2" fmla="*/ 0 w 601"/>
                <a:gd name="T3" fmla="*/ 400 h 400"/>
                <a:gd name="T4" fmla="*/ 301 w 601"/>
                <a:gd name="T5" fmla="*/ 0 h 400"/>
                <a:gd name="T6" fmla="*/ 301 w 601"/>
                <a:gd name="T7" fmla="*/ 0 h 400"/>
                <a:gd name="T8" fmla="*/ 601 w 601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400">
                  <a:moveTo>
                    <a:pt x="601" y="400"/>
                  </a:moveTo>
                  <a:lnTo>
                    <a:pt x="0" y="40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601" y="400"/>
                  </a:lnTo>
                  <a:close/>
                </a:path>
              </a:pathLst>
            </a:custGeom>
            <a:solidFill>
              <a:srgbClr val="768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ïṧliḑé">
              <a:extLst>
                <a:ext uri="{FF2B5EF4-FFF2-40B4-BE49-F238E27FC236}">
                  <a16:creationId xmlns:a16="http://schemas.microsoft.com/office/drawing/2014/main" id="{34BA7BB6-1072-4FD7-9A7D-4A1E0B821886}"/>
                </a:ext>
              </a:extLst>
            </p:cNvPr>
            <p:cNvSpPr/>
            <p:nvPr/>
          </p:nvSpPr>
          <p:spPr bwMode="auto">
            <a:xfrm>
              <a:off x="4873625" y="3478213"/>
              <a:ext cx="158750" cy="13970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5 h 7"/>
                <a:gd name="T8" fmla="*/ 1 w 8"/>
                <a:gd name="T9" fmla="*/ 1 h 7"/>
                <a:gd name="T10" fmla="*/ 2 w 8"/>
                <a:gd name="T11" fmla="*/ 0 h 7"/>
                <a:gd name="T12" fmla="*/ 7 w 8"/>
                <a:gd name="T13" fmla="*/ 0 h 7"/>
                <a:gd name="T14" fmla="*/ 8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ïṥļiḓé">
              <a:extLst>
                <a:ext uri="{FF2B5EF4-FFF2-40B4-BE49-F238E27FC236}">
                  <a16:creationId xmlns:a16="http://schemas.microsoft.com/office/drawing/2014/main" id="{2C99220A-0874-4000-8D18-992AEB854B51}"/>
                </a:ext>
              </a:extLst>
            </p:cNvPr>
            <p:cNvSpPr/>
            <p:nvPr/>
          </p:nvSpPr>
          <p:spPr bwMode="auto">
            <a:xfrm>
              <a:off x="4833938" y="4391026"/>
              <a:ext cx="158750" cy="139700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0 h 7"/>
                <a:gd name="T4" fmla="*/ 1 w 8"/>
                <a:gd name="T5" fmla="*/ 0 h 7"/>
                <a:gd name="T6" fmla="*/ 0 w 8"/>
                <a:gd name="T7" fmla="*/ 1 h 7"/>
                <a:gd name="T8" fmla="*/ 0 w 8"/>
                <a:gd name="T9" fmla="*/ 5 h 7"/>
                <a:gd name="T10" fmla="*/ 1 w 8"/>
                <a:gd name="T11" fmla="*/ 7 h 7"/>
                <a:gd name="T12" fmla="*/ 6 w 8"/>
                <a:gd name="T13" fmla="*/ 7 h 7"/>
                <a:gd name="T14" fmla="*/ 7 w 8"/>
                <a:gd name="T15" fmla="*/ 6 h 7"/>
                <a:gd name="T16" fmla="*/ 8 w 8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cubicBezTo>
                    <a:pt x="8" y="1"/>
                    <a:pt x="7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6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íṩļíḍê">
              <a:extLst>
                <a:ext uri="{FF2B5EF4-FFF2-40B4-BE49-F238E27FC236}">
                  <a16:creationId xmlns:a16="http://schemas.microsoft.com/office/drawing/2014/main" id="{B1D9475B-A69D-46EB-9D16-ABB638436335}"/>
                </a:ext>
              </a:extLst>
            </p:cNvPr>
            <p:cNvSpPr/>
            <p:nvPr/>
          </p:nvSpPr>
          <p:spPr bwMode="auto">
            <a:xfrm>
              <a:off x="4635500" y="3498851"/>
              <a:ext cx="179388" cy="177800"/>
            </a:xfrm>
            <a:custGeom>
              <a:avLst/>
              <a:gdLst>
                <a:gd name="T0" fmla="*/ 9 w 9"/>
                <a:gd name="T1" fmla="*/ 5 h 9"/>
                <a:gd name="T2" fmla="*/ 8 w 9"/>
                <a:gd name="T3" fmla="*/ 7 h 9"/>
                <a:gd name="T4" fmla="*/ 4 w 9"/>
                <a:gd name="T5" fmla="*/ 9 h 9"/>
                <a:gd name="T6" fmla="*/ 2 w 9"/>
                <a:gd name="T7" fmla="*/ 8 h 9"/>
                <a:gd name="T8" fmla="*/ 0 w 9"/>
                <a:gd name="T9" fmla="*/ 5 h 9"/>
                <a:gd name="T10" fmla="*/ 1 w 9"/>
                <a:gd name="T11" fmla="*/ 3 h 9"/>
                <a:gd name="T12" fmla="*/ 5 w 9"/>
                <a:gd name="T13" fmla="*/ 0 h 9"/>
                <a:gd name="T14" fmla="*/ 7 w 9"/>
                <a:gd name="T15" fmla="*/ 1 h 9"/>
                <a:gd name="T16" fmla="*/ 9 w 9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6"/>
                    <a:pt x="9" y="6"/>
                    <a:pt x="8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îšḷïde">
              <a:extLst>
                <a:ext uri="{FF2B5EF4-FFF2-40B4-BE49-F238E27FC236}">
                  <a16:creationId xmlns:a16="http://schemas.microsoft.com/office/drawing/2014/main" id="{92425578-D43D-4DB3-B104-4A9AA81194A4}"/>
                </a:ext>
              </a:extLst>
            </p:cNvPr>
            <p:cNvSpPr/>
            <p:nvPr/>
          </p:nvSpPr>
          <p:spPr bwMode="auto">
            <a:xfrm>
              <a:off x="5053013" y="4311651"/>
              <a:ext cx="177800" cy="198438"/>
            </a:xfrm>
            <a:custGeom>
              <a:avLst/>
              <a:gdLst>
                <a:gd name="T0" fmla="*/ 7 w 9"/>
                <a:gd name="T1" fmla="*/ 1 h 10"/>
                <a:gd name="T2" fmla="*/ 5 w 9"/>
                <a:gd name="T3" fmla="*/ 1 h 10"/>
                <a:gd name="T4" fmla="*/ 1 w 9"/>
                <a:gd name="T5" fmla="*/ 3 h 10"/>
                <a:gd name="T6" fmla="*/ 0 w 9"/>
                <a:gd name="T7" fmla="*/ 5 h 10"/>
                <a:gd name="T8" fmla="*/ 2 w 9"/>
                <a:gd name="T9" fmla="*/ 9 h 10"/>
                <a:gd name="T10" fmla="*/ 4 w 9"/>
                <a:gd name="T11" fmla="*/ 9 h 10"/>
                <a:gd name="T12" fmla="*/ 9 w 9"/>
                <a:gd name="T13" fmla="*/ 7 h 10"/>
                <a:gd name="T14" fmla="*/ 9 w 9"/>
                <a:gd name="T15" fmla="*/ 5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6" y="1"/>
                    <a:pt x="6" y="0"/>
                    <a:pt x="5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9" y="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is1íḑe">
              <a:extLst>
                <a:ext uri="{FF2B5EF4-FFF2-40B4-BE49-F238E27FC236}">
                  <a16:creationId xmlns:a16="http://schemas.microsoft.com/office/drawing/2014/main" id="{ED197448-936A-4125-B073-DC90DE57BDBB}"/>
                </a:ext>
              </a:extLst>
            </p:cNvPr>
            <p:cNvSpPr/>
            <p:nvPr/>
          </p:nvSpPr>
          <p:spPr bwMode="auto">
            <a:xfrm>
              <a:off x="4456113" y="3657601"/>
              <a:ext cx="179388" cy="177800"/>
            </a:xfrm>
            <a:custGeom>
              <a:avLst/>
              <a:gdLst>
                <a:gd name="T0" fmla="*/ 8 w 9"/>
                <a:gd name="T1" fmla="*/ 3 h 9"/>
                <a:gd name="T2" fmla="*/ 9 w 9"/>
                <a:gd name="T3" fmla="*/ 4 h 9"/>
                <a:gd name="T4" fmla="*/ 6 w 9"/>
                <a:gd name="T5" fmla="*/ 9 h 9"/>
                <a:gd name="T6" fmla="*/ 4 w 9"/>
                <a:gd name="T7" fmla="*/ 9 h 9"/>
                <a:gd name="T8" fmla="*/ 1 w 9"/>
                <a:gd name="T9" fmla="*/ 7 h 9"/>
                <a:gd name="T10" fmla="*/ 0 w 9"/>
                <a:gd name="T11" fmla="*/ 5 h 9"/>
                <a:gd name="T12" fmla="*/ 3 w 9"/>
                <a:gd name="T13" fmla="*/ 1 h 9"/>
                <a:gd name="T14" fmla="*/ 5 w 9"/>
                <a:gd name="T15" fmla="*/ 1 h 9"/>
                <a:gd name="T16" fmla="*/ 8 w 9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3"/>
                    <a:pt x="9" y="4"/>
                    <a:pt x="9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5" y="1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iş1îḍe">
              <a:extLst>
                <a:ext uri="{FF2B5EF4-FFF2-40B4-BE49-F238E27FC236}">
                  <a16:creationId xmlns:a16="http://schemas.microsoft.com/office/drawing/2014/main" id="{CF7ED13E-835D-4A7A-8293-EFC8B53A0887}"/>
                </a:ext>
              </a:extLst>
            </p:cNvPr>
            <p:cNvSpPr/>
            <p:nvPr/>
          </p:nvSpPr>
          <p:spPr bwMode="auto">
            <a:xfrm>
              <a:off x="5230813" y="4152901"/>
              <a:ext cx="179388" cy="198438"/>
            </a:xfrm>
            <a:custGeom>
              <a:avLst/>
              <a:gdLst>
                <a:gd name="T0" fmla="*/ 5 w 9"/>
                <a:gd name="T1" fmla="*/ 1 h 10"/>
                <a:gd name="T2" fmla="*/ 3 w 9"/>
                <a:gd name="T3" fmla="*/ 1 h 10"/>
                <a:gd name="T4" fmla="*/ 0 w 9"/>
                <a:gd name="T5" fmla="*/ 5 h 10"/>
                <a:gd name="T6" fmla="*/ 1 w 9"/>
                <a:gd name="T7" fmla="*/ 7 h 10"/>
                <a:gd name="T8" fmla="*/ 4 w 9"/>
                <a:gd name="T9" fmla="*/ 9 h 10"/>
                <a:gd name="T10" fmla="*/ 6 w 9"/>
                <a:gd name="T11" fmla="*/ 9 h 10"/>
                <a:gd name="T12" fmla="*/ 9 w 9"/>
                <a:gd name="T13" fmla="*/ 5 h 10"/>
                <a:gd name="T14" fmla="*/ 8 w 9"/>
                <a:gd name="T15" fmla="*/ 3 h 10"/>
                <a:gd name="T16" fmla="*/ 5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5" y="1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6" y="10"/>
                    <a:pt x="6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iṥ1ïḑe">
              <a:extLst>
                <a:ext uri="{FF2B5EF4-FFF2-40B4-BE49-F238E27FC236}">
                  <a16:creationId xmlns:a16="http://schemas.microsoft.com/office/drawing/2014/main" id="{B55D25A9-3435-42FF-86E4-47D2AD07E0E9}"/>
                </a:ext>
              </a:extLst>
            </p:cNvPr>
            <p:cNvSpPr/>
            <p:nvPr/>
          </p:nvSpPr>
          <p:spPr bwMode="auto">
            <a:xfrm>
              <a:off x="4397375" y="3895726"/>
              <a:ext cx="158750" cy="158750"/>
            </a:xfrm>
            <a:custGeom>
              <a:avLst/>
              <a:gdLst>
                <a:gd name="T0" fmla="*/ 6 w 8"/>
                <a:gd name="T1" fmla="*/ 1 h 8"/>
                <a:gd name="T2" fmla="*/ 8 w 8"/>
                <a:gd name="T3" fmla="*/ 2 h 8"/>
                <a:gd name="T4" fmla="*/ 7 w 8"/>
                <a:gd name="T5" fmla="*/ 7 h 8"/>
                <a:gd name="T6" fmla="*/ 6 w 8"/>
                <a:gd name="T7" fmla="*/ 8 h 8"/>
                <a:gd name="T8" fmla="*/ 2 w 8"/>
                <a:gd name="T9" fmla="*/ 8 h 8"/>
                <a:gd name="T10" fmla="*/ 0 w 8"/>
                <a:gd name="T11" fmla="*/ 7 h 8"/>
                <a:gd name="T12" fmla="*/ 1 w 8"/>
                <a:gd name="T13" fmla="*/ 1 h 8"/>
                <a:gd name="T14" fmla="*/ 2 w 8"/>
                <a:gd name="T15" fmla="*/ 0 h 8"/>
                <a:gd name="T16" fmla="*/ 6 w 8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7" y="1"/>
                    <a:pt x="8" y="1"/>
                    <a:pt x="8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íṧļîḓe">
              <a:extLst>
                <a:ext uri="{FF2B5EF4-FFF2-40B4-BE49-F238E27FC236}">
                  <a16:creationId xmlns:a16="http://schemas.microsoft.com/office/drawing/2014/main" id="{AFB3170B-4795-47B1-9CB6-F52C29F1EABF}"/>
                </a:ext>
              </a:extLst>
            </p:cNvPr>
            <p:cNvSpPr/>
            <p:nvPr/>
          </p:nvSpPr>
          <p:spPr bwMode="auto">
            <a:xfrm>
              <a:off x="5310188" y="3954463"/>
              <a:ext cx="160338" cy="139700"/>
            </a:xfrm>
            <a:custGeom>
              <a:avLst/>
              <a:gdLst>
                <a:gd name="T0" fmla="*/ 2 w 8"/>
                <a:gd name="T1" fmla="*/ 0 h 7"/>
                <a:gd name="T2" fmla="*/ 1 w 8"/>
                <a:gd name="T3" fmla="*/ 1 h 7"/>
                <a:gd name="T4" fmla="*/ 0 w 8"/>
                <a:gd name="T5" fmla="*/ 6 h 7"/>
                <a:gd name="T6" fmla="*/ 2 w 8"/>
                <a:gd name="T7" fmla="*/ 7 h 7"/>
                <a:gd name="T8" fmla="*/ 6 w 8"/>
                <a:gd name="T9" fmla="*/ 7 h 7"/>
                <a:gd name="T10" fmla="*/ 7 w 8"/>
                <a:gd name="T11" fmla="*/ 6 h 7"/>
                <a:gd name="T12" fmla="*/ 8 w 8"/>
                <a:gd name="T13" fmla="*/ 1 h 7"/>
                <a:gd name="T14" fmla="*/ 6 w 8"/>
                <a:gd name="T15" fmla="*/ 0 h 7"/>
                <a:gd name="T16" fmla="*/ 2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iṡļíḋè">
              <a:extLst>
                <a:ext uri="{FF2B5EF4-FFF2-40B4-BE49-F238E27FC236}">
                  <a16:creationId xmlns:a16="http://schemas.microsoft.com/office/drawing/2014/main" id="{EDEB0BAC-C2BA-4B33-A169-526751BE2EB5}"/>
                </a:ext>
              </a:extLst>
            </p:cNvPr>
            <p:cNvSpPr/>
            <p:nvPr/>
          </p:nvSpPr>
          <p:spPr bwMode="auto">
            <a:xfrm>
              <a:off x="4437063" y="4113213"/>
              <a:ext cx="177800" cy="179388"/>
            </a:xfrm>
            <a:custGeom>
              <a:avLst/>
              <a:gdLst>
                <a:gd name="T0" fmla="*/ 5 w 9"/>
                <a:gd name="T1" fmla="*/ 1 h 9"/>
                <a:gd name="T2" fmla="*/ 6 w 9"/>
                <a:gd name="T3" fmla="*/ 1 h 9"/>
                <a:gd name="T4" fmla="*/ 9 w 9"/>
                <a:gd name="T5" fmla="*/ 6 h 9"/>
                <a:gd name="T6" fmla="*/ 8 w 9"/>
                <a:gd name="T7" fmla="*/ 7 h 9"/>
                <a:gd name="T8" fmla="*/ 4 w 9"/>
                <a:gd name="T9" fmla="*/ 9 h 9"/>
                <a:gd name="T10" fmla="*/ 3 w 9"/>
                <a:gd name="T11" fmla="*/ 9 h 9"/>
                <a:gd name="T12" fmla="*/ 0 w 9"/>
                <a:gd name="T13" fmla="*/ 4 h 9"/>
                <a:gd name="T14" fmla="*/ 1 w 9"/>
                <a:gd name="T15" fmla="*/ 3 h 9"/>
                <a:gd name="T16" fmla="*/ 5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5" y="1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işḷidè">
              <a:extLst>
                <a:ext uri="{FF2B5EF4-FFF2-40B4-BE49-F238E27FC236}">
                  <a16:creationId xmlns:a16="http://schemas.microsoft.com/office/drawing/2014/main" id="{34B02A8F-CB7F-469A-8898-763CCB684747}"/>
                </a:ext>
              </a:extLst>
            </p:cNvPr>
            <p:cNvSpPr/>
            <p:nvPr/>
          </p:nvSpPr>
          <p:spPr bwMode="auto">
            <a:xfrm>
              <a:off x="5251450" y="3697288"/>
              <a:ext cx="179388" cy="177800"/>
            </a:xfrm>
            <a:custGeom>
              <a:avLst/>
              <a:gdLst>
                <a:gd name="T0" fmla="*/ 1 w 9"/>
                <a:gd name="T1" fmla="*/ 3 h 9"/>
                <a:gd name="T2" fmla="*/ 0 w 9"/>
                <a:gd name="T3" fmla="*/ 4 h 9"/>
                <a:gd name="T4" fmla="*/ 3 w 9"/>
                <a:gd name="T5" fmla="*/ 9 h 9"/>
                <a:gd name="T6" fmla="*/ 4 w 9"/>
                <a:gd name="T7" fmla="*/ 9 h 9"/>
                <a:gd name="T8" fmla="*/ 8 w 9"/>
                <a:gd name="T9" fmla="*/ 7 h 9"/>
                <a:gd name="T10" fmla="*/ 9 w 9"/>
                <a:gd name="T11" fmla="*/ 6 h 9"/>
                <a:gd name="T12" fmla="*/ 7 w 9"/>
                <a:gd name="T13" fmla="*/ 1 h 9"/>
                <a:gd name="T14" fmla="*/ 5 w 9"/>
                <a:gd name="T15" fmla="*/ 1 h 9"/>
                <a:gd name="T16" fmla="*/ 1 w 9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1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îṥ1íďé">
              <a:extLst>
                <a:ext uri="{FF2B5EF4-FFF2-40B4-BE49-F238E27FC236}">
                  <a16:creationId xmlns:a16="http://schemas.microsoft.com/office/drawing/2014/main" id="{0C3CF6F6-C3A6-43CB-9CA2-752FAA83A141}"/>
                </a:ext>
              </a:extLst>
            </p:cNvPr>
            <p:cNvSpPr/>
            <p:nvPr/>
          </p:nvSpPr>
          <p:spPr bwMode="auto">
            <a:xfrm>
              <a:off x="4595813" y="4292601"/>
              <a:ext cx="179388" cy="177800"/>
            </a:xfrm>
            <a:custGeom>
              <a:avLst/>
              <a:gdLst>
                <a:gd name="T0" fmla="*/ 3 w 9"/>
                <a:gd name="T1" fmla="*/ 1 h 9"/>
                <a:gd name="T2" fmla="*/ 4 w 9"/>
                <a:gd name="T3" fmla="*/ 0 h 9"/>
                <a:gd name="T4" fmla="*/ 9 w 9"/>
                <a:gd name="T5" fmla="*/ 3 h 9"/>
                <a:gd name="T6" fmla="*/ 9 w 9"/>
                <a:gd name="T7" fmla="*/ 5 h 9"/>
                <a:gd name="T8" fmla="*/ 6 w 9"/>
                <a:gd name="T9" fmla="*/ 9 h 9"/>
                <a:gd name="T10" fmla="*/ 5 w 9"/>
                <a:gd name="T11" fmla="*/ 9 h 9"/>
                <a:gd name="T12" fmla="*/ 0 w 9"/>
                <a:gd name="T13" fmla="*/ 6 h 9"/>
                <a:gd name="T14" fmla="*/ 0 w 9"/>
                <a:gd name="T15" fmla="*/ 5 h 9"/>
                <a:gd name="T16" fmla="*/ 3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3" y="1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9" name="îṧ1íḋê">
              <a:extLst>
                <a:ext uri="{FF2B5EF4-FFF2-40B4-BE49-F238E27FC236}">
                  <a16:creationId xmlns:a16="http://schemas.microsoft.com/office/drawing/2014/main" id="{5C8DE98F-8DB1-4877-9BB0-90A40304F7E8}"/>
                </a:ext>
              </a:extLst>
            </p:cNvPr>
            <p:cNvSpPr/>
            <p:nvPr/>
          </p:nvSpPr>
          <p:spPr bwMode="auto">
            <a:xfrm>
              <a:off x="5092700" y="3517901"/>
              <a:ext cx="177800" cy="198438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5 w 9"/>
                <a:gd name="T5" fmla="*/ 9 h 10"/>
                <a:gd name="T6" fmla="*/ 6 w 9"/>
                <a:gd name="T7" fmla="*/ 9 h 10"/>
                <a:gd name="T8" fmla="*/ 9 w 9"/>
                <a:gd name="T9" fmla="*/ 5 h 10"/>
                <a:gd name="T10" fmla="*/ 9 w 9"/>
                <a:gd name="T11" fmla="*/ 3 h 10"/>
                <a:gd name="T12" fmla="*/ 4 w 9"/>
                <a:gd name="T13" fmla="*/ 1 h 10"/>
                <a:gd name="T14" fmla="*/ 3 w 9"/>
                <a:gd name="T15" fmla="*/ 1 h 10"/>
                <a:gd name="T16" fmla="*/ 0 w 9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0" name="ïṣlîḍè">
              <a:extLst>
                <a:ext uri="{FF2B5EF4-FFF2-40B4-BE49-F238E27FC236}">
                  <a16:creationId xmlns:a16="http://schemas.microsoft.com/office/drawing/2014/main" id="{2DE8D1A8-00CF-4004-B554-321C89B36A2A}"/>
                </a:ext>
              </a:extLst>
            </p:cNvPr>
            <p:cNvSpPr/>
            <p:nvPr/>
          </p:nvSpPr>
          <p:spPr bwMode="auto">
            <a:xfrm>
              <a:off x="4476750" y="3538538"/>
              <a:ext cx="914400" cy="912813"/>
            </a:xfrm>
            <a:custGeom>
              <a:avLst/>
              <a:gdLst>
                <a:gd name="T0" fmla="*/ 24 w 46"/>
                <a:gd name="T1" fmla="*/ 1 h 46"/>
                <a:gd name="T2" fmla="*/ 1 w 46"/>
                <a:gd name="T3" fmla="*/ 22 h 46"/>
                <a:gd name="T4" fmla="*/ 22 w 46"/>
                <a:gd name="T5" fmla="*/ 46 h 46"/>
                <a:gd name="T6" fmla="*/ 45 w 46"/>
                <a:gd name="T7" fmla="*/ 24 h 46"/>
                <a:gd name="T8" fmla="*/ 24 w 46"/>
                <a:gd name="T9" fmla="*/ 1 h 46"/>
                <a:gd name="T10" fmla="*/ 22 w 46"/>
                <a:gd name="T11" fmla="*/ 38 h 46"/>
                <a:gd name="T12" fmla="*/ 8 w 46"/>
                <a:gd name="T13" fmla="*/ 23 h 46"/>
                <a:gd name="T14" fmla="*/ 24 w 46"/>
                <a:gd name="T15" fmla="*/ 9 h 46"/>
                <a:gd name="T16" fmla="*/ 38 w 46"/>
                <a:gd name="T17" fmla="*/ 24 h 46"/>
                <a:gd name="T18" fmla="*/ 22 w 46"/>
                <a:gd name="T1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4" y="1"/>
                  </a:moveTo>
                  <a:cubicBezTo>
                    <a:pt x="12" y="0"/>
                    <a:pt x="1" y="10"/>
                    <a:pt x="1" y="22"/>
                  </a:cubicBezTo>
                  <a:cubicBezTo>
                    <a:pt x="0" y="35"/>
                    <a:pt x="9" y="45"/>
                    <a:pt x="22" y="46"/>
                  </a:cubicBezTo>
                  <a:cubicBezTo>
                    <a:pt x="34" y="46"/>
                    <a:pt x="45" y="37"/>
                    <a:pt x="45" y="24"/>
                  </a:cubicBezTo>
                  <a:cubicBezTo>
                    <a:pt x="46" y="12"/>
                    <a:pt x="37" y="2"/>
                    <a:pt x="24" y="1"/>
                  </a:cubicBezTo>
                  <a:close/>
                  <a:moveTo>
                    <a:pt x="22" y="38"/>
                  </a:moveTo>
                  <a:cubicBezTo>
                    <a:pt x="14" y="38"/>
                    <a:pt x="8" y="31"/>
                    <a:pt x="8" y="23"/>
                  </a:cubicBezTo>
                  <a:cubicBezTo>
                    <a:pt x="9" y="14"/>
                    <a:pt x="16" y="8"/>
                    <a:pt x="24" y="9"/>
                  </a:cubicBezTo>
                  <a:cubicBezTo>
                    <a:pt x="32" y="9"/>
                    <a:pt x="38" y="16"/>
                    <a:pt x="38" y="24"/>
                  </a:cubicBezTo>
                  <a:cubicBezTo>
                    <a:pt x="37" y="32"/>
                    <a:pt x="30" y="39"/>
                    <a:pt x="22" y="38"/>
                  </a:cubicBezTo>
                  <a:close/>
                </a:path>
              </a:pathLst>
            </a:custGeom>
            <a:solidFill>
              <a:srgbClr val="1C4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îśľïḋe">
              <a:extLst>
                <a:ext uri="{FF2B5EF4-FFF2-40B4-BE49-F238E27FC236}">
                  <a16:creationId xmlns:a16="http://schemas.microsoft.com/office/drawing/2014/main" id="{0165A76C-B4ED-492F-A76C-7E7C27DAFCB5}"/>
                </a:ext>
              </a:extLst>
            </p:cNvPr>
            <p:cNvSpPr/>
            <p:nvPr/>
          </p:nvSpPr>
          <p:spPr bwMode="auto">
            <a:xfrm>
              <a:off x="4575175" y="3657601"/>
              <a:ext cx="715963" cy="693738"/>
            </a:xfrm>
            <a:prstGeom prst="ellipse">
              <a:avLst/>
            </a:prstGeom>
            <a:solidFill>
              <a:srgbClr val="FC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îŝḷîḑé">
              <a:extLst>
                <a:ext uri="{FF2B5EF4-FFF2-40B4-BE49-F238E27FC236}">
                  <a16:creationId xmlns:a16="http://schemas.microsoft.com/office/drawing/2014/main" id="{C001A42E-601F-41B8-B6DE-12D45C4FFD46}"/>
                </a:ext>
              </a:extLst>
            </p:cNvPr>
            <p:cNvSpPr/>
            <p:nvPr/>
          </p:nvSpPr>
          <p:spPr bwMode="auto">
            <a:xfrm>
              <a:off x="4654550" y="3716338"/>
              <a:ext cx="557213" cy="576263"/>
            </a:xfrm>
            <a:prstGeom prst="ellipse">
              <a:avLst/>
            </a:prstGeom>
            <a:solidFill>
              <a:srgbClr val="FFA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íSľîḋe">
              <a:extLst>
                <a:ext uri="{FF2B5EF4-FFF2-40B4-BE49-F238E27FC236}">
                  <a16:creationId xmlns:a16="http://schemas.microsoft.com/office/drawing/2014/main" id="{BBD5CB6E-DC10-4407-83DA-961CE5FDC5FA}"/>
                </a:ext>
              </a:extLst>
            </p:cNvPr>
            <p:cNvSpPr/>
            <p:nvPr/>
          </p:nvSpPr>
          <p:spPr bwMode="auto">
            <a:xfrm>
              <a:off x="4714875" y="3776663"/>
              <a:ext cx="457200" cy="455613"/>
            </a:xfrm>
            <a:prstGeom prst="ellipse">
              <a:avLst/>
            </a:prstGeom>
            <a:solidFill>
              <a:srgbClr val="FC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4" name="išḷïdê">
              <a:extLst>
                <a:ext uri="{FF2B5EF4-FFF2-40B4-BE49-F238E27FC236}">
                  <a16:creationId xmlns:a16="http://schemas.microsoft.com/office/drawing/2014/main" id="{3FCBB428-25FD-485E-9DDB-192F6F1853C1}"/>
                </a:ext>
              </a:extLst>
            </p:cNvPr>
            <p:cNvSpPr/>
            <p:nvPr/>
          </p:nvSpPr>
          <p:spPr bwMode="auto">
            <a:xfrm>
              <a:off x="4854575" y="3816351"/>
              <a:ext cx="158750" cy="357188"/>
            </a:xfrm>
            <a:custGeom>
              <a:avLst/>
              <a:gdLst>
                <a:gd name="T0" fmla="*/ 3 w 8"/>
                <a:gd name="T1" fmla="*/ 17 h 18"/>
                <a:gd name="T2" fmla="*/ 1 w 8"/>
                <a:gd name="T3" fmla="*/ 16 h 18"/>
                <a:gd name="T4" fmla="*/ 0 w 8"/>
                <a:gd name="T5" fmla="*/ 16 h 18"/>
                <a:gd name="T6" fmla="*/ 0 w 8"/>
                <a:gd name="T7" fmla="*/ 14 h 18"/>
                <a:gd name="T8" fmla="*/ 1 w 8"/>
                <a:gd name="T9" fmla="*/ 14 h 18"/>
                <a:gd name="T10" fmla="*/ 3 w 8"/>
                <a:gd name="T11" fmla="*/ 14 h 18"/>
                <a:gd name="T12" fmla="*/ 3 w 8"/>
                <a:gd name="T13" fmla="*/ 10 h 18"/>
                <a:gd name="T14" fmla="*/ 2 w 8"/>
                <a:gd name="T15" fmla="*/ 10 h 18"/>
                <a:gd name="T16" fmla="*/ 1 w 8"/>
                <a:gd name="T17" fmla="*/ 9 h 18"/>
                <a:gd name="T18" fmla="*/ 0 w 8"/>
                <a:gd name="T19" fmla="*/ 8 h 18"/>
                <a:gd name="T20" fmla="*/ 0 w 8"/>
                <a:gd name="T21" fmla="*/ 6 h 18"/>
                <a:gd name="T22" fmla="*/ 0 w 8"/>
                <a:gd name="T23" fmla="*/ 3 h 18"/>
                <a:gd name="T24" fmla="*/ 3 w 8"/>
                <a:gd name="T25" fmla="*/ 2 h 18"/>
                <a:gd name="T26" fmla="*/ 3 w 8"/>
                <a:gd name="T27" fmla="*/ 0 h 18"/>
                <a:gd name="T28" fmla="*/ 5 w 8"/>
                <a:gd name="T29" fmla="*/ 0 h 18"/>
                <a:gd name="T30" fmla="*/ 5 w 8"/>
                <a:gd name="T31" fmla="*/ 2 h 18"/>
                <a:gd name="T32" fmla="*/ 7 w 8"/>
                <a:gd name="T33" fmla="*/ 2 h 18"/>
                <a:gd name="T34" fmla="*/ 8 w 8"/>
                <a:gd name="T35" fmla="*/ 3 h 18"/>
                <a:gd name="T36" fmla="*/ 7 w 8"/>
                <a:gd name="T37" fmla="*/ 5 h 18"/>
                <a:gd name="T38" fmla="*/ 6 w 8"/>
                <a:gd name="T39" fmla="*/ 5 h 18"/>
                <a:gd name="T40" fmla="*/ 5 w 8"/>
                <a:gd name="T41" fmla="*/ 4 h 18"/>
                <a:gd name="T42" fmla="*/ 5 w 8"/>
                <a:gd name="T43" fmla="*/ 8 h 18"/>
                <a:gd name="T44" fmla="*/ 6 w 8"/>
                <a:gd name="T45" fmla="*/ 9 h 18"/>
                <a:gd name="T46" fmla="*/ 7 w 8"/>
                <a:gd name="T47" fmla="*/ 10 h 18"/>
                <a:gd name="T48" fmla="*/ 8 w 8"/>
                <a:gd name="T49" fmla="*/ 11 h 18"/>
                <a:gd name="T50" fmla="*/ 8 w 8"/>
                <a:gd name="T51" fmla="*/ 12 h 18"/>
                <a:gd name="T52" fmla="*/ 8 w 8"/>
                <a:gd name="T53" fmla="*/ 15 h 18"/>
                <a:gd name="T54" fmla="*/ 5 w 8"/>
                <a:gd name="T55" fmla="*/ 17 h 18"/>
                <a:gd name="T56" fmla="*/ 5 w 8"/>
                <a:gd name="T57" fmla="*/ 18 h 18"/>
                <a:gd name="T58" fmla="*/ 3 w 8"/>
                <a:gd name="T59" fmla="*/ 18 h 18"/>
                <a:gd name="T60" fmla="*/ 3 w 8"/>
                <a:gd name="T61" fmla="*/ 17 h 18"/>
                <a:gd name="T62" fmla="*/ 2 w 8"/>
                <a:gd name="T63" fmla="*/ 6 h 18"/>
                <a:gd name="T64" fmla="*/ 3 w 8"/>
                <a:gd name="T65" fmla="*/ 7 h 18"/>
                <a:gd name="T66" fmla="*/ 4 w 8"/>
                <a:gd name="T67" fmla="*/ 8 h 18"/>
                <a:gd name="T68" fmla="*/ 4 w 8"/>
                <a:gd name="T69" fmla="*/ 4 h 18"/>
                <a:gd name="T70" fmla="*/ 3 w 8"/>
                <a:gd name="T71" fmla="*/ 5 h 18"/>
                <a:gd name="T72" fmla="*/ 2 w 8"/>
                <a:gd name="T73" fmla="*/ 6 h 18"/>
                <a:gd name="T74" fmla="*/ 6 w 8"/>
                <a:gd name="T75" fmla="*/ 13 h 18"/>
                <a:gd name="T76" fmla="*/ 5 w 8"/>
                <a:gd name="T77" fmla="*/ 12 h 18"/>
                <a:gd name="T78" fmla="*/ 4 w 8"/>
                <a:gd name="T79" fmla="*/ 11 h 18"/>
                <a:gd name="T80" fmla="*/ 4 w 8"/>
                <a:gd name="T81" fmla="*/ 14 h 18"/>
                <a:gd name="T82" fmla="*/ 5 w 8"/>
                <a:gd name="T83" fmla="*/ 14 h 18"/>
                <a:gd name="T84" fmla="*/ 6 w 8"/>
                <a:gd name="T8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18">
                  <a:moveTo>
                    <a:pt x="3" y="17"/>
                  </a:moveTo>
                  <a:cubicBezTo>
                    <a:pt x="2" y="17"/>
                    <a:pt x="2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3" y="17"/>
                  </a:lnTo>
                  <a:close/>
                  <a:moveTo>
                    <a:pt x="2" y="6"/>
                  </a:move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lose/>
                  <a:moveTo>
                    <a:pt x="6" y="13"/>
                  </a:moveTo>
                  <a:cubicBezTo>
                    <a:pt x="6" y="12"/>
                    <a:pt x="6" y="12"/>
                    <a:pt x="5" y="12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FFA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65" name="椭圆 64">
            <a:extLst>
              <a:ext uri="{FF2B5EF4-FFF2-40B4-BE49-F238E27FC236}">
                <a16:creationId xmlns:a16="http://schemas.microsoft.com/office/drawing/2014/main" id="{7C96A7DD-D0FB-4045-9397-73AB2686B5FB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1E16BD5-209D-46DD-917A-20AF62755148}"/>
              </a:ext>
            </a:extLst>
          </p:cNvPr>
          <p:cNvSpPr txBox="1"/>
          <p:nvPr/>
        </p:nvSpPr>
        <p:spPr>
          <a:xfrm>
            <a:off x="1338785" y="311625"/>
            <a:ext cx="310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3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95DD21-DBDD-4E01-A39F-D7A75EDE2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" name="Group 1572">
            <a:extLst>
              <a:ext uri="{FF2B5EF4-FFF2-40B4-BE49-F238E27FC236}">
                <a16:creationId xmlns:a16="http://schemas.microsoft.com/office/drawing/2014/main" id="{6CBE0DDA-29B6-43F8-9A34-A63C65D62710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>
              <a:extLst>
                <a:ext uri="{FF2B5EF4-FFF2-40B4-BE49-F238E27FC236}">
                  <a16:creationId xmlns:a16="http://schemas.microsoft.com/office/drawing/2014/main" id="{8F5D094B-462F-42F3-8D5A-9A07FDF18258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>
              <a:extLst>
                <a:ext uri="{FF2B5EF4-FFF2-40B4-BE49-F238E27FC236}">
                  <a16:creationId xmlns:a16="http://schemas.microsoft.com/office/drawing/2014/main" id="{4B4E79E7-CC22-4B7E-A7BE-6855C6651E8B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>
              <a:extLst>
                <a:ext uri="{FF2B5EF4-FFF2-40B4-BE49-F238E27FC236}">
                  <a16:creationId xmlns:a16="http://schemas.microsoft.com/office/drawing/2014/main" id="{5A326378-FD8D-449D-806E-F0E411A7673F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>
            <a:extLst>
              <a:ext uri="{FF2B5EF4-FFF2-40B4-BE49-F238E27FC236}">
                <a16:creationId xmlns:a16="http://schemas.microsoft.com/office/drawing/2014/main" id="{C74DDC29-7985-47E3-92A0-5D6BCA761F3C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>
            <a:extLst>
              <a:ext uri="{FF2B5EF4-FFF2-40B4-BE49-F238E27FC236}">
                <a16:creationId xmlns:a16="http://schemas.microsoft.com/office/drawing/2014/main" id="{1208A05D-87F8-4327-980A-39BBBBF10104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>
              <a:extLst>
                <a:ext uri="{FF2B5EF4-FFF2-40B4-BE49-F238E27FC236}">
                  <a16:creationId xmlns:a16="http://schemas.microsoft.com/office/drawing/2014/main" id="{5D18FBB9-6B79-45E1-ADB4-0FE47460A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462">
              <a:extLst>
                <a:ext uri="{FF2B5EF4-FFF2-40B4-BE49-F238E27FC236}">
                  <a16:creationId xmlns:a16="http://schemas.microsoft.com/office/drawing/2014/main" id="{23A5E6E5-840E-4007-AB60-6C6B03181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Freeform 505">
            <a:extLst>
              <a:ext uri="{FF2B5EF4-FFF2-40B4-BE49-F238E27FC236}">
                <a16:creationId xmlns:a16="http://schemas.microsoft.com/office/drawing/2014/main" id="{F9F19B9E-18CF-44A7-9267-DB67FFB03CAF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3" name="TextBox 1575">
            <a:extLst>
              <a:ext uri="{FF2B5EF4-FFF2-40B4-BE49-F238E27FC236}">
                <a16:creationId xmlns:a16="http://schemas.microsoft.com/office/drawing/2014/main" id="{7EDEDD22-CA1B-4DEE-A126-49C5A6442AFF}"/>
              </a:ext>
            </a:extLst>
          </p:cNvPr>
          <p:cNvSpPr txBox="1"/>
          <p:nvPr/>
        </p:nvSpPr>
        <p:spPr>
          <a:xfrm>
            <a:off x="1897486" y="459124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+mn-ea"/>
                <a:sym typeface="+mn-lt"/>
              </a:rPr>
              <a:t>LANDINGSLIDE</a:t>
            </a:r>
          </a:p>
        </p:txBody>
      </p:sp>
      <p:sp>
        <p:nvSpPr>
          <p:cNvPr id="14" name="TextBox 507">
            <a:extLst>
              <a:ext uri="{FF2B5EF4-FFF2-40B4-BE49-F238E27FC236}">
                <a16:creationId xmlns:a16="http://schemas.microsoft.com/office/drawing/2014/main" id="{8783E9FD-48A5-4AC2-A614-879F661A07BF}"/>
              </a:ext>
            </a:extLst>
          </p:cNvPr>
          <p:cNvSpPr txBox="1"/>
          <p:nvPr/>
        </p:nvSpPr>
        <p:spPr>
          <a:xfrm>
            <a:off x="6140435" y="466819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5" name="TextBox 508">
            <a:extLst>
              <a:ext uri="{FF2B5EF4-FFF2-40B4-BE49-F238E27FC236}">
                <a16:creationId xmlns:a16="http://schemas.microsoft.com/office/drawing/2014/main" id="{01D16BDD-9226-469D-9229-9B7F0318A9E0}"/>
              </a:ext>
            </a:extLst>
          </p:cNvPr>
          <p:cNvSpPr txBox="1"/>
          <p:nvPr/>
        </p:nvSpPr>
        <p:spPr>
          <a:xfrm>
            <a:off x="7357535" y="466819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546B54C-8E6E-4DA9-82BD-FE9705D942D2}"/>
              </a:ext>
            </a:extLst>
          </p:cNvPr>
          <p:cNvGrpSpPr/>
          <p:nvPr/>
        </p:nvGrpSpPr>
        <p:grpSpPr>
          <a:xfrm>
            <a:off x="8396554" y="466819"/>
            <a:ext cx="1068489" cy="246221"/>
            <a:chOff x="8396554" y="466819"/>
            <a:chExt cx="1068489" cy="246221"/>
          </a:xfrm>
        </p:grpSpPr>
        <p:sp>
          <p:nvSpPr>
            <p:cNvPr id="17" name="TextBox 509">
              <a:extLst>
                <a:ext uri="{FF2B5EF4-FFF2-40B4-BE49-F238E27FC236}">
                  <a16:creationId xmlns:a16="http://schemas.microsoft.com/office/drawing/2014/main" id="{1475B6D3-B138-4A66-A0BA-B32A9BE21E97}"/>
                </a:ext>
              </a:extLst>
            </p:cNvPr>
            <p:cNvSpPr txBox="1"/>
            <p:nvPr/>
          </p:nvSpPr>
          <p:spPr>
            <a:xfrm>
              <a:off x="8398725" y="466819"/>
              <a:ext cx="1066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8" name="Oval 1576">
              <a:extLst>
                <a:ext uri="{FF2B5EF4-FFF2-40B4-BE49-F238E27FC236}">
                  <a16:creationId xmlns:a16="http://schemas.microsoft.com/office/drawing/2014/main" id="{054A7561-EADF-4F5B-802E-4A38C53D8071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A08346BE-3CDA-4B27-AB0C-657E830B84CD}"/>
              </a:ext>
            </a:extLst>
          </p:cNvPr>
          <p:cNvSpPr/>
          <p:nvPr/>
        </p:nvSpPr>
        <p:spPr>
          <a:xfrm>
            <a:off x="1401543" y="5481086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www.jpppt.com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E17BC65-1257-4DAE-A660-D19937BCCFF4}"/>
              </a:ext>
            </a:extLst>
          </p:cNvPr>
          <p:cNvCxnSpPr>
            <a:cxnSpLocks/>
          </p:cNvCxnSpPr>
          <p:nvPr/>
        </p:nvCxnSpPr>
        <p:spPr>
          <a:xfrm>
            <a:off x="1455553" y="5105318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F1728D3-4413-4DEC-9D90-1AC22B25B209}"/>
              </a:ext>
            </a:extLst>
          </p:cNvPr>
          <p:cNvSpPr txBox="1"/>
          <p:nvPr/>
        </p:nvSpPr>
        <p:spPr>
          <a:xfrm>
            <a:off x="1401543" y="2290685"/>
            <a:ext cx="3294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6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Chapter </a:t>
            </a:r>
          </a:p>
          <a:p>
            <a:pPr lvl="0" defTabSz="914400">
              <a:defRPr/>
            </a:pPr>
            <a:r>
              <a:rPr lang="en-US" altLang="zh-CN" sz="6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6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4255F70-3644-4DE4-B9D5-F2F981029265}"/>
              </a:ext>
            </a:extLst>
          </p:cNvPr>
          <p:cNvSpPr txBox="1"/>
          <p:nvPr/>
        </p:nvSpPr>
        <p:spPr>
          <a:xfrm>
            <a:off x="1401543" y="4332484"/>
            <a:ext cx="406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6924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54D2BC55-5B98-4314-AF08-533303812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62"/>
            <a:ext cx="12192000" cy="6292337"/>
          </a:xfrm>
          <a:prstGeom prst="rect">
            <a:avLst/>
          </a:prstGeom>
          <a:ln>
            <a:noFill/>
          </a:ln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C1F470A4-AEB7-479F-9CF3-C7AD72692E22}"/>
              </a:ext>
            </a:extLst>
          </p:cNvPr>
          <p:cNvGrpSpPr/>
          <p:nvPr/>
        </p:nvGrpSpPr>
        <p:grpSpPr>
          <a:xfrm>
            <a:off x="8447458" y="2141563"/>
            <a:ext cx="3487978" cy="1194826"/>
            <a:chOff x="8386921" y="2138442"/>
            <a:chExt cx="2501951" cy="85909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9A664D7-64E6-4CB3-B666-D5AC453239AE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A179111-4E44-4725-A74B-187D1F57EDB5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2100E5E-4643-4933-8ED4-5C2E305E67A1}"/>
              </a:ext>
            </a:extLst>
          </p:cNvPr>
          <p:cNvGrpSpPr/>
          <p:nvPr/>
        </p:nvGrpSpPr>
        <p:grpSpPr>
          <a:xfrm>
            <a:off x="1137282" y="2141563"/>
            <a:ext cx="3487978" cy="1194826"/>
            <a:chOff x="8386921" y="2138442"/>
            <a:chExt cx="2501951" cy="85909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0CD5BF3-7DB5-4AA2-B12A-7A0C2CCAE561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B064A0D-CFAB-4B04-8051-EDB7A0E13CA9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C05A525-3F11-47EB-9A5B-F584B8C3B159}"/>
              </a:ext>
            </a:extLst>
          </p:cNvPr>
          <p:cNvGrpSpPr/>
          <p:nvPr/>
        </p:nvGrpSpPr>
        <p:grpSpPr>
          <a:xfrm>
            <a:off x="1140589" y="4084262"/>
            <a:ext cx="3487978" cy="1194826"/>
            <a:chOff x="8386921" y="2138442"/>
            <a:chExt cx="2501951" cy="85909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CC0413A-52F9-4105-A730-5A03AFA3E511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E2109B9-7328-41AC-A338-120187053DA7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3" name="ac02bf51-2ef8-439e-a12b-5ca0e69f260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91461CC-01CB-480E-B027-369222DA5BF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76792" y="2305400"/>
            <a:ext cx="4144042" cy="3057294"/>
            <a:chOff x="3081338" y="1195388"/>
            <a:chExt cx="6029326" cy="4448175"/>
          </a:xfrm>
        </p:grpSpPr>
        <p:sp>
          <p:nvSpPr>
            <p:cNvPr id="34" name="îşľiďe">
              <a:extLst>
                <a:ext uri="{FF2B5EF4-FFF2-40B4-BE49-F238E27FC236}">
                  <a16:creationId xmlns:a16="http://schemas.microsoft.com/office/drawing/2014/main" id="{4DFF857C-C5ED-43AC-BB2F-976381230543}"/>
                </a:ext>
              </a:extLst>
            </p:cNvPr>
            <p:cNvSpPr/>
            <p:nvPr/>
          </p:nvSpPr>
          <p:spPr bwMode="auto">
            <a:xfrm>
              <a:off x="3354388" y="1195388"/>
              <a:ext cx="5627688" cy="3754438"/>
            </a:xfrm>
            <a:custGeom>
              <a:avLst/>
              <a:gdLst>
                <a:gd name="T0" fmla="*/ 2368 w 4094"/>
                <a:gd name="T1" fmla="*/ 461 h 2734"/>
                <a:gd name="T2" fmla="*/ 1627 w 4094"/>
                <a:gd name="T3" fmla="*/ 277 h 2734"/>
                <a:gd name="T4" fmla="*/ 906 w 4094"/>
                <a:gd name="T5" fmla="*/ 36 h 2734"/>
                <a:gd name="T6" fmla="*/ 427 w 4094"/>
                <a:gd name="T7" fmla="*/ 87 h 2734"/>
                <a:gd name="T8" fmla="*/ 238 w 4094"/>
                <a:gd name="T9" fmla="*/ 450 h 2734"/>
                <a:gd name="T10" fmla="*/ 257 w 4094"/>
                <a:gd name="T11" fmla="*/ 752 h 2734"/>
                <a:gd name="T12" fmla="*/ 383 w 4094"/>
                <a:gd name="T13" fmla="*/ 936 h 2734"/>
                <a:gd name="T14" fmla="*/ 277 w 4094"/>
                <a:gd name="T15" fmla="*/ 1638 h 2734"/>
                <a:gd name="T16" fmla="*/ 77 w 4094"/>
                <a:gd name="T17" fmla="*/ 1941 h 2734"/>
                <a:gd name="T18" fmla="*/ 46 w 4094"/>
                <a:gd name="T19" fmla="*/ 2279 h 2734"/>
                <a:gd name="T20" fmla="*/ 318 w 4094"/>
                <a:gd name="T21" fmla="*/ 2525 h 2734"/>
                <a:gd name="T22" fmla="*/ 1112 w 4094"/>
                <a:gd name="T23" fmla="*/ 2693 h 2734"/>
                <a:gd name="T24" fmla="*/ 2939 w 4094"/>
                <a:gd name="T25" fmla="*/ 2698 h 2734"/>
                <a:gd name="T26" fmla="*/ 3613 w 4094"/>
                <a:gd name="T27" fmla="*/ 2650 h 2734"/>
                <a:gd name="T28" fmla="*/ 3952 w 4094"/>
                <a:gd name="T29" fmla="*/ 2526 h 2734"/>
                <a:gd name="T30" fmla="*/ 4018 w 4094"/>
                <a:gd name="T31" fmla="*/ 2154 h 2734"/>
                <a:gd name="T32" fmla="*/ 3448 w 4094"/>
                <a:gd name="T33" fmla="*/ 1695 h 2734"/>
                <a:gd name="T34" fmla="*/ 3521 w 4094"/>
                <a:gd name="T35" fmla="*/ 1339 h 2734"/>
                <a:gd name="T36" fmla="*/ 3944 w 4094"/>
                <a:gd name="T37" fmla="*/ 636 h 2734"/>
                <a:gd name="T38" fmla="*/ 3639 w 4094"/>
                <a:gd name="T39" fmla="*/ 184 h 2734"/>
                <a:gd name="T40" fmla="*/ 3015 w 4094"/>
                <a:gd name="T41" fmla="*/ 255 h 2734"/>
                <a:gd name="T42" fmla="*/ 2368 w 4094"/>
                <a:gd name="T43" fmla="*/ 461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94" h="2734">
                  <a:moveTo>
                    <a:pt x="2368" y="461"/>
                  </a:moveTo>
                  <a:cubicBezTo>
                    <a:pt x="2109" y="452"/>
                    <a:pt x="1863" y="368"/>
                    <a:pt x="1627" y="277"/>
                  </a:cubicBezTo>
                  <a:cubicBezTo>
                    <a:pt x="1392" y="185"/>
                    <a:pt x="1159" y="84"/>
                    <a:pt x="906" y="36"/>
                  </a:cubicBezTo>
                  <a:cubicBezTo>
                    <a:pt x="744" y="4"/>
                    <a:pt x="558" y="0"/>
                    <a:pt x="427" y="87"/>
                  </a:cubicBezTo>
                  <a:cubicBezTo>
                    <a:pt x="301" y="171"/>
                    <a:pt x="260" y="316"/>
                    <a:pt x="238" y="450"/>
                  </a:cubicBezTo>
                  <a:cubicBezTo>
                    <a:pt x="222" y="551"/>
                    <a:pt x="212" y="657"/>
                    <a:pt x="257" y="752"/>
                  </a:cubicBezTo>
                  <a:cubicBezTo>
                    <a:pt x="288" y="818"/>
                    <a:pt x="344" y="873"/>
                    <a:pt x="383" y="936"/>
                  </a:cubicBezTo>
                  <a:cubicBezTo>
                    <a:pt x="516" y="1155"/>
                    <a:pt x="422" y="1425"/>
                    <a:pt x="277" y="1638"/>
                  </a:cubicBezTo>
                  <a:cubicBezTo>
                    <a:pt x="209" y="1739"/>
                    <a:pt x="130" y="1834"/>
                    <a:pt x="77" y="1941"/>
                  </a:cubicBezTo>
                  <a:cubicBezTo>
                    <a:pt x="25" y="2048"/>
                    <a:pt x="0" y="2170"/>
                    <a:pt x="46" y="2279"/>
                  </a:cubicBezTo>
                  <a:cubicBezTo>
                    <a:pt x="92" y="2387"/>
                    <a:pt x="200" y="2468"/>
                    <a:pt x="318" y="2525"/>
                  </a:cubicBezTo>
                  <a:cubicBezTo>
                    <a:pt x="557" y="2641"/>
                    <a:pt x="838" y="2674"/>
                    <a:pt x="1112" y="2693"/>
                  </a:cubicBezTo>
                  <a:cubicBezTo>
                    <a:pt x="1720" y="2734"/>
                    <a:pt x="2330" y="2716"/>
                    <a:pt x="2939" y="2698"/>
                  </a:cubicBezTo>
                  <a:cubicBezTo>
                    <a:pt x="3165" y="2691"/>
                    <a:pt x="3391" y="2685"/>
                    <a:pt x="3613" y="2650"/>
                  </a:cubicBezTo>
                  <a:cubicBezTo>
                    <a:pt x="3736" y="2631"/>
                    <a:pt x="3863" y="2600"/>
                    <a:pt x="3952" y="2526"/>
                  </a:cubicBezTo>
                  <a:cubicBezTo>
                    <a:pt x="4066" y="2432"/>
                    <a:pt x="4094" y="2272"/>
                    <a:pt x="4018" y="2154"/>
                  </a:cubicBezTo>
                  <a:cubicBezTo>
                    <a:pt x="3890" y="1956"/>
                    <a:pt x="3538" y="1907"/>
                    <a:pt x="3448" y="1695"/>
                  </a:cubicBezTo>
                  <a:cubicBezTo>
                    <a:pt x="3399" y="1578"/>
                    <a:pt x="3450" y="1448"/>
                    <a:pt x="3521" y="1339"/>
                  </a:cubicBezTo>
                  <a:cubicBezTo>
                    <a:pt x="3674" y="1106"/>
                    <a:pt x="3930" y="902"/>
                    <a:pt x="3944" y="636"/>
                  </a:cubicBezTo>
                  <a:cubicBezTo>
                    <a:pt x="3953" y="454"/>
                    <a:pt x="3830" y="271"/>
                    <a:pt x="3639" y="184"/>
                  </a:cubicBezTo>
                  <a:cubicBezTo>
                    <a:pt x="3440" y="94"/>
                    <a:pt x="3163" y="105"/>
                    <a:pt x="3015" y="255"/>
                  </a:cubicBezTo>
                  <a:cubicBezTo>
                    <a:pt x="2864" y="409"/>
                    <a:pt x="2597" y="469"/>
                    <a:pt x="2368" y="461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ṩḻíḍe">
              <a:extLst>
                <a:ext uri="{FF2B5EF4-FFF2-40B4-BE49-F238E27FC236}">
                  <a16:creationId xmlns:a16="http://schemas.microsoft.com/office/drawing/2014/main" id="{94BD7D1E-70F6-44BA-B637-0BD2C86AD5C1}"/>
                </a:ext>
              </a:extLst>
            </p:cNvPr>
            <p:cNvSpPr/>
            <p:nvPr/>
          </p:nvSpPr>
          <p:spPr bwMode="auto">
            <a:xfrm>
              <a:off x="7002463" y="2582863"/>
              <a:ext cx="22225" cy="400050"/>
            </a:xfrm>
            <a:custGeom>
              <a:avLst/>
              <a:gdLst>
                <a:gd name="T0" fmla="*/ 8 w 17"/>
                <a:gd name="T1" fmla="*/ 0 h 292"/>
                <a:gd name="T2" fmla="*/ 0 w 17"/>
                <a:gd name="T3" fmla="*/ 0 h 292"/>
                <a:gd name="T4" fmla="*/ 0 w 17"/>
                <a:gd name="T5" fmla="*/ 292 h 292"/>
                <a:gd name="T6" fmla="*/ 8 w 17"/>
                <a:gd name="T7" fmla="*/ 292 h 292"/>
                <a:gd name="T8" fmla="*/ 17 w 17"/>
                <a:gd name="T9" fmla="*/ 283 h 292"/>
                <a:gd name="T10" fmla="*/ 17 w 17"/>
                <a:gd name="T11" fmla="*/ 9 h 292"/>
                <a:gd name="T12" fmla="*/ 8 w 1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92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13" y="292"/>
                    <a:pt x="17" y="288"/>
                    <a:pt x="17" y="28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ŝḷiḑé">
              <a:extLst>
                <a:ext uri="{FF2B5EF4-FFF2-40B4-BE49-F238E27FC236}">
                  <a16:creationId xmlns:a16="http://schemas.microsoft.com/office/drawing/2014/main" id="{48A5BFE3-BD4F-4995-9511-FA130AA0AD97}"/>
                </a:ext>
              </a:extLst>
            </p:cNvPr>
            <p:cNvSpPr/>
            <p:nvPr/>
          </p:nvSpPr>
          <p:spPr bwMode="auto">
            <a:xfrm>
              <a:off x="5357813" y="2268538"/>
              <a:ext cx="15875" cy="133350"/>
            </a:xfrm>
            <a:custGeom>
              <a:avLst/>
              <a:gdLst>
                <a:gd name="T0" fmla="*/ 10 w 11"/>
                <a:gd name="T1" fmla="*/ 0 h 97"/>
                <a:gd name="T2" fmla="*/ 9 w 11"/>
                <a:gd name="T3" fmla="*/ 0 h 97"/>
                <a:gd name="T4" fmla="*/ 0 w 11"/>
                <a:gd name="T5" fmla="*/ 10 h 97"/>
                <a:gd name="T6" fmla="*/ 0 w 11"/>
                <a:gd name="T7" fmla="*/ 87 h 97"/>
                <a:gd name="T8" fmla="*/ 9 w 11"/>
                <a:gd name="T9" fmla="*/ 97 h 97"/>
                <a:gd name="T10" fmla="*/ 10 w 11"/>
                <a:gd name="T11" fmla="*/ 97 h 97"/>
                <a:gd name="T12" fmla="*/ 11 w 11"/>
                <a:gd name="T13" fmla="*/ 97 h 97"/>
                <a:gd name="T14" fmla="*/ 11 w 11"/>
                <a:gd name="T15" fmla="*/ 0 h 97"/>
                <a:gd name="T16" fmla="*/ 10 w 11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7"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2"/>
                    <a:pt x="4" y="97"/>
                    <a:pt x="9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ṧḷíḓê">
              <a:extLst>
                <a:ext uri="{FF2B5EF4-FFF2-40B4-BE49-F238E27FC236}">
                  <a16:creationId xmlns:a16="http://schemas.microsoft.com/office/drawing/2014/main" id="{44B0D053-01C8-4A86-ADAD-787576BE0EF5}"/>
                </a:ext>
              </a:extLst>
            </p:cNvPr>
            <p:cNvSpPr/>
            <p:nvPr/>
          </p:nvSpPr>
          <p:spPr bwMode="auto">
            <a:xfrm>
              <a:off x="5356226" y="2509838"/>
              <a:ext cx="17463" cy="230188"/>
            </a:xfrm>
            <a:custGeom>
              <a:avLst/>
              <a:gdLst>
                <a:gd name="T0" fmla="*/ 12 w 12"/>
                <a:gd name="T1" fmla="*/ 0 h 168"/>
                <a:gd name="T2" fmla="*/ 9 w 12"/>
                <a:gd name="T3" fmla="*/ 0 h 168"/>
                <a:gd name="T4" fmla="*/ 0 w 12"/>
                <a:gd name="T5" fmla="*/ 10 h 168"/>
                <a:gd name="T6" fmla="*/ 0 w 12"/>
                <a:gd name="T7" fmla="*/ 159 h 168"/>
                <a:gd name="T8" fmla="*/ 9 w 12"/>
                <a:gd name="T9" fmla="*/ 168 h 168"/>
                <a:gd name="T10" fmla="*/ 12 w 12"/>
                <a:gd name="T11" fmla="*/ 168 h 168"/>
                <a:gd name="T12" fmla="*/ 12 w 12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8">
                  <a:moveTo>
                    <a:pt x="1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4"/>
                    <a:pt x="4" y="168"/>
                    <a:pt x="9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Sḷídè">
              <a:extLst>
                <a:ext uri="{FF2B5EF4-FFF2-40B4-BE49-F238E27FC236}">
                  <a16:creationId xmlns:a16="http://schemas.microsoft.com/office/drawing/2014/main" id="{71FCFB42-6E73-4180-8581-5A98A1203D7C}"/>
                </a:ext>
              </a:extLst>
            </p:cNvPr>
            <p:cNvSpPr/>
            <p:nvPr/>
          </p:nvSpPr>
          <p:spPr bwMode="auto">
            <a:xfrm>
              <a:off x="5356226" y="2819401"/>
              <a:ext cx="17463" cy="233363"/>
            </a:xfrm>
            <a:custGeom>
              <a:avLst/>
              <a:gdLst>
                <a:gd name="T0" fmla="*/ 12 w 12"/>
                <a:gd name="T1" fmla="*/ 0 h 169"/>
                <a:gd name="T2" fmla="*/ 9 w 12"/>
                <a:gd name="T3" fmla="*/ 0 h 169"/>
                <a:gd name="T4" fmla="*/ 0 w 12"/>
                <a:gd name="T5" fmla="*/ 10 h 169"/>
                <a:gd name="T6" fmla="*/ 0 w 12"/>
                <a:gd name="T7" fmla="*/ 160 h 169"/>
                <a:gd name="T8" fmla="*/ 9 w 12"/>
                <a:gd name="T9" fmla="*/ 169 h 169"/>
                <a:gd name="T10" fmla="*/ 12 w 12"/>
                <a:gd name="T11" fmla="*/ 169 h 169"/>
                <a:gd name="T12" fmla="*/ 12 w 12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9">
                  <a:moveTo>
                    <a:pt x="1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5"/>
                    <a:pt x="4" y="169"/>
                    <a:pt x="9" y="169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ïṣ1iḍe">
              <a:extLst>
                <a:ext uri="{FF2B5EF4-FFF2-40B4-BE49-F238E27FC236}">
                  <a16:creationId xmlns:a16="http://schemas.microsoft.com/office/drawing/2014/main" id="{F8FCC92D-D554-4F00-9845-4C46EE41B110}"/>
                </a:ext>
              </a:extLst>
            </p:cNvPr>
            <p:cNvSpPr/>
            <p:nvPr/>
          </p:nvSpPr>
          <p:spPr bwMode="auto">
            <a:xfrm>
              <a:off x="5373688" y="4911726"/>
              <a:ext cx="1628775" cy="228600"/>
            </a:xfrm>
            <a:custGeom>
              <a:avLst/>
              <a:gdLst>
                <a:gd name="T0" fmla="*/ 1050 w 1185"/>
                <a:gd name="T1" fmla="*/ 99 h 167"/>
                <a:gd name="T2" fmla="*/ 1018 w 1185"/>
                <a:gd name="T3" fmla="*/ 104 h 167"/>
                <a:gd name="T4" fmla="*/ 1013 w 1185"/>
                <a:gd name="T5" fmla="*/ 104 h 167"/>
                <a:gd name="T6" fmla="*/ 1013 w 1185"/>
                <a:gd name="T7" fmla="*/ 108 h 167"/>
                <a:gd name="T8" fmla="*/ 1017 w 1185"/>
                <a:gd name="T9" fmla="*/ 142 h 167"/>
                <a:gd name="T10" fmla="*/ 1017 w 1185"/>
                <a:gd name="T11" fmla="*/ 142 h 167"/>
                <a:gd name="T12" fmla="*/ 1018 w 1185"/>
                <a:gd name="T13" fmla="*/ 146 h 167"/>
                <a:gd name="T14" fmla="*/ 1018 w 1185"/>
                <a:gd name="T15" fmla="*/ 149 h 167"/>
                <a:gd name="T16" fmla="*/ 1012 w 1185"/>
                <a:gd name="T17" fmla="*/ 167 h 167"/>
                <a:gd name="T18" fmla="*/ 1029 w 1185"/>
                <a:gd name="T19" fmla="*/ 167 h 167"/>
                <a:gd name="T20" fmla="*/ 1068 w 1185"/>
                <a:gd name="T21" fmla="*/ 162 h 167"/>
                <a:gd name="T22" fmla="*/ 1067 w 1185"/>
                <a:gd name="T23" fmla="*/ 158 h 167"/>
                <a:gd name="T24" fmla="*/ 1062 w 1185"/>
                <a:gd name="T25" fmla="*/ 144 h 167"/>
                <a:gd name="T26" fmla="*/ 1062 w 1185"/>
                <a:gd name="T27" fmla="*/ 137 h 167"/>
                <a:gd name="T28" fmla="*/ 1062 w 1185"/>
                <a:gd name="T29" fmla="*/ 131 h 167"/>
                <a:gd name="T30" fmla="*/ 1054 w 1185"/>
                <a:gd name="T31" fmla="*/ 113 h 167"/>
                <a:gd name="T32" fmla="*/ 1050 w 1185"/>
                <a:gd name="T33" fmla="*/ 99 h 167"/>
                <a:gd name="T34" fmla="*/ 0 w 1185"/>
                <a:gd name="T35" fmla="*/ 5 h 167"/>
                <a:gd name="T36" fmla="*/ 0 w 1185"/>
                <a:gd name="T37" fmla="*/ 11 h 167"/>
                <a:gd name="T38" fmla="*/ 156 w 1185"/>
                <a:gd name="T39" fmla="*/ 167 h 167"/>
                <a:gd name="T40" fmla="*/ 921 w 1185"/>
                <a:gd name="T41" fmla="*/ 167 h 167"/>
                <a:gd name="T42" fmla="*/ 921 w 1185"/>
                <a:gd name="T43" fmla="*/ 167 h 167"/>
                <a:gd name="T44" fmla="*/ 922 w 1185"/>
                <a:gd name="T45" fmla="*/ 143 h 167"/>
                <a:gd name="T46" fmla="*/ 922 w 1185"/>
                <a:gd name="T47" fmla="*/ 104 h 167"/>
                <a:gd name="T48" fmla="*/ 167 w 1185"/>
                <a:gd name="T49" fmla="*/ 104 h 167"/>
                <a:gd name="T50" fmla="*/ 167 w 1185"/>
                <a:gd name="T51" fmla="*/ 104 h 167"/>
                <a:gd name="T52" fmla="*/ 73 w 1185"/>
                <a:gd name="T53" fmla="*/ 10 h 167"/>
                <a:gd name="T54" fmla="*/ 73 w 1185"/>
                <a:gd name="T55" fmla="*/ 7 h 167"/>
                <a:gd name="T56" fmla="*/ 0 w 1185"/>
                <a:gd name="T57" fmla="*/ 5 h 167"/>
                <a:gd name="T58" fmla="*/ 1185 w 1185"/>
                <a:gd name="T59" fmla="*/ 0 h 167"/>
                <a:gd name="T60" fmla="*/ 1135 w 1185"/>
                <a:gd name="T61" fmla="*/ 2 h 167"/>
                <a:gd name="T62" fmla="*/ 1133 w 1185"/>
                <a:gd name="T63" fmla="*/ 58 h 167"/>
                <a:gd name="T64" fmla="*/ 1148 w 1185"/>
                <a:gd name="T65" fmla="*/ 113 h 167"/>
                <a:gd name="T66" fmla="*/ 1185 w 1185"/>
                <a:gd name="T67" fmla="*/ 11 h 167"/>
                <a:gd name="T68" fmla="*/ 1185 w 1185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5" h="167">
                  <a:moveTo>
                    <a:pt x="1050" y="99"/>
                  </a:moveTo>
                  <a:cubicBezTo>
                    <a:pt x="1040" y="102"/>
                    <a:pt x="1029" y="104"/>
                    <a:pt x="1018" y="104"/>
                  </a:cubicBezTo>
                  <a:cubicBezTo>
                    <a:pt x="1013" y="104"/>
                    <a:pt x="1013" y="104"/>
                    <a:pt x="1013" y="104"/>
                  </a:cubicBezTo>
                  <a:cubicBezTo>
                    <a:pt x="1013" y="106"/>
                    <a:pt x="1013" y="107"/>
                    <a:pt x="1013" y="108"/>
                  </a:cubicBezTo>
                  <a:cubicBezTo>
                    <a:pt x="1015" y="116"/>
                    <a:pt x="1016" y="133"/>
                    <a:pt x="1017" y="142"/>
                  </a:cubicBezTo>
                  <a:cubicBezTo>
                    <a:pt x="1017" y="142"/>
                    <a:pt x="1017" y="142"/>
                    <a:pt x="1017" y="142"/>
                  </a:cubicBezTo>
                  <a:cubicBezTo>
                    <a:pt x="1018" y="144"/>
                    <a:pt x="1018" y="145"/>
                    <a:pt x="1018" y="146"/>
                  </a:cubicBezTo>
                  <a:cubicBezTo>
                    <a:pt x="1018" y="148"/>
                    <a:pt x="1018" y="149"/>
                    <a:pt x="1018" y="149"/>
                  </a:cubicBezTo>
                  <a:cubicBezTo>
                    <a:pt x="1018" y="149"/>
                    <a:pt x="1014" y="157"/>
                    <a:pt x="1012" y="167"/>
                  </a:cubicBezTo>
                  <a:cubicBezTo>
                    <a:pt x="1029" y="167"/>
                    <a:pt x="1029" y="167"/>
                    <a:pt x="1029" y="167"/>
                  </a:cubicBezTo>
                  <a:cubicBezTo>
                    <a:pt x="1043" y="167"/>
                    <a:pt x="1056" y="166"/>
                    <a:pt x="1068" y="162"/>
                  </a:cubicBezTo>
                  <a:cubicBezTo>
                    <a:pt x="1067" y="160"/>
                    <a:pt x="1067" y="158"/>
                    <a:pt x="1067" y="158"/>
                  </a:cubicBezTo>
                  <a:cubicBezTo>
                    <a:pt x="1064" y="154"/>
                    <a:pt x="1063" y="149"/>
                    <a:pt x="1062" y="144"/>
                  </a:cubicBezTo>
                  <a:cubicBezTo>
                    <a:pt x="1062" y="142"/>
                    <a:pt x="1062" y="139"/>
                    <a:pt x="1062" y="137"/>
                  </a:cubicBezTo>
                  <a:cubicBezTo>
                    <a:pt x="1062" y="135"/>
                    <a:pt x="1062" y="133"/>
                    <a:pt x="1062" y="131"/>
                  </a:cubicBezTo>
                  <a:cubicBezTo>
                    <a:pt x="1060" y="121"/>
                    <a:pt x="1054" y="113"/>
                    <a:pt x="1054" y="113"/>
                  </a:cubicBezTo>
                  <a:cubicBezTo>
                    <a:pt x="1050" y="99"/>
                    <a:pt x="1050" y="99"/>
                    <a:pt x="1050" y="99"/>
                  </a:cubicBezTo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70" y="167"/>
                    <a:pt x="156" y="167"/>
                  </a:cubicBezTo>
                  <a:cubicBezTo>
                    <a:pt x="921" y="167"/>
                    <a:pt x="921" y="167"/>
                    <a:pt x="921" y="167"/>
                  </a:cubicBezTo>
                  <a:cubicBezTo>
                    <a:pt x="921" y="167"/>
                    <a:pt x="921" y="167"/>
                    <a:pt x="921" y="167"/>
                  </a:cubicBezTo>
                  <a:cubicBezTo>
                    <a:pt x="920" y="159"/>
                    <a:pt x="921" y="151"/>
                    <a:pt x="922" y="143"/>
                  </a:cubicBezTo>
                  <a:cubicBezTo>
                    <a:pt x="922" y="104"/>
                    <a:pt x="922" y="104"/>
                    <a:pt x="922" y="104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15" y="104"/>
                    <a:pt x="73" y="62"/>
                    <a:pt x="73" y="1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49" y="6"/>
                    <a:pt x="24" y="5"/>
                    <a:pt x="0" y="5"/>
                  </a:cubicBezTo>
                  <a:moveTo>
                    <a:pt x="1185" y="0"/>
                  </a:moveTo>
                  <a:cubicBezTo>
                    <a:pt x="1169" y="1"/>
                    <a:pt x="1152" y="1"/>
                    <a:pt x="1135" y="2"/>
                  </a:cubicBezTo>
                  <a:cubicBezTo>
                    <a:pt x="1133" y="58"/>
                    <a:pt x="1133" y="58"/>
                    <a:pt x="1133" y="58"/>
                  </a:cubicBezTo>
                  <a:cubicBezTo>
                    <a:pt x="1133" y="58"/>
                    <a:pt x="1148" y="94"/>
                    <a:pt x="1148" y="113"/>
                  </a:cubicBezTo>
                  <a:cubicBezTo>
                    <a:pt x="1171" y="85"/>
                    <a:pt x="1185" y="50"/>
                    <a:pt x="1185" y="11"/>
                  </a:cubicBezTo>
                  <a:cubicBezTo>
                    <a:pt x="1185" y="0"/>
                    <a:pt x="1185" y="0"/>
                    <a:pt x="1185" y="0"/>
                  </a:cubicBezTo>
                </a:path>
              </a:pathLst>
            </a:custGeom>
            <a:solidFill>
              <a:srgbClr val="4D4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s1iḑê">
              <a:extLst>
                <a:ext uri="{FF2B5EF4-FFF2-40B4-BE49-F238E27FC236}">
                  <a16:creationId xmlns:a16="http://schemas.microsoft.com/office/drawing/2014/main" id="{9CBE2D44-8DCE-484E-83A6-CA737A9A48F1}"/>
                </a:ext>
              </a:extLst>
            </p:cNvPr>
            <p:cNvSpPr/>
            <p:nvPr/>
          </p:nvSpPr>
          <p:spPr bwMode="auto">
            <a:xfrm>
              <a:off x="5373688" y="1831976"/>
              <a:ext cx="1628775" cy="3089275"/>
            </a:xfrm>
            <a:custGeom>
              <a:avLst/>
              <a:gdLst>
                <a:gd name="T0" fmla="*/ 1112 w 1185"/>
                <a:gd name="T1" fmla="*/ 1720 h 2249"/>
                <a:gd name="T2" fmla="*/ 1115 w 1185"/>
                <a:gd name="T3" fmla="*/ 1703 h 2249"/>
                <a:gd name="T4" fmla="*/ 1112 w 1185"/>
                <a:gd name="T5" fmla="*/ 1654 h 2249"/>
                <a:gd name="T6" fmla="*/ 1116 w 1185"/>
                <a:gd name="T7" fmla="*/ 1674 h 2249"/>
                <a:gd name="T8" fmla="*/ 1114 w 1185"/>
                <a:gd name="T9" fmla="*/ 1662 h 2249"/>
                <a:gd name="T10" fmla="*/ 1115 w 1185"/>
                <a:gd name="T11" fmla="*/ 1659 h 2249"/>
                <a:gd name="T12" fmla="*/ 494 w 1185"/>
                <a:gd name="T13" fmla="*/ 105 h 2249"/>
                <a:gd name="T14" fmla="*/ 478 w 1185"/>
                <a:gd name="T15" fmla="*/ 87 h 2249"/>
                <a:gd name="T16" fmla="*/ 628 w 1185"/>
                <a:gd name="T17" fmla="*/ 72 h 2249"/>
                <a:gd name="T18" fmla="*/ 644 w 1185"/>
                <a:gd name="T19" fmla="*/ 90 h 2249"/>
                <a:gd name="T20" fmla="*/ 494 w 1185"/>
                <a:gd name="T21" fmla="*/ 105 h 2249"/>
                <a:gd name="T22" fmla="*/ 669 w 1185"/>
                <a:gd name="T23" fmla="*/ 88 h 2249"/>
                <a:gd name="T24" fmla="*/ 707 w 1185"/>
                <a:gd name="T25" fmla="*/ 88 h 2249"/>
                <a:gd name="T26" fmla="*/ 1029 w 1185"/>
                <a:gd name="T27" fmla="*/ 0 h 2249"/>
                <a:gd name="T28" fmla="*/ 0 w 1185"/>
                <a:gd name="T29" fmla="*/ 156 h 2249"/>
                <a:gd name="T30" fmla="*/ 0 w 1185"/>
                <a:gd name="T31" fmla="*/ 414 h 2249"/>
                <a:gd name="T32" fmla="*/ 0 w 1185"/>
                <a:gd name="T33" fmla="*/ 661 h 2249"/>
                <a:gd name="T34" fmla="*/ 0 w 1185"/>
                <a:gd name="T35" fmla="*/ 888 h 2249"/>
                <a:gd name="T36" fmla="*/ 73 w 1185"/>
                <a:gd name="T37" fmla="*/ 2249 h 2249"/>
                <a:gd name="T38" fmla="*/ 73 w 1185"/>
                <a:gd name="T39" fmla="*/ 157 h 2249"/>
                <a:gd name="T40" fmla="*/ 295 w 1185"/>
                <a:gd name="T41" fmla="*/ 62 h 2249"/>
                <a:gd name="T42" fmla="*/ 372 w 1185"/>
                <a:gd name="T43" fmla="*/ 156 h 2249"/>
                <a:gd name="T44" fmla="*/ 882 w 1185"/>
                <a:gd name="T45" fmla="*/ 79 h 2249"/>
                <a:gd name="T46" fmla="*/ 1018 w 1185"/>
                <a:gd name="T47" fmla="*/ 62 h 2249"/>
                <a:gd name="T48" fmla="*/ 1112 w 1185"/>
                <a:gd name="T49" fmla="*/ 1596 h 2249"/>
                <a:gd name="T50" fmla="*/ 1137 w 1185"/>
                <a:gd name="T51" fmla="*/ 1648 h 2249"/>
                <a:gd name="T52" fmla="*/ 1137 w 1185"/>
                <a:gd name="T53" fmla="*/ 1656 h 2249"/>
                <a:gd name="T54" fmla="*/ 1139 w 1185"/>
                <a:gd name="T55" fmla="*/ 1659 h 2249"/>
                <a:gd name="T56" fmla="*/ 1141 w 1185"/>
                <a:gd name="T57" fmla="*/ 1664 h 2249"/>
                <a:gd name="T58" fmla="*/ 1141 w 1185"/>
                <a:gd name="T59" fmla="*/ 1666 h 2249"/>
                <a:gd name="T60" fmla="*/ 1165 w 1185"/>
                <a:gd name="T61" fmla="*/ 1710 h 2249"/>
                <a:gd name="T62" fmla="*/ 1170 w 1185"/>
                <a:gd name="T63" fmla="*/ 1764 h 2249"/>
                <a:gd name="T64" fmla="*/ 1136 w 1185"/>
                <a:gd name="T65" fmla="*/ 1823 h 2249"/>
                <a:gd name="T66" fmla="*/ 1120 w 1185"/>
                <a:gd name="T67" fmla="*/ 1937 h 2249"/>
                <a:gd name="T68" fmla="*/ 1172 w 1185"/>
                <a:gd name="T69" fmla="*/ 2083 h 2249"/>
                <a:gd name="T70" fmla="*/ 1119 w 1185"/>
                <a:gd name="T71" fmla="*/ 2096 h 2249"/>
                <a:gd name="T72" fmla="*/ 1135 w 1185"/>
                <a:gd name="T73" fmla="*/ 2233 h 2249"/>
                <a:gd name="T74" fmla="*/ 1185 w 1185"/>
                <a:gd name="T75" fmla="*/ 2242 h 2249"/>
                <a:gd name="T76" fmla="*/ 1185 w 1185"/>
                <a:gd name="T77" fmla="*/ 546 h 2249"/>
                <a:gd name="T78" fmla="*/ 1029 w 1185"/>
                <a:gd name="T79" fmla="*/ 0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5" h="2249">
                  <a:moveTo>
                    <a:pt x="1112" y="1689"/>
                  </a:moveTo>
                  <a:cubicBezTo>
                    <a:pt x="1112" y="1720"/>
                    <a:pt x="1112" y="1720"/>
                    <a:pt x="1112" y="1720"/>
                  </a:cubicBezTo>
                  <a:cubicBezTo>
                    <a:pt x="1115" y="1721"/>
                    <a:pt x="1117" y="1724"/>
                    <a:pt x="1117" y="1724"/>
                  </a:cubicBezTo>
                  <a:cubicBezTo>
                    <a:pt x="1115" y="1717"/>
                    <a:pt x="1114" y="1710"/>
                    <a:pt x="1115" y="1703"/>
                  </a:cubicBezTo>
                  <a:cubicBezTo>
                    <a:pt x="1115" y="1698"/>
                    <a:pt x="1114" y="1693"/>
                    <a:pt x="1112" y="1689"/>
                  </a:cubicBezTo>
                  <a:moveTo>
                    <a:pt x="1112" y="1654"/>
                  </a:moveTo>
                  <a:cubicBezTo>
                    <a:pt x="1112" y="1680"/>
                    <a:pt x="1112" y="1680"/>
                    <a:pt x="1112" y="1680"/>
                  </a:cubicBezTo>
                  <a:cubicBezTo>
                    <a:pt x="1113" y="1678"/>
                    <a:pt x="1114" y="1676"/>
                    <a:pt x="1116" y="1674"/>
                  </a:cubicBezTo>
                  <a:cubicBezTo>
                    <a:pt x="1116" y="1673"/>
                    <a:pt x="1116" y="1673"/>
                    <a:pt x="1116" y="1673"/>
                  </a:cubicBezTo>
                  <a:cubicBezTo>
                    <a:pt x="1114" y="1662"/>
                    <a:pt x="1114" y="1662"/>
                    <a:pt x="1114" y="1662"/>
                  </a:cubicBezTo>
                  <a:cubicBezTo>
                    <a:pt x="1114" y="1662"/>
                    <a:pt x="1115" y="1661"/>
                    <a:pt x="1116" y="1660"/>
                  </a:cubicBezTo>
                  <a:cubicBezTo>
                    <a:pt x="1115" y="1659"/>
                    <a:pt x="1115" y="1659"/>
                    <a:pt x="1115" y="1659"/>
                  </a:cubicBezTo>
                  <a:cubicBezTo>
                    <a:pt x="1114" y="1658"/>
                    <a:pt x="1113" y="1656"/>
                    <a:pt x="1112" y="1654"/>
                  </a:cubicBezTo>
                  <a:moveTo>
                    <a:pt x="494" y="105"/>
                  </a:moveTo>
                  <a:cubicBezTo>
                    <a:pt x="485" y="105"/>
                    <a:pt x="478" y="98"/>
                    <a:pt x="478" y="90"/>
                  </a:cubicBezTo>
                  <a:cubicBezTo>
                    <a:pt x="478" y="87"/>
                    <a:pt x="478" y="87"/>
                    <a:pt x="478" y="87"/>
                  </a:cubicBezTo>
                  <a:cubicBezTo>
                    <a:pt x="478" y="79"/>
                    <a:pt x="485" y="72"/>
                    <a:pt x="494" y="72"/>
                  </a:cubicBezTo>
                  <a:cubicBezTo>
                    <a:pt x="628" y="72"/>
                    <a:pt x="628" y="72"/>
                    <a:pt x="628" y="72"/>
                  </a:cubicBezTo>
                  <a:cubicBezTo>
                    <a:pt x="637" y="72"/>
                    <a:pt x="644" y="79"/>
                    <a:pt x="644" y="87"/>
                  </a:cubicBezTo>
                  <a:cubicBezTo>
                    <a:pt x="644" y="90"/>
                    <a:pt x="644" y="90"/>
                    <a:pt x="644" y="90"/>
                  </a:cubicBezTo>
                  <a:cubicBezTo>
                    <a:pt x="644" y="98"/>
                    <a:pt x="637" y="105"/>
                    <a:pt x="628" y="105"/>
                  </a:cubicBezTo>
                  <a:cubicBezTo>
                    <a:pt x="494" y="105"/>
                    <a:pt x="494" y="105"/>
                    <a:pt x="494" y="105"/>
                  </a:cubicBezTo>
                  <a:moveTo>
                    <a:pt x="688" y="108"/>
                  </a:moveTo>
                  <a:cubicBezTo>
                    <a:pt x="677" y="108"/>
                    <a:pt x="669" y="99"/>
                    <a:pt x="669" y="88"/>
                  </a:cubicBezTo>
                  <a:cubicBezTo>
                    <a:pt x="669" y="78"/>
                    <a:pt x="677" y="69"/>
                    <a:pt x="688" y="69"/>
                  </a:cubicBezTo>
                  <a:cubicBezTo>
                    <a:pt x="698" y="69"/>
                    <a:pt x="707" y="78"/>
                    <a:pt x="707" y="88"/>
                  </a:cubicBezTo>
                  <a:cubicBezTo>
                    <a:pt x="707" y="99"/>
                    <a:pt x="698" y="108"/>
                    <a:pt x="688" y="108"/>
                  </a:cubicBezTo>
                  <a:moveTo>
                    <a:pt x="1029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0" y="661"/>
                    <a:pt x="0" y="661"/>
                    <a:pt x="0" y="661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0" y="2247"/>
                    <a:pt x="0" y="2247"/>
                    <a:pt x="0" y="2247"/>
                  </a:cubicBezTo>
                  <a:cubicBezTo>
                    <a:pt x="24" y="2247"/>
                    <a:pt x="49" y="2248"/>
                    <a:pt x="73" y="2249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05"/>
                    <a:pt x="115" y="62"/>
                    <a:pt x="167" y="62"/>
                  </a:cubicBezTo>
                  <a:cubicBezTo>
                    <a:pt x="295" y="62"/>
                    <a:pt x="295" y="62"/>
                    <a:pt x="295" y="62"/>
                  </a:cubicBezTo>
                  <a:cubicBezTo>
                    <a:pt x="295" y="79"/>
                    <a:pt x="295" y="79"/>
                    <a:pt x="295" y="79"/>
                  </a:cubicBezTo>
                  <a:cubicBezTo>
                    <a:pt x="295" y="122"/>
                    <a:pt x="329" y="156"/>
                    <a:pt x="372" y="156"/>
                  </a:cubicBezTo>
                  <a:cubicBezTo>
                    <a:pt x="805" y="156"/>
                    <a:pt x="805" y="156"/>
                    <a:pt x="805" y="156"/>
                  </a:cubicBezTo>
                  <a:cubicBezTo>
                    <a:pt x="848" y="156"/>
                    <a:pt x="882" y="122"/>
                    <a:pt x="882" y="79"/>
                  </a:cubicBezTo>
                  <a:cubicBezTo>
                    <a:pt x="882" y="62"/>
                    <a:pt x="882" y="62"/>
                    <a:pt x="882" y="62"/>
                  </a:cubicBezTo>
                  <a:cubicBezTo>
                    <a:pt x="1018" y="62"/>
                    <a:pt x="1018" y="62"/>
                    <a:pt x="1018" y="62"/>
                  </a:cubicBezTo>
                  <a:cubicBezTo>
                    <a:pt x="1070" y="62"/>
                    <a:pt x="1112" y="105"/>
                    <a:pt x="1112" y="157"/>
                  </a:cubicBezTo>
                  <a:cubicBezTo>
                    <a:pt x="1112" y="1596"/>
                    <a:pt x="1112" y="1596"/>
                    <a:pt x="1112" y="1596"/>
                  </a:cubicBezTo>
                  <a:cubicBezTo>
                    <a:pt x="1122" y="1598"/>
                    <a:pt x="1146" y="1605"/>
                    <a:pt x="1141" y="1630"/>
                  </a:cubicBezTo>
                  <a:cubicBezTo>
                    <a:pt x="1137" y="1648"/>
                    <a:pt x="1137" y="1648"/>
                    <a:pt x="1137" y="1648"/>
                  </a:cubicBezTo>
                  <a:cubicBezTo>
                    <a:pt x="1137" y="1656"/>
                    <a:pt x="1137" y="1656"/>
                    <a:pt x="1137" y="1656"/>
                  </a:cubicBezTo>
                  <a:cubicBezTo>
                    <a:pt x="1137" y="1656"/>
                    <a:pt x="1137" y="1656"/>
                    <a:pt x="1137" y="1656"/>
                  </a:cubicBezTo>
                  <a:cubicBezTo>
                    <a:pt x="1137" y="1657"/>
                    <a:pt x="1137" y="1657"/>
                    <a:pt x="1137" y="1657"/>
                  </a:cubicBezTo>
                  <a:cubicBezTo>
                    <a:pt x="1138" y="1658"/>
                    <a:pt x="1139" y="1658"/>
                    <a:pt x="1139" y="1659"/>
                  </a:cubicBezTo>
                  <a:cubicBezTo>
                    <a:pt x="1140" y="1659"/>
                    <a:pt x="1140" y="1659"/>
                    <a:pt x="1140" y="1659"/>
                  </a:cubicBezTo>
                  <a:cubicBezTo>
                    <a:pt x="1141" y="1664"/>
                    <a:pt x="1141" y="1664"/>
                    <a:pt x="1141" y="1664"/>
                  </a:cubicBezTo>
                  <a:cubicBezTo>
                    <a:pt x="1141" y="1664"/>
                    <a:pt x="1141" y="1664"/>
                    <a:pt x="1141" y="1664"/>
                  </a:cubicBezTo>
                  <a:cubicBezTo>
                    <a:pt x="1141" y="1666"/>
                    <a:pt x="1141" y="1666"/>
                    <a:pt x="1141" y="1666"/>
                  </a:cubicBezTo>
                  <a:cubicBezTo>
                    <a:pt x="1154" y="1669"/>
                    <a:pt x="1164" y="1679"/>
                    <a:pt x="1164" y="1679"/>
                  </a:cubicBezTo>
                  <a:cubicBezTo>
                    <a:pt x="1164" y="1679"/>
                    <a:pt x="1169" y="1702"/>
                    <a:pt x="1165" y="1710"/>
                  </a:cubicBezTo>
                  <a:cubicBezTo>
                    <a:pt x="1161" y="1719"/>
                    <a:pt x="1169" y="1737"/>
                    <a:pt x="1168" y="1742"/>
                  </a:cubicBezTo>
                  <a:cubicBezTo>
                    <a:pt x="1167" y="1747"/>
                    <a:pt x="1170" y="1755"/>
                    <a:pt x="1170" y="1764"/>
                  </a:cubicBezTo>
                  <a:cubicBezTo>
                    <a:pt x="1169" y="1776"/>
                    <a:pt x="1166" y="1787"/>
                    <a:pt x="1162" y="1798"/>
                  </a:cubicBezTo>
                  <a:cubicBezTo>
                    <a:pt x="1159" y="1806"/>
                    <a:pt x="1136" y="1823"/>
                    <a:pt x="1136" y="1823"/>
                  </a:cubicBezTo>
                  <a:cubicBezTo>
                    <a:pt x="1136" y="1823"/>
                    <a:pt x="1134" y="1851"/>
                    <a:pt x="1124" y="1867"/>
                  </a:cubicBezTo>
                  <a:cubicBezTo>
                    <a:pt x="1114" y="1883"/>
                    <a:pt x="1120" y="1937"/>
                    <a:pt x="1120" y="1937"/>
                  </a:cubicBezTo>
                  <a:cubicBezTo>
                    <a:pt x="1120" y="1937"/>
                    <a:pt x="1130" y="1979"/>
                    <a:pt x="1142" y="1993"/>
                  </a:cubicBezTo>
                  <a:cubicBezTo>
                    <a:pt x="1154" y="2007"/>
                    <a:pt x="1172" y="2083"/>
                    <a:pt x="1172" y="2083"/>
                  </a:cubicBezTo>
                  <a:cubicBezTo>
                    <a:pt x="1172" y="2083"/>
                    <a:pt x="1149" y="2087"/>
                    <a:pt x="1118" y="2092"/>
                  </a:cubicBezTo>
                  <a:cubicBezTo>
                    <a:pt x="1118" y="2093"/>
                    <a:pt x="1118" y="2095"/>
                    <a:pt x="1119" y="2096"/>
                  </a:cubicBezTo>
                  <a:cubicBezTo>
                    <a:pt x="1121" y="2107"/>
                    <a:pt x="1124" y="2122"/>
                    <a:pt x="1129" y="2141"/>
                  </a:cubicBezTo>
                  <a:cubicBezTo>
                    <a:pt x="1144" y="2194"/>
                    <a:pt x="1135" y="2233"/>
                    <a:pt x="1135" y="2233"/>
                  </a:cubicBezTo>
                  <a:cubicBezTo>
                    <a:pt x="1135" y="2244"/>
                    <a:pt x="1135" y="2244"/>
                    <a:pt x="1135" y="2244"/>
                  </a:cubicBezTo>
                  <a:cubicBezTo>
                    <a:pt x="1152" y="2243"/>
                    <a:pt x="1169" y="2243"/>
                    <a:pt x="1185" y="2242"/>
                  </a:cubicBezTo>
                  <a:cubicBezTo>
                    <a:pt x="1185" y="838"/>
                    <a:pt x="1185" y="838"/>
                    <a:pt x="1185" y="838"/>
                  </a:cubicBezTo>
                  <a:cubicBezTo>
                    <a:pt x="1185" y="546"/>
                    <a:pt x="1185" y="546"/>
                    <a:pt x="1185" y="546"/>
                  </a:cubicBezTo>
                  <a:cubicBezTo>
                    <a:pt x="1185" y="156"/>
                    <a:pt x="1185" y="156"/>
                    <a:pt x="1185" y="156"/>
                  </a:cubicBezTo>
                  <a:cubicBezTo>
                    <a:pt x="1185" y="70"/>
                    <a:pt x="1116" y="0"/>
                    <a:pt x="1029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ïṣḻïdê">
              <a:extLst>
                <a:ext uri="{FF2B5EF4-FFF2-40B4-BE49-F238E27FC236}">
                  <a16:creationId xmlns:a16="http://schemas.microsoft.com/office/drawing/2014/main" id="{A4B6549F-0CD2-4FEA-995F-6A3D19693925}"/>
                </a:ext>
              </a:extLst>
            </p:cNvPr>
            <p:cNvSpPr/>
            <p:nvPr/>
          </p:nvSpPr>
          <p:spPr bwMode="auto">
            <a:xfrm>
              <a:off x="6029326" y="1931988"/>
              <a:ext cx="228600" cy="44450"/>
            </a:xfrm>
            <a:custGeom>
              <a:avLst/>
              <a:gdLst>
                <a:gd name="T0" fmla="*/ 150 w 166"/>
                <a:gd name="T1" fmla="*/ 0 h 33"/>
                <a:gd name="T2" fmla="*/ 16 w 166"/>
                <a:gd name="T3" fmla="*/ 0 h 33"/>
                <a:gd name="T4" fmla="*/ 0 w 166"/>
                <a:gd name="T5" fmla="*/ 15 h 33"/>
                <a:gd name="T6" fmla="*/ 0 w 166"/>
                <a:gd name="T7" fmla="*/ 18 h 33"/>
                <a:gd name="T8" fmla="*/ 16 w 166"/>
                <a:gd name="T9" fmla="*/ 33 h 33"/>
                <a:gd name="T10" fmla="*/ 150 w 166"/>
                <a:gd name="T11" fmla="*/ 33 h 33"/>
                <a:gd name="T12" fmla="*/ 166 w 166"/>
                <a:gd name="T13" fmla="*/ 18 h 33"/>
                <a:gd name="T14" fmla="*/ 166 w 166"/>
                <a:gd name="T15" fmla="*/ 15 h 33"/>
                <a:gd name="T16" fmla="*/ 150 w 166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3">
                  <a:moveTo>
                    <a:pt x="15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9" y="33"/>
                    <a:pt x="166" y="26"/>
                    <a:pt x="166" y="18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7"/>
                    <a:pt x="159" y="0"/>
                    <a:pt x="150" y="0"/>
                  </a:cubicBezTo>
                </a:path>
              </a:pathLst>
            </a:custGeom>
            <a:solidFill>
              <a:srgbClr val="D6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íSḻíďè">
              <a:extLst>
                <a:ext uri="{FF2B5EF4-FFF2-40B4-BE49-F238E27FC236}">
                  <a16:creationId xmlns:a16="http://schemas.microsoft.com/office/drawing/2014/main" id="{B339ECC5-DB6A-4653-9302-B2CD386CB8B8}"/>
                </a:ext>
              </a:extLst>
            </p:cNvPr>
            <p:cNvSpPr/>
            <p:nvPr/>
          </p:nvSpPr>
          <p:spPr bwMode="auto">
            <a:xfrm>
              <a:off x="6292851" y="1927226"/>
              <a:ext cx="52388" cy="53975"/>
            </a:xfrm>
            <a:prstGeom prst="ellipse">
              <a:avLst/>
            </a:prstGeom>
            <a:solidFill>
              <a:srgbClr val="D6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ṡlîḋê">
              <a:extLst>
                <a:ext uri="{FF2B5EF4-FFF2-40B4-BE49-F238E27FC236}">
                  <a16:creationId xmlns:a16="http://schemas.microsoft.com/office/drawing/2014/main" id="{10C17ED7-8210-4F46-9557-B4DD016661C0}"/>
                </a:ext>
              </a:extLst>
            </p:cNvPr>
            <p:cNvSpPr/>
            <p:nvPr/>
          </p:nvSpPr>
          <p:spPr bwMode="auto">
            <a:xfrm>
              <a:off x="3290888" y="5105401"/>
              <a:ext cx="2198688" cy="223838"/>
            </a:xfrm>
            <a:prstGeom prst="ellipse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ṣlíḑê">
              <a:extLst>
                <a:ext uri="{FF2B5EF4-FFF2-40B4-BE49-F238E27FC236}">
                  <a16:creationId xmlns:a16="http://schemas.microsoft.com/office/drawing/2014/main" id="{9D2DC22B-BFFA-46BD-ADE3-B37CF8211BBB}"/>
                </a:ext>
              </a:extLst>
            </p:cNvPr>
            <p:cNvSpPr/>
            <p:nvPr/>
          </p:nvSpPr>
          <p:spPr bwMode="auto">
            <a:xfrm>
              <a:off x="6319838" y="5538788"/>
              <a:ext cx="1030288" cy="104775"/>
            </a:xfrm>
            <a:prstGeom prst="ellipse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ṥlîḍè">
              <a:extLst>
                <a:ext uri="{FF2B5EF4-FFF2-40B4-BE49-F238E27FC236}">
                  <a16:creationId xmlns:a16="http://schemas.microsoft.com/office/drawing/2014/main" id="{40EAE60E-442A-40DD-8508-E6DE17AB7EB6}"/>
                </a:ext>
              </a:extLst>
            </p:cNvPr>
            <p:cNvSpPr/>
            <p:nvPr/>
          </p:nvSpPr>
          <p:spPr bwMode="auto">
            <a:xfrm>
              <a:off x="8080376" y="5273676"/>
              <a:ext cx="1030288" cy="106363"/>
            </a:xfrm>
            <a:prstGeom prst="ellipse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S1iḍe">
              <a:extLst>
                <a:ext uri="{FF2B5EF4-FFF2-40B4-BE49-F238E27FC236}">
                  <a16:creationId xmlns:a16="http://schemas.microsoft.com/office/drawing/2014/main" id="{41E29350-74C5-4D8D-B20F-EA74BB7F9FE0}"/>
                </a:ext>
              </a:extLst>
            </p:cNvPr>
            <p:cNvSpPr/>
            <p:nvPr/>
          </p:nvSpPr>
          <p:spPr bwMode="auto">
            <a:xfrm>
              <a:off x="5473701" y="1917701"/>
              <a:ext cx="1427163" cy="3136900"/>
            </a:xfrm>
            <a:custGeom>
              <a:avLst/>
              <a:gdLst>
                <a:gd name="T0" fmla="*/ 945 w 1039"/>
                <a:gd name="T1" fmla="*/ 0 h 2284"/>
                <a:gd name="T2" fmla="*/ 809 w 1039"/>
                <a:gd name="T3" fmla="*/ 0 h 2284"/>
                <a:gd name="T4" fmla="*/ 809 w 1039"/>
                <a:gd name="T5" fmla="*/ 17 h 2284"/>
                <a:gd name="T6" fmla="*/ 732 w 1039"/>
                <a:gd name="T7" fmla="*/ 94 h 2284"/>
                <a:gd name="T8" fmla="*/ 299 w 1039"/>
                <a:gd name="T9" fmla="*/ 94 h 2284"/>
                <a:gd name="T10" fmla="*/ 222 w 1039"/>
                <a:gd name="T11" fmla="*/ 17 h 2284"/>
                <a:gd name="T12" fmla="*/ 222 w 1039"/>
                <a:gd name="T13" fmla="*/ 0 h 2284"/>
                <a:gd name="T14" fmla="*/ 94 w 1039"/>
                <a:gd name="T15" fmla="*/ 0 h 2284"/>
                <a:gd name="T16" fmla="*/ 0 w 1039"/>
                <a:gd name="T17" fmla="*/ 95 h 2284"/>
                <a:gd name="T18" fmla="*/ 0 w 1039"/>
                <a:gd name="T19" fmla="*/ 95 h 2284"/>
                <a:gd name="T20" fmla="*/ 0 w 1039"/>
                <a:gd name="T21" fmla="*/ 2190 h 2284"/>
                <a:gd name="T22" fmla="*/ 94 w 1039"/>
                <a:gd name="T23" fmla="*/ 2284 h 2284"/>
                <a:gd name="T24" fmla="*/ 94 w 1039"/>
                <a:gd name="T25" fmla="*/ 2284 h 2284"/>
                <a:gd name="T26" fmla="*/ 945 w 1039"/>
                <a:gd name="T27" fmla="*/ 2284 h 2284"/>
                <a:gd name="T28" fmla="*/ 1039 w 1039"/>
                <a:gd name="T29" fmla="*/ 2190 h 2284"/>
                <a:gd name="T30" fmla="*/ 1039 w 1039"/>
                <a:gd name="T31" fmla="*/ 95 h 2284"/>
                <a:gd name="T32" fmla="*/ 945 w 1039"/>
                <a:gd name="T33" fmla="*/ 0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9" h="2284">
                  <a:moveTo>
                    <a:pt x="945" y="0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809" y="17"/>
                    <a:pt x="809" y="17"/>
                    <a:pt x="809" y="17"/>
                  </a:cubicBezTo>
                  <a:cubicBezTo>
                    <a:pt x="809" y="60"/>
                    <a:pt x="775" y="94"/>
                    <a:pt x="732" y="94"/>
                  </a:cubicBezTo>
                  <a:cubicBezTo>
                    <a:pt x="299" y="94"/>
                    <a:pt x="299" y="94"/>
                    <a:pt x="299" y="94"/>
                  </a:cubicBezTo>
                  <a:cubicBezTo>
                    <a:pt x="256" y="94"/>
                    <a:pt x="222" y="60"/>
                    <a:pt x="222" y="17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3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2190"/>
                    <a:pt x="0" y="2190"/>
                    <a:pt x="0" y="2190"/>
                  </a:cubicBezTo>
                  <a:cubicBezTo>
                    <a:pt x="0" y="2242"/>
                    <a:pt x="42" y="2284"/>
                    <a:pt x="94" y="2284"/>
                  </a:cubicBezTo>
                  <a:cubicBezTo>
                    <a:pt x="94" y="2284"/>
                    <a:pt x="94" y="2284"/>
                    <a:pt x="94" y="2284"/>
                  </a:cubicBezTo>
                  <a:cubicBezTo>
                    <a:pt x="945" y="2284"/>
                    <a:pt x="945" y="2284"/>
                    <a:pt x="945" y="2284"/>
                  </a:cubicBezTo>
                  <a:cubicBezTo>
                    <a:pt x="997" y="2284"/>
                    <a:pt x="1039" y="2242"/>
                    <a:pt x="1039" y="2190"/>
                  </a:cubicBezTo>
                  <a:cubicBezTo>
                    <a:pt x="1039" y="95"/>
                    <a:pt x="1039" y="95"/>
                    <a:pt x="1039" y="95"/>
                  </a:cubicBezTo>
                  <a:cubicBezTo>
                    <a:pt x="1039" y="43"/>
                    <a:pt x="997" y="0"/>
                    <a:pt x="945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ïs1ïde">
              <a:extLst>
                <a:ext uri="{FF2B5EF4-FFF2-40B4-BE49-F238E27FC236}">
                  <a16:creationId xmlns:a16="http://schemas.microsoft.com/office/drawing/2014/main" id="{B1AB1BE1-DA56-4D73-89AB-814C1C785020}"/>
                </a:ext>
              </a:extLst>
            </p:cNvPr>
            <p:cNvSpPr/>
            <p:nvPr/>
          </p:nvSpPr>
          <p:spPr bwMode="auto">
            <a:xfrm>
              <a:off x="7104063" y="1658938"/>
              <a:ext cx="473075" cy="406400"/>
            </a:xfrm>
            <a:custGeom>
              <a:avLst/>
              <a:gdLst>
                <a:gd name="T0" fmla="*/ 337 w 344"/>
                <a:gd name="T1" fmla="*/ 20 h 296"/>
                <a:gd name="T2" fmla="*/ 40 w 344"/>
                <a:gd name="T3" fmla="*/ 236 h 296"/>
                <a:gd name="T4" fmla="*/ 70 w 344"/>
                <a:gd name="T5" fmla="*/ 296 h 296"/>
                <a:gd name="T6" fmla="*/ 104 w 344"/>
                <a:gd name="T7" fmla="*/ 285 h 296"/>
                <a:gd name="T8" fmla="*/ 141 w 344"/>
                <a:gd name="T9" fmla="*/ 286 h 296"/>
                <a:gd name="T10" fmla="*/ 186 w 344"/>
                <a:gd name="T11" fmla="*/ 268 h 296"/>
                <a:gd name="T12" fmla="*/ 317 w 344"/>
                <a:gd name="T13" fmla="*/ 74 h 296"/>
                <a:gd name="T14" fmla="*/ 343 w 344"/>
                <a:gd name="T15" fmla="*/ 32 h 296"/>
                <a:gd name="T16" fmla="*/ 286 w 344"/>
                <a:gd name="T17" fmla="*/ 56 h 296"/>
                <a:gd name="T18" fmla="*/ 290 w 344"/>
                <a:gd name="T19" fmla="*/ 131 h 296"/>
                <a:gd name="T20" fmla="*/ 278 w 344"/>
                <a:gd name="T21" fmla="*/ 59 h 296"/>
                <a:gd name="T22" fmla="*/ 248 w 344"/>
                <a:gd name="T23" fmla="*/ 73 h 296"/>
                <a:gd name="T24" fmla="*/ 256 w 344"/>
                <a:gd name="T25" fmla="*/ 197 h 296"/>
                <a:gd name="T26" fmla="*/ 237 w 344"/>
                <a:gd name="T27" fmla="*/ 78 h 296"/>
                <a:gd name="T28" fmla="*/ 197 w 344"/>
                <a:gd name="T29" fmla="*/ 102 h 296"/>
                <a:gd name="T30" fmla="*/ 210 w 344"/>
                <a:gd name="T31" fmla="*/ 236 h 296"/>
                <a:gd name="T32" fmla="*/ 189 w 344"/>
                <a:gd name="T33" fmla="*/ 108 h 296"/>
                <a:gd name="T34" fmla="*/ 153 w 344"/>
                <a:gd name="T35" fmla="*/ 136 h 296"/>
                <a:gd name="T36" fmla="*/ 167 w 344"/>
                <a:gd name="T37" fmla="*/ 258 h 296"/>
                <a:gd name="T38" fmla="*/ 145 w 344"/>
                <a:gd name="T39" fmla="*/ 143 h 296"/>
                <a:gd name="T40" fmla="*/ 108 w 344"/>
                <a:gd name="T41" fmla="*/ 182 h 296"/>
                <a:gd name="T42" fmla="*/ 118 w 344"/>
                <a:gd name="T43" fmla="*/ 263 h 296"/>
                <a:gd name="T44" fmla="*/ 101 w 344"/>
                <a:gd name="T45" fmla="*/ 191 h 296"/>
                <a:gd name="T46" fmla="*/ 66 w 344"/>
                <a:gd name="T47" fmla="*/ 271 h 296"/>
                <a:gd name="T48" fmla="*/ 93 w 344"/>
                <a:gd name="T49" fmla="*/ 186 h 296"/>
                <a:gd name="T50" fmla="*/ 44 w 344"/>
                <a:gd name="T51" fmla="*/ 211 h 296"/>
                <a:gd name="T52" fmla="*/ 100 w 344"/>
                <a:gd name="T53" fmla="*/ 175 h 296"/>
                <a:gd name="T54" fmla="*/ 134 w 344"/>
                <a:gd name="T55" fmla="*/ 137 h 296"/>
                <a:gd name="T56" fmla="*/ 52 w 344"/>
                <a:gd name="T57" fmla="*/ 146 h 296"/>
                <a:gd name="T58" fmla="*/ 143 w 344"/>
                <a:gd name="T59" fmla="*/ 129 h 296"/>
                <a:gd name="T60" fmla="*/ 179 w 344"/>
                <a:gd name="T61" fmla="*/ 100 h 296"/>
                <a:gd name="T62" fmla="*/ 83 w 344"/>
                <a:gd name="T63" fmla="*/ 101 h 296"/>
                <a:gd name="T64" fmla="*/ 188 w 344"/>
                <a:gd name="T65" fmla="*/ 93 h 296"/>
                <a:gd name="T66" fmla="*/ 227 w 344"/>
                <a:gd name="T67" fmla="*/ 70 h 296"/>
                <a:gd name="T68" fmla="*/ 136 w 344"/>
                <a:gd name="T69" fmla="*/ 62 h 296"/>
                <a:gd name="T70" fmla="*/ 239 w 344"/>
                <a:gd name="T71" fmla="*/ 64 h 296"/>
                <a:gd name="T72" fmla="*/ 267 w 344"/>
                <a:gd name="T73" fmla="*/ 51 h 296"/>
                <a:gd name="T74" fmla="*/ 213 w 344"/>
                <a:gd name="T75" fmla="*/ 41 h 296"/>
                <a:gd name="T76" fmla="*/ 200 w 344"/>
                <a:gd name="T77" fmla="*/ 37 h 296"/>
                <a:gd name="T78" fmla="*/ 279 w 344"/>
                <a:gd name="T79" fmla="*/ 46 h 296"/>
                <a:gd name="T80" fmla="*/ 337 w 344"/>
                <a:gd name="T81" fmla="*/ 2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296">
                  <a:moveTo>
                    <a:pt x="337" y="20"/>
                  </a:moveTo>
                  <a:cubicBezTo>
                    <a:pt x="337" y="20"/>
                    <a:pt x="0" y="0"/>
                    <a:pt x="40" y="236"/>
                  </a:cubicBezTo>
                  <a:cubicBezTo>
                    <a:pt x="40" y="236"/>
                    <a:pt x="32" y="277"/>
                    <a:pt x="70" y="296"/>
                  </a:cubicBezTo>
                  <a:cubicBezTo>
                    <a:pt x="70" y="296"/>
                    <a:pt x="70" y="279"/>
                    <a:pt x="104" y="285"/>
                  </a:cubicBezTo>
                  <a:cubicBezTo>
                    <a:pt x="116" y="287"/>
                    <a:pt x="129" y="287"/>
                    <a:pt x="141" y="286"/>
                  </a:cubicBezTo>
                  <a:cubicBezTo>
                    <a:pt x="157" y="285"/>
                    <a:pt x="173" y="279"/>
                    <a:pt x="186" y="268"/>
                  </a:cubicBezTo>
                  <a:cubicBezTo>
                    <a:pt x="186" y="268"/>
                    <a:pt x="280" y="229"/>
                    <a:pt x="317" y="74"/>
                  </a:cubicBezTo>
                  <a:cubicBezTo>
                    <a:pt x="317" y="74"/>
                    <a:pt x="344" y="40"/>
                    <a:pt x="343" y="32"/>
                  </a:cubicBezTo>
                  <a:cubicBezTo>
                    <a:pt x="286" y="56"/>
                    <a:pt x="286" y="56"/>
                    <a:pt x="286" y="56"/>
                  </a:cubicBezTo>
                  <a:cubicBezTo>
                    <a:pt x="286" y="56"/>
                    <a:pt x="306" y="97"/>
                    <a:pt x="290" y="131"/>
                  </a:cubicBezTo>
                  <a:cubicBezTo>
                    <a:pt x="290" y="131"/>
                    <a:pt x="289" y="58"/>
                    <a:pt x="278" y="59"/>
                  </a:cubicBezTo>
                  <a:cubicBezTo>
                    <a:pt x="275" y="59"/>
                    <a:pt x="248" y="73"/>
                    <a:pt x="248" y="73"/>
                  </a:cubicBezTo>
                  <a:cubicBezTo>
                    <a:pt x="248" y="73"/>
                    <a:pt x="282" y="145"/>
                    <a:pt x="256" y="197"/>
                  </a:cubicBezTo>
                  <a:cubicBezTo>
                    <a:pt x="256" y="197"/>
                    <a:pt x="266" y="109"/>
                    <a:pt x="237" y="78"/>
                  </a:cubicBezTo>
                  <a:cubicBezTo>
                    <a:pt x="197" y="102"/>
                    <a:pt x="197" y="102"/>
                    <a:pt x="197" y="102"/>
                  </a:cubicBezTo>
                  <a:cubicBezTo>
                    <a:pt x="197" y="102"/>
                    <a:pt x="236" y="176"/>
                    <a:pt x="210" y="236"/>
                  </a:cubicBezTo>
                  <a:cubicBezTo>
                    <a:pt x="210" y="236"/>
                    <a:pt x="217" y="143"/>
                    <a:pt x="189" y="108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53" y="136"/>
                    <a:pt x="189" y="208"/>
                    <a:pt x="167" y="258"/>
                  </a:cubicBezTo>
                  <a:cubicBezTo>
                    <a:pt x="167" y="258"/>
                    <a:pt x="164" y="151"/>
                    <a:pt x="145" y="143"/>
                  </a:cubicBezTo>
                  <a:cubicBezTo>
                    <a:pt x="145" y="143"/>
                    <a:pt x="113" y="171"/>
                    <a:pt x="108" y="182"/>
                  </a:cubicBezTo>
                  <a:cubicBezTo>
                    <a:pt x="108" y="182"/>
                    <a:pt x="133" y="235"/>
                    <a:pt x="118" y="263"/>
                  </a:cubicBezTo>
                  <a:cubicBezTo>
                    <a:pt x="118" y="263"/>
                    <a:pt x="108" y="191"/>
                    <a:pt x="101" y="191"/>
                  </a:cubicBezTo>
                  <a:cubicBezTo>
                    <a:pt x="101" y="191"/>
                    <a:pt x="69" y="238"/>
                    <a:pt x="66" y="271"/>
                  </a:cubicBezTo>
                  <a:cubicBezTo>
                    <a:pt x="66" y="271"/>
                    <a:pt x="67" y="223"/>
                    <a:pt x="93" y="186"/>
                  </a:cubicBezTo>
                  <a:cubicBezTo>
                    <a:pt x="93" y="186"/>
                    <a:pt x="62" y="192"/>
                    <a:pt x="44" y="211"/>
                  </a:cubicBezTo>
                  <a:cubicBezTo>
                    <a:pt x="44" y="211"/>
                    <a:pt x="49" y="178"/>
                    <a:pt x="100" y="175"/>
                  </a:cubicBezTo>
                  <a:cubicBezTo>
                    <a:pt x="100" y="175"/>
                    <a:pt x="127" y="139"/>
                    <a:pt x="134" y="137"/>
                  </a:cubicBezTo>
                  <a:cubicBezTo>
                    <a:pt x="134" y="137"/>
                    <a:pt x="83" y="133"/>
                    <a:pt x="52" y="146"/>
                  </a:cubicBezTo>
                  <a:cubicBezTo>
                    <a:pt x="52" y="146"/>
                    <a:pt x="79" y="115"/>
                    <a:pt x="143" y="129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12" y="91"/>
                    <a:pt x="83" y="101"/>
                  </a:cubicBezTo>
                  <a:cubicBezTo>
                    <a:pt x="83" y="101"/>
                    <a:pt x="116" y="73"/>
                    <a:pt x="188" y="93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70"/>
                    <a:pt x="170" y="58"/>
                    <a:pt x="136" y="62"/>
                  </a:cubicBezTo>
                  <a:cubicBezTo>
                    <a:pt x="136" y="62"/>
                    <a:pt x="172" y="42"/>
                    <a:pt x="239" y="64"/>
                  </a:cubicBezTo>
                  <a:cubicBezTo>
                    <a:pt x="267" y="51"/>
                    <a:pt x="267" y="51"/>
                    <a:pt x="267" y="51"/>
                  </a:cubicBezTo>
                  <a:cubicBezTo>
                    <a:pt x="267" y="51"/>
                    <a:pt x="225" y="43"/>
                    <a:pt x="213" y="41"/>
                  </a:cubicBezTo>
                  <a:cubicBezTo>
                    <a:pt x="200" y="40"/>
                    <a:pt x="200" y="37"/>
                    <a:pt x="200" y="37"/>
                  </a:cubicBezTo>
                  <a:cubicBezTo>
                    <a:pt x="226" y="32"/>
                    <a:pt x="254" y="35"/>
                    <a:pt x="279" y="46"/>
                  </a:cubicBezTo>
                  <a:cubicBezTo>
                    <a:pt x="279" y="46"/>
                    <a:pt x="338" y="24"/>
                    <a:pt x="337" y="2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ṡḷîḑe">
              <a:extLst>
                <a:ext uri="{FF2B5EF4-FFF2-40B4-BE49-F238E27FC236}">
                  <a16:creationId xmlns:a16="http://schemas.microsoft.com/office/drawing/2014/main" id="{8EB6B392-D5C6-4AB6-89AA-DA4CEE00E419}"/>
                </a:ext>
              </a:extLst>
            </p:cNvPr>
            <p:cNvSpPr/>
            <p:nvPr/>
          </p:nvSpPr>
          <p:spPr bwMode="auto">
            <a:xfrm>
              <a:off x="6881813" y="1530351"/>
              <a:ext cx="214313" cy="184150"/>
            </a:xfrm>
            <a:custGeom>
              <a:avLst/>
              <a:gdLst>
                <a:gd name="T0" fmla="*/ 152 w 156"/>
                <a:gd name="T1" fmla="*/ 9 h 134"/>
                <a:gd name="T2" fmla="*/ 18 w 156"/>
                <a:gd name="T3" fmla="*/ 106 h 134"/>
                <a:gd name="T4" fmla="*/ 32 w 156"/>
                <a:gd name="T5" fmla="*/ 134 h 134"/>
                <a:gd name="T6" fmla="*/ 47 w 156"/>
                <a:gd name="T7" fmla="*/ 129 h 134"/>
                <a:gd name="T8" fmla="*/ 64 w 156"/>
                <a:gd name="T9" fmla="*/ 129 h 134"/>
                <a:gd name="T10" fmla="*/ 84 w 156"/>
                <a:gd name="T11" fmla="*/ 121 h 134"/>
                <a:gd name="T12" fmla="*/ 143 w 156"/>
                <a:gd name="T13" fmla="*/ 34 h 134"/>
                <a:gd name="T14" fmla="*/ 155 w 156"/>
                <a:gd name="T15" fmla="*/ 14 h 134"/>
                <a:gd name="T16" fmla="*/ 130 w 156"/>
                <a:gd name="T17" fmla="*/ 25 h 134"/>
                <a:gd name="T18" fmla="*/ 132 w 156"/>
                <a:gd name="T19" fmla="*/ 59 h 134"/>
                <a:gd name="T20" fmla="*/ 126 w 156"/>
                <a:gd name="T21" fmla="*/ 27 h 134"/>
                <a:gd name="T22" fmla="*/ 113 w 156"/>
                <a:gd name="T23" fmla="*/ 33 h 134"/>
                <a:gd name="T24" fmla="*/ 116 w 156"/>
                <a:gd name="T25" fmla="*/ 89 h 134"/>
                <a:gd name="T26" fmla="*/ 108 w 156"/>
                <a:gd name="T27" fmla="*/ 36 h 134"/>
                <a:gd name="T28" fmla="*/ 90 w 156"/>
                <a:gd name="T29" fmla="*/ 46 h 134"/>
                <a:gd name="T30" fmla="*/ 95 w 156"/>
                <a:gd name="T31" fmla="*/ 107 h 134"/>
                <a:gd name="T32" fmla="*/ 86 w 156"/>
                <a:gd name="T33" fmla="*/ 49 h 134"/>
                <a:gd name="T34" fmla="*/ 70 w 156"/>
                <a:gd name="T35" fmla="*/ 61 h 134"/>
                <a:gd name="T36" fmla="*/ 76 w 156"/>
                <a:gd name="T37" fmla="*/ 117 h 134"/>
                <a:gd name="T38" fmla="*/ 66 w 156"/>
                <a:gd name="T39" fmla="*/ 65 h 134"/>
                <a:gd name="T40" fmla="*/ 50 w 156"/>
                <a:gd name="T41" fmla="*/ 82 h 134"/>
                <a:gd name="T42" fmla="*/ 54 w 156"/>
                <a:gd name="T43" fmla="*/ 119 h 134"/>
                <a:gd name="T44" fmla="*/ 46 w 156"/>
                <a:gd name="T45" fmla="*/ 86 h 134"/>
                <a:gd name="T46" fmla="*/ 30 w 156"/>
                <a:gd name="T47" fmla="*/ 122 h 134"/>
                <a:gd name="T48" fmla="*/ 42 w 156"/>
                <a:gd name="T49" fmla="*/ 84 h 134"/>
                <a:gd name="T50" fmla="*/ 20 w 156"/>
                <a:gd name="T51" fmla="*/ 96 h 134"/>
                <a:gd name="T52" fmla="*/ 46 w 156"/>
                <a:gd name="T53" fmla="*/ 79 h 134"/>
                <a:gd name="T54" fmla="*/ 61 w 156"/>
                <a:gd name="T55" fmla="*/ 62 h 134"/>
                <a:gd name="T56" fmla="*/ 24 w 156"/>
                <a:gd name="T57" fmla="*/ 66 h 134"/>
                <a:gd name="T58" fmla="*/ 65 w 156"/>
                <a:gd name="T59" fmla="*/ 58 h 134"/>
                <a:gd name="T60" fmla="*/ 81 w 156"/>
                <a:gd name="T61" fmla="*/ 45 h 134"/>
                <a:gd name="T62" fmla="*/ 38 w 156"/>
                <a:gd name="T63" fmla="*/ 45 h 134"/>
                <a:gd name="T64" fmla="*/ 85 w 156"/>
                <a:gd name="T65" fmla="*/ 42 h 134"/>
                <a:gd name="T66" fmla="*/ 103 w 156"/>
                <a:gd name="T67" fmla="*/ 31 h 134"/>
                <a:gd name="T68" fmla="*/ 62 w 156"/>
                <a:gd name="T69" fmla="*/ 28 h 134"/>
                <a:gd name="T70" fmla="*/ 108 w 156"/>
                <a:gd name="T71" fmla="*/ 28 h 134"/>
                <a:gd name="T72" fmla="*/ 121 w 156"/>
                <a:gd name="T73" fmla="*/ 23 h 134"/>
                <a:gd name="T74" fmla="*/ 96 w 156"/>
                <a:gd name="T75" fmla="*/ 19 h 134"/>
                <a:gd name="T76" fmla="*/ 90 w 156"/>
                <a:gd name="T77" fmla="*/ 16 h 134"/>
                <a:gd name="T78" fmla="*/ 126 w 156"/>
                <a:gd name="T79" fmla="*/ 20 h 134"/>
                <a:gd name="T80" fmla="*/ 152 w 156"/>
                <a:gd name="T81" fmla="*/ 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34">
                  <a:moveTo>
                    <a:pt x="152" y="9"/>
                  </a:moveTo>
                  <a:cubicBezTo>
                    <a:pt x="152" y="9"/>
                    <a:pt x="0" y="0"/>
                    <a:pt x="18" y="106"/>
                  </a:cubicBezTo>
                  <a:cubicBezTo>
                    <a:pt x="18" y="106"/>
                    <a:pt x="15" y="125"/>
                    <a:pt x="32" y="134"/>
                  </a:cubicBezTo>
                  <a:cubicBezTo>
                    <a:pt x="32" y="134"/>
                    <a:pt x="32" y="126"/>
                    <a:pt x="47" y="129"/>
                  </a:cubicBezTo>
                  <a:cubicBezTo>
                    <a:pt x="53" y="130"/>
                    <a:pt x="58" y="130"/>
                    <a:pt x="64" y="129"/>
                  </a:cubicBezTo>
                  <a:cubicBezTo>
                    <a:pt x="71" y="129"/>
                    <a:pt x="78" y="126"/>
                    <a:pt x="84" y="121"/>
                  </a:cubicBezTo>
                  <a:cubicBezTo>
                    <a:pt x="84" y="121"/>
                    <a:pt x="127" y="103"/>
                    <a:pt x="143" y="34"/>
                  </a:cubicBezTo>
                  <a:cubicBezTo>
                    <a:pt x="143" y="34"/>
                    <a:pt x="156" y="18"/>
                    <a:pt x="155" y="14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25"/>
                    <a:pt x="139" y="44"/>
                    <a:pt x="132" y="59"/>
                  </a:cubicBezTo>
                  <a:cubicBezTo>
                    <a:pt x="132" y="59"/>
                    <a:pt x="131" y="26"/>
                    <a:pt x="126" y="27"/>
                  </a:cubicBezTo>
                  <a:cubicBezTo>
                    <a:pt x="125" y="27"/>
                    <a:pt x="113" y="33"/>
                    <a:pt x="113" y="33"/>
                  </a:cubicBezTo>
                  <a:cubicBezTo>
                    <a:pt x="113" y="33"/>
                    <a:pt x="128" y="65"/>
                    <a:pt x="116" y="89"/>
                  </a:cubicBezTo>
                  <a:cubicBezTo>
                    <a:pt x="116" y="89"/>
                    <a:pt x="121" y="49"/>
                    <a:pt x="108" y="3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6"/>
                    <a:pt x="107" y="79"/>
                    <a:pt x="95" y="107"/>
                  </a:cubicBezTo>
                  <a:cubicBezTo>
                    <a:pt x="95" y="107"/>
                    <a:pt x="99" y="65"/>
                    <a:pt x="86" y="49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86" y="94"/>
                    <a:pt x="76" y="117"/>
                  </a:cubicBezTo>
                  <a:cubicBezTo>
                    <a:pt x="76" y="117"/>
                    <a:pt x="75" y="68"/>
                    <a:pt x="66" y="65"/>
                  </a:cubicBezTo>
                  <a:cubicBezTo>
                    <a:pt x="66" y="65"/>
                    <a:pt x="52" y="77"/>
                    <a:pt x="50" y="82"/>
                  </a:cubicBezTo>
                  <a:cubicBezTo>
                    <a:pt x="50" y="82"/>
                    <a:pt x="61" y="106"/>
                    <a:pt x="54" y="119"/>
                  </a:cubicBezTo>
                  <a:cubicBezTo>
                    <a:pt x="54" y="119"/>
                    <a:pt x="49" y="87"/>
                    <a:pt x="46" y="86"/>
                  </a:cubicBezTo>
                  <a:cubicBezTo>
                    <a:pt x="46" y="86"/>
                    <a:pt x="32" y="108"/>
                    <a:pt x="30" y="122"/>
                  </a:cubicBezTo>
                  <a:cubicBezTo>
                    <a:pt x="31" y="109"/>
                    <a:pt x="35" y="96"/>
                    <a:pt x="42" y="84"/>
                  </a:cubicBezTo>
                  <a:cubicBezTo>
                    <a:pt x="34" y="86"/>
                    <a:pt x="26" y="90"/>
                    <a:pt x="20" y="96"/>
                  </a:cubicBezTo>
                  <a:cubicBezTo>
                    <a:pt x="20" y="96"/>
                    <a:pt x="23" y="80"/>
                    <a:pt x="46" y="79"/>
                  </a:cubicBezTo>
                  <a:cubicBezTo>
                    <a:pt x="46" y="79"/>
                    <a:pt x="58" y="63"/>
                    <a:pt x="61" y="62"/>
                  </a:cubicBezTo>
                  <a:cubicBezTo>
                    <a:pt x="61" y="62"/>
                    <a:pt x="38" y="60"/>
                    <a:pt x="24" y="66"/>
                  </a:cubicBezTo>
                  <a:cubicBezTo>
                    <a:pt x="24" y="66"/>
                    <a:pt x="36" y="52"/>
                    <a:pt x="65" y="58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51" y="41"/>
                    <a:pt x="38" y="45"/>
                  </a:cubicBezTo>
                  <a:cubicBezTo>
                    <a:pt x="38" y="45"/>
                    <a:pt x="53" y="33"/>
                    <a:pt x="85" y="42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1"/>
                    <a:pt x="77" y="26"/>
                    <a:pt x="62" y="28"/>
                  </a:cubicBezTo>
                  <a:cubicBezTo>
                    <a:pt x="62" y="28"/>
                    <a:pt x="78" y="19"/>
                    <a:pt x="108" y="28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02" y="19"/>
                    <a:pt x="96" y="19"/>
                  </a:cubicBezTo>
                  <a:cubicBezTo>
                    <a:pt x="91" y="18"/>
                    <a:pt x="90" y="16"/>
                    <a:pt x="90" y="16"/>
                  </a:cubicBezTo>
                  <a:cubicBezTo>
                    <a:pt x="102" y="14"/>
                    <a:pt x="115" y="16"/>
                    <a:pt x="126" y="20"/>
                  </a:cubicBezTo>
                  <a:cubicBezTo>
                    <a:pt x="126" y="20"/>
                    <a:pt x="153" y="11"/>
                    <a:pt x="152" y="9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ïSḻíďe">
              <a:extLst>
                <a:ext uri="{FF2B5EF4-FFF2-40B4-BE49-F238E27FC236}">
                  <a16:creationId xmlns:a16="http://schemas.microsoft.com/office/drawing/2014/main" id="{67403B94-AFDD-4048-B5FB-05C1E2A06C72}"/>
                </a:ext>
              </a:extLst>
            </p:cNvPr>
            <p:cNvSpPr/>
            <p:nvPr/>
          </p:nvSpPr>
          <p:spPr bwMode="auto">
            <a:xfrm>
              <a:off x="3081338" y="4905376"/>
              <a:ext cx="442913" cy="762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ṡ1iḓé">
              <a:extLst>
                <a:ext uri="{FF2B5EF4-FFF2-40B4-BE49-F238E27FC236}">
                  <a16:creationId xmlns:a16="http://schemas.microsoft.com/office/drawing/2014/main" id="{28A95725-D429-45A5-A17A-7A28C198FADB}"/>
                </a:ext>
              </a:extLst>
            </p:cNvPr>
            <p:cNvSpPr/>
            <p:nvPr/>
          </p:nvSpPr>
          <p:spPr bwMode="auto">
            <a:xfrm>
              <a:off x="3186113" y="4776788"/>
              <a:ext cx="231775" cy="139700"/>
            </a:xfrm>
            <a:custGeom>
              <a:avLst/>
              <a:gdLst>
                <a:gd name="T0" fmla="*/ 151 w 169"/>
                <a:gd name="T1" fmla="*/ 77 h 102"/>
                <a:gd name="T2" fmla="*/ 167 w 169"/>
                <a:gd name="T3" fmla="*/ 54 h 102"/>
                <a:gd name="T4" fmla="*/ 156 w 169"/>
                <a:gd name="T5" fmla="*/ 30 h 102"/>
                <a:gd name="T6" fmla="*/ 128 w 169"/>
                <a:gd name="T7" fmla="*/ 40 h 102"/>
                <a:gd name="T8" fmla="*/ 100 w 169"/>
                <a:gd name="T9" fmla="*/ 53 h 102"/>
                <a:gd name="T10" fmla="*/ 113 w 169"/>
                <a:gd name="T11" fmla="*/ 14 h 102"/>
                <a:gd name="T12" fmla="*/ 109 w 169"/>
                <a:gd name="T13" fmla="*/ 6 h 102"/>
                <a:gd name="T14" fmla="*/ 87 w 169"/>
                <a:gd name="T15" fmla="*/ 7 h 102"/>
                <a:gd name="T16" fmla="*/ 61 w 169"/>
                <a:gd name="T17" fmla="*/ 76 h 102"/>
                <a:gd name="T18" fmla="*/ 60 w 169"/>
                <a:gd name="T19" fmla="*/ 48 h 102"/>
                <a:gd name="T20" fmla="*/ 50 w 169"/>
                <a:gd name="T21" fmla="*/ 23 h 102"/>
                <a:gd name="T22" fmla="*/ 34 w 169"/>
                <a:gd name="T23" fmla="*/ 19 h 102"/>
                <a:gd name="T24" fmla="*/ 8 w 169"/>
                <a:gd name="T25" fmla="*/ 27 h 102"/>
                <a:gd name="T26" fmla="*/ 9 w 169"/>
                <a:gd name="T27" fmla="*/ 59 h 102"/>
                <a:gd name="T28" fmla="*/ 36 w 169"/>
                <a:gd name="T29" fmla="*/ 80 h 102"/>
                <a:gd name="T30" fmla="*/ 55 w 169"/>
                <a:gd name="T31" fmla="*/ 99 h 102"/>
                <a:gd name="T32" fmla="*/ 56 w 169"/>
                <a:gd name="T33" fmla="*/ 102 h 102"/>
                <a:gd name="T34" fmla="*/ 115 w 169"/>
                <a:gd name="T35" fmla="*/ 102 h 102"/>
                <a:gd name="T36" fmla="*/ 151 w 169"/>
                <a:gd name="T37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2">
                  <a:moveTo>
                    <a:pt x="151" y="77"/>
                  </a:moveTo>
                  <a:cubicBezTo>
                    <a:pt x="159" y="71"/>
                    <a:pt x="164" y="63"/>
                    <a:pt x="167" y="54"/>
                  </a:cubicBezTo>
                  <a:cubicBezTo>
                    <a:pt x="169" y="45"/>
                    <a:pt x="165" y="34"/>
                    <a:pt x="156" y="30"/>
                  </a:cubicBezTo>
                  <a:cubicBezTo>
                    <a:pt x="146" y="26"/>
                    <a:pt x="136" y="33"/>
                    <a:pt x="128" y="40"/>
                  </a:cubicBezTo>
                  <a:cubicBezTo>
                    <a:pt x="120" y="47"/>
                    <a:pt x="111" y="55"/>
                    <a:pt x="100" y="53"/>
                  </a:cubicBezTo>
                  <a:cubicBezTo>
                    <a:pt x="111" y="43"/>
                    <a:pt x="116" y="29"/>
                    <a:pt x="113" y="14"/>
                  </a:cubicBezTo>
                  <a:cubicBezTo>
                    <a:pt x="112" y="11"/>
                    <a:pt x="111" y="8"/>
                    <a:pt x="109" y="6"/>
                  </a:cubicBezTo>
                  <a:cubicBezTo>
                    <a:pt x="104" y="0"/>
                    <a:pt x="94" y="3"/>
                    <a:pt x="87" y="7"/>
                  </a:cubicBezTo>
                  <a:cubicBezTo>
                    <a:pt x="67" y="22"/>
                    <a:pt x="61" y="50"/>
                    <a:pt x="61" y="76"/>
                  </a:cubicBezTo>
                  <a:cubicBezTo>
                    <a:pt x="59" y="67"/>
                    <a:pt x="60" y="57"/>
                    <a:pt x="60" y="48"/>
                  </a:cubicBezTo>
                  <a:cubicBezTo>
                    <a:pt x="60" y="39"/>
                    <a:pt x="58" y="28"/>
                    <a:pt x="50" y="23"/>
                  </a:cubicBezTo>
                  <a:cubicBezTo>
                    <a:pt x="45" y="20"/>
                    <a:pt x="39" y="19"/>
                    <a:pt x="34" y="19"/>
                  </a:cubicBezTo>
                  <a:cubicBezTo>
                    <a:pt x="24" y="19"/>
                    <a:pt x="14" y="20"/>
                    <a:pt x="8" y="27"/>
                  </a:cubicBezTo>
                  <a:cubicBezTo>
                    <a:pt x="0" y="35"/>
                    <a:pt x="2" y="49"/>
                    <a:pt x="9" y="59"/>
                  </a:cubicBezTo>
                  <a:cubicBezTo>
                    <a:pt x="16" y="68"/>
                    <a:pt x="26" y="74"/>
                    <a:pt x="36" y="80"/>
                  </a:cubicBezTo>
                  <a:cubicBezTo>
                    <a:pt x="43" y="85"/>
                    <a:pt x="50" y="91"/>
                    <a:pt x="55" y="99"/>
                  </a:cubicBezTo>
                  <a:cubicBezTo>
                    <a:pt x="56" y="100"/>
                    <a:pt x="56" y="101"/>
                    <a:pt x="56" y="102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28" y="95"/>
                    <a:pt x="140" y="87"/>
                    <a:pt x="151" y="7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îṣļîďê">
              <a:extLst>
                <a:ext uri="{FF2B5EF4-FFF2-40B4-BE49-F238E27FC236}">
                  <a16:creationId xmlns:a16="http://schemas.microsoft.com/office/drawing/2014/main" id="{D4D35865-8E4E-4ACD-9E0E-16E86BBB82CB}"/>
                </a:ext>
              </a:extLst>
            </p:cNvPr>
            <p:cNvSpPr/>
            <p:nvPr/>
          </p:nvSpPr>
          <p:spPr bwMode="auto">
            <a:xfrm>
              <a:off x="7499351" y="4421188"/>
              <a:ext cx="298450" cy="387350"/>
            </a:xfrm>
            <a:custGeom>
              <a:avLst/>
              <a:gdLst>
                <a:gd name="T0" fmla="*/ 108 w 217"/>
                <a:gd name="T1" fmla="*/ 0 h 282"/>
                <a:gd name="T2" fmla="*/ 92 w 217"/>
                <a:gd name="T3" fmla="*/ 114 h 282"/>
                <a:gd name="T4" fmla="*/ 17 w 217"/>
                <a:gd name="T5" fmla="*/ 282 h 282"/>
                <a:gd name="T6" fmla="*/ 155 w 217"/>
                <a:gd name="T7" fmla="*/ 154 h 282"/>
                <a:gd name="T8" fmla="*/ 108 w 217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2">
                  <a:moveTo>
                    <a:pt x="108" y="0"/>
                  </a:moveTo>
                  <a:cubicBezTo>
                    <a:pt x="108" y="0"/>
                    <a:pt x="143" y="45"/>
                    <a:pt x="92" y="114"/>
                  </a:cubicBezTo>
                  <a:cubicBezTo>
                    <a:pt x="42" y="182"/>
                    <a:pt x="0" y="240"/>
                    <a:pt x="17" y="282"/>
                  </a:cubicBezTo>
                  <a:cubicBezTo>
                    <a:pt x="17" y="282"/>
                    <a:pt x="93" y="156"/>
                    <a:pt x="155" y="154"/>
                  </a:cubicBezTo>
                  <a:cubicBezTo>
                    <a:pt x="217" y="152"/>
                    <a:pt x="177" y="77"/>
                    <a:pt x="108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ṥḻiḓe">
              <a:extLst>
                <a:ext uri="{FF2B5EF4-FFF2-40B4-BE49-F238E27FC236}">
                  <a16:creationId xmlns:a16="http://schemas.microsoft.com/office/drawing/2014/main" id="{CD5DF773-871E-48E7-8B4A-AD2BF5A7596D}"/>
                </a:ext>
              </a:extLst>
            </p:cNvPr>
            <p:cNvSpPr/>
            <p:nvPr/>
          </p:nvSpPr>
          <p:spPr bwMode="auto">
            <a:xfrm>
              <a:off x="7648576" y="4421188"/>
              <a:ext cx="3175" cy="6350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1" y="2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ṡļiďè">
              <a:extLst>
                <a:ext uri="{FF2B5EF4-FFF2-40B4-BE49-F238E27FC236}">
                  <a16:creationId xmlns:a16="http://schemas.microsoft.com/office/drawing/2014/main" id="{A19D7D91-BE2B-4C2D-8306-4CA268E32426}"/>
                </a:ext>
              </a:extLst>
            </p:cNvPr>
            <p:cNvSpPr/>
            <p:nvPr/>
          </p:nvSpPr>
          <p:spPr bwMode="auto">
            <a:xfrm>
              <a:off x="7561263" y="4421188"/>
              <a:ext cx="223838" cy="322263"/>
            </a:xfrm>
            <a:custGeom>
              <a:avLst/>
              <a:gdLst>
                <a:gd name="T0" fmla="*/ 63 w 163"/>
                <a:gd name="T1" fmla="*/ 0 h 234"/>
                <a:gd name="T2" fmla="*/ 63 w 163"/>
                <a:gd name="T3" fmla="*/ 0 h 234"/>
                <a:gd name="T4" fmla="*/ 66 w 163"/>
                <a:gd name="T5" fmla="*/ 5 h 234"/>
                <a:gd name="T6" fmla="*/ 70 w 163"/>
                <a:gd name="T7" fmla="*/ 14 h 234"/>
                <a:gd name="T8" fmla="*/ 105 w 163"/>
                <a:gd name="T9" fmla="*/ 154 h 234"/>
                <a:gd name="T10" fmla="*/ 0 w 163"/>
                <a:gd name="T11" fmla="*/ 234 h 234"/>
                <a:gd name="T12" fmla="*/ 7 w 163"/>
                <a:gd name="T13" fmla="*/ 232 h 234"/>
                <a:gd name="T14" fmla="*/ 110 w 163"/>
                <a:gd name="T15" fmla="*/ 154 h 234"/>
                <a:gd name="T16" fmla="*/ 141 w 163"/>
                <a:gd name="T17" fmla="*/ 128 h 234"/>
                <a:gd name="T18" fmla="*/ 63 w 163"/>
                <a:gd name="T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234"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4" y="2"/>
                    <a:pt x="66" y="5"/>
                  </a:cubicBezTo>
                  <a:cubicBezTo>
                    <a:pt x="68" y="8"/>
                    <a:pt x="69" y="11"/>
                    <a:pt x="70" y="14"/>
                  </a:cubicBezTo>
                  <a:cubicBezTo>
                    <a:pt x="131" y="86"/>
                    <a:pt x="163" y="152"/>
                    <a:pt x="105" y="154"/>
                  </a:cubicBezTo>
                  <a:cubicBezTo>
                    <a:pt x="69" y="155"/>
                    <a:pt x="28" y="198"/>
                    <a:pt x="0" y="234"/>
                  </a:cubicBezTo>
                  <a:cubicBezTo>
                    <a:pt x="2" y="234"/>
                    <a:pt x="4" y="233"/>
                    <a:pt x="7" y="232"/>
                  </a:cubicBezTo>
                  <a:cubicBezTo>
                    <a:pt x="35" y="197"/>
                    <a:pt x="75" y="155"/>
                    <a:pt x="110" y="154"/>
                  </a:cubicBezTo>
                  <a:cubicBezTo>
                    <a:pt x="132" y="153"/>
                    <a:pt x="141" y="144"/>
                    <a:pt x="141" y="128"/>
                  </a:cubicBezTo>
                  <a:cubicBezTo>
                    <a:pt x="141" y="100"/>
                    <a:pt x="108" y="50"/>
                    <a:pt x="6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iś1íḓè">
              <a:extLst>
                <a:ext uri="{FF2B5EF4-FFF2-40B4-BE49-F238E27FC236}">
                  <a16:creationId xmlns:a16="http://schemas.microsoft.com/office/drawing/2014/main" id="{A5E69878-8FC5-48AE-A1A3-21764CDD807C}"/>
                </a:ext>
              </a:extLst>
            </p:cNvPr>
            <p:cNvSpPr/>
            <p:nvPr/>
          </p:nvSpPr>
          <p:spPr bwMode="auto">
            <a:xfrm>
              <a:off x="7726363" y="4478338"/>
              <a:ext cx="11113" cy="61913"/>
            </a:xfrm>
            <a:custGeom>
              <a:avLst/>
              <a:gdLst>
                <a:gd name="T0" fmla="*/ 8 w 8"/>
                <a:gd name="T1" fmla="*/ 16 h 45"/>
                <a:gd name="T2" fmla="*/ 4 w 8"/>
                <a:gd name="T3" fmla="*/ 45 h 45"/>
                <a:gd name="T4" fmla="*/ 0 w 8"/>
                <a:gd name="T5" fmla="*/ 16 h 45"/>
                <a:gd name="T6" fmla="*/ 4 w 8"/>
                <a:gd name="T7" fmla="*/ 8 h 45"/>
                <a:gd name="T8" fmla="*/ 8 w 8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8" y="16"/>
                  </a:moveTo>
                  <a:cubicBezTo>
                    <a:pt x="8" y="32"/>
                    <a:pt x="6" y="45"/>
                    <a:pt x="4" y="45"/>
                  </a:cubicBezTo>
                  <a:cubicBezTo>
                    <a:pt x="1" y="45"/>
                    <a:pt x="0" y="32"/>
                    <a:pt x="0" y="16"/>
                  </a:cubicBezTo>
                  <a:cubicBezTo>
                    <a:pt x="0" y="0"/>
                    <a:pt x="2" y="8"/>
                    <a:pt x="4" y="8"/>
                  </a:cubicBezTo>
                  <a:cubicBezTo>
                    <a:pt x="6" y="8"/>
                    <a:pt x="8" y="0"/>
                    <a:pt x="8" y="16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ś1iḑe">
              <a:extLst>
                <a:ext uri="{FF2B5EF4-FFF2-40B4-BE49-F238E27FC236}">
                  <a16:creationId xmlns:a16="http://schemas.microsoft.com/office/drawing/2014/main" id="{5BEB781B-B6F3-4B14-848C-42D0A4945312}"/>
                </a:ext>
              </a:extLst>
            </p:cNvPr>
            <p:cNvSpPr/>
            <p:nvPr/>
          </p:nvSpPr>
          <p:spPr bwMode="auto">
            <a:xfrm>
              <a:off x="7727951" y="4506913"/>
              <a:ext cx="58738" cy="36513"/>
            </a:xfrm>
            <a:custGeom>
              <a:avLst/>
              <a:gdLst>
                <a:gd name="T0" fmla="*/ 29 w 43"/>
                <a:gd name="T1" fmla="*/ 15 h 27"/>
                <a:gd name="T2" fmla="*/ 1 w 43"/>
                <a:gd name="T3" fmla="*/ 25 h 27"/>
                <a:gd name="T4" fmla="*/ 25 w 43"/>
                <a:gd name="T5" fmla="*/ 8 h 27"/>
                <a:gd name="T6" fmla="*/ 34 w 43"/>
                <a:gd name="T7" fmla="*/ 8 h 27"/>
                <a:gd name="T8" fmla="*/ 29 w 43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7">
                  <a:moveTo>
                    <a:pt x="29" y="15"/>
                  </a:moveTo>
                  <a:cubicBezTo>
                    <a:pt x="15" y="23"/>
                    <a:pt x="3" y="27"/>
                    <a:pt x="1" y="25"/>
                  </a:cubicBezTo>
                  <a:cubicBezTo>
                    <a:pt x="0" y="23"/>
                    <a:pt x="11" y="16"/>
                    <a:pt x="25" y="8"/>
                  </a:cubicBezTo>
                  <a:cubicBezTo>
                    <a:pt x="39" y="0"/>
                    <a:pt x="33" y="6"/>
                    <a:pt x="34" y="8"/>
                  </a:cubicBezTo>
                  <a:cubicBezTo>
                    <a:pt x="35" y="10"/>
                    <a:pt x="43" y="7"/>
                    <a:pt x="29" y="15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ṧľîḋè">
              <a:extLst>
                <a:ext uri="{FF2B5EF4-FFF2-40B4-BE49-F238E27FC236}">
                  <a16:creationId xmlns:a16="http://schemas.microsoft.com/office/drawing/2014/main" id="{85E0F3DF-0400-4E96-BB93-A42AD744FBF4}"/>
                </a:ext>
              </a:extLst>
            </p:cNvPr>
            <p:cNvSpPr/>
            <p:nvPr/>
          </p:nvSpPr>
          <p:spPr bwMode="auto">
            <a:xfrm>
              <a:off x="7246938" y="4421188"/>
              <a:ext cx="300038" cy="387350"/>
            </a:xfrm>
            <a:custGeom>
              <a:avLst/>
              <a:gdLst>
                <a:gd name="T0" fmla="*/ 109 w 218"/>
                <a:gd name="T1" fmla="*/ 0 h 282"/>
                <a:gd name="T2" fmla="*/ 125 w 218"/>
                <a:gd name="T3" fmla="*/ 114 h 282"/>
                <a:gd name="T4" fmla="*/ 201 w 218"/>
                <a:gd name="T5" fmla="*/ 282 h 282"/>
                <a:gd name="T6" fmla="*/ 62 w 218"/>
                <a:gd name="T7" fmla="*/ 154 h 282"/>
                <a:gd name="T8" fmla="*/ 109 w 21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82">
                  <a:moveTo>
                    <a:pt x="109" y="0"/>
                  </a:moveTo>
                  <a:cubicBezTo>
                    <a:pt x="109" y="0"/>
                    <a:pt x="75" y="45"/>
                    <a:pt x="125" y="114"/>
                  </a:cubicBezTo>
                  <a:cubicBezTo>
                    <a:pt x="176" y="182"/>
                    <a:pt x="218" y="240"/>
                    <a:pt x="201" y="282"/>
                  </a:cubicBezTo>
                  <a:cubicBezTo>
                    <a:pt x="201" y="282"/>
                    <a:pt x="125" y="156"/>
                    <a:pt x="62" y="154"/>
                  </a:cubicBezTo>
                  <a:cubicBezTo>
                    <a:pt x="0" y="152"/>
                    <a:pt x="41" y="77"/>
                    <a:pt x="10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şľïḍê">
              <a:extLst>
                <a:ext uri="{FF2B5EF4-FFF2-40B4-BE49-F238E27FC236}">
                  <a16:creationId xmlns:a16="http://schemas.microsoft.com/office/drawing/2014/main" id="{78AE1025-B5A7-47C9-8E68-8C94AB7BD3C8}"/>
                </a:ext>
              </a:extLst>
            </p:cNvPr>
            <p:cNvSpPr/>
            <p:nvPr/>
          </p:nvSpPr>
          <p:spPr bwMode="auto">
            <a:xfrm>
              <a:off x="7246938" y="4421188"/>
              <a:ext cx="247650" cy="347663"/>
            </a:xfrm>
            <a:custGeom>
              <a:avLst/>
              <a:gdLst>
                <a:gd name="T0" fmla="*/ 109 w 181"/>
                <a:gd name="T1" fmla="*/ 0 h 253"/>
                <a:gd name="T2" fmla="*/ 107 w 181"/>
                <a:gd name="T3" fmla="*/ 3 h 253"/>
                <a:gd name="T4" fmla="*/ 109 w 181"/>
                <a:gd name="T5" fmla="*/ 0 h 253"/>
                <a:gd name="T6" fmla="*/ 109 w 181"/>
                <a:gd name="T7" fmla="*/ 0 h 253"/>
                <a:gd name="T8" fmla="*/ 62 w 181"/>
                <a:gd name="T9" fmla="*/ 154 h 253"/>
                <a:gd name="T10" fmla="*/ 181 w 181"/>
                <a:gd name="T11" fmla="*/ 253 h 253"/>
                <a:gd name="T12" fmla="*/ 181 w 181"/>
                <a:gd name="T13" fmla="*/ 253 h 253"/>
                <a:gd name="T14" fmla="*/ 62 w 181"/>
                <a:gd name="T15" fmla="*/ 154 h 253"/>
                <a:gd name="T16" fmla="*/ 109 w 181"/>
                <a:gd name="T17" fmla="*/ 0 h 253"/>
                <a:gd name="T18" fmla="*/ 109 w 181"/>
                <a:gd name="T1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53">
                  <a:moveTo>
                    <a:pt x="109" y="0"/>
                  </a:moveTo>
                  <a:cubicBezTo>
                    <a:pt x="109" y="0"/>
                    <a:pt x="109" y="1"/>
                    <a:pt x="107" y="3"/>
                  </a:cubicBezTo>
                  <a:cubicBezTo>
                    <a:pt x="108" y="2"/>
                    <a:pt x="109" y="1"/>
                    <a:pt x="109" y="0"/>
                  </a:cubicBezTo>
                  <a:moveTo>
                    <a:pt x="109" y="0"/>
                  </a:moveTo>
                  <a:cubicBezTo>
                    <a:pt x="41" y="77"/>
                    <a:pt x="0" y="152"/>
                    <a:pt x="62" y="154"/>
                  </a:cubicBezTo>
                  <a:cubicBezTo>
                    <a:pt x="105" y="155"/>
                    <a:pt x="155" y="216"/>
                    <a:pt x="181" y="253"/>
                  </a:cubicBezTo>
                  <a:cubicBezTo>
                    <a:pt x="181" y="253"/>
                    <a:pt x="181" y="253"/>
                    <a:pt x="181" y="253"/>
                  </a:cubicBezTo>
                  <a:cubicBezTo>
                    <a:pt x="155" y="216"/>
                    <a:pt x="105" y="155"/>
                    <a:pt x="62" y="154"/>
                  </a:cubicBezTo>
                  <a:cubicBezTo>
                    <a:pt x="0" y="152"/>
                    <a:pt x="41" y="77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iŝlîḑé">
              <a:extLst>
                <a:ext uri="{FF2B5EF4-FFF2-40B4-BE49-F238E27FC236}">
                  <a16:creationId xmlns:a16="http://schemas.microsoft.com/office/drawing/2014/main" id="{E45A5EDB-4F87-468B-BEDB-359FE58842F0}"/>
                </a:ext>
              </a:extLst>
            </p:cNvPr>
            <p:cNvSpPr/>
            <p:nvPr/>
          </p:nvSpPr>
          <p:spPr bwMode="auto">
            <a:xfrm>
              <a:off x="7246938" y="4421188"/>
              <a:ext cx="254000" cy="347663"/>
            </a:xfrm>
            <a:custGeom>
              <a:avLst/>
              <a:gdLst>
                <a:gd name="T0" fmla="*/ 109 w 185"/>
                <a:gd name="T1" fmla="*/ 0 h 253"/>
                <a:gd name="T2" fmla="*/ 62 w 185"/>
                <a:gd name="T3" fmla="*/ 154 h 253"/>
                <a:gd name="T4" fmla="*/ 181 w 185"/>
                <a:gd name="T5" fmla="*/ 253 h 253"/>
                <a:gd name="T6" fmla="*/ 182 w 185"/>
                <a:gd name="T7" fmla="*/ 253 h 253"/>
                <a:gd name="T8" fmla="*/ 185 w 185"/>
                <a:gd name="T9" fmla="*/ 251 h 253"/>
                <a:gd name="T10" fmla="*/ 68 w 185"/>
                <a:gd name="T11" fmla="*/ 154 h 253"/>
                <a:gd name="T12" fmla="*/ 102 w 185"/>
                <a:gd name="T13" fmla="*/ 14 h 253"/>
                <a:gd name="T14" fmla="*/ 107 w 185"/>
                <a:gd name="T15" fmla="*/ 3 h 253"/>
                <a:gd name="T16" fmla="*/ 109 w 185"/>
                <a:gd name="T17" fmla="*/ 0 h 253"/>
                <a:gd name="T18" fmla="*/ 109 w 185"/>
                <a:gd name="T1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253">
                  <a:moveTo>
                    <a:pt x="109" y="0"/>
                  </a:moveTo>
                  <a:cubicBezTo>
                    <a:pt x="41" y="77"/>
                    <a:pt x="0" y="152"/>
                    <a:pt x="62" y="154"/>
                  </a:cubicBezTo>
                  <a:cubicBezTo>
                    <a:pt x="105" y="155"/>
                    <a:pt x="155" y="216"/>
                    <a:pt x="181" y="253"/>
                  </a:cubicBezTo>
                  <a:cubicBezTo>
                    <a:pt x="182" y="253"/>
                    <a:pt x="182" y="253"/>
                    <a:pt x="182" y="253"/>
                  </a:cubicBezTo>
                  <a:cubicBezTo>
                    <a:pt x="183" y="252"/>
                    <a:pt x="184" y="251"/>
                    <a:pt x="185" y="251"/>
                  </a:cubicBezTo>
                  <a:cubicBezTo>
                    <a:pt x="158" y="213"/>
                    <a:pt x="110" y="155"/>
                    <a:pt x="68" y="154"/>
                  </a:cubicBezTo>
                  <a:cubicBezTo>
                    <a:pt x="10" y="152"/>
                    <a:pt x="42" y="86"/>
                    <a:pt x="102" y="14"/>
                  </a:cubicBezTo>
                  <a:cubicBezTo>
                    <a:pt x="104" y="11"/>
                    <a:pt x="105" y="7"/>
                    <a:pt x="107" y="3"/>
                  </a:cubicBezTo>
                  <a:cubicBezTo>
                    <a:pt x="109" y="1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$ľîdè">
              <a:extLst>
                <a:ext uri="{FF2B5EF4-FFF2-40B4-BE49-F238E27FC236}">
                  <a16:creationId xmlns:a16="http://schemas.microsoft.com/office/drawing/2014/main" id="{9257DE49-6F26-41CA-A282-C2081921125C}"/>
                </a:ext>
              </a:extLst>
            </p:cNvPr>
            <p:cNvSpPr/>
            <p:nvPr/>
          </p:nvSpPr>
          <p:spPr bwMode="auto">
            <a:xfrm>
              <a:off x="7308851" y="4478338"/>
              <a:ext cx="11113" cy="61913"/>
            </a:xfrm>
            <a:custGeom>
              <a:avLst/>
              <a:gdLst>
                <a:gd name="T0" fmla="*/ 0 w 8"/>
                <a:gd name="T1" fmla="*/ 16 h 45"/>
                <a:gd name="T2" fmla="*/ 4 w 8"/>
                <a:gd name="T3" fmla="*/ 45 h 45"/>
                <a:gd name="T4" fmla="*/ 8 w 8"/>
                <a:gd name="T5" fmla="*/ 16 h 45"/>
                <a:gd name="T6" fmla="*/ 4 w 8"/>
                <a:gd name="T7" fmla="*/ 8 h 45"/>
                <a:gd name="T8" fmla="*/ 0 w 8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6"/>
                  </a:moveTo>
                  <a:cubicBezTo>
                    <a:pt x="0" y="32"/>
                    <a:pt x="2" y="45"/>
                    <a:pt x="4" y="45"/>
                  </a:cubicBezTo>
                  <a:cubicBezTo>
                    <a:pt x="6" y="45"/>
                    <a:pt x="8" y="32"/>
                    <a:pt x="8" y="16"/>
                  </a:cubicBezTo>
                  <a:cubicBezTo>
                    <a:pt x="8" y="0"/>
                    <a:pt x="6" y="8"/>
                    <a:pt x="4" y="8"/>
                  </a:cubicBezTo>
                  <a:cubicBezTo>
                    <a:pt x="1" y="8"/>
                    <a:pt x="0" y="0"/>
                    <a:pt x="0" y="16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śḷidé">
              <a:extLst>
                <a:ext uri="{FF2B5EF4-FFF2-40B4-BE49-F238E27FC236}">
                  <a16:creationId xmlns:a16="http://schemas.microsoft.com/office/drawing/2014/main" id="{04A8B3AA-CC1F-405E-B109-594C3A900930}"/>
                </a:ext>
              </a:extLst>
            </p:cNvPr>
            <p:cNvSpPr/>
            <p:nvPr/>
          </p:nvSpPr>
          <p:spPr bwMode="auto">
            <a:xfrm>
              <a:off x="7259638" y="4506913"/>
              <a:ext cx="57150" cy="36513"/>
            </a:xfrm>
            <a:custGeom>
              <a:avLst/>
              <a:gdLst>
                <a:gd name="T0" fmla="*/ 14 w 42"/>
                <a:gd name="T1" fmla="*/ 15 h 27"/>
                <a:gd name="T2" fmla="*/ 41 w 42"/>
                <a:gd name="T3" fmla="*/ 25 h 27"/>
                <a:gd name="T4" fmla="*/ 18 w 42"/>
                <a:gd name="T5" fmla="*/ 8 h 27"/>
                <a:gd name="T6" fmla="*/ 8 w 42"/>
                <a:gd name="T7" fmla="*/ 8 h 27"/>
                <a:gd name="T8" fmla="*/ 14 w 42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14" y="15"/>
                  </a:moveTo>
                  <a:cubicBezTo>
                    <a:pt x="28" y="23"/>
                    <a:pt x="40" y="27"/>
                    <a:pt x="41" y="25"/>
                  </a:cubicBezTo>
                  <a:cubicBezTo>
                    <a:pt x="42" y="23"/>
                    <a:pt x="32" y="16"/>
                    <a:pt x="18" y="8"/>
                  </a:cubicBezTo>
                  <a:cubicBezTo>
                    <a:pt x="4" y="0"/>
                    <a:pt x="9" y="6"/>
                    <a:pt x="8" y="8"/>
                  </a:cubicBezTo>
                  <a:cubicBezTo>
                    <a:pt x="7" y="10"/>
                    <a:pt x="0" y="7"/>
                    <a:pt x="14" y="15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sḻïde">
              <a:extLst>
                <a:ext uri="{FF2B5EF4-FFF2-40B4-BE49-F238E27FC236}">
                  <a16:creationId xmlns:a16="http://schemas.microsoft.com/office/drawing/2014/main" id="{98E1D513-18C3-4ECD-A763-02878DD0A442}"/>
                </a:ext>
              </a:extLst>
            </p:cNvPr>
            <p:cNvSpPr/>
            <p:nvPr/>
          </p:nvSpPr>
          <p:spPr bwMode="auto">
            <a:xfrm>
              <a:off x="7323138" y="4705351"/>
              <a:ext cx="587375" cy="276225"/>
            </a:xfrm>
            <a:custGeom>
              <a:avLst/>
              <a:gdLst>
                <a:gd name="T0" fmla="*/ 0 w 427"/>
                <a:gd name="T1" fmla="*/ 69 h 201"/>
                <a:gd name="T2" fmla="*/ 126 w 427"/>
                <a:gd name="T3" fmla="*/ 46 h 201"/>
                <a:gd name="T4" fmla="*/ 282 w 427"/>
                <a:gd name="T5" fmla="*/ 33 h 201"/>
                <a:gd name="T6" fmla="*/ 318 w 427"/>
                <a:gd name="T7" fmla="*/ 200 h 201"/>
                <a:gd name="T8" fmla="*/ 35 w 427"/>
                <a:gd name="T9" fmla="*/ 165 h 201"/>
                <a:gd name="T10" fmla="*/ 0 w 427"/>
                <a:gd name="T11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201">
                  <a:moveTo>
                    <a:pt x="0" y="69"/>
                  </a:moveTo>
                  <a:cubicBezTo>
                    <a:pt x="0" y="69"/>
                    <a:pt x="97" y="66"/>
                    <a:pt x="126" y="46"/>
                  </a:cubicBezTo>
                  <a:cubicBezTo>
                    <a:pt x="155" y="25"/>
                    <a:pt x="275" y="0"/>
                    <a:pt x="282" y="33"/>
                  </a:cubicBezTo>
                  <a:cubicBezTo>
                    <a:pt x="289" y="67"/>
                    <a:pt x="427" y="199"/>
                    <a:pt x="318" y="200"/>
                  </a:cubicBezTo>
                  <a:cubicBezTo>
                    <a:pt x="209" y="201"/>
                    <a:pt x="64" y="183"/>
                    <a:pt x="35" y="165"/>
                  </a:cubicBezTo>
                  <a:cubicBezTo>
                    <a:pt x="6" y="148"/>
                    <a:pt x="0" y="69"/>
                    <a:pt x="0" y="6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ï$1iḓe">
              <a:extLst>
                <a:ext uri="{FF2B5EF4-FFF2-40B4-BE49-F238E27FC236}">
                  <a16:creationId xmlns:a16="http://schemas.microsoft.com/office/drawing/2014/main" id="{1334351D-CB5B-4326-B4F0-2E3AA0950E01}"/>
                </a:ext>
              </a:extLst>
            </p:cNvPr>
            <p:cNvSpPr/>
            <p:nvPr/>
          </p:nvSpPr>
          <p:spPr bwMode="auto">
            <a:xfrm>
              <a:off x="7323138" y="480060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ïSḻiḋe">
              <a:extLst>
                <a:ext uri="{FF2B5EF4-FFF2-40B4-BE49-F238E27FC236}">
                  <a16:creationId xmlns:a16="http://schemas.microsoft.com/office/drawing/2014/main" id="{E30259CE-962F-42B2-83B5-AB63810BA40A}"/>
                </a:ext>
              </a:extLst>
            </p:cNvPr>
            <p:cNvSpPr/>
            <p:nvPr/>
          </p:nvSpPr>
          <p:spPr bwMode="auto">
            <a:xfrm>
              <a:off x="7805738" y="4941888"/>
              <a:ext cx="12700" cy="26988"/>
            </a:xfrm>
            <a:custGeom>
              <a:avLst/>
              <a:gdLst>
                <a:gd name="T0" fmla="*/ 9 w 9"/>
                <a:gd name="T1" fmla="*/ 0 h 20"/>
                <a:gd name="T2" fmla="*/ 9 w 9"/>
                <a:gd name="T3" fmla="*/ 0 h 20"/>
                <a:gd name="T4" fmla="*/ 0 w 9"/>
                <a:gd name="T5" fmla="*/ 20 h 20"/>
                <a:gd name="T6" fmla="*/ 9 w 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7" y="15"/>
                    <a:pt x="0" y="20"/>
                  </a:cubicBezTo>
                  <a:cubicBezTo>
                    <a:pt x="7" y="15"/>
                    <a:pt x="9" y="8"/>
                    <a:pt x="9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iŝḷîḑè">
              <a:extLst>
                <a:ext uri="{FF2B5EF4-FFF2-40B4-BE49-F238E27FC236}">
                  <a16:creationId xmlns:a16="http://schemas.microsoft.com/office/drawing/2014/main" id="{0196C004-D39F-470D-9336-B37D3D011E9D}"/>
                </a:ext>
              </a:extLst>
            </p:cNvPr>
            <p:cNvSpPr/>
            <p:nvPr/>
          </p:nvSpPr>
          <p:spPr bwMode="auto">
            <a:xfrm>
              <a:off x="7323138" y="4800601"/>
              <a:ext cx="495300" cy="179388"/>
            </a:xfrm>
            <a:custGeom>
              <a:avLst/>
              <a:gdLst>
                <a:gd name="T0" fmla="*/ 3 w 360"/>
                <a:gd name="T1" fmla="*/ 0 h 131"/>
                <a:gd name="T2" fmla="*/ 3 w 360"/>
                <a:gd name="T3" fmla="*/ 0 h 131"/>
                <a:gd name="T4" fmla="*/ 0 w 360"/>
                <a:gd name="T5" fmla="*/ 0 h 131"/>
                <a:gd name="T6" fmla="*/ 35 w 360"/>
                <a:gd name="T7" fmla="*/ 96 h 131"/>
                <a:gd name="T8" fmla="*/ 311 w 360"/>
                <a:gd name="T9" fmla="*/ 131 h 131"/>
                <a:gd name="T10" fmla="*/ 318 w 360"/>
                <a:gd name="T11" fmla="*/ 131 h 131"/>
                <a:gd name="T12" fmla="*/ 351 w 360"/>
                <a:gd name="T13" fmla="*/ 123 h 131"/>
                <a:gd name="T14" fmla="*/ 360 w 360"/>
                <a:gd name="T15" fmla="*/ 103 h 131"/>
                <a:gd name="T16" fmla="*/ 320 w 360"/>
                <a:gd name="T17" fmla="*/ 119 h 131"/>
                <a:gd name="T18" fmla="*/ 312 w 360"/>
                <a:gd name="T19" fmla="*/ 119 h 131"/>
                <a:gd name="T20" fmla="*/ 37 w 360"/>
                <a:gd name="T21" fmla="*/ 85 h 131"/>
                <a:gd name="T22" fmla="*/ 3 w 360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13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4"/>
                    <a:pt x="7" y="79"/>
                    <a:pt x="35" y="96"/>
                  </a:cubicBezTo>
                  <a:cubicBezTo>
                    <a:pt x="64" y="113"/>
                    <a:pt x="202" y="131"/>
                    <a:pt x="311" y="131"/>
                  </a:cubicBezTo>
                  <a:cubicBezTo>
                    <a:pt x="313" y="131"/>
                    <a:pt x="316" y="131"/>
                    <a:pt x="318" y="131"/>
                  </a:cubicBezTo>
                  <a:cubicBezTo>
                    <a:pt x="334" y="131"/>
                    <a:pt x="344" y="128"/>
                    <a:pt x="351" y="123"/>
                  </a:cubicBezTo>
                  <a:cubicBezTo>
                    <a:pt x="358" y="118"/>
                    <a:pt x="360" y="111"/>
                    <a:pt x="360" y="103"/>
                  </a:cubicBezTo>
                  <a:cubicBezTo>
                    <a:pt x="356" y="113"/>
                    <a:pt x="344" y="119"/>
                    <a:pt x="320" y="119"/>
                  </a:cubicBezTo>
                  <a:cubicBezTo>
                    <a:pt x="318" y="119"/>
                    <a:pt x="315" y="119"/>
                    <a:pt x="312" y="119"/>
                  </a:cubicBezTo>
                  <a:cubicBezTo>
                    <a:pt x="204" y="119"/>
                    <a:pt x="66" y="102"/>
                    <a:pt x="37" y="85"/>
                  </a:cubicBezTo>
                  <a:cubicBezTo>
                    <a:pt x="15" y="71"/>
                    <a:pt x="6" y="23"/>
                    <a:pt x="3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îṡļïdê">
              <a:extLst>
                <a:ext uri="{FF2B5EF4-FFF2-40B4-BE49-F238E27FC236}">
                  <a16:creationId xmlns:a16="http://schemas.microsoft.com/office/drawing/2014/main" id="{9435B4EA-3CFC-4E47-B16C-51800408470A}"/>
                </a:ext>
              </a:extLst>
            </p:cNvPr>
            <p:cNvSpPr/>
            <p:nvPr/>
          </p:nvSpPr>
          <p:spPr bwMode="auto">
            <a:xfrm>
              <a:off x="6296026" y="3897313"/>
              <a:ext cx="246063" cy="428625"/>
            </a:xfrm>
            <a:custGeom>
              <a:avLst/>
              <a:gdLst>
                <a:gd name="T0" fmla="*/ 39 w 180"/>
                <a:gd name="T1" fmla="*/ 120 h 312"/>
                <a:gd name="T2" fmla="*/ 41 w 180"/>
                <a:gd name="T3" fmla="*/ 125 h 312"/>
                <a:gd name="T4" fmla="*/ 41 w 180"/>
                <a:gd name="T5" fmla="*/ 125 h 312"/>
                <a:gd name="T6" fmla="*/ 41 w 180"/>
                <a:gd name="T7" fmla="*/ 125 h 312"/>
                <a:gd name="T8" fmla="*/ 42 w 180"/>
                <a:gd name="T9" fmla="*/ 127 h 312"/>
                <a:gd name="T10" fmla="*/ 45 w 180"/>
                <a:gd name="T11" fmla="*/ 126 h 312"/>
                <a:gd name="T12" fmla="*/ 45 w 180"/>
                <a:gd name="T13" fmla="*/ 132 h 312"/>
                <a:gd name="T14" fmla="*/ 45 w 180"/>
                <a:gd name="T15" fmla="*/ 134 h 312"/>
                <a:gd name="T16" fmla="*/ 84 w 180"/>
                <a:gd name="T17" fmla="*/ 184 h 312"/>
                <a:gd name="T18" fmla="*/ 114 w 180"/>
                <a:gd name="T19" fmla="*/ 214 h 312"/>
                <a:gd name="T20" fmla="*/ 116 w 180"/>
                <a:gd name="T21" fmla="*/ 214 h 312"/>
                <a:gd name="T22" fmla="*/ 125 w 180"/>
                <a:gd name="T23" fmla="*/ 216 h 312"/>
                <a:gd name="T24" fmla="*/ 125 w 180"/>
                <a:gd name="T25" fmla="*/ 216 h 312"/>
                <a:gd name="T26" fmla="*/ 126 w 180"/>
                <a:gd name="T27" fmla="*/ 216 h 312"/>
                <a:gd name="T28" fmla="*/ 39 w 180"/>
                <a:gd name="T29" fmla="*/ 120 h 312"/>
                <a:gd name="T30" fmla="*/ 0 w 180"/>
                <a:gd name="T31" fmla="*/ 117 h 312"/>
                <a:gd name="T32" fmla="*/ 0 w 180"/>
                <a:gd name="T33" fmla="*/ 312 h 312"/>
                <a:gd name="T34" fmla="*/ 180 w 180"/>
                <a:gd name="T35" fmla="*/ 312 h 312"/>
                <a:gd name="T36" fmla="*/ 54 w 180"/>
                <a:gd name="T37" fmla="*/ 245 h 312"/>
                <a:gd name="T38" fmla="*/ 8 w 180"/>
                <a:gd name="T39" fmla="*/ 170 h 312"/>
                <a:gd name="T40" fmla="*/ 5 w 180"/>
                <a:gd name="T41" fmla="*/ 157 h 312"/>
                <a:gd name="T42" fmla="*/ 13 w 180"/>
                <a:gd name="T43" fmla="*/ 148 h 312"/>
                <a:gd name="T44" fmla="*/ 13 w 180"/>
                <a:gd name="T45" fmla="*/ 146 h 312"/>
                <a:gd name="T46" fmla="*/ 13 w 180"/>
                <a:gd name="T47" fmla="*/ 142 h 312"/>
                <a:gd name="T48" fmla="*/ 13 w 180"/>
                <a:gd name="T49" fmla="*/ 141 h 312"/>
                <a:gd name="T50" fmla="*/ 12 w 180"/>
                <a:gd name="T51" fmla="*/ 139 h 312"/>
                <a:gd name="T52" fmla="*/ 4 w 180"/>
                <a:gd name="T53" fmla="*/ 122 h 312"/>
                <a:gd name="T54" fmla="*/ 0 w 180"/>
                <a:gd name="T55" fmla="*/ 117 h 312"/>
                <a:gd name="T56" fmla="*/ 125 w 180"/>
                <a:gd name="T57" fmla="*/ 0 h 312"/>
                <a:gd name="T58" fmla="*/ 0 w 180"/>
                <a:gd name="T59" fmla="*/ 0 h 312"/>
                <a:gd name="T60" fmla="*/ 0 w 180"/>
                <a:gd name="T61" fmla="*/ 51 h 312"/>
                <a:gd name="T62" fmla="*/ 11 w 180"/>
                <a:gd name="T63" fmla="*/ 45 h 312"/>
                <a:gd name="T64" fmla="*/ 35 w 180"/>
                <a:gd name="T65" fmla="*/ 71 h 312"/>
                <a:gd name="T66" fmla="*/ 36 w 180"/>
                <a:gd name="T67" fmla="*/ 80 h 312"/>
                <a:gd name="T68" fmla="*/ 125 w 180"/>
                <a:gd name="T6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312">
                  <a:moveTo>
                    <a:pt x="39" y="120"/>
                  </a:moveTo>
                  <a:cubicBezTo>
                    <a:pt x="40" y="121"/>
                    <a:pt x="41" y="123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2" y="125"/>
                    <a:pt x="42" y="126"/>
                    <a:pt x="42" y="127"/>
                  </a:cubicBezTo>
                  <a:cubicBezTo>
                    <a:pt x="43" y="127"/>
                    <a:pt x="44" y="127"/>
                    <a:pt x="45" y="12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7" y="136"/>
                    <a:pt x="78" y="174"/>
                    <a:pt x="84" y="184"/>
                  </a:cubicBezTo>
                  <a:cubicBezTo>
                    <a:pt x="91" y="194"/>
                    <a:pt x="114" y="214"/>
                    <a:pt x="114" y="214"/>
                  </a:cubicBezTo>
                  <a:cubicBezTo>
                    <a:pt x="115" y="214"/>
                    <a:pt x="116" y="214"/>
                    <a:pt x="116" y="214"/>
                  </a:cubicBezTo>
                  <a:cubicBezTo>
                    <a:pt x="119" y="214"/>
                    <a:pt x="122" y="215"/>
                    <a:pt x="125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39" y="120"/>
                    <a:pt x="39" y="120"/>
                    <a:pt x="39" y="120"/>
                  </a:cubicBezTo>
                  <a:moveTo>
                    <a:pt x="0" y="117"/>
                  </a:moveTo>
                  <a:cubicBezTo>
                    <a:pt x="0" y="312"/>
                    <a:pt x="0" y="312"/>
                    <a:pt x="0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134" y="294"/>
                    <a:pt x="54" y="245"/>
                    <a:pt x="54" y="245"/>
                  </a:cubicBezTo>
                  <a:cubicBezTo>
                    <a:pt x="49" y="223"/>
                    <a:pt x="8" y="170"/>
                    <a:pt x="8" y="170"/>
                  </a:cubicBezTo>
                  <a:cubicBezTo>
                    <a:pt x="8" y="165"/>
                    <a:pt x="6" y="161"/>
                    <a:pt x="5" y="157"/>
                  </a:cubicBezTo>
                  <a:cubicBezTo>
                    <a:pt x="4" y="154"/>
                    <a:pt x="8" y="151"/>
                    <a:pt x="13" y="148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2"/>
                    <a:pt x="13" y="142"/>
                    <a:pt x="13" y="141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9" y="133"/>
                    <a:pt x="5" y="125"/>
                    <a:pt x="4" y="122"/>
                  </a:cubicBezTo>
                  <a:cubicBezTo>
                    <a:pt x="3" y="120"/>
                    <a:pt x="2" y="119"/>
                    <a:pt x="0" y="117"/>
                  </a:cubicBezTo>
                  <a:moveTo>
                    <a:pt x="1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47"/>
                    <a:pt x="8" y="45"/>
                    <a:pt x="11" y="45"/>
                  </a:cubicBezTo>
                  <a:cubicBezTo>
                    <a:pt x="24" y="45"/>
                    <a:pt x="35" y="71"/>
                    <a:pt x="35" y="71"/>
                  </a:cubicBezTo>
                  <a:cubicBezTo>
                    <a:pt x="35" y="71"/>
                    <a:pt x="36" y="75"/>
                    <a:pt x="36" y="80"/>
                  </a:cubicBezTo>
                  <a:cubicBezTo>
                    <a:pt x="125" y="0"/>
                    <a:pt x="125" y="0"/>
                    <a:pt x="125" y="0"/>
                  </a:cubicBezTo>
                </a:path>
              </a:pathLst>
            </a:custGeom>
            <a:solidFill>
              <a:srgbClr val="406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îṡḷïḋè">
              <a:extLst>
                <a:ext uri="{FF2B5EF4-FFF2-40B4-BE49-F238E27FC236}">
                  <a16:creationId xmlns:a16="http://schemas.microsoft.com/office/drawing/2014/main" id="{226F9208-6F5F-4BFE-9D7E-1C439BFF7240}"/>
                </a:ext>
              </a:extLst>
            </p:cNvPr>
            <p:cNvSpPr/>
            <p:nvPr/>
          </p:nvSpPr>
          <p:spPr bwMode="auto">
            <a:xfrm>
              <a:off x="5662613" y="3330576"/>
              <a:ext cx="428625" cy="428625"/>
            </a:xfrm>
            <a:prstGeom prst="rect">
              <a:avLst/>
            </a:prstGeom>
            <a:solidFill>
              <a:srgbClr val="406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ṡḷiďè">
              <a:extLst>
                <a:ext uri="{FF2B5EF4-FFF2-40B4-BE49-F238E27FC236}">
                  <a16:creationId xmlns:a16="http://schemas.microsoft.com/office/drawing/2014/main" id="{4A741DDB-0445-4184-B280-E496CB7E6985}"/>
                </a:ext>
              </a:extLst>
            </p:cNvPr>
            <p:cNvSpPr/>
            <p:nvPr/>
          </p:nvSpPr>
          <p:spPr bwMode="auto">
            <a:xfrm>
              <a:off x="5662613" y="3330576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ṡļíďe">
              <a:extLst>
                <a:ext uri="{FF2B5EF4-FFF2-40B4-BE49-F238E27FC236}">
                  <a16:creationId xmlns:a16="http://schemas.microsoft.com/office/drawing/2014/main" id="{5768D738-74BB-4E9E-ABE4-F6B364F7BD18}"/>
                </a:ext>
              </a:extLst>
            </p:cNvPr>
            <p:cNvSpPr/>
            <p:nvPr/>
          </p:nvSpPr>
          <p:spPr bwMode="auto">
            <a:xfrm>
              <a:off x="5703888" y="4452938"/>
              <a:ext cx="428625" cy="428625"/>
            </a:xfrm>
            <a:prstGeom prst="rect">
              <a:avLst/>
            </a:prstGeom>
            <a:solidFill>
              <a:srgbClr val="406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îṩ1îďè">
              <a:extLst>
                <a:ext uri="{FF2B5EF4-FFF2-40B4-BE49-F238E27FC236}">
                  <a16:creationId xmlns:a16="http://schemas.microsoft.com/office/drawing/2014/main" id="{A5FB961E-D791-4117-9825-B65E306491DE}"/>
                </a:ext>
              </a:extLst>
            </p:cNvPr>
            <p:cNvSpPr/>
            <p:nvPr/>
          </p:nvSpPr>
          <p:spPr bwMode="auto">
            <a:xfrm>
              <a:off x="5703888" y="4452938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ï$ľîdé">
              <a:extLst>
                <a:ext uri="{FF2B5EF4-FFF2-40B4-BE49-F238E27FC236}">
                  <a16:creationId xmlns:a16="http://schemas.microsoft.com/office/drawing/2014/main" id="{9A91CAC3-F8CE-45B3-8A99-A37437537B0E}"/>
                </a:ext>
              </a:extLst>
            </p:cNvPr>
            <p:cNvSpPr/>
            <p:nvPr/>
          </p:nvSpPr>
          <p:spPr bwMode="auto">
            <a:xfrm>
              <a:off x="5608638" y="2278063"/>
              <a:ext cx="430213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şliḍè">
              <a:extLst>
                <a:ext uri="{FF2B5EF4-FFF2-40B4-BE49-F238E27FC236}">
                  <a16:creationId xmlns:a16="http://schemas.microsoft.com/office/drawing/2014/main" id="{4493372B-FCE0-47FC-A3A3-3C723B63578F}"/>
                </a:ext>
              </a:extLst>
            </p:cNvPr>
            <p:cNvSpPr/>
            <p:nvPr/>
          </p:nvSpPr>
          <p:spPr bwMode="auto">
            <a:xfrm>
              <a:off x="5891213" y="2417763"/>
              <a:ext cx="46038" cy="106363"/>
            </a:xfrm>
            <a:custGeom>
              <a:avLst/>
              <a:gdLst>
                <a:gd name="T0" fmla="*/ 11 w 33"/>
                <a:gd name="T1" fmla="*/ 0 h 78"/>
                <a:gd name="T2" fmla="*/ 0 w 33"/>
                <a:gd name="T3" fmla="*/ 11 h 78"/>
                <a:gd name="T4" fmla="*/ 0 w 33"/>
                <a:gd name="T5" fmla="*/ 67 h 78"/>
                <a:gd name="T6" fmla="*/ 0 w 33"/>
                <a:gd name="T7" fmla="*/ 67 h 78"/>
                <a:gd name="T8" fmla="*/ 11 w 33"/>
                <a:gd name="T9" fmla="*/ 78 h 78"/>
                <a:gd name="T10" fmla="*/ 11 w 33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78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5" y="26"/>
                    <a:pt x="15" y="5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33" y="56"/>
                    <a:pt x="33" y="22"/>
                    <a:pt x="11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íşḷîdê">
              <a:extLst>
                <a:ext uri="{FF2B5EF4-FFF2-40B4-BE49-F238E27FC236}">
                  <a16:creationId xmlns:a16="http://schemas.microsoft.com/office/drawing/2014/main" id="{142F723D-30BA-4034-BE18-D140287250A0}"/>
                </a:ext>
              </a:extLst>
            </p:cNvPr>
            <p:cNvSpPr/>
            <p:nvPr/>
          </p:nvSpPr>
          <p:spPr bwMode="auto">
            <a:xfrm>
              <a:off x="5675313" y="2376488"/>
              <a:ext cx="306388" cy="231775"/>
            </a:xfrm>
            <a:custGeom>
              <a:avLst/>
              <a:gdLst>
                <a:gd name="T0" fmla="*/ 190 w 223"/>
                <a:gd name="T1" fmla="*/ 9 h 169"/>
                <a:gd name="T2" fmla="*/ 179 w 223"/>
                <a:gd name="T3" fmla="*/ 20 h 169"/>
                <a:gd name="T4" fmla="*/ 179 w 223"/>
                <a:gd name="T5" fmla="*/ 118 h 169"/>
                <a:gd name="T6" fmla="*/ 190 w 223"/>
                <a:gd name="T7" fmla="*/ 129 h 169"/>
                <a:gd name="T8" fmla="*/ 190 w 223"/>
                <a:gd name="T9" fmla="*/ 9 h 169"/>
                <a:gd name="T10" fmla="*/ 138 w 223"/>
                <a:gd name="T11" fmla="*/ 50 h 169"/>
                <a:gd name="T12" fmla="*/ 138 w 223"/>
                <a:gd name="T13" fmla="*/ 0 h 169"/>
                <a:gd name="T14" fmla="*/ 123 w 223"/>
                <a:gd name="T15" fmla="*/ 0 h 169"/>
                <a:gd name="T16" fmla="*/ 77 w 223"/>
                <a:gd name="T17" fmla="*/ 38 h 169"/>
                <a:gd name="T18" fmla="*/ 15 w 223"/>
                <a:gd name="T19" fmla="*/ 38 h 169"/>
                <a:gd name="T20" fmla="*/ 0 w 223"/>
                <a:gd name="T21" fmla="*/ 46 h 169"/>
                <a:gd name="T22" fmla="*/ 0 w 223"/>
                <a:gd name="T23" fmla="*/ 100 h 169"/>
                <a:gd name="T24" fmla="*/ 15 w 223"/>
                <a:gd name="T25" fmla="*/ 107 h 169"/>
                <a:gd name="T26" fmla="*/ 54 w 223"/>
                <a:gd name="T27" fmla="*/ 169 h 169"/>
                <a:gd name="T28" fmla="*/ 77 w 223"/>
                <a:gd name="T29" fmla="*/ 169 h 169"/>
                <a:gd name="T30" fmla="*/ 63 w 223"/>
                <a:gd name="T31" fmla="*/ 107 h 169"/>
                <a:gd name="T32" fmla="*/ 77 w 223"/>
                <a:gd name="T33" fmla="*/ 107 h 169"/>
                <a:gd name="T34" fmla="*/ 123 w 223"/>
                <a:gd name="T35" fmla="*/ 138 h 169"/>
                <a:gd name="T36" fmla="*/ 138 w 223"/>
                <a:gd name="T37" fmla="*/ 138 h 169"/>
                <a:gd name="T38" fmla="*/ 138 w 223"/>
                <a:gd name="T39" fmla="*/ 88 h 169"/>
                <a:gd name="T40" fmla="*/ 153 w 223"/>
                <a:gd name="T41" fmla="*/ 65 h 169"/>
                <a:gd name="T42" fmla="*/ 138 w 223"/>
                <a:gd name="T43" fmla="*/ 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3" h="169">
                  <a:moveTo>
                    <a:pt x="190" y="9"/>
                  </a:moveTo>
                  <a:cubicBezTo>
                    <a:pt x="179" y="20"/>
                    <a:pt x="179" y="20"/>
                    <a:pt x="179" y="20"/>
                  </a:cubicBezTo>
                  <a:cubicBezTo>
                    <a:pt x="206" y="47"/>
                    <a:pt x="206" y="91"/>
                    <a:pt x="179" y="11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223" y="96"/>
                    <a:pt x="223" y="42"/>
                    <a:pt x="190" y="9"/>
                  </a:cubicBezTo>
                  <a:close/>
                  <a:moveTo>
                    <a:pt x="138" y="5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49" y="86"/>
                    <a:pt x="156" y="75"/>
                    <a:pt x="153" y="65"/>
                  </a:cubicBezTo>
                  <a:cubicBezTo>
                    <a:pt x="152" y="57"/>
                    <a:pt x="146" y="51"/>
                    <a:pt x="138" y="5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Sḷîdè">
              <a:extLst>
                <a:ext uri="{FF2B5EF4-FFF2-40B4-BE49-F238E27FC236}">
                  <a16:creationId xmlns:a16="http://schemas.microsoft.com/office/drawing/2014/main" id="{000EC8E8-1A13-47A6-B74F-026B2CF7D7BB}"/>
                </a:ext>
              </a:extLst>
            </p:cNvPr>
            <p:cNvSpPr/>
            <p:nvPr/>
          </p:nvSpPr>
          <p:spPr bwMode="auto">
            <a:xfrm>
              <a:off x="6319838" y="3741738"/>
              <a:ext cx="606425" cy="604838"/>
            </a:xfrm>
            <a:custGeom>
              <a:avLst/>
              <a:gdLst>
                <a:gd name="T0" fmla="*/ 0 w 382"/>
                <a:gd name="T1" fmla="*/ 181 h 381"/>
                <a:gd name="T2" fmla="*/ 201 w 382"/>
                <a:gd name="T3" fmla="*/ 0 h 381"/>
                <a:gd name="T4" fmla="*/ 382 w 382"/>
                <a:gd name="T5" fmla="*/ 201 h 381"/>
                <a:gd name="T6" fmla="*/ 182 w 382"/>
                <a:gd name="T7" fmla="*/ 381 h 381"/>
                <a:gd name="T8" fmla="*/ 0 w 382"/>
                <a:gd name="T9" fmla="*/ 1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381">
                  <a:moveTo>
                    <a:pt x="0" y="181"/>
                  </a:moveTo>
                  <a:lnTo>
                    <a:pt x="201" y="0"/>
                  </a:lnTo>
                  <a:lnTo>
                    <a:pt x="382" y="201"/>
                  </a:lnTo>
                  <a:lnTo>
                    <a:pt x="182" y="3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$ľîḍé">
              <a:extLst>
                <a:ext uri="{FF2B5EF4-FFF2-40B4-BE49-F238E27FC236}">
                  <a16:creationId xmlns:a16="http://schemas.microsoft.com/office/drawing/2014/main" id="{1B2EC40D-6299-4510-A986-7C4483577985}"/>
                </a:ext>
              </a:extLst>
            </p:cNvPr>
            <p:cNvSpPr/>
            <p:nvPr/>
          </p:nvSpPr>
          <p:spPr bwMode="auto">
            <a:xfrm>
              <a:off x="6319838" y="3741738"/>
              <a:ext cx="606425" cy="604838"/>
            </a:xfrm>
            <a:custGeom>
              <a:avLst/>
              <a:gdLst>
                <a:gd name="T0" fmla="*/ 0 w 382"/>
                <a:gd name="T1" fmla="*/ 181 h 381"/>
                <a:gd name="T2" fmla="*/ 201 w 382"/>
                <a:gd name="T3" fmla="*/ 0 h 381"/>
                <a:gd name="T4" fmla="*/ 382 w 382"/>
                <a:gd name="T5" fmla="*/ 201 h 381"/>
                <a:gd name="T6" fmla="*/ 182 w 382"/>
                <a:gd name="T7" fmla="*/ 381 h 381"/>
                <a:gd name="T8" fmla="*/ 0 w 382"/>
                <a:gd name="T9" fmla="*/ 1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381">
                  <a:moveTo>
                    <a:pt x="0" y="181"/>
                  </a:moveTo>
                  <a:lnTo>
                    <a:pt x="201" y="0"/>
                  </a:lnTo>
                  <a:lnTo>
                    <a:pt x="382" y="201"/>
                  </a:lnTo>
                  <a:lnTo>
                    <a:pt x="182" y="381"/>
                  </a:lnTo>
                  <a:lnTo>
                    <a:pt x="0" y="1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ïšļíde">
              <a:extLst>
                <a:ext uri="{FF2B5EF4-FFF2-40B4-BE49-F238E27FC236}">
                  <a16:creationId xmlns:a16="http://schemas.microsoft.com/office/drawing/2014/main" id="{D9E25127-44D5-4C9D-AE26-D8C34A9458EC}"/>
                </a:ext>
              </a:extLst>
            </p:cNvPr>
            <p:cNvSpPr/>
            <p:nvPr/>
          </p:nvSpPr>
          <p:spPr bwMode="auto">
            <a:xfrm>
              <a:off x="6499226" y="3927476"/>
              <a:ext cx="295275" cy="288925"/>
            </a:xfrm>
            <a:custGeom>
              <a:avLst/>
              <a:gdLst>
                <a:gd name="T0" fmla="*/ 0 w 186"/>
                <a:gd name="T1" fmla="*/ 37 h 182"/>
                <a:gd name="T2" fmla="*/ 20 w 186"/>
                <a:gd name="T3" fmla="*/ 19 h 182"/>
                <a:gd name="T4" fmla="*/ 127 w 186"/>
                <a:gd name="T5" fmla="*/ 137 h 182"/>
                <a:gd name="T6" fmla="*/ 107 w 186"/>
                <a:gd name="T7" fmla="*/ 155 h 182"/>
                <a:gd name="T8" fmla="*/ 0 w 186"/>
                <a:gd name="T9" fmla="*/ 37 h 182"/>
                <a:gd name="T10" fmla="*/ 46 w 186"/>
                <a:gd name="T11" fmla="*/ 148 h 182"/>
                <a:gd name="T12" fmla="*/ 66 w 186"/>
                <a:gd name="T13" fmla="*/ 129 h 182"/>
                <a:gd name="T14" fmla="*/ 98 w 186"/>
                <a:gd name="T15" fmla="*/ 164 h 182"/>
                <a:gd name="T16" fmla="*/ 78 w 186"/>
                <a:gd name="T17" fmla="*/ 182 h 182"/>
                <a:gd name="T18" fmla="*/ 46 w 186"/>
                <a:gd name="T19" fmla="*/ 148 h 182"/>
                <a:gd name="T20" fmla="*/ 88 w 186"/>
                <a:gd name="T21" fmla="*/ 74 h 182"/>
                <a:gd name="T22" fmla="*/ 107 w 186"/>
                <a:gd name="T23" fmla="*/ 56 h 182"/>
                <a:gd name="T24" fmla="*/ 156 w 186"/>
                <a:gd name="T25" fmla="*/ 110 h 182"/>
                <a:gd name="T26" fmla="*/ 137 w 186"/>
                <a:gd name="T27" fmla="*/ 129 h 182"/>
                <a:gd name="T28" fmla="*/ 88 w 186"/>
                <a:gd name="T29" fmla="*/ 74 h 182"/>
                <a:gd name="T30" fmla="*/ 91 w 186"/>
                <a:gd name="T31" fmla="*/ 18 h 182"/>
                <a:gd name="T32" fmla="*/ 111 w 186"/>
                <a:gd name="T33" fmla="*/ 0 h 182"/>
                <a:gd name="T34" fmla="*/ 186 w 186"/>
                <a:gd name="T35" fmla="*/ 84 h 182"/>
                <a:gd name="T36" fmla="*/ 166 w 186"/>
                <a:gd name="T37" fmla="*/ 102 h 182"/>
                <a:gd name="T38" fmla="*/ 91 w 186"/>
                <a:gd name="T39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182">
                  <a:moveTo>
                    <a:pt x="0" y="37"/>
                  </a:moveTo>
                  <a:lnTo>
                    <a:pt x="20" y="19"/>
                  </a:lnTo>
                  <a:lnTo>
                    <a:pt x="127" y="137"/>
                  </a:lnTo>
                  <a:lnTo>
                    <a:pt x="107" y="155"/>
                  </a:lnTo>
                  <a:lnTo>
                    <a:pt x="0" y="37"/>
                  </a:lnTo>
                  <a:close/>
                  <a:moveTo>
                    <a:pt x="46" y="148"/>
                  </a:moveTo>
                  <a:lnTo>
                    <a:pt x="66" y="129"/>
                  </a:lnTo>
                  <a:lnTo>
                    <a:pt x="98" y="164"/>
                  </a:lnTo>
                  <a:lnTo>
                    <a:pt x="78" y="182"/>
                  </a:lnTo>
                  <a:lnTo>
                    <a:pt x="46" y="148"/>
                  </a:lnTo>
                  <a:close/>
                  <a:moveTo>
                    <a:pt x="88" y="74"/>
                  </a:moveTo>
                  <a:lnTo>
                    <a:pt x="107" y="56"/>
                  </a:lnTo>
                  <a:lnTo>
                    <a:pt x="156" y="110"/>
                  </a:lnTo>
                  <a:lnTo>
                    <a:pt x="137" y="129"/>
                  </a:lnTo>
                  <a:lnTo>
                    <a:pt x="88" y="74"/>
                  </a:lnTo>
                  <a:close/>
                  <a:moveTo>
                    <a:pt x="91" y="18"/>
                  </a:moveTo>
                  <a:lnTo>
                    <a:pt x="111" y="0"/>
                  </a:lnTo>
                  <a:lnTo>
                    <a:pt x="186" y="84"/>
                  </a:lnTo>
                  <a:lnTo>
                    <a:pt x="166" y="102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ślïḓe">
              <a:extLst>
                <a:ext uri="{FF2B5EF4-FFF2-40B4-BE49-F238E27FC236}">
                  <a16:creationId xmlns:a16="http://schemas.microsoft.com/office/drawing/2014/main" id="{52D254E5-66A4-426E-888E-1C525D082A64}"/>
                </a:ext>
              </a:extLst>
            </p:cNvPr>
            <p:cNvSpPr/>
            <p:nvPr/>
          </p:nvSpPr>
          <p:spPr bwMode="auto">
            <a:xfrm>
              <a:off x="6499226" y="3927476"/>
              <a:ext cx="295275" cy="288925"/>
            </a:xfrm>
            <a:custGeom>
              <a:avLst/>
              <a:gdLst>
                <a:gd name="T0" fmla="*/ 0 w 186"/>
                <a:gd name="T1" fmla="*/ 37 h 182"/>
                <a:gd name="T2" fmla="*/ 20 w 186"/>
                <a:gd name="T3" fmla="*/ 19 h 182"/>
                <a:gd name="T4" fmla="*/ 127 w 186"/>
                <a:gd name="T5" fmla="*/ 137 h 182"/>
                <a:gd name="T6" fmla="*/ 107 w 186"/>
                <a:gd name="T7" fmla="*/ 155 h 182"/>
                <a:gd name="T8" fmla="*/ 0 w 186"/>
                <a:gd name="T9" fmla="*/ 37 h 182"/>
                <a:gd name="T10" fmla="*/ 46 w 186"/>
                <a:gd name="T11" fmla="*/ 148 h 182"/>
                <a:gd name="T12" fmla="*/ 66 w 186"/>
                <a:gd name="T13" fmla="*/ 129 h 182"/>
                <a:gd name="T14" fmla="*/ 98 w 186"/>
                <a:gd name="T15" fmla="*/ 164 h 182"/>
                <a:gd name="T16" fmla="*/ 78 w 186"/>
                <a:gd name="T17" fmla="*/ 182 h 182"/>
                <a:gd name="T18" fmla="*/ 46 w 186"/>
                <a:gd name="T19" fmla="*/ 148 h 182"/>
                <a:gd name="T20" fmla="*/ 88 w 186"/>
                <a:gd name="T21" fmla="*/ 74 h 182"/>
                <a:gd name="T22" fmla="*/ 107 w 186"/>
                <a:gd name="T23" fmla="*/ 56 h 182"/>
                <a:gd name="T24" fmla="*/ 156 w 186"/>
                <a:gd name="T25" fmla="*/ 110 h 182"/>
                <a:gd name="T26" fmla="*/ 137 w 186"/>
                <a:gd name="T27" fmla="*/ 129 h 182"/>
                <a:gd name="T28" fmla="*/ 88 w 186"/>
                <a:gd name="T29" fmla="*/ 74 h 182"/>
                <a:gd name="T30" fmla="*/ 91 w 186"/>
                <a:gd name="T31" fmla="*/ 18 h 182"/>
                <a:gd name="T32" fmla="*/ 111 w 186"/>
                <a:gd name="T33" fmla="*/ 0 h 182"/>
                <a:gd name="T34" fmla="*/ 186 w 186"/>
                <a:gd name="T35" fmla="*/ 84 h 182"/>
                <a:gd name="T36" fmla="*/ 166 w 186"/>
                <a:gd name="T37" fmla="*/ 102 h 182"/>
                <a:gd name="T38" fmla="*/ 91 w 186"/>
                <a:gd name="T39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182">
                  <a:moveTo>
                    <a:pt x="0" y="37"/>
                  </a:moveTo>
                  <a:lnTo>
                    <a:pt x="20" y="19"/>
                  </a:lnTo>
                  <a:lnTo>
                    <a:pt x="127" y="137"/>
                  </a:lnTo>
                  <a:lnTo>
                    <a:pt x="107" y="155"/>
                  </a:lnTo>
                  <a:lnTo>
                    <a:pt x="0" y="37"/>
                  </a:lnTo>
                  <a:moveTo>
                    <a:pt x="46" y="148"/>
                  </a:moveTo>
                  <a:lnTo>
                    <a:pt x="66" y="129"/>
                  </a:lnTo>
                  <a:lnTo>
                    <a:pt x="98" y="164"/>
                  </a:lnTo>
                  <a:lnTo>
                    <a:pt x="78" y="182"/>
                  </a:lnTo>
                  <a:lnTo>
                    <a:pt x="46" y="148"/>
                  </a:lnTo>
                  <a:moveTo>
                    <a:pt x="88" y="74"/>
                  </a:moveTo>
                  <a:lnTo>
                    <a:pt x="107" y="56"/>
                  </a:lnTo>
                  <a:lnTo>
                    <a:pt x="156" y="110"/>
                  </a:lnTo>
                  <a:lnTo>
                    <a:pt x="137" y="129"/>
                  </a:lnTo>
                  <a:lnTo>
                    <a:pt x="88" y="74"/>
                  </a:lnTo>
                  <a:moveTo>
                    <a:pt x="91" y="18"/>
                  </a:moveTo>
                  <a:lnTo>
                    <a:pt x="111" y="0"/>
                  </a:lnTo>
                  <a:lnTo>
                    <a:pt x="186" y="84"/>
                  </a:lnTo>
                  <a:lnTo>
                    <a:pt x="166" y="102"/>
                  </a:lnTo>
                  <a:lnTo>
                    <a:pt x="9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$ḻídê">
              <a:extLst>
                <a:ext uri="{FF2B5EF4-FFF2-40B4-BE49-F238E27FC236}">
                  <a16:creationId xmlns:a16="http://schemas.microsoft.com/office/drawing/2014/main" id="{827E070D-80BF-411F-9216-CBC7AD908DA7}"/>
                </a:ext>
              </a:extLst>
            </p:cNvPr>
            <p:cNvSpPr/>
            <p:nvPr/>
          </p:nvSpPr>
          <p:spPr bwMode="auto">
            <a:xfrm>
              <a:off x="6288088" y="2794001"/>
              <a:ext cx="428625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íşlíḍê">
              <a:extLst>
                <a:ext uri="{FF2B5EF4-FFF2-40B4-BE49-F238E27FC236}">
                  <a16:creationId xmlns:a16="http://schemas.microsoft.com/office/drawing/2014/main" id="{A7ED0177-8498-4890-AF84-4BB737FC3BB6}"/>
                </a:ext>
              </a:extLst>
            </p:cNvPr>
            <p:cNvSpPr/>
            <p:nvPr/>
          </p:nvSpPr>
          <p:spPr bwMode="auto">
            <a:xfrm>
              <a:off x="6354763" y="2951163"/>
              <a:ext cx="296863" cy="193675"/>
            </a:xfrm>
            <a:custGeom>
              <a:avLst/>
              <a:gdLst>
                <a:gd name="T0" fmla="*/ 167 w 216"/>
                <a:gd name="T1" fmla="*/ 4 h 141"/>
                <a:gd name="T2" fmla="*/ 125 w 216"/>
                <a:gd name="T3" fmla="*/ 68 h 141"/>
                <a:gd name="T4" fmla="*/ 131 w 216"/>
                <a:gd name="T5" fmla="*/ 83 h 141"/>
                <a:gd name="T6" fmla="*/ 107 w 216"/>
                <a:gd name="T7" fmla="*/ 105 h 141"/>
                <a:gd name="T8" fmla="*/ 84 w 216"/>
                <a:gd name="T9" fmla="*/ 83 h 141"/>
                <a:gd name="T10" fmla="*/ 85 w 216"/>
                <a:gd name="T11" fmla="*/ 78 h 141"/>
                <a:gd name="T12" fmla="*/ 57 w 216"/>
                <a:gd name="T13" fmla="*/ 62 h 141"/>
                <a:gd name="T14" fmla="*/ 30 w 216"/>
                <a:gd name="T15" fmla="*/ 66 h 141"/>
                <a:gd name="T16" fmla="*/ 0 w 216"/>
                <a:gd name="T17" fmla="*/ 93 h 141"/>
                <a:gd name="T18" fmla="*/ 0 w 216"/>
                <a:gd name="T19" fmla="*/ 121 h 141"/>
                <a:gd name="T20" fmla="*/ 21 w 216"/>
                <a:gd name="T21" fmla="*/ 141 h 141"/>
                <a:gd name="T22" fmla="*/ 195 w 216"/>
                <a:gd name="T23" fmla="*/ 141 h 141"/>
                <a:gd name="T24" fmla="*/ 216 w 216"/>
                <a:gd name="T25" fmla="*/ 121 h 141"/>
                <a:gd name="T26" fmla="*/ 216 w 216"/>
                <a:gd name="T27" fmla="*/ 19 h 141"/>
                <a:gd name="T28" fmla="*/ 188 w 216"/>
                <a:gd name="T29" fmla="*/ 0 h 141"/>
                <a:gd name="T30" fmla="*/ 174 w 216"/>
                <a:gd name="T31" fmla="*/ 5 h 141"/>
                <a:gd name="T32" fmla="*/ 167 w 216"/>
                <a:gd name="T33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141">
                  <a:moveTo>
                    <a:pt x="167" y="4"/>
                  </a:moveTo>
                  <a:cubicBezTo>
                    <a:pt x="125" y="68"/>
                    <a:pt x="125" y="68"/>
                    <a:pt x="125" y="68"/>
                  </a:cubicBezTo>
                  <a:cubicBezTo>
                    <a:pt x="129" y="72"/>
                    <a:pt x="131" y="77"/>
                    <a:pt x="131" y="83"/>
                  </a:cubicBezTo>
                  <a:cubicBezTo>
                    <a:pt x="130" y="95"/>
                    <a:pt x="119" y="105"/>
                    <a:pt x="107" y="105"/>
                  </a:cubicBezTo>
                  <a:cubicBezTo>
                    <a:pt x="95" y="104"/>
                    <a:pt x="85" y="95"/>
                    <a:pt x="84" y="83"/>
                  </a:cubicBezTo>
                  <a:cubicBezTo>
                    <a:pt x="84" y="81"/>
                    <a:pt x="85" y="80"/>
                    <a:pt x="85" y="78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0" y="69"/>
                    <a:pt x="39" y="71"/>
                    <a:pt x="30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2"/>
                    <a:pt x="10" y="141"/>
                    <a:pt x="21" y="141"/>
                  </a:cubicBezTo>
                  <a:cubicBezTo>
                    <a:pt x="195" y="141"/>
                    <a:pt x="195" y="141"/>
                    <a:pt x="195" y="141"/>
                  </a:cubicBezTo>
                  <a:cubicBezTo>
                    <a:pt x="206" y="141"/>
                    <a:pt x="216" y="132"/>
                    <a:pt x="216" y="1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4" y="3"/>
                    <a:pt x="179" y="5"/>
                    <a:pt x="174" y="5"/>
                  </a:cubicBezTo>
                  <a:cubicBezTo>
                    <a:pt x="171" y="5"/>
                    <a:pt x="169" y="5"/>
                    <a:pt x="167" y="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îś1iďê">
              <a:extLst>
                <a:ext uri="{FF2B5EF4-FFF2-40B4-BE49-F238E27FC236}">
                  <a16:creationId xmlns:a16="http://schemas.microsoft.com/office/drawing/2014/main" id="{48837364-1E07-4349-A3D0-3D485022B927}"/>
                </a:ext>
              </a:extLst>
            </p:cNvPr>
            <p:cNvSpPr/>
            <p:nvPr/>
          </p:nvSpPr>
          <p:spPr bwMode="auto">
            <a:xfrm>
              <a:off x="6354763" y="2870201"/>
              <a:ext cx="296863" cy="180975"/>
            </a:xfrm>
            <a:custGeom>
              <a:avLst/>
              <a:gdLst>
                <a:gd name="T0" fmla="*/ 41 w 216"/>
                <a:gd name="T1" fmla="*/ 82 h 131"/>
                <a:gd name="T2" fmla="*/ 64 w 216"/>
                <a:gd name="T3" fmla="*/ 105 h 131"/>
                <a:gd name="T4" fmla="*/ 64 w 216"/>
                <a:gd name="T5" fmla="*/ 105 h 131"/>
                <a:gd name="T6" fmla="*/ 64 w 216"/>
                <a:gd name="T7" fmla="*/ 108 h 131"/>
                <a:gd name="T8" fmla="*/ 93 w 216"/>
                <a:gd name="T9" fmla="*/ 124 h 131"/>
                <a:gd name="T10" fmla="*/ 108 w 216"/>
                <a:gd name="T11" fmla="*/ 119 h 131"/>
                <a:gd name="T12" fmla="*/ 113 w 216"/>
                <a:gd name="T13" fmla="*/ 119 h 131"/>
                <a:gd name="T14" fmla="*/ 155 w 216"/>
                <a:gd name="T15" fmla="*/ 54 h 131"/>
                <a:gd name="T16" fmla="*/ 160 w 216"/>
                <a:gd name="T17" fmla="*/ 22 h 131"/>
                <a:gd name="T18" fmla="*/ 192 w 216"/>
                <a:gd name="T19" fmla="*/ 27 h 131"/>
                <a:gd name="T20" fmla="*/ 196 w 216"/>
                <a:gd name="T21" fmla="*/ 41 h 131"/>
                <a:gd name="T22" fmla="*/ 196 w 216"/>
                <a:gd name="T23" fmla="*/ 46 h 131"/>
                <a:gd name="T24" fmla="*/ 216 w 216"/>
                <a:gd name="T25" fmla="*/ 59 h 131"/>
                <a:gd name="T26" fmla="*/ 216 w 216"/>
                <a:gd name="T27" fmla="*/ 21 h 131"/>
                <a:gd name="T28" fmla="*/ 195 w 216"/>
                <a:gd name="T29" fmla="*/ 0 h 131"/>
                <a:gd name="T30" fmla="*/ 21 w 216"/>
                <a:gd name="T31" fmla="*/ 0 h 131"/>
                <a:gd name="T32" fmla="*/ 0 w 216"/>
                <a:gd name="T33" fmla="*/ 21 h 131"/>
                <a:gd name="T34" fmla="*/ 0 w 216"/>
                <a:gd name="T35" fmla="*/ 131 h 131"/>
                <a:gd name="T36" fmla="*/ 20 w 216"/>
                <a:gd name="T37" fmla="*/ 113 h 131"/>
                <a:gd name="T38" fmla="*/ 18 w 216"/>
                <a:gd name="T39" fmla="*/ 105 h 131"/>
                <a:gd name="T40" fmla="*/ 41 w 216"/>
                <a:gd name="T41" fmla="*/ 8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131">
                  <a:moveTo>
                    <a:pt x="41" y="82"/>
                  </a:moveTo>
                  <a:cubicBezTo>
                    <a:pt x="54" y="82"/>
                    <a:pt x="64" y="92"/>
                    <a:pt x="6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06"/>
                    <a:pt x="64" y="107"/>
                    <a:pt x="64" y="108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7" y="120"/>
                    <a:pt x="102" y="118"/>
                    <a:pt x="108" y="119"/>
                  </a:cubicBezTo>
                  <a:cubicBezTo>
                    <a:pt x="109" y="119"/>
                    <a:pt x="111" y="119"/>
                    <a:pt x="113" y="119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47" y="44"/>
                    <a:pt x="150" y="29"/>
                    <a:pt x="160" y="22"/>
                  </a:cubicBezTo>
                  <a:cubicBezTo>
                    <a:pt x="170" y="15"/>
                    <a:pt x="185" y="17"/>
                    <a:pt x="192" y="27"/>
                  </a:cubicBezTo>
                  <a:cubicBezTo>
                    <a:pt x="195" y="31"/>
                    <a:pt x="196" y="36"/>
                    <a:pt x="196" y="41"/>
                  </a:cubicBezTo>
                  <a:cubicBezTo>
                    <a:pt x="196" y="43"/>
                    <a:pt x="196" y="44"/>
                    <a:pt x="196" y="46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21"/>
                    <a:pt x="216" y="21"/>
                    <a:pt x="216" y="21"/>
                  </a:cubicBezTo>
                  <a:cubicBezTo>
                    <a:pt x="216" y="10"/>
                    <a:pt x="207" y="0"/>
                    <a:pt x="19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19" y="110"/>
                    <a:pt x="18" y="107"/>
                    <a:pt x="18" y="105"/>
                  </a:cubicBezTo>
                  <a:cubicBezTo>
                    <a:pt x="18" y="92"/>
                    <a:pt x="29" y="82"/>
                    <a:pt x="41" y="8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ṧļîḍé">
              <a:extLst>
                <a:ext uri="{FF2B5EF4-FFF2-40B4-BE49-F238E27FC236}">
                  <a16:creationId xmlns:a16="http://schemas.microsoft.com/office/drawing/2014/main" id="{803C6052-0205-4CCA-8835-DCB7C4F54885}"/>
                </a:ext>
              </a:extLst>
            </p:cNvPr>
            <p:cNvSpPr/>
            <p:nvPr/>
          </p:nvSpPr>
          <p:spPr bwMode="auto">
            <a:xfrm>
              <a:off x="5745163" y="3271838"/>
              <a:ext cx="430213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ïšḻîḓê">
              <a:extLst>
                <a:ext uri="{FF2B5EF4-FFF2-40B4-BE49-F238E27FC236}">
                  <a16:creationId xmlns:a16="http://schemas.microsoft.com/office/drawing/2014/main" id="{3FB10B55-ECCF-44C7-90DB-8F49C6A7D107}"/>
                </a:ext>
              </a:extLst>
            </p:cNvPr>
            <p:cNvSpPr/>
            <p:nvPr/>
          </p:nvSpPr>
          <p:spPr bwMode="auto">
            <a:xfrm>
              <a:off x="5822951" y="3348038"/>
              <a:ext cx="276225" cy="276225"/>
            </a:xfrm>
            <a:custGeom>
              <a:avLst/>
              <a:gdLst>
                <a:gd name="T0" fmla="*/ 195 w 201"/>
                <a:gd name="T1" fmla="*/ 1 h 201"/>
                <a:gd name="T2" fmla="*/ 3 w 201"/>
                <a:gd name="T3" fmla="*/ 105 h 201"/>
                <a:gd name="T4" fmla="*/ 1 w 201"/>
                <a:gd name="T5" fmla="*/ 110 h 201"/>
                <a:gd name="T6" fmla="*/ 3 w 201"/>
                <a:gd name="T7" fmla="*/ 112 h 201"/>
                <a:gd name="T8" fmla="*/ 36 w 201"/>
                <a:gd name="T9" fmla="*/ 125 h 201"/>
                <a:gd name="T10" fmla="*/ 40 w 201"/>
                <a:gd name="T11" fmla="*/ 129 h 201"/>
                <a:gd name="T12" fmla="*/ 65 w 201"/>
                <a:gd name="T13" fmla="*/ 181 h 201"/>
                <a:gd name="T14" fmla="*/ 70 w 201"/>
                <a:gd name="T15" fmla="*/ 182 h 201"/>
                <a:gd name="T16" fmla="*/ 66 w 201"/>
                <a:gd name="T17" fmla="*/ 138 h 201"/>
                <a:gd name="T18" fmla="*/ 70 w 201"/>
                <a:gd name="T19" fmla="*/ 129 h 201"/>
                <a:gd name="T20" fmla="*/ 169 w 201"/>
                <a:gd name="T21" fmla="*/ 32 h 201"/>
                <a:gd name="T22" fmla="*/ 171 w 201"/>
                <a:gd name="T23" fmla="*/ 31 h 201"/>
                <a:gd name="T24" fmla="*/ 173 w 201"/>
                <a:gd name="T25" fmla="*/ 34 h 201"/>
                <a:gd name="T26" fmla="*/ 173 w 201"/>
                <a:gd name="T27" fmla="*/ 35 h 201"/>
                <a:gd name="T28" fmla="*/ 87 w 201"/>
                <a:gd name="T29" fmla="*/ 140 h 201"/>
                <a:gd name="T30" fmla="*/ 84 w 201"/>
                <a:gd name="T31" fmla="*/ 148 h 201"/>
                <a:gd name="T32" fmla="*/ 78 w 201"/>
                <a:gd name="T33" fmla="*/ 186 h 201"/>
                <a:gd name="T34" fmla="*/ 83 w 201"/>
                <a:gd name="T35" fmla="*/ 187 h 201"/>
                <a:gd name="T36" fmla="*/ 102 w 201"/>
                <a:gd name="T37" fmla="*/ 166 h 201"/>
                <a:gd name="T38" fmla="*/ 107 w 201"/>
                <a:gd name="T39" fmla="*/ 165 h 201"/>
                <a:gd name="T40" fmla="*/ 155 w 201"/>
                <a:gd name="T41" fmla="*/ 200 h 201"/>
                <a:gd name="T42" fmla="*/ 161 w 201"/>
                <a:gd name="T43" fmla="*/ 198 h 201"/>
                <a:gd name="T44" fmla="*/ 161 w 201"/>
                <a:gd name="T45" fmla="*/ 197 h 201"/>
                <a:gd name="T46" fmla="*/ 200 w 201"/>
                <a:gd name="T47" fmla="*/ 5 h 201"/>
                <a:gd name="T48" fmla="*/ 197 w 201"/>
                <a:gd name="T49" fmla="*/ 1 h 201"/>
                <a:gd name="T50" fmla="*/ 195 w 201"/>
                <a:gd name="T51" fmla="*/ 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01">
                  <a:moveTo>
                    <a:pt x="195" y="1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1" y="106"/>
                    <a:pt x="0" y="108"/>
                    <a:pt x="1" y="110"/>
                  </a:cubicBezTo>
                  <a:cubicBezTo>
                    <a:pt x="1" y="111"/>
                    <a:pt x="2" y="112"/>
                    <a:pt x="3" y="112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8" y="125"/>
                    <a:pt x="39" y="127"/>
                    <a:pt x="40" y="129"/>
                  </a:cubicBezTo>
                  <a:cubicBezTo>
                    <a:pt x="65" y="181"/>
                    <a:pt x="65" y="181"/>
                    <a:pt x="65" y="181"/>
                  </a:cubicBezTo>
                  <a:cubicBezTo>
                    <a:pt x="66" y="183"/>
                    <a:pt x="70" y="184"/>
                    <a:pt x="70" y="182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5"/>
                    <a:pt x="68" y="132"/>
                    <a:pt x="70" y="129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1" y="31"/>
                    <a:pt x="171" y="31"/>
                  </a:cubicBezTo>
                  <a:cubicBezTo>
                    <a:pt x="173" y="32"/>
                    <a:pt x="173" y="33"/>
                    <a:pt x="173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42"/>
                    <a:pt x="84" y="145"/>
                    <a:pt x="84" y="148"/>
                  </a:cubicBezTo>
                  <a:cubicBezTo>
                    <a:pt x="78" y="186"/>
                    <a:pt x="78" y="186"/>
                    <a:pt x="78" y="186"/>
                  </a:cubicBezTo>
                  <a:cubicBezTo>
                    <a:pt x="79" y="189"/>
                    <a:pt x="81" y="190"/>
                    <a:pt x="83" y="187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3" y="164"/>
                    <a:pt x="106" y="164"/>
                    <a:pt x="107" y="165"/>
                  </a:cubicBezTo>
                  <a:cubicBezTo>
                    <a:pt x="155" y="200"/>
                    <a:pt x="155" y="200"/>
                    <a:pt x="155" y="200"/>
                  </a:cubicBezTo>
                  <a:cubicBezTo>
                    <a:pt x="157" y="201"/>
                    <a:pt x="159" y="200"/>
                    <a:pt x="161" y="198"/>
                  </a:cubicBezTo>
                  <a:cubicBezTo>
                    <a:pt x="161" y="198"/>
                    <a:pt x="161" y="198"/>
                    <a:pt x="161" y="197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3"/>
                    <a:pt x="199" y="1"/>
                    <a:pt x="197" y="1"/>
                  </a:cubicBezTo>
                  <a:cubicBezTo>
                    <a:pt x="196" y="0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îṩlïḍê">
              <a:extLst>
                <a:ext uri="{FF2B5EF4-FFF2-40B4-BE49-F238E27FC236}">
                  <a16:creationId xmlns:a16="http://schemas.microsoft.com/office/drawing/2014/main" id="{65B1CF17-E492-4467-AD4C-3D30DAE55FA1}"/>
                </a:ext>
              </a:extLst>
            </p:cNvPr>
            <p:cNvSpPr/>
            <p:nvPr/>
          </p:nvSpPr>
          <p:spPr bwMode="auto">
            <a:xfrm>
              <a:off x="8413751" y="5181601"/>
              <a:ext cx="95250" cy="63500"/>
            </a:xfrm>
            <a:custGeom>
              <a:avLst/>
              <a:gdLst>
                <a:gd name="T0" fmla="*/ 8 w 69"/>
                <a:gd name="T1" fmla="*/ 42 h 46"/>
                <a:gd name="T2" fmla="*/ 63 w 69"/>
                <a:gd name="T3" fmla="*/ 41 h 46"/>
                <a:gd name="T4" fmla="*/ 68 w 69"/>
                <a:gd name="T5" fmla="*/ 35 h 46"/>
                <a:gd name="T6" fmla="*/ 67 w 69"/>
                <a:gd name="T7" fmla="*/ 33 h 46"/>
                <a:gd name="T8" fmla="*/ 50 w 69"/>
                <a:gd name="T9" fmla="*/ 1 h 46"/>
                <a:gd name="T10" fmla="*/ 49 w 69"/>
                <a:gd name="T11" fmla="*/ 0 h 46"/>
                <a:gd name="T12" fmla="*/ 48 w 69"/>
                <a:gd name="T13" fmla="*/ 0 h 46"/>
                <a:gd name="T14" fmla="*/ 25 w 69"/>
                <a:gd name="T15" fmla="*/ 9 h 46"/>
                <a:gd name="T16" fmla="*/ 12 w 69"/>
                <a:gd name="T17" fmla="*/ 10 h 46"/>
                <a:gd name="T18" fmla="*/ 0 w 69"/>
                <a:gd name="T19" fmla="*/ 7 h 46"/>
                <a:gd name="T20" fmla="*/ 8 w 69"/>
                <a:gd name="T21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6">
                  <a:moveTo>
                    <a:pt x="8" y="42"/>
                  </a:moveTo>
                  <a:cubicBezTo>
                    <a:pt x="27" y="45"/>
                    <a:pt x="45" y="46"/>
                    <a:pt x="63" y="41"/>
                  </a:cubicBezTo>
                  <a:cubicBezTo>
                    <a:pt x="65" y="40"/>
                    <a:pt x="69" y="38"/>
                    <a:pt x="68" y="35"/>
                  </a:cubicBezTo>
                  <a:cubicBezTo>
                    <a:pt x="68" y="34"/>
                    <a:pt x="68" y="33"/>
                    <a:pt x="67" y="33"/>
                  </a:cubicBezTo>
                  <a:cubicBezTo>
                    <a:pt x="60" y="23"/>
                    <a:pt x="55" y="12"/>
                    <a:pt x="50" y="1"/>
                  </a:cubicBezTo>
                  <a:cubicBezTo>
                    <a:pt x="50" y="1"/>
                    <a:pt x="50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0" y="2"/>
                    <a:pt x="33" y="7"/>
                    <a:pt x="25" y="9"/>
                  </a:cubicBezTo>
                  <a:cubicBezTo>
                    <a:pt x="21" y="10"/>
                    <a:pt x="16" y="11"/>
                    <a:pt x="12" y="10"/>
                  </a:cubicBezTo>
                  <a:cubicBezTo>
                    <a:pt x="9" y="10"/>
                    <a:pt x="4" y="7"/>
                    <a:pt x="0" y="7"/>
                  </a:cubicBezTo>
                  <a:cubicBezTo>
                    <a:pt x="2" y="19"/>
                    <a:pt x="7" y="30"/>
                    <a:pt x="8" y="4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íṥ1îḋè">
              <a:extLst>
                <a:ext uri="{FF2B5EF4-FFF2-40B4-BE49-F238E27FC236}">
                  <a16:creationId xmlns:a16="http://schemas.microsoft.com/office/drawing/2014/main" id="{2BE6B824-6575-4358-93FF-1314AC5326B9}"/>
                </a:ext>
              </a:extLst>
            </p:cNvPr>
            <p:cNvSpPr/>
            <p:nvPr/>
          </p:nvSpPr>
          <p:spPr bwMode="auto">
            <a:xfrm>
              <a:off x="8869363" y="5113338"/>
              <a:ext cx="71438" cy="85725"/>
            </a:xfrm>
            <a:custGeom>
              <a:avLst/>
              <a:gdLst>
                <a:gd name="T0" fmla="*/ 20 w 52"/>
                <a:gd name="T1" fmla="*/ 62 h 62"/>
                <a:gd name="T2" fmla="*/ 52 w 52"/>
                <a:gd name="T3" fmla="*/ 32 h 62"/>
                <a:gd name="T4" fmla="*/ 52 w 52"/>
                <a:gd name="T5" fmla="*/ 30 h 62"/>
                <a:gd name="T6" fmla="*/ 51 w 52"/>
                <a:gd name="T7" fmla="*/ 27 h 62"/>
                <a:gd name="T8" fmla="*/ 26 w 52"/>
                <a:gd name="T9" fmla="*/ 0 h 62"/>
                <a:gd name="T10" fmla="*/ 12 w 52"/>
                <a:gd name="T11" fmla="*/ 13 h 62"/>
                <a:gd name="T12" fmla="*/ 0 w 52"/>
                <a:gd name="T13" fmla="*/ 26 h 62"/>
                <a:gd name="T14" fmla="*/ 5 w 52"/>
                <a:gd name="T15" fmla="*/ 34 h 62"/>
                <a:gd name="T16" fmla="*/ 11 w 52"/>
                <a:gd name="T17" fmla="*/ 43 h 62"/>
                <a:gd name="T18" fmla="*/ 20 w 52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2">
                  <a:moveTo>
                    <a:pt x="20" y="62"/>
                  </a:moveTo>
                  <a:cubicBezTo>
                    <a:pt x="32" y="54"/>
                    <a:pt x="44" y="45"/>
                    <a:pt x="52" y="32"/>
                  </a:cubicBezTo>
                  <a:cubicBezTo>
                    <a:pt x="52" y="32"/>
                    <a:pt x="52" y="31"/>
                    <a:pt x="52" y="30"/>
                  </a:cubicBezTo>
                  <a:cubicBezTo>
                    <a:pt x="52" y="29"/>
                    <a:pt x="52" y="28"/>
                    <a:pt x="51" y="27"/>
                  </a:cubicBezTo>
                  <a:cubicBezTo>
                    <a:pt x="45" y="17"/>
                    <a:pt x="36" y="7"/>
                    <a:pt x="26" y="0"/>
                  </a:cubicBezTo>
                  <a:cubicBezTo>
                    <a:pt x="21" y="4"/>
                    <a:pt x="16" y="8"/>
                    <a:pt x="12" y="13"/>
                  </a:cubicBezTo>
                  <a:cubicBezTo>
                    <a:pt x="9" y="16"/>
                    <a:pt x="0" y="21"/>
                    <a:pt x="0" y="26"/>
                  </a:cubicBezTo>
                  <a:cubicBezTo>
                    <a:pt x="0" y="29"/>
                    <a:pt x="3" y="32"/>
                    <a:pt x="5" y="34"/>
                  </a:cubicBezTo>
                  <a:cubicBezTo>
                    <a:pt x="7" y="37"/>
                    <a:pt x="9" y="40"/>
                    <a:pt x="11" y="43"/>
                  </a:cubicBezTo>
                  <a:cubicBezTo>
                    <a:pt x="11" y="45"/>
                    <a:pt x="21" y="62"/>
                    <a:pt x="20" y="6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íṥļîḓê">
              <a:extLst>
                <a:ext uri="{FF2B5EF4-FFF2-40B4-BE49-F238E27FC236}">
                  <a16:creationId xmlns:a16="http://schemas.microsoft.com/office/drawing/2014/main" id="{EA1CB57A-3836-43A4-A70C-08DC13ECF666}"/>
                </a:ext>
              </a:extLst>
            </p:cNvPr>
            <p:cNvSpPr/>
            <p:nvPr/>
          </p:nvSpPr>
          <p:spPr bwMode="auto">
            <a:xfrm>
              <a:off x="8267701" y="5208588"/>
              <a:ext cx="255588" cy="122238"/>
            </a:xfrm>
            <a:custGeom>
              <a:avLst/>
              <a:gdLst>
                <a:gd name="T0" fmla="*/ 186 w 186"/>
                <a:gd name="T1" fmla="*/ 60 h 89"/>
                <a:gd name="T2" fmla="*/ 183 w 186"/>
                <a:gd name="T3" fmla="*/ 68 h 89"/>
                <a:gd name="T4" fmla="*/ 179 w 186"/>
                <a:gd name="T5" fmla="*/ 71 h 89"/>
                <a:gd name="T6" fmla="*/ 99 w 186"/>
                <a:gd name="T7" fmla="*/ 78 h 89"/>
                <a:gd name="T8" fmla="*/ 83 w 186"/>
                <a:gd name="T9" fmla="*/ 84 h 89"/>
                <a:gd name="T10" fmla="*/ 64 w 186"/>
                <a:gd name="T11" fmla="*/ 87 h 89"/>
                <a:gd name="T12" fmla="*/ 37 w 186"/>
                <a:gd name="T13" fmla="*/ 89 h 89"/>
                <a:gd name="T14" fmla="*/ 17 w 186"/>
                <a:gd name="T15" fmla="*/ 87 h 89"/>
                <a:gd name="T16" fmla="*/ 1 w 186"/>
                <a:gd name="T17" fmla="*/ 75 h 89"/>
                <a:gd name="T18" fmla="*/ 1 w 186"/>
                <a:gd name="T19" fmla="*/ 66 h 89"/>
                <a:gd name="T20" fmla="*/ 2 w 186"/>
                <a:gd name="T21" fmla="*/ 63 h 89"/>
                <a:gd name="T22" fmla="*/ 8 w 186"/>
                <a:gd name="T23" fmla="*/ 58 h 89"/>
                <a:gd name="T24" fmla="*/ 18 w 186"/>
                <a:gd name="T25" fmla="*/ 52 h 89"/>
                <a:gd name="T26" fmla="*/ 32 w 186"/>
                <a:gd name="T27" fmla="*/ 45 h 89"/>
                <a:gd name="T28" fmla="*/ 43 w 186"/>
                <a:gd name="T29" fmla="*/ 42 h 89"/>
                <a:gd name="T30" fmla="*/ 76 w 186"/>
                <a:gd name="T31" fmla="*/ 18 h 89"/>
                <a:gd name="T32" fmla="*/ 88 w 186"/>
                <a:gd name="T33" fmla="*/ 4 h 89"/>
                <a:gd name="T34" fmla="*/ 93 w 186"/>
                <a:gd name="T35" fmla="*/ 1 h 89"/>
                <a:gd name="T36" fmla="*/ 98 w 186"/>
                <a:gd name="T37" fmla="*/ 0 h 89"/>
                <a:gd name="T38" fmla="*/ 133 w 186"/>
                <a:gd name="T39" fmla="*/ 12 h 89"/>
                <a:gd name="T40" fmla="*/ 141 w 186"/>
                <a:gd name="T41" fmla="*/ 17 h 89"/>
                <a:gd name="T42" fmla="*/ 165 w 186"/>
                <a:gd name="T43" fmla="*/ 14 h 89"/>
                <a:gd name="T44" fmla="*/ 169 w 186"/>
                <a:gd name="T45" fmla="*/ 8 h 89"/>
                <a:gd name="T46" fmla="*/ 177 w 186"/>
                <a:gd name="T47" fmla="*/ 6 h 89"/>
                <a:gd name="T48" fmla="*/ 179 w 186"/>
                <a:gd name="T49" fmla="*/ 9 h 89"/>
                <a:gd name="T50" fmla="*/ 181 w 186"/>
                <a:gd name="T51" fmla="*/ 37 h 89"/>
                <a:gd name="T52" fmla="*/ 181 w 186"/>
                <a:gd name="T53" fmla="*/ 42 h 89"/>
                <a:gd name="T54" fmla="*/ 184 w 186"/>
                <a:gd name="T55" fmla="*/ 46 h 89"/>
                <a:gd name="T56" fmla="*/ 184 w 186"/>
                <a:gd name="T57" fmla="*/ 47 h 89"/>
                <a:gd name="T58" fmla="*/ 186 w 186"/>
                <a:gd name="T59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89">
                  <a:moveTo>
                    <a:pt x="186" y="60"/>
                  </a:moveTo>
                  <a:cubicBezTo>
                    <a:pt x="186" y="63"/>
                    <a:pt x="185" y="66"/>
                    <a:pt x="183" y="68"/>
                  </a:cubicBezTo>
                  <a:cubicBezTo>
                    <a:pt x="182" y="69"/>
                    <a:pt x="181" y="70"/>
                    <a:pt x="179" y="71"/>
                  </a:cubicBezTo>
                  <a:cubicBezTo>
                    <a:pt x="153" y="80"/>
                    <a:pt x="124" y="69"/>
                    <a:pt x="99" y="78"/>
                  </a:cubicBezTo>
                  <a:cubicBezTo>
                    <a:pt x="94" y="79"/>
                    <a:pt x="89" y="82"/>
                    <a:pt x="83" y="84"/>
                  </a:cubicBezTo>
                  <a:cubicBezTo>
                    <a:pt x="77" y="86"/>
                    <a:pt x="71" y="87"/>
                    <a:pt x="64" y="87"/>
                  </a:cubicBezTo>
                  <a:cubicBezTo>
                    <a:pt x="55" y="88"/>
                    <a:pt x="46" y="89"/>
                    <a:pt x="37" y="89"/>
                  </a:cubicBezTo>
                  <a:cubicBezTo>
                    <a:pt x="30" y="89"/>
                    <a:pt x="24" y="89"/>
                    <a:pt x="17" y="87"/>
                  </a:cubicBezTo>
                  <a:cubicBezTo>
                    <a:pt x="10" y="85"/>
                    <a:pt x="5" y="81"/>
                    <a:pt x="1" y="75"/>
                  </a:cubicBezTo>
                  <a:cubicBezTo>
                    <a:pt x="0" y="72"/>
                    <a:pt x="0" y="69"/>
                    <a:pt x="1" y="66"/>
                  </a:cubicBezTo>
                  <a:cubicBezTo>
                    <a:pt x="1" y="65"/>
                    <a:pt x="2" y="64"/>
                    <a:pt x="2" y="63"/>
                  </a:cubicBezTo>
                  <a:cubicBezTo>
                    <a:pt x="4" y="61"/>
                    <a:pt x="6" y="60"/>
                    <a:pt x="8" y="5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2" y="49"/>
                    <a:pt x="27" y="47"/>
                    <a:pt x="32" y="45"/>
                  </a:cubicBezTo>
                  <a:cubicBezTo>
                    <a:pt x="35" y="44"/>
                    <a:pt x="39" y="43"/>
                    <a:pt x="43" y="42"/>
                  </a:cubicBezTo>
                  <a:cubicBezTo>
                    <a:pt x="56" y="38"/>
                    <a:pt x="66" y="28"/>
                    <a:pt x="76" y="1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90" y="3"/>
                    <a:pt x="91" y="1"/>
                    <a:pt x="93" y="1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111" y="1"/>
                    <a:pt x="122" y="5"/>
                    <a:pt x="133" y="12"/>
                  </a:cubicBezTo>
                  <a:cubicBezTo>
                    <a:pt x="136" y="14"/>
                    <a:pt x="138" y="15"/>
                    <a:pt x="141" y="17"/>
                  </a:cubicBezTo>
                  <a:cubicBezTo>
                    <a:pt x="150" y="19"/>
                    <a:pt x="158" y="18"/>
                    <a:pt x="165" y="14"/>
                  </a:cubicBezTo>
                  <a:cubicBezTo>
                    <a:pt x="169" y="12"/>
                    <a:pt x="168" y="11"/>
                    <a:pt x="169" y="8"/>
                  </a:cubicBezTo>
                  <a:cubicBezTo>
                    <a:pt x="171" y="5"/>
                    <a:pt x="174" y="3"/>
                    <a:pt x="177" y="6"/>
                  </a:cubicBezTo>
                  <a:cubicBezTo>
                    <a:pt x="178" y="7"/>
                    <a:pt x="179" y="8"/>
                    <a:pt x="179" y="9"/>
                  </a:cubicBezTo>
                  <a:cubicBezTo>
                    <a:pt x="182" y="18"/>
                    <a:pt x="181" y="28"/>
                    <a:pt x="181" y="37"/>
                  </a:cubicBezTo>
                  <a:cubicBezTo>
                    <a:pt x="180" y="39"/>
                    <a:pt x="181" y="40"/>
                    <a:pt x="181" y="42"/>
                  </a:cubicBezTo>
                  <a:cubicBezTo>
                    <a:pt x="182" y="43"/>
                    <a:pt x="183" y="44"/>
                    <a:pt x="184" y="46"/>
                  </a:cubicBezTo>
                  <a:cubicBezTo>
                    <a:pt x="184" y="46"/>
                    <a:pt x="184" y="46"/>
                    <a:pt x="184" y="47"/>
                  </a:cubicBezTo>
                  <a:cubicBezTo>
                    <a:pt x="186" y="51"/>
                    <a:pt x="186" y="56"/>
                    <a:pt x="186" y="60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iṣľíḓe">
              <a:extLst>
                <a:ext uri="{FF2B5EF4-FFF2-40B4-BE49-F238E27FC236}">
                  <a16:creationId xmlns:a16="http://schemas.microsoft.com/office/drawing/2014/main" id="{51DF5038-B466-4D74-BF78-31C22F0413D6}"/>
                </a:ext>
              </a:extLst>
            </p:cNvPr>
            <p:cNvSpPr/>
            <p:nvPr/>
          </p:nvSpPr>
          <p:spPr bwMode="auto">
            <a:xfrm>
              <a:off x="8267701" y="5272088"/>
              <a:ext cx="255588" cy="58738"/>
            </a:xfrm>
            <a:custGeom>
              <a:avLst/>
              <a:gdLst>
                <a:gd name="T0" fmla="*/ 186 w 186"/>
                <a:gd name="T1" fmla="*/ 13 h 42"/>
                <a:gd name="T2" fmla="*/ 183 w 186"/>
                <a:gd name="T3" fmla="*/ 21 h 42"/>
                <a:gd name="T4" fmla="*/ 179 w 186"/>
                <a:gd name="T5" fmla="*/ 24 h 42"/>
                <a:gd name="T6" fmla="*/ 99 w 186"/>
                <a:gd name="T7" fmla="*/ 31 h 42"/>
                <a:gd name="T8" fmla="*/ 83 w 186"/>
                <a:gd name="T9" fmla="*/ 37 h 42"/>
                <a:gd name="T10" fmla="*/ 64 w 186"/>
                <a:gd name="T11" fmla="*/ 40 h 42"/>
                <a:gd name="T12" fmla="*/ 37 w 186"/>
                <a:gd name="T13" fmla="*/ 42 h 42"/>
                <a:gd name="T14" fmla="*/ 17 w 186"/>
                <a:gd name="T15" fmla="*/ 40 h 42"/>
                <a:gd name="T16" fmla="*/ 1 w 186"/>
                <a:gd name="T17" fmla="*/ 28 h 42"/>
                <a:gd name="T18" fmla="*/ 1 w 186"/>
                <a:gd name="T19" fmla="*/ 19 h 42"/>
                <a:gd name="T20" fmla="*/ 2 w 186"/>
                <a:gd name="T21" fmla="*/ 16 h 42"/>
                <a:gd name="T22" fmla="*/ 6 w 186"/>
                <a:gd name="T23" fmla="*/ 25 h 42"/>
                <a:gd name="T24" fmla="*/ 18 w 186"/>
                <a:gd name="T25" fmla="*/ 33 h 42"/>
                <a:gd name="T26" fmla="*/ 29 w 186"/>
                <a:gd name="T27" fmla="*/ 32 h 42"/>
                <a:gd name="T28" fmla="*/ 98 w 186"/>
                <a:gd name="T29" fmla="*/ 18 h 42"/>
                <a:gd name="T30" fmla="*/ 121 w 186"/>
                <a:gd name="T31" fmla="*/ 9 h 42"/>
                <a:gd name="T32" fmla="*/ 146 w 186"/>
                <a:gd name="T33" fmla="*/ 7 h 42"/>
                <a:gd name="T34" fmla="*/ 184 w 186"/>
                <a:gd name="T35" fmla="*/ 0 h 42"/>
                <a:gd name="T36" fmla="*/ 186 w 186"/>
                <a:gd name="T3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2">
                  <a:moveTo>
                    <a:pt x="186" y="13"/>
                  </a:moveTo>
                  <a:cubicBezTo>
                    <a:pt x="186" y="16"/>
                    <a:pt x="185" y="19"/>
                    <a:pt x="183" y="21"/>
                  </a:cubicBezTo>
                  <a:cubicBezTo>
                    <a:pt x="182" y="22"/>
                    <a:pt x="181" y="23"/>
                    <a:pt x="179" y="24"/>
                  </a:cubicBezTo>
                  <a:cubicBezTo>
                    <a:pt x="153" y="33"/>
                    <a:pt x="124" y="22"/>
                    <a:pt x="99" y="31"/>
                  </a:cubicBezTo>
                  <a:cubicBezTo>
                    <a:pt x="94" y="32"/>
                    <a:pt x="89" y="35"/>
                    <a:pt x="83" y="37"/>
                  </a:cubicBezTo>
                  <a:cubicBezTo>
                    <a:pt x="77" y="39"/>
                    <a:pt x="71" y="40"/>
                    <a:pt x="64" y="40"/>
                  </a:cubicBezTo>
                  <a:cubicBezTo>
                    <a:pt x="55" y="41"/>
                    <a:pt x="46" y="42"/>
                    <a:pt x="37" y="42"/>
                  </a:cubicBezTo>
                  <a:cubicBezTo>
                    <a:pt x="30" y="42"/>
                    <a:pt x="24" y="42"/>
                    <a:pt x="17" y="40"/>
                  </a:cubicBezTo>
                  <a:cubicBezTo>
                    <a:pt x="10" y="38"/>
                    <a:pt x="5" y="34"/>
                    <a:pt x="1" y="28"/>
                  </a:cubicBezTo>
                  <a:cubicBezTo>
                    <a:pt x="0" y="25"/>
                    <a:pt x="0" y="22"/>
                    <a:pt x="1" y="19"/>
                  </a:cubicBezTo>
                  <a:cubicBezTo>
                    <a:pt x="1" y="18"/>
                    <a:pt x="2" y="17"/>
                    <a:pt x="2" y="16"/>
                  </a:cubicBezTo>
                  <a:cubicBezTo>
                    <a:pt x="4" y="19"/>
                    <a:pt x="5" y="23"/>
                    <a:pt x="6" y="25"/>
                  </a:cubicBezTo>
                  <a:cubicBezTo>
                    <a:pt x="8" y="29"/>
                    <a:pt x="13" y="32"/>
                    <a:pt x="18" y="33"/>
                  </a:cubicBezTo>
                  <a:cubicBezTo>
                    <a:pt x="21" y="34"/>
                    <a:pt x="25" y="33"/>
                    <a:pt x="29" y="32"/>
                  </a:cubicBezTo>
                  <a:cubicBezTo>
                    <a:pt x="52" y="26"/>
                    <a:pt x="76" y="26"/>
                    <a:pt x="98" y="18"/>
                  </a:cubicBezTo>
                  <a:cubicBezTo>
                    <a:pt x="106" y="14"/>
                    <a:pt x="113" y="11"/>
                    <a:pt x="121" y="9"/>
                  </a:cubicBezTo>
                  <a:cubicBezTo>
                    <a:pt x="129" y="8"/>
                    <a:pt x="137" y="7"/>
                    <a:pt x="146" y="7"/>
                  </a:cubicBezTo>
                  <a:cubicBezTo>
                    <a:pt x="159" y="6"/>
                    <a:pt x="171" y="2"/>
                    <a:pt x="184" y="0"/>
                  </a:cubicBezTo>
                  <a:cubicBezTo>
                    <a:pt x="186" y="4"/>
                    <a:pt x="186" y="9"/>
                    <a:pt x="186" y="13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íṩḷíḑè">
              <a:extLst>
                <a:ext uri="{FF2B5EF4-FFF2-40B4-BE49-F238E27FC236}">
                  <a16:creationId xmlns:a16="http://schemas.microsoft.com/office/drawing/2014/main" id="{2868D63A-4189-4090-8F4C-BC2282865AE5}"/>
                </a:ext>
              </a:extLst>
            </p:cNvPr>
            <p:cNvSpPr/>
            <p:nvPr/>
          </p:nvSpPr>
          <p:spPr bwMode="auto">
            <a:xfrm>
              <a:off x="8778876" y="5135563"/>
              <a:ext cx="200025" cy="192088"/>
            </a:xfrm>
            <a:custGeom>
              <a:avLst/>
              <a:gdLst>
                <a:gd name="T0" fmla="*/ 144 w 145"/>
                <a:gd name="T1" fmla="*/ 44 h 140"/>
                <a:gd name="T2" fmla="*/ 130 w 145"/>
                <a:gd name="T3" fmla="*/ 69 h 140"/>
                <a:gd name="T4" fmla="*/ 111 w 145"/>
                <a:gd name="T5" fmla="*/ 91 h 140"/>
                <a:gd name="T6" fmla="*/ 92 w 145"/>
                <a:gd name="T7" fmla="*/ 122 h 140"/>
                <a:gd name="T8" fmla="*/ 82 w 145"/>
                <a:gd name="T9" fmla="*/ 130 h 140"/>
                <a:gd name="T10" fmla="*/ 67 w 145"/>
                <a:gd name="T11" fmla="*/ 136 h 140"/>
                <a:gd name="T12" fmla="*/ 27 w 145"/>
                <a:gd name="T13" fmla="*/ 139 h 140"/>
                <a:gd name="T14" fmla="*/ 15 w 145"/>
                <a:gd name="T15" fmla="*/ 136 h 140"/>
                <a:gd name="T16" fmla="*/ 9 w 145"/>
                <a:gd name="T17" fmla="*/ 133 h 140"/>
                <a:gd name="T18" fmla="*/ 1 w 145"/>
                <a:gd name="T19" fmla="*/ 125 h 140"/>
                <a:gd name="T20" fmla="*/ 1 w 145"/>
                <a:gd name="T21" fmla="*/ 119 h 140"/>
                <a:gd name="T22" fmla="*/ 5 w 145"/>
                <a:gd name="T23" fmla="*/ 113 h 140"/>
                <a:gd name="T24" fmla="*/ 14 w 145"/>
                <a:gd name="T25" fmla="*/ 104 h 140"/>
                <a:gd name="T26" fmla="*/ 27 w 145"/>
                <a:gd name="T27" fmla="*/ 93 h 140"/>
                <a:gd name="T28" fmla="*/ 32 w 145"/>
                <a:gd name="T29" fmla="*/ 82 h 140"/>
                <a:gd name="T30" fmla="*/ 35 w 145"/>
                <a:gd name="T31" fmla="*/ 61 h 140"/>
                <a:gd name="T32" fmla="*/ 37 w 145"/>
                <a:gd name="T33" fmla="*/ 47 h 140"/>
                <a:gd name="T34" fmla="*/ 43 w 145"/>
                <a:gd name="T35" fmla="*/ 26 h 140"/>
                <a:gd name="T36" fmla="*/ 44 w 145"/>
                <a:gd name="T37" fmla="*/ 23 h 140"/>
                <a:gd name="T38" fmla="*/ 46 w 145"/>
                <a:gd name="T39" fmla="*/ 21 h 140"/>
                <a:gd name="T40" fmla="*/ 59 w 145"/>
                <a:gd name="T41" fmla="*/ 18 h 140"/>
                <a:gd name="T42" fmla="*/ 71 w 145"/>
                <a:gd name="T43" fmla="*/ 23 h 140"/>
                <a:gd name="T44" fmla="*/ 77 w 145"/>
                <a:gd name="T45" fmla="*/ 29 h 140"/>
                <a:gd name="T46" fmla="*/ 81 w 145"/>
                <a:gd name="T47" fmla="*/ 29 h 140"/>
                <a:gd name="T48" fmla="*/ 100 w 145"/>
                <a:gd name="T49" fmla="*/ 23 h 140"/>
                <a:gd name="T50" fmla="*/ 108 w 145"/>
                <a:gd name="T51" fmla="*/ 6 h 140"/>
                <a:gd name="T52" fmla="*/ 111 w 145"/>
                <a:gd name="T53" fmla="*/ 0 h 140"/>
                <a:gd name="T54" fmla="*/ 118 w 145"/>
                <a:gd name="T55" fmla="*/ 5 h 140"/>
                <a:gd name="T56" fmla="*/ 130 w 145"/>
                <a:gd name="T57" fmla="*/ 28 h 140"/>
                <a:gd name="T58" fmla="*/ 133 w 145"/>
                <a:gd name="T59" fmla="*/ 28 h 140"/>
                <a:gd name="T60" fmla="*/ 142 w 145"/>
                <a:gd name="T61" fmla="*/ 32 h 140"/>
                <a:gd name="T62" fmla="*/ 144 w 145"/>
                <a:gd name="T63" fmla="*/ 4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140">
                  <a:moveTo>
                    <a:pt x="144" y="44"/>
                  </a:moveTo>
                  <a:cubicBezTo>
                    <a:pt x="143" y="54"/>
                    <a:pt x="137" y="62"/>
                    <a:pt x="130" y="69"/>
                  </a:cubicBezTo>
                  <a:cubicBezTo>
                    <a:pt x="123" y="76"/>
                    <a:pt x="116" y="83"/>
                    <a:pt x="111" y="91"/>
                  </a:cubicBezTo>
                  <a:cubicBezTo>
                    <a:pt x="104" y="101"/>
                    <a:pt x="101" y="113"/>
                    <a:pt x="92" y="122"/>
                  </a:cubicBezTo>
                  <a:cubicBezTo>
                    <a:pt x="89" y="125"/>
                    <a:pt x="86" y="128"/>
                    <a:pt x="82" y="130"/>
                  </a:cubicBezTo>
                  <a:cubicBezTo>
                    <a:pt x="77" y="133"/>
                    <a:pt x="72" y="135"/>
                    <a:pt x="67" y="136"/>
                  </a:cubicBezTo>
                  <a:cubicBezTo>
                    <a:pt x="55" y="140"/>
                    <a:pt x="41" y="140"/>
                    <a:pt x="27" y="139"/>
                  </a:cubicBezTo>
                  <a:cubicBezTo>
                    <a:pt x="23" y="139"/>
                    <a:pt x="19" y="138"/>
                    <a:pt x="15" y="136"/>
                  </a:cubicBezTo>
                  <a:cubicBezTo>
                    <a:pt x="13" y="135"/>
                    <a:pt x="11" y="134"/>
                    <a:pt x="9" y="133"/>
                  </a:cubicBezTo>
                  <a:cubicBezTo>
                    <a:pt x="6" y="131"/>
                    <a:pt x="3" y="128"/>
                    <a:pt x="1" y="125"/>
                  </a:cubicBezTo>
                  <a:cubicBezTo>
                    <a:pt x="0" y="123"/>
                    <a:pt x="0" y="121"/>
                    <a:pt x="1" y="119"/>
                  </a:cubicBezTo>
                  <a:cubicBezTo>
                    <a:pt x="1" y="116"/>
                    <a:pt x="3" y="114"/>
                    <a:pt x="5" y="113"/>
                  </a:cubicBezTo>
                  <a:cubicBezTo>
                    <a:pt x="8" y="110"/>
                    <a:pt x="11" y="107"/>
                    <a:pt x="14" y="104"/>
                  </a:cubicBezTo>
                  <a:cubicBezTo>
                    <a:pt x="19" y="101"/>
                    <a:pt x="23" y="97"/>
                    <a:pt x="27" y="93"/>
                  </a:cubicBezTo>
                  <a:cubicBezTo>
                    <a:pt x="29" y="90"/>
                    <a:pt x="31" y="86"/>
                    <a:pt x="32" y="82"/>
                  </a:cubicBezTo>
                  <a:cubicBezTo>
                    <a:pt x="34" y="75"/>
                    <a:pt x="35" y="68"/>
                    <a:pt x="35" y="61"/>
                  </a:cubicBezTo>
                  <a:cubicBezTo>
                    <a:pt x="35" y="56"/>
                    <a:pt x="36" y="52"/>
                    <a:pt x="37" y="47"/>
                  </a:cubicBezTo>
                  <a:cubicBezTo>
                    <a:pt x="39" y="40"/>
                    <a:pt x="44" y="33"/>
                    <a:pt x="43" y="26"/>
                  </a:cubicBezTo>
                  <a:cubicBezTo>
                    <a:pt x="43" y="25"/>
                    <a:pt x="43" y="24"/>
                    <a:pt x="44" y="23"/>
                  </a:cubicBezTo>
                  <a:cubicBezTo>
                    <a:pt x="44" y="22"/>
                    <a:pt x="45" y="21"/>
                    <a:pt x="46" y="21"/>
                  </a:cubicBezTo>
                  <a:cubicBezTo>
                    <a:pt x="50" y="19"/>
                    <a:pt x="55" y="18"/>
                    <a:pt x="59" y="18"/>
                  </a:cubicBezTo>
                  <a:cubicBezTo>
                    <a:pt x="64" y="18"/>
                    <a:pt x="68" y="20"/>
                    <a:pt x="71" y="23"/>
                  </a:cubicBezTo>
                  <a:cubicBezTo>
                    <a:pt x="73" y="25"/>
                    <a:pt x="74" y="28"/>
                    <a:pt x="77" y="29"/>
                  </a:cubicBezTo>
                  <a:cubicBezTo>
                    <a:pt x="79" y="30"/>
                    <a:pt x="80" y="30"/>
                    <a:pt x="81" y="29"/>
                  </a:cubicBezTo>
                  <a:cubicBezTo>
                    <a:pt x="88" y="29"/>
                    <a:pt x="95" y="28"/>
                    <a:pt x="100" y="23"/>
                  </a:cubicBezTo>
                  <a:cubicBezTo>
                    <a:pt x="105" y="19"/>
                    <a:pt x="108" y="13"/>
                    <a:pt x="108" y="6"/>
                  </a:cubicBezTo>
                  <a:cubicBezTo>
                    <a:pt x="108" y="3"/>
                    <a:pt x="107" y="1"/>
                    <a:pt x="111" y="0"/>
                  </a:cubicBezTo>
                  <a:cubicBezTo>
                    <a:pt x="114" y="0"/>
                    <a:pt x="116" y="3"/>
                    <a:pt x="118" y="5"/>
                  </a:cubicBezTo>
                  <a:cubicBezTo>
                    <a:pt x="123" y="12"/>
                    <a:pt x="128" y="20"/>
                    <a:pt x="130" y="28"/>
                  </a:cubicBezTo>
                  <a:cubicBezTo>
                    <a:pt x="131" y="28"/>
                    <a:pt x="132" y="28"/>
                    <a:pt x="133" y="28"/>
                  </a:cubicBezTo>
                  <a:cubicBezTo>
                    <a:pt x="136" y="28"/>
                    <a:pt x="140" y="29"/>
                    <a:pt x="142" y="32"/>
                  </a:cubicBezTo>
                  <a:cubicBezTo>
                    <a:pt x="144" y="36"/>
                    <a:pt x="145" y="40"/>
                    <a:pt x="144" y="44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iṣlíḓê">
              <a:extLst>
                <a:ext uri="{FF2B5EF4-FFF2-40B4-BE49-F238E27FC236}">
                  <a16:creationId xmlns:a16="http://schemas.microsoft.com/office/drawing/2014/main" id="{DFBD3787-BB8B-4B37-9870-CB109969FAA4}"/>
                </a:ext>
              </a:extLst>
            </p:cNvPr>
            <p:cNvSpPr/>
            <p:nvPr/>
          </p:nvSpPr>
          <p:spPr bwMode="auto">
            <a:xfrm>
              <a:off x="8780463" y="5173663"/>
              <a:ext cx="198438" cy="153988"/>
            </a:xfrm>
            <a:custGeom>
              <a:avLst/>
              <a:gdLst>
                <a:gd name="T0" fmla="*/ 143 w 144"/>
                <a:gd name="T1" fmla="*/ 16 h 112"/>
                <a:gd name="T2" fmla="*/ 129 w 144"/>
                <a:gd name="T3" fmla="*/ 41 h 112"/>
                <a:gd name="T4" fmla="*/ 110 w 144"/>
                <a:gd name="T5" fmla="*/ 63 h 112"/>
                <a:gd name="T6" fmla="*/ 91 w 144"/>
                <a:gd name="T7" fmla="*/ 94 h 112"/>
                <a:gd name="T8" fmla="*/ 81 w 144"/>
                <a:gd name="T9" fmla="*/ 102 h 112"/>
                <a:gd name="T10" fmla="*/ 66 w 144"/>
                <a:gd name="T11" fmla="*/ 108 h 112"/>
                <a:gd name="T12" fmla="*/ 26 w 144"/>
                <a:gd name="T13" fmla="*/ 111 h 112"/>
                <a:gd name="T14" fmla="*/ 14 w 144"/>
                <a:gd name="T15" fmla="*/ 108 h 112"/>
                <a:gd name="T16" fmla="*/ 8 w 144"/>
                <a:gd name="T17" fmla="*/ 105 h 112"/>
                <a:gd name="T18" fmla="*/ 0 w 144"/>
                <a:gd name="T19" fmla="*/ 97 h 112"/>
                <a:gd name="T20" fmla="*/ 9 w 144"/>
                <a:gd name="T21" fmla="*/ 95 h 112"/>
                <a:gd name="T22" fmla="*/ 25 w 144"/>
                <a:gd name="T23" fmla="*/ 102 h 112"/>
                <a:gd name="T24" fmla="*/ 49 w 144"/>
                <a:gd name="T25" fmla="*/ 97 h 112"/>
                <a:gd name="T26" fmla="*/ 65 w 144"/>
                <a:gd name="T27" fmla="*/ 95 h 112"/>
                <a:gd name="T28" fmla="*/ 77 w 144"/>
                <a:gd name="T29" fmla="*/ 87 h 112"/>
                <a:gd name="T30" fmla="*/ 90 w 144"/>
                <a:gd name="T31" fmla="*/ 75 h 112"/>
                <a:gd name="T32" fmla="*/ 98 w 144"/>
                <a:gd name="T33" fmla="*/ 60 h 112"/>
                <a:gd name="T34" fmla="*/ 113 w 144"/>
                <a:gd name="T35" fmla="*/ 31 h 112"/>
                <a:gd name="T36" fmla="*/ 116 w 144"/>
                <a:gd name="T37" fmla="*/ 27 h 112"/>
                <a:gd name="T38" fmla="*/ 120 w 144"/>
                <a:gd name="T39" fmla="*/ 24 h 112"/>
                <a:gd name="T40" fmla="*/ 130 w 144"/>
                <a:gd name="T41" fmla="*/ 6 h 112"/>
                <a:gd name="T42" fmla="*/ 132 w 144"/>
                <a:gd name="T43" fmla="*/ 0 h 112"/>
                <a:gd name="T44" fmla="*/ 141 w 144"/>
                <a:gd name="T45" fmla="*/ 5 h 112"/>
                <a:gd name="T46" fmla="*/ 143 w 144"/>
                <a:gd name="T47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4" h="112">
                  <a:moveTo>
                    <a:pt x="143" y="16"/>
                  </a:moveTo>
                  <a:cubicBezTo>
                    <a:pt x="142" y="26"/>
                    <a:pt x="136" y="34"/>
                    <a:pt x="129" y="41"/>
                  </a:cubicBezTo>
                  <a:cubicBezTo>
                    <a:pt x="122" y="48"/>
                    <a:pt x="115" y="55"/>
                    <a:pt x="110" y="63"/>
                  </a:cubicBezTo>
                  <a:cubicBezTo>
                    <a:pt x="103" y="73"/>
                    <a:pt x="100" y="85"/>
                    <a:pt x="91" y="94"/>
                  </a:cubicBezTo>
                  <a:cubicBezTo>
                    <a:pt x="88" y="97"/>
                    <a:pt x="85" y="100"/>
                    <a:pt x="81" y="102"/>
                  </a:cubicBezTo>
                  <a:cubicBezTo>
                    <a:pt x="76" y="105"/>
                    <a:pt x="71" y="107"/>
                    <a:pt x="66" y="108"/>
                  </a:cubicBezTo>
                  <a:cubicBezTo>
                    <a:pt x="54" y="112"/>
                    <a:pt x="40" y="112"/>
                    <a:pt x="26" y="111"/>
                  </a:cubicBezTo>
                  <a:cubicBezTo>
                    <a:pt x="22" y="111"/>
                    <a:pt x="18" y="110"/>
                    <a:pt x="14" y="108"/>
                  </a:cubicBezTo>
                  <a:cubicBezTo>
                    <a:pt x="12" y="107"/>
                    <a:pt x="10" y="106"/>
                    <a:pt x="8" y="105"/>
                  </a:cubicBezTo>
                  <a:cubicBezTo>
                    <a:pt x="5" y="103"/>
                    <a:pt x="2" y="100"/>
                    <a:pt x="0" y="97"/>
                  </a:cubicBezTo>
                  <a:cubicBezTo>
                    <a:pt x="3" y="95"/>
                    <a:pt x="6" y="95"/>
                    <a:pt x="9" y="95"/>
                  </a:cubicBezTo>
                  <a:cubicBezTo>
                    <a:pt x="15" y="95"/>
                    <a:pt x="19" y="101"/>
                    <a:pt x="25" y="102"/>
                  </a:cubicBezTo>
                  <a:cubicBezTo>
                    <a:pt x="33" y="105"/>
                    <a:pt x="41" y="99"/>
                    <a:pt x="49" y="97"/>
                  </a:cubicBezTo>
                  <a:cubicBezTo>
                    <a:pt x="54" y="96"/>
                    <a:pt x="60" y="96"/>
                    <a:pt x="65" y="95"/>
                  </a:cubicBezTo>
                  <a:cubicBezTo>
                    <a:pt x="70" y="93"/>
                    <a:pt x="74" y="90"/>
                    <a:pt x="77" y="87"/>
                  </a:cubicBezTo>
                  <a:cubicBezTo>
                    <a:pt x="82" y="84"/>
                    <a:pt x="86" y="80"/>
                    <a:pt x="90" y="75"/>
                  </a:cubicBezTo>
                  <a:cubicBezTo>
                    <a:pt x="93" y="70"/>
                    <a:pt x="96" y="65"/>
                    <a:pt x="98" y="60"/>
                  </a:cubicBezTo>
                  <a:cubicBezTo>
                    <a:pt x="102" y="50"/>
                    <a:pt x="107" y="40"/>
                    <a:pt x="113" y="31"/>
                  </a:cubicBezTo>
                  <a:cubicBezTo>
                    <a:pt x="114" y="29"/>
                    <a:pt x="115" y="28"/>
                    <a:pt x="116" y="27"/>
                  </a:cubicBezTo>
                  <a:cubicBezTo>
                    <a:pt x="117" y="25"/>
                    <a:pt x="119" y="25"/>
                    <a:pt x="120" y="24"/>
                  </a:cubicBezTo>
                  <a:cubicBezTo>
                    <a:pt x="126" y="20"/>
                    <a:pt x="128" y="13"/>
                    <a:pt x="130" y="6"/>
                  </a:cubicBezTo>
                  <a:cubicBezTo>
                    <a:pt x="130" y="4"/>
                    <a:pt x="131" y="2"/>
                    <a:pt x="132" y="0"/>
                  </a:cubicBezTo>
                  <a:cubicBezTo>
                    <a:pt x="135" y="0"/>
                    <a:pt x="139" y="2"/>
                    <a:pt x="141" y="5"/>
                  </a:cubicBezTo>
                  <a:cubicBezTo>
                    <a:pt x="143" y="8"/>
                    <a:pt x="144" y="12"/>
                    <a:pt x="143" y="16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îšḷiḓè">
              <a:extLst>
                <a:ext uri="{FF2B5EF4-FFF2-40B4-BE49-F238E27FC236}">
                  <a16:creationId xmlns:a16="http://schemas.microsoft.com/office/drawing/2014/main" id="{5BBF9104-7397-4287-9C52-1722219BF0BA}"/>
                </a:ext>
              </a:extLst>
            </p:cNvPr>
            <p:cNvSpPr/>
            <p:nvPr/>
          </p:nvSpPr>
          <p:spPr bwMode="auto">
            <a:xfrm>
              <a:off x="8170863" y="3929063"/>
              <a:ext cx="204788" cy="222250"/>
            </a:xfrm>
            <a:custGeom>
              <a:avLst/>
              <a:gdLst>
                <a:gd name="T0" fmla="*/ 13 w 149"/>
                <a:gd name="T1" fmla="*/ 68 h 161"/>
                <a:gd name="T2" fmla="*/ 29 w 149"/>
                <a:gd name="T3" fmla="*/ 87 h 161"/>
                <a:gd name="T4" fmla="*/ 54 w 149"/>
                <a:gd name="T5" fmla="*/ 161 h 161"/>
                <a:gd name="T6" fmla="*/ 96 w 149"/>
                <a:gd name="T7" fmla="*/ 146 h 161"/>
                <a:gd name="T8" fmla="*/ 118 w 149"/>
                <a:gd name="T9" fmla="*/ 124 h 161"/>
                <a:gd name="T10" fmla="*/ 141 w 149"/>
                <a:gd name="T11" fmla="*/ 109 h 161"/>
                <a:gd name="T12" fmla="*/ 96 w 149"/>
                <a:gd name="T13" fmla="*/ 32 h 161"/>
                <a:gd name="T14" fmla="*/ 96 w 149"/>
                <a:gd name="T15" fmla="*/ 30 h 161"/>
                <a:gd name="T16" fmla="*/ 95 w 149"/>
                <a:gd name="T17" fmla="*/ 28 h 161"/>
                <a:gd name="T18" fmla="*/ 78 w 149"/>
                <a:gd name="T19" fmla="*/ 16 h 161"/>
                <a:gd name="T20" fmla="*/ 65 w 149"/>
                <a:gd name="T21" fmla="*/ 0 h 161"/>
                <a:gd name="T22" fmla="*/ 49 w 149"/>
                <a:gd name="T23" fmla="*/ 11 h 161"/>
                <a:gd name="T24" fmla="*/ 16 w 149"/>
                <a:gd name="T25" fmla="*/ 40 h 161"/>
                <a:gd name="T26" fmla="*/ 2 w 149"/>
                <a:gd name="T27" fmla="*/ 54 h 161"/>
                <a:gd name="T28" fmla="*/ 13 w 149"/>
                <a:gd name="T29" fmla="*/ 6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61">
                  <a:moveTo>
                    <a:pt x="13" y="68"/>
                  </a:moveTo>
                  <a:cubicBezTo>
                    <a:pt x="19" y="73"/>
                    <a:pt x="25" y="80"/>
                    <a:pt x="29" y="87"/>
                  </a:cubicBezTo>
                  <a:cubicBezTo>
                    <a:pt x="33" y="95"/>
                    <a:pt x="55" y="153"/>
                    <a:pt x="54" y="161"/>
                  </a:cubicBezTo>
                  <a:cubicBezTo>
                    <a:pt x="61" y="154"/>
                    <a:pt x="89" y="153"/>
                    <a:pt x="96" y="146"/>
                  </a:cubicBezTo>
                  <a:cubicBezTo>
                    <a:pt x="99" y="143"/>
                    <a:pt x="116" y="127"/>
                    <a:pt x="118" y="124"/>
                  </a:cubicBezTo>
                  <a:cubicBezTo>
                    <a:pt x="121" y="120"/>
                    <a:pt x="139" y="113"/>
                    <a:pt x="141" y="109"/>
                  </a:cubicBezTo>
                  <a:cubicBezTo>
                    <a:pt x="149" y="96"/>
                    <a:pt x="88" y="45"/>
                    <a:pt x="96" y="32"/>
                  </a:cubicBezTo>
                  <a:cubicBezTo>
                    <a:pt x="96" y="31"/>
                    <a:pt x="96" y="30"/>
                    <a:pt x="96" y="30"/>
                  </a:cubicBezTo>
                  <a:cubicBezTo>
                    <a:pt x="96" y="29"/>
                    <a:pt x="96" y="29"/>
                    <a:pt x="95" y="28"/>
                  </a:cubicBezTo>
                  <a:cubicBezTo>
                    <a:pt x="90" y="23"/>
                    <a:pt x="84" y="19"/>
                    <a:pt x="78" y="16"/>
                  </a:cubicBezTo>
                  <a:cubicBezTo>
                    <a:pt x="72" y="13"/>
                    <a:pt x="67" y="7"/>
                    <a:pt x="65" y="0"/>
                  </a:cubicBezTo>
                  <a:cubicBezTo>
                    <a:pt x="59" y="3"/>
                    <a:pt x="54" y="6"/>
                    <a:pt x="49" y="11"/>
                  </a:cubicBezTo>
                  <a:cubicBezTo>
                    <a:pt x="38" y="20"/>
                    <a:pt x="27" y="30"/>
                    <a:pt x="16" y="40"/>
                  </a:cubicBezTo>
                  <a:cubicBezTo>
                    <a:pt x="12" y="44"/>
                    <a:pt x="4" y="49"/>
                    <a:pt x="2" y="54"/>
                  </a:cubicBezTo>
                  <a:cubicBezTo>
                    <a:pt x="0" y="60"/>
                    <a:pt x="8" y="65"/>
                    <a:pt x="13" y="68"/>
                  </a:cubicBezTo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ïṧľiḋê">
              <a:extLst>
                <a:ext uri="{FF2B5EF4-FFF2-40B4-BE49-F238E27FC236}">
                  <a16:creationId xmlns:a16="http://schemas.microsoft.com/office/drawing/2014/main" id="{5987E66E-9DFE-4A41-9749-649B26A51A1F}"/>
                </a:ext>
              </a:extLst>
            </p:cNvPr>
            <p:cNvSpPr/>
            <p:nvPr/>
          </p:nvSpPr>
          <p:spPr bwMode="auto">
            <a:xfrm>
              <a:off x="8216901" y="3992563"/>
              <a:ext cx="423863" cy="609600"/>
            </a:xfrm>
            <a:custGeom>
              <a:avLst/>
              <a:gdLst>
                <a:gd name="T0" fmla="*/ 76 w 308"/>
                <a:gd name="T1" fmla="*/ 0 h 444"/>
                <a:gd name="T2" fmla="*/ 51 w 308"/>
                <a:gd name="T3" fmla="*/ 22 h 444"/>
                <a:gd name="T4" fmla="*/ 34 w 308"/>
                <a:gd name="T5" fmla="*/ 48 h 444"/>
                <a:gd name="T6" fmla="*/ 33 w 308"/>
                <a:gd name="T7" fmla="*/ 60 h 444"/>
                <a:gd name="T8" fmla="*/ 8 w 308"/>
                <a:gd name="T9" fmla="*/ 108 h 444"/>
                <a:gd name="T10" fmla="*/ 3 w 308"/>
                <a:gd name="T11" fmla="*/ 124 h 444"/>
                <a:gd name="T12" fmla="*/ 0 w 308"/>
                <a:gd name="T13" fmla="*/ 156 h 444"/>
                <a:gd name="T14" fmla="*/ 14 w 308"/>
                <a:gd name="T15" fmla="*/ 183 h 444"/>
                <a:gd name="T16" fmla="*/ 20 w 308"/>
                <a:gd name="T17" fmla="*/ 212 h 444"/>
                <a:gd name="T18" fmla="*/ 37 w 308"/>
                <a:gd name="T19" fmla="*/ 266 h 444"/>
                <a:gd name="T20" fmla="*/ 107 w 308"/>
                <a:gd name="T21" fmla="*/ 444 h 444"/>
                <a:gd name="T22" fmla="*/ 296 w 308"/>
                <a:gd name="T23" fmla="*/ 388 h 444"/>
                <a:gd name="T24" fmla="*/ 224 w 308"/>
                <a:gd name="T25" fmla="*/ 293 h 444"/>
                <a:gd name="T26" fmla="*/ 228 w 308"/>
                <a:gd name="T27" fmla="*/ 290 h 444"/>
                <a:gd name="T28" fmla="*/ 228 w 308"/>
                <a:gd name="T29" fmla="*/ 286 h 444"/>
                <a:gd name="T30" fmla="*/ 155 w 308"/>
                <a:gd name="T31" fmla="*/ 126 h 444"/>
                <a:gd name="T32" fmla="*/ 128 w 308"/>
                <a:gd name="T33" fmla="*/ 72 h 444"/>
                <a:gd name="T34" fmla="*/ 107 w 308"/>
                <a:gd name="T35" fmla="*/ 21 h 444"/>
                <a:gd name="T36" fmla="*/ 100 w 308"/>
                <a:gd name="T37" fmla="*/ 12 h 444"/>
                <a:gd name="T38" fmla="*/ 92 w 308"/>
                <a:gd name="T39" fmla="*/ 7 h 444"/>
                <a:gd name="T40" fmla="*/ 76 w 308"/>
                <a:gd name="T4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" h="444">
                  <a:moveTo>
                    <a:pt x="76" y="0"/>
                  </a:moveTo>
                  <a:cubicBezTo>
                    <a:pt x="67" y="7"/>
                    <a:pt x="59" y="14"/>
                    <a:pt x="51" y="22"/>
                  </a:cubicBezTo>
                  <a:cubicBezTo>
                    <a:pt x="43" y="29"/>
                    <a:pt x="36" y="38"/>
                    <a:pt x="34" y="48"/>
                  </a:cubicBezTo>
                  <a:cubicBezTo>
                    <a:pt x="33" y="52"/>
                    <a:pt x="33" y="56"/>
                    <a:pt x="33" y="60"/>
                  </a:cubicBezTo>
                  <a:cubicBezTo>
                    <a:pt x="30" y="78"/>
                    <a:pt x="15" y="92"/>
                    <a:pt x="8" y="108"/>
                  </a:cubicBezTo>
                  <a:cubicBezTo>
                    <a:pt x="6" y="114"/>
                    <a:pt x="4" y="119"/>
                    <a:pt x="3" y="124"/>
                  </a:cubicBezTo>
                  <a:cubicBezTo>
                    <a:pt x="1" y="135"/>
                    <a:pt x="0" y="145"/>
                    <a:pt x="0" y="156"/>
                  </a:cubicBezTo>
                  <a:cubicBezTo>
                    <a:pt x="0" y="166"/>
                    <a:pt x="10" y="173"/>
                    <a:pt x="14" y="183"/>
                  </a:cubicBezTo>
                  <a:cubicBezTo>
                    <a:pt x="17" y="192"/>
                    <a:pt x="19" y="202"/>
                    <a:pt x="20" y="212"/>
                  </a:cubicBezTo>
                  <a:cubicBezTo>
                    <a:pt x="24" y="230"/>
                    <a:pt x="30" y="248"/>
                    <a:pt x="37" y="266"/>
                  </a:cubicBezTo>
                  <a:cubicBezTo>
                    <a:pt x="50" y="303"/>
                    <a:pt x="94" y="406"/>
                    <a:pt x="107" y="444"/>
                  </a:cubicBezTo>
                  <a:cubicBezTo>
                    <a:pt x="149" y="433"/>
                    <a:pt x="259" y="409"/>
                    <a:pt x="296" y="388"/>
                  </a:cubicBezTo>
                  <a:cubicBezTo>
                    <a:pt x="308" y="380"/>
                    <a:pt x="211" y="298"/>
                    <a:pt x="224" y="293"/>
                  </a:cubicBezTo>
                  <a:cubicBezTo>
                    <a:pt x="225" y="292"/>
                    <a:pt x="227" y="291"/>
                    <a:pt x="228" y="290"/>
                  </a:cubicBezTo>
                  <a:cubicBezTo>
                    <a:pt x="228" y="288"/>
                    <a:pt x="228" y="287"/>
                    <a:pt x="228" y="286"/>
                  </a:cubicBezTo>
                  <a:cubicBezTo>
                    <a:pt x="215" y="229"/>
                    <a:pt x="174" y="182"/>
                    <a:pt x="155" y="126"/>
                  </a:cubicBezTo>
                  <a:cubicBezTo>
                    <a:pt x="149" y="106"/>
                    <a:pt x="137" y="90"/>
                    <a:pt x="128" y="72"/>
                  </a:cubicBezTo>
                  <a:cubicBezTo>
                    <a:pt x="120" y="55"/>
                    <a:pt x="116" y="37"/>
                    <a:pt x="107" y="21"/>
                  </a:cubicBezTo>
                  <a:cubicBezTo>
                    <a:pt x="105" y="18"/>
                    <a:pt x="102" y="15"/>
                    <a:pt x="100" y="12"/>
                  </a:cubicBezTo>
                  <a:cubicBezTo>
                    <a:pt x="97" y="10"/>
                    <a:pt x="95" y="9"/>
                    <a:pt x="92" y="7"/>
                  </a:cubicBezTo>
                  <a:cubicBezTo>
                    <a:pt x="87" y="5"/>
                    <a:pt x="82" y="3"/>
                    <a:pt x="76" y="0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sliḑe">
              <a:extLst>
                <a:ext uri="{FF2B5EF4-FFF2-40B4-BE49-F238E27FC236}">
                  <a16:creationId xmlns:a16="http://schemas.microsoft.com/office/drawing/2014/main" id="{F107CA93-3568-4C84-A26E-4B6E2AA4DC53}"/>
                </a:ext>
              </a:extLst>
            </p:cNvPr>
            <p:cNvSpPr/>
            <p:nvPr/>
          </p:nvSpPr>
          <p:spPr bwMode="auto">
            <a:xfrm>
              <a:off x="8101013" y="3836988"/>
              <a:ext cx="179388" cy="177800"/>
            </a:xfrm>
            <a:prstGeom prst="ellipse">
              <a:avLst/>
            </a:pr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íśḷiḍê">
              <a:extLst>
                <a:ext uri="{FF2B5EF4-FFF2-40B4-BE49-F238E27FC236}">
                  <a16:creationId xmlns:a16="http://schemas.microsoft.com/office/drawing/2014/main" id="{05748EAE-F24E-4BD4-A341-8CD213D83D21}"/>
                </a:ext>
              </a:extLst>
            </p:cNvPr>
            <p:cNvSpPr/>
            <p:nvPr/>
          </p:nvSpPr>
          <p:spPr bwMode="auto">
            <a:xfrm>
              <a:off x="8281988" y="3957638"/>
              <a:ext cx="355600" cy="503238"/>
            </a:xfrm>
            <a:custGeom>
              <a:avLst/>
              <a:gdLst>
                <a:gd name="T0" fmla="*/ 0 w 259"/>
                <a:gd name="T1" fmla="*/ 7 h 367"/>
                <a:gd name="T2" fmla="*/ 24 w 259"/>
                <a:gd name="T3" fmla="*/ 4 h 367"/>
                <a:gd name="T4" fmla="*/ 31 w 259"/>
                <a:gd name="T5" fmla="*/ 15 h 367"/>
                <a:gd name="T6" fmla="*/ 63 w 259"/>
                <a:gd name="T7" fmla="*/ 16 h 367"/>
                <a:gd name="T8" fmla="*/ 78 w 259"/>
                <a:gd name="T9" fmla="*/ 17 h 367"/>
                <a:gd name="T10" fmla="*/ 91 w 259"/>
                <a:gd name="T11" fmla="*/ 25 h 367"/>
                <a:gd name="T12" fmla="*/ 93 w 259"/>
                <a:gd name="T13" fmla="*/ 26 h 367"/>
                <a:gd name="T14" fmla="*/ 94 w 259"/>
                <a:gd name="T15" fmla="*/ 26 h 367"/>
                <a:gd name="T16" fmla="*/ 110 w 259"/>
                <a:gd name="T17" fmla="*/ 23 h 367"/>
                <a:gd name="T18" fmla="*/ 157 w 259"/>
                <a:gd name="T19" fmla="*/ 44 h 367"/>
                <a:gd name="T20" fmla="*/ 163 w 259"/>
                <a:gd name="T21" fmla="*/ 51 h 367"/>
                <a:gd name="T22" fmla="*/ 165 w 259"/>
                <a:gd name="T23" fmla="*/ 61 h 367"/>
                <a:gd name="T24" fmla="*/ 183 w 259"/>
                <a:gd name="T25" fmla="*/ 149 h 367"/>
                <a:gd name="T26" fmla="*/ 192 w 259"/>
                <a:gd name="T27" fmla="*/ 163 h 367"/>
                <a:gd name="T28" fmla="*/ 203 w 259"/>
                <a:gd name="T29" fmla="*/ 179 h 367"/>
                <a:gd name="T30" fmla="*/ 206 w 259"/>
                <a:gd name="T31" fmla="*/ 227 h 367"/>
                <a:gd name="T32" fmla="*/ 217 w 259"/>
                <a:gd name="T33" fmla="*/ 244 h 367"/>
                <a:gd name="T34" fmla="*/ 227 w 259"/>
                <a:gd name="T35" fmla="*/ 267 h 367"/>
                <a:gd name="T36" fmla="*/ 227 w 259"/>
                <a:gd name="T37" fmla="*/ 278 h 367"/>
                <a:gd name="T38" fmla="*/ 229 w 259"/>
                <a:gd name="T39" fmla="*/ 293 h 367"/>
                <a:gd name="T40" fmla="*/ 237 w 259"/>
                <a:gd name="T41" fmla="*/ 319 h 367"/>
                <a:gd name="T42" fmla="*/ 259 w 259"/>
                <a:gd name="T43" fmla="*/ 356 h 367"/>
                <a:gd name="T44" fmla="*/ 166 w 259"/>
                <a:gd name="T45" fmla="*/ 356 h 367"/>
                <a:gd name="T46" fmla="*/ 155 w 259"/>
                <a:gd name="T47" fmla="*/ 350 h 367"/>
                <a:gd name="T48" fmla="*/ 135 w 259"/>
                <a:gd name="T49" fmla="*/ 317 h 367"/>
                <a:gd name="T50" fmla="*/ 123 w 259"/>
                <a:gd name="T51" fmla="*/ 275 h 367"/>
                <a:gd name="T52" fmla="*/ 121 w 259"/>
                <a:gd name="T53" fmla="*/ 261 h 367"/>
                <a:gd name="T54" fmla="*/ 103 w 259"/>
                <a:gd name="T55" fmla="*/ 244 h 367"/>
                <a:gd name="T56" fmla="*/ 81 w 259"/>
                <a:gd name="T57" fmla="*/ 227 h 367"/>
                <a:gd name="T58" fmla="*/ 72 w 259"/>
                <a:gd name="T59" fmla="*/ 202 h 367"/>
                <a:gd name="T60" fmla="*/ 75 w 259"/>
                <a:gd name="T61" fmla="*/ 188 h 367"/>
                <a:gd name="T62" fmla="*/ 69 w 259"/>
                <a:gd name="T63" fmla="*/ 177 h 367"/>
                <a:gd name="T64" fmla="*/ 30 w 259"/>
                <a:gd name="T65" fmla="*/ 121 h 367"/>
                <a:gd name="T66" fmla="*/ 28 w 259"/>
                <a:gd name="T67" fmla="*/ 85 h 367"/>
                <a:gd name="T68" fmla="*/ 27 w 259"/>
                <a:gd name="T69" fmla="*/ 62 h 367"/>
                <a:gd name="T70" fmla="*/ 17 w 259"/>
                <a:gd name="T71" fmla="*/ 39 h 367"/>
                <a:gd name="T72" fmla="*/ 17 w 259"/>
                <a:gd name="T73" fmla="*/ 32 h 367"/>
                <a:gd name="T74" fmla="*/ 12 w 259"/>
                <a:gd name="T75" fmla="*/ 24 h 367"/>
                <a:gd name="T76" fmla="*/ 0 w 259"/>
                <a:gd name="T77" fmla="*/ 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9" h="367">
                  <a:moveTo>
                    <a:pt x="0" y="7"/>
                  </a:moveTo>
                  <a:cubicBezTo>
                    <a:pt x="6" y="1"/>
                    <a:pt x="16" y="0"/>
                    <a:pt x="24" y="4"/>
                  </a:cubicBezTo>
                  <a:cubicBezTo>
                    <a:pt x="29" y="6"/>
                    <a:pt x="32" y="10"/>
                    <a:pt x="31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8" y="16"/>
                    <a:pt x="73" y="16"/>
                    <a:pt x="78" y="17"/>
                  </a:cubicBezTo>
                  <a:cubicBezTo>
                    <a:pt x="84" y="18"/>
                    <a:pt x="88" y="21"/>
                    <a:pt x="91" y="25"/>
                  </a:cubicBezTo>
                  <a:cubicBezTo>
                    <a:pt x="92" y="26"/>
                    <a:pt x="92" y="26"/>
                    <a:pt x="93" y="26"/>
                  </a:cubicBezTo>
                  <a:cubicBezTo>
                    <a:pt x="93" y="26"/>
                    <a:pt x="94" y="26"/>
                    <a:pt x="94" y="26"/>
                  </a:cubicBezTo>
                  <a:cubicBezTo>
                    <a:pt x="99" y="23"/>
                    <a:pt x="105" y="22"/>
                    <a:pt x="110" y="23"/>
                  </a:cubicBezTo>
                  <a:cubicBezTo>
                    <a:pt x="128" y="24"/>
                    <a:pt x="144" y="33"/>
                    <a:pt x="157" y="44"/>
                  </a:cubicBezTo>
                  <a:cubicBezTo>
                    <a:pt x="160" y="45"/>
                    <a:pt x="162" y="48"/>
                    <a:pt x="163" y="51"/>
                  </a:cubicBezTo>
                  <a:cubicBezTo>
                    <a:pt x="164" y="54"/>
                    <a:pt x="163" y="59"/>
                    <a:pt x="165" y="61"/>
                  </a:cubicBezTo>
                  <a:cubicBezTo>
                    <a:pt x="165" y="92"/>
                    <a:pt x="176" y="120"/>
                    <a:pt x="183" y="149"/>
                  </a:cubicBezTo>
                  <a:cubicBezTo>
                    <a:pt x="184" y="154"/>
                    <a:pt x="189" y="159"/>
                    <a:pt x="192" y="163"/>
                  </a:cubicBezTo>
                  <a:cubicBezTo>
                    <a:pt x="197" y="168"/>
                    <a:pt x="200" y="173"/>
                    <a:pt x="203" y="179"/>
                  </a:cubicBezTo>
                  <a:cubicBezTo>
                    <a:pt x="209" y="194"/>
                    <a:pt x="201" y="212"/>
                    <a:pt x="206" y="227"/>
                  </a:cubicBezTo>
                  <a:cubicBezTo>
                    <a:pt x="209" y="233"/>
                    <a:pt x="213" y="239"/>
                    <a:pt x="217" y="244"/>
                  </a:cubicBezTo>
                  <a:cubicBezTo>
                    <a:pt x="223" y="251"/>
                    <a:pt x="226" y="259"/>
                    <a:pt x="227" y="267"/>
                  </a:cubicBezTo>
                  <a:cubicBezTo>
                    <a:pt x="227" y="271"/>
                    <a:pt x="227" y="274"/>
                    <a:pt x="227" y="278"/>
                  </a:cubicBezTo>
                  <a:cubicBezTo>
                    <a:pt x="227" y="283"/>
                    <a:pt x="228" y="288"/>
                    <a:pt x="229" y="293"/>
                  </a:cubicBezTo>
                  <a:cubicBezTo>
                    <a:pt x="232" y="301"/>
                    <a:pt x="234" y="310"/>
                    <a:pt x="237" y="319"/>
                  </a:cubicBezTo>
                  <a:cubicBezTo>
                    <a:pt x="241" y="333"/>
                    <a:pt x="246" y="349"/>
                    <a:pt x="259" y="356"/>
                  </a:cubicBezTo>
                  <a:cubicBezTo>
                    <a:pt x="228" y="362"/>
                    <a:pt x="196" y="367"/>
                    <a:pt x="166" y="356"/>
                  </a:cubicBezTo>
                  <a:cubicBezTo>
                    <a:pt x="162" y="355"/>
                    <a:pt x="158" y="353"/>
                    <a:pt x="155" y="350"/>
                  </a:cubicBezTo>
                  <a:cubicBezTo>
                    <a:pt x="144" y="343"/>
                    <a:pt x="139" y="330"/>
                    <a:pt x="135" y="317"/>
                  </a:cubicBezTo>
                  <a:cubicBezTo>
                    <a:pt x="129" y="304"/>
                    <a:pt x="124" y="290"/>
                    <a:pt x="123" y="275"/>
                  </a:cubicBezTo>
                  <a:cubicBezTo>
                    <a:pt x="123" y="270"/>
                    <a:pt x="123" y="266"/>
                    <a:pt x="121" y="261"/>
                  </a:cubicBezTo>
                  <a:cubicBezTo>
                    <a:pt x="118" y="253"/>
                    <a:pt x="110" y="249"/>
                    <a:pt x="103" y="244"/>
                  </a:cubicBezTo>
                  <a:cubicBezTo>
                    <a:pt x="95" y="240"/>
                    <a:pt x="88" y="234"/>
                    <a:pt x="81" y="227"/>
                  </a:cubicBezTo>
                  <a:cubicBezTo>
                    <a:pt x="75" y="220"/>
                    <a:pt x="72" y="211"/>
                    <a:pt x="72" y="202"/>
                  </a:cubicBezTo>
                  <a:cubicBezTo>
                    <a:pt x="73" y="197"/>
                    <a:pt x="75" y="193"/>
                    <a:pt x="75" y="188"/>
                  </a:cubicBezTo>
                  <a:cubicBezTo>
                    <a:pt x="75" y="183"/>
                    <a:pt x="73" y="179"/>
                    <a:pt x="69" y="177"/>
                  </a:cubicBezTo>
                  <a:cubicBezTo>
                    <a:pt x="46" y="170"/>
                    <a:pt x="35" y="144"/>
                    <a:pt x="30" y="121"/>
                  </a:cubicBezTo>
                  <a:cubicBezTo>
                    <a:pt x="28" y="109"/>
                    <a:pt x="27" y="97"/>
                    <a:pt x="28" y="85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1" y="56"/>
                    <a:pt x="17" y="48"/>
                    <a:pt x="17" y="39"/>
                  </a:cubicBezTo>
                  <a:cubicBezTo>
                    <a:pt x="18" y="37"/>
                    <a:pt x="18" y="35"/>
                    <a:pt x="17" y="32"/>
                  </a:cubicBezTo>
                  <a:cubicBezTo>
                    <a:pt x="16" y="29"/>
                    <a:pt x="14" y="26"/>
                    <a:pt x="12" y="24"/>
                  </a:cubicBezTo>
                  <a:cubicBezTo>
                    <a:pt x="7" y="19"/>
                    <a:pt x="3" y="13"/>
                    <a:pt x="0" y="7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S1ïḍé">
              <a:extLst>
                <a:ext uri="{FF2B5EF4-FFF2-40B4-BE49-F238E27FC236}">
                  <a16:creationId xmlns:a16="http://schemas.microsoft.com/office/drawing/2014/main" id="{18C6C02A-4AF7-478B-81F0-E6097DD7856F}"/>
                </a:ext>
              </a:extLst>
            </p:cNvPr>
            <p:cNvSpPr/>
            <p:nvPr/>
          </p:nvSpPr>
          <p:spPr bwMode="auto">
            <a:xfrm>
              <a:off x="8178801" y="4040188"/>
              <a:ext cx="117475" cy="287338"/>
            </a:xfrm>
            <a:custGeom>
              <a:avLst/>
              <a:gdLst>
                <a:gd name="T0" fmla="*/ 6 w 86"/>
                <a:gd name="T1" fmla="*/ 21 h 210"/>
                <a:gd name="T2" fmla="*/ 5 w 86"/>
                <a:gd name="T3" fmla="*/ 43 h 210"/>
                <a:gd name="T4" fmla="*/ 2 w 86"/>
                <a:gd name="T5" fmla="*/ 51 h 210"/>
                <a:gd name="T6" fmla="*/ 5 w 86"/>
                <a:gd name="T7" fmla="*/ 82 h 210"/>
                <a:gd name="T8" fmla="*/ 21 w 86"/>
                <a:gd name="T9" fmla="*/ 109 h 210"/>
                <a:gd name="T10" fmla="*/ 26 w 86"/>
                <a:gd name="T11" fmla="*/ 118 h 210"/>
                <a:gd name="T12" fmla="*/ 28 w 86"/>
                <a:gd name="T13" fmla="*/ 129 h 210"/>
                <a:gd name="T14" fmla="*/ 35 w 86"/>
                <a:gd name="T15" fmla="*/ 171 h 210"/>
                <a:gd name="T16" fmla="*/ 51 w 86"/>
                <a:gd name="T17" fmla="*/ 206 h 210"/>
                <a:gd name="T18" fmla="*/ 57 w 86"/>
                <a:gd name="T19" fmla="*/ 210 h 210"/>
                <a:gd name="T20" fmla="*/ 62 w 86"/>
                <a:gd name="T21" fmla="*/ 209 h 210"/>
                <a:gd name="T22" fmla="*/ 79 w 86"/>
                <a:gd name="T23" fmla="*/ 203 h 210"/>
                <a:gd name="T24" fmla="*/ 83 w 86"/>
                <a:gd name="T25" fmla="*/ 201 h 210"/>
                <a:gd name="T26" fmla="*/ 85 w 86"/>
                <a:gd name="T27" fmla="*/ 194 h 210"/>
                <a:gd name="T28" fmla="*/ 78 w 86"/>
                <a:gd name="T29" fmla="*/ 155 h 210"/>
                <a:gd name="T30" fmla="*/ 38 w 86"/>
                <a:gd name="T31" fmla="*/ 41 h 210"/>
                <a:gd name="T32" fmla="*/ 26 w 86"/>
                <a:gd name="T33" fmla="*/ 4 h 210"/>
                <a:gd name="T34" fmla="*/ 20 w 86"/>
                <a:gd name="T35" fmla="*/ 4 h 210"/>
                <a:gd name="T36" fmla="*/ 14 w 86"/>
                <a:gd name="T37" fmla="*/ 7 h 210"/>
                <a:gd name="T38" fmla="*/ 6 w 86"/>
                <a:gd name="T39" fmla="*/ 2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210">
                  <a:moveTo>
                    <a:pt x="6" y="21"/>
                  </a:moveTo>
                  <a:cubicBezTo>
                    <a:pt x="5" y="29"/>
                    <a:pt x="7" y="36"/>
                    <a:pt x="5" y="43"/>
                  </a:cubicBezTo>
                  <a:cubicBezTo>
                    <a:pt x="4" y="46"/>
                    <a:pt x="3" y="48"/>
                    <a:pt x="2" y="51"/>
                  </a:cubicBezTo>
                  <a:cubicBezTo>
                    <a:pt x="0" y="61"/>
                    <a:pt x="1" y="72"/>
                    <a:pt x="5" y="82"/>
                  </a:cubicBezTo>
                  <a:cubicBezTo>
                    <a:pt x="10" y="91"/>
                    <a:pt x="15" y="100"/>
                    <a:pt x="21" y="109"/>
                  </a:cubicBezTo>
                  <a:cubicBezTo>
                    <a:pt x="23" y="111"/>
                    <a:pt x="25" y="115"/>
                    <a:pt x="26" y="118"/>
                  </a:cubicBezTo>
                  <a:cubicBezTo>
                    <a:pt x="27" y="121"/>
                    <a:pt x="28" y="125"/>
                    <a:pt x="28" y="129"/>
                  </a:cubicBezTo>
                  <a:cubicBezTo>
                    <a:pt x="29" y="143"/>
                    <a:pt x="32" y="157"/>
                    <a:pt x="35" y="171"/>
                  </a:cubicBezTo>
                  <a:cubicBezTo>
                    <a:pt x="39" y="184"/>
                    <a:pt x="42" y="196"/>
                    <a:pt x="51" y="206"/>
                  </a:cubicBezTo>
                  <a:cubicBezTo>
                    <a:pt x="52" y="208"/>
                    <a:pt x="54" y="210"/>
                    <a:pt x="57" y="210"/>
                  </a:cubicBezTo>
                  <a:cubicBezTo>
                    <a:pt x="59" y="210"/>
                    <a:pt x="61" y="210"/>
                    <a:pt x="62" y="209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80" y="202"/>
                    <a:pt x="82" y="202"/>
                    <a:pt x="83" y="201"/>
                  </a:cubicBezTo>
                  <a:cubicBezTo>
                    <a:pt x="84" y="199"/>
                    <a:pt x="85" y="197"/>
                    <a:pt x="85" y="194"/>
                  </a:cubicBezTo>
                  <a:cubicBezTo>
                    <a:pt x="86" y="181"/>
                    <a:pt x="82" y="168"/>
                    <a:pt x="78" y="155"/>
                  </a:cubicBezTo>
                  <a:cubicBezTo>
                    <a:pt x="64" y="117"/>
                    <a:pt x="46" y="80"/>
                    <a:pt x="38" y="41"/>
                  </a:cubicBezTo>
                  <a:cubicBezTo>
                    <a:pt x="35" y="30"/>
                    <a:pt x="34" y="13"/>
                    <a:pt x="26" y="4"/>
                  </a:cubicBezTo>
                  <a:cubicBezTo>
                    <a:pt x="23" y="0"/>
                    <a:pt x="24" y="2"/>
                    <a:pt x="20" y="4"/>
                  </a:cubicBezTo>
                  <a:cubicBezTo>
                    <a:pt x="18" y="5"/>
                    <a:pt x="16" y="6"/>
                    <a:pt x="14" y="7"/>
                  </a:cubicBezTo>
                  <a:cubicBezTo>
                    <a:pt x="9" y="10"/>
                    <a:pt x="6" y="16"/>
                    <a:pt x="6" y="21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ṧḷîďê">
              <a:extLst>
                <a:ext uri="{FF2B5EF4-FFF2-40B4-BE49-F238E27FC236}">
                  <a16:creationId xmlns:a16="http://schemas.microsoft.com/office/drawing/2014/main" id="{35E328C7-4C2F-471F-AEB9-5369E1565995}"/>
                </a:ext>
              </a:extLst>
            </p:cNvPr>
            <p:cNvSpPr/>
            <p:nvPr/>
          </p:nvSpPr>
          <p:spPr bwMode="auto">
            <a:xfrm>
              <a:off x="8248651" y="4013201"/>
              <a:ext cx="114300" cy="250825"/>
            </a:xfrm>
            <a:custGeom>
              <a:avLst/>
              <a:gdLst>
                <a:gd name="T0" fmla="*/ 5 w 83"/>
                <a:gd name="T1" fmla="*/ 113 h 183"/>
                <a:gd name="T2" fmla="*/ 18 w 83"/>
                <a:gd name="T3" fmla="*/ 183 h 183"/>
                <a:gd name="T4" fmla="*/ 82 w 83"/>
                <a:gd name="T5" fmla="*/ 166 h 183"/>
                <a:gd name="T6" fmla="*/ 77 w 83"/>
                <a:gd name="T7" fmla="*/ 146 h 183"/>
                <a:gd name="T8" fmla="*/ 66 w 83"/>
                <a:gd name="T9" fmla="*/ 100 h 183"/>
                <a:gd name="T10" fmla="*/ 53 w 83"/>
                <a:gd name="T11" fmla="*/ 67 h 183"/>
                <a:gd name="T12" fmla="*/ 48 w 83"/>
                <a:gd name="T13" fmla="*/ 46 h 183"/>
                <a:gd name="T14" fmla="*/ 40 w 83"/>
                <a:gd name="T15" fmla="*/ 26 h 183"/>
                <a:gd name="T16" fmla="*/ 26 w 83"/>
                <a:gd name="T17" fmla="*/ 0 h 183"/>
                <a:gd name="T18" fmla="*/ 5 w 83"/>
                <a:gd name="T19" fmla="*/ 14 h 183"/>
                <a:gd name="T20" fmla="*/ 1 w 83"/>
                <a:gd name="T21" fmla="*/ 28 h 183"/>
                <a:gd name="T22" fmla="*/ 3 w 83"/>
                <a:gd name="T23" fmla="*/ 72 h 183"/>
                <a:gd name="T24" fmla="*/ 5 w 83"/>
                <a:gd name="T25" fmla="*/ 11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83">
                  <a:moveTo>
                    <a:pt x="5" y="113"/>
                  </a:moveTo>
                  <a:cubicBezTo>
                    <a:pt x="9" y="136"/>
                    <a:pt x="13" y="159"/>
                    <a:pt x="18" y="183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83" y="159"/>
                    <a:pt x="79" y="153"/>
                    <a:pt x="77" y="146"/>
                  </a:cubicBezTo>
                  <a:cubicBezTo>
                    <a:pt x="71" y="132"/>
                    <a:pt x="71" y="115"/>
                    <a:pt x="66" y="100"/>
                  </a:cubicBezTo>
                  <a:cubicBezTo>
                    <a:pt x="62" y="89"/>
                    <a:pt x="56" y="78"/>
                    <a:pt x="53" y="67"/>
                  </a:cubicBezTo>
                  <a:cubicBezTo>
                    <a:pt x="51" y="60"/>
                    <a:pt x="50" y="53"/>
                    <a:pt x="48" y="46"/>
                  </a:cubicBezTo>
                  <a:cubicBezTo>
                    <a:pt x="46" y="39"/>
                    <a:pt x="43" y="33"/>
                    <a:pt x="40" y="26"/>
                  </a:cubicBezTo>
                  <a:cubicBezTo>
                    <a:pt x="37" y="17"/>
                    <a:pt x="32" y="8"/>
                    <a:pt x="26" y="0"/>
                  </a:cubicBezTo>
                  <a:cubicBezTo>
                    <a:pt x="18" y="3"/>
                    <a:pt x="9" y="7"/>
                    <a:pt x="5" y="14"/>
                  </a:cubicBezTo>
                  <a:cubicBezTo>
                    <a:pt x="2" y="19"/>
                    <a:pt x="1" y="23"/>
                    <a:pt x="1" y="28"/>
                  </a:cubicBezTo>
                  <a:cubicBezTo>
                    <a:pt x="0" y="43"/>
                    <a:pt x="5" y="57"/>
                    <a:pt x="3" y="72"/>
                  </a:cubicBezTo>
                  <a:cubicBezTo>
                    <a:pt x="1" y="85"/>
                    <a:pt x="2" y="99"/>
                    <a:pt x="5" y="113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išḷiḍê">
              <a:extLst>
                <a:ext uri="{FF2B5EF4-FFF2-40B4-BE49-F238E27FC236}">
                  <a16:creationId xmlns:a16="http://schemas.microsoft.com/office/drawing/2014/main" id="{37B850C5-7A28-4EE5-9229-9F4A6092EBB6}"/>
                </a:ext>
              </a:extLst>
            </p:cNvPr>
            <p:cNvSpPr/>
            <p:nvPr/>
          </p:nvSpPr>
          <p:spPr bwMode="auto">
            <a:xfrm>
              <a:off x="8313738" y="4392613"/>
              <a:ext cx="619125" cy="831850"/>
            </a:xfrm>
            <a:custGeom>
              <a:avLst/>
              <a:gdLst>
                <a:gd name="T0" fmla="*/ 31 w 451"/>
                <a:gd name="T1" fmla="*/ 189 h 606"/>
                <a:gd name="T2" fmla="*/ 14 w 451"/>
                <a:gd name="T3" fmla="*/ 267 h 606"/>
                <a:gd name="T4" fmla="*/ 1 w 451"/>
                <a:gd name="T5" fmla="*/ 319 h 606"/>
                <a:gd name="T6" fmla="*/ 7 w 451"/>
                <a:gd name="T7" fmla="*/ 376 h 606"/>
                <a:gd name="T8" fmla="*/ 16 w 451"/>
                <a:gd name="T9" fmla="*/ 402 h 606"/>
                <a:gd name="T10" fmla="*/ 26 w 451"/>
                <a:gd name="T11" fmla="*/ 454 h 606"/>
                <a:gd name="T12" fmla="*/ 129 w 451"/>
                <a:gd name="T13" fmla="*/ 596 h 606"/>
                <a:gd name="T14" fmla="*/ 137 w 451"/>
                <a:gd name="T15" fmla="*/ 580 h 606"/>
                <a:gd name="T16" fmla="*/ 123 w 451"/>
                <a:gd name="T17" fmla="*/ 514 h 606"/>
                <a:gd name="T18" fmla="*/ 119 w 451"/>
                <a:gd name="T19" fmla="*/ 487 h 606"/>
                <a:gd name="T20" fmla="*/ 117 w 451"/>
                <a:gd name="T21" fmla="*/ 452 h 606"/>
                <a:gd name="T22" fmla="*/ 102 w 451"/>
                <a:gd name="T23" fmla="*/ 390 h 606"/>
                <a:gd name="T24" fmla="*/ 99 w 451"/>
                <a:gd name="T25" fmla="*/ 380 h 606"/>
                <a:gd name="T26" fmla="*/ 91 w 451"/>
                <a:gd name="T27" fmla="*/ 367 h 606"/>
                <a:gd name="T28" fmla="*/ 93 w 451"/>
                <a:gd name="T29" fmla="*/ 349 h 606"/>
                <a:gd name="T30" fmla="*/ 96 w 451"/>
                <a:gd name="T31" fmla="*/ 338 h 606"/>
                <a:gd name="T32" fmla="*/ 93 w 451"/>
                <a:gd name="T33" fmla="*/ 328 h 606"/>
                <a:gd name="T34" fmla="*/ 110 w 451"/>
                <a:gd name="T35" fmla="*/ 289 h 606"/>
                <a:gd name="T36" fmla="*/ 145 w 451"/>
                <a:gd name="T37" fmla="*/ 200 h 606"/>
                <a:gd name="T38" fmla="*/ 168 w 451"/>
                <a:gd name="T39" fmla="*/ 222 h 606"/>
                <a:gd name="T40" fmla="*/ 200 w 451"/>
                <a:gd name="T41" fmla="*/ 315 h 606"/>
                <a:gd name="T42" fmla="*/ 209 w 451"/>
                <a:gd name="T43" fmla="*/ 338 h 606"/>
                <a:gd name="T44" fmla="*/ 227 w 451"/>
                <a:gd name="T45" fmla="*/ 374 h 606"/>
                <a:gd name="T46" fmla="*/ 247 w 451"/>
                <a:gd name="T47" fmla="*/ 394 h 606"/>
                <a:gd name="T48" fmla="*/ 258 w 451"/>
                <a:gd name="T49" fmla="*/ 410 h 606"/>
                <a:gd name="T50" fmla="*/ 279 w 451"/>
                <a:gd name="T51" fmla="*/ 421 h 606"/>
                <a:gd name="T52" fmla="*/ 337 w 451"/>
                <a:gd name="T53" fmla="*/ 488 h 606"/>
                <a:gd name="T54" fmla="*/ 365 w 451"/>
                <a:gd name="T55" fmla="*/ 527 h 606"/>
                <a:gd name="T56" fmla="*/ 377 w 451"/>
                <a:gd name="T57" fmla="*/ 554 h 606"/>
                <a:gd name="T58" fmla="*/ 440 w 451"/>
                <a:gd name="T59" fmla="*/ 549 h 606"/>
                <a:gd name="T60" fmla="*/ 450 w 451"/>
                <a:gd name="T61" fmla="*/ 528 h 606"/>
                <a:gd name="T62" fmla="*/ 416 w 451"/>
                <a:gd name="T63" fmla="*/ 478 h 606"/>
                <a:gd name="T64" fmla="*/ 325 w 451"/>
                <a:gd name="T65" fmla="*/ 350 h 606"/>
                <a:gd name="T66" fmla="*/ 304 w 451"/>
                <a:gd name="T67" fmla="*/ 322 h 606"/>
                <a:gd name="T68" fmla="*/ 297 w 451"/>
                <a:gd name="T69" fmla="*/ 294 h 606"/>
                <a:gd name="T70" fmla="*/ 291 w 451"/>
                <a:gd name="T71" fmla="*/ 277 h 606"/>
                <a:gd name="T72" fmla="*/ 279 w 451"/>
                <a:gd name="T73" fmla="*/ 209 h 606"/>
                <a:gd name="T74" fmla="*/ 271 w 451"/>
                <a:gd name="T75" fmla="*/ 178 h 606"/>
                <a:gd name="T76" fmla="*/ 266 w 451"/>
                <a:gd name="T77" fmla="*/ 125 h 606"/>
                <a:gd name="T78" fmla="*/ 164 w 451"/>
                <a:gd name="T79" fmla="*/ 67 h 606"/>
                <a:gd name="T80" fmla="*/ 99 w 451"/>
                <a:gd name="T81" fmla="*/ 97 h 606"/>
                <a:gd name="T82" fmla="*/ 36 w 451"/>
                <a:gd name="T83" fmla="*/ 14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606">
                  <a:moveTo>
                    <a:pt x="36" y="147"/>
                  </a:moveTo>
                  <a:cubicBezTo>
                    <a:pt x="40" y="161"/>
                    <a:pt x="35" y="175"/>
                    <a:pt x="31" y="189"/>
                  </a:cubicBezTo>
                  <a:cubicBezTo>
                    <a:pt x="24" y="209"/>
                    <a:pt x="20" y="230"/>
                    <a:pt x="17" y="251"/>
                  </a:cubicBezTo>
                  <a:cubicBezTo>
                    <a:pt x="17" y="257"/>
                    <a:pt x="16" y="262"/>
                    <a:pt x="14" y="267"/>
                  </a:cubicBezTo>
                  <a:cubicBezTo>
                    <a:pt x="12" y="272"/>
                    <a:pt x="9" y="276"/>
                    <a:pt x="6" y="280"/>
                  </a:cubicBezTo>
                  <a:cubicBezTo>
                    <a:pt x="0" y="292"/>
                    <a:pt x="0" y="306"/>
                    <a:pt x="1" y="319"/>
                  </a:cubicBezTo>
                  <a:cubicBezTo>
                    <a:pt x="2" y="327"/>
                    <a:pt x="4" y="336"/>
                    <a:pt x="5" y="345"/>
                  </a:cubicBezTo>
                  <a:cubicBezTo>
                    <a:pt x="8" y="355"/>
                    <a:pt x="10" y="366"/>
                    <a:pt x="7" y="376"/>
                  </a:cubicBezTo>
                  <a:cubicBezTo>
                    <a:pt x="12" y="375"/>
                    <a:pt x="16" y="381"/>
                    <a:pt x="15" y="387"/>
                  </a:cubicBezTo>
                  <a:cubicBezTo>
                    <a:pt x="15" y="392"/>
                    <a:pt x="13" y="397"/>
                    <a:pt x="16" y="402"/>
                  </a:cubicBezTo>
                  <a:cubicBezTo>
                    <a:pt x="22" y="404"/>
                    <a:pt x="22" y="413"/>
                    <a:pt x="22" y="420"/>
                  </a:cubicBezTo>
                  <a:cubicBezTo>
                    <a:pt x="22" y="431"/>
                    <a:pt x="24" y="443"/>
                    <a:pt x="26" y="454"/>
                  </a:cubicBezTo>
                  <a:cubicBezTo>
                    <a:pt x="36" y="500"/>
                    <a:pt x="46" y="546"/>
                    <a:pt x="57" y="591"/>
                  </a:cubicBezTo>
                  <a:cubicBezTo>
                    <a:pt x="80" y="599"/>
                    <a:pt x="107" y="606"/>
                    <a:pt x="129" y="596"/>
                  </a:cubicBezTo>
                  <a:cubicBezTo>
                    <a:pt x="134" y="595"/>
                    <a:pt x="137" y="591"/>
                    <a:pt x="138" y="587"/>
                  </a:cubicBezTo>
                  <a:cubicBezTo>
                    <a:pt x="139" y="585"/>
                    <a:pt x="138" y="582"/>
                    <a:pt x="137" y="580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24" y="533"/>
                    <a:pt x="123" y="523"/>
                    <a:pt x="123" y="514"/>
                  </a:cubicBezTo>
                  <a:cubicBezTo>
                    <a:pt x="124" y="507"/>
                    <a:pt x="127" y="499"/>
                    <a:pt x="124" y="493"/>
                  </a:cubicBezTo>
                  <a:cubicBezTo>
                    <a:pt x="123" y="491"/>
                    <a:pt x="121" y="489"/>
                    <a:pt x="119" y="487"/>
                  </a:cubicBezTo>
                  <a:cubicBezTo>
                    <a:pt x="114" y="479"/>
                    <a:pt x="117" y="468"/>
                    <a:pt x="117" y="459"/>
                  </a:cubicBezTo>
                  <a:cubicBezTo>
                    <a:pt x="117" y="456"/>
                    <a:pt x="117" y="454"/>
                    <a:pt x="117" y="452"/>
                  </a:cubicBezTo>
                  <a:cubicBezTo>
                    <a:pt x="116" y="450"/>
                    <a:pt x="115" y="447"/>
                    <a:pt x="114" y="445"/>
                  </a:cubicBezTo>
                  <a:cubicBezTo>
                    <a:pt x="105" y="428"/>
                    <a:pt x="101" y="409"/>
                    <a:pt x="102" y="390"/>
                  </a:cubicBezTo>
                  <a:cubicBezTo>
                    <a:pt x="102" y="388"/>
                    <a:pt x="102" y="386"/>
                    <a:pt x="101" y="383"/>
                  </a:cubicBezTo>
                  <a:cubicBezTo>
                    <a:pt x="100" y="382"/>
                    <a:pt x="99" y="381"/>
                    <a:pt x="99" y="380"/>
                  </a:cubicBezTo>
                  <a:cubicBezTo>
                    <a:pt x="99" y="379"/>
                    <a:pt x="99" y="377"/>
                    <a:pt x="100" y="375"/>
                  </a:cubicBezTo>
                  <a:cubicBezTo>
                    <a:pt x="96" y="373"/>
                    <a:pt x="94" y="370"/>
                    <a:pt x="91" y="367"/>
                  </a:cubicBezTo>
                  <a:cubicBezTo>
                    <a:pt x="97" y="364"/>
                    <a:pt x="98" y="356"/>
                    <a:pt x="95" y="351"/>
                  </a:cubicBezTo>
                  <a:cubicBezTo>
                    <a:pt x="94" y="350"/>
                    <a:pt x="94" y="349"/>
                    <a:pt x="93" y="349"/>
                  </a:cubicBezTo>
                  <a:cubicBezTo>
                    <a:pt x="96" y="348"/>
                    <a:pt x="99" y="345"/>
                    <a:pt x="98" y="341"/>
                  </a:cubicBezTo>
                  <a:cubicBezTo>
                    <a:pt x="98" y="340"/>
                    <a:pt x="97" y="339"/>
                    <a:pt x="96" y="338"/>
                  </a:cubicBezTo>
                  <a:cubicBezTo>
                    <a:pt x="95" y="337"/>
                    <a:pt x="93" y="337"/>
                    <a:pt x="92" y="335"/>
                  </a:cubicBezTo>
                  <a:cubicBezTo>
                    <a:pt x="91" y="333"/>
                    <a:pt x="92" y="331"/>
                    <a:pt x="93" y="328"/>
                  </a:cubicBezTo>
                  <a:cubicBezTo>
                    <a:pt x="99" y="317"/>
                    <a:pt x="99" y="317"/>
                    <a:pt x="99" y="317"/>
                  </a:cubicBezTo>
                  <a:cubicBezTo>
                    <a:pt x="104" y="308"/>
                    <a:pt x="105" y="298"/>
                    <a:pt x="110" y="289"/>
                  </a:cubicBezTo>
                  <a:cubicBezTo>
                    <a:pt x="117" y="277"/>
                    <a:pt x="123" y="264"/>
                    <a:pt x="127" y="251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58" y="211"/>
                    <a:pt x="158" y="211"/>
                    <a:pt x="158" y="211"/>
                  </a:cubicBezTo>
                  <a:cubicBezTo>
                    <a:pt x="162" y="214"/>
                    <a:pt x="165" y="218"/>
                    <a:pt x="168" y="222"/>
                  </a:cubicBezTo>
                  <a:cubicBezTo>
                    <a:pt x="170" y="227"/>
                    <a:pt x="171" y="232"/>
                    <a:pt x="171" y="236"/>
                  </a:cubicBezTo>
                  <a:cubicBezTo>
                    <a:pt x="176" y="264"/>
                    <a:pt x="193" y="288"/>
                    <a:pt x="200" y="315"/>
                  </a:cubicBezTo>
                  <a:cubicBezTo>
                    <a:pt x="201" y="321"/>
                    <a:pt x="203" y="327"/>
                    <a:pt x="206" y="333"/>
                  </a:cubicBezTo>
                  <a:cubicBezTo>
                    <a:pt x="207" y="334"/>
                    <a:pt x="208" y="336"/>
                    <a:pt x="209" y="338"/>
                  </a:cubicBezTo>
                  <a:cubicBezTo>
                    <a:pt x="210" y="340"/>
                    <a:pt x="210" y="343"/>
                    <a:pt x="210" y="346"/>
                  </a:cubicBezTo>
                  <a:cubicBezTo>
                    <a:pt x="212" y="357"/>
                    <a:pt x="218" y="368"/>
                    <a:pt x="227" y="374"/>
                  </a:cubicBezTo>
                  <a:cubicBezTo>
                    <a:pt x="233" y="378"/>
                    <a:pt x="241" y="381"/>
                    <a:pt x="244" y="388"/>
                  </a:cubicBezTo>
                  <a:cubicBezTo>
                    <a:pt x="244" y="390"/>
                    <a:pt x="245" y="392"/>
                    <a:pt x="247" y="394"/>
                  </a:cubicBezTo>
                  <a:cubicBezTo>
                    <a:pt x="250" y="397"/>
                    <a:pt x="256" y="398"/>
                    <a:pt x="257" y="402"/>
                  </a:cubicBezTo>
                  <a:cubicBezTo>
                    <a:pt x="258" y="405"/>
                    <a:pt x="257" y="408"/>
                    <a:pt x="258" y="410"/>
                  </a:cubicBezTo>
                  <a:cubicBezTo>
                    <a:pt x="259" y="411"/>
                    <a:pt x="260" y="412"/>
                    <a:pt x="261" y="412"/>
                  </a:cubicBezTo>
                  <a:cubicBezTo>
                    <a:pt x="279" y="421"/>
                    <a:pt x="279" y="421"/>
                    <a:pt x="279" y="421"/>
                  </a:cubicBezTo>
                  <a:cubicBezTo>
                    <a:pt x="299" y="431"/>
                    <a:pt x="309" y="454"/>
                    <a:pt x="324" y="471"/>
                  </a:cubicBezTo>
                  <a:cubicBezTo>
                    <a:pt x="329" y="476"/>
                    <a:pt x="333" y="482"/>
                    <a:pt x="337" y="488"/>
                  </a:cubicBezTo>
                  <a:cubicBezTo>
                    <a:pt x="344" y="500"/>
                    <a:pt x="346" y="514"/>
                    <a:pt x="357" y="521"/>
                  </a:cubicBezTo>
                  <a:cubicBezTo>
                    <a:pt x="360" y="523"/>
                    <a:pt x="363" y="525"/>
                    <a:pt x="365" y="527"/>
                  </a:cubicBezTo>
                  <a:cubicBezTo>
                    <a:pt x="368" y="531"/>
                    <a:pt x="367" y="538"/>
                    <a:pt x="367" y="543"/>
                  </a:cubicBezTo>
                  <a:cubicBezTo>
                    <a:pt x="368" y="549"/>
                    <a:pt x="372" y="556"/>
                    <a:pt x="377" y="554"/>
                  </a:cubicBezTo>
                  <a:cubicBezTo>
                    <a:pt x="375" y="561"/>
                    <a:pt x="375" y="568"/>
                    <a:pt x="377" y="575"/>
                  </a:cubicBezTo>
                  <a:cubicBezTo>
                    <a:pt x="401" y="573"/>
                    <a:pt x="423" y="564"/>
                    <a:pt x="440" y="549"/>
                  </a:cubicBezTo>
                  <a:cubicBezTo>
                    <a:pt x="446" y="544"/>
                    <a:pt x="451" y="539"/>
                    <a:pt x="451" y="532"/>
                  </a:cubicBezTo>
                  <a:cubicBezTo>
                    <a:pt x="451" y="530"/>
                    <a:pt x="451" y="529"/>
                    <a:pt x="450" y="528"/>
                  </a:cubicBezTo>
                  <a:cubicBezTo>
                    <a:pt x="449" y="527"/>
                    <a:pt x="448" y="526"/>
                    <a:pt x="446" y="525"/>
                  </a:cubicBezTo>
                  <a:cubicBezTo>
                    <a:pt x="429" y="516"/>
                    <a:pt x="424" y="495"/>
                    <a:pt x="416" y="478"/>
                  </a:cubicBezTo>
                  <a:cubicBezTo>
                    <a:pt x="409" y="463"/>
                    <a:pt x="398" y="450"/>
                    <a:pt x="388" y="436"/>
                  </a:cubicBezTo>
                  <a:cubicBezTo>
                    <a:pt x="368" y="406"/>
                    <a:pt x="355" y="370"/>
                    <a:pt x="325" y="350"/>
                  </a:cubicBezTo>
                  <a:cubicBezTo>
                    <a:pt x="318" y="346"/>
                    <a:pt x="311" y="342"/>
                    <a:pt x="307" y="335"/>
                  </a:cubicBezTo>
                  <a:cubicBezTo>
                    <a:pt x="306" y="330"/>
                    <a:pt x="305" y="326"/>
                    <a:pt x="304" y="322"/>
                  </a:cubicBezTo>
                  <a:cubicBezTo>
                    <a:pt x="303" y="318"/>
                    <a:pt x="299" y="314"/>
                    <a:pt x="295" y="314"/>
                  </a:cubicBezTo>
                  <a:cubicBezTo>
                    <a:pt x="296" y="307"/>
                    <a:pt x="297" y="301"/>
                    <a:pt x="297" y="294"/>
                  </a:cubicBezTo>
                  <a:cubicBezTo>
                    <a:pt x="297" y="291"/>
                    <a:pt x="297" y="288"/>
                    <a:pt x="296" y="285"/>
                  </a:cubicBezTo>
                  <a:cubicBezTo>
                    <a:pt x="295" y="282"/>
                    <a:pt x="293" y="279"/>
                    <a:pt x="291" y="277"/>
                  </a:cubicBezTo>
                  <a:cubicBezTo>
                    <a:pt x="283" y="263"/>
                    <a:pt x="280" y="248"/>
                    <a:pt x="280" y="233"/>
                  </a:cubicBezTo>
                  <a:cubicBezTo>
                    <a:pt x="280" y="225"/>
                    <a:pt x="282" y="217"/>
                    <a:pt x="279" y="209"/>
                  </a:cubicBezTo>
                  <a:cubicBezTo>
                    <a:pt x="278" y="205"/>
                    <a:pt x="276" y="202"/>
                    <a:pt x="274" y="198"/>
                  </a:cubicBezTo>
                  <a:cubicBezTo>
                    <a:pt x="272" y="191"/>
                    <a:pt x="271" y="185"/>
                    <a:pt x="271" y="178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142"/>
                    <a:pt x="268" y="134"/>
                    <a:pt x="266" y="125"/>
                  </a:cubicBezTo>
                  <a:cubicBezTo>
                    <a:pt x="260" y="105"/>
                    <a:pt x="255" y="19"/>
                    <a:pt x="236" y="9"/>
                  </a:cubicBezTo>
                  <a:cubicBezTo>
                    <a:pt x="217" y="0"/>
                    <a:pt x="185" y="66"/>
                    <a:pt x="164" y="67"/>
                  </a:cubicBezTo>
                  <a:cubicBezTo>
                    <a:pt x="155" y="67"/>
                    <a:pt x="146" y="69"/>
                    <a:pt x="137" y="72"/>
                  </a:cubicBezTo>
                  <a:cubicBezTo>
                    <a:pt x="123" y="78"/>
                    <a:pt x="111" y="87"/>
                    <a:pt x="99" y="97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53" y="136"/>
                    <a:pt x="45" y="142"/>
                    <a:pt x="36" y="147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î$lïḋè">
              <a:extLst>
                <a:ext uri="{FF2B5EF4-FFF2-40B4-BE49-F238E27FC236}">
                  <a16:creationId xmlns:a16="http://schemas.microsoft.com/office/drawing/2014/main" id="{42A87B48-9A9F-47C4-A805-C3E51BC2A7A2}"/>
                </a:ext>
              </a:extLst>
            </p:cNvPr>
            <p:cNvSpPr/>
            <p:nvPr/>
          </p:nvSpPr>
          <p:spPr bwMode="auto">
            <a:xfrm>
              <a:off x="8083551" y="3800476"/>
              <a:ext cx="201613" cy="138113"/>
            </a:xfrm>
            <a:custGeom>
              <a:avLst/>
              <a:gdLst>
                <a:gd name="T0" fmla="*/ 17 w 147"/>
                <a:gd name="T1" fmla="*/ 19 h 101"/>
                <a:gd name="T2" fmla="*/ 55 w 147"/>
                <a:gd name="T3" fmla="*/ 0 h 101"/>
                <a:gd name="T4" fmla="*/ 96 w 147"/>
                <a:gd name="T5" fmla="*/ 11 h 101"/>
                <a:gd name="T6" fmla="*/ 108 w 147"/>
                <a:gd name="T7" fmla="*/ 16 h 101"/>
                <a:gd name="T8" fmla="*/ 129 w 147"/>
                <a:gd name="T9" fmla="*/ 19 h 101"/>
                <a:gd name="T10" fmla="*/ 138 w 147"/>
                <a:gd name="T11" fmla="*/ 43 h 101"/>
                <a:gd name="T12" fmla="*/ 141 w 147"/>
                <a:gd name="T13" fmla="*/ 71 h 101"/>
                <a:gd name="T14" fmla="*/ 145 w 147"/>
                <a:gd name="T15" fmla="*/ 78 h 101"/>
                <a:gd name="T16" fmla="*/ 145 w 147"/>
                <a:gd name="T17" fmla="*/ 93 h 101"/>
                <a:gd name="T18" fmla="*/ 137 w 147"/>
                <a:gd name="T19" fmla="*/ 83 h 101"/>
                <a:gd name="T20" fmla="*/ 126 w 147"/>
                <a:gd name="T21" fmla="*/ 80 h 101"/>
                <a:gd name="T22" fmla="*/ 122 w 147"/>
                <a:gd name="T23" fmla="*/ 91 h 101"/>
                <a:gd name="T24" fmla="*/ 117 w 147"/>
                <a:gd name="T25" fmla="*/ 101 h 101"/>
                <a:gd name="T26" fmla="*/ 109 w 147"/>
                <a:gd name="T27" fmla="*/ 97 h 101"/>
                <a:gd name="T28" fmla="*/ 99 w 147"/>
                <a:gd name="T29" fmla="*/ 70 h 101"/>
                <a:gd name="T30" fmla="*/ 86 w 147"/>
                <a:gd name="T31" fmla="*/ 59 h 101"/>
                <a:gd name="T32" fmla="*/ 81 w 147"/>
                <a:gd name="T33" fmla="*/ 47 h 101"/>
                <a:gd name="T34" fmla="*/ 70 w 147"/>
                <a:gd name="T35" fmla="*/ 43 h 101"/>
                <a:gd name="T36" fmla="*/ 67 w 147"/>
                <a:gd name="T37" fmla="*/ 47 h 101"/>
                <a:gd name="T38" fmla="*/ 47 w 147"/>
                <a:gd name="T39" fmla="*/ 53 h 101"/>
                <a:gd name="T40" fmla="*/ 38 w 147"/>
                <a:gd name="T41" fmla="*/ 49 h 101"/>
                <a:gd name="T42" fmla="*/ 28 w 147"/>
                <a:gd name="T43" fmla="*/ 54 h 101"/>
                <a:gd name="T44" fmla="*/ 26 w 147"/>
                <a:gd name="T45" fmla="*/ 66 h 101"/>
                <a:gd name="T46" fmla="*/ 24 w 147"/>
                <a:gd name="T47" fmla="*/ 81 h 101"/>
                <a:gd name="T48" fmla="*/ 19 w 147"/>
                <a:gd name="T49" fmla="*/ 85 h 101"/>
                <a:gd name="T50" fmla="*/ 4 w 147"/>
                <a:gd name="T51" fmla="*/ 87 h 101"/>
                <a:gd name="T52" fmla="*/ 0 w 147"/>
                <a:gd name="T53" fmla="*/ 76 h 101"/>
                <a:gd name="T54" fmla="*/ 4 w 147"/>
                <a:gd name="T55" fmla="*/ 65 h 101"/>
                <a:gd name="T56" fmla="*/ 6 w 147"/>
                <a:gd name="T57" fmla="*/ 39 h 101"/>
                <a:gd name="T58" fmla="*/ 17 w 147"/>
                <a:gd name="T59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101">
                  <a:moveTo>
                    <a:pt x="17" y="19"/>
                  </a:moveTo>
                  <a:cubicBezTo>
                    <a:pt x="26" y="7"/>
                    <a:pt x="40" y="1"/>
                    <a:pt x="55" y="0"/>
                  </a:cubicBezTo>
                  <a:cubicBezTo>
                    <a:pt x="69" y="0"/>
                    <a:pt x="83" y="4"/>
                    <a:pt x="96" y="11"/>
                  </a:cubicBezTo>
                  <a:cubicBezTo>
                    <a:pt x="100" y="13"/>
                    <a:pt x="104" y="15"/>
                    <a:pt x="108" y="16"/>
                  </a:cubicBezTo>
                  <a:cubicBezTo>
                    <a:pt x="115" y="17"/>
                    <a:pt x="123" y="15"/>
                    <a:pt x="129" y="19"/>
                  </a:cubicBezTo>
                  <a:cubicBezTo>
                    <a:pt x="137" y="23"/>
                    <a:pt x="139" y="34"/>
                    <a:pt x="138" y="43"/>
                  </a:cubicBezTo>
                  <a:cubicBezTo>
                    <a:pt x="137" y="53"/>
                    <a:pt x="136" y="63"/>
                    <a:pt x="141" y="71"/>
                  </a:cubicBezTo>
                  <a:cubicBezTo>
                    <a:pt x="142" y="73"/>
                    <a:pt x="144" y="75"/>
                    <a:pt x="145" y="78"/>
                  </a:cubicBezTo>
                  <a:cubicBezTo>
                    <a:pt x="147" y="83"/>
                    <a:pt x="147" y="88"/>
                    <a:pt x="145" y="93"/>
                  </a:cubicBezTo>
                  <a:cubicBezTo>
                    <a:pt x="142" y="90"/>
                    <a:pt x="139" y="87"/>
                    <a:pt x="137" y="83"/>
                  </a:cubicBezTo>
                  <a:cubicBezTo>
                    <a:pt x="134" y="80"/>
                    <a:pt x="129" y="78"/>
                    <a:pt x="126" y="80"/>
                  </a:cubicBezTo>
                  <a:cubicBezTo>
                    <a:pt x="122" y="83"/>
                    <a:pt x="122" y="87"/>
                    <a:pt x="122" y="91"/>
                  </a:cubicBezTo>
                  <a:cubicBezTo>
                    <a:pt x="122" y="95"/>
                    <a:pt x="121" y="99"/>
                    <a:pt x="117" y="101"/>
                  </a:cubicBezTo>
                  <a:cubicBezTo>
                    <a:pt x="114" y="101"/>
                    <a:pt x="111" y="100"/>
                    <a:pt x="109" y="97"/>
                  </a:cubicBezTo>
                  <a:cubicBezTo>
                    <a:pt x="103" y="90"/>
                    <a:pt x="105" y="77"/>
                    <a:pt x="99" y="70"/>
                  </a:cubicBezTo>
                  <a:cubicBezTo>
                    <a:pt x="95" y="65"/>
                    <a:pt x="90" y="63"/>
                    <a:pt x="86" y="59"/>
                  </a:cubicBezTo>
                  <a:cubicBezTo>
                    <a:pt x="84" y="55"/>
                    <a:pt x="83" y="50"/>
                    <a:pt x="81" y="47"/>
                  </a:cubicBezTo>
                  <a:cubicBezTo>
                    <a:pt x="79" y="43"/>
                    <a:pt x="73" y="40"/>
                    <a:pt x="70" y="43"/>
                  </a:cubicBezTo>
                  <a:cubicBezTo>
                    <a:pt x="69" y="44"/>
                    <a:pt x="68" y="45"/>
                    <a:pt x="67" y="47"/>
                  </a:cubicBezTo>
                  <a:cubicBezTo>
                    <a:pt x="62" y="53"/>
                    <a:pt x="54" y="55"/>
                    <a:pt x="47" y="53"/>
                  </a:cubicBezTo>
                  <a:cubicBezTo>
                    <a:pt x="44" y="51"/>
                    <a:pt x="41" y="50"/>
                    <a:pt x="38" y="49"/>
                  </a:cubicBezTo>
                  <a:cubicBezTo>
                    <a:pt x="34" y="49"/>
                    <a:pt x="30" y="51"/>
                    <a:pt x="28" y="54"/>
                  </a:cubicBezTo>
                  <a:cubicBezTo>
                    <a:pt x="26" y="58"/>
                    <a:pt x="26" y="62"/>
                    <a:pt x="26" y="66"/>
                  </a:cubicBezTo>
                  <a:cubicBezTo>
                    <a:pt x="26" y="71"/>
                    <a:pt x="27" y="77"/>
                    <a:pt x="24" y="81"/>
                  </a:cubicBezTo>
                  <a:cubicBezTo>
                    <a:pt x="22" y="83"/>
                    <a:pt x="21" y="84"/>
                    <a:pt x="19" y="85"/>
                  </a:cubicBezTo>
                  <a:cubicBezTo>
                    <a:pt x="14" y="88"/>
                    <a:pt x="8" y="90"/>
                    <a:pt x="4" y="87"/>
                  </a:cubicBezTo>
                  <a:cubicBezTo>
                    <a:pt x="1" y="84"/>
                    <a:pt x="0" y="80"/>
                    <a:pt x="0" y="76"/>
                  </a:cubicBezTo>
                  <a:cubicBezTo>
                    <a:pt x="1" y="73"/>
                    <a:pt x="2" y="69"/>
                    <a:pt x="4" y="65"/>
                  </a:cubicBezTo>
                  <a:cubicBezTo>
                    <a:pt x="6" y="57"/>
                    <a:pt x="3" y="47"/>
                    <a:pt x="6" y="39"/>
                  </a:cubicBezTo>
                  <a:cubicBezTo>
                    <a:pt x="8" y="32"/>
                    <a:pt x="12" y="25"/>
                    <a:pt x="17" y="19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iSḻidè">
              <a:extLst>
                <a:ext uri="{FF2B5EF4-FFF2-40B4-BE49-F238E27FC236}">
                  <a16:creationId xmlns:a16="http://schemas.microsoft.com/office/drawing/2014/main" id="{BC378A8C-4E01-481F-9A18-69184EF8285F}"/>
                </a:ext>
              </a:extLst>
            </p:cNvPr>
            <p:cNvSpPr/>
            <p:nvPr/>
          </p:nvSpPr>
          <p:spPr bwMode="auto">
            <a:xfrm>
              <a:off x="8153401" y="3930651"/>
              <a:ext cx="173038" cy="227013"/>
            </a:xfrm>
            <a:custGeom>
              <a:avLst/>
              <a:gdLst>
                <a:gd name="T0" fmla="*/ 1 w 125"/>
                <a:gd name="T1" fmla="*/ 117 h 165"/>
                <a:gd name="T2" fmla="*/ 1 w 125"/>
                <a:gd name="T3" fmla="*/ 123 h 165"/>
                <a:gd name="T4" fmla="*/ 4 w 125"/>
                <a:gd name="T5" fmla="*/ 126 h 165"/>
                <a:gd name="T6" fmla="*/ 35 w 125"/>
                <a:gd name="T7" fmla="*/ 136 h 165"/>
                <a:gd name="T8" fmla="*/ 39 w 125"/>
                <a:gd name="T9" fmla="*/ 137 h 165"/>
                <a:gd name="T10" fmla="*/ 41 w 125"/>
                <a:gd name="T11" fmla="*/ 146 h 165"/>
                <a:gd name="T12" fmla="*/ 39 w 125"/>
                <a:gd name="T13" fmla="*/ 155 h 165"/>
                <a:gd name="T14" fmla="*/ 52 w 125"/>
                <a:gd name="T15" fmla="*/ 164 h 165"/>
                <a:gd name="T16" fmla="*/ 75 w 125"/>
                <a:gd name="T17" fmla="*/ 159 h 165"/>
                <a:gd name="T18" fmla="*/ 85 w 125"/>
                <a:gd name="T19" fmla="*/ 145 h 165"/>
                <a:gd name="T20" fmla="*/ 122 w 125"/>
                <a:gd name="T21" fmla="*/ 33 h 165"/>
                <a:gd name="T22" fmla="*/ 124 w 125"/>
                <a:gd name="T23" fmla="*/ 25 h 165"/>
                <a:gd name="T24" fmla="*/ 122 w 125"/>
                <a:gd name="T25" fmla="*/ 18 h 165"/>
                <a:gd name="T26" fmla="*/ 112 w 125"/>
                <a:gd name="T27" fmla="*/ 15 h 165"/>
                <a:gd name="T28" fmla="*/ 110 w 125"/>
                <a:gd name="T29" fmla="*/ 10 h 165"/>
                <a:gd name="T30" fmla="*/ 100 w 125"/>
                <a:gd name="T31" fmla="*/ 5 h 165"/>
                <a:gd name="T32" fmla="*/ 93 w 125"/>
                <a:gd name="T33" fmla="*/ 0 h 165"/>
                <a:gd name="T34" fmla="*/ 86 w 125"/>
                <a:gd name="T35" fmla="*/ 4 h 165"/>
                <a:gd name="T36" fmla="*/ 66 w 125"/>
                <a:gd name="T37" fmla="*/ 36 h 165"/>
                <a:gd name="T38" fmla="*/ 38 w 125"/>
                <a:gd name="T39" fmla="*/ 88 h 165"/>
                <a:gd name="T40" fmla="*/ 29 w 125"/>
                <a:gd name="T41" fmla="*/ 71 h 165"/>
                <a:gd name="T42" fmla="*/ 16 w 125"/>
                <a:gd name="T43" fmla="*/ 82 h 165"/>
                <a:gd name="T44" fmla="*/ 1 w 125"/>
                <a:gd name="T45" fmla="*/ 1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165">
                  <a:moveTo>
                    <a:pt x="1" y="117"/>
                  </a:moveTo>
                  <a:cubicBezTo>
                    <a:pt x="0" y="119"/>
                    <a:pt x="0" y="121"/>
                    <a:pt x="1" y="123"/>
                  </a:cubicBezTo>
                  <a:cubicBezTo>
                    <a:pt x="2" y="124"/>
                    <a:pt x="3" y="125"/>
                    <a:pt x="4" y="126"/>
                  </a:cubicBezTo>
                  <a:cubicBezTo>
                    <a:pt x="14" y="132"/>
                    <a:pt x="24" y="135"/>
                    <a:pt x="35" y="136"/>
                  </a:cubicBezTo>
                  <a:cubicBezTo>
                    <a:pt x="36" y="136"/>
                    <a:pt x="38" y="136"/>
                    <a:pt x="39" y="137"/>
                  </a:cubicBezTo>
                  <a:cubicBezTo>
                    <a:pt x="41" y="139"/>
                    <a:pt x="42" y="143"/>
                    <a:pt x="41" y="146"/>
                  </a:cubicBezTo>
                  <a:cubicBezTo>
                    <a:pt x="40" y="148"/>
                    <a:pt x="39" y="152"/>
                    <a:pt x="39" y="155"/>
                  </a:cubicBezTo>
                  <a:cubicBezTo>
                    <a:pt x="40" y="160"/>
                    <a:pt x="46" y="163"/>
                    <a:pt x="52" y="164"/>
                  </a:cubicBezTo>
                  <a:cubicBezTo>
                    <a:pt x="60" y="165"/>
                    <a:pt x="69" y="164"/>
                    <a:pt x="75" y="159"/>
                  </a:cubicBezTo>
                  <a:cubicBezTo>
                    <a:pt x="80" y="155"/>
                    <a:pt x="83" y="150"/>
                    <a:pt x="85" y="145"/>
                  </a:cubicBezTo>
                  <a:cubicBezTo>
                    <a:pt x="101" y="109"/>
                    <a:pt x="106" y="69"/>
                    <a:pt x="122" y="33"/>
                  </a:cubicBezTo>
                  <a:cubicBezTo>
                    <a:pt x="123" y="31"/>
                    <a:pt x="124" y="28"/>
                    <a:pt x="124" y="25"/>
                  </a:cubicBezTo>
                  <a:cubicBezTo>
                    <a:pt x="125" y="23"/>
                    <a:pt x="124" y="20"/>
                    <a:pt x="122" y="18"/>
                  </a:cubicBezTo>
                  <a:cubicBezTo>
                    <a:pt x="119" y="17"/>
                    <a:pt x="114" y="18"/>
                    <a:pt x="112" y="15"/>
                  </a:cubicBezTo>
                  <a:cubicBezTo>
                    <a:pt x="111" y="13"/>
                    <a:pt x="111" y="11"/>
                    <a:pt x="110" y="10"/>
                  </a:cubicBezTo>
                  <a:cubicBezTo>
                    <a:pt x="108" y="7"/>
                    <a:pt x="104" y="7"/>
                    <a:pt x="100" y="5"/>
                  </a:cubicBezTo>
                  <a:cubicBezTo>
                    <a:pt x="98" y="4"/>
                    <a:pt x="96" y="1"/>
                    <a:pt x="93" y="0"/>
                  </a:cubicBezTo>
                  <a:cubicBezTo>
                    <a:pt x="90" y="0"/>
                    <a:pt x="87" y="2"/>
                    <a:pt x="86" y="4"/>
                  </a:cubicBezTo>
                  <a:cubicBezTo>
                    <a:pt x="76" y="12"/>
                    <a:pt x="71" y="25"/>
                    <a:pt x="66" y="36"/>
                  </a:cubicBezTo>
                  <a:cubicBezTo>
                    <a:pt x="58" y="54"/>
                    <a:pt x="49" y="72"/>
                    <a:pt x="38" y="88"/>
                  </a:cubicBezTo>
                  <a:cubicBezTo>
                    <a:pt x="39" y="86"/>
                    <a:pt x="32" y="72"/>
                    <a:pt x="29" y="71"/>
                  </a:cubicBezTo>
                  <a:cubicBezTo>
                    <a:pt x="24" y="70"/>
                    <a:pt x="18" y="79"/>
                    <a:pt x="16" y="82"/>
                  </a:cubicBezTo>
                  <a:cubicBezTo>
                    <a:pt x="7" y="92"/>
                    <a:pt x="2" y="104"/>
                    <a:pt x="1" y="117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ṥļïďê">
              <a:extLst>
                <a:ext uri="{FF2B5EF4-FFF2-40B4-BE49-F238E27FC236}">
                  <a16:creationId xmlns:a16="http://schemas.microsoft.com/office/drawing/2014/main" id="{CA070769-CD60-492A-8160-EAFD7CA5E638}"/>
                </a:ext>
              </a:extLst>
            </p:cNvPr>
            <p:cNvSpPr/>
            <p:nvPr/>
          </p:nvSpPr>
          <p:spPr bwMode="auto">
            <a:xfrm>
              <a:off x="8199438" y="4162426"/>
              <a:ext cx="428625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íSlîdè">
              <a:extLst>
                <a:ext uri="{FF2B5EF4-FFF2-40B4-BE49-F238E27FC236}">
                  <a16:creationId xmlns:a16="http://schemas.microsoft.com/office/drawing/2014/main" id="{B2749DEE-0743-4033-9776-545FE6647A9A}"/>
                </a:ext>
              </a:extLst>
            </p:cNvPr>
            <p:cNvSpPr/>
            <p:nvPr/>
          </p:nvSpPr>
          <p:spPr bwMode="auto">
            <a:xfrm>
              <a:off x="8275638" y="4249738"/>
              <a:ext cx="276225" cy="254000"/>
            </a:xfrm>
            <a:custGeom>
              <a:avLst/>
              <a:gdLst>
                <a:gd name="T0" fmla="*/ 90 w 174"/>
                <a:gd name="T1" fmla="*/ 0 h 160"/>
                <a:gd name="T2" fmla="*/ 0 w 174"/>
                <a:gd name="T3" fmla="*/ 160 h 160"/>
                <a:gd name="T4" fmla="*/ 174 w 174"/>
                <a:gd name="T5" fmla="*/ 35 h 160"/>
                <a:gd name="T6" fmla="*/ 36 w 174"/>
                <a:gd name="T7" fmla="*/ 142 h 160"/>
                <a:gd name="T8" fmla="*/ 19 w 174"/>
                <a:gd name="T9" fmla="*/ 125 h 160"/>
                <a:gd name="T10" fmla="*/ 36 w 174"/>
                <a:gd name="T11" fmla="*/ 142 h 160"/>
                <a:gd name="T12" fmla="*/ 19 w 174"/>
                <a:gd name="T13" fmla="*/ 106 h 160"/>
                <a:gd name="T14" fmla="*/ 36 w 174"/>
                <a:gd name="T15" fmla="*/ 89 h 160"/>
                <a:gd name="T16" fmla="*/ 36 w 174"/>
                <a:gd name="T17" fmla="*/ 71 h 160"/>
                <a:gd name="T18" fmla="*/ 19 w 174"/>
                <a:gd name="T19" fmla="*/ 54 h 160"/>
                <a:gd name="T20" fmla="*/ 36 w 174"/>
                <a:gd name="T21" fmla="*/ 71 h 160"/>
                <a:gd name="T22" fmla="*/ 19 w 174"/>
                <a:gd name="T23" fmla="*/ 35 h 160"/>
                <a:gd name="T24" fmla="*/ 36 w 174"/>
                <a:gd name="T25" fmla="*/ 18 h 160"/>
                <a:gd name="T26" fmla="*/ 71 w 174"/>
                <a:gd name="T27" fmla="*/ 142 h 160"/>
                <a:gd name="T28" fmla="*/ 54 w 174"/>
                <a:gd name="T29" fmla="*/ 125 h 160"/>
                <a:gd name="T30" fmla="*/ 71 w 174"/>
                <a:gd name="T31" fmla="*/ 142 h 160"/>
                <a:gd name="T32" fmla="*/ 54 w 174"/>
                <a:gd name="T33" fmla="*/ 106 h 160"/>
                <a:gd name="T34" fmla="*/ 71 w 174"/>
                <a:gd name="T35" fmla="*/ 89 h 160"/>
                <a:gd name="T36" fmla="*/ 71 w 174"/>
                <a:gd name="T37" fmla="*/ 71 h 160"/>
                <a:gd name="T38" fmla="*/ 54 w 174"/>
                <a:gd name="T39" fmla="*/ 54 h 160"/>
                <a:gd name="T40" fmla="*/ 71 w 174"/>
                <a:gd name="T41" fmla="*/ 71 h 160"/>
                <a:gd name="T42" fmla="*/ 54 w 174"/>
                <a:gd name="T43" fmla="*/ 35 h 160"/>
                <a:gd name="T44" fmla="*/ 71 w 174"/>
                <a:gd name="T45" fmla="*/ 18 h 160"/>
                <a:gd name="T46" fmla="*/ 156 w 174"/>
                <a:gd name="T47" fmla="*/ 142 h 160"/>
                <a:gd name="T48" fmla="*/ 90 w 174"/>
                <a:gd name="T49" fmla="*/ 125 h 160"/>
                <a:gd name="T50" fmla="*/ 107 w 174"/>
                <a:gd name="T51" fmla="*/ 106 h 160"/>
                <a:gd name="T52" fmla="*/ 90 w 174"/>
                <a:gd name="T53" fmla="*/ 89 h 160"/>
                <a:gd name="T54" fmla="*/ 107 w 174"/>
                <a:gd name="T55" fmla="*/ 71 h 160"/>
                <a:gd name="T56" fmla="*/ 90 w 174"/>
                <a:gd name="T57" fmla="*/ 54 h 160"/>
                <a:gd name="T58" fmla="*/ 156 w 174"/>
                <a:gd name="T59" fmla="*/ 142 h 160"/>
                <a:gd name="T60" fmla="*/ 122 w 174"/>
                <a:gd name="T61" fmla="*/ 71 h 160"/>
                <a:gd name="T62" fmla="*/ 141 w 174"/>
                <a:gd name="T63" fmla="*/ 89 h 160"/>
                <a:gd name="T64" fmla="*/ 141 w 174"/>
                <a:gd name="T65" fmla="*/ 106 h 160"/>
                <a:gd name="T66" fmla="*/ 122 w 174"/>
                <a:gd name="T67" fmla="*/ 125 h 160"/>
                <a:gd name="T68" fmla="*/ 141 w 174"/>
                <a:gd name="T69" fmla="*/ 10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60">
                  <a:moveTo>
                    <a:pt x="90" y="35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74" y="160"/>
                  </a:lnTo>
                  <a:lnTo>
                    <a:pt x="174" y="35"/>
                  </a:lnTo>
                  <a:lnTo>
                    <a:pt x="90" y="35"/>
                  </a:lnTo>
                  <a:close/>
                  <a:moveTo>
                    <a:pt x="36" y="142"/>
                  </a:moveTo>
                  <a:lnTo>
                    <a:pt x="19" y="142"/>
                  </a:lnTo>
                  <a:lnTo>
                    <a:pt x="19" y="125"/>
                  </a:lnTo>
                  <a:lnTo>
                    <a:pt x="36" y="125"/>
                  </a:lnTo>
                  <a:lnTo>
                    <a:pt x="36" y="142"/>
                  </a:lnTo>
                  <a:close/>
                  <a:moveTo>
                    <a:pt x="36" y="106"/>
                  </a:moveTo>
                  <a:lnTo>
                    <a:pt x="19" y="106"/>
                  </a:lnTo>
                  <a:lnTo>
                    <a:pt x="19" y="89"/>
                  </a:lnTo>
                  <a:lnTo>
                    <a:pt x="36" y="89"/>
                  </a:lnTo>
                  <a:lnTo>
                    <a:pt x="36" y="106"/>
                  </a:lnTo>
                  <a:close/>
                  <a:moveTo>
                    <a:pt x="36" y="71"/>
                  </a:moveTo>
                  <a:lnTo>
                    <a:pt x="19" y="71"/>
                  </a:lnTo>
                  <a:lnTo>
                    <a:pt x="19" y="54"/>
                  </a:lnTo>
                  <a:lnTo>
                    <a:pt x="36" y="54"/>
                  </a:lnTo>
                  <a:lnTo>
                    <a:pt x="36" y="71"/>
                  </a:lnTo>
                  <a:close/>
                  <a:moveTo>
                    <a:pt x="36" y="35"/>
                  </a:moveTo>
                  <a:lnTo>
                    <a:pt x="19" y="35"/>
                  </a:lnTo>
                  <a:lnTo>
                    <a:pt x="19" y="18"/>
                  </a:lnTo>
                  <a:lnTo>
                    <a:pt x="36" y="18"/>
                  </a:lnTo>
                  <a:lnTo>
                    <a:pt x="36" y="35"/>
                  </a:lnTo>
                  <a:close/>
                  <a:moveTo>
                    <a:pt x="71" y="142"/>
                  </a:moveTo>
                  <a:lnTo>
                    <a:pt x="54" y="142"/>
                  </a:lnTo>
                  <a:lnTo>
                    <a:pt x="54" y="125"/>
                  </a:lnTo>
                  <a:lnTo>
                    <a:pt x="71" y="125"/>
                  </a:lnTo>
                  <a:lnTo>
                    <a:pt x="71" y="142"/>
                  </a:lnTo>
                  <a:close/>
                  <a:moveTo>
                    <a:pt x="71" y="106"/>
                  </a:moveTo>
                  <a:lnTo>
                    <a:pt x="54" y="106"/>
                  </a:lnTo>
                  <a:lnTo>
                    <a:pt x="54" y="89"/>
                  </a:lnTo>
                  <a:lnTo>
                    <a:pt x="71" y="89"/>
                  </a:lnTo>
                  <a:lnTo>
                    <a:pt x="71" y="106"/>
                  </a:lnTo>
                  <a:close/>
                  <a:moveTo>
                    <a:pt x="71" y="71"/>
                  </a:moveTo>
                  <a:lnTo>
                    <a:pt x="54" y="71"/>
                  </a:lnTo>
                  <a:lnTo>
                    <a:pt x="54" y="54"/>
                  </a:lnTo>
                  <a:lnTo>
                    <a:pt x="71" y="54"/>
                  </a:lnTo>
                  <a:lnTo>
                    <a:pt x="71" y="71"/>
                  </a:lnTo>
                  <a:close/>
                  <a:moveTo>
                    <a:pt x="71" y="35"/>
                  </a:moveTo>
                  <a:lnTo>
                    <a:pt x="54" y="35"/>
                  </a:lnTo>
                  <a:lnTo>
                    <a:pt x="54" y="18"/>
                  </a:lnTo>
                  <a:lnTo>
                    <a:pt x="71" y="18"/>
                  </a:lnTo>
                  <a:lnTo>
                    <a:pt x="71" y="35"/>
                  </a:lnTo>
                  <a:close/>
                  <a:moveTo>
                    <a:pt x="156" y="142"/>
                  </a:moveTo>
                  <a:lnTo>
                    <a:pt x="90" y="142"/>
                  </a:lnTo>
                  <a:lnTo>
                    <a:pt x="90" y="125"/>
                  </a:lnTo>
                  <a:lnTo>
                    <a:pt x="107" y="125"/>
                  </a:lnTo>
                  <a:lnTo>
                    <a:pt x="107" y="106"/>
                  </a:lnTo>
                  <a:lnTo>
                    <a:pt x="90" y="106"/>
                  </a:lnTo>
                  <a:lnTo>
                    <a:pt x="90" y="89"/>
                  </a:lnTo>
                  <a:lnTo>
                    <a:pt x="107" y="89"/>
                  </a:lnTo>
                  <a:lnTo>
                    <a:pt x="107" y="71"/>
                  </a:lnTo>
                  <a:lnTo>
                    <a:pt x="90" y="71"/>
                  </a:lnTo>
                  <a:lnTo>
                    <a:pt x="90" y="54"/>
                  </a:lnTo>
                  <a:lnTo>
                    <a:pt x="156" y="54"/>
                  </a:lnTo>
                  <a:lnTo>
                    <a:pt x="156" y="142"/>
                  </a:lnTo>
                  <a:close/>
                  <a:moveTo>
                    <a:pt x="141" y="71"/>
                  </a:moveTo>
                  <a:lnTo>
                    <a:pt x="122" y="71"/>
                  </a:lnTo>
                  <a:lnTo>
                    <a:pt x="122" y="89"/>
                  </a:lnTo>
                  <a:lnTo>
                    <a:pt x="141" y="89"/>
                  </a:lnTo>
                  <a:lnTo>
                    <a:pt x="141" y="71"/>
                  </a:lnTo>
                  <a:close/>
                  <a:moveTo>
                    <a:pt x="141" y="106"/>
                  </a:moveTo>
                  <a:lnTo>
                    <a:pt x="122" y="106"/>
                  </a:lnTo>
                  <a:lnTo>
                    <a:pt x="122" y="125"/>
                  </a:lnTo>
                  <a:lnTo>
                    <a:pt x="141" y="125"/>
                  </a:lnTo>
                  <a:lnTo>
                    <a:pt x="141" y="10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ṡlíďé">
              <a:extLst>
                <a:ext uri="{FF2B5EF4-FFF2-40B4-BE49-F238E27FC236}">
                  <a16:creationId xmlns:a16="http://schemas.microsoft.com/office/drawing/2014/main" id="{2DC92532-EA71-4A90-927A-240E018A235A}"/>
                </a:ext>
              </a:extLst>
            </p:cNvPr>
            <p:cNvSpPr/>
            <p:nvPr/>
          </p:nvSpPr>
          <p:spPr bwMode="auto">
            <a:xfrm>
              <a:off x="8594726" y="4375151"/>
              <a:ext cx="106363" cy="117475"/>
            </a:xfrm>
            <a:custGeom>
              <a:avLst/>
              <a:gdLst>
                <a:gd name="T0" fmla="*/ 22 w 77"/>
                <a:gd name="T1" fmla="*/ 17 h 86"/>
                <a:gd name="T2" fmla="*/ 7 w 77"/>
                <a:gd name="T3" fmla="*/ 33 h 86"/>
                <a:gd name="T4" fmla="*/ 0 w 77"/>
                <a:gd name="T5" fmla="*/ 53 h 86"/>
                <a:gd name="T6" fmla="*/ 2 w 77"/>
                <a:gd name="T7" fmla="*/ 59 h 86"/>
                <a:gd name="T8" fmla="*/ 8 w 77"/>
                <a:gd name="T9" fmla="*/ 60 h 86"/>
                <a:gd name="T10" fmla="*/ 11 w 77"/>
                <a:gd name="T11" fmla="*/ 58 h 86"/>
                <a:gd name="T12" fmla="*/ 20 w 77"/>
                <a:gd name="T13" fmla="*/ 48 h 86"/>
                <a:gd name="T14" fmla="*/ 24 w 77"/>
                <a:gd name="T15" fmla="*/ 46 h 86"/>
                <a:gd name="T16" fmla="*/ 26 w 77"/>
                <a:gd name="T17" fmla="*/ 47 h 86"/>
                <a:gd name="T18" fmla="*/ 30 w 77"/>
                <a:gd name="T19" fmla="*/ 53 h 86"/>
                <a:gd name="T20" fmla="*/ 26 w 77"/>
                <a:gd name="T21" fmla="*/ 65 h 86"/>
                <a:gd name="T22" fmla="*/ 19 w 77"/>
                <a:gd name="T23" fmla="*/ 75 h 86"/>
                <a:gd name="T24" fmla="*/ 19 w 77"/>
                <a:gd name="T25" fmla="*/ 79 h 86"/>
                <a:gd name="T26" fmla="*/ 21 w 77"/>
                <a:gd name="T27" fmla="*/ 81 h 86"/>
                <a:gd name="T28" fmla="*/ 47 w 77"/>
                <a:gd name="T29" fmla="*/ 82 h 86"/>
                <a:gd name="T30" fmla="*/ 63 w 77"/>
                <a:gd name="T31" fmla="*/ 74 h 86"/>
                <a:gd name="T32" fmla="*/ 70 w 77"/>
                <a:gd name="T33" fmla="*/ 72 h 86"/>
                <a:gd name="T34" fmla="*/ 76 w 77"/>
                <a:gd name="T35" fmla="*/ 62 h 86"/>
                <a:gd name="T36" fmla="*/ 76 w 77"/>
                <a:gd name="T37" fmla="*/ 51 h 86"/>
                <a:gd name="T38" fmla="*/ 67 w 77"/>
                <a:gd name="T39" fmla="*/ 7 h 86"/>
                <a:gd name="T40" fmla="*/ 65 w 77"/>
                <a:gd name="T41" fmla="*/ 5 h 86"/>
                <a:gd name="T42" fmla="*/ 62 w 77"/>
                <a:gd name="T43" fmla="*/ 4 h 86"/>
                <a:gd name="T44" fmla="*/ 37 w 77"/>
                <a:gd name="T45" fmla="*/ 2 h 86"/>
                <a:gd name="T46" fmla="*/ 31 w 77"/>
                <a:gd name="T47" fmla="*/ 8 h 86"/>
                <a:gd name="T48" fmla="*/ 22 w 77"/>
                <a:gd name="T49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86">
                  <a:moveTo>
                    <a:pt x="22" y="17"/>
                  </a:moveTo>
                  <a:cubicBezTo>
                    <a:pt x="17" y="22"/>
                    <a:pt x="12" y="27"/>
                    <a:pt x="7" y="33"/>
                  </a:cubicBezTo>
                  <a:cubicBezTo>
                    <a:pt x="3" y="38"/>
                    <a:pt x="0" y="45"/>
                    <a:pt x="0" y="53"/>
                  </a:cubicBezTo>
                  <a:cubicBezTo>
                    <a:pt x="0" y="55"/>
                    <a:pt x="1" y="57"/>
                    <a:pt x="2" y="59"/>
                  </a:cubicBezTo>
                  <a:cubicBezTo>
                    <a:pt x="4" y="60"/>
                    <a:pt x="6" y="61"/>
                    <a:pt x="8" y="60"/>
                  </a:cubicBezTo>
                  <a:cubicBezTo>
                    <a:pt x="9" y="60"/>
                    <a:pt x="10" y="59"/>
                    <a:pt x="11" y="58"/>
                  </a:cubicBezTo>
                  <a:cubicBezTo>
                    <a:pt x="13" y="54"/>
                    <a:pt x="16" y="51"/>
                    <a:pt x="20" y="48"/>
                  </a:cubicBezTo>
                  <a:cubicBezTo>
                    <a:pt x="21" y="47"/>
                    <a:pt x="22" y="45"/>
                    <a:pt x="24" y="46"/>
                  </a:cubicBezTo>
                  <a:cubicBezTo>
                    <a:pt x="25" y="46"/>
                    <a:pt x="25" y="47"/>
                    <a:pt x="26" y="47"/>
                  </a:cubicBezTo>
                  <a:cubicBezTo>
                    <a:pt x="28" y="49"/>
                    <a:pt x="29" y="51"/>
                    <a:pt x="30" y="53"/>
                  </a:cubicBezTo>
                  <a:cubicBezTo>
                    <a:pt x="30" y="57"/>
                    <a:pt x="29" y="62"/>
                    <a:pt x="26" y="65"/>
                  </a:cubicBezTo>
                  <a:cubicBezTo>
                    <a:pt x="23" y="68"/>
                    <a:pt x="20" y="71"/>
                    <a:pt x="19" y="75"/>
                  </a:cubicBezTo>
                  <a:cubicBezTo>
                    <a:pt x="18" y="76"/>
                    <a:pt x="18" y="78"/>
                    <a:pt x="19" y="79"/>
                  </a:cubicBezTo>
                  <a:cubicBezTo>
                    <a:pt x="19" y="80"/>
                    <a:pt x="20" y="80"/>
                    <a:pt x="21" y="81"/>
                  </a:cubicBezTo>
                  <a:cubicBezTo>
                    <a:pt x="29" y="85"/>
                    <a:pt x="38" y="86"/>
                    <a:pt x="47" y="82"/>
                  </a:cubicBezTo>
                  <a:cubicBezTo>
                    <a:pt x="52" y="80"/>
                    <a:pt x="57" y="76"/>
                    <a:pt x="63" y="74"/>
                  </a:cubicBezTo>
                  <a:cubicBezTo>
                    <a:pt x="65" y="74"/>
                    <a:pt x="67" y="73"/>
                    <a:pt x="70" y="72"/>
                  </a:cubicBezTo>
                  <a:cubicBezTo>
                    <a:pt x="73" y="70"/>
                    <a:pt x="75" y="66"/>
                    <a:pt x="76" y="62"/>
                  </a:cubicBezTo>
                  <a:cubicBezTo>
                    <a:pt x="77" y="59"/>
                    <a:pt x="77" y="55"/>
                    <a:pt x="76" y="51"/>
                  </a:cubicBezTo>
                  <a:cubicBezTo>
                    <a:pt x="76" y="36"/>
                    <a:pt x="72" y="21"/>
                    <a:pt x="67" y="7"/>
                  </a:cubicBezTo>
                  <a:cubicBezTo>
                    <a:pt x="66" y="6"/>
                    <a:pt x="66" y="5"/>
                    <a:pt x="65" y="5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5" y="3"/>
                    <a:pt x="44" y="0"/>
                    <a:pt x="37" y="2"/>
                  </a:cubicBezTo>
                  <a:cubicBezTo>
                    <a:pt x="35" y="4"/>
                    <a:pt x="33" y="5"/>
                    <a:pt x="31" y="8"/>
                  </a:cubicBezTo>
                  <a:cubicBezTo>
                    <a:pt x="30" y="9"/>
                    <a:pt x="22" y="15"/>
                    <a:pt x="22" y="17"/>
                  </a:cubicBezTo>
                  <a:close/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ṩḻïḑe">
              <a:extLst>
                <a:ext uri="{FF2B5EF4-FFF2-40B4-BE49-F238E27FC236}">
                  <a16:creationId xmlns:a16="http://schemas.microsoft.com/office/drawing/2014/main" id="{B55C3277-4F29-47FE-AE1A-8E1F5ED85865}"/>
                </a:ext>
              </a:extLst>
            </p:cNvPr>
            <p:cNvSpPr/>
            <p:nvPr/>
          </p:nvSpPr>
          <p:spPr bwMode="auto">
            <a:xfrm>
              <a:off x="8486776" y="4033838"/>
              <a:ext cx="209550" cy="368300"/>
            </a:xfrm>
            <a:custGeom>
              <a:avLst/>
              <a:gdLst>
                <a:gd name="T0" fmla="*/ 99 w 153"/>
                <a:gd name="T1" fmla="*/ 259 h 268"/>
                <a:gd name="T2" fmla="*/ 103 w 153"/>
                <a:gd name="T3" fmla="*/ 235 h 268"/>
                <a:gd name="T4" fmla="*/ 95 w 153"/>
                <a:gd name="T5" fmla="*/ 216 h 268"/>
                <a:gd name="T6" fmla="*/ 98 w 153"/>
                <a:gd name="T7" fmla="*/ 209 h 268"/>
                <a:gd name="T8" fmla="*/ 88 w 153"/>
                <a:gd name="T9" fmla="*/ 190 h 268"/>
                <a:gd name="T10" fmla="*/ 92 w 153"/>
                <a:gd name="T11" fmla="*/ 183 h 268"/>
                <a:gd name="T12" fmla="*/ 82 w 153"/>
                <a:gd name="T13" fmla="*/ 168 h 268"/>
                <a:gd name="T14" fmla="*/ 83 w 153"/>
                <a:gd name="T15" fmla="*/ 161 h 268"/>
                <a:gd name="T16" fmla="*/ 80 w 153"/>
                <a:gd name="T17" fmla="*/ 154 h 268"/>
                <a:gd name="T18" fmla="*/ 72 w 153"/>
                <a:gd name="T19" fmla="*/ 135 h 268"/>
                <a:gd name="T20" fmla="*/ 75 w 153"/>
                <a:gd name="T21" fmla="*/ 126 h 268"/>
                <a:gd name="T22" fmla="*/ 70 w 153"/>
                <a:gd name="T23" fmla="*/ 115 h 268"/>
                <a:gd name="T24" fmla="*/ 70 w 153"/>
                <a:gd name="T25" fmla="*/ 110 h 268"/>
                <a:gd name="T26" fmla="*/ 61 w 153"/>
                <a:gd name="T27" fmla="*/ 102 h 268"/>
                <a:gd name="T28" fmla="*/ 61 w 153"/>
                <a:gd name="T29" fmla="*/ 97 h 268"/>
                <a:gd name="T30" fmla="*/ 55 w 153"/>
                <a:gd name="T31" fmla="*/ 91 h 268"/>
                <a:gd name="T32" fmla="*/ 46 w 153"/>
                <a:gd name="T33" fmla="*/ 88 h 268"/>
                <a:gd name="T34" fmla="*/ 40 w 153"/>
                <a:gd name="T35" fmla="*/ 86 h 268"/>
                <a:gd name="T36" fmla="*/ 38 w 153"/>
                <a:gd name="T37" fmla="*/ 88 h 268"/>
                <a:gd name="T38" fmla="*/ 28 w 153"/>
                <a:gd name="T39" fmla="*/ 87 h 268"/>
                <a:gd name="T40" fmla="*/ 12 w 153"/>
                <a:gd name="T41" fmla="*/ 59 h 268"/>
                <a:gd name="T42" fmla="*/ 8 w 153"/>
                <a:gd name="T43" fmla="*/ 26 h 268"/>
                <a:gd name="T44" fmla="*/ 5 w 153"/>
                <a:gd name="T45" fmla="*/ 16 h 268"/>
                <a:gd name="T46" fmla="*/ 0 w 153"/>
                <a:gd name="T47" fmla="*/ 6 h 268"/>
                <a:gd name="T48" fmla="*/ 18 w 153"/>
                <a:gd name="T49" fmla="*/ 5 h 268"/>
                <a:gd name="T50" fmla="*/ 32 w 153"/>
                <a:gd name="T51" fmla="*/ 8 h 268"/>
                <a:gd name="T52" fmla="*/ 47 w 153"/>
                <a:gd name="T53" fmla="*/ 14 h 268"/>
                <a:gd name="T54" fmla="*/ 106 w 153"/>
                <a:gd name="T55" fmla="*/ 38 h 268"/>
                <a:gd name="T56" fmla="*/ 123 w 153"/>
                <a:gd name="T57" fmla="*/ 52 h 268"/>
                <a:gd name="T58" fmla="*/ 132 w 153"/>
                <a:gd name="T59" fmla="*/ 54 h 268"/>
                <a:gd name="T60" fmla="*/ 145 w 153"/>
                <a:gd name="T61" fmla="*/ 75 h 268"/>
                <a:gd name="T62" fmla="*/ 148 w 153"/>
                <a:gd name="T63" fmla="*/ 81 h 268"/>
                <a:gd name="T64" fmla="*/ 149 w 153"/>
                <a:gd name="T65" fmla="*/ 89 h 268"/>
                <a:gd name="T66" fmla="*/ 150 w 153"/>
                <a:gd name="T67" fmla="*/ 108 h 268"/>
                <a:gd name="T68" fmla="*/ 148 w 153"/>
                <a:gd name="T69" fmla="*/ 203 h 268"/>
                <a:gd name="T70" fmla="*/ 148 w 153"/>
                <a:gd name="T71" fmla="*/ 234 h 268"/>
                <a:gd name="T72" fmla="*/ 151 w 153"/>
                <a:gd name="T73" fmla="*/ 242 h 268"/>
                <a:gd name="T74" fmla="*/ 152 w 153"/>
                <a:gd name="T75" fmla="*/ 252 h 268"/>
                <a:gd name="T76" fmla="*/ 153 w 153"/>
                <a:gd name="T77" fmla="*/ 264 h 268"/>
                <a:gd name="T78" fmla="*/ 152 w 153"/>
                <a:gd name="T79" fmla="*/ 267 h 268"/>
                <a:gd name="T80" fmla="*/ 149 w 153"/>
                <a:gd name="T81" fmla="*/ 268 h 268"/>
                <a:gd name="T82" fmla="*/ 98 w 153"/>
                <a:gd name="T83" fmla="*/ 26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268">
                  <a:moveTo>
                    <a:pt x="99" y="259"/>
                  </a:moveTo>
                  <a:cubicBezTo>
                    <a:pt x="99" y="252"/>
                    <a:pt x="90" y="236"/>
                    <a:pt x="103" y="235"/>
                  </a:cubicBezTo>
                  <a:cubicBezTo>
                    <a:pt x="103" y="228"/>
                    <a:pt x="93" y="223"/>
                    <a:pt x="95" y="216"/>
                  </a:cubicBezTo>
                  <a:cubicBezTo>
                    <a:pt x="96" y="213"/>
                    <a:pt x="98" y="211"/>
                    <a:pt x="98" y="209"/>
                  </a:cubicBezTo>
                  <a:cubicBezTo>
                    <a:pt x="99" y="201"/>
                    <a:pt x="86" y="197"/>
                    <a:pt x="88" y="190"/>
                  </a:cubicBezTo>
                  <a:cubicBezTo>
                    <a:pt x="89" y="188"/>
                    <a:pt x="92" y="186"/>
                    <a:pt x="92" y="183"/>
                  </a:cubicBezTo>
                  <a:cubicBezTo>
                    <a:pt x="94" y="177"/>
                    <a:pt x="82" y="174"/>
                    <a:pt x="82" y="168"/>
                  </a:cubicBezTo>
                  <a:cubicBezTo>
                    <a:pt x="82" y="166"/>
                    <a:pt x="83" y="163"/>
                    <a:pt x="83" y="161"/>
                  </a:cubicBezTo>
                  <a:cubicBezTo>
                    <a:pt x="83" y="159"/>
                    <a:pt x="81" y="156"/>
                    <a:pt x="80" y="154"/>
                  </a:cubicBezTo>
                  <a:cubicBezTo>
                    <a:pt x="76" y="148"/>
                    <a:pt x="78" y="138"/>
                    <a:pt x="72" y="135"/>
                  </a:cubicBezTo>
                  <a:cubicBezTo>
                    <a:pt x="76" y="136"/>
                    <a:pt x="77" y="130"/>
                    <a:pt x="75" y="126"/>
                  </a:cubicBezTo>
                  <a:cubicBezTo>
                    <a:pt x="74" y="122"/>
                    <a:pt x="70" y="119"/>
                    <a:pt x="70" y="115"/>
                  </a:cubicBezTo>
                  <a:cubicBezTo>
                    <a:pt x="70" y="113"/>
                    <a:pt x="70" y="112"/>
                    <a:pt x="70" y="110"/>
                  </a:cubicBezTo>
                  <a:cubicBezTo>
                    <a:pt x="69" y="106"/>
                    <a:pt x="62" y="106"/>
                    <a:pt x="61" y="102"/>
                  </a:cubicBezTo>
                  <a:cubicBezTo>
                    <a:pt x="61" y="100"/>
                    <a:pt x="61" y="99"/>
                    <a:pt x="61" y="97"/>
                  </a:cubicBezTo>
                  <a:cubicBezTo>
                    <a:pt x="61" y="94"/>
                    <a:pt x="58" y="92"/>
                    <a:pt x="55" y="91"/>
                  </a:cubicBezTo>
                  <a:cubicBezTo>
                    <a:pt x="52" y="91"/>
                    <a:pt x="49" y="90"/>
                    <a:pt x="46" y="88"/>
                  </a:cubicBezTo>
                  <a:cubicBezTo>
                    <a:pt x="44" y="87"/>
                    <a:pt x="42" y="84"/>
                    <a:pt x="40" y="86"/>
                  </a:cubicBezTo>
                  <a:cubicBezTo>
                    <a:pt x="39" y="86"/>
                    <a:pt x="39" y="87"/>
                    <a:pt x="38" y="88"/>
                  </a:cubicBezTo>
                  <a:cubicBezTo>
                    <a:pt x="36" y="90"/>
                    <a:pt x="31" y="89"/>
                    <a:pt x="28" y="87"/>
                  </a:cubicBezTo>
                  <a:cubicBezTo>
                    <a:pt x="19" y="81"/>
                    <a:pt x="14" y="70"/>
                    <a:pt x="12" y="59"/>
                  </a:cubicBezTo>
                  <a:cubicBezTo>
                    <a:pt x="10" y="48"/>
                    <a:pt x="10" y="37"/>
                    <a:pt x="8" y="26"/>
                  </a:cubicBezTo>
                  <a:cubicBezTo>
                    <a:pt x="7" y="23"/>
                    <a:pt x="6" y="19"/>
                    <a:pt x="5" y="16"/>
                  </a:cubicBezTo>
                  <a:cubicBezTo>
                    <a:pt x="3" y="13"/>
                    <a:pt x="1" y="10"/>
                    <a:pt x="0" y="6"/>
                  </a:cubicBezTo>
                  <a:cubicBezTo>
                    <a:pt x="0" y="0"/>
                    <a:pt x="13" y="4"/>
                    <a:pt x="18" y="5"/>
                  </a:cubicBezTo>
                  <a:cubicBezTo>
                    <a:pt x="23" y="5"/>
                    <a:pt x="27" y="6"/>
                    <a:pt x="32" y="8"/>
                  </a:cubicBezTo>
                  <a:cubicBezTo>
                    <a:pt x="37" y="9"/>
                    <a:pt x="42" y="12"/>
                    <a:pt x="47" y="14"/>
                  </a:cubicBezTo>
                  <a:cubicBezTo>
                    <a:pt x="67" y="23"/>
                    <a:pt x="90" y="24"/>
                    <a:pt x="106" y="38"/>
                  </a:cubicBezTo>
                  <a:cubicBezTo>
                    <a:pt x="111" y="43"/>
                    <a:pt x="116" y="50"/>
                    <a:pt x="123" y="52"/>
                  </a:cubicBezTo>
                  <a:cubicBezTo>
                    <a:pt x="126" y="52"/>
                    <a:pt x="129" y="53"/>
                    <a:pt x="132" y="54"/>
                  </a:cubicBezTo>
                  <a:cubicBezTo>
                    <a:pt x="139" y="58"/>
                    <a:pt x="140" y="68"/>
                    <a:pt x="145" y="75"/>
                  </a:cubicBezTo>
                  <a:cubicBezTo>
                    <a:pt x="146" y="77"/>
                    <a:pt x="147" y="79"/>
                    <a:pt x="148" y="81"/>
                  </a:cubicBezTo>
                  <a:cubicBezTo>
                    <a:pt x="149" y="83"/>
                    <a:pt x="149" y="86"/>
                    <a:pt x="149" y="89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1" y="140"/>
                    <a:pt x="152" y="171"/>
                    <a:pt x="148" y="203"/>
                  </a:cubicBezTo>
                  <a:cubicBezTo>
                    <a:pt x="147" y="213"/>
                    <a:pt x="145" y="224"/>
                    <a:pt x="148" y="234"/>
                  </a:cubicBezTo>
                  <a:cubicBezTo>
                    <a:pt x="149" y="237"/>
                    <a:pt x="150" y="239"/>
                    <a:pt x="151" y="242"/>
                  </a:cubicBezTo>
                  <a:cubicBezTo>
                    <a:pt x="152" y="245"/>
                    <a:pt x="152" y="249"/>
                    <a:pt x="152" y="252"/>
                  </a:cubicBezTo>
                  <a:cubicBezTo>
                    <a:pt x="153" y="264"/>
                    <a:pt x="153" y="264"/>
                    <a:pt x="153" y="264"/>
                  </a:cubicBezTo>
                  <a:cubicBezTo>
                    <a:pt x="153" y="265"/>
                    <a:pt x="153" y="266"/>
                    <a:pt x="152" y="267"/>
                  </a:cubicBezTo>
                  <a:cubicBezTo>
                    <a:pt x="151" y="268"/>
                    <a:pt x="150" y="268"/>
                    <a:pt x="149" y="268"/>
                  </a:cubicBezTo>
                  <a:cubicBezTo>
                    <a:pt x="132" y="266"/>
                    <a:pt x="114" y="257"/>
                    <a:pt x="98" y="263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śḷîḓè">
              <a:extLst>
                <a:ext uri="{FF2B5EF4-FFF2-40B4-BE49-F238E27FC236}">
                  <a16:creationId xmlns:a16="http://schemas.microsoft.com/office/drawing/2014/main" id="{7589796B-A3AB-4B14-8CF3-1B64134FCA15}"/>
                </a:ext>
              </a:extLst>
            </p:cNvPr>
            <p:cNvSpPr/>
            <p:nvPr/>
          </p:nvSpPr>
          <p:spPr bwMode="auto">
            <a:xfrm>
              <a:off x="8175626" y="4314826"/>
              <a:ext cx="39688" cy="73025"/>
            </a:xfrm>
            <a:custGeom>
              <a:avLst/>
              <a:gdLst>
                <a:gd name="T0" fmla="*/ 6 w 29"/>
                <a:gd name="T1" fmla="*/ 5 h 54"/>
                <a:gd name="T2" fmla="*/ 4 w 29"/>
                <a:gd name="T3" fmla="*/ 6 h 54"/>
                <a:gd name="T4" fmla="*/ 4 w 29"/>
                <a:gd name="T5" fmla="*/ 23 h 54"/>
                <a:gd name="T6" fmla="*/ 5 w 29"/>
                <a:gd name="T7" fmla="*/ 24 h 54"/>
                <a:gd name="T8" fmla="*/ 4 w 29"/>
                <a:gd name="T9" fmla="*/ 27 h 54"/>
                <a:gd name="T10" fmla="*/ 5 w 29"/>
                <a:gd name="T11" fmla="*/ 37 h 54"/>
                <a:gd name="T12" fmla="*/ 9 w 29"/>
                <a:gd name="T13" fmla="*/ 40 h 54"/>
                <a:gd name="T14" fmla="*/ 9 w 29"/>
                <a:gd name="T15" fmla="*/ 48 h 54"/>
                <a:gd name="T16" fmla="*/ 17 w 29"/>
                <a:gd name="T17" fmla="*/ 54 h 54"/>
                <a:gd name="T18" fmla="*/ 25 w 29"/>
                <a:gd name="T19" fmla="*/ 52 h 54"/>
                <a:gd name="T20" fmla="*/ 25 w 29"/>
                <a:gd name="T21" fmla="*/ 45 h 54"/>
                <a:gd name="T22" fmla="*/ 19 w 29"/>
                <a:gd name="T23" fmla="*/ 39 h 54"/>
                <a:gd name="T24" fmla="*/ 27 w 29"/>
                <a:gd name="T25" fmla="*/ 32 h 54"/>
                <a:gd name="T26" fmla="*/ 22 w 29"/>
                <a:gd name="T27" fmla="*/ 22 h 54"/>
                <a:gd name="T28" fmla="*/ 21 w 29"/>
                <a:gd name="T29" fmla="*/ 20 h 54"/>
                <a:gd name="T30" fmla="*/ 22 w 29"/>
                <a:gd name="T31" fmla="*/ 17 h 54"/>
                <a:gd name="T32" fmla="*/ 22 w 29"/>
                <a:gd name="T33" fmla="*/ 1 h 54"/>
                <a:gd name="T34" fmla="*/ 14 w 29"/>
                <a:gd name="T35" fmla="*/ 1 h 54"/>
                <a:gd name="T36" fmla="*/ 10 w 29"/>
                <a:gd name="T37" fmla="*/ 4 h 54"/>
                <a:gd name="T38" fmla="*/ 6 w 29"/>
                <a:gd name="T3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54">
                  <a:moveTo>
                    <a:pt x="6" y="5"/>
                  </a:moveTo>
                  <a:cubicBezTo>
                    <a:pt x="5" y="5"/>
                    <a:pt x="4" y="6"/>
                    <a:pt x="4" y="6"/>
                  </a:cubicBezTo>
                  <a:cubicBezTo>
                    <a:pt x="0" y="11"/>
                    <a:pt x="0" y="18"/>
                    <a:pt x="4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2" y="30"/>
                    <a:pt x="3" y="34"/>
                    <a:pt x="5" y="37"/>
                  </a:cubicBezTo>
                  <a:cubicBezTo>
                    <a:pt x="7" y="38"/>
                    <a:pt x="8" y="39"/>
                    <a:pt x="9" y="40"/>
                  </a:cubicBezTo>
                  <a:cubicBezTo>
                    <a:pt x="10" y="42"/>
                    <a:pt x="9" y="45"/>
                    <a:pt x="9" y="48"/>
                  </a:cubicBezTo>
                  <a:cubicBezTo>
                    <a:pt x="9" y="52"/>
                    <a:pt x="13" y="53"/>
                    <a:pt x="17" y="54"/>
                  </a:cubicBezTo>
                  <a:cubicBezTo>
                    <a:pt x="20" y="54"/>
                    <a:pt x="23" y="54"/>
                    <a:pt x="25" y="52"/>
                  </a:cubicBezTo>
                  <a:cubicBezTo>
                    <a:pt x="26" y="50"/>
                    <a:pt x="26" y="47"/>
                    <a:pt x="25" y="45"/>
                  </a:cubicBezTo>
                  <a:cubicBezTo>
                    <a:pt x="23" y="43"/>
                    <a:pt x="21" y="41"/>
                    <a:pt x="19" y="39"/>
                  </a:cubicBezTo>
                  <a:cubicBezTo>
                    <a:pt x="23" y="39"/>
                    <a:pt x="27" y="36"/>
                    <a:pt x="27" y="32"/>
                  </a:cubicBezTo>
                  <a:cubicBezTo>
                    <a:pt x="27" y="28"/>
                    <a:pt x="25" y="24"/>
                    <a:pt x="22" y="22"/>
                  </a:cubicBezTo>
                  <a:cubicBezTo>
                    <a:pt x="22" y="21"/>
                    <a:pt x="21" y="21"/>
                    <a:pt x="21" y="20"/>
                  </a:cubicBezTo>
                  <a:cubicBezTo>
                    <a:pt x="20" y="19"/>
                    <a:pt x="21" y="18"/>
                    <a:pt x="22" y="17"/>
                  </a:cubicBezTo>
                  <a:cubicBezTo>
                    <a:pt x="26" y="13"/>
                    <a:pt x="29" y="3"/>
                    <a:pt x="22" y="1"/>
                  </a:cubicBezTo>
                  <a:cubicBezTo>
                    <a:pt x="19" y="0"/>
                    <a:pt x="16" y="0"/>
                    <a:pt x="14" y="1"/>
                  </a:cubicBezTo>
                  <a:cubicBezTo>
                    <a:pt x="12" y="2"/>
                    <a:pt x="12" y="3"/>
                    <a:pt x="10" y="4"/>
                  </a:cubicBezTo>
                  <a:cubicBezTo>
                    <a:pt x="9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şḷíḑè">
              <a:extLst>
                <a:ext uri="{FF2B5EF4-FFF2-40B4-BE49-F238E27FC236}">
                  <a16:creationId xmlns:a16="http://schemas.microsoft.com/office/drawing/2014/main" id="{270A5EF4-CD4C-434A-916D-4C5C96257454}"/>
                </a:ext>
              </a:extLst>
            </p:cNvPr>
            <p:cNvSpPr/>
            <p:nvPr/>
          </p:nvSpPr>
          <p:spPr bwMode="auto">
            <a:xfrm>
              <a:off x="8250238" y="3941763"/>
              <a:ext cx="41275" cy="85725"/>
            </a:xfrm>
            <a:custGeom>
              <a:avLst/>
              <a:gdLst>
                <a:gd name="T0" fmla="*/ 10 w 30"/>
                <a:gd name="T1" fmla="*/ 42 h 62"/>
                <a:gd name="T2" fmla="*/ 0 w 30"/>
                <a:gd name="T3" fmla="*/ 62 h 62"/>
                <a:gd name="T4" fmla="*/ 10 w 30"/>
                <a:gd name="T5" fmla="*/ 42 h 62"/>
                <a:gd name="T6" fmla="*/ 30 w 30"/>
                <a:gd name="T7" fmla="*/ 0 h 62"/>
                <a:gd name="T8" fmla="*/ 20 w 30"/>
                <a:gd name="T9" fmla="*/ 5 h 62"/>
                <a:gd name="T10" fmla="*/ 16 w 30"/>
                <a:gd name="T11" fmla="*/ 18 h 62"/>
                <a:gd name="T12" fmla="*/ 10 w 30"/>
                <a:gd name="T13" fmla="*/ 42 h 62"/>
                <a:gd name="T14" fmla="*/ 30 w 30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2">
                  <a:moveTo>
                    <a:pt x="10" y="4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4" y="55"/>
                    <a:pt x="7" y="49"/>
                    <a:pt x="10" y="42"/>
                  </a:cubicBezTo>
                  <a:moveTo>
                    <a:pt x="30" y="0"/>
                  </a:moveTo>
                  <a:cubicBezTo>
                    <a:pt x="26" y="0"/>
                    <a:pt x="22" y="2"/>
                    <a:pt x="20" y="5"/>
                  </a:cubicBezTo>
                  <a:cubicBezTo>
                    <a:pt x="17" y="9"/>
                    <a:pt x="16" y="14"/>
                    <a:pt x="16" y="18"/>
                  </a:cubicBezTo>
                  <a:cubicBezTo>
                    <a:pt x="14" y="26"/>
                    <a:pt x="12" y="34"/>
                    <a:pt x="10" y="42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íśḻiḑè">
              <a:extLst>
                <a:ext uri="{FF2B5EF4-FFF2-40B4-BE49-F238E27FC236}">
                  <a16:creationId xmlns:a16="http://schemas.microsoft.com/office/drawing/2014/main" id="{C85AA72A-74BC-4D75-A753-F84E9B26A223}"/>
                </a:ext>
              </a:extLst>
            </p:cNvPr>
            <p:cNvSpPr/>
            <p:nvPr/>
          </p:nvSpPr>
          <p:spPr bwMode="auto">
            <a:xfrm>
              <a:off x="8269288" y="3957638"/>
              <a:ext cx="41275" cy="68263"/>
            </a:xfrm>
            <a:custGeom>
              <a:avLst/>
              <a:gdLst>
                <a:gd name="T0" fmla="*/ 9 w 30"/>
                <a:gd name="T1" fmla="*/ 35 h 50"/>
                <a:gd name="T2" fmla="*/ 0 w 30"/>
                <a:gd name="T3" fmla="*/ 50 h 50"/>
                <a:gd name="T4" fmla="*/ 9 w 30"/>
                <a:gd name="T5" fmla="*/ 35 h 50"/>
                <a:gd name="T6" fmla="*/ 30 w 30"/>
                <a:gd name="T7" fmla="*/ 0 h 50"/>
                <a:gd name="T8" fmla="*/ 17 w 30"/>
                <a:gd name="T9" fmla="*/ 8 h 50"/>
                <a:gd name="T10" fmla="*/ 14 w 30"/>
                <a:gd name="T11" fmla="*/ 21 h 50"/>
                <a:gd name="T12" fmla="*/ 9 w 30"/>
                <a:gd name="T13" fmla="*/ 35 h 50"/>
                <a:gd name="T14" fmla="*/ 30 w 30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0">
                  <a:moveTo>
                    <a:pt x="9" y="35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4" y="45"/>
                    <a:pt x="6" y="40"/>
                    <a:pt x="9" y="35"/>
                  </a:cubicBezTo>
                  <a:moveTo>
                    <a:pt x="30" y="0"/>
                  </a:moveTo>
                  <a:cubicBezTo>
                    <a:pt x="25" y="0"/>
                    <a:pt x="20" y="3"/>
                    <a:pt x="17" y="8"/>
                  </a:cubicBezTo>
                  <a:cubicBezTo>
                    <a:pt x="15" y="12"/>
                    <a:pt x="14" y="16"/>
                    <a:pt x="14" y="21"/>
                  </a:cubicBezTo>
                  <a:cubicBezTo>
                    <a:pt x="12" y="26"/>
                    <a:pt x="11" y="31"/>
                    <a:pt x="9" y="35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îš1îḓê">
              <a:extLst>
                <a:ext uri="{FF2B5EF4-FFF2-40B4-BE49-F238E27FC236}">
                  <a16:creationId xmlns:a16="http://schemas.microsoft.com/office/drawing/2014/main" id="{DB84B795-82EA-42C0-A5D5-8D59D828E815}"/>
                </a:ext>
              </a:extLst>
            </p:cNvPr>
            <p:cNvSpPr/>
            <p:nvPr/>
          </p:nvSpPr>
          <p:spPr bwMode="auto">
            <a:xfrm>
              <a:off x="4498976" y="4246563"/>
              <a:ext cx="392113" cy="520700"/>
            </a:xfrm>
            <a:custGeom>
              <a:avLst/>
              <a:gdLst>
                <a:gd name="T0" fmla="*/ 193 w 286"/>
                <a:gd name="T1" fmla="*/ 43 h 379"/>
                <a:gd name="T2" fmla="*/ 181 w 286"/>
                <a:gd name="T3" fmla="*/ 118 h 379"/>
                <a:gd name="T4" fmla="*/ 186 w 286"/>
                <a:gd name="T5" fmla="*/ 133 h 379"/>
                <a:gd name="T6" fmla="*/ 171 w 286"/>
                <a:gd name="T7" fmla="*/ 174 h 379"/>
                <a:gd name="T8" fmla="*/ 99 w 286"/>
                <a:gd name="T9" fmla="*/ 280 h 379"/>
                <a:gd name="T10" fmla="*/ 89 w 286"/>
                <a:gd name="T11" fmla="*/ 292 h 379"/>
                <a:gd name="T12" fmla="*/ 36 w 286"/>
                <a:gd name="T13" fmla="*/ 307 h 379"/>
                <a:gd name="T14" fmla="*/ 1 w 286"/>
                <a:gd name="T15" fmla="*/ 322 h 379"/>
                <a:gd name="T16" fmla="*/ 1 w 286"/>
                <a:gd name="T17" fmla="*/ 326 h 379"/>
                <a:gd name="T18" fmla="*/ 27 w 286"/>
                <a:gd name="T19" fmla="*/ 338 h 379"/>
                <a:gd name="T20" fmla="*/ 24 w 286"/>
                <a:gd name="T21" fmla="*/ 346 h 379"/>
                <a:gd name="T22" fmla="*/ 14 w 286"/>
                <a:gd name="T23" fmla="*/ 356 h 379"/>
                <a:gd name="T24" fmla="*/ 16 w 286"/>
                <a:gd name="T25" fmla="*/ 362 h 379"/>
                <a:gd name="T26" fmla="*/ 28 w 286"/>
                <a:gd name="T27" fmla="*/ 371 h 379"/>
                <a:gd name="T28" fmla="*/ 99 w 286"/>
                <a:gd name="T29" fmla="*/ 347 h 379"/>
                <a:gd name="T30" fmla="*/ 149 w 286"/>
                <a:gd name="T31" fmla="*/ 287 h 379"/>
                <a:gd name="T32" fmla="*/ 181 w 286"/>
                <a:gd name="T33" fmla="*/ 259 h 379"/>
                <a:gd name="T34" fmla="*/ 233 w 286"/>
                <a:gd name="T35" fmla="*/ 191 h 379"/>
                <a:gd name="T36" fmla="*/ 245 w 286"/>
                <a:gd name="T37" fmla="*/ 167 h 379"/>
                <a:gd name="T38" fmla="*/ 248 w 286"/>
                <a:gd name="T39" fmla="*/ 142 h 379"/>
                <a:gd name="T40" fmla="*/ 265 w 286"/>
                <a:gd name="T41" fmla="*/ 114 h 379"/>
                <a:gd name="T42" fmla="*/ 285 w 286"/>
                <a:gd name="T43" fmla="*/ 54 h 379"/>
                <a:gd name="T44" fmla="*/ 249 w 286"/>
                <a:gd name="T45" fmla="*/ 3 h 379"/>
                <a:gd name="T46" fmla="*/ 229 w 286"/>
                <a:gd name="T47" fmla="*/ 2 h 379"/>
                <a:gd name="T48" fmla="*/ 209 w 286"/>
                <a:gd name="T49" fmla="*/ 18 h 379"/>
                <a:gd name="T50" fmla="*/ 196 w 286"/>
                <a:gd name="T51" fmla="*/ 34 h 379"/>
                <a:gd name="T52" fmla="*/ 188 w 286"/>
                <a:gd name="T53" fmla="*/ 46 h 379"/>
                <a:gd name="T54" fmla="*/ 190 w 286"/>
                <a:gd name="T55" fmla="*/ 59 h 379"/>
                <a:gd name="T56" fmla="*/ 193 w 286"/>
                <a:gd name="T57" fmla="*/ 43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379">
                  <a:moveTo>
                    <a:pt x="193" y="43"/>
                  </a:moveTo>
                  <a:cubicBezTo>
                    <a:pt x="195" y="69"/>
                    <a:pt x="176" y="93"/>
                    <a:pt x="181" y="118"/>
                  </a:cubicBezTo>
                  <a:cubicBezTo>
                    <a:pt x="183" y="123"/>
                    <a:pt x="185" y="128"/>
                    <a:pt x="186" y="133"/>
                  </a:cubicBezTo>
                  <a:cubicBezTo>
                    <a:pt x="188" y="148"/>
                    <a:pt x="179" y="162"/>
                    <a:pt x="171" y="174"/>
                  </a:cubicBezTo>
                  <a:cubicBezTo>
                    <a:pt x="99" y="280"/>
                    <a:pt x="99" y="280"/>
                    <a:pt x="99" y="280"/>
                  </a:cubicBezTo>
                  <a:cubicBezTo>
                    <a:pt x="96" y="284"/>
                    <a:pt x="93" y="289"/>
                    <a:pt x="89" y="292"/>
                  </a:cubicBezTo>
                  <a:cubicBezTo>
                    <a:pt x="75" y="304"/>
                    <a:pt x="54" y="303"/>
                    <a:pt x="36" y="307"/>
                  </a:cubicBezTo>
                  <a:cubicBezTo>
                    <a:pt x="24" y="310"/>
                    <a:pt x="12" y="315"/>
                    <a:pt x="1" y="322"/>
                  </a:cubicBezTo>
                  <a:cubicBezTo>
                    <a:pt x="0" y="323"/>
                    <a:pt x="0" y="325"/>
                    <a:pt x="1" y="326"/>
                  </a:cubicBezTo>
                  <a:cubicBezTo>
                    <a:pt x="7" y="334"/>
                    <a:pt x="17" y="338"/>
                    <a:pt x="27" y="338"/>
                  </a:cubicBezTo>
                  <a:cubicBezTo>
                    <a:pt x="29" y="340"/>
                    <a:pt x="27" y="344"/>
                    <a:pt x="24" y="346"/>
                  </a:cubicBezTo>
                  <a:cubicBezTo>
                    <a:pt x="20" y="349"/>
                    <a:pt x="15" y="349"/>
                    <a:pt x="14" y="356"/>
                  </a:cubicBezTo>
                  <a:cubicBezTo>
                    <a:pt x="14" y="358"/>
                    <a:pt x="15" y="360"/>
                    <a:pt x="16" y="362"/>
                  </a:cubicBezTo>
                  <a:cubicBezTo>
                    <a:pt x="19" y="367"/>
                    <a:pt x="23" y="370"/>
                    <a:pt x="28" y="371"/>
                  </a:cubicBezTo>
                  <a:cubicBezTo>
                    <a:pt x="53" y="379"/>
                    <a:pt x="80" y="365"/>
                    <a:pt x="99" y="347"/>
                  </a:cubicBezTo>
                  <a:cubicBezTo>
                    <a:pt x="117" y="329"/>
                    <a:pt x="131" y="306"/>
                    <a:pt x="149" y="287"/>
                  </a:cubicBezTo>
                  <a:cubicBezTo>
                    <a:pt x="159" y="277"/>
                    <a:pt x="170" y="268"/>
                    <a:pt x="181" y="259"/>
                  </a:cubicBezTo>
                  <a:cubicBezTo>
                    <a:pt x="202" y="239"/>
                    <a:pt x="218" y="215"/>
                    <a:pt x="233" y="191"/>
                  </a:cubicBezTo>
                  <a:cubicBezTo>
                    <a:pt x="238" y="184"/>
                    <a:pt x="242" y="176"/>
                    <a:pt x="245" y="167"/>
                  </a:cubicBezTo>
                  <a:cubicBezTo>
                    <a:pt x="247" y="159"/>
                    <a:pt x="246" y="151"/>
                    <a:pt x="248" y="142"/>
                  </a:cubicBezTo>
                  <a:cubicBezTo>
                    <a:pt x="251" y="132"/>
                    <a:pt x="259" y="123"/>
                    <a:pt x="265" y="114"/>
                  </a:cubicBezTo>
                  <a:cubicBezTo>
                    <a:pt x="278" y="97"/>
                    <a:pt x="286" y="75"/>
                    <a:pt x="285" y="54"/>
                  </a:cubicBezTo>
                  <a:cubicBezTo>
                    <a:pt x="283" y="32"/>
                    <a:pt x="270" y="11"/>
                    <a:pt x="249" y="3"/>
                  </a:cubicBezTo>
                  <a:cubicBezTo>
                    <a:pt x="243" y="1"/>
                    <a:pt x="236" y="0"/>
                    <a:pt x="229" y="2"/>
                  </a:cubicBezTo>
                  <a:cubicBezTo>
                    <a:pt x="221" y="5"/>
                    <a:pt x="215" y="12"/>
                    <a:pt x="209" y="18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2" y="37"/>
                    <a:pt x="189" y="42"/>
                    <a:pt x="188" y="46"/>
                  </a:cubicBezTo>
                  <a:cubicBezTo>
                    <a:pt x="186" y="51"/>
                    <a:pt x="187" y="56"/>
                    <a:pt x="190" y="59"/>
                  </a:cubicBezTo>
                  <a:cubicBezTo>
                    <a:pt x="193" y="43"/>
                    <a:pt x="193" y="43"/>
                    <a:pt x="193" y="43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ṣ1iďé">
              <a:extLst>
                <a:ext uri="{FF2B5EF4-FFF2-40B4-BE49-F238E27FC236}">
                  <a16:creationId xmlns:a16="http://schemas.microsoft.com/office/drawing/2014/main" id="{2FD0D32D-7889-47D2-A926-C110AEBA194F}"/>
                </a:ext>
              </a:extLst>
            </p:cNvPr>
            <p:cNvSpPr/>
            <p:nvPr/>
          </p:nvSpPr>
          <p:spPr bwMode="auto">
            <a:xfrm>
              <a:off x="4498976" y="4248151"/>
              <a:ext cx="392113" cy="511175"/>
            </a:xfrm>
            <a:custGeom>
              <a:avLst/>
              <a:gdLst>
                <a:gd name="T0" fmla="*/ 237 w 285"/>
                <a:gd name="T1" fmla="*/ 0 h 372"/>
                <a:gd name="T2" fmla="*/ 229 w 285"/>
                <a:gd name="T3" fmla="*/ 1 h 372"/>
                <a:gd name="T4" fmla="*/ 209 w 285"/>
                <a:gd name="T5" fmla="*/ 17 h 372"/>
                <a:gd name="T6" fmla="*/ 196 w 285"/>
                <a:gd name="T7" fmla="*/ 33 h 372"/>
                <a:gd name="T8" fmla="*/ 188 w 285"/>
                <a:gd name="T9" fmla="*/ 45 h 372"/>
                <a:gd name="T10" fmla="*/ 187 w 285"/>
                <a:gd name="T11" fmla="*/ 50 h 372"/>
                <a:gd name="T12" fmla="*/ 190 w 285"/>
                <a:gd name="T13" fmla="*/ 58 h 372"/>
                <a:gd name="T14" fmla="*/ 193 w 285"/>
                <a:gd name="T15" fmla="*/ 42 h 372"/>
                <a:gd name="T16" fmla="*/ 193 w 285"/>
                <a:gd name="T17" fmla="*/ 47 h 372"/>
                <a:gd name="T18" fmla="*/ 180 w 285"/>
                <a:gd name="T19" fmla="*/ 107 h 372"/>
                <a:gd name="T20" fmla="*/ 181 w 285"/>
                <a:gd name="T21" fmla="*/ 117 h 372"/>
                <a:gd name="T22" fmla="*/ 186 w 285"/>
                <a:gd name="T23" fmla="*/ 132 h 372"/>
                <a:gd name="T24" fmla="*/ 186 w 285"/>
                <a:gd name="T25" fmla="*/ 137 h 372"/>
                <a:gd name="T26" fmla="*/ 171 w 285"/>
                <a:gd name="T27" fmla="*/ 173 h 372"/>
                <a:gd name="T28" fmla="*/ 99 w 285"/>
                <a:gd name="T29" fmla="*/ 279 h 372"/>
                <a:gd name="T30" fmla="*/ 89 w 285"/>
                <a:gd name="T31" fmla="*/ 291 h 372"/>
                <a:gd name="T32" fmla="*/ 36 w 285"/>
                <a:gd name="T33" fmla="*/ 306 h 372"/>
                <a:gd name="T34" fmla="*/ 1 w 285"/>
                <a:gd name="T35" fmla="*/ 321 h 372"/>
                <a:gd name="T36" fmla="*/ 0 w 285"/>
                <a:gd name="T37" fmla="*/ 323 h 372"/>
                <a:gd name="T38" fmla="*/ 1 w 285"/>
                <a:gd name="T39" fmla="*/ 325 h 372"/>
                <a:gd name="T40" fmla="*/ 25 w 285"/>
                <a:gd name="T41" fmla="*/ 337 h 372"/>
                <a:gd name="T42" fmla="*/ 27 w 285"/>
                <a:gd name="T43" fmla="*/ 337 h 372"/>
                <a:gd name="T44" fmla="*/ 28 w 285"/>
                <a:gd name="T45" fmla="*/ 339 h 372"/>
                <a:gd name="T46" fmla="*/ 24 w 285"/>
                <a:gd name="T47" fmla="*/ 345 h 372"/>
                <a:gd name="T48" fmla="*/ 14 w 285"/>
                <a:gd name="T49" fmla="*/ 355 h 372"/>
                <a:gd name="T50" fmla="*/ 14 w 285"/>
                <a:gd name="T51" fmla="*/ 356 h 372"/>
                <a:gd name="T52" fmla="*/ 16 w 285"/>
                <a:gd name="T53" fmla="*/ 361 h 372"/>
                <a:gd name="T54" fmla="*/ 28 w 285"/>
                <a:gd name="T55" fmla="*/ 370 h 372"/>
                <a:gd name="T56" fmla="*/ 43 w 285"/>
                <a:gd name="T57" fmla="*/ 372 h 372"/>
                <a:gd name="T58" fmla="*/ 99 w 285"/>
                <a:gd name="T59" fmla="*/ 346 h 372"/>
                <a:gd name="T60" fmla="*/ 149 w 285"/>
                <a:gd name="T61" fmla="*/ 286 h 372"/>
                <a:gd name="T62" fmla="*/ 181 w 285"/>
                <a:gd name="T63" fmla="*/ 258 h 372"/>
                <a:gd name="T64" fmla="*/ 233 w 285"/>
                <a:gd name="T65" fmla="*/ 190 h 372"/>
                <a:gd name="T66" fmla="*/ 245 w 285"/>
                <a:gd name="T67" fmla="*/ 166 h 372"/>
                <a:gd name="T68" fmla="*/ 248 w 285"/>
                <a:gd name="T69" fmla="*/ 141 h 372"/>
                <a:gd name="T70" fmla="*/ 265 w 285"/>
                <a:gd name="T71" fmla="*/ 113 h 372"/>
                <a:gd name="T72" fmla="*/ 285 w 285"/>
                <a:gd name="T73" fmla="*/ 58 h 372"/>
                <a:gd name="T74" fmla="*/ 285 w 285"/>
                <a:gd name="T75" fmla="*/ 53 h 372"/>
                <a:gd name="T76" fmla="*/ 249 w 285"/>
                <a:gd name="T77" fmla="*/ 2 h 372"/>
                <a:gd name="T78" fmla="*/ 237 w 285"/>
                <a:gd name="T7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5" h="372">
                  <a:moveTo>
                    <a:pt x="237" y="0"/>
                  </a:moveTo>
                  <a:cubicBezTo>
                    <a:pt x="235" y="0"/>
                    <a:pt x="232" y="1"/>
                    <a:pt x="229" y="1"/>
                  </a:cubicBezTo>
                  <a:cubicBezTo>
                    <a:pt x="221" y="4"/>
                    <a:pt x="215" y="11"/>
                    <a:pt x="209" y="17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2" y="36"/>
                    <a:pt x="189" y="41"/>
                    <a:pt x="188" y="45"/>
                  </a:cubicBezTo>
                  <a:cubicBezTo>
                    <a:pt x="187" y="46"/>
                    <a:pt x="187" y="48"/>
                    <a:pt x="187" y="50"/>
                  </a:cubicBezTo>
                  <a:cubicBezTo>
                    <a:pt x="187" y="53"/>
                    <a:pt x="188" y="56"/>
                    <a:pt x="190" y="58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4"/>
                    <a:pt x="193" y="45"/>
                    <a:pt x="193" y="47"/>
                  </a:cubicBezTo>
                  <a:cubicBezTo>
                    <a:pt x="193" y="67"/>
                    <a:pt x="180" y="87"/>
                    <a:pt x="180" y="107"/>
                  </a:cubicBezTo>
                  <a:cubicBezTo>
                    <a:pt x="180" y="111"/>
                    <a:pt x="181" y="114"/>
                    <a:pt x="181" y="117"/>
                  </a:cubicBezTo>
                  <a:cubicBezTo>
                    <a:pt x="183" y="122"/>
                    <a:pt x="185" y="127"/>
                    <a:pt x="186" y="132"/>
                  </a:cubicBezTo>
                  <a:cubicBezTo>
                    <a:pt x="186" y="134"/>
                    <a:pt x="186" y="136"/>
                    <a:pt x="186" y="137"/>
                  </a:cubicBezTo>
                  <a:cubicBezTo>
                    <a:pt x="186" y="150"/>
                    <a:pt x="178" y="162"/>
                    <a:pt x="171" y="173"/>
                  </a:cubicBezTo>
                  <a:cubicBezTo>
                    <a:pt x="99" y="279"/>
                    <a:pt x="99" y="279"/>
                    <a:pt x="99" y="279"/>
                  </a:cubicBezTo>
                  <a:cubicBezTo>
                    <a:pt x="96" y="283"/>
                    <a:pt x="93" y="288"/>
                    <a:pt x="89" y="291"/>
                  </a:cubicBezTo>
                  <a:cubicBezTo>
                    <a:pt x="75" y="303"/>
                    <a:pt x="54" y="302"/>
                    <a:pt x="36" y="306"/>
                  </a:cubicBezTo>
                  <a:cubicBezTo>
                    <a:pt x="24" y="309"/>
                    <a:pt x="12" y="314"/>
                    <a:pt x="1" y="321"/>
                  </a:cubicBezTo>
                  <a:cubicBezTo>
                    <a:pt x="1" y="322"/>
                    <a:pt x="0" y="323"/>
                    <a:pt x="0" y="323"/>
                  </a:cubicBezTo>
                  <a:cubicBezTo>
                    <a:pt x="0" y="324"/>
                    <a:pt x="1" y="324"/>
                    <a:pt x="1" y="325"/>
                  </a:cubicBezTo>
                  <a:cubicBezTo>
                    <a:pt x="7" y="332"/>
                    <a:pt x="16" y="337"/>
                    <a:pt x="25" y="337"/>
                  </a:cubicBezTo>
                  <a:cubicBezTo>
                    <a:pt x="26" y="337"/>
                    <a:pt x="26" y="337"/>
                    <a:pt x="27" y="337"/>
                  </a:cubicBezTo>
                  <a:cubicBezTo>
                    <a:pt x="28" y="338"/>
                    <a:pt x="28" y="338"/>
                    <a:pt x="28" y="339"/>
                  </a:cubicBezTo>
                  <a:cubicBezTo>
                    <a:pt x="28" y="341"/>
                    <a:pt x="26" y="344"/>
                    <a:pt x="24" y="345"/>
                  </a:cubicBezTo>
                  <a:cubicBezTo>
                    <a:pt x="20" y="348"/>
                    <a:pt x="15" y="348"/>
                    <a:pt x="14" y="355"/>
                  </a:cubicBezTo>
                  <a:cubicBezTo>
                    <a:pt x="14" y="355"/>
                    <a:pt x="14" y="356"/>
                    <a:pt x="14" y="356"/>
                  </a:cubicBezTo>
                  <a:cubicBezTo>
                    <a:pt x="14" y="358"/>
                    <a:pt x="15" y="360"/>
                    <a:pt x="16" y="361"/>
                  </a:cubicBezTo>
                  <a:cubicBezTo>
                    <a:pt x="19" y="366"/>
                    <a:pt x="23" y="369"/>
                    <a:pt x="28" y="370"/>
                  </a:cubicBezTo>
                  <a:cubicBezTo>
                    <a:pt x="33" y="372"/>
                    <a:pt x="38" y="372"/>
                    <a:pt x="43" y="372"/>
                  </a:cubicBezTo>
                  <a:cubicBezTo>
                    <a:pt x="63" y="372"/>
                    <a:pt x="84" y="361"/>
                    <a:pt x="99" y="346"/>
                  </a:cubicBezTo>
                  <a:cubicBezTo>
                    <a:pt x="117" y="328"/>
                    <a:pt x="131" y="305"/>
                    <a:pt x="149" y="286"/>
                  </a:cubicBezTo>
                  <a:cubicBezTo>
                    <a:pt x="159" y="276"/>
                    <a:pt x="170" y="267"/>
                    <a:pt x="181" y="258"/>
                  </a:cubicBezTo>
                  <a:cubicBezTo>
                    <a:pt x="202" y="238"/>
                    <a:pt x="218" y="214"/>
                    <a:pt x="233" y="190"/>
                  </a:cubicBezTo>
                  <a:cubicBezTo>
                    <a:pt x="238" y="183"/>
                    <a:pt x="242" y="175"/>
                    <a:pt x="245" y="166"/>
                  </a:cubicBezTo>
                  <a:cubicBezTo>
                    <a:pt x="247" y="158"/>
                    <a:pt x="246" y="150"/>
                    <a:pt x="248" y="141"/>
                  </a:cubicBezTo>
                  <a:cubicBezTo>
                    <a:pt x="251" y="131"/>
                    <a:pt x="259" y="122"/>
                    <a:pt x="265" y="113"/>
                  </a:cubicBezTo>
                  <a:cubicBezTo>
                    <a:pt x="277" y="97"/>
                    <a:pt x="285" y="78"/>
                    <a:pt x="285" y="58"/>
                  </a:cubicBezTo>
                  <a:cubicBezTo>
                    <a:pt x="285" y="56"/>
                    <a:pt x="285" y="55"/>
                    <a:pt x="285" y="53"/>
                  </a:cubicBezTo>
                  <a:cubicBezTo>
                    <a:pt x="283" y="31"/>
                    <a:pt x="270" y="10"/>
                    <a:pt x="249" y="2"/>
                  </a:cubicBezTo>
                  <a:cubicBezTo>
                    <a:pt x="246" y="1"/>
                    <a:pt x="242" y="0"/>
                    <a:pt x="237" y="0"/>
                  </a:cubicBezTo>
                </a:path>
              </a:pathLst>
            </a:custGeom>
            <a:solidFill>
              <a:srgbClr val="EE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íś1íďé">
              <a:extLst>
                <a:ext uri="{FF2B5EF4-FFF2-40B4-BE49-F238E27FC236}">
                  <a16:creationId xmlns:a16="http://schemas.microsoft.com/office/drawing/2014/main" id="{E5A367CD-CB42-4C65-A7A7-BDE1A02B701C}"/>
                </a:ext>
              </a:extLst>
            </p:cNvPr>
            <p:cNvSpPr/>
            <p:nvPr/>
          </p:nvSpPr>
          <p:spPr bwMode="auto">
            <a:xfrm>
              <a:off x="3957638" y="4227513"/>
              <a:ext cx="311150" cy="573088"/>
            </a:xfrm>
            <a:custGeom>
              <a:avLst/>
              <a:gdLst>
                <a:gd name="T0" fmla="*/ 39 w 226"/>
                <a:gd name="T1" fmla="*/ 165 h 417"/>
                <a:gd name="T2" fmla="*/ 52 w 226"/>
                <a:gd name="T3" fmla="*/ 202 h 417"/>
                <a:gd name="T4" fmla="*/ 85 w 226"/>
                <a:gd name="T5" fmla="*/ 263 h 417"/>
                <a:gd name="T6" fmla="*/ 112 w 226"/>
                <a:gd name="T7" fmla="*/ 299 h 417"/>
                <a:gd name="T8" fmla="*/ 143 w 226"/>
                <a:gd name="T9" fmla="*/ 346 h 417"/>
                <a:gd name="T10" fmla="*/ 145 w 226"/>
                <a:gd name="T11" fmla="*/ 379 h 417"/>
                <a:gd name="T12" fmla="*/ 159 w 226"/>
                <a:gd name="T13" fmla="*/ 408 h 417"/>
                <a:gd name="T14" fmla="*/ 181 w 226"/>
                <a:gd name="T15" fmla="*/ 415 h 417"/>
                <a:gd name="T16" fmla="*/ 196 w 226"/>
                <a:gd name="T17" fmla="*/ 412 h 417"/>
                <a:gd name="T18" fmla="*/ 198 w 226"/>
                <a:gd name="T19" fmla="*/ 405 h 417"/>
                <a:gd name="T20" fmla="*/ 199 w 226"/>
                <a:gd name="T21" fmla="*/ 389 h 417"/>
                <a:gd name="T22" fmla="*/ 204 w 226"/>
                <a:gd name="T23" fmla="*/ 381 h 417"/>
                <a:gd name="T24" fmla="*/ 212 w 226"/>
                <a:gd name="T25" fmla="*/ 388 h 417"/>
                <a:gd name="T26" fmla="*/ 224 w 226"/>
                <a:gd name="T27" fmla="*/ 384 h 417"/>
                <a:gd name="T28" fmla="*/ 224 w 226"/>
                <a:gd name="T29" fmla="*/ 384 h 417"/>
                <a:gd name="T30" fmla="*/ 224 w 226"/>
                <a:gd name="T31" fmla="*/ 370 h 417"/>
                <a:gd name="T32" fmla="*/ 190 w 226"/>
                <a:gd name="T33" fmla="*/ 328 h 417"/>
                <a:gd name="T34" fmla="*/ 174 w 226"/>
                <a:gd name="T35" fmla="*/ 319 h 417"/>
                <a:gd name="T36" fmla="*/ 161 w 226"/>
                <a:gd name="T37" fmla="*/ 302 h 417"/>
                <a:gd name="T38" fmla="*/ 79 w 226"/>
                <a:gd name="T39" fmla="*/ 148 h 417"/>
                <a:gd name="T40" fmla="*/ 70 w 226"/>
                <a:gd name="T41" fmla="*/ 118 h 417"/>
                <a:gd name="T42" fmla="*/ 71 w 226"/>
                <a:gd name="T43" fmla="*/ 86 h 417"/>
                <a:gd name="T44" fmla="*/ 66 w 226"/>
                <a:gd name="T45" fmla="*/ 29 h 417"/>
                <a:gd name="T46" fmla="*/ 61 w 226"/>
                <a:gd name="T47" fmla="*/ 15 h 417"/>
                <a:gd name="T48" fmla="*/ 18 w 226"/>
                <a:gd name="T49" fmla="*/ 9 h 417"/>
                <a:gd name="T50" fmla="*/ 1 w 226"/>
                <a:gd name="T51" fmla="*/ 40 h 417"/>
                <a:gd name="T52" fmla="*/ 10 w 226"/>
                <a:gd name="T53" fmla="*/ 72 h 417"/>
                <a:gd name="T54" fmla="*/ 39 w 226"/>
                <a:gd name="T55" fmla="*/ 16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417">
                  <a:moveTo>
                    <a:pt x="39" y="165"/>
                  </a:moveTo>
                  <a:cubicBezTo>
                    <a:pt x="43" y="177"/>
                    <a:pt x="47" y="190"/>
                    <a:pt x="52" y="202"/>
                  </a:cubicBezTo>
                  <a:cubicBezTo>
                    <a:pt x="61" y="224"/>
                    <a:pt x="72" y="244"/>
                    <a:pt x="85" y="263"/>
                  </a:cubicBezTo>
                  <a:cubicBezTo>
                    <a:pt x="94" y="276"/>
                    <a:pt x="103" y="288"/>
                    <a:pt x="112" y="299"/>
                  </a:cubicBezTo>
                  <a:cubicBezTo>
                    <a:pt x="125" y="313"/>
                    <a:pt x="138" y="328"/>
                    <a:pt x="143" y="346"/>
                  </a:cubicBezTo>
                  <a:cubicBezTo>
                    <a:pt x="145" y="357"/>
                    <a:pt x="144" y="368"/>
                    <a:pt x="145" y="379"/>
                  </a:cubicBezTo>
                  <a:cubicBezTo>
                    <a:pt x="146" y="390"/>
                    <a:pt x="150" y="402"/>
                    <a:pt x="159" y="408"/>
                  </a:cubicBezTo>
                  <a:cubicBezTo>
                    <a:pt x="166" y="412"/>
                    <a:pt x="173" y="415"/>
                    <a:pt x="181" y="415"/>
                  </a:cubicBezTo>
                  <a:cubicBezTo>
                    <a:pt x="186" y="416"/>
                    <a:pt x="193" y="417"/>
                    <a:pt x="196" y="412"/>
                  </a:cubicBezTo>
                  <a:cubicBezTo>
                    <a:pt x="197" y="410"/>
                    <a:pt x="198" y="408"/>
                    <a:pt x="198" y="405"/>
                  </a:cubicBezTo>
                  <a:cubicBezTo>
                    <a:pt x="199" y="389"/>
                    <a:pt x="199" y="389"/>
                    <a:pt x="199" y="389"/>
                  </a:cubicBezTo>
                  <a:cubicBezTo>
                    <a:pt x="199" y="386"/>
                    <a:pt x="201" y="381"/>
                    <a:pt x="204" y="381"/>
                  </a:cubicBezTo>
                  <a:cubicBezTo>
                    <a:pt x="207" y="381"/>
                    <a:pt x="209" y="386"/>
                    <a:pt x="212" y="388"/>
                  </a:cubicBezTo>
                  <a:cubicBezTo>
                    <a:pt x="216" y="390"/>
                    <a:pt x="222" y="389"/>
                    <a:pt x="224" y="384"/>
                  </a:cubicBezTo>
                  <a:cubicBezTo>
                    <a:pt x="224" y="384"/>
                    <a:pt x="224" y="384"/>
                    <a:pt x="224" y="384"/>
                  </a:cubicBezTo>
                  <a:cubicBezTo>
                    <a:pt x="226" y="379"/>
                    <a:pt x="226" y="374"/>
                    <a:pt x="224" y="370"/>
                  </a:cubicBezTo>
                  <a:cubicBezTo>
                    <a:pt x="220" y="352"/>
                    <a:pt x="207" y="336"/>
                    <a:pt x="190" y="328"/>
                  </a:cubicBezTo>
                  <a:cubicBezTo>
                    <a:pt x="184" y="325"/>
                    <a:pt x="179" y="322"/>
                    <a:pt x="174" y="319"/>
                  </a:cubicBezTo>
                  <a:cubicBezTo>
                    <a:pt x="168" y="314"/>
                    <a:pt x="164" y="309"/>
                    <a:pt x="161" y="302"/>
                  </a:cubicBezTo>
                  <a:cubicBezTo>
                    <a:pt x="130" y="253"/>
                    <a:pt x="100" y="202"/>
                    <a:pt x="79" y="148"/>
                  </a:cubicBezTo>
                  <a:cubicBezTo>
                    <a:pt x="74" y="139"/>
                    <a:pt x="71" y="129"/>
                    <a:pt x="70" y="118"/>
                  </a:cubicBezTo>
                  <a:cubicBezTo>
                    <a:pt x="70" y="107"/>
                    <a:pt x="70" y="97"/>
                    <a:pt x="71" y="86"/>
                  </a:cubicBezTo>
                  <a:cubicBezTo>
                    <a:pt x="73" y="67"/>
                    <a:pt x="71" y="48"/>
                    <a:pt x="66" y="29"/>
                  </a:cubicBezTo>
                  <a:cubicBezTo>
                    <a:pt x="65" y="24"/>
                    <a:pt x="63" y="19"/>
                    <a:pt x="61" y="15"/>
                  </a:cubicBezTo>
                  <a:cubicBezTo>
                    <a:pt x="52" y="2"/>
                    <a:pt x="31" y="0"/>
                    <a:pt x="18" y="9"/>
                  </a:cubicBezTo>
                  <a:cubicBezTo>
                    <a:pt x="8" y="16"/>
                    <a:pt x="2" y="28"/>
                    <a:pt x="1" y="40"/>
                  </a:cubicBezTo>
                  <a:cubicBezTo>
                    <a:pt x="0" y="51"/>
                    <a:pt x="7" y="62"/>
                    <a:pt x="10" y="72"/>
                  </a:cubicBezTo>
                  <a:cubicBezTo>
                    <a:pt x="20" y="103"/>
                    <a:pt x="29" y="134"/>
                    <a:pt x="39" y="165"/>
                  </a:cubicBezTo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ŝlïde">
              <a:extLst>
                <a:ext uri="{FF2B5EF4-FFF2-40B4-BE49-F238E27FC236}">
                  <a16:creationId xmlns:a16="http://schemas.microsoft.com/office/drawing/2014/main" id="{4FAC3C1D-8956-4BAF-821D-1FF29B585839}"/>
                </a:ext>
              </a:extLst>
            </p:cNvPr>
            <p:cNvSpPr/>
            <p:nvPr/>
          </p:nvSpPr>
          <p:spPr bwMode="auto">
            <a:xfrm>
              <a:off x="3959226" y="4232276"/>
              <a:ext cx="307975" cy="566738"/>
            </a:xfrm>
            <a:custGeom>
              <a:avLst/>
              <a:gdLst>
                <a:gd name="T0" fmla="*/ 36 w 224"/>
                <a:gd name="T1" fmla="*/ 0 h 413"/>
                <a:gd name="T2" fmla="*/ 17 w 224"/>
                <a:gd name="T3" fmla="*/ 6 h 413"/>
                <a:gd name="T4" fmla="*/ 0 w 224"/>
                <a:gd name="T5" fmla="*/ 37 h 413"/>
                <a:gd name="T6" fmla="*/ 0 w 224"/>
                <a:gd name="T7" fmla="*/ 39 h 413"/>
                <a:gd name="T8" fmla="*/ 9 w 224"/>
                <a:gd name="T9" fmla="*/ 69 h 413"/>
                <a:gd name="T10" fmla="*/ 38 w 224"/>
                <a:gd name="T11" fmla="*/ 162 h 413"/>
                <a:gd name="T12" fmla="*/ 51 w 224"/>
                <a:gd name="T13" fmla="*/ 199 h 413"/>
                <a:gd name="T14" fmla="*/ 84 w 224"/>
                <a:gd name="T15" fmla="*/ 260 h 413"/>
                <a:gd name="T16" fmla="*/ 111 w 224"/>
                <a:gd name="T17" fmla="*/ 296 h 413"/>
                <a:gd name="T18" fmla="*/ 142 w 224"/>
                <a:gd name="T19" fmla="*/ 343 h 413"/>
                <a:gd name="T20" fmla="*/ 144 w 224"/>
                <a:gd name="T21" fmla="*/ 376 h 413"/>
                <a:gd name="T22" fmla="*/ 158 w 224"/>
                <a:gd name="T23" fmla="*/ 405 h 413"/>
                <a:gd name="T24" fmla="*/ 180 w 224"/>
                <a:gd name="T25" fmla="*/ 412 h 413"/>
                <a:gd name="T26" fmla="*/ 186 w 224"/>
                <a:gd name="T27" fmla="*/ 413 h 413"/>
                <a:gd name="T28" fmla="*/ 195 w 224"/>
                <a:gd name="T29" fmla="*/ 409 h 413"/>
                <a:gd name="T30" fmla="*/ 197 w 224"/>
                <a:gd name="T31" fmla="*/ 403 h 413"/>
                <a:gd name="T32" fmla="*/ 197 w 224"/>
                <a:gd name="T33" fmla="*/ 402 h 413"/>
                <a:gd name="T34" fmla="*/ 197 w 224"/>
                <a:gd name="T35" fmla="*/ 402 h 413"/>
                <a:gd name="T36" fmla="*/ 197 w 224"/>
                <a:gd name="T37" fmla="*/ 402 h 413"/>
                <a:gd name="T38" fmla="*/ 198 w 224"/>
                <a:gd name="T39" fmla="*/ 386 h 413"/>
                <a:gd name="T40" fmla="*/ 203 w 224"/>
                <a:gd name="T41" fmla="*/ 378 h 413"/>
                <a:gd name="T42" fmla="*/ 211 w 224"/>
                <a:gd name="T43" fmla="*/ 385 h 413"/>
                <a:gd name="T44" fmla="*/ 215 w 224"/>
                <a:gd name="T45" fmla="*/ 386 h 413"/>
                <a:gd name="T46" fmla="*/ 223 w 224"/>
                <a:gd name="T47" fmla="*/ 381 h 413"/>
                <a:gd name="T48" fmla="*/ 223 w 224"/>
                <a:gd name="T49" fmla="*/ 381 h 413"/>
                <a:gd name="T50" fmla="*/ 224 w 224"/>
                <a:gd name="T51" fmla="*/ 373 h 413"/>
                <a:gd name="T52" fmla="*/ 223 w 224"/>
                <a:gd name="T53" fmla="*/ 367 h 413"/>
                <a:gd name="T54" fmla="*/ 189 w 224"/>
                <a:gd name="T55" fmla="*/ 325 h 413"/>
                <a:gd name="T56" fmla="*/ 173 w 224"/>
                <a:gd name="T57" fmla="*/ 316 h 413"/>
                <a:gd name="T58" fmla="*/ 160 w 224"/>
                <a:gd name="T59" fmla="*/ 299 h 413"/>
                <a:gd name="T60" fmla="*/ 78 w 224"/>
                <a:gd name="T61" fmla="*/ 145 h 413"/>
                <a:gd name="T62" fmla="*/ 69 w 224"/>
                <a:gd name="T63" fmla="*/ 115 h 413"/>
                <a:gd name="T64" fmla="*/ 69 w 224"/>
                <a:gd name="T65" fmla="*/ 107 h 413"/>
                <a:gd name="T66" fmla="*/ 70 w 224"/>
                <a:gd name="T67" fmla="*/ 83 h 413"/>
                <a:gd name="T68" fmla="*/ 71 w 224"/>
                <a:gd name="T69" fmla="*/ 71 h 413"/>
                <a:gd name="T70" fmla="*/ 65 w 224"/>
                <a:gd name="T71" fmla="*/ 26 h 413"/>
                <a:gd name="T72" fmla="*/ 60 w 224"/>
                <a:gd name="T73" fmla="*/ 12 h 413"/>
                <a:gd name="T74" fmla="*/ 36 w 224"/>
                <a:gd name="T7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413">
                  <a:moveTo>
                    <a:pt x="36" y="0"/>
                  </a:moveTo>
                  <a:cubicBezTo>
                    <a:pt x="29" y="0"/>
                    <a:pt x="23" y="2"/>
                    <a:pt x="17" y="6"/>
                  </a:cubicBezTo>
                  <a:cubicBezTo>
                    <a:pt x="7" y="13"/>
                    <a:pt x="1" y="25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49"/>
                    <a:pt x="6" y="60"/>
                    <a:pt x="9" y="69"/>
                  </a:cubicBezTo>
                  <a:cubicBezTo>
                    <a:pt x="19" y="100"/>
                    <a:pt x="28" y="131"/>
                    <a:pt x="38" y="162"/>
                  </a:cubicBezTo>
                  <a:cubicBezTo>
                    <a:pt x="42" y="174"/>
                    <a:pt x="46" y="187"/>
                    <a:pt x="51" y="199"/>
                  </a:cubicBezTo>
                  <a:cubicBezTo>
                    <a:pt x="60" y="221"/>
                    <a:pt x="71" y="241"/>
                    <a:pt x="84" y="260"/>
                  </a:cubicBezTo>
                  <a:cubicBezTo>
                    <a:pt x="93" y="273"/>
                    <a:pt x="102" y="285"/>
                    <a:pt x="111" y="296"/>
                  </a:cubicBezTo>
                  <a:cubicBezTo>
                    <a:pt x="124" y="310"/>
                    <a:pt x="137" y="325"/>
                    <a:pt x="142" y="343"/>
                  </a:cubicBezTo>
                  <a:cubicBezTo>
                    <a:pt x="144" y="354"/>
                    <a:pt x="143" y="365"/>
                    <a:pt x="144" y="376"/>
                  </a:cubicBezTo>
                  <a:cubicBezTo>
                    <a:pt x="145" y="387"/>
                    <a:pt x="149" y="399"/>
                    <a:pt x="158" y="405"/>
                  </a:cubicBezTo>
                  <a:cubicBezTo>
                    <a:pt x="165" y="409"/>
                    <a:pt x="172" y="412"/>
                    <a:pt x="180" y="412"/>
                  </a:cubicBezTo>
                  <a:cubicBezTo>
                    <a:pt x="182" y="413"/>
                    <a:pt x="184" y="413"/>
                    <a:pt x="186" y="413"/>
                  </a:cubicBezTo>
                  <a:cubicBezTo>
                    <a:pt x="190" y="413"/>
                    <a:pt x="193" y="412"/>
                    <a:pt x="195" y="409"/>
                  </a:cubicBezTo>
                  <a:cubicBezTo>
                    <a:pt x="196" y="407"/>
                    <a:pt x="197" y="405"/>
                    <a:pt x="197" y="403"/>
                  </a:cubicBezTo>
                  <a:cubicBezTo>
                    <a:pt x="197" y="402"/>
                    <a:pt x="197" y="402"/>
                    <a:pt x="197" y="402"/>
                  </a:cubicBezTo>
                  <a:cubicBezTo>
                    <a:pt x="197" y="402"/>
                    <a:pt x="197" y="402"/>
                    <a:pt x="197" y="402"/>
                  </a:cubicBezTo>
                  <a:cubicBezTo>
                    <a:pt x="197" y="402"/>
                    <a:pt x="197" y="402"/>
                    <a:pt x="197" y="402"/>
                  </a:cubicBezTo>
                  <a:cubicBezTo>
                    <a:pt x="198" y="386"/>
                    <a:pt x="198" y="386"/>
                    <a:pt x="198" y="386"/>
                  </a:cubicBezTo>
                  <a:cubicBezTo>
                    <a:pt x="198" y="383"/>
                    <a:pt x="200" y="378"/>
                    <a:pt x="203" y="378"/>
                  </a:cubicBezTo>
                  <a:cubicBezTo>
                    <a:pt x="206" y="378"/>
                    <a:pt x="208" y="383"/>
                    <a:pt x="211" y="385"/>
                  </a:cubicBezTo>
                  <a:cubicBezTo>
                    <a:pt x="212" y="386"/>
                    <a:pt x="214" y="386"/>
                    <a:pt x="215" y="386"/>
                  </a:cubicBezTo>
                  <a:cubicBezTo>
                    <a:pt x="218" y="386"/>
                    <a:pt x="221" y="384"/>
                    <a:pt x="223" y="381"/>
                  </a:cubicBezTo>
                  <a:cubicBezTo>
                    <a:pt x="223" y="381"/>
                    <a:pt x="223" y="381"/>
                    <a:pt x="223" y="381"/>
                  </a:cubicBezTo>
                  <a:cubicBezTo>
                    <a:pt x="224" y="379"/>
                    <a:pt x="224" y="376"/>
                    <a:pt x="224" y="373"/>
                  </a:cubicBezTo>
                  <a:cubicBezTo>
                    <a:pt x="224" y="371"/>
                    <a:pt x="224" y="369"/>
                    <a:pt x="223" y="367"/>
                  </a:cubicBezTo>
                  <a:cubicBezTo>
                    <a:pt x="219" y="349"/>
                    <a:pt x="206" y="333"/>
                    <a:pt x="189" y="325"/>
                  </a:cubicBezTo>
                  <a:cubicBezTo>
                    <a:pt x="183" y="322"/>
                    <a:pt x="178" y="319"/>
                    <a:pt x="173" y="316"/>
                  </a:cubicBezTo>
                  <a:cubicBezTo>
                    <a:pt x="167" y="311"/>
                    <a:pt x="163" y="306"/>
                    <a:pt x="160" y="299"/>
                  </a:cubicBezTo>
                  <a:cubicBezTo>
                    <a:pt x="129" y="250"/>
                    <a:pt x="99" y="199"/>
                    <a:pt x="78" y="145"/>
                  </a:cubicBezTo>
                  <a:cubicBezTo>
                    <a:pt x="73" y="136"/>
                    <a:pt x="70" y="126"/>
                    <a:pt x="69" y="115"/>
                  </a:cubicBezTo>
                  <a:cubicBezTo>
                    <a:pt x="69" y="112"/>
                    <a:pt x="69" y="110"/>
                    <a:pt x="69" y="107"/>
                  </a:cubicBezTo>
                  <a:cubicBezTo>
                    <a:pt x="69" y="99"/>
                    <a:pt x="69" y="91"/>
                    <a:pt x="70" y="83"/>
                  </a:cubicBezTo>
                  <a:cubicBezTo>
                    <a:pt x="71" y="79"/>
                    <a:pt x="71" y="75"/>
                    <a:pt x="71" y="71"/>
                  </a:cubicBezTo>
                  <a:cubicBezTo>
                    <a:pt x="71" y="56"/>
                    <a:pt x="69" y="41"/>
                    <a:pt x="65" y="26"/>
                  </a:cubicBezTo>
                  <a:cubicBezTo>
                    <a:pt x="64" y="21"/>
                    <a:pt x="62" y="16"/>
                    <a:pt x="60" y="12"/>
                  </a:cubicBezTo>
                  <a:cubicBezTo>
                    <a:pt x="54" y="4"/>
                    <a:pt x="45" y="0"/>
                    <a:pt x="36" y="0"/>
                  </a:cubicBezTo>
                </a:path>
              </a:pathLst>
            </a:custGeom>
            <a:solidFill>
              <a:srgbClr val="995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ṣḻïdé">
              <a:extLst>
                <a:ext uri="{FF2B5EF4-FFF2-40B4-BE49-F238E27FC236}">
                  <a16:creationId xmlns:a16="http://schemas.microsoft.com/office/drawing/2014/main" id="{9C5756C8-4F63-4CF8-AFDA-581EAF3E5D08}"/>
                </a:ext>
              </a:extLst>
            </p:cNvPr>
            <p:cNvSpPr/>
            <p:nvPr/>
          </p:nvSpPr>
          <p:spPr bwMode="auto">
            <a:xfrm>
              <a:off x="4757738" y="5065713"/>
              <a:ext cx="258763" cy="95250"/>
            </a:xfrm>
            <a:custGeom>
              <a:avLst/>
              <a:gdLst>
                <a:gd name="T0" fmla="*/ 65 w 189"/>
                <a:gd name="T1" fmla="*/ 30 h 69"/>
                <a:gd name="T2" fmla="*/ 11 w 189"/>
                <a:gd name="T3" fmla="*/ 38 h 69"/>
                <a:gd name="T4" fmla="*/ 3 w 189"/>
                <a:gd name="T5" fmla="*/ 39 h 69"/>
                <a:gd name="T6" fmla="*/ 7 w 189"/>
                <a:gd name="T7" fmla="*/ 50 h 69"/>
                <a:gd name="T8" fmla="*/ 44 w 189"/>
                <a:gd name="T9" fmla="*/ 65 h 69"/>
                <a:gd name="T10" fmla="*/ 80 w 189"/>
                <a:gd name="T11" fmla="*/ 68 h 69"/>
                <a:gd name="T12" fmla="*/ 178 w 189"/>
                <a:gd name="T13" fmla="*/ 64 h 69"/>
                <a:gd name="T14" fmla="*/ 183 w 189"/>
                <a:gd name="T15" fmla="*/ 63 h 69"/>
                <a:gd name="T16" fmla="*/ 187 w 189"/>
                <a:gd name="T17" fmla="*/ 56 h 69"/>
                <a:gd name="T18" fmla="*/ 179 w 189"/>
                <a:gd name="T19" fmla="*/ 33 h 69"/>
                <a:gd name="T20" fmla="*/ 156 w 189"/>
                <a:gd name="T21" fmla="*/ 21 h 69"/>
                <a:gd name="T22" fmla="*/ 127 w 189"/>
                <a:gd name="T23" fmla="*/ 10 h 69"/>
                <a:gd name="T24" fmla="*/ 103 w 189"/>
                <a:gd name="T25" fmla="*/ 1 h 69"/>
                <a:gd name="T26" fmla="*/ 65 w 189"/>
                <a:gd name="T27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69">
                  <a:moveTo>
                    <a:pt x="65" y="30"/>
                  </a:moveTo>
                  <a:cubicBezTo>
                    <a:pt x="49" y="39"/>
                    <a:pt x="30" y="40"/>
                    <a:pt x="11" y="38"/>
                  </a:cubicBezTo>
                  <a:cubicBezTo>
                    <a:pt x="9" y="37"/>
                    <a:pt x="5" y="37"/>
                    <a:pt x="3" y="39"/>
                  </a:cubicBezTo>
                  <a:cubicBezTo>
                    <a:pt x="0" y="43"/>
                    <a:pt x="4" y="47"/>
                    <a:pt x="7" y="50"/>
                  </a:cubicBezTo>
                  <a:cubicBezTo>
                    <a:pt x="18" y="58"/>
                    <a:pt x="30" y="63"/>
                    <a:pt x="44" y="65"/>
                  </a:cubicBezTo>
                  <a:cubicBezTo>
                    <a:pt x="56" y="67"/>
                    <a:pt x="68" y="68"/>
                    <a:pt x="80" y="68"/>
                  </a:cubicBezTo>
                  <a:cubicBezTo>
                    <a:pt x="112" y="68"/>
                    <a:pt x="145" y="69"/>
                    <a:pt x="178" y="64"/>
                  </a:cubicBezTo>
                  <a:cubicBezTo>
                    <a:pt x="180" y="64"/>
                    <a:pt x="182" y="63"/>
                    <a:pt x="183" y="63"/>
                  </a:cubicBezTo>
                  <a:cubicBezTo>
                    <a:pt x="185" y="61"/>
                    <a:pt x="187" y="59"/>
                    <a:pt x="187" y="56"/>
                  </a:cubicBezTo>
                  <a:cubicBezTo>
                    <a:pt x="189" y="48"/>
                    <a:pt x="186" y="39"/>
                    <a:pt x="179" y="33"/>
                  </a:cubicBezTo>
                  <a:cubicBezTo>
                    <a:pt x="172" y="28"/>
                    <a:pt x="164" y="23"/>
                    <a:pt x="156" y="21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1" y="7"/>
                    <a:pt x="110" y="0"/>
                    <a:pt x="103" y="1"/>
                  </a:cubicBezTo>
                  <a:cubicBezTo>
                    <a:pt x="89" y="2"/>
                    <a:pt x="76" y="23"/>
                    <a:pt x="65" y="3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ï$ḻîḋé">
              <a:extLst>
                <a:ext uri="{FF2B5EF4-FFF2-40B4-BE49-F238E27FC236}">
                  <a16:creationId xmlns:a16="http://schemas.microsoft.com/office/drawing/2014/main" id="{25984581-727D-4A4B-B49C-B66A3B7C779C}"/>
                </a:ext>
              </a:extLst>
            </p:cNvPr>
            <p:cNvSpPr/>
            <p:nvPr/>
          </p:nvSpPr>
          <p:spPr bwMode="auto">
            <a:xfrm>
              <a:off x="4864101" y="5140326"/>
              <a:ext cx="239713" cy="125413"/>
            </a:xfrm>
            <a:custGeom>
              <a:avLst/>
              <a:gdLst>
                <a:gd name="T0" fmla="*/ 58 w 174"/>
                <a:gd name="T1" fmla="*/ 43 h 92"/>
                <a:gd name="T2" fmla="*/ 11 w 174"/>
                <a:gd name="T3" fmla="*/ 61 h 92"/>
                <a:gd name="T4" fmla="*/ 0 w 174"/>
                <a:gd name="T5" fmla="*/ 66 h 92"/>
                <a:gd name="T6" fmla="*/ 1 w 174"/>
                <a:gd name="T7" fmla="*/ 70 h 92"/>
                <a:gd name="T8" fmla="*/ 26 w 174"/>
                <a:gd name="T9" fmla="*/ 89 h 92"/>
                <a:gd name="T10" fmla="*/ 56 w 174"/>
                <a:gd name="T11" fmla="*/ 91 h 92"/>
                <a:gd name="T12" fmla="*/ 85 w 174"/>
                <a:gd name="T13" fmla="*/ 89 h 92"/>
                <a:gd name="T14" fmla="*/ 102 w 174"/>
                <a:gd name="T15" fmla="*/ 88 h 92"/>
                <a:gd name="T16" fmla="*/ 119 w 174"/>
                <a:gd name="T17" fmla="*/ 85 h 92"/>
                <a:gd name="T18" fmla="*/ 161 w 174"/>
                <a:gd name="T19" fmla="*/ 83 h 92"/>
                <a:gd name="T20" fmla="*/ 172 w 174"/>
                <a:gd name="T21" fmla="*/ 81 h 92"/>
                <a:gd name="T22" fmla="*/ 172 w 174"/>
                <a:gd name="T23" fmla="*/ 69 h 92"/>
                <a:gd name="T24" fmla="*/ 170 w 174"/>
                <a:gd name="T25" fmla="*/ 43 h 92"/>
                <a:gd name="T26" fmla="*/ 141 w 174"/>
                <a:gd name="T27" fmla="*/ 11 h 92"/>
                <a:gd name="T28" fmla="*/ 92 w 174"/>
                <a:gd name="T29" fmla="*/ 9 h 92"/>
                <a:gd name="T30" fmla="*/ 58 w 174"/>
                <a:gd name="T31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92">
                  <a:moveTo>
                    <a:pt x="58" y="43"/>
                  </a:moveTo>
                  <a:cubicBezTo>
                    <a:pt x="45" y="54"/>
                    <a:pt x="28" y="61"/>
                    <a:pt x="11" y="61"/>
                  </a:cubicBezTo>
                  <a:cubicBezTo>
                    <a:pt x="6" y="61"/>
                    <a:pt x="0" y="61"/>
                    <a:pt x="0" y="66"/>
                  </a:cubicBezTo>
                  <a:cubicBezTo>
                    <a:pt x="0" y="67"/>
                    <a:pt x="0" y="68"/>
                    <a:pt x="1" y="70"/>
                  </a:cubicBezTo>
                  <a:cubicBezTo>
                    <a:pt x="7" y="79"/>
                    <a:pt x="16" y="86"/>
                    <a:pt x="26" y="89"/>
                  </a:cubicBezTo>
                  <a:cubicBezTo>
                    <a:pt x="36" y="91"/>
                    <a:pt x="46" y="92"/>
                    <a:pt x="56" y="91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1" y="89"/>
                    <a:pt x="96" y="89"/>
                    <a:pt x="102" y="88"/>
                  </a:cubicBezTo>
                  <a:cubicBezTo>
                    <a:pt x="107" y="87"/>
                    <a:pt x="113" y="86"/>
                    <a:pt x="119" y="85"/>
                  </a:cubicBezTo>
                  <a:cubicBezTo>
                    <a:pt x="133" y="83"/>
                    <a:pt x="147" y="83"/>
                    <a:pt x="161" y="83"/>
                  </a:cubicBezTo>
                  <a:cubicBezTo>
                    <a:pt x="165" y="84"/>
                    <a:pt x="169" y="83"/>
                    <a:pt x="172" y="81"/>
                  </a:cubicBezTo>
                  <a:cubicBezTo>
                    <a:pt x="174" y="77"/>
                    <a:pt x="173" y="73"/>
                    <a:pt x="172" y="69"/>
                  </a:cubicBezTo>
                  <a:cubicBezTo>
                    <a:pt x="170" y="60"/>
                    <a:pt x="172" y="51"/>
                    <a:pt x="170" y="43"/>
                  </a:cubicBezTo>
                  <a:cubicBezTo>
                    <a:pt x="168" y="28"/>
                    <a:pt x="155" y="16"/>
                    <a:pt x="141" y="11"/>
                  </a:cubicBezTo>
                  <a:cubicBezTo>
                    <a:pt x="127" y="6"/>
                    <a:pt x="104" y="0"/>
                    <a:pt x="92" y="9"/>
                  </a:cubicBezTo>
                  <a:cubicBezTo>
                    <a:pt x="78" y="17"/>
                    <a:pt x="70" y="32"/>
                    <a:pt x="58" y="43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ïSļïḍe">
              <a:extLst>
                <a:ext uri="{FF2B5EF4-FFF2-40B4-BE49-F238E27FC236}">
                  <a16:creationId xmlns:a16="http://schemas.microsoft.com/office/drawing/2014/main" id="{60D2CF64-B62C-4FF9-9C87-C7E9FEFC5EA6}"/>
                </a:ext>
              </a:extLst>
            </p:cNvPr>
            <p:cNvSpPr/>
            <p:nvPr/>
          </p:nvSpPr>
          <p:spPr bwMode="auto">
            <a:xfrm>
              <a:off x="4832351" y="4454526"/>
              <a:ext cx="288925" cy="676275"/>
            </a:xfrm>
            <a:custGeom>
              <a:avLst/>
              <a:gdLst>
                <a:gd name="T0" fmla="*/ 24 w 210"/>
                <a:gd name="T1" fmla="*/ 164 h 492"/>
                <a:gd name="T2" fmla="*/ 3 w 210"/>
                <a:gd name="T3" fmla="*/ 217 h 492"/>
                <a:gd name="T4" fmla="*/ 14 w 210"/>
                <a:gd name="T5" fmla="*/ 247 h 492"/>
                <a:gd name="T6" fmla="*/ 26 w 210"/>
                <a:gd name="T7" fmla="*/ 288 h 492"/>
                <a:gd name="T8" fmla="*/ 38 w 210"/>
                <a:gd name="T9" fmla="*/ 351 h 492"/>
                <a:gd name="T10" fmla="*/ 41 w 210"/>
                <a:gd name="T11" fmla="*/ 422 h 492"/>
                <a:gd name="T12" fmla="*/ 36 w 210"/>
                <a:gd name="T13" fmla="*/ 438 h 492"/>
                <a:gd name="T14" fmla="*/ 31 w 210"/>
                <a:gd name="T15" fmla="*/ 444 h 492"/>
                <a:gd name="T16" fmla="*/ 32 w 210"/>
                <a:gd name="T17" fmla="*/ 450 h 492"/>
                <a:gd name="T18" fmla="*/ 68 w 210"/>
                <a:gd name="T19" fmla="*/ 482 h 492"/>
                <a:gd name="T20" fmla="*/ 116 w 210"/>
                <a:gd name="T21" fmla="*/ 491 h 492"/>
                <a:gd name="T22" fmla="*/ 123 w 210"/>
                <a:gd name="T23" fmla="*/ 490 h 492"/>
                <a:gd name="T24" fmla="*/ 128 w 210"/>
                <a:gd name="T25" fmla="*/ 485 h 492"/>
                <a:gd name="T26" fmla="*/ 133 w 210"/>
                <a:gd name="T27" fmla="*/ 409 h 492"/>
                <a:gd name="T28" fmla="*/ 137 w 210"/>
                <a:gd name="T29" fmla="*/ 345 h 492"/>
                <a:gd name="T30" fmla="*/ 130 w 210"/>
                <a:gd name="T31" fmla="*/ 293 h 492"/>
                <a:gd name="T32" fmla="*/ 138 w 210"/>
                <a:gd name="T33" fmla="*/ 209 h 492"/>
                <a:gd name="T34" fmla="*/ 151 w 210"/>
                <a:gd name="T35" fmla="*/ 145 h 492"/>
                <a:gd name="T36" fmla="*/ 165 w 210"/>
                <a:gd name="T37" fmla="*/ 109 h 492"/>
                <a:gd name="T38" fmla="*/ 184 w 210"/>
                <a:gd name="T39" fmla="*/ 84 h 492"/>
                <a:gd name="T40" fmla="*/ 206 w 210"/>
                <a:gd name="T41" fmla="*/ 2 h 492"/>
                <a:gd name="T42" fmla="*/ 162 w 210"/>
                <a:gd name="T43" fmla="*/ 14 h 492"/>
                <a:gd name="T44" fmla="*/ 122 w 210"/>
                <a:gd name="T45" fmla="*/ 40 h 492"/>
                <a:gd name="T46" fmla="*/ 96 w 210"/>
                <a:gd name="T47" fmla="*/ 71 h 492"/>
                <a:gd name="T48" fmla="*/ 62 w 210"/>
                <a:gd name="T49" fmla="*/ 114 h 492"/>
                <a:gd name="T50" fmla="*/ 24 w 210"/>
                <a:gd name="T51" fmla="*/ 16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492">
                  <a:moveTo>
                    <a:pt x="24" y="164"/>
                  </a:moveTo>
                  <a:cubicBezTo>
                    <a:pt x="12" y="180"/>
                    <a:pt x="0" y="198"/>
                    <a:pt x="3" y="217"/>
                  </a:cubicBezTo>
                  <a:cubicBezTo>
                    <a:pt x="4" y="228"/>
                    <a:pt x="10" y="237"/>
                    <a:pt x="14" y="247"/>
                  </a:cubicBezTo>
                  <a:cubicBezTo>
                    <a:pt x="20" y="260"/>
                    <a:pt x="24" y="274"/>
                    <a:pt x="26" y="288"/>
                  </a:cubicBezTo>
                  <a:cubicBezTo>
                    <a:pt x="31" y="309"/>
                    <a:pt x="35" y="330"/>
                    <a:pt x="38" y="351"/>
                  </a:cubicBezTo>
                  <a:cubicBezTo>
                    <a:pt x="41" y="375"/>
                    <a:pt x="42" y="399"/>
                    <a:pt x="41" y="422"/>
                  </a:cubicBezTo>
                  <a:cubicBezTo>
                    <a:pt x="40" y="428"/>
                    <a:pt x="40" y="434"/>
                    <a:pt x="36" y="438"/>
                  </a:cubicBezTo>
                  <a:cubicBezTo>
                    <a:pt x="34" y="440"/>
                    <a:pt x="32" y="441"/>
                    <a:pt x="31" y="444"/>
                  </a:cubicBezTo>
                  <a:cubicBezTo>
                    <a:pt x="31" y="446"/>
                    <a:pt x="31" y="448"/>
                    <a:pt x="32" y="450"/>
                  </a:cubicBezTo>
                  <a:cubicBezTo>
                    <a:pt x="40" y="465"/>
                    <a:pt x="52" y="476"/>
                    <a:pt x="68" y="482"/>
                  </a:cubicBezTo>
                  <a:cubicBezTo>
                    <a:pt x="83" y="488"/>
                    <a:pt x="100" y="491"/>
                    <a:pt x="116" y="491"/>
                  </a:cubicBezTo>
                  <a:cubicBezTo>
                    <a:pt x="118" y="492"/>
                    <a:pt x="121" y="491"/>
                    <a:pt x="123" y="490"/>
                  </a:cubicBezTo>
                  <a:cubicBezTo>
                    <a:pt x="125" y="489"/>
                    <a:pt x="127" y="487"/>
                    <a:pt x="128" y="485"/>
                  </a:cubicBezTo>
                  <a:cubicBezTo>
                    <a:pt x="140" y="462"/>
                    <a:pt x="133" y="434"/>
                    <a:pt x="133" y="409"/>
                  </a:cubicBezTo>
                  <a:cubicBezTo>
                    <a:pt x="133" y="387"/>
                    <a:pt x="138" y="366"/>
                    <a:pt x="137" y="345"/>
                  </a:cubicBezTo>
                  <a:cubicBezTo>
                    <a:pt x="137" y="327"/>
                    <a:pt x="132" y="311"/>
                    <a:pt x="130" y="293"/>
                  </a:cubicBezTo>
                  <a:cubicBezTo>
                    <a:pt x="128" y="265"/>
                    <a:pt x="133" y="237"/>
                    <a:pt x="138" y="209"/>
                  </a:cubicBezTo>
                  <a:cubicBezTo>
                    <a:pt x="142" y="188"/>
                    <a:pt x="146" y="167"/>
                    <a:pt x="151" y="145"/>
                  </a:cubicBezTo>
                  <a:cubicBezTo>
                    <a:pt x="154" y="132"/>
                    <a:pt x="158" y="120"/>
                    <a:pt x="165" y="109"/>
                  </a:cubicBezTo>
                  <a:cubicBezTo>
                    <a:pt x="170" y="100"/>
                    <a:pt x="178" y="92"/>
                    <a:pt x="184" y="84"/>
                  </a:cubicBezTo>
                  <a:cubicBezTo>
                    <a:pt x="202" y="61"/>
                    <a:pt x="210" y="31"/>
                    <a:pt x="206" y="2"/>
                  </a:cubicBezTo>
                  <a:cubicBezTo>
                    <a:pt x="206" y="0"/>
                    <a:pt x="165" y="13"/>
                    <a:pt x="162" y="14"/>
                  </a:cubicBezTo>
                  <a:cubicBezTo>
                    <a:pt x="147" y="21"/>
                    <a:pt x="133" y="29"/>
                    <a:pt x="122" y="40"/>
                  </a:cubicBezTo>
                  <a:cubicBezTo>
                    <a:pt x="112" y="49"/>
                    <a:pt x="105" y="61"/>
                    <a:pt x="96" y="71"/>
                  </a:cubicBezTo>
                  <a:cubicBezTo>
                    <a:pt x="85" y="85"/>
                    <a:pt x="73" y="100"/>
                    <a:pt x="62" y="114"/>
                  </a:cubicBezTo>
                  <a:cubicBezTo>
                    <a:pt x="49" y="131"/>
                    <a:pt x="36" y="147"/>
                    <a:pt x="24" y="164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íṥ1ide">
              <a:extLst>
                <a:ext uri="{FF2B5EF4-FFF2-40B4-BE49-F238E27FC236}">
                  <a16:creationId xmlns:a16="http://schemas.microsoft.com/office/drawing/2014/main" id="{589C8308-8F49-414E-9C30-BDC7BCE15699}"/>
                </a:ext>
              </a:extLst>
            </p:cNvPr>
            <p:cNvSpPr/>
            <p:nvPr/>
          </p:nvSpPr>
          <p:spPr bwMode="auto">
            <a:xfrm>
              <a:off x="4835526" y="4457701"/>
              <a:ext cx="280988" cy="671513"/>
            </a:xfrm>
            <a:custGeom>
              <a:avLst/>
              <a:gdLst>
                <a:gd name="T0" fmla="*/ 203 w 205"/>
                <a:gd name="T1" fmla="*/ 0 h 489"/>
                <a:gd name="T2" fmla="*/ 160 w 205"/>
                <a:gd name="T3" fmla="*/ 12 h 489"/>
                <a:gd name="T4" fmla="*/ 120 w 205"/>
                <a:gd name="T5" fmla="*/ 38 h 489"/>
                <a:gd name="T6" fmla="*/ 94 w 205"/>
                <a:gd name="T7" fmla="*/ 69 h 489"/>
                <a:gd name="T8" fmla="*/ 60 w 205"/>
                <a:gd name="T9" fmla="*/ 112 h 489"/>
                <a:gd name="T10" fmla="*/ 22 w 205"/>
                <a:gd name="T11" fmla="*/ 162 h 489"/>
                <a:gd name="T12" fmla="*/ 0 w 205"/>
                <a:gd name="T13" fmla="*/ 210 h 489"/>
                <a:gd name="T14" fmla="*/ 1 w 205"/>
                <a:gd name="T15" fmla="*/ 215 h 489"/>
                <a:gd name="T16" fmla="*/ 12 w 205"/>
                <a:gd name="T17" fmla="*/ 245 h 489"/>
                <a:gd name="T18" fmla="*/ 24 w 205"/>
                <a:gd name="T19" fmla="*/ 286 h 489"/>
                <a:gd name="T20" fmla="*/ 36 w 205"/>
                <a:gd name="T21" fmla="*/ 349 h 489"/>
                <a:gd name="T22" fmla="*/ 39 w 205"/>
                <a:gd name="T23" fmla="*/ 399 h 489"/>
                <a:gd name="T24" fmla="*/ 39 w 205"/>
                <a:gd name="T25" fmla="*/ 420 h 489"/>
                <a:gd name="T26" fmla="*/ 34 w 205"/>
                <a:gd name="T27" fmla="*/ 436 h 489"/>
                <a:gd name="T28" fmla="*/ 29 w 205"/>
                <a:gd name="T29" fmla="*/ 442 h 489"/>
                <a:gd name="T30" fmla="*/ 29 w 205"/>
                <a:gd name="T31" fmla="*/ 443 h 489"/>
                <a:gd name="T32" fmla="*/ 30 w 205"/>
                <a:gd name="T33" fmla="*/ 448 h 489"/>
                <a:gd name="T34" fmla="*/ 66 w 205"/>
                <a:gd name="T35" fmla="*/ 480 h 489"/>
                <a:gd name="T36" fmla="*/ 114 w 205"/>
                <a:gd name="T37" fmla="*/ 489 h 489"/>
                <a:gd name="T38" fmla="*/ 116 w 205"/>
                <a:gd name="T39" fmla="*/ 489 h 489"/>
                <a:gd name="T40" fmla="*/ 121 w 205"/>
                <a:gd name="T41" fmla="*/ 488 h 489"/>
                <a:gd name="T42" fmla="*/ 126 w 205"/>
                <a:gd name="T43" fmla="*/ 483 h 489"/>
                <a:gd name="T44" fmla="*/ 133 w 205"/>
                <a:gd name="T45" fmla="*/ 448 h 489"/>
                <a:gd name="T46" fmla="*/ 131 w 205"/>
                <a:gd name="T47" fmla="*/ 408 h 489"/>
                <a:gd name="T48" fmla="*/ 131 w 205"/>
                <a:gd name="T49" fmla="*/ 407 h 489"/>
                <a:gd name="T50" fmla="*/ 136 w 205"/>
                <a:gd name="T51" fmla="*/ 348 h 489"/>
                <a:gd name="T52" fmla="*/ 135 w 205"/>
                <a:gd name="T53" fmla="*/ 343 h 489"/>
                <a:gd name="T54" fmla="*/ 128 w 205"/>
                <a:gd name="T55" fmla="*/ 291 h 489"/>
                <a:gd name="T56" fmla="*/ 128 w 205"/>
                <a:gd name="T57" fmla="*/ 275 h 489"/>
                <a:gd name="T58" fmla="*/ 136 w 205"/>
                <a:gd name="T59" fmla="*/ 207 h 489"/>
                <a:gd name="T60" fmla="*/ 149 w 205"/>
                <a:gd name="T61" fmla="*/ 143 h 489"/>
                <a:gd name="T62" fmla="*/ 163 w 205"/>
                <a:gd name="T63" fmla="*/ 107 h 489"/>
                <a:gd name="T64" fmla="*/ 182 w 205"/>
                <a:gd name="T65" fmla="*/ 82 h 489"/>
                <a:gd name="T66" fmla="*/ 205 w 205"/>
                <a:gd name="T67" fmla="*/ 14 h 489"/>
                <a:gd name="T68" fmla="*/ 204 w 205"/>
                <a:gd name="T69" fmla="*/ 0 h 489"/>
                <a:gd name="T70" fmla="*/ 203 w 205"/>
                <a:gd name="T7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489">
                  <a:moveTo>
                    <a:pt x="203" y="0"/>
                  </a:moveTo>
                  <a:cubicBezTo>
                    <a:pt x="196" y="0"/>
                    <a:pt x="163" y="11"/>
                    <a:pt x="160" y="12"/>
                  </a:cubicBezTo>
                  <a:cubicBezTo>
                    <a:pt x="145" y="19"/>
                    <a:pt x="131" y="27"/>
                    <a:pt x="120" y="38"/>
                  </a:cubicBezTo>
                  <a:cubicBezTo>
                    <a:pt x="110" y="47"/>
                    <a:pt x="103" y="59"/>
                    <a:pt x="94" y="69"/>
                  </a:cubicBezTo>
                  <a:cubicBezTo>
                    <a:pt x="83" y="83"/>
                    <a:pt x="71" y="98"/>
                    <a:pt x="60" y="112"/>
                  </a:cubicBezTo>
                  <a:cubicBezTo>
                    <a:pt x="47" y="129"/>
                    <a:pt x="34" y="145"/>
                    <a:pt x="22" y="162"/>
                  </a:cubicBezTo>
                  <a:cubicBezTo>
                    <a:pt x="11" y="176"/>
                    <a:pt x="0" y="192"/>
                    <a:pt x="0" y="210"/>
                  </a:cubicBezTo>
                  <a:cubicBezTo>
                    <a:pt x="0" y="212"/>
                    <a:pt x="0" y="213"/>
                    <a:pt x="1" y="215"/>
                  </a:cubicBezTo>
                  <a:cubicBezTo>
                    <a:pt x="2" y="226"/>
                    <a:pt x="8" y="235"/>
                    <a:pt x="12" y="245"/>
                  </a:cubicBezTo>
                  <a:cubicBezTo>
                    <a:pt x="18" y="258"/>
                    <a:pt x="22" y="272"/>
                    <a:pt x="24" y="286"/>
                  </a:cubicBezTo>
                  <a:cubicBezTo>
                    <a:pt x="29" y="307"/>
                    <a:pt x="33" y="328"/>
                    <a:pt x="36" y="349"/>
                  </a:cubicBezTo>
                  <a:cubicBezTo>
                    <a:pt x="38" y="365"/>
                    <a:pt x="39" y="382"/>
                    <a:pt x="39" y="399"/>
                  </a:cubicBezTo>
                  <a:cubicBezTo>
                    <a:pt x="39" y="406"/>
                    <a:pt x="39" y="413"/>
                    <a:pt x="39" y="420"/>
                  </a:cubicBezTo>
                  <a:cubicBezTo>
                    <a:pt x="38" y="426"/>
                    <a:pt x="38" y="432"/>
                    <a:pt x="34" y="436"/>
                  </a:cubicBezTo>
                  <a:cubicBezTo>
                    <a:pt x="32" y="438"/>
                    <a:pt x="30" y="439"/>
                    <a:pt x="29" y="442"/>
                  </a:cubicBezTo>
                  <a:cubicBezTo>
                    <a:pt x="29" y="442"/>
                    <a:pt x="29" y="443"/>
                    <a:pt x="29" y="443"/>
                  </a:cubicBezTo>
                  <a:cubicBezTo>
                    <a:pt x="29" y="445"/>
                    <a:pt x="29" y="446"/>
                    <a:pt x="30" y="448"/>
                  </a:cubicBezTo>
                  <a:cubicBezTo>
                    <a:pt x="38" y="463"/>
                    <a:pt x="50" y="474"/>
                    <a:pt x="66" y="480"/>
                  </a:cubicBezTo>
                  <a:cubicBezTo>
                    <a:pt x="81" y="486"/>
                    <a:pt x="98" y="489"/>
                    <a:pt x="114" y="489"/>
                  </a:cubicBezTo>
                  <a:cubicBezTo>
                    <a:pt x="115" y="489"/>
                    <a:pt x="115" y="489"/>
                    <a:pt x="116" y="489"/>
                  </a:cubicBezTo>
                  <a:cubicBezTo>
                    <a:pt x="117" y="489"/>
                    <a:pt x="119" y="489"/>
                    <a:pt x="121" y="488"/>
                  </a:cubicBezTo>
                  <a:cubicBezTo>
                    <a:pt x="123" y="487"/>
                    <a:pt x="125" y="485"/>
                    <a:pt x="126" y="483"/>
                  </a:cubicBezTo>
                  <a:cubicBezTo>
                    <a:pt x="131" y="472"/>
                    <a:pt x="133" y="460"/>
                    <a:pt x="133" y="448"/>
                  </a:cubicBezTo>
                  <a:cubicBezTo>
                    <a:pt x="133" y="435"/>
                    <a:pt x="131" y="421"/>
                    <a:pt x="131" y="408"/>
                  </a:cubicBezTo>
                  <a:cubicBezTo>
                    <a:pt x="131" y="408"/>
                    <a:pt x="131" y="407"/>
                    <a:pt x="131" y="407"/>
                  </a:cubicBezTo>
                  <a:cubicBezTo>
                    <a:pt x="131" y="387"/>
                    <a:pt x="136" y="367"/>
                    <a:pt x="136" y="348"/>
                  </a:cubicBezTo>
                  <a:cubicBezTo>
                    <a:pt x="136" y="346"/>
                    <a:pt x="136" y="344"/>
                    <a:pt x="135" y="343"/>
                  </a:cubicBezTo>
                  <a:cubicBezTo>
                    <a:pt x="135" y="325"/>
                    <a:pt x="130" y="309"/>
                    <a:pt x="128" y="291"/>
                  </a:cubicBezTo>
                  <a:cubicBezTo>
                    <a:pt x="128" y="286"/>
                    <a:pt x="128" y="281"/>
                    <a:pt x="128" y="275"/>
                  </a:cubicBezTo>
                  <a:cubicBezTo>
                    <a:pt x="128" y="253"/>
                    <a:pt x="132" y="230"/>
                    <a:pt x="136" y="207"/>
                  </a:cubicBezTo>
                  <a:cubicBezTo>
                    <a:pt x="140" y="186"/>
                    <a:pt x="144" y="165"/>
                    <a:pt x="149" y="143"/>
                  </a:cubicBezTo>
                  <a:cubicBezTo>
                    <a:pt x="152" y="130"/>
                    <a:pt x="156" y="118"/>
                    <a:pt x="163" y="107"/>
                  </a:cubicBezTo>
                  <a:cubicBezTo>
                    <a:pt x="168" y="98"/>
                    <a:pt x="176" y="90"/>
                    <a:pt x="182" y="82"/>
                  </a:cubicBezTo>
                  <a:cubicBezTo>
                    <a:pt x="197" y="62"/>
                    <a:pt x="205" y="39"/>
                    <a:pt x="205" y="14"/>
                  </a:cubicBezTo>
                  <a:cubicBezTo>
                    <a:pt x="205" y="10"/>
                    <a:pt x="205" y="5"/>
                    <a:pt x="204" y="0"/>
                  </a:cubicBezTo>
                  <a:cubicBezTo>
                    <a:pt x="204" y="0"/>
                    <a:pt x="204" y="0"/>
                    <a:pt x="203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šlídê">
              <a:extLst>
                <a:ext uri="{FF2B5EF4-FFF2-40B4-BE49-F238E27FC236}">
                  <a16:creationId xmlns:a16="http://schemas.microsoft.com/office/drawing/2014/main" id="{D16265D3-3D90-40BF-B81F-52C547FE5EB6}"/>
                </a:ext>
              </a:extLst>
            </p:cNvPr>
            <p:cNvSpPr/>
            <p:nvPr/>
          </p:nvSpPr>
          <p:spPr bwMode="auto">
            <a:xfrm>
              <a:off x="4900613" y="4427538"/>
              <a:ext cx="358775" cy="774700"/>
            </a:xfrm>
            <a:custGeom>
              <a:avLst/>
              <a:gdLst>
                <a:gd name="T0" fmla="*/ 60 w 260"/>
                <a:gd name="T1" fmla="*/ 62 h 565"/>
                <a:gd name="T2" fmla="*/ 75 w 260"/>
                <a:gd name="T3" fmla="*/ 96 h 565"/>
                <a:gd name="T4" fmla="*/ 63 w 260"/>
                <a:gd name="T5" fmla="*/ 123 h 565"/>
                <a:gd name="T6" fmla="*/ 51 w 260"/>
                <a:gd name="T7" fmla="*/ 151 h 565"/>
                <a:gd name="T8" fmla="*/ 15 w 260"/>
                <a:gd name="T9" fmla="*/ 223 h 565"/>
                <a:gd name="T10" fmla="*/ 2 w 260"/>
                <a:gd name="T11" fmla="*/ 258 h 565"/>
                <a:gd name="T12" fmla="*/ 8 w 260"/>
                <a:gd name="T13" fmla="*/ 275 h 565"/>
                <a:gd name="T14" fmla="*/ 29 w 260"/>
                <a:gd name="T15" fmla="*/ 316 h 565"/>
                <a:gd name="T16" fmla="*/ 39 w 260"/>
                <a:gd name="T17" fmla="*/ 342 h 565"/>
                <a:gd name="T18" fmla="*/ 42 w 260"/>
                <a:gd name="T19" fmla="*/ 365 h 565"/>
                <a:gd name="T20" fmla="*/ 50 w 260"/>
                <a:gd name="T21" fmla="*/ 440 h 565"/>
                <a:gd name="T22" fmla="*/ 46 w 260"/>
                <a:gd name="T23" fmla="*/ 443 h 565"/>
                <a:gd name="T24" fmla="*/ 58 w 260"/>
                <a:gd name="T25" fmla="*/ 483 h 565"/>
                <a:gd name="T26" fmla="*/ 58 w 260"/>
                <a:gd name="T27" fmla="*/ 505 h 565"/>
                <a:gd name="T28" fmla="*/ 61 w 260"/>
                <a:gd name="T29" fmla="*/ 514 h 565"/>
                <a:gd name="T30" fmla="*/ 60 w 260"/>
                <a:gd name="T31" fmla="*/ 520 h 565"/>
                <a:gd name="T32" fmla="*/ 70 w 260"/>
                <a:gd name="T33" fmla="*/ 533 h 565"/>
                <a:gd name="T34" fmla="*/ 87 w 260"/>
                <a:gd name="T35" fmla="*/ 536 h 565"/>
                <a:gd name="T36" fmla="*/ 115 w 260"/>
                <a:gd name="T37" fmla="*/ 555 h 565"/>
                <a:gd name="T38" fmla="*/ 146 w 260"/>
                <a:gd name="T39" fmla="*/ 565 h 565"/>
                <a:gd name="T40" fmla="*/ 151 w 260"/>
                <a:gd name="T41" fmla="*/ 564 h 565"/>
                <a:gd name="T42" fmla="*/ 153 w 260"/>
                <a:gd name="T43" fmla="*/ 558 h 565"/>
                <a:gd name="T44" fmla="*/ 142 w 260"/>
                <a:gd name="T45" fmla="*/ 531 h 565"/>
                <a:gd name="T46" fmla="*/ 138 w 260"/>
                <a:gd name="T47" fmla="*/ 527 h 565"/>
                <a:gd name="T48" fmla="*/ 138 w 260"/>
                <a:gd name="T49" fmla="*/ 522 h 565"/>
                <a:gd name="T50" fmla="*/ 136 w 260"/>
                <a:gd name="T51" fmla="*/ 454 h 565"/>
                <a:gd name="T52" fmla="*/ 135 w 260"/>
                <a:gd name="T53" fmla="*/ 433 h 565"/>
                <a:gd name="T54" fmla="*/ 137 w 260"/>
                <a:gd name="T55" fmla="*/ 415 h 565"/>
                <a:gd name="T56" fmla="*/ 132 w 260"/>
                <a:gd name="T57" fmla="*/ 398 h 565"/>
                <a:gd name="T58" fmla="*/ 129 w 260"/>
                <a:gd name="T59" fmla="*/ 366 h 565"/>
                <a:gd name="T60" fmla="*/ 120 w 260"/>
                <a:gd name="T61" fmla="*/ 311 h 565"/>
                <a:gd name="T62" fmla="*/ 112 w 260"/>
                <a:gd name="T63" fmla="*/ 292 h 565"/>
                <a:gd name="T64" fmla="*/ 102 w 260"/>
                <a:gd name="T65" fmla="*/ 277 h 565"/>
                <a:gd name="T66" fmla="*/ 106 w 260"/>
                <a:gd name="T67" fmla="*/ 271 h 565"/>
                <a:gd name="T68" fmla="*/ 111 w 260"/>
                <a:gd name="T69" fmla="*/ 253 h 565"/>
                <a:gd name="T70" fmla="*/ 120 w 260"/>
                <a:gd name="T71" fmla="*/ 249 h 565"/>
                <a:gd name="T72" fmla="*/ 192 w 260"/>
                <a:gd name="T73" fmla="*/ 167 h 565"/>
                <a:gd name="T74" fmla="*/ 196 w 260"/>
                <a:gd name="T75" fmla="*/ 159 h 565"/>
                <a:gd name="T76" fmla="*/ 209 w 260"/>
                <a:gd name="T77" fmla="*/ 151 h 565"/>
                <a:gd name="T78" fmla="*/ 244 w 260"/>
                <a:gd name="T79" fmla="*/ 115 h 565"/>
                <a:gd name="T80" fmla="*/ 257 w 260"/>
                <a:gd name="T81" fmla="*/ 89 h 565"/>
                <a:gd name="T82" fmla="*/ 259 w 260"/>
                <a:gd name="T83" fmla="*/ 71 h 565"/>
                <a:gd name="T84" fmla="*/ 260 w 260"/>
                <a:gd name="T85" fmla="*/ 39 h 565"/>
                <a:gd name="T86" fmla="*/ 259 w 260"/>
                <a:gd name="T87" fmla="*/ 33 h 565"/>
                <a:gd name="T88" fmla="*/ 256 w 260"/>
                <a:gd name="T89" fmla="*/ 28 h 565"/>
                <a:gd name="T90" fmla="*/ 222 w 260"/>
                <a:gd name="T91" fmla="*/ 9 h 565"/>
                <a:gd name="T92" fmla="*/ 195 w 260"/>
                <a:gd name="T93" fmla="*/ 7 h 565"/>
                <a:gd name="T94" fmla="*/ 143 w 260"/>
                <a:gd name="T95" fmla="*/ 2 h 565"/>
                <a:gd name="T96" fmla="*/ 79 w 260"/>
                <a:gd name="T97" fmla="*/ 46 h 565"/>
                <a:gd name="T98" fmla="*/ 60 w 260"/>
                <a:gd name="T99" fmla="*/ 62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565">
                  <a:moveTo>
                    <a:pt x="60" y="62"/>
                  </a:moveTo>
                  <a:cubicBezTo>
                    <a:pt x="63" y="75"/>
                    <a:pt x="75" y="84"/>
                    <a:pt x="75" y="96"/>
                  </a:cubicBezTo>
                  <a:cubicBezTo>
                    <a:pt x="75" y="106"/>
                    <a:pt x="68" y="115"/>
                    <a:pt x="63" y="123"/>
                  </a:cubicBezTo>
                  <a:cubicBezTo>
                    <a:pt x="58" y="132"/>
                    <a:pt x="54" y="142"/>
                    <a:pt x="51" y="151"/>
                  </a:cubicBezTo>
                  <a:cubicBezTo>
                    <a:pt x="41" y="176"/>
                    <a:pt x="29" y="200"/>
                    <a:pt x="15" y="223"/>
                  </a:cubicBezTo>
                  <a:cubicBezTo>
                    <a:pt x="8" y="234"/>
                    <a:pt x="0" y="245"/>
                    <a:pt x="2" y="258"/>
                  </a:cubicBezTo>
                  <a:cubicBezTo>
                    <a:pt x="3" y="264"/>
                    <a:pt x="5" y="270"/>
                    <a:pt x="8" y="275"/>
                  </a:cubicBezTo>
                  <a:cubicBezTo>
                    <a:pt x="29" y="316"/>
                    <a:pt x="29" y="316"/>
                    <a:pt x="29" y="316"/>
                  </a:cubicBezTo>
                  <a:cubicBezTo>
                    <a:pt x="33" y="324"/>
                    <a:pt x="37" y="333"/>
                    <a:pt x="39" y="342"/>
                  </a:cubicBezTo>
                  <a:cubicBezTo>
                    <a:pt x="41" y="349"/>
                    <a:pt x="41" y="358"/>
                    <a:pt x="42" y="365"/>
                  </a:cubicBezTo>
                  <a:cubicBezTo>
                    <a:pt x="46" y="390"/>
                    <a:pt x="57" y="416"/>
                    <a:pt x="50" y="440"/>
                  </a:cubicBezTo>
                  <a:cubicBezTo>
                    <a:pt x="50" y="442"/>
                    <a:pt x="47" y="444"/>
                    <a:pt x="46" y="443"/>
                  </a:cubicBezTo>
                  <a:cubicBezTo>
                    <a:pt x="53" y="456"/>
                    <a:pt x="58" y="469"/>
                    <a:pt x="58" y="483"/>
                  </a:cubicBezTo>
                  <a:cubicBezTo>
                    <a:pt x="57" y="491"/>
                    <a:pt x="55" y="498"/>
                    <a:pt x="58" y="505"/>
                  </a:cubicBezTo>
                  <a:cubicBezTo>
                    <a:pt x="59" y="508"/>
                    <a:pt x="60" y="511"/>
                    <a:pt x="61" y="514"/>
                  </a:cubicBezTo>
                  <a:cubicBezTo>
                    <a:pt x="61" y="516"/>
                    <a:pt x="60" y="518"/>
                    <a:pt x="60" y="520"/>
                  </a:cubicBezTo>
                  <a:cubicBezTo>
                    <a:pt x="59" y="526"/>
                    <a:pt x="64" y="531"/>
                    <a:pt x="70" y="533"/>
                  </a:cubicBezTo>
                  <a:cubicBezTo>
                    <a:pt x="76" y="534"/>
                    <a:pt x="82" y="534"/>
                    <a:pt x="87" y="536"/>
                  </a:cubicBezTo>
                  <a:cubicBezTo>
                    <a:pt x="98" y="539"/>
                    <a:pt x="105" y="548"/>
                    <a:pt x="115" y="555"/>
                  </a:cubicBezTo>
                  <a:cubicBezTo>
                    <a:pt x="124" y="561"/>
                    <a:pt x="135" y="565"/>
                    <a:pt x="146" y="565"/>
                  </a:cubicBezTo>
                  <a:cubicBezTo>
                    <a:pt x="148" y="565"/>
                    <a:pt x="149" y="565"/>
                    <a:pt x="151" y="564"/>
                  </a:cubicBezTo>
                  <a:cubicBezTo>
                    <a:pt x="152" y="563"/>
                    <a:pt x="153" y="561"/>
                    <a:pt x="153" y="558"/>
                  </a:cubicBezTo>
                  <a:cubicBezTo>
                    <a:pt x="154" y="548"/>
                    <a:pt x="150" y="538"/>
                    <a:pt x="142" y="531"/>
                  </a:cubicBezTo>
                  <a:cubicBezTo>
                    <a:pt x="140" y="530"/>
                    <a:pt x="139" y="529"/>
                    <a:pt x="138" y="527"/>
                  </a:cubicBezTo>
                  <a:cubicBezTo>
                    <a:pt x="138" y="525"/>
                    <a:pt x="137" y="523"/>
                    <a:pt x="138" y="522"/>
                  </a:cubicBezTo>
                  <a:cubicBezTo>
                    <a:pt x="139" y="499"/>
                    <a:pt x="139" y="477"/>
                    <a:pt x="136" y="454"/>
                  </a:cubicBezTo>
                  <a:cubicBezTo>
                    <a:pt x="135" y="447"/>
                    <a:pt x="135" y="440"/>
                    <a:pt x="135" y="433"/>
                  </a:cubicBezTo>
                  <a:cubicBezTo>
                    <a:pt x="137" y="427"/>
                    <a:pt x="137" y="421"/>
                    <a:pt x="137" y="415"/>
                  </a:cubicBezTo>
                  <a:cubicBezTo>
                    <a:pt x="136" y="409"/>
                    <a:pt x="134" y="404"/>
                    <a:pt x="132" y="398"/>
                  </a:cubicBezTo>
                  <a:cubicBezTo>
                    <a:pt x="129" y="388"/>
                    <a:pt x="129" y="377"/>
                    <a:pt x="129" y="366"/>
                  </a:cubicBezTo>
                  <a:cubicBezTo>
                    <a:pt x="128" y="348"/>
                    <a:pt x="125" y="329"/>
                    <a:pt x="120" y="311"/>
                  </a:cubicBezTo>
                  <a:cubicBezTo>
                    <a:pt x="119" y="304"/>
                    <a:pt x="116" y="297"/>
                    <a:pt x="112" y="292"/>
                  </a:cubicBezTo>
                  <a:cubicBezTo>
                    <a:pt x="107" y="287"/>
                    <a:pt x="100" y="283"/>
                    <a:pt x="102" y="277"/>
                  </a:cubicBezTo>
                  <a:cubicBezTo>
                    <a:pt x="103" y="275"/>
                    <a:pt x="104" y="273"/>
                    <a:pt x="106" y="271"/>
                  </a:cubicBezTo>
                  <a:cubicBezTo>
                    <a:pt x="110" y="266"/>
                    <a:pt x="112" y="260"/>
                    <a:pt x="111" y="253"/>
                  </a:cubicBezTo>
                  <a:cubicBezTo>
                    <a:pt x="115" y="254"/>
                    <a:pt x="118" y="252"/>
                    <a:pt x="120" y="249"/>
                  </a:cubicBezTo>
                  <a:cubicBezTo>
                    <a:pt x="154" y="232"/>
                    <a:pt x="180" y="202"/>
                    <a:pt x="192" y="167"/>
                  </a:cubicBezTo>
                  <a:cubicBezTo>
                    <a:pt x="193" y="164"/>
                    <a:pt x="194" y="162"/>
                    <a:pt x="196" y="159"/>
                  </a:cubicBezTo>
                  <a:cubicBezTo>
                    <a:pt x="199" y="155"/>
                    <a:pt x="204" y="153"/>
                    <a:pt x="209" y="151"/>
                  </a:cubicBezTo>
                  <a:cubicBezTo>
                    <a:pt x="224" y="143"/>
                    <a:pt x="234" y="129"/>
                    <a:pt x="244" y="115"/>
                  </a:cubicBezTo>
                  <a:cubicBezTo>
                    <a:pt x="250" y="107"/>
                    <a:pt x="254" y="99"/>
                    <a:pt x="257" y="89"/>
                  </a:cubicBezTo>
                  <a:cubicBezTo>
                    <a:pt x="258" y="83"/>
                    <a:pt x="259" y="77"/>
                    <a:pt x="259" y="71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7"/>
                    <a:pt x="260" y="35"/>
                    <a:pt x="259" y="33"/>
                  </a:cubicBezTo>
                  <a:cubicBezTo>
                    <a:pt x="258" y="31"/>
                    <a:pt x="257" y="29"/>
                    <a:pt x="256" y="28"/>
                  </a:cubicBezTo>
                  <a:cubicBezTo>
                    <a:pt x="247" y="18"/>
                    <a:pt x="235" y="11"/>
                    <a:pt x="222" y="9"/>
                  </a:cubicBezTo>
                  <a:cubicBezTo>
                    <a:pt x="213" y="8"/>
                    <a:pt x="204" y="8"/>
                    <a:pt x="195" y="7"/>
                  </a:cubicBezTo>
                  <a:cubicBezTo>
                    <a:pt x="178" y="6"/>
                    <a:pt x="161" y="0"/>
                    <a:pt x="143" y="2"/>
                  </a:cubicBezTo>
                  <a:cubicBezTo>
                    <a:pt x="116" y="4"/>
                    <a:pt x="92" y="22"/>
                    <a:pt x="79" y="46"/>
                  </a:cubicBezTo>
                  <a:cubicBezTo>
                    <a:pt x="75" y="55"/>
                    <a:pt x="70" y="62"/>
                    <a:pt x="60" y="62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iŝḻide">
              <a:extLst>
                <a:ext uri="{FF2B5EF4-FFF2-40B4-BE49-F238E27FC236}">
                  <a16:creationId xmlns:a16="http://schemas.microsoft.com/office/drawing/2014/main" id="{2FA523C3-1253-41A3-9B3A-E3F1818871F5}"/>
                </a:ext>
              </a:extLst>
            </p:cNvPr>
            <p:cNvSpPr/>
            <p:nvPr/>
          </p:nvSpPr>
          <p:spPr bwMode="auto">
            <a:xfrm>
              <a:off x="3738563" y="5056188"/>
              <a:ext cx="176213" cy="138113"/>
            </a:xfrm>
            <a:custGeom>
              <a:avLst/>
              <a:gdLst>
                <a:gd name="T0" fmla="*/ 9 w 128"/>
                <a:gd name="T1" fmla="*/ 94 h 101"/>
                <a:gd name="T2" fmla="*/ 27 w 128"/>
                <a:gd name="T3" fmla="*/ 96 h 101"/>
                <a:gd name="T4" fmla="*/ 40 w 128"/>
                <a:gd name="T5" fmla="*/ 90 h 101"/>
                <a:gd name="T6" fmla="*/ 47 w 128"/>
                <a:gd name="T7" fmla="*/ 92 h 101"/>
                <a:gd name="T8" fmla="*/ 50 w 128"/>
                <a:gd name="T9" fmla="*/ 95 h 101"/>
                <a:gd name="T10" fmla="*/ 58 w 128"/>
                <a:gd name="T11" fmla="*/ 97 h 101"/>
                <a:gd name="T12" fmla="*/ 84 w 128"/>
                <a:gd name="T13" fmla="*/ 99 h 101"/>
                <a:gd name="T14" fmla="*/ 119 w 128"/>
                <a:gd name="T15" fmla="*/ 97 h 101"/>
                <a:gd name="T16" fmla="*/ 125 w 128"/>
                <a:gd name="T17" fmla="*/ 93 h 101"/>
                <a:gd name="T18" fmla="*/ 121 w 128"/>
                <a:gd name="T19" fmla="*/ 79 h 101"/>
                <a:gd name="T20" fmla="*/ 107 w 128"/>
                <a:gd name="T21" fmla="*/ 72 h 101"/>
                <a:gd name="T22" fmla="*/ 92 w 128"/>
                <a:gd name="T23" fmla="*/ 41 h 101"/>
                <a:gd name="T24" fmla="*/ 79 w 128"/>
                <a:gd name="T25" fmla="*/ 23 h 101"/>
                <a:gd name="T26" fmla="*/ 67 w 128"/>
                <a:gd name="T27" fmla="*/ 10 h 101"/>
                <a:gd name="T28" fmla="*/ 31 w 128"/>
                <a:gd name="T29" fmla="*/ 1 h 101"/>
                <a:gd name="T30" fmla="*/ 8 w 128"/>
                <a:gd name="T31" fmla="*/ 8 h 101"/>
                <a:gd name="T32" fmla="*/ 4 w 128"/>
                <a:gd name="T33" fmla="*/ 48 h 101"/>
                <a:gd name="T34" fmla="*/ 9 w 128"/>
                <a:gd name="T35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01">
                  <a:moveTo>
                    <a:pt x="9" y="94"/>
                  </a:moveTo>
                  <a:cubicBezTo>
                    <a:pt x="15" y="96"/>
                    <a:pt x="21" y="97"/>
                    <a:pt x="27" y="96"/>
                  </a:cubicBezTo>
                  <a:cubicBezTo>
                    <a:pt x="28" y="91"/>
                    <a:pt x="35" y="90"/>
                    <a:pt x="40" y="90"/>
                  </a:cubicBezTo>
                  <a:cubicBezTo>
                    <a:pt x="42" y="90"/>
                    <a:pt x="45" y="91"/>
                    <a:pt x="47" y="92"/>
                  </a:cubicBezTo>
                  <a:cubicBezTo>
                    <a:pt x="48" y="93"/>
                    <a:pt x="49" y="94"/>
                    <a:pt x="50" y="95"/>
                  </a:cubicBezTo>
                  <a:cubicBezTo>
                    <a:pt x="53" y="96"/>
                    <a:pt x="55" y="97"/>
                    <a:pt x="58" y="97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6" y="100"/>
                    <a:pt x="108" y="101"/>
                    <a:pt x="119" y="97"/>
                  </a:cubicBezTo>
                  <a:cubicBezTo>
                    <a:pt x="121" y="96"/>
                    <a:pt x="123" y="95"/>
                    <a:pt x="125" y="93"/>
                  </a:cubicBezTo>
                  <a:cubicBezTo>
                    <a:pt x="128" y="89"/>
                    <a:pt x="125" y="82"/>
                    <a:pt x="121" y="79"/>
                  </a:cubicBezTo>
                  <a:cubicBezTo>
                    <a:pt x="117" y="76"/>
                    <a:pt x="111" y="75"/>
                    <a:pt x="107" y="72"/>
                  </a:cubicBezTo>
                  <a:cubicBezTo>
                    <a:pt x="98" y="65"/>
                    <a:pt x="97" y="52"/>
                    <a:pt x="92" y="41"/>
                  </a:cubicBezTo>
                  <a:cubicBezTo>
                    <a:pt x="88" y="34"/>
                    <a:pt x="84" y="28"/>
                    <a:pt x="79" y="23"/>
                  </a:cubicBezTo>
                  <a:cubicBezTo>
                    <a:pt x="76" y="18"/>
                    <a:pt x="71" y="14"/>
                    <a:pt x="67" y="10"/>
                  </a:cubicBezTo>
                  <a:cubicBezTo>
                    <a:pt x="56" y="2"/>
                    <a:pt x="44" y="2"/>
                    <a:pt x="31" y="1"/>
                  </a:cubicBezTo>
                  <a:cubicBezTo>
                    <a:pt x="23" y="0"/>
                    <a:pt x="14" y="0"/>
                    <a:pt x="8" y="8"/>
                  </a:cubicBezTo>
                  <a:cubicBezTo>
                    <a:pt x="0" y="17"/>
                    <a:pt x="3" y="37"/>
                    <a:pt x="4" y="48"/>
                  </a:cubicBezTo>
                  <a:cubicBezTo>
                    <a:pt x="4" y="64"/>
                    <a:pt x="6" y="79"/>
                    <a:pt x="9" y="94"/>
                  </a:cubicBezTo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iśļíḍê">
              <a:extLst>
                <a:ext uri="{FF2B5EF4-FFF2-40B4-BE49-F238E27FC236}">
                  <a16:creationId xmlns:a16="http://schemas.microsoft.com/office/drawing/2014/main" id="{C6F062D9-8C3B-4A88-9303-BC7988083B43}"/>
                </a:ext>
              </a:extLst>
            </p:cNvPr>
            <p:cNvSpPr/>
            <p:nvPr/>
          </p:nvSpPr>
          <p:spPr bwMode="auto">
            <a:xfrm>
              <a:off x="3743326" y="5057776"/>
              <a:ext cx="168275" cy="134938"/>
            </a:xfrm>
            <a:custGeom>
              <a:avLst/>
              <a:gdLst>
                <a:gd name="T0" fmla="*/ 21 w 123"/>
                <a:gd name="T1" fmla="*/ 0 h 99"/>
                <a:gd name="T2" fmla="*/ 5 w 123"/>
                <a:gd name="T3" fmla="*/ 7 h 99"/>
                <a:gd name="T4" fmla="*/ 0 w 123"/>
                <a:gd name="T5" fmla="*/ 28 h 99"/>
                <a:gd name="T6" fmla="*/ 1 w 123"/>
                <a:gd name="T7" fmla="*/ 47 h 99"/>
                <a:gd name="T8" fmla="*/ 6 w 123"/>
                <a:gd name="T9" fmla="*/ 93 h 99"/>
                <a:gd name="T10" fmla="*/ 20 w 123"/>
                <a:gd name="T11" fmla="*/ 96 h 99"/>
                <a:gd name="T12" fmla="*/ 24 w 123"/>
                <a:gd name="T13" fmla="*/ 95 h 99"/>
                <a:gd name="T14" fmla="*/ 35 w 123"/>
                <a:gd name="T15" fmla="*/ 89 h 99"/>
                <a:gd name="T16" fmla="*/ 37 w 123"/>
                <a:gd name="T17" fmla="*/ 89 h 99"/>
                <a:gd name="T18" fmla="*/ 37 w 123"/>
                <a:gd name="T19" fmla="*/ 89 h 99"/>
                <a:gd name="T20" fmla="*/ 44 w 123"/>
                <a:gd name="T21" fmla="*/ 91 h 99"/>
                <a:gd name="T22" fmla="*/ 47 w 123"/>
                <a:gd name="T23" fmla="*/ 94 h 99"/>
                <a:gd name="T24" fmla="*/ 55 w 123"/>
                <a:gd name="T25" fmla="*/ 96 h 99"/>
                <a:gd name="T26" fmla="*/ 81 w 123"/>
                <a:gd name="T27" fmla="*/ 98 h 99"/>
                <a:gd name="T28" fmla="*/ 96 w 123"/>
                <a:gd name="T29" fmla="*/ 99 h 99"/>
                <a:gd name="T30" fmla="*/ 116 w 123"/>
                <a:gd name="T31" fmla="*/ 96 h 99"/>
                <a:gd name="T32" fmla="*/ 122 w 123"/>
                <a:gd name="T33" fmla="*/ 92 h 99"/>
                <a:gd name="T34" fmla="*/ 123 w 123"/>
                <a:gd name="T35" fmla="*/ 88 h 99"/>
                <a:gd name="T36" fmla="*/ 118 w 123"/>
                <a:gd name="T37" fmla="*/ 78 h 99"/>
                <a:gd name="T38" fmla="*/ 104 w 123"/>
                <a:gd name="T39" fmla="*/ 71 h 99"/>
                <a:gd name="T40" fmla="*/ 91 w 123"/>
                <a:gd name="T41" fmla="*/ 45 h 99"/>
                <a:gd name="T42" fmla="*/ 89 w 123"/>
                <a:gd name="T43" fmla="*/ 40 h 99"/>
                <a:gd name="T44" fmla="*/ 76 w 123"/>
                <a:gd name="T45" fmla="*/ 22 h 99"/>
                <a:gd name="T46" fmla="*/ 70 w 123"/>
                <a:gd name="T47" fmla="*/ 14 h 99"/>
                <a:gd name="T48" fmla="*/ 68 w 123"/>
                <a:gd name="T49" fmla="*/ 16 h 99"/>
                <a:gd name="T50" fmla="*/ 60 w 123"/>
                <a:gd name="T51" fmla="*/ 17 h 99"/>
                <a:gd name="T52" fmla="*/ 55 w 123"/>
                <a:gd name="T53" fmla="*/ 17 h 99"/>
                <a:gd name="T54" fmla="*/ 33 w 123"/>
                <a:gd name="T55" fmla="*/ 12 h 99"/>
                <a:gd name="T56" fmla="*/ 27 w 123"/>
                <a:gd name="T57" fmla="*/ 9 h 99"/>
                <a:gd name="T58" fmla="*/ 21 w 123"/>
                <a:gd name="T59" fmla="*/ 0 h 99"/>
                <a:gd name="T60" fmla="*/ 21 w 123"/>
                <a:gd name="T6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99">
                  <a:moveTo>
                    <a:pt x="21" y="0"/>
                  </a:moveTo>
                  <a:cubicBezTo>
                    <a:pt x="15" y="0"/>
                    <a:pt x="10" y="1"/>
                    <a:pt x="5" y="7"/>
                  </a:cubicBezTo>
                  <a:cubicBezTo>
                    <a:pt x="1" y="12"/>
                    <a:pt x="0" y="20"/>
                    <a:pt x="0" y="28"/>
                  </a:cubicBezTo>
                  <a:cubicBezTo>
                    <a:pt x="0" y="35"/>
                    <a:pt x="1" y="42"/>
                    <a:pt x="1" y="47"/>
                  </a:cubicBezTo>
                  <a:cubicBezTo>
                    <a:pt x="1" y="63"/>
                    <a:pt x="3" y="78"/>
                    <a:pt x="6" y="93"/>
                  </a:cubicBezTo>
                  <a:cubicBezTo>
                    <a:pt x="10" y="95"/>
                    <a:pt x="15" y="96"/>
                    <a:pt x="20" y="96"/>
                  </a:cubicBezTo>
                  <a:cubicBezTo>
                    <a:pt x="22" y="96"/>
                    <a:pt x="23" y="96"/>
                    <a:pt x="24" y="95"/>
                  </a:cubicBezTo>
                  <a:cubicBezTo>
                    <a:pt x="25" y="91"/>
                    <a:pt x="30" y="89"/>
                    <a:pt x="35" y="89"/>
                  </a:cubicBezTo>
                  <a:cubicBezTo>
                    <a:pt x="36" y="89"/>
                    <a:pt x="36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0" y="89"/>
                    <a:pt x="42" y="90"/>
                    <a:pt x="44" y="91"/>
                  </a:cubicBezTo>
                  <a:cubicBezTo>
                    <a:pt x="45" y="92"/>
                    <a:pt x="46" y="93"/>
                    <a:pt x="47" y="94"/>
                  </a:cubicBezTo>
                  <a:cubicBezTo>
                    <a:pt x="50" y="95"/>
                    <a:pt x="52" y="96"/>
                    <a:pt x="55" y="96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6" y="98"/>
                    <a:pt x="91" y="99"/>
                    <a:pt x="96" y="99"/>
                  </a:cubicBezTo>
                  <a:cubicBezTo>
                    <a:pt x="103" y="99"/>
                    <a:pt x="110" y="98"/>
                    <a:pt x="116" y="96"/>
                  </a:cubicBezTo>
                  <a:cubicBezTo>
                    <a:pt x="118" y="95"/>
                    <a:pt x="120" y="94"/>
                    <a:pt x="122" y="92"/>
                  </a:cubicBezTo>
                  <a:cubicBezTo>
                    <a:pt x="123" y="91"/>
                    <a:pt x="123" y="89"/>
                    <a:pt x="123" y="88"/>
                  </a:cubicBezTo>
                  <a:cubicBezTo>
                    <a:pt x="123" y="84"/>
                    <a:pt x="121" y="81"/>
                    <a:pt x="118" y="78"/>
                  </a:cubicBezTo>
                  <a:cubicBezTo>
                    <a:pt x="114" y="75"/>
                    <a:pt x="108" y="74"/>
                    <a:pt x="104" y="71"/>
                  </a:cubicBezTo>
                  <a:cubicBezTo>
                    <a:pt x="96" y="65"/>
                    <a:pt x="94" y="54"/>
                    <a:pt x="91" y="45"/>
                  </a:cubicBezTo>
                  <a:cubicBezTo>
                    <a:pt x="90" y="43"/>
                    <a:pt x="90" y="42"/>
                    <a:pt x="89" y="40"/>
                  </a:cubicBezTo>
                  <a:cubicBezTo>
                    <a:pt x="85" y="33"/>
                    <a:pt x="81" y="27"/>
                    <a:pt x="76" y="22"/>
                  </a:cubicBezTo>
                  <a:cubicBezTo>
                    <a:pt x="74" y="19"/>
                    <a:pt x="72" y="17"/>
                    <a:pt x="70" y="14"/>
                  </a:cubicBezTo>
                  <a:cubicBezTo>
                    <a:pt x="69" y="15"/>
                    <a:pt x="68" y="16"/>
                    <a:pt x="68" y="16"/>
                  </a:cubicBezTo>
                  <a:cubicBezTo>
                    <a:pt x="65" y="17"/>
                    <a:pt x="62" y="17"/>
                    <a:pt x="60" y="17"/>
                  </a:cubicBezTo>
                  <a:cubicBezTo>
                    <a:pt x="58" y="17"/>
                    <a:pt x="56" y="17"/>
                    <a:pt x="55" y="17"/>
                  </a:cubicBezTo>
                  <a:cubicBezTo>
                    <a:pt x="48" y="16"/>
                    <a:pt x="40" y="14"/>
                    <a:pt x="33" y="12"/>
                  </a:cubicBezTo>
                  <a:cubicBezTo>
                    <a:pt x="31" y="12"/>
                    <a:pt x="29" y="11"/>
                    <a:pt x="27" y="9"/>
                  </a:cubicBezTo>
                  <a:cubicBezTo>
                    <a:pt x="24" y="7"/>
                    <a:pt x="22" y="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4D4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îš1íḍê">
              <a:extLst>
                <a:ext uri="{FF2B5EF4-FFF2-40B4-BE49-F238E27FC236}">
                  <a16:creationId xmlns:a16="http://schemas.microsoft.com/office/drawing/2014/main" id="{223D241A-C9B7-45F4-8F9C-6999D7BFAA8C}"/>
                </a:ext>
              </a:extLst>
            </p:cNvPr>
            <p:cNvSpPr/>
            <p:nvPr/>
          </p:nvSpPr>
          <p:spPr bwMode="auto">
            <a:xfrm>
              <a:off x="3676651" y="4448176"/>
              <a:ext cx="177800" cy="633413"/>
            </a:xfrm>
            <a:custGeom>
              <a:avLst/>
              <a:gdLst>
                <a:gd name="T0" fmla="*/ 65 w 129"/>
                <a:gd name="T1" fmla="*/ 21 h 461"/>
                <a:gd name="T2" fmla="*/ 54 w 129"/>
                <a:gd name="T3" fmla="*/ 43 h 461"/>
                <a:gd name="T4" fmla="*/ 65 w 129"/>
                <a:gd name="T5" fmla="*/ 66 h 461"/>
                <a:gd name="T6" fmla="*/ 92 w 129"/>
                <a:gd name="T7" fmla="*/ 133 h 461"/>
                <a:gd name="T8" fmla="*/ 117 w 129"/>
                <a:gd name="T9" fmla="*/ 181 h 461"/>
                <a:gd name="T10" fmla="*/ 124 w 129"/>
                <a:gd name="T11" fmla="*/ 233 h 461"/>
                <a:gd name="T12" fmla="*/ 115 w 129"/>
                <a:gd name="T13" fmla="*/ 258 h 461"/>
                <a:gd name="T14" fmla="*/ 110 w 129"/>
                <a:gd name="T15" fmla="*/ 286 h 461"/>
                <a:gd name="T16" fmla="*/ 108 w 129"/>
                <a:gd name="T17" fmla="*/ 383 h 461"/>
                <a:gd name="T18" fmla="*/ 110 w 129"/>
                <a:gd name="T19" fmla="*/ 394 h 461"/>
                <a:gd name="T20" fmla="*/ 113 w 129"/>
                <a:gd name="T21" fmla="*/ 404 h 461"/>
                <a:gd name="T22" fmla="*/ 111 w 129"/>
                <a:gd name="T23" fmla="*/ 408 h 461"/>
                <a:gd name="T24" fmla="*/ 116 w 129"/>
                <a:gd name="T25" fmla="*/ 418 h 461"/>
                <a:gd name="T26" fmla="*/ 110 w 129"/>
                <a:gd name="T27" fmla="*/ 422 h 461"/>
                <a:gd name="T28" fmla="*/ 116 w 129"/>
                <a:gd name="T29" fmla="*/ 435 h 461"/>
                <a:gd name="T30" fmla="*/ 115 w 129"/>
                <a:gd name="T31" fmla="*/ 442 h 461"/>
                <a:gd name="T32" fmla="*/ 120 w 129"/>
                <a:gd name="T33" fmla="*/ 448 h 461"/>
                <a:gd name="T34" fmla="*/ 116 w 129"/>
                <a:gd name="T35" fmla="*/ 459 h 461"/>
                <a:gd name="T36" fmla="*/ 103 w 129"/>
                <a:gd name="T37" fmla="*/ 460 h 461"/>
                <a:gd name="T38" fmla="*/ 81 w 129"/>
                <a:gd name="T39" fmla="*/ 455 h 461"/>
                <a:gd name="T40" fmla="*/ 75 w 129"/>
                <a:gd name="T41" fmla="*/ 452 h 461"/>
                <a:gd name="T42" fmla="*/ 69 w 129"/>
                <a:gd name="T43" fmla="*/ 439 h 461"/>
                <a:gd name="T44" fmla="*/ 67 w 129"/>
                <a:gd name="T45" fmla="*/ 399 h 461"/>
                <a:gd name="T46" fmla="*/ 65 w 129"/>
                <a:gd name="T47" fmla="*/ 205 h 461"/>
                <a:gd name="T48" fmla="*/ 46 w 129"/>
                <a:gd name="T49" fmla="*/ 130 h 461"/>
                <a:gd name="T50" fmla="*/ 27 w 129"/>
                <a:gd name="T51" fmla="*/ 94 h 461"/>
                <a:gd name="T52" fmla="*/ 3 w 129"/>
                <a:gd name="T53" fmla="*/ 8 h 461"/>
                <a:gd name="T54" fmla="*/ 8 w 129"/>
                <a:gd name="T55" fmla="*/ 0 h 461"/>
                <a:gd name="T56" fmla="*/ 12 w 129"/>
                <a:gd name="T57" fmla="*/ 1 h 461"/>
                <a:gd name="T58" fmla="*/ 31 w 129"/>
                <a:gd name="T59" fmla="*/ 11 h 461"/>
                <a:gd name="T60" fmla="*/ 65 w 129"/>
                <a:gd name="T61" fmla="*/ 2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461">
                  <a:moveTo>
                    <a:pt x="65" y="21"/>
                  </a:moveTo>
                  <a:cubicBezTo>
                    <a:pt x="57" y="24"/>
                    <a:pt x="53" y="34"/>
                    <a:pt x="54" y="43"/>
                  </a:cubicBezTo>
                  <a:cubicBezTo>
                    <a:pt x="56" y="51"/>
                    <a:pt x="61" y="58"/>
                    <a:pt x="65" y="66"/>
                  </a:cubicBezTo>
                  <a:cubicBezTo>
                    <a:pt x="77" y="87"/>
                    <a:pt x="82" y="111"/>
                    <a:pt x="92" y="133"/>
                  </a:cubicBezTo>
                  <a:cubicBezTo>
                    <a:pt x="99" y="149"/>
                    <a:pt x="109" y="164"/>
                    <a:pt x="117" y="181"/>
                  </a:cubicBezTo>
                  <a:cubicBezTo>
                    <a:pt x="124" y="197"/>
                    <a:pt x="129" y="216"/>
                    <a:pt x="124" y="233"/>
                  </a:cubicBezTo>
                  <a:cubicBezTo>
                    <a:pt x="122" y="242"/>
                    <a:pt x="118" y="250"/>
                    <a:pt x="115" y="258"/>
                  </a:cubicBezTo>
                  <a:cubicBezTo>
                    <a:pt x="112" y="267"/>
                    <a:pt x="110" y="277"/>
                    <a:pt x="110" y="286"/>
                  </a:cubicBezTo>
                  <a:cubicBezTo>
                    <a:pt x="106" y="318"/>
                    <a:pt x="105" y="350"/>
                    <a:pt x="108" y="383"/>
                  </a:cubicBezTo>
                  <a:cubicBezTo>
                    <a:pt x="108" y="387"/>
                    <a:pt x="109" y="390"/>
                    <a:pt x="110" y="394"/>
                  </a:cubicBezTo>
                  <a:cubicBezTo>
                    <a:pt x="112" y="397"/>
                    <a:pt x="115" y="401"/>
                    <a:pt x="113" y="404"/>
                  </a:cubicBezTo>
                  <a:cubicBezTo>
                    <a:pt x="113" y="405"/>
                    <a:pt x="111" y="406"/>
                    <a:pt x="111" y="408"/>
                  </a:cubicBezTo>
                  <a:cubicBezTo>
                    <a:pt x="109" y="411"/>
                    <a:pt x="113" y="415"/>
                    <a:pt x="116" y="418"/>
                  </a:cubicBezTo>
                  <a:cubicBezTo>
                    <a:pt x="115" y="420"/>
                    <a:pt x="113" y="421"/>
                    <a:pt x="110" y="422"/>
                  </a:cubicBezTo>
                  <a:cubicBezTo>
                    <a:pt x="115" y="425"/>
                    <a:pt x="117" y="430"/>
                    <a:pt x="116" y="435"/>
                  </a:cubicBezTo>
                  <a:cubicBezTo>
                    <a:pt x="113" y="436"/>
                    <a:pt x="113" y="440"/>
                    <a:pt x="115" y="442"/>
                  </a:cubicBezTo>
                  <a:cubicBezTo>
                    <a:pt x="116" y="444"/>
                    <a:pt x="119" y="446"/>
                    <a:pt x="120" y="448"/>
                  </a:cubicBezTo>
                  <a:cubicBezTo>
                    <a:pt x="122" y="452"/>
                    <a:pt x="120" y="457"/>
                    <a:pt x="116" y="459"/>
                  </a:cubicBezTo>
                  <a:cubicBezTo>
                    <a:pt x="111" y="461"/>
                    <a:pt x="107" y="461"/>
                    <a:pt x="103" y="460"/>
                  </a:cubicBezTo>
                  <a:cubicBezTo>
                    <a:pt x="96" y="459"/>
                    <a:pt x="88" y="457"/>
                    <a:pt x="81" y="455"/>
                  </a:cubicBezTo>
                  <a:cubicBezTo>
                    <a:pt x="79" y="455"/>
                    <a:pt x="77" y="454"/>
                    <a:pt x="75" y="452"/>
                  </a:cubicBezTo>
                  <a:cubicBezTo>
                    <a:pt x="71" y="449"/>
                    <a:pt x="69" y="444"/>
                    <a:pt x="69" y="439"/>
                  </a:cubicBezTo>
                  <a:cubicBezTo>
                    <a:pt x="67" y="426"/>
                    <a:pt x="67" y="413"/>
                    <a:pt x="67" y="399"/>
                  </a:cubicBezTo>
                  <a:cubicBezTo>
                    <a:pt x="69" y="335"/>
                    <a:pt x="67" y="270"/>
                    <a:pt x="65" y="205"/>
                  </a:cubicBezTo>
                  <a:cubicBezTo>
                    <a:pt x="64" y="179"/>
                    <a:pt x="56" y="154"/>
                    <a:pt x="46" y="130"/>
                  </a:cubicBezTo>
                  <a:cubicBezTo>
                    <a:pt x="40" y="118"/>
                    <a:pt x="34" y="106"/>
                    <a:pt x="27" y="94"/>
                  </a:cubicBezTo>
                  <a:cubicBezTo>
                    <a:pt x="13" y="67"/>
                    <a:pt x="0" y="38"/>
                    <a:pt x="3" y="8"/>
                  </a:cubicBezTo>
                  <a:cubicBezTo>
                    <a:pt x="3" y="5"/>
                    <a:pt x="5" y="1"/>
                    <a:pt x="8" y="0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8" y="4"/>
                    <a:pt x="25" y="7"/>
                    <a:pt x="31" y="11"/>
                  </a:cubicBezTo>
                  <a:cubicBezTo>
                    <a:pt x="41" y="17"/>
                    <a:pt x="53" y="21"/>
                    <a:pt x="65" y="21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$liḑè">
              <a:extLst>
                <a:ext uri="{FF2B5EF4-FFF2-40B4-BE49-F238E27FC236}">
                  <a16:creationId xmlns:a16="http://schemas.microsoft.com/office/drawing/2014/main" id="{D673F8C7-FFC5-43CA-B40E-B15EF1DF3B80}"/>
                </a:ext>
              </a:extLst>
            </p:cNvPr>
            <p:cNvSpPr/>
            <p:nvPr/>
          </p:nvSpPr>
          <p:spPr bwMode="auto">
            <a:xfrm>
              <a:off x="3681413" y="4448176"/>
              <a:ext cx="168275" cy="631825"/>
            </a:xfrm>
            <a:custGeom>
              <a:avLst/>
              <a:gdLst>
                <a:gd name="T0" fmla="*/ 6 w 123"/>
                <a:gd name="T1" fmla="*/ 0 h 460"/>
                <a:gd name="T2" fmla="*/ 5 w 123"/>
                <a:gd name="T3" fmla="*/ 0 h 460"/>
                <a:gd name="T4" fmla="*/ 0 w 123"/>
                <a:gd name="T5" fmla="*/ 8 h 460"/>
                <a:gd name="T6" fmla="*/ 0 w 123"/>
                <a:gd name="T7" fmla="*/ 18 h 460"/>
                <a:gd name="T8" fmla="*/ 24 w 123"/>
                <a:gd name="T9" fmla="*/ 94 h 460"/>
                <a:gd name="T10" fmla="*/ 43 w 123"/>
                <a:gd name="T11" fmla="*/ 130 h 460"/>
                <a:gd name="T12" fmla="*/ 62 w 123"/>
                <a:gd name="T13" fmla="*/ 205 h 460"/>
                <a:gd name="T14" fmla="*/ 65 w 123"/>
                <a:gd name="T15" fmla="*/ 349 h 460"/>
                <a:gd name="T16" fmla="*/ 64 w 123"/>
                <a:gd name="T17" fmla="*/ 399 h 460"/>
                <a:gd name="T18" fmla="*/ 64 w 123"/>
                <a:gd name="T19" fmla="*/ 411 h 460"/>
                <a:gd name="T20" fmla="*/ 66 w 123"/>
                <a:gd name="T21" fmla="*/ 439 h 460"/>
                <a:gd name="T22" fmla="*/ 72 w 123"/>
                <a:gd name="T23" fmla="*/ 452 h 460"/>
                <a:gd name="T24" fmla="*/ 78 w 123"/>
                <a:gd name="T25" fmla="*/ 455 h 460"/>
                <a:gd name="T26" fmla="*/ 100 w 123"/>
                <a:gd name="T27" fmla="*/ 460 h 460"/>
                <a:gd name="T28" fmla="*/ 105 w 123"/>
                <a:gd name="T29" fmla="*/ 460 h 460"/>
                <a:gd name="T30" fmla="*/ 113 w 123"/>
                <a:gd name="T31" fmla="*/ 459 h 460"/>
                <a:gd name="T32" fmla="*/ 118 w 123"/>
                <a:gd name="T33" fmla="*/ 451 h 460"/>
                <a:gd name="T34" fmla="*/ 117 w 123"/>
                <a:gd name="T35" fmla="*/ 448 h 460"/>
                <a:gd name="T36" fmla="*/ 112 w 123"/>
                <a:gd name="T37" fmla="*/ 442 h 460"/>
                <a:gd name="T38" fmla="*/ 110 w 123"/>
                <a:gd name="T39" fmla="*/ 439 h 460"/>
                <a:gd name="T40" fmla="*/ 113 w 123"/>
                <a:gd name="T41" fmla="*/ 435 h 460"/>
                <a:gd name="T42" fmla="*/ 113 w 123"/>
                <a:gd name="T43" fmla="*/ 432 h 460"/>
                <a:gd name="T44" fmla="*/ 107 w 123"/>
                <a:gd name="T45" fmla="*/ 422 h 460"/>
                <a:gd name="T46" fmla="*/ 107 w 123"/>
                <a:gd name="T47" fmla="*/ 422 h 460"/>
                <a:gd name="T48" fmla="*/ 107 w 123"/>
                <a:gd name="T49" fmla="*/ 422 h 460"/>
                <a:gd name="T50" fmla="*/ 113 w 123"/>
                <a:gd name="T51" fmla="*/ 418 h 460"/>
                <a:gd name="T52" fmla="*/ 107 w 123"/>
                <a:gd name="T53" fmla="*/ 410 h 460"/>
                <a:gd name="T54" fmla="*/ 108 w 123"/>
                <a:gd name="T55" fmla="*/ 408 h 460"/>
                <a:gd name="T56" fmla="*/ 110 w 123"/>
                <a:gd name="T57" fmla="*/ 404 h 460"/>
                <a:gd name="T58" fmla="*/ 111 w 123"/>
                <a:gd name="T59" fmla="*/ 402 h 460"/>
                <a:gd name="T60" fmla="*/ 107 w 123"/>
                <a:gd name="T61" fmla="*/ 394 h 460"/>
                <a:gd name="T62" fmla="*/ 105 w 123"/>
                <a:gd name="T63" fmla="*/ 383 h 460"/>
                <a:gd name="T64" fmla="*/ 103 w 123"/>
                <a:gd name="T65" fmla="*/ 345 h 460"/>
                <a:gd name="T66" fmla="*/ 107 w 123"/>
                <a:gd name="T67" fmla="*/ 286 h 460"/>
                <a:gd name="T68" fmla="*/ 112 w 123"/>
                <a:gd name="T69" fmla="*/ 258 h 460"/>
                <a:gd name="T70" fmla="*/ 121 w 123"/>
                <a:gd name="T71" fmla="*/ 233 h 460"/>
                <a:gd name="T72" fmla="*/ 123 w 123"/>
                <a:gd name="T73" fmla="*/ 219 h 460"/>
                <a:gd name="T74" fmla="*/ 114 w 123"/>
                <a:gd name="T75" fmla="*/ 181 h 460"/>
                <a:gd name="T76" fmla="*/ 89 w 123"/>
                <a:gd name="T77" fmla="*/ 133 h 460"/>
                <a:gd name="T78" fmla="*/ 62 w 123"/>
                <a:gd name="T79" fmla="*/ 66 h 460"/>
                <a:gd name="T80" fmla="*/ 51 w 123"/>
                <a:gd name="T81" fmla="*/ 43 h 460"/>
                <a:gd name="T82" fmla="*/ 51 w 123"/>
                <a:gd name="T83" fmla="*/ 39 h 460"/>
                <a:gd name="T84" fmla="*/ 62 w 123"/>
                <a:gd name="T85" fmla="*/ 21 h 460"/>
                <a:gd name="T86" fmla="*/ 28 w 123"/>
                <a:gd name="T87" fmla="*/ 11 h 460"/>
                <a:gd name="T88" fmla="*/ 9 w 123"/>
                <a:gd name="T89" fmla="*/ 1 h 460"/>
                <a:gd name="T90" fmla="*/ 6 w 123"/>
                <a:gd name="T9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3" h="460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11"/>
                    <a:pt x="0" y="14"/>
                    <a:pt x="0" y="18"/>
                  </a:cubicBezTo>
                  <a:cubicBezTo>
                    <a:pt x="0" y="44"/>
                    <a:pt x="11" y="70"/>
                    <a:pt x="24" y="94"/>
                  </a:cubicBezTo>
                  <a:cubicBezTo>
                    <a:pt x="31" y="106"/>
                    <a:pt x="37" y="118"/>
                    <a:pt x="43" y="130"/>
                  </a:cubicBezTo>
                  <a:cubicBezTo>
                    <a:pt x="53" y="154"/>
                    <a:pt x="61" y="179"/>
                    <a:pt x="62" y="205"/>
                  </a:cubicBezTo>
                  <a:cubicBezTo>
                    <a:pt x="64" y="253"/>
                    <a:pt x="65" y="301"/>
                    <a:pt x="65" y="349"/>
                  </a:cubicBezTo>
                  <a:cubicBezTo>
                    <a:pt x="65" y="366"/>
                    <a:pt x="65" y="383"/>
                    <a:pt x="64" y="399"/>
                  </a:cubicBezTo>
                  <a:cubicBezTo>
                    <a:pt x="64" y="403"/>
                    <a:pt x="64" y="407"/>
                    <a:pt x="64" y="411"/>
                  </a:cubicBezTo>
                  <a:cubicBezTo>
                    <a:pt x="64" y="420"/>
                    <a:pt x="65" y="430"/>
                    <a:pt x="66" y="439"/>
                  </a:cubicBezTo>
                  <a:cubicBezTo>
                    <a:pt x="66" y="444"/>
                    <a:pt x="68" y="449"/>
                    <a:pt x="72" y="452"/>
                  </a:cubicBezTo>
                  <a:cubicBezTo>
                    <a:pt x="74" y="454"/>
                    <a:pt x="76" y="455"/>
                    <a:pt x="78" y="455"/>
                  </a:cubicBezTo>
                  <a:cubicBezTo>
                    <a:pt x="85" y="457"/>
                    <a:pt x="93" y="459"/>
                    <a:pt x="100" y="460"/>
                  </a:cubicBezTo>
                  <a:cubicBezTo>
                    <a:pt x="101" y="460"/>
                    <a:pt x="103" y="460"/>
                    <a:pt x="105" y="460"/>
                  </a:cubicBezTo>
                  <a:cubicBezTo>
                    <a:pt x="107" y="460"/>
                    <a:pt x="110" y="460"/>
                    <a:pt x="113" y="459"/>
                  </a:cubicBezTo>
                  <a:cubicBezTo>
                    <a:pt x="116" y="458"/>
                    <a:pt x="118" y="454"/>
                    <a:pt x="118" y="451"/>
                  </a:cubicBezTo>
                  <a:cubicBezTo>
                    <a:pt x="118" y="450"/>
                    <a:pt x="118" y="449"/>
                    <a:pt x="117" y="448"/>
                  </a:cubicBezTo>
                  <a:cubicBezTo>
                    <a:pt x="116" y="446"/>
                    <a:pt x="113" y="444"/>
                    <a:pt x="112" y="442"/>
                  </a:cubicBezTo>
                  <a:cubicBezTo>
                    <a:pt x="111" y="441"/>
                    <a:pt x="110" y="440"/>
                    <a:pt x="110" y="439"/>
                  </a:cubicBezTo>
                  <a:cubicBezTo>
                    <a:pt x="110" y="437"/>
                    <a:pt x="111" y="436"/>
                    <a:pt x="113" y="435"/>
                  </a:cubicBezTo>
                  <a:cubicBezTo>
                    <a:pt x="113" y="434"/>
                    <a:pt x="113" y="433"/>
                    <a:pt x="113" y="432"/>
                  </a:cubicBezTo>
                  <a:cubicBezTo>
                    <a:pt x="113" y="428"/>
                    <a:pt x="111" y="424"/>
                    <a:pt x="107" y="422"/>
                  </a:cubicBezTo>
                  <a:cubicBezTo>
                    <a:pt x="107" y="422"/>
                    <a:pt x="107" y="422"/>
                    <a:pt x="107" y="422"/>
                  </a:cubicBezTo>
                  <a:cubicBezTo>
                    <a:pt x="107" y="422"/>
                    <a:pt x="107" y="422"/>
                    <a:pt x="107" y="422"/>
                  </a:cubicBezTo>
                  <a:cubicBezTo>
                    <a:pt x="110" y="421"/>
                    <a:pt x="112" y="420"/>
                    <a:pt x="113" y="418"/>
                  </a:cubicBezTo>
                  <a:cubicBezTo>
                    <a:pt x="110" y="416"/>
                    <a:pt x="107" y="413"/>
                    <a:pt x="107" y="410"/>
                  </a:cubicBezTo>
                  <a:cubicBezTo>
                    <a:pt x="107" y="409"/>
                    <a:pt x="108" y="408"/>
                    <a:pt x="108" y="408"/>
                  </a:cubicBezTo>
                  <a:cubicBezTo>
                    <a:pt x="108" y="406"/>
                    <a:pt x="110" y="405"/>
                    <a:pt x="110" y="404"/>
                  </a:cubicBezTo>
                  <a:cubicBezTo>
                    <a:pt x="110" y="403"/>
                    <a:pt x="111" y="403"/>
                    <a:pt x="111" y="402"/>
                  </a:cubicBezTo>
                  <a:cubicBezTo>
                    <a:pt x="111" y="399"/>
                    <a:pt x="108" y="397"/>
                    <a:pt x="107" y="394"/>
                  </a:cubicBezTo>
                  <a:cubicBezTo>
                    <a:pt x="106" y="390"/>
                    <a:pt x="105" y="387"/>
                    <a:pt x="105" y="383"/>
                  </a:cubicBezTo>
                  <a:cubicBezTo>
                    <a:pt x="104" y="370"/>
                    <a:pt x="103" y="357"/>
                    <a:pt x="103" y="345"/>
                  </a:cubicBezTo>
                  <a:cubicBezTo>
                    <a:pt x="103" y="325"/>
                    <a:pt x="104" y="306"/>
                    <a:pt x="107" y="286"/>
                  </a:cubicBezTo>
                  <a:cubicBezTo>
                    <a:pt x="107" y="277"/>
                    <a:pt x="109" y="267"/>
                    <a:pt x="112" y="258"/>
                  </a:cubicBezTo>
                  <a:cubicBezTo>
                    <a:pt x="115" y="250"/>
                    <a:pt x="119" y="242"/>
                    <a:pt x="121" y="233"/>
                  </a:cubicBezTo>
                  <a:cubicBezTo>
                    <a:pt x="122" y="229"/>
                    <a:pt x="123" y="224"/>
                    <a:pt x="123" y="219"/>
                  </a:cubicBezTo>
                  <a:cubicBezTo>
                    <a:pt x="123" y="206"/>
                    <a:pt x="119" y="193"/>
                    <a:pt x="114" y="181"/>
                  </a:cubicBezTo>
                  <a:cubicBezTo>
                    <a:pt x="106" y="164"/>
                    <a:pt x="96" y="149"/>
                    <a:pt x="89" y="133"/>
                  </a:cubicBezTo>
                  <a:cubicBezTo>
                    <a:pt x="79" y="111"/>
                    <a:pt x="74" y="87"/>
                    <a:pt x="62" y="66"/>
                  </a:cubicBezTo>
                  <a:cubicBezTo>
                    <a:pt x="58" y="58"/>
                    <a:pt x="53" y="51"/>
                    <a:pt x="51" y="43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1" y="31"/>
                    <a:pt x="55" y="24"/>
                    <a:pt x="62" y="21"/>
                  </a:cubicBezTo>
                  <a:cubicBezTo>
                    <a:pt x="50" y="21"/>
                    <a:pt x="38" y="17"/>
                    <a:pt x="28" y="11"/>
                  </a:cubicBezTo>
                  <a:cubicBezTo>
                    <a:pt x="22" y="7"/>
                    <a:pt x="15" y="4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iṩļîḑè">
              <a:extLst>
                <a:ext uri="{FF2B5EF4-FFF2-40B4-BE49-F238E27FC236}">
                  <a16:creationId xmlns:a16="http://schemas.microsoft.com/office/drawing/2014/main" id="{DFFDD225-67E3-461B-8B91-8E9329AE8B0D}"/>
                </a:ext>
              </a:extLst>
            </p:cNvPr>
            <p:cNvSpPr/>
            <p:nvPr/>
          </p:nvSpPr>
          <p:spPr bwMode="auto">
            <a:xfrm>
              <a:off x="3516313" y="4364038"/>
              <a:ext cx="320675" cy="744538"/>
            </a:xfrm>
            <a:custGeom>
              <a:avLst/>
              <a:gdLst>
                <a:gd name="T0" fmla="*/ 71 w 233"/>
                <a:gd name="T1" fmla="*/ 5 h 542"/>
                <a:gd name="T2" fmla="*/ 57 w 233"/>
                <a:gd name="T3" fmla="*/ 0 h 542"/>
                <a:gd name="T4" fmla="*/ 42 w 233"/>
                <a:gd name="T5" fmla="*/ 8 h 542"/>
                <a:gd name="T6" fmla="*/ 27 w 233"/>
                <a:gd name="T7" fmla="*/ 21 h 542"/>
                <a:gd name="T8" fmla="*/ 9 w 233"/>
                <a:gd name="T9" fmla="*/ 102 h 542"/>
                <a:gd name="T10" fmla="*/ 31 w 233"/>
                <a:gd name="T11" fmla="*/ 141 h 542"/>
                <a:gd name="T12" fmla="*/ 48 w 233"/>
                <a:gd name="T13" fmla="*/ 167 h 542"/>
                <a:gd name="T14" fmla="*/ 130 w 233"/>
                <a:gd name="T15" fmla="*/ 281 h 542"/>
                <a:gd name="T16" fmla="*/ 133 w 233"/>
                <a:gd name="T17" fmla="*/ 285 h 542"/>
                <a:gd name="T18" fmla="*/ 136 w 233"/>
                <a:gd name="T19" fmla="*/ 286 h 542"/>
                <a:gd name="T20" fmla="*/ 137 w 233"/>
                <a:gd name="T21" fmla="*/ 288 h 542"/>
                <a:gd name="T22" fmla="*/ 135 w 233"/>
                <a:gd name="T23" fmla="*/ 296 h 542"/>
                <a:gd name="T24" fmla="*/ 135 w 233"/>
                <a:gd name="T25" fmla="*/ 299 h 542"/>
                <a:gd name="T26" fmla="*/ 141 w 233"/>
                <a:gd name="T27" fmla="*/ 302 h 542"/>
                <a:gd name="T28" fmla="*/ 139 w 233"/>
                <a:gd name="T29" fmla="*/ 306 h 542"/>
                <a:gd name="T30" fmla="*/ 137 w 233"/>
                <a:gd name="T31" fmla="*/ 310 h 542"/>
                <a:gd name="T32" fmla="*/ 140 w 233"/>
                <a:gd name="T33" fmla="*/ 315 h 542"/>
                <a:gd name="T34" fmla="*/ 138 w 233"/>
                <a:gd name="T35" fmla="*/ 318 h 542"/>
                <a:gd name="T36" fmla="*/ 139 w 233"/>
                <a:gd name="T37" fmla="*/ 327 h 542"/>
                <a:gd name="T38" fmla="*/ 129 w 233"/>
                <a:gd name="T39" fmla="*/ 381 h 542"/>
                <a:gd name="T40" fmla="*/ 141 w 233"/>
                <a:gd name="T41" fmla="*/ 467 h 542"/>
                <a:gd name="T42" fmla="*/ 142 w 233"/>
                <a:gd name="T43" fmla="*/ 477 h 542"/>
                <a:gd name="T44" fmla="*/ 152 w 233"/>
                <a:gd name="T45" fmla="*/ 491 h 542"/>
                <a:gd name="T46" fmla="*/ 150 w 233"/>
                <a:gd name="T47" fmla="*/ 498 h 542"/>
                <a:gd name="T48" fmla="*/ 151 w 233"/>
                <a:gd name="T49" fmla="*/ 507 h 542"/>
                <a:gd name="T50" fmla="*/ 145 w 233"/>
                <a:gd name="T51" fmla="*/ 513 h 542"/>
                <a:gd name="T52" fmla="*/ 151 w 233"/>
                <a:gd name="T53" fmla="*/ 537 h 542"/>
                <a:gd name="T54" fmla="*/ 213 w 233"/>
                <a:gd name="T55" fmla="*/ 542 h 542"/>
                <a:gd name="T56" fmla="*/ 212 w 233"/>
                <a:gd name="T57" fmla="*/ 525 h 542"/>
                <a:gd name="T58" fmla="*/ 207 w 233"/>
                <a:gd name="T59" fmla="*/ 508 h 542"/>
                <a:gd name="T60" fmla="*/ 209 w 233"/>
                <a:gd name="T61" fmla="*/ 490 h 542"/>
                <a:gd name="T62" fmla="*/ 202 w 233"/>
                <a:gd name="T63" fmla="*/ 485 h 542"/>
                <a:gd name="T64" fmla="*/ 202 w 233"/>
                <a:gd name="T65" fmla="*/ 475 h 542"/>
                <a:gd name="T66" fmla="*/ 198 w 233"/>
                <a:gd name="T67" fmla="*/ 427 h 542"/>
                <a:gd name="T68" fmla="*/ 204 w 233"/>
                <a:gd name="T69" fmla="*/ 390 h 542"/>
                <a:gd name="T70" fmla="*/ 216 w 233"/>
                <a:gd name="T71" fmla="*/ 310 h 542"/>
                <a:gd name="T72" fmla="*/ 225 w 233"/>
                <a:gd name="T73" fmla="*/ 265 h 542"/>
                <a:gd name="T74" fmla="*/ 210 w 233"/>
                <a:gd name="T75" fmla="*/ 246 h 542"/>
                <a:gd name="T76" fmla="*/ 201 w 233"/>
                <a:gd name="T77" fmla="*/ 226 h 542"/>
                <a:gd name="T78" fmla="*/ 163 w 233"/>
                <a:gd name="T79" fmla="*/ 142 h 542"/>
                <a:gd name="T80" fmla="*/ 155 w 233"/>
                <a:gd name="T81" fmla="*/ 119 h 542"/>
                <a:gd name="T82" fmla="*/ 154 w 233"/>
                <a:gd name="T83" fmla="*/ 99 h 542"/>
                <a:gd name="T84" fmla="*/ 151 w 233"/>
                <a:gd name="T85" fmla="*/ 62 h 542"/>
                <a:gd name="T86" fmla="*/ 147 w 233"/>
                <a:gd name="T87" fmla="*/ 47 h 542"/>
                <a:gd name="T88" fmla="*/ 137 w 233"/>
                <a:gd name="T89" fmla="*/ 38 h 542"/>
                <a:gd name="T90" fmla="*/ 71 w 233"/>
                <a:gd name="T91" fmla="*/ 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" h="542">
                  <a:moveTo>
                    <a:pt x="71" y="5"/>
                  </a:moveTo>
                  <a:cubicBezTo>
                    <a:pt x="67" y="2"/>
                    <a:pt x="62" y="1"/>
                    <a:pt x="57" y="0"/>
                  </a:cubicBezTo>
                  <a:cubicBezTo>
                    <a:pt x="51" y="1"/>
                    <a:pt x="46" y="4"/>
                    <a:pt x="42" y="8"/>
                  </a:cubicBezTo>
                  <a:cubicBezTo>
                    <a:pt x="37" y="12"/>
                    <a:pt x="32" y="17"/>
                    <a:pt x="27" y="21"/>
                  </a:cubicBezTo>
                  <a:cubicBezTo>
                    <a:pt x="7" y="43"/>
                    <a:pt x="0" y="74"/>
                    <a:pt x="9" y="102"/>
                  </a:cubicBezTo>
                  <a:cubicBezTo>
                    <a:pt x="13" y="116"/>
                    <a:pt x="22" y="129"/>
                    <a:pt x="31" y="141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75" y="205"/>
                    <a:pt x="102" y="244"/>
                    <a:pt x="130" y="281"/>
                  </a:cubicBezTo>
                  <a:cubicBezTo>
                    <a:pt x="130" y="283"/>
                    <a:pt x="132" y="285"/>
                    <a:pt x="133" y="285"/>
                  </a:cubicBezTo>
                  <a:cubicBezTo>
                    <a:pt x="134" y="286"/>
                    <a:pt x="136" y="286"/>
                    <a:pt x="136" y="286"/>
                  </a:cubicBezTo>
                  <a:cubicBezTo>
                    <a:pt x="136" y="287"/>
                    <a:pt x="137" y="288"/>
                    <a:pt x="137" y="288"/>
                  </a:cubicBezTo>
                  <a:cubicBezTo>
                    <a:pt x="136" y="291"/>
                    <a:pt x="136" y="294"/>
                    <a:pt x="135" y="296"/>
                  </a:cubicBezTo>
                  <a:cubicBezTo>
                    <a:pt x="135" y="297"/>
                    <a:pt x="134" y="298"/>
                    <a:pt x="135" y="299"/>
                  </a:cubicBezTo>
                  <a:cubicBezTo>
                    <a:pt x="136" y="301"/>
                    <a:pt x="139" y="300"/>
                    <a:pt x="141" y="302"/>
                  </a:cubicBezTo>
                  <a:cubicBezTo>
                    <a:pt x="141" y="303"/>
                    <a:pt x="141" y="305"/>
                    <a:pt x="139" y="306"/>
                  </a:cubicBezTo>
                  <a:cubicBezTo>
                    <a:pt x="138" y="307"/>
                    <a:pt x="137" y="308"/>
                    <a:pt x="137" y="310"/>
                  </a:cubicBezTo>
                  <a:cubicBezTo>
                    <a:pt x="137" y="311"/>
                    <a:pt x="140" y="313"/>
                    <a:pt x="140" y="315"/>
                  </a:cubicBezTo>
                  <a:cubicBezTo>
                    <a:pt x="140" y="316"/>
                    <a:pt x="139" y="317"/>
                    <a:pt x="138" y="318"/>
                  </a:cubicBezTo>
                  <a:cubicBezTo>
                    <a:pt x="136" y="321"/>
                    <a:pt x="137" y="325"/>
                    <a:pt x="139" y="327"/>
                  </a:cubicBezTo>
                  <a:cubicBezTo>
                    <a:pt x="141" y="345"/>
                    <a:pt x="131" y="363"/>
                    <a:pt x="129" y="381"/>
                  </a:cubicBezTo>
                  <a:cubicBezTo>
                    <a:pt x="126" y="410"/>
                    <a:pt x="139" y="438"/>
                    <a:pt x="141" y="467"/>
                  </a:cubicBezTo>
                  <a:cubicBezTo>
                    <a:pt x="140" y="471"/>
                    <a:pt x="141" y="474"/>
                    <a:pt x="142" y="477"/>
                  </a:cubicBezTo>
                  <a:cubicBezTo>
                    <a:pt x="145" y="482"/>
                    <a:pt x="152" y="485"/>
                    <a:pt x="152" y="491"/>
                  </a:cubicBezTo>
                  <a:cubicBezTo>
                    <a:pt x="151" y="493"/>
                    <a:pt x="151" y="495"/>
                    <a:pt x="150" y="498"/>
                  </a:cubicBezTo>
                  <a:cubicBezTo>
                    <a:pt x="150" y="501"/>
                    <a:pt x="150" y="504"/>
                    <a:pt x="151" y="507"/>
                  </a:cubicBezTo>
                  <a:cubicBezTo>
                    <a:pt x="151" y="511"/>
                    <a:pt x="148" y="515"/>
                    <a:pt x="145" y="513"/>
                  </a:cubicBezTo>
                  <a:cubicBezTo>
                    <a:pt x="147" y="521"/>
                    <a:pt x="149" y="529"/>
                    <a:pt x="151" y="537"/>
                  </a:cubicBezTo>
                  <a:cubicBezTo>
                    <a:pt x="213" y="542"/>
                    <a:pt x="213" y="542"/>
                    <a:pt x="213" y="542"/>
                  </a:cubicBezTo>
                  <a:cubicBezTo>
                    <a:pt x="213" y="536"/>
                    <a:pt x="213" y="531"/>
                    <a:pt x="212" y="525"/>
                  </a:cubicBezTo>
                  <a:cubicBezTo>
                    <a:pt x="211" y="519"/>
                    <a:pt x="208" y="514"/>
                    <a:pt x="207" y="508"/>
                  </a:cubicBezTo>
                  <a:cubicBezTo>
                    <a:pt x="205" y="502"/>
                    <a:pt x="206" y="496"/>
                    <a:pt x="209" y="490"/>
                  </a:cubicBezTo>
                  <a:cubicBezTo>
                    <a:pt x="206" y="490"/>
                    <a:pt x="203" y="488"/>
                    <a:pt x="202" y="485"/>
                  </a:cubicBezTo>
                  <a:cubicBezTo>
                    <a:pt x="202" y="482"/>
                    <a:pt x="202" y="478"/>
                    <a:pt x="202" y="475"/>
                  </a:cubicBezTo>
                  <a:cubicBezTo>
                    <a:pt x="204" y="459"/>
                    <a:pt x="197" y="443"/>
                    <a:pt x="198" y="427"/>
                  </a:cubicBezTo>
                  <a:cubicBezTo>
                    <a:pt x="198" y="414"/>
                    <a:pt x="202" y="402"/>
                    <a:pt x="204" y="390"/>
                  </a:cubicBezTo>
                  <a:cubicBezTo>
                    <a:pt x="209" y="363"/>
                    <a:pt x="204" y="334"/>
                    <a:pt x="216" y="310"/>
                  </a:cubicBezTo>
                  <a:cubicBezTo>
                    <a:pt x="223" y="295"/>
                    <a:pt x="233" y="279"/>
                    <a:pt x="225" y="265"/>
                  </a:cubicBezTo>
                  <a:cubicBezTo>
                    <a:pt x="221" y="257"/>
                    <a:pt x="214" y="253"/>
                    <a:pt x="210" y="246"/>
                  </a:cubicBezTo>
                  <a:cubicBezTo>
                    <a:pt x="206" y="240"/>
                    <a:pt x="203" y="233"/>
                    <a:pt x="201" y="226"/>
                  </a:cubicBezTo>
                  <a:cubicBezTo>
                    <a:pt x="192" y="197"/>
                    <a:pt x="176" y="169"/>
                    <a:pt x="163" y="142"/>
                  </a:cubicBezTo>
                  <a:cubicBezTo>
                    <a:pt x="159" y="135"/>
                    <a:pt x="157" y="127"/>
                    <a:pt x="155" y="119"/>
                  </a:cubicBezTo>
                  <a:cubicBezTo>
                    <a:pt x="154" y="113"/>
                    <a:pt x="153" y="106"/>
                    <a:pt x="154" y="99"/>
                  </a:cubicBezTo>
                  <a:cubicBezTo>
                    <a:pt x="154" y="87"/>
                    <a:pt x="153" y="74"/>
                    <a:pt x="151" y="62"/>
                  </a:cubicBezTo>
                  <a:cubicBezTo>
                    <a:pt x="151" y="57"/>
                    <a:pt x="150" y="52"/>
                    <a:pt x="147" y="47"/>
                  </a:cubicBezTo>
                  <a:cubicBezTo>
                    <a:pt x="144" y="43"/>
                    <a:pt x="141" y="40"/>
                    <a:pt x="137" y="38"/>
                  </a:cubicBezTo>
                  <a:cubicBezTo>
                    <a:pt x="117" y="24"/>
                    <a:pt x="93" y="16"/>
                    <a:pt x="71" y="5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ṥ1ïḑé">
              <a:extLst>
                <a:ext uri="{FF2B5EF4-FFF2-40B4-BE49-F238E27FC236}">
                  <a16:creationId xmlns:a16="http://schemas.microsoft.com/office/drawing/2014/main" id="{2193CF03-80BD-4C88-A339-54C5CFA10772}"/>
                </a:ext>
              </a:extLst>
            </p:cNvPr>
            <p:cNvSpPr/>
            <p:nvPr/>
          </p:nvSpPr>
          <p:spPr bwMode="auto">
            <a:xfrm>
              <a:off x="3703638" y="5087938"/>
              <a:ext cx="176213" cy="136525"/>
            </a:xfrm>
            <a:custGeom>
              <a:avLst/>
              <a:gdLst>
                <a:gd name="T0" fmla="*/ 9 w 128"/>
                <a:gd name="T1" fmla="*/ 94 h 100"/>
                <a:gd name="T2" fmla="*/ 28 w 128"/>
                <a:gd name="T3" fmla="*/ 96 h 100"/>
                <a:gd name="T4" fmla="*/ 40 w 128"/>
                <a:gd name="T5" fmla="*/ 90 h 100"/>
                <a:gd name="T6" fmla="*/ 47 w 128"/>
                <a:gd name="T7" fmla="*/ 92 h 100"/>
                <a:gd name="T8" fmla="*/ 50 w 128"/>
                <a:gd name="T9" fmla="*/ 94 h 100"/>
                <a:gd name="T10" fmla="*/ 58 w 128"/>
                <a:gd name="T11" fmla="*/ 96 h 100"/>
                <a:gd name="T12" fmla="*/ 84 w 128"/>
                <a:gd name="T13" fmla="*/ 99 h 100"/>
                <a:gd name="T14" fmla="*/ 119 w 128"/>
                <a:gd name="T15" fmla="*/ 96 h 100"/>
                <a:gd name="T16" fmla="*/ 125 w 128"/>
                <a:gd name="T17" fmla="*/ 92 h 100"/>
                <a:gd name="T18" fmla="*/ 121 w 128"/>
                <a:gd name="T19" fmla="*/ 79 h 100"/>
                <a:gd name="T20" fmla="*/ 107 w 128"/>
                <a:gd name="T21" fmla="*/ 71 h 100"/>
                <a:gd name="T22" fmla="*/ 92 w 128"/>
                <a:gd name="T23" fmla="*/ 41 h 100"/>
                <a:gd name="T24" fmla="*/ 79 w 128"/>
                <a:gd name="T25" fmla="*/ 22 h 100"/>
                <a:gd name="T26" fmla="*/ 67 w 128"/>
                <a:gd name="T27" fmla="*/ 9 h 100"/>
                <a:gd name="T28" fmla="*/ 31 w 128"/>
                <a:gd name="T29" fmla="*/ 1 h 100"/>
                <a:gd name="T30" fmla="*/ 8 w 128"/>
                <a:gd name="T31" fmla="*/ 7 h 100"/>
                <a:gd name="T32" fmla="*/ 4 w 128"/>
                <a:gd name="T33" fmla="*/ 48 h 100"/>
                <a:gd name="T34" fmla="*/ 9 w 128"/>
                <a:gd name="T35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00">
                  <a:moveTo>
                    <a:pt x="9" y="94"/>
                  </a:moveTo>
                  <a:cubicBezTo>
                    <a:pt x="15" y="96"/>
                    <a:pt x="21" y="97"/>
                    <a:pt x="28" y="96"/>
                  </a:cubicBezTo>
                  <a:cubicBezTo>
                    <a:pt x="28" y="91"/>
                    <a:pt x="35" y="90"/>
                    <a:pt x="40" y="90"/>
                  </a:cubicBezTo>
                  <a:cubicBezTo>
                    <a:pt x="42" y="90"/>
                    <a:pt x="45" y="90"/>
                    <a:pt x="47" y="92"/>
                  </a:cubicBezTo>
                  <a:cubicBezTo>
                    <a:pt x="48" y="92"/>
                    <a:pt x="49" y="94"/>
                    <a:pt x="50" y="94"/>
                  </a:cubicBezTo>
                  <a:cubicBezTo>
                    <a:pt x="53" y="96"/>
                    <a:pt x="55" y="96"/>
                    <a:pt x="58" y="9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6" y="100"/>
                    <a:pt x="108" y="100"/>
                    <a:pt x="119" y="96"/>
                  </a:cubicBezTo>
                  <a:cubicBezTo>
                    <a:pt x="121" y="96"/>
                    <a:pt x="123" y="94"/>
                    <a:pt x="125" y="92"/>
                  </a:cubicBezTo>
                  <a:cubicBezTo>
                    <a:pt x="128" y="88"/>
                    <a:pt x="125" y="82"/>
                    <a:pt x="121" y="79"/>
                  </a:cubicBezTo>
                  <a:cubicBezTo>
                    <a:pt x="117" y="76"/>
                    <a:pt x="111" y="74"/>
                    <a:pt x="107" y="71"/>
                  </a:cubicBezTo>
                  <a:cubicBezTo>
                    <a:pt x="98" y="64"/>
                    <a:pt x="97" y="51"/>
                    <a:pt x="92" y="41"/>
                  </a:cubicBezTo>
                  <a:cubicBezTo>
                    <a:pt x="88" y="34"/>
                    <a:pt x="84" y="28"/>
                    <a:pt x="79" y="22"/>
                  </a:cubicBezTo>
                  <a:cubicBezTo>
                    <a:pt x="76" y="17"/>
                    <a:pt x="71" y="13"/>
                    <a:pt x="67" y="9"/>
                  </a:cubicBezTo>
                  <a:cubicBezTo>
                    <a:pt x="56" y="2"/>
                    <a:pt x="44" y="2"/>
                    <a:pt x="31" y="1"/>
                  </a:cubicBezTo>
                  <a:cubicBezTo>
                    <a:pt x="23" y="0"/>
                    <a:pt x="14" y="0"/>
                    <a:pt x="8" y="7"/>
                  </a:cubicBezTo>
                  <a:cubicBezTo>
                    <a:pt x="0" y="17"/>
                    <a:pt x="3" y="37"/>
                    <a:pt x="4" y="48"/>
                  </a:cubicBezTo>
                  <a:cubicBezTo>
                    <a:pt x="4" y="63"/>
                    <a:pt x="6" y="79"/>
                    <a:pt x="9" y="94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š1îḓe">
              <a:extLst>
                <a:ext uri="{FF2B5EF4-FFF2-40B4-BE49-F238E27FC236}">
                  <a16:creationId xmlns:a16="http://schemas.microsoft.com/office/drawing/2014/main" id="{9608D80A-5917-4361-9BCF-DD42CC4C0D17}"/>
                </a:ext>
              </a:extLst>
            </p:cNvPr>
            <p:cNvSpPr/>
            <p:nvPr/>
          </p:nvSpPr>
          <p:spPr bwMode="auto">
            <a:xfrm>
              <a:off x="4175126" y="4579938"/>
              <a:ext cx="428625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îş1íḍe">
              <a:extLst>
                <a:ext uri="{FF2B5EF4-FFF2-40B4-BE49-F238E27FC236}">
                  <a16:creationId xmlns:a16="http://schemas.microsoft.com/office/drawing/2014/main" id="{491F12D1-4CD5-42FC-9B5D-CA8E97AF5509}"/>
                </a:ext>
              </a:extLst>
            </p:cNvPr>
            <p:cNvSpPr/>
            <p:nvPr/>
          </p:nvSpPr>
          <p:spPr bwMode="auto">
            <a:xfrm>
              <a:off x="4264026" y="4667251"/>
              <a:ext cx="252413" cy="252413"/>
            </a:xfrm>
            <a:custGeom>
              <a:avLst/>
              <a:gdLst>
                <a:gd name="T0" fmla="*/ 184 w 184"/>
                <a:gd name="T1" fmla="*/ 81 h 184"/>
                <a:gd name="T2" fmla="*/ 141 w 184"/>
                <a:gd name="T3" fmla="*/ 139 h 184"/>
                <a:gd name="T4" fmla="*/ 116 w 184"/>
                <a:gd name="T5" fmla="*/ 122 h 184"/>
                <a:gd name="T6" fmla="*/ 114 w 184"/>
                <a:gd name="T7" fmla="*/ 122 h 184"/>
                <a:gd name="T8" fmla="*/ 86 w 184"/>
                <a:gd name="T9" fmla="*/ 139 h 184"/>
                <a:gd name="T10" fmla="*/ 47 w 184"/>
                <a:gd name="T11" fmla="*/ 92 h 184"/>
                <a:gd name="T12" fmla="*/ 86 w 184"/>
                <a:gd name="T13" fmla="*/ 46 h 184"/>
                <a:gd name="T14" fmla="*/ 112 w 184"/>
                <a:gd name="T15" fmla="*/ 62 h 184"/>
                <a:gd name="T16" fmla="*/ 114 w 184"/>
                <a:gd name="T17" fmla="*/ 62 h 184"/>
                <a:gd name="T18" fmla="*/ 114 w 184"/>
                <a:gd name="T19" fmla="*/ 49 h 184"/>
                <a:gd name="T20" fmla="*/ 133 w 184"/>
                <a:gd name="T21" fmla="*/ 49 h 184"/>
                <a:gd name="T22" fmla="*/ 133 w 184"/>
                <a:gd name="T23" fmla="*/ 111 h 184"/>
                <a:gd name="T24" fmla="*/ 143 w 184"/>
                <a:gd name="T25" fmla="*/ 123 h 184"/>
                <a:gd name="T26" fmla="*/ 145 w 184"/>
                <a:gd name="T27" fmla="*/ 123 h 184"/>
                <a:gd name="T28" fmla="*/ 167 w 184"/>
                <a:gd name="T29" fmla="*/ 82 h 184"/>
                <a:gd name="T30" fmla="*/ 93 w 184"/>
                <a:gd name="T31" fmla="*/ 15 h 184"/>
                <a:gd name="T32" fmla="*/ 18 w 184"/>
                <a:gd name="T33" fmla="*/ 93 h 184"/>
                <a:gd name="T34" fmla="*/ 97 w 184"/>
                <a:gd name="T35" fmla="*/ 168 h 184"/>
                <a:gd name="T36" fmla="*/ 123 w 184"/>
                <a:gd name="T37" fmla="*/ 166 h 184"/>
                <a:gd name="T38" fmla="*/ 131 w 184"/>
                <a:gd name="T39" fmla="*/ 172 h 184"/>
                <a:gd name="T40" fmla="*/ 126 w 184"/>
                <a:gd name="T41" fmla="*/ 181 h 184"/>
                <a:gd name="T42" fmla="*/ 96 w 184"/>
                <a:gd name="T43" fmla="*/ 184 h 184"/>
                <a:gd name="T44" fmla="*/ 0 w 184"/>
                <a:gd name="T45" fmla="*/ 92 h 184"/>
                <a:gd name="T46" fmla="*/ 94 w 184"/>
                <a:gd name="T47" fmla="*/ 0 h 184"/>
                <a:gd name="T48" fmla="*/ 184 w 184"/>
                <a:gd name="T49" fmla="*/ 81 h 184"/>
                <a:gd name="T50" fmla="*/ 68 w 184"/>
                <a:gd name="T51" fmla="*/ 92 h 184"/>
                <a:gd name="T52" fmla="*/ 90 w 184"/>
                <a:gd name="T53" fmla="*/ 121 h 184"/>
                <a:gd name="T54" fmla="*/ 113 w 184"/>
                <a:gd name="T55" fmla="*/ 92 h 184"/>
                <a:gd name="T56" fmla="*/ 90 w 184"/>
                <a:gd name="T57" fmla="*/ 64 h 184"/>
                <a:gd name="T58" fmla="*/ 68 w 184"/>
                <a:gd name="T59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184">
                  <a:moveTo>
                    <a:pt x="184" y="81"/>
                  </a:moveTo>
                  <a:cubicBezTo>
                    <a:pt x="184" y="117"/>
                    <a:pt x="168" y="139"/>
                    <a:pt x="141" y="139"/>
                  </a:cubicBezTo>
                  <a:cubicBezTo>
                    <a:pt x="128" y="139"/>
                    <a:pt x="118" y="132"/>
                    <a:pt x="116" y="122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09" y="133"/>
                    <a:pt x="98" y="140"/>
                    <a:pt x="86" y="139"/>
                  </a:cubicBezTo>
                  <a:cubicBezTo>
                    <a:pt x="63" y="139"/>
                    <a:pt x="47" y="120"/>
                    <a:pt x="47" y="92"/>
                  </a:cubicBezTo>
                  <a:cubicBezTo>
                    <a:pt x="47" y="65"/>
                    <a:pt x="63" y="46"/>
                    <a:pt x="86" y="46"/>
                  </a:cubicBezTo>
                  <a:cubicBezTo>
                    <a:pt x="97" y="46"/>
                    <a:pt x="107" y="52"/>
                    <a:pt x="112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2" y="117"/>
                    <a:pt x="137" y="123"/>
                    <a:pt x="143" y="123"/>
                  </a:cubicBezTo>
                  <a:cubicBezTo>
                    <a:pt x="144" y="123"/>
                    <a:pt x="144" y="124"/>
                    <a:pt x="145" y="123"/>
                  </a:cubicBezTo>
                  <a:cubicBezTo>
                    <a:pt x="158" y="123"/>
                    <a:pt x="167" y="107"/>
                    <a:pt x="167" y="82"/>
                  </a:cubicBezTo>
                  <a:cubicBezTo>
                    <a:pt x="167" y="42"/>
                    <a:pt x="137" y="15"/>
                    <a:pt x="93" y="15"/>
                  </a:cubicBezTo>
                  <a:cubicBezTo>
                    <a:pt x="48" y="15"/>
                    <a:pt x="18" y="47"/>
                    <a:pt x="18" y="93"/>
                  </a:cubicBezTo>
                  <a:cubicBezTo>
                    <a:pt x="18" y="139"/>
                    <a:pt x="49" y="168"/>
                    <a:pt x="97" y="168"/>
                  </a:cubicBezTo>
                  <a:cubicBezTo>
                    <a:pt x="105" y="168"/>
                    <a:pt x="114" y="168"/>
                    <a:pt x="123" y="166"/>
                  </a:cubicBezTo>
                  <a:cubicBezTo>
                    <a:pt x="127" y="165"/>
                    <a:pt x="131" y="168"/>
                    <a:pt x="131" y="172"/>
                  </a:cubicBezTo>
                  <a:cubicBezTo>
                    <a:pt x="132" y="176"/>
                    <a:pt x="130" y="180"/>
                    <a:pt x="126" y="181"/>
                  </a:cubicBezTo>
                  <a:cubicBezTo>
                    <a:pt x="116" y="183"/>
                    <a:pt x="106" y="184"/>
                    <a:pt x="96" y="184"/>
                  </a:cubicBezTo>
                  <a:cubicBezTo>
                    <a:pt x="37" y="184"/>
                    <a:pt x="0" y="148"/>
                    <a:pt x="0" y="92"/>
                  </a:cubicBezTo>
                  <a:cubicBezTo>
                    <a:pt x="0" y="37"/>
                    <a:pt x="38" y="0"/>
                    <a:pt x="94" y="0"/>
                  </a:cubicBezTo>
                  <a:cubicBezTo>
                    <a:pt x="147" y="0"/>
                    <a:pt x="184" y="33"/>
                    <a:pt x="184" y="81"/>
                  </a:cubicBezTo>
                  <a:close/>
                  <a:moveTo>
                    <a:pt x="68" y="92"/>
                  </a:moveTo>
                  <a:cubicBezTo>
                    <a:pt x="68" y="110"/>
                    <a:pt x="76" y="121"/>
                    <a:pt x="90" y="121"/>
                  </a:cubicBezTo>
                  <a:cubicBezTo>
                    <a:pt x="104" y="121"/>
                    <a:pt x="113" y="110"/>
                    <a:pt x="113" y="92"/>
                  </a:cubicBezTo>
                  <a:cubicBezTo>
                    <a:pt x="113" y="75"/>
                    <a:pt x="104" y="64"/>
                    <a:pt x="90" y="64"/>
                  </a:cubicBezTo>
                  <a:cubicBezTo>
                    <a:pt x="76" y="64"/>
                    <a:pt x="68" y="75"/>
                    <a:pt x="68" y="9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išľíḋê">
              <a:extLst>
                <a:ext uri="{FF2B5EF4-FFF2-40B4-BE49-F238E27FC236}">
                  <a16:creationId xmlns:a16="http://schemas.microsoft.com/office/drawing/2014/main" id="{3E83BA41-3E36-4B80-A2F7-DFCFE3005CF2}"/>
                </a:ext>
              </a:extLst>
            </p:cNvPr>
            <p:cNvSpPr/>
            <p:nvPr/>
          </p:nvSpPr>
          <p:spPr bwMode="auto">
            <a:xfrm>
              <a:off x="4008438" y="4056063"/>
              <a:ext cx="166688" cy="168275"/>
            </a:xfrm>
            <a:prstGeom prst="ellipse">
              <a:avLst/>
            </a:pr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îṧ1íďé">
              <a:extLst>
                <a:ext uri="{FF2B5EF4-FFF2-40B4-BE49-F238E27FC236}">
                  <a16:creationId xmlns:a16="http://schemas.microsoft.com/office/drawing/2014/main" id="{CD1EBA99-10D6-4340-918E-7AFB20D43431}"/>
                </a:ext>
              </a:extLst>
            </p:cNvPr>
            <p:cNvSpPr/>
            <p:nvPr/>
          </p:nvSpPr>
          <p:spPr bwMode="auto">
            <a:xfrm>
              <a:off x="3849688" y="4148138"/>
              <a:ext cx="244475" cy="201613"/>
            </a:xfrm>
            <a:custGeom>
              <a:avLst/>
              <a:gdLst>
                <a:gd name="T0" fmla="*/ 119 w 178"/>
                <a:gd name="T1" fmla="*/ 12 h 147"/>
                <a:gd name="T2" fmla="*/ 86 w 178"/>
                <a:gd name="T3" fmla="*/ 22 h 147"/>
                <a:gd name="T4" fmla="*/ 15 w 178"/>
                <a:gd name="T5" fmla="*/ 42 h 147"/>
                <a:gd name="T6" fmla="*/ 7 w 178"/>
                <a:gd name="T7" fmla="*/ 48 h 147"/>
                <a:gd name="T8" fmla="*/ 3 w 178"/>
                <a:gd name="T9" fmla="*/ 56 h 147"/>
                <a:gd name="T10" fmla="*/ 1 w 178"/>
                <a:gd name="T11" fmla="*/ 78 h 147"/>
                <a:gd name="T12" fmla="*/ 7 w 178"/>
                <a:gd name="T13" fmla="*/ 98 h 147"/>
                <a:gd name="T14" fmla="*/ 45 w 178"/>
                <a:gd name="T15" fmla="*/ 141 h 147"/>
                <a:gd name="T16" fmla="*/ 54 w 178"/>
                <a:gd name="T17" fmla="*/ 145 h 147"/>
                <a:gd name="T18" fmla="*/ 78 w 178"/>
                <a:gd name="T19" fmla="*/ 140 h 147"/>
                <a:gd name="T20" fmla="*/ 99 w 178"/>
                <a:gd name="T21" fmla="*/ 141 h 147"/>
                <a:gd name="T22" fmla="*/ 119 w 178"/>
                <a:gd name="T23" fmla="*/ 144 h 147"/>
                <a:gd name="T24" fmla="*/ 129 w 178"/>
                <a:gd name="T25" fmla="*/ 134 h 147"/>
                <a:gd name="T26" fmla="*/ 145 w 178"/>
                <a:gd name="T27" fmla="*/ 97 h 147"/>
                <a:gd name="T28" fmla="*/ 151 w 178"/>
                <a:gd name="T29" fmla="*/ 83 h 147"/>
                <a:gd name="T30" fmla="*/ 177 w 178"/>
                <a:gd name="T31" fmla="*/ 45 h 147"/>
                <a:gd name="T32" fmla="*/ 177 w 178"/>
                <a:gd name="T33" fmla="*/ 38 h 147"/>
                <a:gd name="T34" fmla="*/ 173 w 178"/>
                <a:gd name="T35" fmla="*/ 35 h 147"/>
                <a:gd name="T36" fmla="*/ 148 w 178"/>
                <a:gd name="T37" fmla="*/ 16 h 147"/>
                <a:gd name="T38" fmla="*/ 131 w 178"/>
                <a:gd name="T39" fmla="*/ 1 h 147"/>
                <a:gd name="T40" fmla="*/ 119 w 178"/>
                <a:gd name="T41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47">
                  <a:moveTo>
                    <a:pt x="119" y="12"/>
                  </a:moveTo>
                  <a:cubicBezTo>
                    <a:pt x="110" y="20"/>
                    <a:pt x="97" y="20"/>
                    <a:pt x="86" y="22"/>
                  </a:cubicBezTo>
                  <a:cubicBezTo>
                    <a:pt x="61" y="24"/>
                    <a:pt x="37" y="31"/>
                    <a:pt x="15" y="42"/>
                  </a:cubicBezTo>
                  <a:cubicBezTo>
                    <a:pt x="12" y="43"/>
                    <a:pt x="10" y="45"/>
                    <a:pt x="7" y="48"/>
                  </a:cubicBezTo>
                  <a:cubicBezTo>
                    <a:pt x="5" y="50"/>
                    <a:pt x="4" y="53"/>
                    <a:pt x="3" y="56"/>
                  </a:cubicBezTo>
                  <a:cubicBezTo>
                    <a:pt x="1" y="63"/>
                    <a:pt x="0" y="70"/>
                    <a:pt x="1" y="78"/>
                  </a:cubicBezTo>
                  <a:cubicBezTo>
                    <a:pt x="2" y="84"/>
                    <a:pt x="4" y="91"/>
                    <a:pt x="7" y="98"/>
                  </a:cubicBezTo>
                  <a:cubicBezTo>
                    <a:pt x="15" y="115"/>
                    <a:pt x="28" y="130"/>
                    <a:pt x="45" y="141"/>
                  </a:cubicBezTo>
                  <a:cubicBezTo>
                    <a:pt x="47" y="143"/>
                    <a:pt x="51" y="144"/>
                    <a:pt x="54" y="145"/>
                  </a:cubicBezTo>
                  <a:cubicBezTo>
                    <a:pt x="62" y="147"/>
                    <a:pt x="70" y="142"/>
                    <a:pt x="78" y="140"/>
                  </a:cubicBezTo>
                  <a:cubicBezTo>
                    <a:pt x="85" y="138"/>
                    <a:pt x="92" y="138"/>
                    <a:pt x="99" y="141"/>
                  </a:cubicBezTo>
                  <a:cubicBezTo>
                    <a:pt x="106" y="143"/>
                    <a:pt x="113" y="147"/>
                    <a:pt x="119" y="144"/>
                  </a:cubicBezTo>
                  <a:cubicBezTo>
                    <a:pt x="124" y="142"/>
                    <a:pt x="127" y="138"/>
                    <a:pt x="129" y="134"/>
                  </a:cubicBezTo>
                  <a:cubicBezTo>
                    <a:pt x="135" y="122"/>
                    <a:pt x="140" y="110"/>
                    <a:pt x="145" y="97"/>
                  </a:cubicBezTo>
                  <a:cubicBezTo>
                    <a:pt x="147" y="93"/>
                    <a:pt x="149" y="88"/>
                    <a:pt x="151" y="83"/>
                  </a:cubicBezTo>
                  <a:cubicBezTo>
                    <a:pt x="158" y="70"/>
                    <a:pt x="171" y="59"/>
                    <a:pt x="177" y="45"/>
                  </a:cubicBezTo>
                  <a:cubicBezTo>
                    <a:pt x="178" y="43"/>
                    <a:pt x="178" y="41"/>
                    <a:pt x="177" y="38"/>
                  </a:cubicBezTo>
                  <a:cubicBezTo>
                    <a:pt x="176" y="37"/>
                    <a:pt x="175" y="36"/>
                    <a:pt x="173" y="35"/>
                  </a:cubicBezTo>
                  <a:cubicBezTo>
                    <a:pt x="164" y="30"/>
                    <a:pt x="156" y="23"/>
                    <a:pt x="148" y="16"/>
                  </a:cubicBezTo>
                  <a:cubicBezTo>
                    <a:pt x="144" y="12"/>
                    <a:pt x="137" y="2"/>
                    <a:pt x="131" y="1"/>
                  </a:cubicBezTo>
                  <a:cubicBezTo>
                    <a:pt x="125" y="0"/>
                    <a:pt x="123" y="9"/>
                    <a:pt x="119" y="12"/>
                  </a:cubicBezTo>
                  <a:close/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íṡḷiďê">
              <a:extLst>
                <a:ext uri="{FF2B5EF4-FFF2-40B4-BE49-F238E27FC236}">
                  <a16:creationId xmlns:a16="http://schemas.microsoft.com/office/drawing/2014/main" id="{DDFF854D-160C-428D-B7C5-BCF2506DB6F5}"/>
                </a:ext>
              </a:extLst>
            </p:cNvPr>
            <p:cNvSpPr/>
            <p:nvPr/>
          </p:nvSpPr>
          <p:spPr bwMode="auto">
            <a:xfrm>
              <a:off x="3606801" y="4206876"/>
              <a:ext cx="412750" cy="309563"/>
            </a:xfrm>
            <a:custGeom>
              <a:avLst/>
              <a:gdLst>
                <a:gd name="T0" fmla="*/ 297 w 300"/>
                <a:gd name="T1" fmla="*/ 93 h 225"/>
                <a:gd name="T2" fmla="*/ 274 w 300"/>
                <a:gd name="T3" fmla="*/ 94 h 225"/>
                <a:gd name="T4" fmla="*/ 216 w 300"/>
                <a:gd name="T5" fmla="*/ 77 h 225"/>
                <a:gd name="T6" fmla="*/ 202 w 300"/>
                <a:gd name="T7" fmla="*/ 66 h 225"/>
                <a:gd name="T8" fmla="*/ 198 w 300"/>
                <a:gd name="T9" fmla="*/ 52 h 225"/>
                <a:gd name="T10" fmla="*/ 194 w 300"/>
                <a:gd name="T11" fmla="*/ 29 h 225"/>
                <a:gd name="T12" fmla="*/ 195 w 300"/>
                <a:gd name="T13" fmla="*/ 6 h 225"/>
                <a:gd name="T14" fmla="*/ 194 w 300"/>
                <a:gd name="T15" fmla="*/ 1 h 225"/>
                <a:gd name="T16" fmla="*/ 190 w 300"/>
                <a:gd name="T17" fmla="*/ 0 h 225"/>
                <a:gd name="T18" fmla="*/ 169 w 300"/>
                <a:gd name="T19" fmla="*/ 16 h 225"/>
                <a:gd name="T20" fmla="*/ 156 w 300"/>
                <a:gd name="T21" fmla="*/ 25 h 225"/>
                <a:gd name="T22" fmla="*/ 140 w 300"/>
                <a:gd name="T23" fmla="*/ 35 h 225"/>
                <a:gd name="T24" fmla="*/ 139 w 300"/>
                <a:gd name="T25" fmla="*/ 42 h 225"/>
                <a:gd name="T26" fmla="*/ 113 w 300"/>
                <a:gd name="T27" fmla="*/ 58 h 225"/>
                <a:gd name="T28" fmla="*/ 109 w 300"/>
                <a:gd name="T29" fmla="*/ 67 h 225"/>
                <a:gd name="T30" fmla="*/ 100 w 300"/>
                <a:gd name="T31" fmla="*/ 69 h 225"/>
                <a:gd name="T32" fmla="*/ 70 w 300"/>
                <a:gd name="T33" fmla="*/ 93 h 225"/>
                <a:gd name="T34" fmla="*/ 39 w 300"/>
                <a:gd name="T35" fmla="*/ 103 h 225"/>
                <a:gd name="T36" fmla="*/ 23 w 300"/>
                <a:gd name="T37" fmla="*/ 111 h 225"/>
                <a:gd name="T38" fmla="*/ 5 w 300"/>
                <a:gd name="T39" fmla="*/ 112 h 225"/>
                <a:gd name="T40" fmla="*/ 1 w 300"/>
                <a:gd name="T41" fmla="*/ 113 h 225"/>
                <a:gd name="T42" fmla="*/ 1 w 300"/>
                <a:gd name="T43" fmla="*/ 117 h 225"/>
                <a:gd name="T44" fmla="*/ 70 w 300"/>
                <a:gd name="T45" fmla="*/ 204 h 225"/>
                <a:gd name="T46" fmla="*/ 76 w 300"/>
                <a:gd name="T47" fmla="*/ 207 h 225"/>
                <a:gd name="T48" fmla="*/ 89 w 300"/>
                <a:gd name="T49" fmla="*/ 223 h 225"/>
                <a:gd name="T50" fmla="*/ 102 w 300"/>
                <a:gd name="T51" fmla="*/ 220 h 225"/>
                <a:gd name="T52" fmla="*/ 112 w 300"/>
                <a:gd name="T53" fmla="*/ 210 h 225"/>
                <a:gd name="T54" fmla="*/ 133 w 300"/>
                <a:gd name="T55" fmla="*/ 198 h 225"/>
                <a:gd name="T56" fmla="*/ 155 w 300"/>
                <a:gd name="T57" fmla="*/ 193 h 225"/>
                <a:gd name="T58" fmla="*/ 162 w 300"/>
                <a:gd name="T59" fmla="*/ 186 h 225"/>
                <a:gd name="T60" fmla="*/ 178 w 300"/>
                <a:gd name="T61" fmla="*/ 177 h 225"/>
                <a:gd name="T62" fmla="*/ 228 w 300"/>
                <a:gd name="T63" fmla="*/ 166 h 225"/>
                <a:gd name="T64" fmla="*/ 276 w 300"/>
                <a:gd name="T65" fmla="*/ 161 h 225"/>
                <a:gd name="T66" fmla="*/ 287 w 300"/>
                <a:gd name="T67" fmla="*/ 155 h 225"/>
                <a:gd name="T68" fmla="*/ 294 w 300"/>
                <a:gd name="T69" fmla="*/ 143 h 225"/>
                <a:gd name="T70" fmla="*/ 297 w 300"/>
                <a:gd name="T71" fmla="*/ 9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0" h="225">
                  <a:moveTo>
                    <a:pt x="297" y="93"/>
                  </a:moveTo>
                  <a:cubicBezTo>
                    <a:pt x="290" y="97"/>
                    <a:pt x="282" y="95"/>
                    <a:pt x="274" y="94"/>
                  </a:cubicBezTo>
                  <a:cubicBezTo>
                    <a:pt x="254" y="90"/>
                    <a:pt x="234" y="85"/>
                    <a:pt x="216" y="77"/>
                  </a:cubicBezTo>
                  <a:cubicBezTo>
                    <a:pt x="210" y="75"/>
                    <a:pt x="205" y="71"/>
                    <a:pt x="202" y="66"/>
                  </a:cubicBezTo>
                  <a:cubicBezTo>
                    <a:pt x="199" y="62"/>
                    <a:pt x="198" y="57"/>
                    <a:pt x="198" y="52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3" y="21"/>
                    <a:pt x="195" y="14"/>
                    <a:pt x="195" y="6"/>
                  </a:cubicBezTo>
                  <a:cubicBezTo>
                    <a:pt x="196" y="4"/>
                    <a:pt x="195" y="2"/>
                    <a:pt x="194" y="1"/>
                  </a:cubicBezTo>
                  <a:cubicBezTo>
                    <a:pt x="193" y="0"/>
                    <a:pt x="191" y="0"/>
                    <a:pt x="190" y="0"/>
                  </a:cubicBezTo>
                  <a:cubicBezTo>
                    <a:pt x="181" y="0"/>
                    <a:pt x="175" y="10"/>
                    <a:pt x="169" y="16"/>
                  </a:cubicBezTo>
                  <a:cubicBezTo>
                    <a:pt x="165" y="20"/>
                    <a:pt x="161" y="23"/>
                    <a:pt x="156" y="25"/>
                  </a:cubicBezTo>
                  <a:cubicBezTo>
                    <a:pt x="150" y="27"/>
                    <a:pt x="143" y="29"/>
                    <a:pt x="140" y="35"/>
                  </a:cubicBezTo>
                  <a:cubicBezTo>
                    <a:pt x="139" y="37"/>
                    <a:pt x="140" y="40"/>
                    <a:pt x="139" y="42"/>
                  </a:cubicBezTo>
                  <a:cubicBezTo>
                    <a:pt x="135" y="52"/>
                    <a:pt x="117" y="49"/>
                    <a:pt x="113" y="58"/>
                  </a:cubicBezTo>
                  <a:cubicBezTo>
                    <a:pt x="111" y="61"/>
                    <a:pt x="111" y="65"/>
                    <a:pt x="109" y="67"/>
                  </a:cubicBezTo>
                  <a:cubicBezTo>
                    <a:pt x="107" y="69"/>
                    <a:pt x="103" y="69"/>
                    <a:pt x="100" y="69"/>
                  </a:cubicBezTo>
                  <a:cubicBezTo>
                    <a:pt x="87" y="71"/>
                    <a:pt x="81" y="86"/>
                    <a:pt x="70" y="93"/>
                  </a:cubicBezTo>
                  <a:cubicBezTo>
                    <a:pt x="61" y="99"/>
                    <a:pt x="49" y="99"/>
                    <a:pt x="39" y="103"/>
                  </a:cubicBezTo>
                  <a:cubicBezTo>
                    <a:pt x="34" y="106"/>
                    <a:pt x="29" y="109"/>
                    <a:pt x="23" y="111"/>
                  </a:cubicBezTo>
                  <a:cubicBezTo>
                    <a:pt x="17" y="112"/>
                    <a:pt x="11" y="113"/>
                    <a:pt x="5" y="112"/>
                  </a:cubicBezTo>
                  <a:cubicBezTo>
                    <a:pt x="4" y="112"/>
                    <a:pt x="2" y="113"/>
                    <a:pt x="1" y="113"/>
                  </a:cubicBezTo>
                  <a:cubicBezTo>
                    <a:pt x="0" y="115"/>
                    <a:pt x="0" y="116"/>
                    <a:pt x="1" y="117"/>
                  </a:cubicBezTo>
                  <a:cubicBezTo>
                    <a:pt x="7" y="157"/>
                    <a:pt x="33" y="190"/>
                    <a:pt x="70" y="204"/>
                  </a:cubicBezTo>
                  <a:cubicBezTo>
                    <a:pt x="72" y="205"/>
                    <a:pt x="74" y="206"/>
                    <a:pt x="76" y="207"/>
                  </a:cubicBezTo>
                  <a:cubicBezTo>
                    <a:pt x="81" y="211"/>
                    <a:pt x="82" y="220"/>
                    <a:pt x="89" y="223"/>
                  </a:cubicBezTo>
                  <a:cubicBezTo>
                    <a:pt x="93" y="225"/>
                    <a:pt x="98" y="224"/>
                    <a:pt x="102" y="220"/>
                  </a:cubicBezTo>
                  <a:cubicBezTo>
                    <a:pt x="105" y="217"/>
                    <a:pt x="109" y="213"/>
                    <a:pt x="112" y="210"/>
                  </a:cubicBezTo>
                  <a:cubicBezTo>
                    <a:pt x="117" y="204"/>
                    <a:pt x="125" y="200"/>
                    <a:pt x="133" y="198"/>
                  </a:cubicBezTo>
                  <a:cubicBezTo>
                    <a:pt x="141" y="197"/>
                    <a:pt x="149" y="198"/>
                    <a:pt x="155" y="193"/>
                  </a:cubicBezTo>
                  <a:cubicBezTo>
                    <a:pt x="158" y="191"/>
                    <a:pt x="160" y="189"/>
                    <a:pt x="162" y="186"/>
                  </a:cubicBezTo>
                  <a:cubicBezTo>
                    <a:pt x="167" y="182"/>
                    <a:pt x="172" y="179"/>
                    <a:pt x="178" y="177"/>
                  </a:cubicBezTo>
                  <a:cubicBezTo>
                    <a:pt x="194" y="170"/>
                    <a:pt x="211" y="167"/>
                    <a:pt x="228" y="166"/>
                  </a:cubicBezTo>
                  <a:cubicBezTo>
                    <a:pt x="244" y="165"/>
                    <a:pt x="261" y="167"/>
                    <a:pt x="276" y="161"/>
                  </a:cubicBezTo>
                  <a:cubicBezTo>
                    <a:pt x="280" y="160"/>
                    <a:pt x="284" y="158"/>
                    <a:pt x="287" y="155"/>
                  </a:cubicBezTo>
                  <a:cubicBezTo>
                    <a:pt x="290" y="152"/>
                    <a:pt x="292" y="148"/>
                    <a:pt x="294" y="143"/>
                  </a:cubicBezTo>
                  <a:cubicBezTo>
                    <a:pt x="299" y="127"/>
                    <a:pt x="300" y="110"/>
                    <a:pt x="297" y="93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îṧlíḑé">
              <a:extLst>
                <a:ext uri="{FF2B5EF4-FFF2-40B4-BE49-F238E27FC236}">
                  <a16:creationId xmlns:a16="http://schemas.microsoft.com/office/drawing/2014/main" id="{71936610-8EFD-4F52-91DB-034D1B43592E}"/>
                </a:ext>
              </a:extLst>
            </p:cNvPr>
            <p:cNvSpPr/>
            <p:nvPr/>
          </p:nvSpPr>
          <p:spPr bwMode="auto">
            <a:xfrm>
              <a:off x="3857626" y="4210051"/>
              <a:ext cx="141288" cy="47625"/>
            </a:xfrm>
            <a:custGeom>
              <a:avLst/>
              <a:gdLst>
                <a:gd name="T0" fmla="*/ 35 w 103"/>
                <a:gd name="T1" fmla="*/ 1 h 35"/>
                <a:gd name="T2" fmla="*/ 49 w 103"/>
                <a:gd name="T3" fmla="*/ 1 h 35"/>
                <a:gd name="T4" fmla="*/ 65 w 103"/>
                <a:gd name="T5" fmla="*/ 0 h 35"/>
                <a:gd name="T6" fmla="*/ 102 w 103"/>
                <a:gd name="T7" fmla="*/ 28 h 35"/>
                <a:gd name="T8" fmla="*/ 102 w 103"/>
                <a:gd name="T9" fmla="*/ 32 h 35"/>
                <a:gd name="T10" fmla="*/ 99 w 103"/>
                <a:gd name="T11" fmla="*/ 34 h 35"/>
                <a:gd name="T12" fmla="*/ 92 w 103"/>
                <a:gd name="T13" fmla="*/ 21 h 35"/>
                <a:gd name="T14" fmla="*/ 72 w 103"/>
                <a:gd name="T15" fmla="*/ 7 h 35"/>
                <a:gd name="T16" fmla="*/ 47 w 103"/>
                <a:gd name="T17" fmla="*/ 6 h 35"/>
                <a:gd name="T18" fmla="*/ 37 w 103"/>
                <a:gd name="T19" fmla="*/ 8 h 35"/>
                <a:gd name="T20" fmla="*/ 20 w 103"/>
                <a:gd name="T21" fmla="*/ 13 h 35"/>
                <a:gd name="T22" fmla="*/ 11 w 103"/>
                <a:gd name="T23" fmla="*/ 15 h 35"/>
                <a:gd name="T24" fmla="*/ 3 w 103"/>
                <a:gd name="T25" fmla="*/ 19 h 35"/>
                <a:gd name="T26" fmla="*/ 3 w 103"/>
                <a:gd name="T27" fmla="*/ 15 h 35"/>
                <a:gd name="T28" fmla="*/ 14 w 103"/>
                <a:gd name="T29" fmla="*/ 7 h 35"/>
                <a:gd name="T30" fmla="*/ 35 w 103"/>
                <a:gd name="T3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35">
                  <a:moveTo>
                    <a:pt x="35" y="1"/>
                  </a:moveTo>
                  <a:cubicBezTo>
                    <a:pt x="40" y="1"/>
                    <a:pt x="44" y="1"/>
                    <a:pt x="49" y="1"/>
                  </a:cubicBezTo>
                  <a:cubicBezTo>
                    <a:pt x="54" y="1"/>
                    <a:pt x="59" y="0"/>
                    <a:pt x="65" y="0"/>
                  </a:cubicBezTo>
                  <a:cubicBezTo>
                    <a:pt x="82" y="0"/>
                    <a:pt x="97" y="12"/>
                    <a:pt x="102" y="28"/>
                  </a:cubicBezTo>
                  <a:cubicBezTo>
                    <a:pt x="103" y="30"/>
                    <a:pt x="103" y="31"/>
                    <a:pt x="102" y="32"/>
                  </a:cubicBezTo>
                  <a:cubicBezTo>
                    <a:pt x="102" y="34"/>
                    <a:pt x="101" y="35"/>
                    <a:pt x="99" y="34"/>
                  </a:cubicBezTo>
                  <a:cubicBezTo>
                    <a:pt x="98" y="30"/>
                    <a:pt x="95" y="25"/>
                    <a:pt x="92" y="21"/>
                  </a:cubicBezTo>
                  <a:cubicBezTo>
                    <a:pt x="87" y="14"/>
                    <a:pt x="80" y="9"/>
                    <a:pt x="72" y="7"/>
                  </a:cubicBezTo>
                  <a:cubicBezTo>
                    <a:pt x="64" y="4"/>
                    <a:pt x="55" y="4"/>
                    <a:pt x="47" y="6"/>
                  </a:cubicBezTo>
                  <a:cubicBezTo>
                    <a:pt x="43" y="6"/>
                    <a:pt x="40" y="7"/>
                    <a:pt x="37" y="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3"/>
                    <a:pt x="14" y="14"/>
                    <a:pt x="11" y="15"/>
                  </a:cubicBezTo>
                  <a:cubicBezTo>
                    <a:pt x="9" y="16"/>
                    <a:pt x="5" y="19"/>
                    <a:pt x="3" y="19"/>
                  </a:cubicBezTo>
                  <a:cubicBezTo>
                    <a:pt x="0" y="19"/>
                    <a:pt x="2" y="17"/>
                    <a:pt x="3" y="15"/>
                  </a:cubicBezTo>
                  <a:cubicBezTo>
                    <a:pt x="6" y="11"/>
                    <a:pt x="10" y="9"/>
                    <a:pt x="14" y="7"/>
                  </a:cubicBezTo>
                  <a:cubicBezTo>
                    <a:pt x="21" y="4"/>
                    <a:pt x="28" y="2"/>
                    <a:pt x="35" y="1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ṥľiḑé">
              <a:extLst>
                <a:ext uri="{FF2B5EF4-FFF2-40B4-BE49-F238E27FC236}">
                  <a16:creationId xmlns:a16="http://schemas.microsoft.com/office/drawing/2014/main" id="{A15B68CF-6860-4AF8-96BE-99C3B7B8B63F}"/>
                </a:ext>
              </a:extLst>
            </p:cNvPr>
            <p:cNvSpPr/>
            <p:nvPr/>
          </p:nvSpPr>
          <p:spPr bwMode="auto">
            <a:xfrm>
              <a:off x="3910013" y="4235451"/>
              <a:ext cx="311150" cy="573088"/>
            </a:xfrm>
            <a:custGeom>
              <a:avLst/>
              <a:gdLst>
                <a:gd name="T0" fmla="*/ 38 w 226"/>
                <a:gd name="T1" fmla="*/ 166 h 417"/>
                <a:gd name="T2" fmla="*/ 51 w 226"/>
                <a:gd name="T3" fmla="*/ 203 h 417"/>
                <a:gd name="T4" fmla="*/ 85 w 226"/>
                <a:gd name="T5" fmla="*/ 264 h 417"/>
                <a:gd name="T6" fmla="*/ 112 w 226"/>
                <a:gd name="T7" fmla="*/ 300 h 417"/>
                <a:gd name="T8" fmla="*/ 142 w 226"/>
                <a:gd name="T9" fmla="*/ 347 h 417"/>
                <a:gd name="T10" fmla="*/ 145 w 226"/>
                <a:gd name="T11" fmla="*/ 380 h 417"/>
                <a:gd name="T12" fmla="*/ 158 w 226"/>
                <a:gd name="T13" fmla="*/ 409 h 417"/>
                <a:gd name="T14" fmla="*/ 181 w 226"/>
                <a:gd name="T15" fmla="*/ 416 h 417"/>
                <a:gd name="T16" fmla="*/ 196 w 226"/>
                <a:gd name="T17" fmla="*/ 413 h 417"/>
                <a:gd name="T18" fmla="*/ 197 w 226"/>
                <a:gd name="T19" fmla="*/ 406 h 417"/>
                <a:gd name="T20" fmla="*/ 199 w 226"/>
                <a:gd name="T21" fmla="*/ 390 h 417"/>
                <a:gd name="T22" fmla="*/ 204 w 226"/>
                <a:gd name="T23" fmla="*/ 382 h 417"/>
                <a:gd name="T24" fmla="*/ 212 w 226"/>
                <a:gd name="T25" fmla="*/ 389 h 417"/>
                <a:gd name="T26" fmla="*/ 223 w 226"/>
                <a:gd name="T27" fmla="*/ 385 h 417"/>
                <a:gd name="T28" fmla="*/ 224 w 226"/>
                <a:gd name="T29" fmla="*/ 385 h 417"/>
                <a:gd name="T30" fmla="*/ 224 w 226"/>
                <a:gd name="T31" fmla="*/ 371 h 417"/>
                <a:gd name="T32" fmla="*/ 190 w 226"/>
                <a:gd name="T33" fmla="*/ 328 h 417"/>
                <a:gd name="T34" fmla="*/ 173 w 226"/>
                <a:gd name="T35" fmla="*/ 320 h 417"/>
                <a:gd name="T36" fmla="*/ 160 w 226"/>
                <a:gd name="T37" fmla="*/ 303 h 417"/>
                <a:gd name="T38" fmla="*/ 78 w 226"/>
                <a:gd name="T39" fmla="*/ 149 h 417"/>
                <a:gd name="T40" fmla="*/ 70 w 226"/>
                <a:gd name="T41" fmla="*/ 119 h 417"/>
                <a:gd name="T42" fmla="*/ 71 w 226"/>
                <a:gd name="T43" fmla="*/ 87 h 417"/>
                <a:gd name="T44" fmla="*/ 66 w 226"/>
                <a:gd name="T45" fmla="*/ 30 h 417"/>
                <a:gd name="T46" fmla="*/ 60 w 226"/>
                <a:gd name="T47" fmla="*/ 16 h 417"/>
                <a:gd name="T48" fmla="*/ 18 w 226"/>
                <a:gd name="T49" fmla="*/ 10 h 417"/>
                <a:gd name="T50" fmla="*/ 1 w 226"/>
                <a:gd name="T51" fmla="*/ 41 h 417"/>
                <a:gd name="T52" fmla="*/ 10 w 226"/>
                <a:gd name="T53" fmla="*/ 73 h 417"/>
                <a:gd name="T54" fmla="*/ 38 w 226"/>
                <a:gd name="T55" fmla="*/ 16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417">
                  <a:moveTo>
                    <a:pt x="38" y="166"/>
                  </a:moveTo>
                  <a:cubicBezTo>
                    <a:pt x="42" y="178"/>
                    <a:pt x="46" y="191"/>
                    <a:pt x="51" y="203"/>
                  </a:cubicBezTo>
                  <a:cubicBezTo>
                    <a:pt x="60" y="225"/>
                    <a:pt x="71" y="245"/>
                    <a:pt x="85" y="264"/>
                  </a:cubicBezTo>
                  <a:cubicBezTo>
                    <a:pt x="93" y="276"/>
                    <a:pt x="102" y="288"/>
                    <a:pt x="112" y="300"/>
                  </a:cubicBezTo>
                  <a:cubicBezTo>
                    <a:pt x="124" y="314"/>
                    <a:pt x="138" y="329"/>
                    <a:pt x="142" y="347"/>
                  </a:cubicBezTo>
                  <a:cubicBezTo>
                    <a:pt x="145" y="358"/>
                    <a:pt x="144" y="369"/>
                    <a:pt x="145" y="380"/>
                  </a:cubicBezTo>
                  <a:cubicBezTo>
                    <a:pt x="146" y="391"/>
                    <a:pt x="150" y="402"/>
                    <a:pt x="158" y="409"/>
                  </a:cubicBezTo>
                  <a:cubicBezTo>
                    <a:pt x="165" y="413"/>
                    <a:pt x="173" y="416"/>
                    <a:pt x="181" y="416"/>
                  </a:cubicBezTo>
                  <a:cubicBezTo>
                    <a:pt x="186" y="417"/>
                    <a:pt x="193" y="417"/>
                    <a:pt x="196" y="413"/>
                  </a:cubicBezTo>
                  <a:cubicBezTo>
                    <a:pt x="197" y="411"/>
                    <a:pt x="197" y="408"/>
                    <a:pt x="197" y="406"/>
                  </a:cubicBezTo>
                  <a:cubicBezTo>
                    <a:pt x="199" y="390"/>
                    <a:pt x="199" y="390"/>
                    <a:pt x="199" y="390"/>
                  </a:cubicBezTo>
                  <a:cubicBezTo>
                    <a:pt x="199" y="387"/>
                    <a:pt x="200" y="382"/>
                    <a:pt x="204" y="382"/>
                  </a:cubicBezTo>
                  <a:cubicBezTo>
                    <a:pt x="207" y="382"/>
                    <a:pt x="209" y="387"/>
                    <a:pt x="212" y="389"/>
                  </a:cubicBezTo>
                  <a:cubicBezTo>
                    <a:pt x="216" y="391"/>
                    <a:pt x="221" y="389"/>
                    <a:pt x="223" y="385"/>
                  </a:cubicBezTo>
                  <a:cubicBezTo>
                    <a:pt x="224" y="385"/>
                    <a:pt x="224" y="385"/>
                    <a:pt x="224" y="385"/>
                  </a:cubicBezTo>
                  <a:cubicBezTo>
                    <a:pt x="225" y="380"/>
                    <a:pt x="226" y="375"/>
                    <a:pt x="224" y="371"/>
                  </a:cubicBezTo>
                  <a:cubicBezTo>
                    <a:pt x="219" y="352"/>
                    <a:pt x="207" y="337"/>
                    <a:pt x="190" y="328"/>
                  </a:cubicBezTo>
                  <a:cubicBezTo>
                    <a:pt x="184" y="326"/>
                    <a:pt x="179" y="323"/>
                    <a:pt x="173" y="320"/>
                  </a:cubicBezTo>
                  <a:cubicBezTo>
                    <a:pt x="168" y="315"/>
                    <a:pt x="163" y="310"/>
                    <a:pt x="160" y="303"/>
                  </a:cubicBezTo>
                  <a:cubicBezTo>
                    <a:pt x="130" y="253"/>
                    <a:pt x="100" y="203"/>
                    <a:pt x="78" y="149"/>
                  </a:cubicBezTo>
                  <a:cubicBezTo>
                    <a:pt x="74" y="140"/>
                    <a:pt x="71" y="129"/>
                    <a:pt x="70" y="119"/>
                  </a:cubicBezTo>
                  <a:cubicBezTo>
                    <a:pt x="69" y="108"/>
                    <a:pt x="70" y="97"/>
                    <a:pt x="71" y="87"/>
                  </a:cubicBezTo>
                  <a:cubicBezTo>
                    <a:pt x="72" y="68"/>
                    <a:pt x="71" y="48"/>
                    <a:pt x="66" y="30"/>
                  </a:cubicBezTo>
                  <a:cubicBezTo>
                    <a:pt x="65" y="25"/>
                    <a:pt x="63" y="20"/>
                    <a:pt x="60" y="16"/>
                  </a:cubicBezTo>
                  <a:cubicBezTo>
                    <a:pt x="52" y="2"/>
                    <a:pt x="31" y="0"/>
                    <a:pt x="18" y="10"/>
                  </a:cubicBezTo>
                  <a:cubicBezTo>
                    <a:pt x="8" y="17"/>
                    <a:pt x="2" y="28"/>
                    <a:pt x="1" y="41"/>
                  </a:cubicBezTo>
                  <a:cubicBezTo>
                    <a:pt x="0" y="51"/>
                    <a:pt x="6" y="63"/>
                    <a:pt x="10" y="73"/>
                  </a:cubicBezTo>
                  <a:cubicBezTo>
                    <a:pt x="19" y="104"/>
                    <a:pt x="29" y="135"/>
                    <a:pt x="38" y="166"/>
                  </a:cubicBezTo>
                  <a:close/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íšḻîḍé">
              <a:extLst>
                <a:ext uri="{FF2B5EF4-FFF2-40B4-BE49-F238E27FC236}">
                  <a16:creationId xmlns:a16="http://schemas.microsoft.com/office/drawing/2014/main" id="{56BB8F4C-A4E0-442D-9B5A-F893782E0521}"/>
                </a:ext>
              </a:extLst>
            </p:cNvPr>
            <p:cNvSpPr/>
            <p:nvPr/>
          </p:nvSpPr>
          <p:spPr bwMode="auto">
            <a:xfrm>
              <a:off x="3916363" y="4010026"/>
              <a:ext cx="298450" cy="400050"/>
            </a:xfrm>
            <a:custGeom>
              <a:avLst/>
              <a:gdLst>
                <a:gd name="T0" fmla="*/ 216 w 216"/>
                <a:gd name="T1" fmla="*/ 52 h 292"/>
                <a:gd name="T2" fmla="*/ 207 w 216"/>
                <a:gd name="T3" fmla="*/ 39 h 292"/>
                <a:gd name="T4" fmla="*/ 191 w 216"/>
                <a:gd name="T5" fmla="*/ 30 h 292"/>
                <a:gd name="T6" fmla="*/ 179 w 216"/>
                <a:gd name="T7" fmla="*/ 16 h 292"/>
                <a:gd name="T8" fmla="*/ 162 w 216"/>
                <a:gd name="T9" fmla="*/ 8 h 292"/>
                <a:gd name="T10" fmla="*/ 119 w 216"/>
                <a:gd name="T11" fmla="*/ 0 h 292"/>
                <a:gd name="T12" fmla="*/ 79 w 216"/>
                <a:gd name="T13" fmla="*/ 11 h 292"/>
                <a:gd name="T14" fmla="*/ 72 w 216"/>
                <a:gd name="T15" fmla="*/ 17 h 292"/>
                <a:gd name="T16" fmla="*/ 69 w 216"/>
                <a:gd name="T17" fmla="*/ 27 h 292"/>
                <a:gd name="T18" fmla="*/ 58 w 216"/>
                <a:gd name="T19" fmla="*/ 59 h 292"/>
                <a:gd name="T20" fmla="*/ 38 w 216"/>
                <a:gd name="T21" fmla="*/ 91 h 292"/>
                <a:gd name="T22" fmla="*/ 2 w 216"/>
                <a:gd name="T23" fmla="*/ 118 h 292"/>
                <a:gd name="T24" fmla="*/ 0 w 216"/>
                <a:gd name="T25" fmla="*/ 125 h 292"/>
                <a:gd name="T26" fmla="*/ 8 w 216"/>
                <a:gd name="T27" fmla="*/ 132 h 292"/>
                <a:gd name="T28" fmla="*/ 51 w 216"/>
                <a:gd name="T29" fmla="*/ 173 h 292"/>
                <a:gd name="T30" fmla="*/ 47 w 216"/>
                <a:gd name="T31" fmla="*/ 224 h 292"/>
                <a:gd name="T32" fmla="*/ 41 w 216"/>
                <a:gd name="T33" fmla="*/ 242 h 292"/>
                <a:gd name="T34" fmla="*/ 74 w 216"/>
                <a:gd name="T35" fmla="*/ 255 h 292"/>
                <a:gd name="T36" fmla="*/ 75 w 216"/>
                <a:gd name="T37" fmla="*/ 264 h 292"/>
                <a:gd name="T38" fmla="*/ 95 w 216"/>
                <a:gd name="T39" fmla="*/ 286 h 292"/>
                <a:gd name="T40" fmla="*/ 132 w 216"/>
                <a:gd name="T41" fmla="*/ 292 h 292"/>
                <a:gd name="T42" fmla="*/ 133 w 216"/>
                <a:gd name="T43" fmla="*/ 269 h 292"/>
                <a:gd name="T44" fmla="*/ 132 w 216"/>
                <a:gd name="T45" fmla="*/ 263 h 292"/>
                <a:gd name="T46" fmla="*/ 136 w 216"/>
                <a:gd name="T47" fmla="*/ 258 h 292"/>
                <a:gd name="T48" fmla="*/ 138 w 216"/>
                <a:gd name="T49" fmla="*/ 212 h 292"/>
                <a:gd name="T50" fmla="*/ 113 w 216"/>
                <a:gd name="T51" fmla="*/ 167 h 292"/>
                <a:gd name="T52" fmla="*/ 117 w 216"/>
                <a:gd name="T53" fmla="*/ 144 h 292"/>
                <a:gd name="T54" fmla="*/ 129 w 216"/>
                <a:gd name="T55" fmla="*/ 136 h 292"/>
                <a:gd name="T56" fmla="*/ 145 w 216"/>
                <a:gd name="T57" fmla="*/ 116 h 292"/>
                <a:gd name="T58" fmla="*/ 159 w 216"/>
                <a:gd name="T59" fmla="*/ 86 h 292"/>
                <a:gd name="T60" fmla="*/ 196 w 216"/>
                <a:gd name="T61" fmla="*/ 77 h 292"/>
                <a:gd name="T62" fmla="*/ 216 w 216"/>
                <a:gd name="T63" fmla="*/ 5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292">
                  <a:moveTo>
                    <a:pt x="216" y="52"/>
                  </a:moveTo>
                  <a:cubicBezTo>
                    <a:pt x="216" y="47"/>
                    <a:pt x="212" y="42"/>
                    <a:pt x="207" y="39"/>
                  </a:cubicBezTo>
                  <a:cubicBezTo>
                    <a:pt x="201" y="36"/>
                    <a:pt x="196" y="33"/>
                    <a:pt x="191" y="30"/>
                  </a:cubicBezTo>
                  <a:cubicBezTo>
                    <a:pt x="186" y="26"/>
                    <a:pt x="184" y="20"/>
                    <a:pt x="179" y="16"/>
                  </a:cubicBezTo>
                  <a:cubicBezTo>
                    <a:pt x="174" y="12"/>
                    <a:pt x="168" y="9"/>
                    <a:pt x="162" y="8"/>
                  </a:cubicBezTo>
                  <a:cubicBezTo>
                    <a:pt x="148" y="3"/>
                    <a:pt x="134" y="0"/>
                    <a:pt x="119" y="0"/>
                  </a:cubicBezTo>
                  <a:cubicBezTo>
                    <a:pt x="105" y="0"/>
                    <a:pt x="91" y="3"/>
                    <a:pt x="79" y="11"/>
                  </a:cubicBezTo>
                  <a:cubicBezTo>
                    <a:pt x="76" y="12"/>
                    <a:pt x="74" y="14"/>
                    <a:pt x="72" y="17"/>
                  </a:cubicBezTo>
                  <a:cubicBezTo>
                    <a:pt x="71" y="20"/>
                    <a:pt x="69" y="24"/>
                    <a:pt x="69" y="27"/>
                  </a:cubicBezTo>
                  <a:cubicBezTo>
                    <a:pt x="66" y="38"/>
                    <a:pt x="63" y="49"/>
                    <a:pt x="58" y="59"/>
                  </a:cubicBezTo>
                  <a:cubicBezTo>
                    <a:pt x="54" y="71"/>
                    <a:pt x="49" y="83"/>
                    <a:pt x="38" y="91"/>
                  </a:cubicBezTo>
                  <a:cubicBezTo>
                    <a:pt x="27" y="101"/>
                    <a:pt x="10" y="106"/>
                    <a:pt x="2" y="118"/>
                  </a:cubicBezTo>
                  <a:cubicBezTo>
                    <a:pt x="0" y="120"/>
                    <a:pt x="0" y="123"/>
                    <a:pt x="0" y="125"/>
                  </a:cubicBezTo>
                  <a:cubicBezTo>
                    <a:pt x="2" y="128"/>
                    <a:pt x="5" y="130"/>
                    <a:pt x="8" y="132"/>
                  </a:cubicBezTo>
                  <a:cubicBezTo>
                    <a:pt x="27" y="143"/>
                    <a:pt x="43" y="156"/>
                    <a:pt x="51" y="173"/>
                  </a:cubicBezTo>
                  <a:cubicBezTo>
                    <a:pt x="60" y="189"/>
                    <a:pt x="58" y="209"/>
                    <a:pt x="47" y="224"/>
                  </a:cubicBezTo>
                  <a:cubicBezTo>
                    <a:pt x="43" y="230"/>
                    <a:pt x="37" y="236"/>
                    <a:pt x="41" y="242"/>
                  </a:cubicBezTo>
                  <a:cubicBezTo>
                    <a:pt x="47" y="250"/>
                    <a:pt x="69" y="245"/>
                    <a:pt x="74" y="255"/>
                  </a:cubicBezTo>
                  <a:cubicBezTo>
                    <a:pt x="76" y="258"/>
                    <a:pt x="76" y="261"/>
                    <a:pt x="75" y="264"/>
                  </a:cubicBezTo>
                  <a:cubicBezTo>
                    <a:pt x="75" y="273"/>
                    <a:pt x="84" y="282"/>
                    <a:pt x="95" y="286"/>
                  </a:cubicBezTo>
                  <a:cubicBezTo>
                    <a:pt x="107" y="290"/>
                    <a:pt x="120" y="292"/>
                    <a:pt x="132" y="292"/>
                  </a:cubicBezTo>
                  <a:cubicBezTo>
                    <a:pt x="135" y="285"/>
                    <a:pt x="136" y="276"/>
                    <a:pt x="133" y="269"/>
                  </a:cubicBezTo>
                  <a:cubicBezTo>
                    <a:pt x="132" y="267"/>
                    <a:pt x="132" y="265"/>
                    <a:pt x="132" y="263"/>
                  </a:cubicBezTo>
                  <a:cubicBezTo>
                    <a:pt x="133" y="261"/>
                    <a:pt x="134" y="259"/>
                    <a:pt x="136" y="258"/>
                  </a:cubicBezTo>
                  <a:cubicBezTo>
                    <a:pt x="149" y="245"/>
                    <a:pt x="146" y="227"/>
                    <a:pt x="138" y="212"/>
                  </a:cubicBezTo>
                  <a:cubicBezTo>
                    <a:pt x="130" y="197"/>
                    <a:pt x="118" y="183"/>
                    <a:pt x="113" y="167"/>
                  </a:cubicBezTo>
                  <a:cubicBezTo>
                    <a:pt x="111" y="159"/>
                    <a:pt x="111" y="151"/>
                    <a:pt x="117" y="144"/>
                  </a:cubicBezTo>
                  <a:cubicBezTo>
                    <a:pt x="121" y="141"/>
                    <a:pt x="125" y="138"/>
                    <a:pt x="129" y="136"/>
                  </a:cubicBezTo>
                  <a:cubicBezTo>
                    <a:pt x="136" y="131"/>
                    <a:pt x="142" y="124"/>
                    <a:pt x="145" y="116"/>
                  </a:cubicBezTo>
                  <a:cubicBezTo>
                    <a:pt x="148" y="105"/>
                    <a:pt x="148" y="93"/>
                    <a:pt x="159" y="86"/>
                  </a:cubicBezTo>
                  <a:cubicBezTo>
                    <a:pt x="170" y="79"/>
                    <a:pt x="184" y="81"/>
                    <a:pt x="196" y="77"/>
                  </a:cubicBezTo>
                  <a:cubicBezTo>
                    <a:pt x="205" y="73"/>
                    <a:pt x="215" y="60"/>
                    <a:pt x="216" y="52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Slíḍé">
              <a:extLst>
                <a:ext uri="{FF2B5EF4-FFF2-40B4-BE49-F238E27FC236}">
                  <a16:creationId xmlns:a16="http://schemas.microsoft.com/office/drawing/2014/main" id="{FC73DEAC-4B61-4BB0-9FE0-74D517C29CD5}"/>
                </a:ext>
              </a:extLst>
            </p:cNvPr>
            <p:cNvSpPr/>
            <p:nvPr/>
          </p:nvSpPr>
          <p:spPr bwMode="auto">
            <a:xfrm>
              <a:off x="4592638" y="4019551"/>
              <a:ext cx="182563" cy="182563"/>
            </a:xfrm>
            <a:prstGeom prst="ellipse">
              <a:avLst/>
            </a:pr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îṡ1ídè">
              <a:extLst>
                <a:ext uri="{FF2B5EF4-FFF2-40B4-BE49-F238E27FC236}">
                  <a16:creationId xmlns:a16="http://schemas.microsoft.com/office/drawing/2014/main" id="{76314906-1737-4042-8373-196412164F27}"/>
                </a:ext>
              </a:extLst>
            </p:cNvPr>
            <p:cNvSpPr/>
            <p:nvPr/>
          </p:nvSpPr>
          <p:spPr bwMode="auto">
            <a:xfrm>
              <a:off x="4678363" y="4081463"/>
              <a:ext cx="163513" cy="222250"/>
            </a:xfrm>
            <a:custGeom>
              <a:avLst/>
              <a:gdLst>
                <a:gd name="T0" fmla="*/ 64 w 119"/>
                <a:gd name="T1" fmla="*/ 19 h 162"/>
                <a:gd name="T2" fmla="*/ 119 w 119"/>
                <a:gd name="T3" fmla="*/ 57 h 162"/>
                <a:gd name="T4" fmla="*/ 114 w 119"/>
                <a:gd name="T5" fmla="*/ 76 h 162"/>
                <a:gd name="T6" fmla="*/ 71 w 119"/>
                <a:gd name="T7" fmla="*/ 162 h 162"/>
                <a:gd name="T8" fmla="*/ 65 w 119"/>
                <a:gd name="T9" fmla="*/ 131 h 162"/>
                <a:gd name="T10" fmla="*/ 42 w 119"/>
                <a:gd name="T11" fmla="*/ 107 h 162"/>
                <a:gd name="T12" fmla="*/ 4 w 119"/>
                <a:gd name="T13" fmla="*/ 74 h 162"/>
                <a:gd name="T14" fmla="*/ 1 w 119"/>
                <a:gd name="T15" fmla="*/ 70 h 162"/>
                <a:gd name="T16" fmla="*/ 1 w 119"/>
                <a:gd name="T17" fmla="*/ 63 h 162"/>
                <a:gd name="T18" fmla="*/ 31 w 119"/>
                <a:gd name="T19" fmla="*/ 28 h 162"/>
                <a:gd name="T20" fmla="*/ 46 w 119"/>
                <a:gd name="T21" fmla="*/ 11 h 162"/>
                <a:gd name="T22" fmla="*/ 64 w 119"/>
                <a:gd name="T23" fmla="*/ 1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62">
                  <a:moveTo>
                    <a:pt x="64" y="19"/>
                  </a:moveTo>
                  <a:cubicBezTo>
                    <a:pt x="76" y="39"/>
                    <a:pt x="96" y="53"/>
                    <a:pt x="119" y="5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05" y="107"/>
                    <a:pt x="96" y="140"/>
                    <a:pt x="71" y="162"/>
                  </a:cubicBezTo>
                  <a:cubicBezTo>
                    <a:pt x="74" y="151"/>
                    <a:pt x="71" y="140"/>
                    <a:pt x="65" y="131"/>
                  </a:cubicBezTo>
                  <a:cubicBezTo>
                    <a:pt x="58" y="122"/>
                    <a:pt x="51" y="114"/>
                    <a:pt x="42" y="10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3" y="73"/>
                    <a:pt x="2" y="72"/>
                    <a:pt x="1" y="70"/>
                  </a:cubicBezTo>
                  <a:cubicBezTo>
                    <a:pt x="0" y="68"/>
                    <a:pt x="0" y="66"/>
                    <a:pt x="1" y="63"/>
                  </a:cubicBezTo>
                  <a:cubicBezTo>
                    <a:pt x="6" y="48"/>
                    <a:pt x="20" y="39"/>
                    <a:pt x="31" y="28"/>
                  </a:cubicBezTo>
                  <a:cubicBezTo>
                    <a:pt x="37" y="23"/>
                    <a:pt x="42" y="17"/>
                    <a:pt x="46" y="11"/>
                  </a:cubicBezTo>
                  <a:cubicBezTo>
                    <a:pt x="54" y="0"/>
                    <a:pt x="59" y="11"/>
                    <a:pt x="64" y="19"/>
                  </a:cubicBez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íṡḻiḑé">
              <a:extLst>
                <a:ext uri="{FF2B5EF4-FFF2-40B4-BE49-F238E27FC236}">
                  <a16:creationId xmlns:a16="http://schemas.microsoft.com/office/drawing/2014/main" id="{9C96EED7-1012-4B94-8E00-4FC158658D39}"/>
                </a:ext>
              </a:extLst>
            </p:cNvPr>
            <p:cNvSpPr/>
            <p:nvPr/>
          </p:nvSpPr>
          <p:spPr bwMode="auto">
            <a:xfrm>
              <a:off x="4737101" y="4122738"/>
              <a:ext cx="496888" cy="406400"/>
            </a:xfrm>
            <a:custGeom>
              <a:avLst/>
              <a:gdLst>
                <a:gd name="T0" fmla="*/ 30 w 362"/>
                <a:gd name="T1" fmla="*/ 75 h 297"/>
                <a:gd name="T2" fmla="*/ 28 w 362"/>
                <a:gd name="T3" fmla="*/ 90 h 297"/>
                <a:gd name="T4" fmla="*/ 16 w 362"/>
                <a:gd name="T5" fmla="*/ 96 h 297"/>
                <a:gd name="T6" fmla="*/ 11 w 362"/>
                <a:gd name="T7" fmla="*/ 89 h 297"/>
                <a:gd name="T8" fmla="*/ 3 w 362"/>
                <a:gd name="T9" fmla="*/ 96 h 297"/>
                <a:gd name="T10" fmla="*/ 1 w 362"/>
                <a:gd name="T11" fmla="*/ 111 h 297"/>
                <a:gd name="T12" fmla="*/ 5 w 362"/>
                <a:gd name="T13" fmla="*/ 129 h 297"/>
                <a:gd name="T14" fmla="*/ 2 w 362"/>
                <a:gd name="T15" fmla="*/ 145 h 297"/>
                <a:gd name="T16" fmla="*/ 7 w 362"/>
                <a:gd name="T17" fmla="*/ 151 h 297"/>
                <a:gd name="T18" fmla="*/ 5 w 362"/>
                <a:gd name="T19" fmla="*/ 174 h 297"/>
                <a:gd name="T20" fmla="*/ 57 w 362"/>
                <a:gd name="T21" fmla="*/ 175 h 297"/>
                <a:gd name="T22" fmla="*/ 64 w 362"/>
                <a:gd name="T23" fmla="*/ 200 h 297"/>
                <a:gd name="T24" fmla="*/ 182 w 362"/>
                <a:gd name="T25" fmla="*/ 277 h 297"/>
                <a:gd name="T26" fmla="*/ 178 w 362"/>
                <a:gd name="T27" fmla="*/ 291 h 297"/>
                <a:gd name="T28" fmla="*/ 180 w 362"/>
                <a:gd name="T29" fmla="*/ 293 h 297"/>
                <a:gd name="T30" fmla="*/ 196 w 362"/>
                <a:gd name="T31" fmla="*/ 294 h 297"/>
                <a:gd name="T32" fmla="*/ 210 w 362"/>
                <a:gd name="T33" fmla="*/ 283 h 297"/>
                <a:gd name="T34" fmla="*/ 240 w 362"/>
                <a:gd name="T35" fmla="*/ 275 h 297"/>
                <a:gd name="T36" fmla="*/ 259 w 362"/>
                <a:gd name="T37" fmla="*/ 278 h 297"/>
                <a:gd name="T38" fmla="*/ 313 w 362"/>
                <a:gd name="T39" fmla="*/ 260 h 297"/>
                <a:gd name="T40" fmla="*/ 353 w 362"/>
                <a:gd name="T41" fmla="*/ 247 h 297"/>
                <a:gd name="T42" fmla="*/ 361 w 362"/>
                <a:gd name="T43" fmla="*/ 232 h 297"/>
                <a:gd name="T44" fmla="*/ 355 w 362"/>
                <a:gd name="T45" fmla="*/ 223 h 297"/>
                <a:gd name="T46" fmla="*/ 340 w 362"/>
                <a:gd name="T47" fmla="*/ 195 h 297"/>
                <a:gd name="T48" fmla="*/ 303 w 362"/>
                <a:gd name="T49" fmla="*/ 145 h 297"/>
                <a:gd name="T50" fmla="*/ 265 w 362"/>
                <a:gd name="T51" fmla="*/ 117 h 297"/>
                <a:gd name="T52" fmla="*/ 255 w 362"/>
                <a:gd name="T53" fmla="*/ 111 h 297"/>
                <a:gd name="T54" fmla="*/ 242 w 362"/>
                <a:gd name="T55" fmla="*/ 105 h 297"/>
                <a:gd name="T56" fmla="*/ 227 w 362"/>
                <a:gd name="T57" fmla="*/ 89 h 297"/>
                <a:gd name="T58" fmla="*/ 189 w 362"/>
                <a:gd name="T59" fmla="*/ 62 h 297"/>
                <a:gd name="T60" fmla="*/ 162 w 362"/>
                <a:gd name="T61" fmla="*/ 44 h 297"/>
                <a:gd name="T62" fmla="*/ 147 w 362"/>
                <a:gd name="T63" fmla="*/ 41 h 297"/>
                <a:gd name="T64" fmla="*/ 117 w 362"/>
                <a:gd name="T65" fmla="*/ 24 h 297"/>
                <a:gd name="T66" fmla="*/ 89 w 362"/>
                <a:gd name="T67" fmla="*/ 20 h 297"/>
                <a:gd name="T68" fmla="*/ 61 w 362"/>
                <a:gd name="T69" fmla="*/ 10 h 297"/>
                <a:gd name="T70" fmla="*/ 52 w 362"/>
                <a:gd name="T71" fmla="*/ 4 h 297"/>
                <a:gd name="T72" fmla="*/ 36 w 362"/>
                <a:gd name="T73" fmla="*/ 35 h 297"/>
                <a:gd name="T74" fmla="*/ 30 w 362"/>
                <a:gd name="T75" fmla="*/ 7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297">
                  <a:moveTo>
                    <a:pt x="30" y="75"/>
                  </a:moveTo>
                  <a:cubicBezTo>
                    <a:pt x="31" y="80"/>
                    <a:pt x="30" y="85"/>
                    <a:pt x="28" y="90"/>
                  </a:cubicBezTo>
                  <a:cubicBezTo>
                    <a:pt x="26" y="94"/>
                    <a:pt x="21" y="97"/>
                    <a:pt x="16" y="96"/>
                  </a:cubicBezTo>
                  <a:cubicBezTo>
                    <a:pt x="18" y="93"/>
                    <a:pt x="14" y="89"/>
                    <a:pt x="11" y="89"/>
                  </a:cubicBezTo>
                  <a:cubicBezTo>
                    <a:pt x="7" y="90"/>
                    <a:pt x="4" y="93"/>
                    <a:pt x="3" y="96"/>
                  </a:cubicBezTo>
                  <a:cubicBezTo>
                    <a:pt x="1" y="100"/>
                    <a:pt x="0" y="106"/>
                    <a:pt x="1" y="111"/>
                  </a:cubicBezTo>
                  <a:cubicBezTo>
                    <a:pt x="2" y="117"/>
                    <a:pt x="5" y="123"/>
                    <a:pt x="5" y="129"/>
                  </a:cubicBezTo>
                  <a:cubicBezTo>
                    <a:pt x="4" y="135"/>
                    <a:pt x="0" y="140"/>
                    <a:pt x="2" y="145"/>
                  </a:cubicBezTo>
                  <a:cubicBezTo>
                    <a:pt x="3" y="147"/>
                    <a:pt x="5" y="149"/>
                    <a:pt x="7" y="151"/>
                  </a:cubicBezTo>
                  <a:cubicBezTo>
                    <a:pt x="13" y="158"/>
                    <a:pt x="12" y="168"/>
                    <a:pt x="5" y="174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5" y="183"/>
                    <a:pt x="59" y="192"/>
                    <a:pt x="64" y="200"/>
                  </a:cubicBezTo>
                  <a:cubicBezTo>
                    <a:pt x="89" y="243"/>
                    <a:pt x="133" y="272"/>
                    <a:pt x="182" y="277"/>
                  </a:cubicBezTo>
                  <a:cubicBezTo>
                    <a:pt x="177" y="280"/>
                    <a:pt x="175" y="287"/>
                    <a:pt x="178" y="291"/>
                  </a:cubicBezTo>
                  <a:cubicBezTo>
                    <a:pt x="179" y="292"/>
                    <a:pt x="179" y="293"/>
                    <a:pt x="180" y="293"/>
                  </a:cubicBezTo>
                  <a:cubicBezTo>
                    <a:pt x="184" y="297"/>
                    <a:pt x="191" y="297"/>
                    <a:pt x="196" y="294"/>
                  </a:cubicBezTo>
                  <a:cubicBezTo>
                    <a:pt x="201" y="291"/>
                    <a:pt x="206" y="287"/>
                    <a:pt x="210" y="283"/>
                  </a:cubicBezTo>
                  <a:cubicBezTo>
                    <a:pt x="219" y="277"/>
                    <a:pt x="229" y="274"/>
                    <a:pt x="240" y="275"/>
                  </a:cubicBezTo>
                  <a:cubicBezTo>
                    <a:pt x="246" y="276"/>
                    <a:pt x="253" y="278"/>
                    <a:pt x="259" y="278"/>
                  </a:cubicBezTo>
                  <a:cubicBezTo>
                    <a:pt x="278" y="279"/>
                    <a:pt x="295" y="266"/>
                    <a:pt x="313" y="260"/>
                  </a:cubicBezTo>
                  <a:cubicBezTo>
                    <a:pt x="327" y="256"/>
                    <a:pt x="342" y="256"/>
                    <a:pt x="353" y="247"/>
                  </a:cubicBezTo>
                  <a:cubicBezTo>
                    <a:pt x="358" y="244"/>
                    <a:pt x="362" y="238"/>
                    <a:pt x="361" y="232"/>
                  </a:cubicBezTo>
                  <a:cubicBezTo>
                    <a:pt x="359" y="229"/>
                    <a:pt x="357" y="226"/>
                    <a:pt x="355" y="223"/>
                  </a:cubicBezTo>
                  <a:cubicBezTo>
                    <a:pt x="348" y="215"/>
                    <a:pt x="345" y="204"/>
                    <a:pt x="340" y="195"/>
                  </a:cubicBezTo>
                  <a:cubicBezTo>
                    <a:pt x="331" y="176"/>
                    <a:pt x="318" y="159"/>
                    <a:pt x="303" y="145"/>
                  </a:cubicBezTo>
                  <a:cubicBezTo>
                    <a:pt x="291" y="135"/>
                    <a:pt x="278" y="125"/>
                    <a:pt x="265" y="117"/>
                  </a:cubicBezTo>
                  <a:cubicBezTo>
                    <a:pt x="262" y="114"/>
                    <a:pt x="259" y="112"/>
                    <a:pt x="255" y="111"/>
                  </a:cubicBezTo>
                  <a:cubicBezTo>
                    <a:pt x="251" y="109"/>
                    <a:pt x="246" y="107"/>
                    <a:pt x="242" y="105"/>
                  </a:cubicBezTo>
                  <a:cubicBezTo>
                    <a:pt x="235" y="101"/>
                    <a:pt x="232" y="94"/>
                    <a:pt x="227" y="89"/>
                  </a:cubicBezTo>
                  <a:cubicBezTo>
                    <a:pt x="217" y="77"/>
                    <a:pt x="201" y="71"/>
                    <a:pt x="189" y="62"/>
                  </a:cubicBezTo>
                  <a:cubicBezTo>
                    <a:pt x="180" y="56"/>
                    <a:pt x="173" y="47"/>
                    <a:pt x="162" y="44"/>
                  </a:cubicBezTo>
                  <a:cubicBezTo>
                    <a:pt x="157" y="43"/>
                    <a:pt x="152" y="43"/>
                    <a:pt x="147" y="41"/>
                  </a:cubicBezTo>
                  <a:cubicBezTo>
                    <a:pt x="136" y="38"/>
                    <a:pt x="128" y="28"/>
                    <a:pt x="117" y="24"/>
                  </a:cubicBezTo>
                  <a:cubicBezTo>
                    <a:pt x="108" y="21"/>
                    <a:pt x="99" y="22"/>
                    <a:pt x="89" y="20"/>
                  </a:cubicBezTo>
                  <a:cubicBezTo>
                    <a:pt x="79" y="19"/>
                    <a:pt x="70" y="15"/>
                    <a:pt x="61" y="10"/>
                  </a:cubicBezTo>
                  <a:cubicBezTo>
                    <a:pt x="58" y="7"/>
                    <a:pt x="55" y="6"/>
                    <a:pt x="52" y="4"/>
                  </a:cubicBezTo>
                  <a:cubicBezTo>
                    <a:pt x="38" y="0"/>
                    <a:pt x="37" y="26"/>
                    <a:pt x="36" y="35"/>
                  </a:cubicBezTo>
                  <a:cubicBezTo>
                    <a:pt x="34" y="48"/>
                    <a:pt x="30" y="61"/>
                    <a:pt x="30" y="75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ïŝlïḑé">
              <a:extLst>
                <a:ext uri="{FF2B5EF4-FFF2-40B4-BE49-F238E27FC236}">
                  <a16:creationId xmlns:a16="http://schemas.microsoft.com/office/drawing/2014/main" id="{29096819-8BE7-4E37-9912-36731C49CFB0}"/>
                </a:ext>
              </a:extLst>
            </p:cNvPr>
            <p:cNvSpPr/>
            <p:nvPr/>
          </p:nvSpPr>
          <p:spPr bwMode="auto">
            <a:xfrm>
              <a:off x="4532313" y="4284663"/>
              <a:ext cx="393700" cy="519113"/>
            </a:xfrm>
            <a:custGeom>
              <a:avLst/>
              <a:gdLst>
                <a:gd name="T0" fmla="*/ 193 w 287"/>
                <a:gd name="T1" fmla="*/ 43 h 378"/>
                <a:gd name="T2" fmla="*/ 182 w 287"/>
                <a:gd name="T3" fmla="*/ 117 h 378"/>
                <a:gd name="T4" fmla="*/ 186 w 287"/>
                <a:gd name="T5" fmla="*/ 133 h 378"/>
                <a:gd name="T6" fmla="*/ 171 w 287"/>
                <a:gd name="T7" fmla="*/ 174 h 378"/>
                <a:gd name="T8" fmla="*/ 99 w 287"/>
                <a:gd name="T9" fmla="*/ 279 h 378"/>
                <a:gd name="T10" fmla="*/ 89 w 287"/>
                <a:gd name="T11" fmla="*/ 292 h 378"/>
                <a:gd name="T12" fmla="*/ 36 w 287"/>
                <a:gd name="T13" fmla="*/ 306 h 378"/>
                <a:gd name="T14" fmla="*/ 1 w 287"/>
                <a:gd name="T15" fmla="*/ 322 h 378"/>
                <a:gd name="T16" fmla="*/ 1 w 287"/>
                <a:gd name="T17" fmla="*/ 325 h 378"/>
                <a:gd name="T18" fmla="*/ 27 w 287"/>
                <a:gd name="T19" fmla="*/ 337 h 378"/>
                <a:gd name="T20" fmla="*/ 24 w 287"/>
                <a:gd name="T21" fmla="*/ 345 h 378"/>
                <a:gd name="T22" fmla="*/ 15 w 287"/>
                <a:gd name="T23" fmla="*/ 355 h 378"/>
                <a:gd name="T24" fmla="*/ 16 w 287"/>
                <a:gd name="T25" fmla="*/ 362 h 378"/>
                <a:gd name="T26" fmla="*/ 28 w 287"/>
                <a:gd name="T27" fmla="*/ 370 h 378"/>
                <a:gd name="T28" fmla="*/ 99 w 287"/>
                <a:gd name="T29" fmla="*/ 346 h 378"/>
                <a:gd name="T30" fmla="*/ 149 w 287"/>
                <a:gd name="T31" fmla="*/ 287 h 378"/>
                <a:gd name="T32" fmla="*/ 181 w 287"/>
                <a:gd name="T33" fmla="*/ 258 h 378"/>
                <a:gd name="T34" fmla="*/ 233 w 287"/>
                <a:gd name="T35" fmla="*/ 190 h 378"/>
                <a:gd name="T36" fmla="*/ 245 w 287"/>
                <a:gd name="T37" fmla="*/ 167 h 378"/>
                <a:gd name="T38" fmla="*/ 248 w 287"/>
                <a:gd name="T39" fmla="*/ 142 h 378"/>
                <a:gd name="T40" fmla="*/ 265 w 287"/>
                <a:gd name="T41" fmla="*/ 114 h 378"/>
                <a:gd name="T42" fmla="*/ 285 w 287"/>
                <a:gd name="T43" fmla="*/ 53 h 378"/>
                <a:gd name="T44" fmla="*/ 249 w 287"/>
                <a:gd name="T45" fmla="*/ 3 h 378"/>
                <a:gd name="T46" fmla="*/ 229 w 287"/>
                <a:gd name="T47" fmla="*/ 2 h 378"/>
                <a:gd name="T48" fmla="*/ 209 w 287"/>
                <a:gd name="T49" fmla="*/ 18 h 378"/>
                <a:gd name="T50" fmla="*/ 196 w 287"/>
                <a:gd name="T51" fmla="*/ 33 h 378"/>
                <a:gd name="T52" fmla="*/ 188 w 287"/>
                <a:gd name="T53" fmla="*/ 45 h 378"/>
                <a:gd name="T54" fmla="*/ 190 w 287"/>
                <a:gd name="T55" fmla="*/ 5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7" h="378">
                  <a:moveTo>
                    <a:pt x="193" y="43"/>
                  </a:moveTo>
                  <a:cubicBezTo>
                    <a:pt x="195" y="68"/>
                    <a:pt x="176" y="92"/>
                    <a:pt x="182" y="117"/>
                  </a:cubicBezTo>
                  <a:cubicBezTo>
                    <a:pt x="183" y="123"/>
                    <a:pt x="185" y="128"/>
                    <a:pt x="186" y="133"/>
                  </a:cubicBezTo>
                  <a:cubicBezTo>
                    <a:pt x="188" y="148"/>
                    <a:pt x="179" y="161"/>
                    <a:pt x="171" y="174"/>
                  </a:cubicBezTo>
                  <a:cubicBezTo>
                    <a:pt x="99" y="279"/>
                    <a:pt x="99" y="279"/>
                    <a:pt x="99" y="279"/>
                  </a:cubicBezTo>
                  <a:cubicBezTo>
                    <a:pt x="96" y="284"/>
                    <a:pt x="93" y="288"/>
                    <a:pt x="89" y="292"/>
                  </a:cubicBezTo>
                  <a:cubicBezTo>
                    <a:pt x="75" y="304"/>
                    <a:pt x="55" y="303"/>
                    <a:pt x="36" y="306"/>
                  </a:cubicBezTo>
                  <a:cubicBezTo>
                    <a:pt x="24" y="309"/>
                    <a:pt x="12" y="314"/>
                    <a:pt x="1" y="322"/>
                  </a:cubicBezTo>
                  <a:cubicBezTo>
                    <a:pt x="0" y="323"/>
                    <a:pt x="0" y="324"/>
                    <a:pt x="1" y="325"/>
                  </a:cubicBezTo>
                  <a:cubicBezTo>
                    <a:pt x="7" y="333"/>
                    <a:pt x="17" y="338"/>
                    <a:pt x="27" y="337"/>
                  </a:cubicBezTo>
                  <a:cubicBezTo>
                    <a:pt x="29" y="340"/>
                    <a:pt x="27" y="343"/>
                    <a:pt x="24" y="345"/>
                  </a:cubicBezTo>
                  <a:cubicBezTo>
                    <a:pt x="20" y="348"/>
                    <a:pt x="15" y="349"/>
                    <a:pt x="15" y="355"/>
                  </a:cubicBezTo>
                  <a:cubicBezTo>
                    <a:pt x="14" y="357"/>
                    <a:pt x="15" y="360"/>
                    <a:pt x="16" y="362"/>
                  </a:cubicBezTo>
                  <a:cubicBezTo>
                    <a:pt x="19" y="366"/>
                    <a:pt x="23" y="369"/>
                    <a:pt x="28" y="370"/>
                  </a:cubicBezTo>
                  <a:cubicBezTo>
                    <a:pt x="53" y="378"/>
                    <a:pt x="80" y="365"/>
                    <a:pt x="99" y="346"/>
                  </a:cubicBezTo>
                  <a:cubicBezTo>
                    <a:pt x="117" y="328"/>
                    <a:pt x="131" y="305"/>
                    <a:pt x="149" y="287"/>
                  </a:cubicBezTo>
                  <a:cubicBezTo>
                    <a:pt x="159" y="277"/>
                    <a:pt x="171" y="268"/>
                    <a:pt x="181" y="258"/>
                  </a:cubicBezTo>
                  <a:cubicBezTo>
                    <a:pt x="202" y="238"/>
                    <a:pt x="218" y="214"/>
                    <a:pt x="233" y="190"/>
                  </a:cubicBezTo>
                  <a:cubicBezTo>
                    <a:pt x="239" y="183"/>
                    <a:pt x="242" y="175"/>
                    <a:pt x="245" y="167"/>
                  </a:cubicBezTo>
                  <a:cubicBezTo>
                    <a:pt x="247" y="159"/>
                    <a:pt x="246" y="150"/>
                    <a:pt x="248" y="142"/>
                  </a:cubicBezTo>
                  <a:cubicBezTo>
                    <a:pt x="251" y="131"/>
                    <a:pt x="259" y="123"/>
                    <a:pt x="265" y="114"/>
                  </a:cubicBezTo>
                  <a:cubicBezTo>
                    <a:pt x="278" y="96"/>
                    <a:pt x="287" y="75"/>
                    <a:pt x="285" y="53"/>
                  </a:cubicBezTo>
                  <a:cubicBezTo>
                    <a:pt x="283" y="31"/>
                    <a:pt x="270" y="10"/>
                    <a:pt x="249" y="3"/>
                  </a:cubicBezTo>
                  <a:cubicBezTo>
                    <a:pt x="243" y="0"/>
                    <a:pt x="236" y="0"/>
                    <a:pt x="229" y="2"/>
                  </a:cubicBezTo>
                  <a:cubicBezTo>
                    <a:pt x="221" y="4"/>
                    <a:pt x="215" y="11"/>
                    <a:pt x="209" y="18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2" y="37"/>
                    <a:pt x="189" y="41"/>
                    <a:pt x="188" y="45"/>
                  </a:cubicBezTo>
                  <a:cubicBezTo>
                    <a:pt x="186" y="50"/>
                    <a:pt x="187" y="55"/>
                    <a:pt x="190" y="59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íṥlíďe">
              <a:extLst>
                <a:ext uri="{FF2B5EF4-FFF2-40B4-BE49-F238E27FC236}">
                  <a16:creationId xmlns:a16="http://schemas.microsoft.com/office/drawing/2014/main" id="{08A2BCC0-DDA6-4559-9467-910DDDBEC839}"/>
                </a:ext>
              </a:extLst>
            </p:cNvPr>
            <p:cNvSpPr/>
            <p:nvPr/>
          </p:nvSpPr>
          <p:spPr bwMode="auto">
            <a:xfrm>
              <a:off x="4781551" y="4200526"/>
              <a:ext cx="158750" cy="171450"/>
            </a:xfrm>
            <a:custGeom>
              <a:avLst/>
              <a:gdLst>
                <a:gd name="T0" fmla="*/ 47 w 115"/>
                <a:gd name="T1" fmla="*/ 1 h 125"/>
                <a:gd name="T2" fmla="*/ 21 w 115"/>
                <a:gd name="T3" fmla="*/ 9 h 125"/>
                <a:gd name="T4" fmla="*/ 14 w 115"/>
                <a:gd name="T5" fmla="*/ 20 h 125"/>
                <a:gd name="T6" fmla="*/ 1 w 115"/>
                <a:gd name="T7" fmla="*/ 61 h 125"/>
                <a:gd name="T8" fmla="*/ 6 w 115"/>
                <a:gd name="T9" fmla="*/ 96 h 125"/>
                <a:gd name="T10" fmla="*/ 3 w 115"/>
                <a:gd name="T11" fmla="*/ 125 h 125"/>
                <a:gd name="T12" fmla="*/ 40 w 115"/>
                <a:gd name="T13" fmla="*/ 111 h 125"/>
                <a:gd name="T14" fmla="*/ 62 w 115"/>
                <a:gd name="T15" fmla="*/ 99 h 125"/>
                <a:gd name="T16" fmla="*/ 103 w 115"/>
                <a:gd name="T17" fmla="*/ 107 h 125"/>
                <a:gd name="T18" fmla="*/ 99 w 115"/>
                <a:gd name="T19" fmla="*/ 79 h 125"/>
                <a:gd name="T20" fmla="*/ 100 w 115"/>
                <a:gd name="T21" fmla="*/ 70 h 125"/>
                <a:gd name="T22" fmla="*/ 106 w 115"/>
                <a:gd name="T23" fmla="*/ 61 h 125"/>
                <a:gd name="T24" fmla="*/ 103 w 115"/>
                <a:gd name="T25" fmla="*/ 18 h 125"/>
                <a:gd name="T26" fmla="*/ 64 w 115"/>
                <a:gd name="T27" fmla="*/ 1 h 125"/>
                <a:gd name="T28" fmla="*/ 37 w 115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25">
                  <a:moveTo>
                    <a:pt x="47" y="1"/>
                  </a:moveTo>
                  <a:cubicBezTo>
                    <a:pt x="38" y="2"/>
                    <a:pt x="27" y="3"/>
                    <a:pt x="21" y="9"/>
                  </a:cubicBezTo>
                  <a:cubicBezTo>
                    <a:pt x="18" y="12"/>
                    <a:pt x="16" y="16"/>
                    <a:pt x="14" y="20"/>
                  </a:cubicBezTo>
                  <a:cubicBezTo>
                    <a:pt x="7" y="33"/>
                    <a:pt x="1" y="46"/>
                    <a:pt x="1" y="61"/>
                  </a:cubicBezTo>
                  <a:cubicBezTo>
                    <a:pt x="0" y="73"/>
                    <a:pt x="4" y="84"/>
                    <a:pt x="6" y="96"/>
                  </a:cubicBezTo>
                  <a:cubicBezTo>
                    <a:pt x="7" y="106"/>
                    <a:pt x="3" y="115"/>
                    <a:pt x="3" y="125"/>
                  </a:cubicBezTo>
                  <a:cubicBezTo>
                    <a:pt x="16" y="122"/>
                    <a:pt x="28" y="117"/>
                    <a:pt x="40" y="111"/>
                  </a:cubicBezTo>
                  <a:cubicBezTo>
                    <a:pt x="47" y="106"/>
                    <a:pt x="55" y="102"/>
                    <a:pt x="62" y="99"/>
                  </a:cubicBezTo>
                  <a:cubicBezTo>
                    <a:pt x="74" y="95"/>
                    <a:pt x="93" y="102"/>
                    <a:pt x="103" y="107"/>
                  </a:cubicBezTo>
                  <a:cubicBezTo>
                    <a:pt x="104" y="100"/>
                    <a:pt x="98" y="87"/>
                    <a:pt x="99" y="79"/>
                  </a:cubicBezTo>
                  <a:cubicBezTo>
                    <a:pt x="99" y="76"/>
                    <a:pt x="99" y="73"/>
                    <a:pt x="100" y="70"/>
                  </a:cubicBezTo>
                  <a:cubicBezTo>
                    <a:pt x="102" y="67"/>
                    <a:pt x="104" y="64"/>
                    <a:pt x="106" y="61"/>
                  </a:cubicBezTo>
                  <a:cubicBezTo>
                    <a:pt x="115" y="47"/>
                    <a:pt x="113" y="30"/>
                    <a:pt x="103" y="18"/>
                  </a:cubicBezTo>
                  <a:cubicBezTo>
                    <a:pt x="93" y="7"/>
                    <a:pt x="78" y="3"/>
                    <a:pt x="64" y="1"/>
                  </a:cubicBezTo>
                  <a:cubicBezTo>
                    <a:pt x="55" y="0"/>
                    <a:pt x="46" y="0"/>
                    <a:pt x="37" y="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šḻiḋê">
              <a:extLst>
                <a:ext uri="{FF2B5EF4-FFF2-40B4-BE49-F238E27FC236}">
                  <a16:creationId xmlns:a16="http://schemas.microsoft.com/office/drawing/2014/main" id="{02B0C836-7CEA-4198-8105-4391FD9B1390}"/>
                </a:ext>
              </a:extLst>
            </p:cNvPr>
            <p:cNvSpPr/>
            <p:nvPr/>
          </p:nvSpPr>
          <p:spPr bwMode="auto">
            <a:xfrm>
              <a:off x="4541838" y="3940176"/>
              <a:ext cx="260350" cy="200025"/>
            </a:xfrm>
            <a:custGeom>
              <a:avLst/>
              <a:gdLst>
                <a:gd name="T0" fmla="*/ 16 w 190"/>
                <a:gd name="T1" fmla="*/ 57 h 145"/>
                <a:gd name="T2" fmla="*/ 15 w 190"/>
                <a:gd name="T3" fmla="*/ 44 h 145"/>
                <a:gd name="T4" fmla="*/ 42 w 190"/>
                <a:gd name="T5" fmla="*/ 29 h 145"/>
                <a:gd name="T6" fmla="*/ 65 w 190"/>
                <a:gd name="T7" fmla="*/ 5 h 145"/>
                <a:gd name="T8" fmla="*/ 103 w 190"/>
                <a:gd name="T9" fmla="*/ 14 h 145"/>
                <a:gd name="T10" fmla="*/ 146 w 190"/>
                <a:gd name="T11" fmla="*/ 28 h 145"/>
                <a:gd name="T12" fmla="*/ 153 w 190"/>
                <a:gd name="T13" fmla="*/ 29 h 145"/>
                <a:gd name="T14" fmla="*/ 165 w 190"/>
                <a:gd name="T15" fmla="*/ 50 h 145"/>
                <a:gd name="T16" fmla="*/ 170 w 190"/>
                <a:gd name="T17" fmla="*/ 76 h 145"/>
                <a:gd name="T18" fmla="*/ 181 w 190"/>
                <a:gd name="T19" fmla="*/ 92 h 145"/>
                <a:gd name="T20" fmla="*/ 190 w 190"/>
                <a:gd name="T21" fmla="*/ 145 h 145"/>
                <a:gd name="T22" fmla="*/ 168 w 190"/>
                <a:gd name="T23" fmla="*/ 126 h 145"/>
                <a:gd name="T24" fmla="*/ 161 w 190"/>
                <a:gd name="T25" fmla="*/ 123 h 145"/>
                <a:gd name="T26" fmla="*/ 159 w 190"/>
                <a:gd name="T27" fmla="*/ 129 h 145"/>
                <a:gd name="T28" fmla="*/ 144 w 190"/>
                <a:gd name="T29" fmla="*/ 135 h 145"/>
                <a:gd name="T30" fmla="*/ 144 w 190"/>
                <a:gd name="T31" fmla="*/ 135 h 145"/>
                <a:gd name="T32" fmla="*/ 130 w 190"/>
                <a:gd name="T33" fmla="*/ 122 h 145"/>
                <a:gd name="T34" fmla="*/ 96 w 190"/>
                <a:gd name="T35" fmla="*/ 97 h 145"/>
                <a:gd name="T36" fmla="*/ 60 w 190"/>
                <a:gd name="T37" fmla="*/ 99 h 145"/>
                <a:gd name="T38" fmla="*/ 31 w 190"/>
                <a:gd name="T39" fmla="*/ 118 h 145"/>
                <a:gd name="T40" fmla="*/ 0 w 190"/>
                <a:gd name="T41" fmla="*/ 75 h 145"/>
                <a:gd name="T42" fmla="*/ 4 w 190"/>
                <a:gd name="T43" fmla="*/ 56 h 145"/>
                <a:gd name="T44" fmla="*/ 16 w 190"/>
                <a:gd name="T45" fmla="*/ 5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145">
                  <a:moveTo>
                    <a:pt x="16" y="57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25" y="47"/>
                    <a:pt x="35" y="38"/>
                    <a:pt x="42" y="29"/>
                  </a:cubicBezTo>
                  <a:cubicBezTo>
                    <a:pt x="49" y="20"/>
                    <a:pt x="55" y="9"/>
                    <a:pt x="65" y="5"/>
                  </a:cubicBezTo>
                  <a:cubicBezTo>
                    <a:pt x="77" y="0"/>
                    <a:pt x="91" y="8"/>
                    <a:pt x="103" y="14"/>
                  </a:cubicBezTo>
                  <a:cubicBezTo>
                    <a:pt x="116" y="21"/>
                    <a:pt x="130" y="26"/>
                    <a:pt x="146" y="28"/>
                  </a:cubicBezTo>
                  <a:cubicBezTo>
                    <a:pt x="148" y="28"/>
                    <a:pt x="150" y="29"/>
                    <a:pt x="153" y="29"/>
                  </a:cubicBezTo>
                  <a:cubicBezTo>
                    <a:pt x="160" y="32"/>
                    <a:pt x="164" y="42"/>
                    <a:pt x="165" y="50"/>
                  </a:cubicBezTo>
                  <a:cubicBezTo>
                    <a:pt x="166" y="59"/>
                    <a:pt x="166" y="69"/>
                    <a:pt x="170" y="76"/>
                  </a:cubicBezTo>
                  <a:cubicBezTo>
                    <a:pt x="173" y="82"/>
                    <a:pt x="178" y="87"/>
                    <a:pt x="181" y="92"/>
                  </a:cubicBezTo>
                  <a:cubicBezTo>
                    <a:pt x="189" y="108"/>
                    <a:pt x="181" y="130"/>
                    <a:pt x="190" y="145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6" y="124"/>
                    <a:pt x="163" y="122"/>
                    <a:pt x="161" y="123"/>
                  </a:cubicBezTo>
                  <a:cubicBezTo>
                    <a:pt x="159" y="125"/>
                    <a:pt x="160" y="127"/>
                    <a:pt x="159" y="129"/>
                  </a:cubicBezTo>
                  <a:cubicBezTo>
                    <a:pt x="156" y="135"/>
                    <a:pt x="150" y="138"/>
                    <a:pt x="144" y="13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38" y="132"/>
                    <a:pt x="134" y="128"/>
                    <a:pt x="130" y="122"/>
                  </a:cubicBezTo>
                  <a:cubicBezTo>
                    <a:pt x="121" y="111"/>
                    <a:pt x="110" y="102"/>
                    <a:pt x="96" y="97"/>
                  </a:cubicBezTo>
                  <a:cubicBezTo>
                    <a:pt x="85" y="92"/>
                    <a:pt x="72" y="93"/>
                    <a:pt x="60" y="99"/>
                  </a:cubicBezTo>
                  <a:cubicBezTo>
                    <a:pt x="50" y="105"/>
                    <a:pt x="43" y="118"/>
                    <a:pt x="31" y="118"/>
                  </a:cubicBezTo>
                  <a:cubicBezTo>
                    <a:pt x="14" y="119"/>
                    <a:pt x="7" y="88"/>
                    <a:pt x="0" y="75"/>
                  </a:cubicBezTo>
                  <a:cubicBezTo>
                    <a:pt x="5" y="71"/>
                    <a:pt x="7" y="63"/>
                    <a:pt x="4" y="56"/>
                  </a:cubicBezTo>
                  <a:cubicBezTo>
                    <a:pt x="5" y="56"/>
                    <a:pt x="16" y="55"/>
                    <a:pt x="16" y="57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îśľîďè">
              <a:extLst>
                <a:ext uri="{FF2B5EF4-FFF2-40B4-BE49-F238E27FC236}">
                  <a16:creationId xmlns:a16="http://schemas.microsoft.com/office/drawing/2014/main" id="{DE22D078-0BCC-4E32-9EE9-8FC6CBD7289E}"/>
                </a:ext>
              </a:extLst>
            </p:cNvPr>
            <p:cNvSpPr/>
            <p:nvPr/>
          </p:nvSpPr>
          <p:spPr bwMode="auto">
            <a:xfrm>
              <a:off x="6650038" y="5505451"/>
              <a:ext cx="141288" cy="112713"/>
            </a:xfrm>
            <a:custGeom>
              <a:avLst/>
              <a:gdLst>
                <a:gd name="T0" fmla="*/ 44 w 103"/>
                <a:gd name="T1" fmla="*/ 74 h 82"/>
                <a:gd name="T2" fmla="*/ 10 w 103"/>
                <a:gd name="T3" fmla="*/ 62 h 82"/>
                <a:gd name="T4" fmla="*/ 8 w 103"/>
                <a:gd name="T5" fmla="*/ 39 h 82"/>
                <a:gd name="T6" fmla="*/ 22 w 103"/>
                <a:gd name="T7" fmla="*/ 32 h 82"/>
                <a:gd name="T8" fmla="*/ 28 w 103"/>
                <a:gd name="T9" fmla="*/ 30 h 82"/>
                <a:gd name="T10" fmla="*/ 34 w 103"/>
                <a:gd name="T11" fmla="*/ 25 h 82"/>
                <a:gd name="T12" fmla="*/ 38 w 103"/>
                <a:gd name="T13" fmla="*/ 11 h 82"/>
                <a:gd name="T14" fmla="*/ 86 w 103"/>
                <a:gd name="T15" fmla="*/ 11 h 82"/>
                <a:gd name="T16" fmla="*/ 90 w 103"/>
                <a:gd name="T17" fmla="*/ 18 h 82"/>
                <a:gd name="T18" fmla="*/ 95 w 103"/>
                <a:gd name="T19" fmla="*/ 42 h 82"/>
                <a:gd name="T20" fmla="*/ 100 w 103"/>
                <a:gd name="T21" fmla="*/ 68 h 82"/>
                <a:gd name="T22" fmla="*/ 44 w 103"/>
                <a:gd name="T23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2">
                  <a:moveTo>
                    <a:pt x="44" y="74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0" y="54"/>
                    <a:pt x="3" y="45"/>
                    <a:pt x="8" y="39"/>
                  </a:cubicBezTo>
                  <a:cubicBezTo>
                    <a:pt x="11" y="35"/>
                    <a:pt x="16" y="32"/>
                    <a:pt x="22" y="32"/>
                  </a:cubicBezTo>
                  <a:cubicBezTo>
                    <a:pt x="24" y="32"/>
                    <a:pt x="26" y="31"/>
                    <a:pt x="28" y="30"/>
                  </a:cubicBezTo>
                  <a:cubicBezTo>
                    <a:pt x="31" y="28"/>
                    <a:pt x="32" y="27"/>
                    <a:pt x="34" y="25"/>
                  </a:cubicBezTo>
                  <a:cubicBezTo>
                    <a:pt x="36" y="21"/>
                    <a:pt x="38" y="16"/>
                    <a:pt x="38" y="11"/>
                  </a:cubicBezTo>
                  <a:cubicBezTo>
                    <a:pt x="38" y="11"/>
                    <a:pt x="76" y="0"/>
                    <a:pt x="86" y="11"/>
                  </a:cubicBezTo>
                  <a:cubicBezTo>
                    <a:pt x="88" y="13"/>
                    <a:pt x="89" y="16"/>
                    <a:pt x="90" y="18"/>
                  </a:cubicBezTo>
                  <a:cubicBezTo>
                    <a:pt x="94" y="26"/>
                    <a:pt x="95" y="34"/>
                    <a:pt x="95" y="42"/>
                  </a:cubicBezTo>
                  <a:cubicBezTo>
                    <a:pt x="95" y="42"/>
                    <a:pt x="97" y="54"/>
                    <a:pt x="100" y="68"/>
                  </a:cubicBezTo>
                  <a:cubicBezTo>
                    <a:pt x="103" y="82"/>
                    <a:pt x="44" y="74"/>
                    <a:pt x="44" y="74"/>
                  </a:cubicBezTo>
                </a:path>
              </a:pathLst>
            </a:custGeom>
            <a:solidFill>
              <a:srgbClr val="2D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îṡľïḑe">
              <a:extLst>
                <a:ext uri="{FF2B5EF4-FFF2-40B4-BE49-F238E27FC236}">
                  <a16:creationId xmlns:a16="http://schemas.microsoft.com/office/drawing/2014/main" id="{75F73CE5-637E-47BD-8418-ECB23F93841D}"/>
                </a:ext>
              </a:extLst>
            </p:cNvPr>
            <p:cNvSpPr/>
            <p:nvPr/>
          </p:nvSpPr>
          <p:spPr bwMode="auto">
            <a:xfrm>
              <a:off x="6881813" y="5481638"/>
              <a:ext cx="141288" cy="112713"/>
            </a:xfrm>
            <a:custGeom>
              <a:avLst/>
              <a:gdLst>
                <a:gd name="T0" fmla="*/ 44 w 103"/>
                <a:gd name="T1" fmla="*/ 74 h 82"/>
                <a:gd name="T2" fmla="*/ 9 w 103"/>
                <a:gd name="T3" fmla="*/ 62 h 82"/>
                <a:gd name="T4" fmla="*/ 8 w 103"/>
                <a:gd name="T5" fmla="*/ 39 h 82"/>
                <a:gd name="T6" fmla="*/ 21 w 103"/>
                <a:gd name="T7" fmla="*/ 32 h 82"/>
                <a:gd name="T8" fmla="*/ 25 w 103"/>
                <a:gd name="T9" fmla="*/ 31 h 82"/>
                <a:gd name="T10" fmla="*/ 28 w 103"/>
                <a:gd name="T11" fmla="*/ 30 h 82"/>
                <a:gd name="T12" fmla="*/ 37 w 103"/>
                <a:gd name="T13" fmla="*/ 11 h 82"/>
                <a:gd name="T14" fmla="*/ 85 w 103"/>
                <a:gd name="T15" fmla="*/ 11 h 82"/>
                <a:gd name="T16" fmla="*/ 89 w 103"/>
                <a:gd name="T17" fmla="*/ 16 h 82"/>
                <a:gd name="T18" fmla="*/ 95 w 103"/>
                <a:gd name="T19" fmla="*/ 43 h 82"/>
                <a:gd name="T20" fmla="*/ 100 w 103"/>
                <a:gd name="T21" fmla="*/ 68 h 82"/>
                <a:gd name="T22" fmla="*/ 44 w 103"/>
                <a:gd name="T23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2">
                  <a:moveTo>
                    <a:pt x="44" y="74"/>
                  </a:moveTo>
                  <a:cubicBezTo>
                    <a:pt x="9" y="62"/>
                    <a:pt x="9" y="62"/>
                    <a:pt x="9" y="62"/>
                  </a:cubicBezTo>
                  <a:cubicBezTo>
                    <a:pt x="0" y="54"/>
                    <a:pt x="3" y="45"/>
                    <a:pt x="8" y="39"/>
                  </a:cubicBezTo>
                  <a:cubicBezTo>
                    <a:pt x="11" y="35"/>
                    <a:pt x="16" y="32"/>
                    <a:pt x="21" y="32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1"/>
                    <a:pt x="27" y="30"/>
                    <a:pt x="28" y="30"/>
                  </a:cubicBezTo>
                  <a:cubicBezTo>
                    <a:pt x="38" y="24"/>
                    <a:pt x="37" y="11"/>
                    <a:pt x="37" y="11"/>
                  </a:cubicBezTo>
                  <a:cubicBezTo>
                    <a:pt x="37" y="11"/>
                    <a:pt x="75" y="0"/>
                    <a:pt x="85" y="11"/>
                  </a:cubicBezTo>
                  <a:cubicBezTo>
                    <a:pt x="87" y="13"/>
                    <a:pt x="88" y="15"/>
                    <a:pt x="89" y="16"/>
                  </a:cubicBezTo>
                  <a:cubicBezTo>
                    <a:pt x="93" y="25"/>
                    <a:pt x="95" y="33"/>
                    <a:pt x="95" y="43"/>
                  </a:cubicBezTo>
                  <a:cubicBezTo>
                    <a:pt x="95" y="43"/>
                    <a:pt x="97" y="55"/>
                    <a:pt x="100" y="68"/>
                  </a:cubicBezTo>
                  <a:cubicBezTo>
                    <a:pt x="103" y="82"/>
                    <a:pt x="44" y="74"/>
                    <a:pt x="44" y="74"/>
                  </a:cubicBezTo>
                </a:path>
              </a:pathLst>
            </a:custGeom>
            <a:solidFill>
              <a:srgbClr val="2D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îslíḓé">
              <a:extLst>
                <a:ext uri="{FF2B5EF4-FFF2-40B4-BE49-F238E27FC236}">
                  <a16:creationId xmlns:a16="http://schemas.microsoft.com/office/drawing/2014/main" id="{83BB6D63-5A98-45FF-8933-6AE80800B67F}"/>
                </a:ext>
              </a:extLst>
            </p:cNvPr>
            <p:cNvSpPr/>
            <p:nvPr/>
          </p:nvSpPr>
          <p:spPr bwMode="auto">
            <a:xfrm>
              <a:off x="6696076" y="5524501"/>
              <a:ext cx="77788" cy="14288"/>
            </a:xfrm>
            <a:custGeom>
              <a:avLst/>
              <a:gdLst>
                <a:gd name="T0" fmla="*/ 2 w 56"/>
                <a:gd name="T1" fmla="*/ 7 h 11"/>
                <a:gd name="T2" fmla="*/ 2 w 56"/>
                <a:gd name="T3" fmla="*/ 7 h 11"/>
                <a:gd name="T4" fmla="*/ 0 w 56"/>
                <a:gd name="T5" fmla="*/ 11 h 11"/>
                <a:gd name="T6" fmla="*/ 0 w 56"/>
                <a:gd name="T7" fmla="*/ 11 h 11"/>
                <a:gd name="T8" fmla="*/ 2 w 56"/>
                <a:gd name="T9" fmla="*/ 7 h 11"/>
                <a:gd name="T10" fmla="*/ 54 w 56"/>
                <a:gd name="T11" fmla="*/ 0 h 11"/>
                <a:gd name="T12" fmla="*/ 54 w 56"/>
                <a:gd name="T13" fmla="*/ 0 h 11"/>
                <a:gd name="T14" fmla="*/ 56 w 56"/>
                <a:gd name="T15" fmla="*/ 4 h 11"/>
                <a:gd name="T16" fmla="*/ 56 w 56"/>
                <a:gd name="T17" fmla="*/ 4 h 11"/>
                <a:gd name="T18" fmla="*/ 56 w 56"/>
                <a:gd name="T19" fmla="*/ 4 h 11"/>
                <a:gd name="T20" fmla="*/ 54 w 5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1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5" y="1"/>
                    <a:pt x="56" y="3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3"/>
                    <a:pt x="55" y="1"/>
                    <a:pt x="5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ísļîḓê">
              <a:extLst>
                <a:ext uri="{FF2B5EF4-FFF2-40B4-BE49-F238E27FC236}">
                  <a16:creationId xmlns:a16="http://schemas.microsoft.com/office/drawing/2014/main" id="{012DD2A0-1080-44B5-AFD5-582B36B6892D}"/>
                </a:ext>
              </a:extLst>
            </p:cNvPr>
            <p:cNvSpPr/>
            <p:nvPr/>
          </p:nvSpPr>
          <p:spPr bwMode="auto">
            <a:xfrm>
              <a:off x="6696076" y="5524501"/>
              <a:ext cx="77788" cy="14288"/>
            </a:xfrm>
            <a:custGeom>
              <a:avLst/>
              <a:gdLst>
                <a:gd name="T0" fmla="*/ 54 w 56"/>
                <a:gd name="T1" fmla="*/ 0 h 11"/>
                <a:gd name="T2" fmla="*/ 2 w 56"/>
                <a:gd name="T3" fmla="*/ 7 h 11"/>
                <a:gd name="T4" fmla="*/ 0 w 56"/>
                <a:gd name="T5" fmla="*/ 11 h 11"/>
                <a:gd name="T6" fmla="*/ 56 w 56"/>
                <a:gd name="T7" fmla="*/ 4 h 11"/>
                <a:gd name="T8" fmla="*/ 56 w 56"/>
                <a:gd name="T9" fmla="*/ 4 h 11"/>
                <a:gd name="T10" fmla="*/ 54 w 5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1">
                  <a:moveTo>
                    <a:pt x="54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3"/>
                    <a:pt x="55" y="1"/>
                    <a:pt x="54" y="0"/>
                  </a:cubicBezTo>
                </a:path>
              </a:pathLst>
            </a:custGeom>
            <a:solidFill>
              <a:srgbClr val="28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îsľiďe">
              <a:extLst>
                <a:ext uri="{FF2B5EF4-FFF2-40B4-BE49-F238E27FC236}">
                  <a16:creationId xmlns:a16="http://schemas.microsoft.com/office/drawing/2014/main" id="{8184EC90-413A-473E-8789-9D2094E86264}"/>
                </a:ext>
              </a:extLst>
            </p:cNvPr>
            <p:cNvSpPr/>
            <p:nvPr/>
          </p:nvSpPr>
          <p:spPr bwMode="auto">
            <a:xfrm>
              <a:off x="6916738" y="5521326"/>
              <a:ext cx="4763" cy="3175"/>
            </a:xfrm>
            <a:custGeom>
              <a:avLst/>
              <a:gdLst>
                <a:gd name="T0" fmla="*/ 4 w 4"/>
                <a:gd name="T1" fmla="*/ 0 h 2"/>
                <a:gd name="T2" fmla="*/ 3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1 h 2"/>
                <a:gd name="T10" fmla="*/ 4 w 4"/>
                <a:gd name="T11" fmla="*/ 0 h 2"/>
                <a:gd name="T12" fmla="*/ 4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íś1iḑè">
              <a:extLst>
                <a:ext uri="{FF2B5EF4-FFF2-40B4-BE49-F238E27FC236}">
                  <a16:creationId xmlns:a16="http://schemas.microsoft.com/office/drawing/2014/main" id="{944C40C5-6273-4647-A5F2-0E107413155B}"/>
                </a:ext>
              </a:extLst>
            </p:cNvPr>
            <p:cNvSpPr/>
            <p:nvPr/>
          </p:nvSpPr>
          <p:spPr bwMode="auto">
            <a:xfrm>
              <a:off x="6916738" y="5513388"/>
              <a:ext cx="87313" cy="19050"/>
            </a:xfrm>
            <a:custGeom>
              <a:avLst/>
              <a:gdLst>
                <a:gd name="T0" fmla="*/ 64 w 64"/>
                <a:gd name="T1" fmla="*/ 0 h 14"/>
                <a:gd name="T2" fmla="*/ 33 w 64"/>
                <a:gd name="T3" fmla="*/ 10 h 14"/>
                <a:gd name="T4" fmla="*/ 4 w 64"/>
                <a:gd name="T5" fmla="*/ 6 h 14"/>
                <a:gd name="T6" fmla="*/ 3 w 64"/>
                <a:gd name="T7" fmla="*/ 7 h 14"/>
                <a:gd name="T8" fmla="*/ 0 w 64"/>
                <a:gd name="T9" fmla="*/ 8 h 14"/>
                <a:gd name="T10" fmla="*/ 33 w 64"/>
                <a:gd name="T11" fmla="*/ 14 h 14"/>
                <a:gd name="T12" fmla="*/ 64 w 64"/>
                <a:gd name="T13" fmla="*/ 4 h 14"/>
                <a:gd name="T14" fmla="*/ 64 w 6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4">
                  <a:moveTo>
                    <a:pt x="64" y="0"/>
                  </a:moveTo>
                  <a:cubicBezTo>
                    <a:pt x="59" y="7"/>
                    <a:pt x="46" y="10"/>
                    <a:pt x="33" y="10"/>
                  </a:cubicBezTo>
                  <a:cubicBezTo>
                    <a:pt x="22" y="10"/>
                    <a:pt x="11" y="9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7" y="12"/>
                    <a:pt x="20" y="14"/>
                    <a:pt x="33" y="14"/>
                  </a:cubicBezTo>
                  <a:cubicBezTo>
                    <a:pt x="46" y="14"/>
                    <a:pt x="59" y="11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28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í$ḷïḋe">
              <a:extLst>
                <a:ext uri="{FF2B5EF4-FFF2-40B4-BE49-F238E27FC236}">
                  <a16:creationId xmlns:a16="http://schemas.microsoft.com/office/drawing/2014/main" id="{659F9424-07B2-46A4-AE9E-A6614295123A}"/>
                </a:ext>
              </a:extLst>
            </p:cNvPr>
            <p:cNvSpPr/>
            <p:nvPr/>
          </p:nvSpPr>
          <p:spPr bwMode="auto">
            <a:xfrm>
              <a:off x="6620669" y="4668838"/>
              <a:ext cx="401638" cy="866775"/>
            </a:xfrm>
            <a:custGeom>
              <a:avLst/>
              <a:gdLst>
                <a:gd name="T0" fmla="*/ 288 w 292"/>
                <a:gd name="T1" fmla="*/ 563 h 631"/>
                <a:gd name="T2" fmla="*/ 281 w 292"/>
                <a:gd name="T3" fmla="*/ 577 h 631"/>
                <a:gd name="T4" fmla="*/ 281 w 292"/>
                <a:gd name="T5" fmla="*/ 615 h 631"/>
                <a:gd name="T6" fmla="*/ 215 w 292"/>
                <a:gd name="T7" fmla="*/ 617 h 631"/>
                <a:gd name="T8" fmla="*/ 208 w 292"/>
                <a:gd name="T9" fmla="*/ 582 h 631"/>
                <a:gd name="T10" fmla="*/ 222 w 292"/>
                <a:gd name="T11" fmla="*/ 559 h 631"/>
                <a:gd name="T12" fmla="*/ 201 w 292"/>
                <a:gd name="T13" fmla="*/ 545 h 631"/>
                <a:gd name="T14" fmla="*/ 194 w 292"/>
                <a:gd name="T15" fmla="*/ 487 h 631"/>
                <a:gd name="T16" fmla="*/ 194 w 292"/>
                <a:gd name="T17" fmla="*/ 452 h 631"/>
                <a:gd name="T18" fmla="*/ 191 w 292"/>
                <a:gd name="T19" fmla="*/ 426 h 631"/>
                <a:gd name="T20" fmla="*/ 179 w 292"/>
                <a:gd name="T21" fmla="*/ 384 h 631"/>
                <a:gd name="T22" fmla="*/ 172 w 292"/>
                <a:gd name="T23" fmla="*/ 366 h 631"/>
                <a:gd name="T24" fmla="*/ 161 w 292"/>
                <a:gd name="T25" fmla="*/ 335 h 631"/>
                <a:gd name="T26" fmla="*/ 156 w 292"/>
                <a:gd name="T27" fmla="*/ 315 h 631"/>
                <a:gd name="T28" fmla="*/ 148 w 292"/>
                <a:gd name="T29" fmla="*/ 290 h 631"/>
                <a:gd name="T30" fmla="*/ 132 w 292"/>
                <a:gd name="T31" fmla="*/ 238 h 631"/>
                <a:gd name="T32" fmla="*/ 116 w 292"/>
                <a:gd name="T33" fmla="*/ 199 h 631"/>
                <a:gd name="T34" fmla="*/ 108 w 292"/>
                <a:gd name="T35" fmla="*/ 221 h 631"/>
                <a:gd name="T36" fmla="*/ 107 w 292"/>
                <a:gd name="T37" fmla="*/ 285 h 631"/>
                <a:gd name="T38" fmla="*/ 112 w 292"/>
                <a:gd name="T39" fmla="*/ 326 h 631"/>
                <a:gd name="T40" fmla="*/ 107 w 292"/>
                <a:gd name="T41" fmla="*/ 361 h 631"/>
                <a:gd name="T42" fmla="*/ 110 w 292"/>
                <a:gd name="T43" fmla="*/ 413 h 631"/>
                <a:gd name="T44" fmla="*/ 110 w 292"/>
                <a:gd name="T45" fmla="*/ 491 h 631"/>
                <a:gd name="T46" fmla="*/ 107 w 292"/>
                <a:gd name="T47" fmla="*/ 511 h 631"/>
                <a:gd name="T48" fmla="*/ 120 w 292"/>
                <a:gd name="T49" fmla="*/ 559 h 631"/>
                <a:gd name="T50" fmla="*/ 116 w 292"/>
                <a:gd name="T51" fmla="*/ 581 h 631"/>
                <a:gd name="T52" fmla="*/ 124 w 292"/>
                <a:gd name="T53" fmla="*/ 587 h 631"/>
                <a:gd name="T54" fmla="*/ 114 w 292"/>
                <a:gd name="T55" fmla="*/ 623 h 631"/>
                <a:gd name="T56" fmla="*/ 55 w 292"/>
                <a:gd name="T57" fmla="*/ 630 h 631"/>
                <a:gd name="T58" fmla="*/ 42 w 292"/>
                <a:gd name="T59" fmla="*/ 605 h 631"/>
                <a:gd name="T60" fmla="*/ 51 w 292"/>
                <a:gd name="T61" fmla="*/ 588 h 631"/>
                <a:gd name="T62" fmla="*/ 45 w 292"/>
                <a:gd name="T63" fmla="*/ 575 h 631"/>
                <a:gd name="T64" fmla="*/ 41 w 292"/>
                <a:gd name="T65" fmla="*/ 556 h 631"/>
                <a:gd name="T66" fmla="*/ 50 w 292"/>
                <a:gd name="T67" fmla="*/ 531 h 631"/>
                <a:gd name="T68" fmla="*/ 45 w 292"/>
                <a:gd name="T69" fmla="*/ 496 h 631"/>
                <a:gd name="T70" fmla="*/ 38 w 292"/>
                <a:gd name="T71" fmla="*/ 446 h 631"/>
                <a:gd name="T72" fmla="*/ 30 w 292"/>
                <a:gd name="T73" fmla="*/ 410 h 631"/>
                <a:gd name="T74" fmla="*/ 27 w 292"/>
                <a:gd name="T75" fmla="*/ 379 h 631"/>
                <a:gd name="T76" fmla="*/ 16 w 292"/>
                <a:gd name="T77" fmla="*/ 322 h 631"/>
                <a:gd name="T78" fmla="*/ 16 w 292"/>
                <a:gd name="T79" fmla="*/ 275 h 631"/>
                <a:gd name="T80" fmla="*/ 1 w 292"/>
                <a:gd name="T81" fmla="*/ 139 h 631"/>
                <a:gd name="T82" fmla="*/ 0 w 292"/>
                <a:gd name="T83" fmla="*/ 45 h 631"/>
                <a:gd name="T84" fmla="*/ 1 w 292"/>
                <a:gd name="T85" fmla="*/ 22 h 631"/>
                <a:gd name="T86" fmla="*/ 209 w 292"/>
                <a:gd name="T87" fmla="*/ 0 h 631"/>
                <a:gd name="T88" fmla="*/ 213 w 292"/>
                <a:gd name="T89" fmla="*/ 31 h 631"/>
                <a:gd name="T90" fmla="*/ 223 w 292"/>
                <a:gd name="T91" fmla="*/ 76 h 631"/>
                <a:gd name="T92" fmla="*/ 229 w 292"/>
                <a:gd name="T93" fmla="*/ 168 h 631"/>
                <a:gd name="T94" fmla="*/ 227 w 292"/>
                <a:gd name="T95" fmla="*/ 235 h 631"/>
                <a:gd name="T96" fmla="*/ 242 w 292"/>
                <a:gd name="T97" fmla="*/ 295 h 631"/>
                <a:gd name="T98" fmla="*/ 238 w 292"/>
                <a:gd name="T99" fmla="*/ 323 h 631"/>
                <a:gd name="T100" fmla="*/ 274 w 292"/>
                <a:gd name="T101" fmla="*/ 449 h 631"/>
                <a:gd name="T102" fmla="*/ 288 w 292"/>
                <a:gd name="T103" fmla="*/ 522 h 631"/>
                <a:gd name="T104" fmla="*/ 288 w 292"/>
                <a:gd name="T105" fmla="*/ 56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631">
                  <a:moveTo>
                    <a:pt x="288" y="563"/>
                  </a:moveTo>
                  <a:cubicBezTo>
                    <a:pt x="285" y="567"/>
                    <a:pt x="283" y="572"/>
                    <a:pt x="281" y="577"/>
                  </a:cubicBezTo>
                  <a:cubicBezTo>
                    <a:pt x="281" y="615"/>
                    <a:pt x="281" y="615"/>
                    <a:pt x="281" y="615"/>
                  </a:cubicBezTo>
                  <a:cubicBezTo>
                    <a:pt x="271" y="631"/>
                    <a:pt x="221" y="626"/>
                    <a:pt x="215" y="617"/>
                  </a:cubicBezTo>
                  <a:cubicBezTo>
                    <a:pt x="208" y="608"/>
                    <a:pt x="201" y="586"/>
                    <a:pt x="208" y="582"/>
                  </a:cubicBezTo>
                  <a:cubicBezTo>
                    <a:pt x="216" y="578"/>
                    <a:pt x="222" y="559"/>
                    <a:pt x="222" y="559"/>
                  </a:cubicBezTo>
                  <a:cubicBezTo>
                    <a:pt x="222" y="559"/>
                    <a:pt x="214" y="561"/>
                    <a:pt x="201" y="545"/>
                  </a:cubicBezTo>
                  <a:cubicBezTo>
                    <a:pt x="188" y="530"/>
                    <a:pt x="192" y="496"/>
                    <a:pt x="194" y="487"/>
                  </a:cubicBezTo>
                  <a:cubicBezTo>
                    <a:pt x="197" y="479"/>
                    <a:pt x="194" y="452"/>
                    <a:pt x="194" y="452"/>
                  </a:cubicBezTo>
                  <a:cubicBezTo>
                    <a:pt x="194" y="452"/>
                    <a:pt x="195" y="433"/>
                    <a:pt x="191" y="426"/>
                  </a:cubicBezTo>
                  <a:cubicBezTo>
                    <a:pt x="187" y="420"/>
                    <a:pt x="179" y="384"/>
                    <a:pt x="179" y="384"/>
                  </a:cubicBezTo>
                  <a:cubicBezTo>
                    <a:pt x="179" y="384"/>
                    <a:pt x="179" y="372"/>
                    <a:pt x="172" y="366"/>
                  </a:cubicBezTo>
                  <a:cubicBezTo>
                    <a:pt x="166" y="360"/>
                    <a:pt x="161" y="335"/>
                    <a:pt x="161" y="335"/>
                  </a:cubicBezTo>
                  <a:cubicBezTo>
                    <a:pt x="157" y="329"/>
                    <a:pt x="156" y="322"/>
                    <a:pt x="156" y="315"/>
                  </a:cubicBezTo>
                  <a:cubicBezTo>
                    <a:pt x="158" y="303"/>
                    <a:pt x="148" y="290"/>
                    <a:pt x="148" y="290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08" y="221"/>
                    <a:pt x="108" y="221"/>
                    <a:pt x="108" y="221"/>
                  </a:cubicBezTo>
                  <a:cubicBezTo>
                    <a:pt x="108" y="221"/>
                    <a:pt x="105" y="274"/>
                    <a:pt x="107" y="285"/>
                  </a:cubicBezTo>
                  <a:cubicBezTo>
                    <a:pt x="109" y="296"/>
                    <a:pt x="112" y="326"/>
                    <a:pt x="112" y="326"/>
                  </a:cubicBezTo>
                  <a:cubicBezTo>
                    <a:pt x="112" y="326"/>
                    <a:pt x="102" y="345"/>
                    <a:pt x="107" y="361"/>
                  </a:cubicBezTo>
                  <a:cubicBezTo>
                    <a:pt x="111" y="378"/>
                    <a:pt x="110" y="413"/>
                    <a:pt x="110" y="413"/>
                  </a:cubicBezTo>
                  <a:cubicBezTo>
                    <a:pt x="110" y="413"/>
                    <a:pt x="114" y="485"/>
                    <a:pt x="110" y="491"/>
                  </a:cubicBezTo>
                  <a:cubicBezTo>
                    <a:pt x="106" y="497"/>
                    <a:pt x="107" y="511"/>
                    <a:pt x="107" y="511"/>
                  </a:cubicBezTo>
                  <a:cubicBezTo>
                    <a:pt x="107" y="511"/>
                    <a:pt x="127" y="554"/>
                    <a:pt x="120" y="559"/>
                  </a:cubicBezTo>
                  <a:cubicBezTo>
                    <a:pt x="114" y="565"/>
                    <a:pt x="116" y="581"/>
                    <a:pt x="116" y="581"/>
                  </a:cubicBezTo>
                  <a:cubicBezTo>
                    <a:pt x="116" y="581"/>
                    <a:pt x="129" y="581"/>
                    <a:pt x="124" y="587"/>
                  </a:cubicBezTo>
                  <a:cubicBezTo>
                    <a:pt x="118" y="592"/>
                    <a:pt x="114" y="623"/>
                    <a:pt x="114" y="623"/>
                  </a:cubicBezTo>
                  <a:cubicBezTo>
                    <a:pt x="55" y="630"/>
                    <a:pt x="55" y="630"/>
                    <a:pt x="55" y="630"/>
                  </a:cubicBezTo>
                  <a:cubicBezTo>
                    <a:pt x="50" y="622"/>
                    <a:pt x="46" y="614"/>
                    <a:pt x="42" y="605"/>
                  </a:cubicBezTo>
                  <a:cubicBezTo>
                    <a:pt x="35" y="588"/>
                    <a:pt x="44" y="589"/>
                    <a:pt x="51" y="588"/>
                  </a:cubicBezTo>
                  <a:cubicBezTo>
                    <a:pt x="59" y="586"/>
                    <a:pt x="54" y="581"/>
                    <a:pt x="45" y="575"/>
                  </a:cubicBezTo>
                  <a:cubicBezTo>
                    <a:pt x="36" y="569"/>
                    <a:pt x="41" y="556"/>
                    <a:pt x="41" y="556"/>
                  </a:cubicBezTo>
                  <a:cubicBezTo>
                    <a:pt x="41" y="556"/>
                    <a:pt x="55" y="533"/>
                    <a:pt x="50" y="531"/>
                  </a:cubicBezTo>
                  <a:cubicBezTo>
                    <a:pt x="45" y="529"/>
                    <a:pt x="45" y="496"/>
                    <a:pt x="45" y="496"/>
                  </a:cubicBezTo>
                  <a:cubicBezTo>
                    <a:pt x="45" y="496"/>
                    <a:pt x="35" y="456"/>
                    <a:pt x="38" y="446"/>
                  </a:cubicBezTo>
                  <a:cubicBezTo>
                    <a:pt x="40" y="435"/>
                    <a:pt x="30" y="410"/>
                    <a:pt x="30" y="410"/>
                  </a:cubicBezTo>
                  <a:cubicBezTo>
                    <a:pt x="27" y="379"/>
                    <a:pt x="27" y="379"/>
                    <a:pt x="27" y="379"/>
                  </a:cubicBezTo>
                  <a:cubicBezTo>
                    <a:pt x="16" y="362"/>
                    <a:pt x="13" y="342"/>
                    <a:pt x="16" y="322"/>
                  </a:cubicBezTo>
                  <a:cubicBezTo>
                    <a:pt x="16" y="275"/>
                    <a:pt x="16" y="275"/>
                    <a:pt x="16" y="275"/>
                  </a:cubicBezTo>
                  <a:cubicBezTo>
                    <a:pt x="16" y="275"/>
                    <a:pt x="3" y="185"/>
                    <a:pt x="1" y="139"/>
                  </a:cubicBezTo>
                  <a:cubicBezTo>
                    <a:pt x="0" y="110"/>
                    <a:pt x="0" y="70"/>
                    <a:pt x="0" y="45"/>
                  </a:cubicBezTo>
                  <a:cubicBezTo>
                    <a:pt x="1" y="31"/>
                    <a:pt x="1" y="22"/>
                    <a:pt x="1" y="22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11"/>
                    <a:pt x="210" y="21"/>
                    <a:pt x="213" y="31"/>
                  </a:cubicBezTo>
                  <a:cubicBezTo>
                    <a:pt x="215" y="42"/>
                    <a:pt x="218" y="57"/>
                    <a:pt x="223" y="76"/>
                  </a:cubicBezTo>
                  <a:cubicBezTo>
                    <a:pt x="238" y="129"/>
                    <a:pt x="229" y="168"/>
                    <a:pt x="229" y="168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227" y="235"/>
                    <a:pt x="245" y="280"/>
                    <a:pt x="242" y="295"/>
                  </a:cubicBezTo>
                  <a:cubicBezTo>
                    <a:pt x="239" y="304"/>
                    <a:pt x="238" y="314"/>
                    <a:pt x="238" y="323"/>
                  </a:cubicBezTo>
                  <a:cubicBezTo>
                    <a:pt x="238" y="323"/>
                    <a:pt x="278" y="421"/>
                    <a:pt x="274" y="449"/>
                  </a:cubicBezTo>
                  <a:cubicBezTo>
                    <a:pt x="270" y="477"/>
                    <a:pt x="288" y="522"/>
                    <a:pt x="288" y="522"/>
                  </a:cubicBezTo>
                  <a:cubicBezTo>
                    <a:pt x="288" y="522"/>
                    <a:pt x="292" y="554"/>
                    <a:pt x="288" y="563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íṩḻïḓê">
              <a:extLst>
                <a:ext uri="{FF2B5EF4-FFF2-40B4-BE49-F238E27FC236}">
                  <a16:creationId xmlns:a16="http://schemas.microsoft.com/office/drawing/2014/main" id="{8BF2673D-C454-445B-9E13-A3935CA4D1ED}"/>
                </a:ext>
              </a:extLst>
            </p:cNvPr>
            <p:cNvSpPr/>
            <p:nvPr/>
          </p:nvSpPr>
          <p:spPr bwMode="auto">
            <a:xfrm>
              <a:off x="6850063" y="5084763"/>
              <a:ext cx="87313" cy="25400"/>
            </a:xfrm>
            <a:custGeom>
              <a:avLst/>
              <a:gdLst>
                <a:gd name="T0" fmla="*/ 63 w 63"/>
                <a:gd name="T1" fmla="*/ 0 h 19"/>
                <a:gd name="T2" fmla="*/ 0 w 63"/>
                <a:gd name="T3" fmla="*/ 9 h 19"/>
                <a:gd name="T4" fmla="*/ 24 w 63"/>
                <a:gd name="T5" fmla="*/ 19 h 19"/>
                <a:gd name="T6" fmla="*/ 63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63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7" y="17"/>
                    <a:pt x="16" y="19"/>
                    <a:pt x="24" y="19"/>
                  </a:cubicBezTo>
                  <a:cubicBezTo>
                    <a:pt x="44" y="19"/>
                    <a:pt x="63" y="0"/>
                    <a:pt x="63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ïṡliḓe">
              <a:extLst>
                <a:ext uri="{FF2B5EF4-FFF2-40B4-BE49-F238E27FC236}">
                  <a16:creationId xmlns:a16="http://schemas.microsoft.com/office/drawing/2014/main" id="{056187E8-B109-4521-B77A-CE2D3013225A}"/>
                </a:ext>
              </a:extLst>
            </p:cNvPr>
            <p:cNvSpPr/>
            <p:nvPr/>
          </p:nvSpPr>
          <p:spPr bwMode="auto">
            <a:xfrm>
              <a:off x="6908801" y="5000626"/>
              <a:ext cx="33338" cy="41275"/>
            </a:xfrm>
            <a:custGeom>
              <a:avLst/>
              <a:gdLst>
                <a:gd name="T0" fmla="*/ 12 w 25"/>
                <a:gd name="T1" fmla="*/ 0 h 30"/>
                <a:gd name="T2" fmla="*/ 0 w 25"/>
                <a:gd name="T3" fmla="*/ 30 h 30"/>
                <a:gd name="T4" fmla="*/ 12 w 2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0">
                  <a:moveTo>
                    <a:pt x="12" y="0"/>
                  </a:moveTo>
                  <a:cubicBezTo>
                    <a:pt x="12" y="0"/>
                    <a:pt x="14" y="22"/>
                    <a:pt x="0" y="30"/>
                  </a:cubicBezTo>
                  <a:cubicBezTo>
                    <a:pt x="0" y="30"/>
                    <a:pt x="25" y="26"/>
                    <a:pt x="12" y="0"/>
                  </a:cubicBezTo>
                </a:path>
              </a:pathLst>
            </a:custGeom>
            <a:solidFill>
              <a:srgbClr val="3F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íSļîdê">
              <a:extLst>
                <a:ext uri="{FF2B5EF4-FFF2-40B4-BE49-F238E27FC236}">
                  <a16:creationId xmlns:a16="http://schemas.microsoft.com/office/drawing/2014/main" id="{77DC7C62-0BB2-451D-8B04-F34908DFAC30}"/>
                </a:ext>
              </a:extLst>
            </p:cNvPr>
            <p:cNvSpPr/>
            <p:nvPr/>
          </p:nvSpPr>
          <p:spPr bwMode="auto">
            <a:xfrm>
              <a:off x="6794501" y="4902201"/>
              <a:ext cx="125413" cy="55563"/>
            </a:xfrm>
            <a:custGeom>
              <a:avLst/>
              <a:gdLst>
                <a:gd name="T0" fmla="*/ 91 w 91"/>
                <a:gd name="T1" fmla="*/ 0 h 40"/>
                <a:gd name="T2" fmla="*/ 19 w 91"/>
                <a:gd name="T3" fmla="*/ 40 h 40"/>
                <a:gd name="T4" fmla="*/ 21 w 91"/>
                <a:gd name="T5" fmla="*/ 40 h 40"/>
                <a:gd name="T6" fmla="*/ 91 w 9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40">
                  <a:moveTo>
                    <a:pt x="91" y="0"/>
                  </a:moveTo>
                  <a:cubicBezTo>
                    <a:pt x="91" y="0"/>
                    <a:pt x="0" y="37"/>
                    <a:pt x="19" y="40"/>
                  </a:cubicBezTo>
                  <a:cubicBezTo>
                    <a:pt x="20" y="40"/>
                    <a:pt x="21" y="40"/>
                    <a:pt x="21" y="40"/>
                  </a:cubicBezTo>
                  <a:cubicBezTo>
                    <a:pt x="42" y="40"/>
                    <a:pt x="91" y="0"/>
                    <a:pt x="91" y="0"/>
                  </a:cubicBezTo>
                </a:path>
              </a:pathLst>
            </a:custGeom>
            <a:solidFill>
              <a:srgbClr val="3F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ïṥľiḑè">
              <a:extLst>
                <a:ext uri="{FF2B5EF4-FFF2-40B4-BE49-F238E27FC236}">
                  <a16:creationId xmlns:a16="http://schemas.microsoft.com/office/drawing/2014/main" id="{C75611C3-6414-477B-8360-FF0A677473C1}"/>
                </a:ext>
              </a:extLst>
            </p:cNvPr>
            <p:cNvSpPr/>
            <p:nvPr/>
          </p:nvSpPr>
          <p:spPr bwMode="auto">
            <a:xfrm>
              <a:off x="6684963" y="5124451"/>
              <a:ext cx="57150" cy="39688"/>
            </a:xfrm>
            <a:custGeom>
              <a:avLst/>
              <a:gdLst>
                <a:gd name="T0" fmla="*/ 41 w 41"/>
                <a:gd name="T1" fmla="*/ 0 h 29"/>
                <a:gd name="T2" fmla="*/ 0 w 41"/>
                <a:gd name="T3" fmla="*/ 26 h 29"/>
                <a:gd name="T4" fmla="*/ 2 w 41"/>
                <a:gd name="T5" fmla="*/ 29 h 29"/>
                <a:gd name="T6" fmla="*/ 41 w 4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9">
                  <a:moveTo>
                    <a:pt x="41" y="0"/>
                  </a:moveTo>
                  <a:cubicBezTo>
                    <a:pt x="41" y="0"/>
                    <a:pt x="1" y="9"/>
                    <a:pt x="0" y="26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11" y="29"/>
                    <a:pt x="41" y="0"/>
                    <a:pt x="41" y="0"/>
                  </a:cubicBezTo>
                </a:path>
              </a:pathLst>
            </a:custGeom>
            <a:solidFill>
              <a:srgbClr val="3F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iṣľïďé">
              <a:extLst>
                <a:ext uri="{FF2B5EF4-FFF2-40B4-BE49-F238E27FC236}">
                  <a16:creationId xmlns:a16="http://schemas.microsoft.com/office/drawing/2014/main" id="{43EB42CE-63D1-4B47-8440-0DB9E6ECD136}"/>
                </a:ext>
              </a:extLst>
            </p:cNvPr>
            <p:cNvSpPr/>
            <p:nvPr/>
          </p:nvSpPr>
          <p:spPr bwMode="auto">
            <a:xfrm>
              <a:off x="6675438" y="5400676"/>
              <a:ext cx="104775" cy="42863"/>
            </a:xfrm>
            <a:custGeom>
              <a:avLst/>
              <a:gdLst>
                <a:gd name="T0" fmla="*/ 57 w 76"/>
                <a:gd name="T1" fmla="*/ 0 h 31"/>
                <a:gd name="T2" fmla="*/ 17 w 76"/>
                <a:gd name="T3" fmla="*/ 18 h 31"/>
                <a:gd name="T4" fmla="*/ 59 w 76"/>
                <a:gd name="T5" fmla="*/ 31 h 31"/>
                <a:gd name="T6" fmla="*/ 59 w 76"/>
                <a:gd name="T7" fmla="*/ 31 h 31"/>
                <a:gd name="T8" fmla="*/ 57 w 7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1">
                  <a:moveTo>
                    <a:pt x="57" y="0"/>
                  </a:moveTo>
                  <a:cubicBezTo>
                    <a:pt x="57" y="0"/>
                    <a:pt x="0" y="11"/>
                    <a:pt x="17" y="18"/>
                  </a:cubicBezTo>
                  <a:cubicBezTo>
                    <a:pt x="30" y="23"/>
                    <a:pt x="45" y="28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1" y="31"/>
                    <a:pt x="76" y="30"/>
                    <a:pt x="57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ïṩḻíḋè">
              <a:extLst>
                <a:ext uri="{FF2B5EF4-FFF2-40B4-BE49-F238E27FC236}">
                  <a16:creationId xmlns:a16="http://schemas.microsoft.com/office/drawing/2014/main" id="{3D7ECB54-80C3-45E1-AF74-13F69151D2F6}"/>
                </a:ext>
              </a:extLst>
            </p:cNvPr>
            <p:cNvSpPr/>
            <p:nvPr/>
          </p:nvSpPr>
          <p:spPr bwMode="auto">
            <a:xfrm>
              <a:off x="6673851" y="5429251"/>
              <a:ext cx="1588" cy="11113"/>
            </a:xfrm>
            <a:custGeom>
              <a:avLst/>
              <a:gdLst>
                <a:gd name="T0" fmla="*/ 2 w 2"/>
                <a:gd name="T1" fmla="*/ 0 h 8"/>
                <a:gd name="T2" fmla="*/ 1 w 2"/>
                <a:gd name="T3" fmla="*/ 1 h 8"/>
                <a:gd name="T4" fmla="*/ 0 w 2"/>
                <a:gd name="T5" fmla="*/ 8 h 8"/>
                <a:gd name="T6" fmla="*/ 1 w 2"/>
                <a:gd name="T7" fmla="*/ 2 h 8"/>
                <a:gd name="T8" fmla="*/ 2 w 2"/>
                <a:gd name="T9" fmla="*/ 1 h 8"/>
                <a:gd name="T10" fmla="*/ 2 w 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4"/>
                    <a:pt x="0" y="8"/>
                  </a:cubicBezTo>
                  <a:cubicBezTo>
                    <a:pt x="0" y="5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ṥľîḋé">
              <a:extLst>
                <a:ext uri="{FF2B5EF4-FFF2-40B4-BE49-F238E27FC236}">
                  <a16:creationId xmlns:a16="http://schemas.microsoft.com/office/drawing/2014/main" id="{47A9CD30-3AA9-4B1E-8AC5-0D2B98D2D416}"/>
                </a:ext>
              </a:extLst>
            </p:cNvPr>
            <p:cNvSpPr/>
            <p:nvPr/>
          </p:nvSpPr>
          <p:spPr bwMode="auto">
            <a:xfrm>
              <a:off x="6673851" y="5430838"/>
              <a:ext cx="28575" cy="28575"/>
            </a:xfrm>
            <a:custGeom>
              <a:avLst/>
              <a:gdLst>
                <a:gd name="T0" fmla="*/ 2 w 21"/>
                <a:gd name="T1" fmla="*/ 0 h 21"/>
                <a:gd name="T2" fmla="*/ 1 w 21"/>
                <a:gd name="T3" fmla="*/ 1 h 21"/>
                <a:gd name="T4" fmla="*/ 0 w 21"/>
                <a:gd name="T5" fmla="*/ 7 h 21"/>
                <a:gd name="T6" fmla="*/ 5 w 21"/>
                <a:gd name="T7" fmla="*/ 19 h 21"/>
                <a:gd name="T8" fmla="*/ 8 w 21"/>
                <a:gd name="T9" fmla="*/ 21 h 21"/>
                <a:gd name="T10" fmla="*/ 13 w 21"/>
                <a:gd name="T11" fmla="*/ 20 h 21"/>
                <a:gd name="T12" fmla="*/ 7 w 21"/>
                <a:gd name="T13" fmla="*/ 7 h 21"/>
                <a:gd name="T14" fmla="*/ 2 w 21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11"/>
                    <a:pt x="0" y="16"/>
                    <a:pt x="5" y="19"/>
                  </a:cubicBezTo>
                  <a:cubicBezTo>
                    <a:pt x="6" y="19"/>
                    <a:pt x="7" y="20"/>
                    <a:pt x="8" y="21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21" y="18"/>
                    <a:pt x="16" y="13"/>
                    <a:pt x="7" y="7"/>
                  </a:cubicBezTo>
                  <a:cubicBezTo>
                    <a:pt x="4" y="5"/>
                    <a:pt x="3" y="3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i$ļïḓé">
              <a:extLst>
                <a:ext uri="{FF2B5EF4-FFF2-40B4-BE49-F238E27FC236}">
                  <a16:creationId xmlns:a16="http://schemas.microsoft.com/office/drawing/2014/main" id="{37E5AB3E-F23A-412E-95EF-11528E1DA472}"/>
                </a:ext>
              </a:extLst>
            </p:cNvPr>
            <p:cNvSpPr/>
            <p:nvPr/>
          </p:nvSpPr>
          <p:spPr bwMode="auto">
            <a:xfrm>
              <a:off x="6784976" y="5421313"/>
              <a:ext cx="0" cy="7938"/>
            </a:xfrm>
            <a:custGeom>
              <a:avLst/>
              <a:gdLst>
                <a:gd name="T0" fmla="*/ 0 h 6"/>
                <a:gd name="T1" fmla="*/ 1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ïṧ1ïdé">
              <a:extLst>
                <a:ext uri="{FF2B5EF4-FFF2-40B4-BE49-F238E27FC236}">
                  <a16:creationId xmlns:a16="http://schemas.microsoft.com/office/drawing/2014/main" id="{2898581E-4FC4-4D53-B599-4D64808AB464}"/>
                </a:ext>
              </a:extLst>
            </p:cNvPr>
            <p:cNvSpPr/>
            <p:nvPr/>
          </p:nvSpPr>
          <p:spPr bwMode="auto">
            <a:xfrm>
              <a:off x="6778626" y="5422901"/>
              <a:ext cx="6350" cy="17463"/>
            </a:xfrm>
            <a:custGeom>
              <a:avLst/>
              <a:gdLst>
                <a:gd name="T0" fmla="*/ 4 w 4"/>
                <a:gd name="T1" fmla="*/ 0 h 13"/>
                <a:gd name="T2" fmla="*/ 1 w 4"/>
                <a:gd name="T3" fmla="*/ 13 h 13"/>
                <a:gd name="T4" fmla="*/ 3 w 4"/>
                <a:gd name="T5" fmla="*/ 9 h 13"/>
                <a:gd name="T6" fmla="*/ 4 w 4"/>
                <a:gd name="T7" fmla="*/ 5 h 13"/>
                <a:gd name="T8" fmla="*/ 4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cubicBezTo>
                    <a:pt x="1" y="4"/>
                    <a:pt x="0" y="9"/>
                    <a:pt x="1" y="13"/>
                  </a:cubicBezTo>
                  <a:cubicBezTo>
                    <a:pt x="1" y="12"/>
                    <a:pt x="2" y="10"/>
                    <a:pt x="3" y="9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3"/>
                    <a:pt x="4" y="1"/>
                    <a:pt x="4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îsḻîḓe">
              <a:extLst>
                <a:ext uri="{FF2B5EF4-FFF2-40B4-BE49-F238E27FC236}">
                  <a16:creationId xmlns:a16="http://schemas.microsoft.com/office/drawing/2014/main" id="{81C0BFD5-CD54-4FF7-AF81-396337A077AC}"/>
                </a:ext>
              </a:extLst>
            </p:cNvPr>
            <p:cNvSpPr/>
            <p:nvPr/>
          </p:nvSpPr>
          <p:spPr bwMode="auto">
            <a:xfrm>
              <a:off x="6770688" y="5106988"/>
              <a:ext cx="1588" cy="476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3"/>
                    <a:pt x="1" y="2"/>
                    <a:pt x="0" y="0"/>
                  </a:cubicBezTo>
                </a:path>
              </a:pathLst>
            </a:custGeom>
            <a:solidFill>
              <a:srgbClr val="4A4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íšľîḋè">
              <a:extLst>
                <a:ext uri="{FF2B5EF4-FFF2-40B4-BE49-F238E27FC236}">
                  <a16:creationId xmlns:a16="http://schemas.microsoft.com/office/drawing/2014/main" id="{4956F209-EEB6-4254-9575-87B24B5A89E9}"/>
                </a:ext>
              </a:extLst>
            </p:cNvPr>
            <p:cNvSpPr/>
            <p:nvPr/>
          </p:nvSpPr>
          <p:spPr bwMode="auto">
            <a:xfrm>
              <a:off x="6765926" y="5106988"/>
              <a:ext cx="6350" cy="23813"/>
            </a:xfrm>
            <a:custGeom>
              <a:avLst/>
              <a:gdLst>
                <a:gd name="T0" fmla="*/ 4 w 5"/>
                <a:gd name="T1" fmla="*/ 0 h 18"/>
                <a:gd name="T2" fmla="*/ 0 w 5"/>
                <a:gd name="T3" fmla="*/ 18 h 18"/>
                <a:gd name="T4" fmla="*/ 5 w 5"/>
                <a:gd name="T5" fmla="*/ 6 h 18"/>
                <a:gd name="T6" fmla="*/ 5 w 5"/>
                <a:gd name="T7" fmla="*/ 4 h 18"/>
                <a:gd name="T8" fmla="*/ 4 w 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">
                  <a:moveTo>
                    <a:pt x="4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2" y="13"/>
                    <a:pt x="3" y="9"/>
                    <a:pt x="5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3"/>
                    <a:pt x="5" y="2"/>
                    <a:pt x="4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iSḻiḑé">
              <a:extLst>
                <a:ext uri="{FF2B5EF4-FFF2-40B4-BE49-F238E27FC236}">
                  <a16:creationId xmlns:a16="http://schemas.microsoft.com/office/drawing/2014/main" id="{933BEE72-A6D7-4872-815A-0F862AAA70EF}"/>
                </a:ext>
              </a:extLst>
            </p:cNvPr>
            <p:cNvSpPr/>
            <p:nvPr/>
          </p:nvSpPr>
          <p:spPr bwMode="auto">
            <a:xfrm>
              <a:off x="6948488" y="5064126"/>
              <a:ext cx="3175" cy="14288"/>
            </a:xfrm>
            <a:custGeom>
              <a:avLst/>
              <a:gdLst>
                <a:gd name="T0" fmla="*/ 2 w 2"/>
                <a:gd name="T1" fmla="*/ 0 h 10"/>
                <a:gd name="T2" fmla="*/ 0 w 2"/>
                <a:gd name="T3" fmla="*/ 10 h 10"/>
                <a:gd name="T4" fmla="*/ 1 w 2"/>
                <a:gd name="T5" fmla="*/ 6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cubicBezTo>
                    <a:pt x="1" y="4"/>
                    <a:pt x="1" y="7"/>
                    <a:pt x="0" y="10"/>
                  </a:cubicBezTo>
                  <a:cubicBezTo>
                    <a:pt x="1" y="9"/>
                    <a:pt x="1" y="7"/>
                    <a:pt x="1" y="6"/>
                  </a:cubicBezTo>
                  <a:cubicBezTo>
                    <a:pt x="2" y="4"/>
                    <a:pt x="2" y="2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íślïḋè">
              <a:extLst>
                <a:ext uri="{FF2B5EF4-FFF2-40B4-BE49-F238E27FC236}">
                  <a16:creationId xmlns:a16="http://schemas.microsoft.com/office/drawing/2014/main" id="{D2761A03-1925-4A5D-8B95-1E3F6DD9F78F}"/>
                </a:ext>
              </a:extLst>
            </p:cNvPr>
            <p:cNvSpPr/>
            <p:nvPr/>
          </p:nvSpPr>
          <p:spPr bwMode="auto">
            <a:xfrm>
              <a:off x="6767513" y="5326063"/>
              <a:ext cx="4763" cy="19050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14 h 14"/>
                <a:gd name="T4" fmla="*/ 1 w 3"/>
                <a:gd name="T5" fmla="*/ 11 h 14"/>
                <a:gd name="T6" fmla="*/ 3 w 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1" y="5"/>
                    <a:pt x="0" y="9"/>
                    <a:pt x="0" y="14"/>
                  </a:cubicBezTo>
                  <a:cubicBezTo>
                    <a:pt x="0" y="13"/>
                    <a:pt x="1" y="12"/>
                    <a:pt x="1" y="11"/>
                  </a:cubicBezTo>
                  <a:cubicBezTo>
                    <a:pt x="2" y="8"/>
                    <a:pt x="3" y="4"/>
                    <a:pt x="3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îśḻïde">
              <a:extLst>
                <a:ext uri="{FF2B5EF4-FFF2-40B4-BE49-F238E27FC236}">
                  <a16:creationId xmlns:a16="http://schemas.microsoft.com/office/drawing/2014/main" id="{5B4DCFAE-FAF9-4881-AE36-5A1BB1CA12B7}"/>
                </a:ext>
              </a:extLst>
            </p:cNvPr>
            <p:cNvSpPr/>
            <p:nvPr/>
          </p:nvSpPr>
          <p:spPr bwMode="auto">
            <a:xfrm>
              <a:off x="6672263" y="5465763"/>
              <a:ext cx="117475" cy="19050"/>
            </a:xfrm>
            <a:custGeom>
              <a:avLst/>
              <a:gdLst>
                <a:gd name="T0" fmla="*/ 4 w 86"/>
                <a:gd name="T1" fmla="*/ 7 h 13"/>
                <a:gd name="T2" fmla="*/ 0 w 86"/>
                <a:gd name="T3" fmla="*/ 13 h 13"/>
                <a:gd name="T4" fmla="*/ 4 w 86"/>
                <a:gd name="T5" fmla="*/ 8 h 13"/>
                <a:gd name="T6" fmla="*/ 4 w 86"/>
                <a:gd name="T7" fmla="*/ 7 h 13"/>
                <a:gd name="T8" fmla="*/ 83 w 86"/>
                <a:gd name="T9" fmla="*/ 0 h 13"/>
                <a:gd name="T10" fmla="*/ 83 w 86"/>
                <a:gd name="T11" fmla="*/ 1 h 13"/>
                <a:gd name="T12" fmla="*/ 86 w 86"/>
                <a:gd name="T13" fmla="*/ 3 h 13"/>
                <a:gd name="T14" fmla="*/ 83 w 86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3">
                  <a:moveTo>
                    <a:pt x="4" y="7"/>
                  </a:moveTo>
                  <a:cubicBezTo>
                    <a:pt x="1" y="8"/>
                    <a:pt x="0" y="10"/>
                    <a:pt x="0" y="13"/>
                  </a:cubicBezTo>
                  <a:cubicBezTo>
                    <a:pt x="1" y="11"/>
                    <a:pt x="2" y="9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1"/>
                  </a:cubicBezTo>
                  <a:cubicBezTo>
                    <a:pt x="84" y="1"/>
                    <a:pt x="86" y="2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íSlíḓe">
              <a:extLst>
                <a:ext uri="{FF2B5EF4-FFF2-40B4-BE49-F238E27FC236}">
                  <a16:creationId xmlns:a16="http://schemas.microsoft.com/office/drawing/2014/main" id="{D598EFD9-57D4-466F-BBEC-B565BD3101EF}"/>
                </a:ext>
              </a:extLst>
            </p:cNvPr>
            <p:cNvSpPr/>
            <p:nvPr/>
          </p:nvSpPr>
          <p:spPr bwMode="auto">
            <a:xfrm>
              <a:off x="6672263" y="5467351"/>
              <a:ext cx="117475" cy="65088"/>
            </a:xfrm>
            <a:custGeom>
              <a:avLst/>
              <a:gdLst>
                <a:gd name="T0" fmla="*/ 83 w 86"/>
                <a:gd name="T1" fmla="*/ 0 h 47"/>
                <a:gd name="T2" fmla="*/ 76 w 86"/>
                <a:gd name="T3" fmla="*/ 28 h 47"/>
                <a:gd name="T4" fmla="*/ 18 w 86"/>
                <a:gd name="T5" fmla="*/ 35 h 47"/>
                <a:gd name="T6" fmla="*/ 5 w 86"/>
                <a:gd name="T7" fmla="*/ 11 h 47"/>
                <a:gd name="T8" fmla="*/ 4 w 86"/>
                <a:gd name="T9" fmla="*/ 7 h 47"/>
                <a:gd name="T10" fmla="*/ 0 w 86"/>
                <a:gd name="T11" fmla="*/ 12 h 47"/>
                <a:gd name="T12" fmla="*/ 3 w 86"/>
                <a:gd name="T13" fmla="*/ 22 h 47"/>
                <a:gd name="T14" fmla="*/ 16 w 86"/>
                <a:gd name="T15" fmla="*/ 47 h 47"/>
                <a:gd name="T16" fmla="*/ 74 w 86"/>
                <a:gd name="T17" fmla="*/ 40 h 47"/>
                <a:gd name="T18" fmla="*/ 85 w 86"/>
                <a:gd name="T19" fmla="*/ 4 h 47"/>
                <a:gd name="T20" fmla="*/ 86 w 86"/>
                <a:gd name="T21" fmla="*/ 2 h 47"/>
                <a:gd name="T22" fmla="*/ 83 w 86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47">
                  <a:moveTo>
                    <a:pt x="83" y="0"/>
                  </a:moveTo>
                  <a:cubicBezTo>
                    <a:pt x="80" y="9"/>
                    <a:pt x="78" y="19"/>
                    <a:pt x="76" y="2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3" y="27"/>
                    <a:pt x="9" y="19"/>
                    <a:pt x="5" y="11"/>
                  </a:cubicBezTo>
                  <a:cubicBezTo>
                    <a:pt x="5" y="10"/>
                    <a:pt x="4" y="8"/>
                    <a:pt x="4" y="7"/>
                  </a:cubicBezTo>
                  <a:cubicBezTo>
                    <a:pt x="2" y="8"/>
                    <a:pt x="1" y="10"/>
                    <a:pt x="0" y="12"/>
                  </a:cubicBezTo>
                  <a:cubicBezTo>
                    <a:pt x="0" y="15"/>
                    <a:pt x="1" y="18"/>
                    <a:pt x="3" y="22"/>
                  </a:cubicBezTo>
                  <a:cubicBezTo>
                    <a:pt x="7" y="31"/>
                    <a:pt x="11" y="39"/>
                    <a:pt x="16" y="47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9" y="10"/>
                    <a:pt x="85" y="4"/>
                  </a:cubicBezTo>
                  <a:cubicBezTo>
                    <a:pt x="85" y="3"/>
                    <a:pt x="86" y="2"/>
                    <a:pt x="86" y="2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íśḷíḋè">
              <a:extLst>
                <a:ext uri="{FF2B5EF4-FFF2-40B4-BE49-F238E27FC236}">
                  <a16:creationId xmlns:a16="http://schemas.microsoft.com/office/drawing/2014/main" id="{A682851B-528C-492A-8407-B21B87BB0773}"/>
                </a:ext>
              </a:extLst>
            </p:cNvPr>
            <p:cNvSpPr/>
            <p:nvPr/>
          </p:nvSpPr>
          <p:spPr bwMode="auto">
            <a:xfrm>
              <a:off x="6637338" y="5054601"/>
              <a:ext cx="3175" cy="85725"/>
            </a:xfrm>
            <a:custGeom>
              <a:avLst/>
              <a:gdLst>
                <a:gd name="T0" fmla="*/ 2 w 2"/>
                <a:gd name="T1" fmla="*/ 0 h 63"/>
                <a:gd name="T2" fmla="*/ 2 w 2"/>
                <a:gd name="T3" fmla="*/ 0 h 63"/>
                <a:gd name="T4" fmla="*/ 2 w 2"/>
                <a:gd name="T5" fmla="*/ 39 h 63"/>
                <a:gd name="T6" fmla="*/ 1 w 2"/>
                <a:gd name="T7" fmla="*/ 63 h 63"/>
                <a:gd name="T8" fmla="*/ 2 w 2"/>
                <a:gd name="T9" fmla="*/ 41 h 63"/>
                <a:gd name="T10" fmla="*/ 2 w 2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7"/>
                    <a:pt x="0" y="55"/>
                    <a:pt x="1" y="63"/>
                  </a:cubicBezTo>
                  <a:cubicBezTo>
                    <a:pt x="1" y="56"/>
                    <a:pt x="1" y="48"/>
                    <a:pt x="2" y="4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A4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iṡḻíḓé">
              <a:extLst>
                <a:ext uri="{FF2B5EF4-FFF2-40B4-BE49-F238E27FC236}">
                  <a16:creationId xmlns:a16="http://schemas.microsoft.com/office/drawing/2014/main" id="{203B1234-E051-4C1F-BD6B-D54B454C1F01}"/>
                </a:ext>
              </a:extLst>
            </p:cNvPr>
            <p:cNvSpPr/>
            <p:nvPr/>
          </p:nvSpPr>
          <p:spPr bwMode="auto">
            <a:xfrm>
              <a:off x="6616701" y="4724401"/>
              <a:ext cx="23813" cy="330200"/>
            </a:xfrm>
            <a:custGeom>
              <a:avLst/>
              <a:gdLst>
                <a:gd name="T0" fmla="*/ 1 w 17"/>
                <a:gd name="T1" fmla="*/ 0 h 240"/>
                <a:gd name="T2" fmla="*/ 1 w 17"/>
                <a:gd name="T3" fmla="*/ 0 h 240"/>
                <a:gd name="T4" fmla="*/ 1 w 17"/>
                <a:gd name="T5" fmla="*/ 2 h 240"/>
                <a:gd name="T6" fmla="*/ 2 w 17"/>
                <a:gd name="T7" fmla="*/ 96 h 240"/>
                <a:gd name="T8" fmla="*/ 17 w 17"/>
                <a:gd name="T9" fmla="*/ 233 h 240"/>
                <a:gd name="T10" fmla="*/ 17 w 17"/>
                <a:gd name="T11" fmla="*/ 240 h 240"/>
                <a:gd name="T12" fmla="*/ 17 w 17"/>
                <a:gd name="T13" fmla="*/ 240 h 240"/>
                <a:gd name="T14" fmla="*/ 17 w 17"/>
                <a:gd name="T15" fmla="*/ 234 h 240"/>
                <a:gd name="T16" fmla="*/ 2 w 17"/>
                <a:gd name="T17" fmla="*/ 98 h 240"/>
                <a:gd name="T18" fmla="*/ 1 w 17"/>
                <a:gd name="T19" fmla="*/ 4 h 240"/>
                <a:gd name="T20" fmla="*/ 1 w 17"/>
                <a:gd name="T21" fmla="*/ 4 h 240"/>
                <a:gd name="T22" fmla="*/ 1 w 17"/>
                <a:gd name="T23" fmla="*/ 4 h 240"/>
                <a:gd name="T24" fmla="*/ 1 w 1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7"/>
                    <a:pt x="0" y="67"/>
                    <a:pt x="2" y="96"/>
                  </a:cubicBezTo>
                  <a:cubicBezTo>
                    <a:pt x="4" y="142"/>
                    <a:pt x="17" y="233"/>
                    <a:pt x="17" y="233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7" y="234"/>
                    <a:pt x="17" y="234"/>
                    <a:pt x="17" y="234"/>
                  </a:cubicBezTo>
                  <a:cubicBezTo>
                    <a:pt x="17" y="234"/>
                    <a:pt x="4" y="144"/>
                    <a:pt x="2" y="98"/>
                  </a:cubicBezTo>
                  <a:cubicBezTo>
                    <a:pt x="1" y="69"/>
                    <a:pt x="1" y="29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3F7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îṣ1îḑê">
              <a:extLst>
                <a:ext uri="{FF2B5EF4-FFF2-40B4-BE49-F238E27FC236}">
                  <a16:creationId xmlns:a16="http://schemas.microsoft.com/office/drawing/2014/main" id="{7F327F17-F335-4989-A771-FF07A8161532}"/>
                </a:ext>
              </a:extLst>
            </p:cNvPr>
            <p:cNvSpPr/>
            <p:nvPr/>
          </p:nvSpPr>
          <p:spPr bwMode="auto">
            <a:xfrm>
              <a:off x="6670676" y="5278438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2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íṧḻîďè">
              <a:extLst>
                <a:ext uri="{FF2B5EF4-FFF2-40B4-BE49-F238E27FC236}">
                  <a16:creationId xmlns:a16="http://schemas.microsoft.com/office/drawing/2014/main" id="{20852DC2-BD23-4F1C-892F-E2F31A5CAE6F}"/>
                </a:ext>
              </a:extLst>
            </p:cNvPr>
            <p:cNvSpPr/>
            <p:nvPr/>
          </p:nvSpPr>
          <p:spPr bwMode="auto">
            <a:xfrm>
              <a:off x="6618288" y="4730751"/>
              <a:ext cx="74613" cy="663575"/>
            </a:xfrm>
            <a:custGeom>
              <a:avLst/>
              <a:gdLst>
                <a:gd name="T0" fmla="*/ 2 w 54"/>
                <a:gd name="T1" fmla="*/ 0 h 484"/>
                <a:gd name="T2" fmla="*/ 0 w 54"/>
                <a:gd name="T3" fmla="*/ 0 h 484"/>
                <a:gd name="T4" fmla="*/ 0 w 54"/>
                <a:gd name="T5" fmla="*/ 0 h 484"/>
                <a:gd name="T6" fmla="*/ 1 w 54"/>
                <a:gd name="T7" fmla="*/ 94 h 484"/>
                <a:gd name="T8" fmla="*/ 16 w 54"/>
                <a:gd name="T9" fmla="*/ 230 h 484"/>
                <a:gd name="T10" fmla="*/ 16 w 54"/>
                <a:gd name="T11" fmla="*/ 236 h 484"/>
                <a:gd name="T12" fmla="*/ 16 w 54"/>
                <a:gd name="T13" fmla="*/ 277 h 484"/>
                <a:gd name="T14" fmla="*/ 15 w 54"/>
                <a:gd name="T15" fmla="*/ 299 h 484"/>
                <a:gd name="T16" fmla="*/ 27 w 54"/>
                <a:gd name="T17" fmla="*/ 333 h 484"/>
                <a:gd name="T18" fmla="*/ 30 w 54"/>
                <a:gd name="T19" fmla="*/ 363 h 484"/>
                <a:gd name="T20" fmla="*/ 38 w 54"/>
                <a:gd name="T21" fmla="*/ 399 h 484"/>
                <a:gd name="T22" fmla="*/ 38 w 54"/>
                <a:gd name="T23" fmla="*/ 401 h 484"/>
                <a:gd name="T24" fmla="*/ 38 w 54"/>
                <a:gd name="T25" fmla="*/ 402 h 484"/>
                <a:gd name="T26" fmla="*/ 45 w 54"/>
                <a:gd name="T27" fmla="*/ 449 h 484"/>
                <a:gd name="T28" fmla="*/ 50 w 54"/>
                <a:gd name="T29" fmla="*/ 484 h 484"/>
                <a:gd name="T30" fmla="*/ 52 w 54"/>
                <a:gd name="T31" fmla="*/ 473 h 484"/>
                <a:gd name="T32" fmla="*/ 47 w 54"/>
                <a:gd name="T33" fmla="*/ 438 h 484"/>
                <a:gd name="T34" fmla="*/ 40 w 54"/>
                <a:gd name="T35" fmla="*/ 388 h 484"/>
                <a:gd name="T36" fmla="*/ 32 w 54"/>
                <a:gd name="T37" fmla="*/ 352 h 484"/>
                <a:gd name="T38" fmla="*/ 29 w 54"/>
                <a:gd name="T39" fmla="*/ 321 h 484"/>
                <a:gd name="T40" fmla="*/ 18 w 54"/>
                <a:gd name="T41" fmla="*/ 264 h 484"/>
                <a:gd name="T42" fmla="*/ 18 w 54"/>
                <a:gd name="T43" fmla="*/ 217 h 484"/>
                <a:gd name="T44" fmla="*/ 3 w 54"/>
                <a:gd name="T45" fmla="*/ 81 h 484"/>
                <a:gd name="T46" fmla="*/ 2 w 54"/>
                <a:gd name="T4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65"/>
                    <a:pt x="1" y="94"/>
                  </a:cubicBezTo>
                  <a:cubicBezTo>
                    <a:pt x="3" y="140"/>
                    <a:pt x="16" y="230"/>
                    <a:pt x="16" y="230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16" y="277"/>
                    <a:pt x="16" y="277"/>
                    <a:pt x="16" y="277"/>
                  </a:cubicBezTo>
                  <a:cubicBezTo>
                    <a:pt x="15" y="284"/>
                    <a:pt x="15" y="292"/>
                    <a:pt x="15" y="299"/>
                  </a:cubicBezTo>
                  <a:cubicBezTo>
                    <a:pt x="17" y="311"/>
                    <a:pt x="21" y="323"/>
                    <a:pt x="27" y="333"/>
                  </a:cubicBezTo>
                  <a:cubicBezTo>
                    <a:pt x="30" y="363"/>
                    <a:pt x="30" y="363"/>
                    <a:pt x="30" y="363"/>
                  </a:cubicBezTo>
                  <a:cubicBezTo>
                    <a:pt x="30" y="363"/>
                    <a:pt x="40" y="388"/>
                    <a:pt x="38" y="399"/>
                  </a:cubicBezTo>
                  <a:cubicBezTo>
                    <a:pt x="38" y="399"/>
                    <a:pt x="38" y="400"/>
                    <a:pt x="38" y="401"/>
                  </a:cubicBezTo>
                  <a:cubicBezTo>
                    <a:pt x="38" y="401"/>
                    <a:pt x="38" y="401"/>
                    <a:pt x="38" y="402"/>
                  </a:cubicBezTo>
                  <a:cubicBezTo>
                    <a:pt x="37" y="414"/>
                    <a:pt x="45" y="449"/>
                    <a:pt x="45" y="449"/>
                  </a:cubicBezTo>
                  <a:cubicBezTo>
                    <a:pt x="45" y="449"/>
                    <a:pt x="46" y="483"/>
                    <a:pt x="50" y="484"/>
                  </a:cubicBezTo>
                  <a:cubicBezTo>
                    <a:pt x="53" y="479"/>
                    <a:pt x="54" y="474"/>
                    <a:pt x="52" y="473"/>
                  </a:cubicBezTo>
                  <a:cubicBezTo>
                    <a:pt x="47" y="471"/>
                    <a:pt x="47" y="438"/>
                    <a:pt x="47" y="438"/>
                  </a:cubicBezTo>
                  <a:cubicBezTo>
                    <a:pt x="47" y="438"/>
                    <a:pt x="37" y="398"/>
                    <a:pt x="40" y="388"/>
                  </a:cubicBezTo>
                  <a:cubicBezTo>
                    <a:pt x="42" y="377"/>
                    <a:pt x="32" y="352"/>
                    <a:pt x="32" y="352"/>
                  </a:cubicBezTo>
                  <a:cubicBezTo>
                    <a:pt x="29" y="321"/>
                    <a:pt x="29" y="321"/>
                    <a:pt x="29" y="321"/>
                  </a:cubicBezTo>
                  <a:cubicBezTo>
                    <a:pt x="18" y="304"/>
                    <a:pt x="15" y="284"/>
                    <a:pt x="18" y="264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7"/>
                    <a:pt x="5" y="127"/>
                    <a:pt x="3" y="81"/>
                  </a:cubicBezTo>
                  <a:cubicBezTo>
                    <a:pt x="2" y="56"/>
                    <a:pt x="2" y="24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iṩḷiḋe">
              <a:extLst>
                <a:ext uri="{FF2B5EF4-FFF2-40B4-BE49-F238E27FC236}">
                  <a16:creationId xmlns:a16="http://schemas.microsoft.com/office/drawing/2014/main" id="{ED75DE8B-88CB-44C2-BD86-0F5B08D890AF}"/>
                </a:ext>
              </a:extLst>
            </p:cNvPr>
            <p:cNvSpPr/>
            <p:nvPr/>
          </p:nvSpPr>
          <p:spPr bwMode="auto">
            <a:xfrm>
              <a:off x="6900863" y="5465763"/>
              <a:ext cx="103188" cy="39688"/>
            </a:xfrm>
            <a:custGeom>
              <a:avLst/>
              <a:gdLst>
                <a:gd name="T0" fmla="*/ 76 w 76"/>
                <a:gd name="T1" fmla="*/ 24 h 28"/>
                <a:gd name="T2" fmla="*/ 76 w 76"/>
                <a:gd name="T3" fmla="*/ 24 h 28"/>
                <a:gd name="T4" fmla="*/ 76 w 76"/>
                <a:gd name="T5" fmla="*/ 27 h 28"/>
                <a:gd name="T6" fmla="*/ 76 w 76"/>
                <a:gd name="T7" fmla="*/ 28 h 28"/>
                <a:gd name="T8" fmla="*/ 76 w 76"/>
                <a:gd name="T9" fmla="*/ 24 h 28"/>
                <a:gd name="T10" fmla="*/ 2 w 76"/>
                <a:gd name="T11" fmla="*/ 0 h 28"/>
                <a:gd name="T12" fmla="*/ 0 w 76"/>
                <a:gd name="T13" fmla="*/ 8 h 28"/>
                <a:gd name="T14" fmla="*/ 2 w 76"/>
                <a:gd name="T15" fmla="*/ 1 h 28"/>
                <a:gd name="T16" fmla="*/ 2 w 7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8">
                  <a:moveTo>
                    <a:pt x="76" y="24"/>
                  </a:moveTo>
                  <a:cubicBezTo>
                    <a:pt x="76" y="24"/>
                    <a:pt x="76" y="24"/>
                    <a:pt x="76" y="24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moveTo>
                    <a:pt x="2" y="0"/>
                  </a:moveTo>
                  <a:cubicBezTo>
                    <a:pt x="1" y="2"/>
                    <a:pt x="0" y="4"/>
                    <a:pt x="0" y="8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ïşlïḓè">
              <a:extLst>
                <a:ext uri="{FF2B5EF4-FFF2-40B4-BE49-F238E27FC236}">
                  <a16:creationId xmlns:a16="http://schemas.microsoft.com/office/drawing/2014/main" id="{63E073E3-D770-4C70-94B6-539D824E4CC2}"/>
                </a:ext>
              </a:extLst>
            </p:cNvPr>
            <p:cNvSpPr/>
            <p:nvPr/>
          </p:nvSpPr>
          <p:spPr bwMode="auto">
            <a:xfrm>
              <a:off x="7004051" y="5503863"/>
              <a:ext cx="0" cy="7938"/>
            </a:xfrm>
            <a:custGeom>
              <a:avLst/>
              <a:gdLst>
                <a:gd name="T0" fmla="*/ 0 h 6"/>
                <a:gd name="T1" fmla="*/ 6 h 6"/>
                <a:gd name="T2" fmla="*/ 6 h 6"/>
                <a:gd name="T3" fmla="*/ 1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B2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ïš1ïḓê">
              <a:extLst>
                <a:ext uri="{FF2B5EF4-FFF2-40B4-BE49-F238E27FC236}">
                  <a16:creationId xmlns:a16="http://schemas.microsoft.com/office/drawing/2014/main" id="{CBBD2A17-4919-4DE1-8D85-40DA8E9E88A3}"/>
                </a:ext>
              </a:extLst>
            </p:cNvPr>
            <p:cNvSpPr/>
            <p:nvPr/>
          </p:nvSpPr>
          <p:spPr bwMode="auto">
            <a:xfrm>
              <a:off x="6900863" y="5467351"/>
              <a:ext cx="103188" cy="58738"/>
            </a:xfrm>
            <a:custGeom>
              <a:avLst/>
              <a:gdLst>
                <a:gd name="T0" fmla="*/ 2 w 76"/>
                <a:gd name="T1" fmla="*/ 0 h 42"/>
                <a:gd name="T2" fmla="*/ 0 w 76"/>
                <a:gd name="T3" fmla="*/ 7 h 42"/>
                <a:gd name="T4" fmla="*/ 10 w 76"/>
                <a:gd name="T5" fmla="*/ 34 h 42"/>
                <a:gd name="T6" fmla="*/ 45 w 76"/>
                <a:gd name="T7" fmla="*/ 42 h 42"/>
                <a:gd name="T8" fmla="*/ 76 w 76"/>
                <a:gd name="T9" fmla="*/ 32 h 42"/>
                <a:gd name="T10" fmla="*/ 76 w 76"/>
                <a:gd name="T11" fmla="*/ 26 h 42"/>
                <a:gd name="T12" fmla="*/ 76 w 76"/>
                <a:gd name="T13" fmla="*/ 23 h 42"/>
                <a:gd name="T14" fmla="*/ 46 w 76"/>
                <a:gd name="T15" fmla="*/ 30 h 42"/>
                <a:gd name="T16" fmla="*/ 11 w 76"/>
                <a:gd name="T17" fmla="*/ 22 h 42"/>
                <a:gd name="T18" fmla="*/ 2 w 76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2">
                  <a:moveTo>
                    <a:pt x="2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5"/>
                    <a:pt x="5" y="28"/>
                    <a:pt x="10" y="34"/>
                  </a:cubicBezTo>
                  <a:cubicBezTo>
                    <a:pt x="13" y="38"/>
                    <a:pt x="29" y="42"/>
                    <a:pt x="45" y="42"/>
                  </a:cubicBezTo>
                  <a:cubicBezTo>
                    <a:pt x="58" y="42"/>
                    <a:pt x="71" y="39"/>
                    <a:pt x="76" y="32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0" y="28"/>
                    <a:pt x="58" y="30"/>
                    <a:pt x="46" y="30"/>
                  </a:cubicBezTo>
                  <a:cubicBezTo>
                    <a:pt x="31" y="30"/>
                    <a:pt x="15" y="27"/>
                    <a:pt x="11" y="22"/>
                  </a:cubicBezTo>
                  <a:cubicBezTo>
                    <a:pt x="7" y="16"/>
                    <a:pt x="4" y="8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íśļíḋè">
              <a:extLst>
                <a:ext uri="{FF2B5EF4-FFF2-40B4-BE49-F238E27FC236}">
                  <a16:creationId xmlns:a16="http://schemas.microsoft.com/office/drawing/2014/main" id="{9C459C88-F748-4CAA-9AEE-B7E7B39EF9B0}"/>
                </a:ext>
              </a:extLst>
            </p:cNvPr>
            <p:cNvSpPr/>
            <p:nvPr/>
          </p:nvSpPr>
          <p:spPr bwMode="auto">
            <a:xfrm>
              <a:off x="7016751" y="5422901"/>
              <a:ext cx="0" cy="4763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işľîḓê">
              <a:extLst>
                <a:ext uri="{FF2B5EF4-FFF2-40B4-BE49-F238E27FC236}">
                  <a16:creationId xmlns:a16="http://schemas.microsoft.com/office/drawing/2014/main" id="{CBACB509-839E-4697-B0C3-2704FD69B855}"/>
                </a:ext>
              </a:extLst>
            </p:cNvPr>
            <p:cNvSpPr/>
            <p:nvPr/>
          </p:nvSpPr>
          <p:spPr bwMode="auto">
            <a:xfrm>
              <a:off x="7007226" y="5422901"/>
              <a:ext cx="9525" cy="30163"/>
            </a:xfrm>
            <a:custGeom>
              <a:avLst/>
              <a:gdLst>
                <a:gd name="T0" fmla="*/ 7 w 7"/>
                <a:gd name="T1" fmla="*/ 0 h 22"/>
                <a:gd name="T2" fmla="*/ 7 w 7"/>
                <a:gd name="T3" fmla="*/ 1 h 22"/>
                <a:gd name="T4" fmla="*/ 0 w 7"/>
                <a:gd name="T5" fmla="*/ 15 h 22"/>
                <a:gd name="T6" fmla="*/ 0 w 7"/>
                <a:gd name="T7" fmla="*/ 22 h 22"/>
                <a:gd name="T8" fmla="*/ 5 w 7"/>
                <a:gd name="T9" fmla="*/ 12 h 22"/>
                <a:gd name="T10" fmla="*/ 7 w 7"/>
                <a:gd name="T11" fmla="*/ 4 h 22"/>
                <a:gd name="T12" fmla="*/ 7 w 7"/>
                <a:gd name="T13" fmla="*/ 0 h 22"/>
                <a:gd name="T14" fmla="*/ 7 w 7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2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5"/>
                    <a:pt x="2" y="10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19"/>
                    <a:pt x="3" y="16"/>
                    <a:pt x="5" y="12"/>
                  </a:cubicBezTo>
                  <a:cubicBezTo>
                    <a:pt x="6" y="10"/>
                    <a:pt x="6" y="7"/>
                    <a:pt x="7" y="4"/>
                  </a:cubicBezTo>
                  <a:cubicBezTo>
                    <a:pt x="7" y="3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iṧľíḍé">
              <a:extLst>
                <a:ext uri="{FF2B5EF4-FFF2-40B4-BE49-F238E27FC236}">
                  <a16:creationId xmlns:a16="http://schemas.microsoft.com/office/drawing/2014/main" id="{900CE0A3-E1FE-4738-93E2-5A010934EF3F}"/>
                </a:ext>
              </a:extLst>
            </p:cNvPr>
            <p:cNvSpPr/>
            <p:nvPr/>
          </p:nvSpPr>
          <p:spPr bwMode="auto">
            <a:xfrm>
              <a:off x="6881813" y="5335588"/>
              <a:ext cx="3175" cy="28575"/>
            </a:xfrm>
            <a:custGeom>
              <a:avLst/>
              <a:gdLst>
                <a:gd name="T0" fmla="*/ 2 w 2"/>
                <a:gd name="T1" fmla="*/ 0 h 20"/>
                <a:gd name="T2" fmla="*/ 0 w 2"/>
                <a:gd name="T3" fmla="*/ 20 h 20"/>
                <a:gd name="T4" fmla="*/ 2 w 2"/>
                <a:gd name="T5" fmla="*/ 2 h 20"/>
                <a:gd name="T6" fmla="*/ 2 w 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0">
                  <a:moveTo>
                    <a:pt x="2" y="0"/>
                  </a:moveTo>
                  <a:cubicBezTo>
                    <a:pt x="1" y="3"/>
                    <a:pt x="0" y="11"/>
                    <a:pt x="0" y="20"/>
                  </a:cubicBezTo>
                  <a:cubicBezTo>
                    <a:pt x="0" y="12"/>
                    <a:pt x="1" y="5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îšlïḍê">
              <a:extLst>
                <a:ext uri="{FF2B5EF4-FFF2-40B4-BE49-F238E27FC236}">
                  <a16:creationId xmlns:a16="http://schemas.microsoft.com/office/drawing/2014/main" id="{55CED71C-208B-4908-95D2-15F63B07DDE0}"/>
                </a:ext>
              </a:extLst>
            </p:cNvPr>
            <p:cNvSpPr/>
            <p:nvPr/>
          </p:nvSpPr>
          <p:spPr bwMode="auto">
            <a:xfrm>
              <a:off x="6881813" y="5338763"/>
              <a:ext cx="44450" cy="95250"/>
            </a:xfrm>
            <a:custGeom>
              <a:avLst/>
              <a:gdLst>
                <a:gd name="T0" fmla="*/ 2 w 32"/>
                <a:gd name="T1" fmla="*/ 0 h 69"/>
                <a:gd name="T2" fmla="*/ 0 w 32"/>
                <a:gd name="T3" fmla="*/ 18 h 69"/>
                <a:gd name="T4" fmla="*/ 9 w 32"/>
                <a:gd name="T5" fmla="*/ 56 h 69"/>
                <a:gd name="T6" fmla="*/ 27 w 32"/>
                <a:gd name="T7" fmla="*/ 69 h 69"/>
                <a:gd name="T8" fmla="*/ 32 w 32"/>
                <a:gd name="T9" fmla="*/ 58 h 69"/>
                <a:gd name="T10" fmla="*/ 31 w 32"/>
                <a:gd name="T11" fmla="*/ 58 h 69"/>
                <a:gd name="T12" fmla="*/ 11 w 32"/>
                <a:gd name="T13" fmla="*/ 44 h 69"/>
                <a:gd name="T14" fmla="*/ 2 w 32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9">
                  <a:moveTo>
                    <a:pt x="2" y="0"/>
                  </a:moveTo>
                  <a:cubicBezTo>
                    <a:pt x="1" y="3"/>
                    <a:pt x="0" y="10"/>
                    <a:pt x="0" y="18"/>
                  </a:cubicBezTo>
                  <a:cubicBezTo>
                    <a:pt x="0" y="31"/>
                    <a:pt x="1" y="47"/>
                    <a:pt x="9" y="56"/>
                  </a:cubicBezTo>
                  <a:cubicBezTo>
                    <a:pt x="18" y="66"/>
                    <a:pt x="24" y="69"/>
                    <a:pt x="27" y="69"/>
                  </a:cubicBezTo>
                  <a:cubicBezTo>
                    <a:pt x="29" y="66"/>
                    <a:pt x="31" y="62"/>
                    <a:pt x="32" y="58"/>
                  </a:cubicBezTo>
                  <a:cubicBezTo>
                    <a:pt x="32" y="58"/>
                    <a:pt x="32" y="58"/>
                    <a:pt x="31" y="58"/>
                  </a:cubicBezTo>
                  <a:cubicBezTo>
                    <a:pt x="29" y="58"/>
                    <a:pt x="22" y="57"/>
                    <a:pt x="11" y="44"/>
                  </a:cubicBezTo>
                  <a:cubicBezTo>
                    <a:pt x="2" y="34"/>
                    <a:pt x="1" y="14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íšḻîḓé">
              <a:extLst>
                <a:ext uri="{FF2B5EF4-FFF2-40B4-BE49-F238E27FC236}">
                  <a16:creationId xmlns:a16="http://schemas.microsoft.com/office/drawing/2014/main" id="{59584707-F23C-4BC6-9609-A717375574D8}"/>
                </a:ext>
              </a:extLst>
            </p:cNvPr>
            <p:cNvSpPr/>
            <p:nvPr/>
          </p:nvSpPr>
          <p:spPr bwMode="auto">
            <a:xfrm>
              <a:off x="6832601" y="5091113"/>
              <a:ext cx="1588" cy="19050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6 h 13"/>
                <a:gd name="T4" fmla="*/ 0 w 1"/>
                <a:gd name="T5" fmla="*/ 13 h 13"/>
                <a:gd name="T6" fmla="*/ 0 w 1"/>
                <a:gd name="T7" fmla="*/ 7 h 13"/>
                <a:gd name="T8" fmla="*/ 0 w 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8"/>
                    <a:pt x="0" y="11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4"/>
                    <a:pt x="1" y="2"/>
                    <a:pt x="0" y="0"/>
                  </a:cubicBezTo>
                </a:path>
              </a:pathLst>
            </a:custGeom>
            <a:solidFill>
              <a:srgbClr val="4A4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îṥ1iḋé">
              <a:extLst>
                <a:ext uri="{FF2B5EF4-FFF2-40B4-BE49-F238E27FC236}">
                  <a16:creationId xmlns:a16="http://schemas.microsoft.com/office/drawing/2014/main" id="{874AEA74-B27F-42AA-B882-C06EB661C9FB}"/>
                </a:ext>
              </a:extLst>
            </p:cNvPr>
            <p:cNvSpPr/>
            <p:nvPr/>
          </p:nvSpPr>
          <p:spPr bwMode="auto">
            <a:xfrm>
              <a:off x="6884988" y="5286376"/>
              <a:ext cx="1588" cy="39688"/>
            </a:xfrm>
            <a:custGeom>
              <a:avLst/>
              <a:gdLst>
                <a:gd name="T0" fmla="*/ 1 w 1"/>
                <a:gd name="T1" fmla="*/ 18 h 29"/>
                <a:gd name="T2" fmla="*/ 1 w 1"/>
                <a:gd name="T3" fmla="*/ 29 h 29"/>
                <a:gd name="T4" fmla="*/ 1 w 1"/>
                <a:gd name="T5" fmla="*/ 29 h 29"/>
                <a:gd name="T6" fmla="*/ 1 w 1"/>
                <a:gd name="T7" fmla="*/ 18 h 29"/>
                <a:gd name="T8" fmla="*/ 0 w 1"/>
                <a:gd name="T9" fmla="*/ 0 h 29"/>
                <a:gd name="T10" fmla="*/ 0 w 1"/>
                <a:gd name="T11" fmla="*/ 1 h 29"/>
                <a:gd name="T12" fmla="*/ 0 w 1"/>
                <a:gd name="T13" fmla="*/ 1 h 29"/>
                <a:gd name="T14" fmla="*/ 0 w 1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9">
                  <a:moveTo>
                    <a:pt x="1" y="18"/>
                  </a:moveTo>
                  <a:cubicBezTo>
                    <a:pt x="1" y="22"/>
                    <a:pt x="1" y="25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6"/>
                    <a:pt x="1" y="22"/>
                    <a:pt x="1" y="18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ïṧlíḋè">
              <a:extLst>
                <a:ext uri="{FF2B5EF4-FFF2-40B4-BE49-F238E27FC236}">
                  <a16:creationId xmlns:a16="http://schemas.microsoft.com/office/drawing/2014/main" id="{BA8E194C-1D30-4411-9EC2-F354FA319CFC}"/>
                </a:ext>
              </a:extLst>
            </p:cNvPr>
            <p:cNvSpPr/>
            <p:nvPr/>
          </p:nvSpPr>
          <p:spPr bwMode="auto">
            <a:xfrm>
              <a:off x="6767513" y="4924426"/>
              <a:ext cx="123825" cy="401638"/>
            </a:xfrm>
            <a:custGeom>
              <a:avLst/>
              <a:gdLst>
                <a:gd name="T0" fmla="*/ 9 w 90"/>
                <a:gd name="T1" fmla="*/ 0 h 293"/>
                <a:gd name="T2" fmla="*/ 1 w 90"/>
                <a:gd name="T3" fmla="*/ 23 h 293"/>
                <a:gd name="T4" fmla="*/ 0 w 90"/>
                <a:gd name="T5" fmla="*/ 30 h 293"/>
                <a:gd name="T6" fmla="*/ 7 w 90"/>
                <a:gd name="T7" fmla="*/ 12 h 293"/>
                <a:gd name="T8" fmla="*/ 23 w 90"/>
                <a:gd name="T9" fmla="*/ 51 h 293"/>
                <a:gd name="T10" fmla="*/ 39 w 90"/>
                <a:gd name="T11" fmla="*/ 103 h 293"/>
                <a:gd name="T12" fmla="*/ 47 w 90"/>
                <a:gd name="T13" fmla="*/ 122 h 293"/>
                <a:gd name="T14" fmla="*/ 47 w 90"/>
                <a:gd name="T15" fmla="*/ 129 h 293"/>
                <a:gd name="T16" fmla="*/ 47 w 90"/>
                <a:gd name="T17" fmla="*/ 135 h 293"/>
                <a:gd name="T18" fmla="*/ 52 w 90"/>
                <a:gd name="T19" fmla="*/ 148 h 293"/>
                <a:gd name="T20" fmla="*/ 63 w 90"/>
                <a:gd name="T21" fmla="*/ 179 h 293"/>
                <a:gd name="T22" fmla="*/ 70 w 90"/>
                <a:gd name="T23" fmla="*/ 197 h 293"/>
                <a:gd name="T24" fmla="*/ 82 w 90"/>
                <a:gd name="T25" fmla="*/ 239 h 293"/>
                <a:gd name="T26" fmla="*/ 85 w 90"/>
                <a:gd name="T27" fmla="*/ 264 h 293"/>
                <a:gd name="T28" fmla="*/ 85 w 90"/>
                <a:gd name="T29" fmla="*/ 265 h 293"/>
                <a:gd name="T30" fmla="*/ 86 w 90"/>
                <a:gd name="T31" fmla="*/ 282 h 293"/>
                <a:gd name="T32" fmla="*/ 86 w 90"/>
                <a:gd name="T33" fmla="*/ 293 h 293"/>
                <a:gd name="T34" fmla="*/ 87 w 90"/>
                <a:gd name="T35" fmla="*/ 289 h 293"/>
                <a:gd name="T36" fmla="*/ 87 w 90"/>
                <a:gd name="T37" fmla="*/ 253 h 293"/>
                <a:gd name="T38" fmla="*/ 84 w 90"/>
                <a:gd name="T39" fmla="*/ 227 h 293"/>
                <a:gd name="T40" fmla="*/ 72 w 90"/>
                <a:gd name="T41" fmla="*/ 186 h 293"/>
                <a:gd name="T42" fmla="*/ 65 w 90"/>
                <a:gd name="T43" fmla="*/ 167 h 293"/>
                <a:gd name="T44" fmla="*/ 54 w 90"/>
                <a:gd name="T45" fmla="*/ 137 h 293"/>
                <a:gd name="T46" fmla="*/ 49 w 90"/>
                <a:gd name="T47" fmla="*/ 116 h 293"/>
                <a:gd name="T48" fmla="*/ 41 w 90"/>
                <a:gd name="T49" fmla="*/ 91 h 293"/>
                <a:gd name="T50" fmla="*/ 25 w 90"/>
                <a:gd name="T51" fmla="*/ 39 h 293"/>
                <a:gd name="T52" fmla="*/ 9 w 90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293">
                  <a:moveTo>
                    <a:pt x="9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5"/>
                    <a:pt x="0" y="3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103"/>
                    <a:pt x="46" y="112"/>
                    <a:pt x="47" y="122"/>
                  </a:cubicBezTo>
                  <a:cubicBezTo>
                    <a:pt x="48" y="124"/>
                    <a:pt x="48" y="126"/>
                    <a:pt x="47" y="129"/>
                  </a:cubicBezTo>
                  <a:cubicBezTo>
                    <a:pt x="47" y="131"/>
                    <a:pt x="47" y="133"/>
                    <a:pt x="47" y="135"/>
                  </a:cubicBezTo>
                  <a:cubicBezTo>
                    <a:pt x="48" y="140"/>
                    <a:pt x="50" y="144"/>
                    <a:pt x="52" y="148"/>
                  </a:cubicBezTo>
                  <a:cubicBezTo>
                    <a:pt x="52" y="148"/>
                    <a:pt x="56" y="173"/>
                    <a:pt x="63" y="179"/>
                  </a:cubicBezTo>
                  <a:cubicBezTo>
                    <a:pt x="70" y="185"/>
                    <a:pt x="70" y="197"/>
                    <a:pt x="70" y="197"/>
                  </a:cubicBezTo>
                  <a:cubicBezTo>
                    <a:pt x="70" y="197"/>
                    <a:pt x="78" y="233"/>
                    <a:pt x="82" y="239"/>
                  </a:cubicBezTo>
                  <a:cubicBezTo>
                    <a:pt x="85" y="244"/>
                    <a:pt x="85" y="260"/>
                    <a:pt x="85" y="264"/>
                  </a:cubicBezTo>
                  <a:cubicBezTo>
                    <a:pt x="85" y="264"/>
                    <a:pt x="85" y="264"/>
                    <a:pt x="85" y="265"/>
                  </a:cubicBezTo>
                  <a:cubicBezTo>
                    <a:pt x="86" y="271"/>
                    <a:pt x="86" y="276"/>
                    <a:pt x="86" y="282"/>
                  </a:cubicBezTo>
                  <a:cubicBezTo>
                    <a:pt x="86" y="286"/>
                    <a:pt x="86" y="290"/>
                    <a:pt x="86" y="293"/>
                  </a:cubicBezTo>
                  <a:cubicBezTo>
                    <a:pt x="87" y="291"/>
                    <a:pt x="87" y="290"/>
                    <a:pt x="87" y="289"/>
                  </a:cubicBezTo>
                  <a:cubicBezTo>
                    <a:pt x="90" y="281"/>
                    <a:pt x="87" y="253"/>
                    <a:pt x="87" y="253"/>
                  </a:cubicBezTo>
                  <a:cubicBezTo>
                    <a:pt x="87" y="253"/>
                    <a:pt x="88" y="234"/>
                    <a:pt x="84" y="227"/>
                  </a:cubicBezTo>
                  <a:cubicBezTo>
                    <a:pt x="80" y="221"/>
                    <a:pt x="72" y="186"/>
                    <a:pt x="72" y="186"/>
                  </a:cubicBezTo>
                  <a:cubicBezTo>
                    <a:pt x="72" y="186"/>
                    <a:pt x="72" y="174"/>
                    <a:pt x="65" y="167"/>
                  </a:cubicBezTo>
                  <a:cubicBezTo>
                    <a:pt x="58" y="161"/>
                    <a:pt x="54" y="137"/>
                    <a:pt x="54" y="137"/>
                  </a:cubicBezTo>
                  <a:cubicBezTo>
                    <a:pt x="50" y="130"/>
                    <a:pt x="48" y="123"/>
                    <a:pt x="49" y="116"/>
                  </a:cubicBezTo>
                  <a:cubicBezTo>
                    <a:pt x="51" y="104"/>
                    <a:pt x="41" y="91"/>
                    <a:pt x="41" y="91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ṡ1íḓê">
              <a:extLst>
                <a:ext uri="{FF2B5EF4-FFF2-40B4-BE49-F238E27FC236}">
                  <a16:creationId xmlns:a16="http://schemas.microsoft.com/office/drawing/2014/main" id="{C0BCCD54-B2A2-4E5F-8133-74196345A6E2}"/>
                </a:ext>
              </a:extLst>
            </p:cNvPr>
            <p:cNvSpPr/>
            <p:nvPr/>
          </p:nvSpPr>
          <p:spPr bwMode="auto">
            <a:xfrm>
              <a:off x="6869113" y="4005263"/>
              <a:ext cx="82550" cy="111125"/>
            </a:xfrm>
            <a:custGeom>
              <a:avLst/>
              <a:gdLst>
                <a:gd name="T0" fmla="*/ 52 w 59"/>
                <a:gd name="T1" fmla="*/ 48 h 81"/>
                <a:gd name="T2" fmla="*/ 48 w 59"/>
                <a:gd name="T3" fmla="*/ 66 h 81"/>
                <a:gd name="T4" fmla="*/ 48 w 59"/>
                <a:gd name="T5" fmla="*/ 74 h 81"/>
                <a:gd name="T6" fmla="*/ 48 w 59"/>
                <a:gd name="T7" fmla="*/ 79 h 81"/>
                <a:gd name="T8" fmla="*/ 28 w 59"/>
                <a:gd name="T9" fmla="*/ 81 h 81"/>
                <a:gd name="T10" fmla="*/ 26 w 59"/>
                <a:gd name="T11" fmla="*/ 77 h 81"/>
                <a:gd name="T12" fmla="*/ 10 w 59"/>
                <a:gd name="T13" fmla="*/ 52 h 81"/>
                <a:gd name="T14" fmla="*/ 8 w 59"/>
                <a:gd name="T15" fmla="*/ 3 h 81"/>
                <a:gd name="T16" fmla="*/ 19 w 59"/>
                <a:gd name="T17" fmla="*/ 13 h 81"/>
                <a:gd name="T18" fmla="*/ 52 w 59"/>
                <a:gd name="T19" fmla="*/ 4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1">
                  <a:moveTo>
                    <a:pt x="52" y="48"/>
                  </a:moveTo>
                  <a:cubicBezTo>
                    <a:pt x="48" y="66"/>
                    <a:pt x="48" y="66"/>
                    <a:pt x="48" y="6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2" y="70"/>
                    <a:pt x="13" y="55"/>
                    <a:pt x="10" y="52"/>
                  </a:cubicBezTo>
                  <a:cubicBezTo>
                    <a:pt x="7" y="49"/>
                    <a:pt x="0" y="0"/>
                    <a:pt x="8" y="3"/>
                  </a:cubicBezTo>
                  <a:cubicBezTo>
                    <a:pt x="13" y="5"/>
                    <a:pt x="17" y="9"/>
                    <a:pt x="19" y="13"/>
                  </a:cubicBezTo>
                  <a:cubicBezTo>
                    <a:pt x="19" y="13"/>
                    <a:pt x="59" y="17"/>
                    <a:pt x="52" y="48"/>
                  </a:cubicBezTo>
                </a:path>
              </a:pathLst>
            </a:custGeom>
            <a:solidFill>
              <a:srgbClr val="FF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ïṩļíḋê">
              <a:extLst>
                <a:ext uri="{FF2B5EF4-FFF2-40B4-BE49-F238E27FC236}">
                  <a16:creationId xmlns:a16="http://schemas.microsoft.com/office/drawing/2014/main" id="{20875153-9F9C-4C6E-A043-05AC425E000B}"/>
                </a:ext>
              </a:extLst>
            </p:cNvPr>
            <p:cNvSpPr/>
            <p:nvPr/>
          </p:nvSpPr>
          <p:spPr bwMode="auto">
            <a:xfrm>
              <a:off x="6935788" y="410686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53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îṥḻïďè">
              <a:extLst>
                <a:ext uri="{FF2B5EF4-FFF2-40B4-BE49-F238E27FC236}">
                  <a16:creationId xmlns:a16="http://schemas.microsoft.com/office/drawing/2014/main" id="{C07B8C13-F1F8-4106-BE4A-DECFC59E97C6}"/>
                </a:ext>
              </a:extLst>
            </p:cNvPr>
            <p:cNvSpPr/>
            <p:nvPr/>
          </p:nvSpPr>
          <p:spPr bwMode="auto">
            <a:xfrm>
              <a:off x="6905626" y="4102101"/>
              <a:ext cx="30163" cy="9525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6 h 7"/>
                <a:gd name="T4" fmla="*/ 1 w 22"/>
                <a:gd name="T5" fmla="*/ 7 h 7"/>
                <a:gd name="T6" fmla="*/ 14 w 22"/>
                <a:gd name="T7" fmla="*/ 2 h 7"/>
                <a:gd name="T8" fmla="*/ 22 w 22"/>
                <a:gd name="T9" fmla="*/ 4 h 7"/>
                <a:gd name="T10" fmla="*/ 22 w 22"/>
                <a:gd name="T11" fmla="*/ 3 h 7"/>
                <a:gd name="T12" fmla="*/ 22 w 22"/>
                <a:gd name="T13" fmla="*/ 3 h 7"/>
                <a:gd name="T14" fmla="*/ 14 w 22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9" y="0"/>
                    <a:pt x="4" y="2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4"/>
                    <a:pt x="9" y="2"/>
                    <a:pt x="14" y="2"/>
                  </a:cubicBezTo>
                  <a:cubicBezTo>
                    <a:pt x="17" y="2"/>
                    <a:pt x="20" y="3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7" y="0"/>
                    <a:pt x="14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ślïďè">
              <a:extLst>
                <a:ext uri="{FF2B5EF4-FFF2-40B4-BE49-F238E27FC236}">
                  <a16:creationId xmlns:a16="http://schemas.microsoft.com/office/drawing/2014/main" id="{4ECAC917-18DC-4913-82A5-8495079E49D1}"/>
                </a:ext>
              </a:extLst>
            </p:cNvPr>
            <p:cNvSpPr/>
            <p:nvPr/>
          </p:nvSpPr>
          <p:spPr bwMode="auto">
            <a:xfrm>
              <a:off x="6904038" y="4102101"/>
              <a:ext cx="39688" cy="33338"/>
            </a:xfrm>
            <a:custGeom>
              <a:avLst/>
              <a:gdLst>
                <a:gd name="T0" fmla="*/ 29 w 29"/>
                <a:gd name="T1" fmla="*/ 18 h 24"/>
                <a:gd name="T2" fmla="*/ 2 w 29"/>
                <a:gd name="T3" fmla="*/ 24 h 24"/>
                <a:gd name="T4" fmla="*/ 2 w 29"/>
                <a:gd name="T5" fmla="*/ 20 h 24"/>
                <a:gd name="T6" fmla="*/ 0 w 29"/>
                <a:gd name="T7" fmla="*/ 9 h 24"/>
                <a:gd name="T8" fmla="*/ 25 w 29"/>
                <a:gd name="T9" fmla="*/ 6 h 24"/>
                <a:gd name="T10" fmla="*/ 26 w 29"/>
                <a:gd name="T11" fmla="*/ 6 h 24"/>
                <a:gd name="T12" fmla="*/ 27 w 29"/>
                <a:gd name="T13" fmla="*/ 11 h 24"/>
                <a:gd name="T14" fmla="*/ 29 w 29"/>
                <a:gd name="T15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4">
                  <a:moveTo>
                    <a:pt x="29" y="18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1"/>
                    <a:pt x="17" y="0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8"/>
                    <a:pt x="29" y="18"/>
                    <a:pt x="29" y="18"/>
                  </a:cubicBezTo>
                </a:path>
              </a:pathLst>
            </a:cu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şļîḍé">
              <a:extLst>
                <a:ext uri="{FF2B5EF4-FFF2-40B4-BE49-F238E27FC236}">
                  <a16:creationId xmlns:a16="http://schemas.microsoft.com/office/drawing/2014/main" id="{63DAC83B-9B37-4321-8F4B-D42A1219AA69}"/>
                </a:ext>
              </a:extLst>
            </p:cNvPr>
            <p:cNvSpPr/>
            <p:nvPr/>
          </p:nvSpPr>
          <p:spPr bwMode="auto">
            <a:xfrm>
              <a:off x="6242051" y="3925888"/>
              <a:ext cx="112713" cy="168275"/>
            </a:xfrm>
            <a:custGeom>
              <a:avLst/>
              <a:gdLst>
                <a:gd name="T0" fmla="*/ 82 w 82"/>
                <a:gd name="T1" fmla="*/ 108 h 123"/>
                <a:gd name="T2" fmla="*/ 53 w 82"/>
                <a:gd name="T3" fmla="*/ 123 h 123"/>
                <a:gd name="T4" fmla="*/ 51 w 82"/>
                <a:gd name="T5" fmla="*/ 118 h 123"/>
                <a:gd name="T6" fmla="*/ 43 w 82"/>
                <a:gd name="T7" fmla="*/ 101 h 123"/>
                <a:gd name="T8" fmla="*/ 29 w 82"/>
                <a:gd name="T9" fmla="*/ 90 h 123"/>
                <a:gd name="T10" fmla="*/ 35 w 82"/>
                <a:gd name="T11" fmla="*/ 37 h 123"/>
                <a:gd name="T12" fmla="*/ 74 w 82"/>
                <a:gd name="T13" fmla="*/ 50 h 123"/>
                <a:gd name="T14" fmla="*/ 75 w 82"/>
                <a:gd name="T15" fmla="*/ 78 h 123"/>
                <a:gd name="T16" fmla="*/ 73 w 82"/>
                <a:gd name="T17" fmla="*/ 88 h 123"/>
                <a:gd name="T18" fmla="*/ 80 w 82"/>
                <a:gd name="T19" fmla="*/ 104 h 123"/>
                <a:gd name="T20" fmla="*/ 82 w 82"/>
                <a:gd name="T21" fmla="*/ 10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23">
                  <a:moveTo>
                    <a:pt x="82" y="108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8" y="112"/>
                    <a:pt x="44" y="104"/>
                    <a:pt x="43" y="101"/>
                  </a:cubicBezTo>
                  <a:cubicBezTo>
                    <a:pt x="41" y="96"/>
                    <a:pt x="29" y="90"/>
                    <a:pt x="29" y="90"/>
                  </a:cubicBezTo>
                  <a:cubicBezTo>
                    <a:pt x="0" y="62"/>
                    <a:pt x="35" y="37"/>
                    <a:pt x="35" y="37"/>
                  </a:cubicBezTo>
                  <a:cubicBezTo>
                    <a:pt x="54" y="0"/>
                    <a:pt x="74" y="50"/>
                    <a:pt x="74" y="50"/>
                  </a:cubicBezTo>
                  <a:cubicBezTo>
                    <a:pt x="74" y="50"/>
                    <a:pt x="77" y="77"/>
                    <a:pt x="75" y="78"/>
                  </a:cubicBezTo>
                  <a:cubicBezTo>
                    <a:pt x="73" y="80"/>
                    <a:pt x="73" y="88"/>
                    <a:pt x="73" y="88"/>
                  </a:cubicBezTo>
                  <a:cubicBezTo>
                    <a:pt x="76" y="93"/>
                    <a:pt x="78" y="98"/>
                    <a:pt x="80" y="104"/>
                  </a:cubicBezTo>
                  <a:cubicBezTo>
                    <a:pt x="81" y="106"/>
                    <a:pt x="82" y="108"/>
                    <a:pt x="82" y="108"/>
                  </a:cubicBezTo>
                </a:path>
              </a:pathLst>
            </a:custGeom>
            <a:solidFill>
              <a:srgbClr val="FF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íśḷïde">
              <a:extLst>
                <a:ext uri="{FF2B5EF4-FFF2-40B4-BE49-F238E27FC236}">
                  <a16:creationId xmlns:a16="http://schemas.microsoft.com/office/drawing/2014/main" id="{7135FF27-FF2F-49A6-BB68-0FD9D6D0E057}"/>
                </a:ext>
              </a:extLst>
            </p:cNvPr>
            <p:cNvSpPr/>
            <p:nvPr/>
          </p:nvSpPr>
          <p:spPr bwMode="auto">
            <a:xfrm>
              <a:off x="6351588" y="4068763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396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îşlïḓe">
              <a:extLst>
                <a:ext uri="{FF2B5EF4-FFF2-40B4-BE49-F238E27FC236}">
                  <a16:creationId xmlns:a16="http://schemas.microsoft.com/office/drawing/2014/main" id="{F997451F-D48B-4B19-8707-6B89BD7539FC}"/>
                </a:ext>
              </a:extLst>
            </p:cNvPr>
            <p:cNvSpPr/>
            <p:nvPr/>
          </p:nvSpPr>
          <p:spPr bwMode="auto">
            <a:xfrm>
              <a:off x="6311901" y="4068763"/>
              <a:ext cx="41275" cy="22225"/>
            </a:xfrm>
            <a:custGeom>
              <a:avLst/>
              <a:gdLst>
                <a:gd name="T0" fmla="*/ 22 w 30"/>
                <a:gd name="T1" fmla="*/ 0 h 16"/>
                <a:gd name="T2" fmla="*/ 0 w 30"/>
                <a:gd name="T3" fmla="*/ 14 h 16"/>
                <a:gd name="T4" fmla="*/ 1 w 30"/>
                <a:gd name="T5" fmla="*/ 16 h 16"/>
                <a:gd name="T6" fmla="*/ 24 w 30"/>
                <a:gd name="T7" fmla="*/ 1 h 16"/>
                <a:gd name="T8" fmla="*/ 25 w 30"/>
                <a:gd name="T9" fmla="*/ 1 h 16"/>
                <a:gd name="T10" fmla="*/ 29 w 30"/>
                <a:gd name="T11" fmla="*/ 2 h 16"/>
                <a:gd name="T12" fmla="*/ 30 w 30"/>
                <a:gd name="T13" fmla="*/ 2 h 16"/>
                <a:gd name="T14" fmla="*/ 29 w 30"/>
                <a:gd name="T15" fmla="*/ 0 h 16"/>
                <a:gd name="T16" fmla="*/ 26 w 30"/>
                <a:gd name="T17" fmla="*/ 0 h 16"/>
                <a:gd name="T18" fmla="*/ 23 w 30"/>
                <a:gd name="T19" fmla="*/ 0 h 16"/>
                <a:gd name="T20" fmla="*/ 22 w 3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6">
                  <a:moveTo>
                    <a:pt x="22" y="0"/>
                  </a:moveTo>
                  <a:cubicBezTo>
                    <a:pt x="17" y="0"/>
                    <a:pt x="4" y="11"/>
                    <a:pt x="0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4"/>
                    <a:pt x="19" y="1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$liḑê">
              <a:extLst>
                <a:ext uri="{FF2B5EF4-FFF2-40B4-BE49-F238E27FC236}">
                  <a16:creationId xmlns:a16="http://schemas.microsoft.com/office/drawing/2014/main" id="{2876E330-DF85-4A7C-8984-51845B9BD7F9}"/>
                </a:ext>
              </a:extLst>
            </p:cNvPr>
            <p:cNvSpPr/>
            <p:nvPr/>
          </p:nvSpPr>
          <p:spPr bwMode="auto">
            <a:xfrm>
              <a:off x="6313488" y="4070351"/>
              <a:ext cx="44450" cy="36513"/>
            </a:xfrm>
            <a:custGeom>
              <a:avLst/>
              <a:gdLst>
                <a:gd name="T0" fmla="*/ 32 w 32"/>
                <a:gd name="T1" fmla="*/ 12 h 27"/>
                <a:gd name="T2" fmla="*/ 1 w 32"/>
                <a:gd name="T3" fmla="*/ 27 h 27"/>
                <a:gd name="T4" fmla="*/ 0 w 32"/>
                <a:gd name="T5" fmla="*/ 20 h 27"/>
                <a:gd name="T6" fmla="*/ 0 w 32"/>
                <a:gd name="T7" fmla="*/ 16 h 27"/>
                <a:gd name="T8" fmla="*/ 24 w 32"/>
                <a:gd name="T9" fmla="*/ 0 h 27"/>
                <a:gd name="T10" fmla="*/ 32 w 32"/>
                <a:gd name="T11" fmla="*/ 0 h 27"/>
                <a:gd name="T12" fmla="*/ 32 w 32"/>
                <a:gd name="T13" fmla="*/ 6 h 27"/>
                <a:gd name="T14" fmla="*/ 32 w 32"/>
                <a:gd name="T1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7">
                  <a:moveTo>
                    <a:pt x="32" y="12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8" y="0"/>
                    <a:pt x="24" y="0"/>
                  </a:cubicBezTo>
                  <a:cubicBezTo>
                    <a:pt x="26" y="1"/>
                    <a:pt x="29" y="1"/>
                    <a:pt x="32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12"/>
                    <a:pt x="32" y="12"/>
                    <a:pt x="32" y="12"/>
                  </a:cubicBezTo>
                </a:path>
              </a:pathLst>
            </a:cu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ïSḷïḓê">
              <a:extLst>
                <a:ext uri="{FF2B5EF4-FFF2-40B4-BE49-F238E27FC236}">
                  <a16:creationId xmlns:a16="http://schemas.microsoft.com/office/drawing/2014/main" id="{AD38F256-EFA4-4F93-8441-74CFFA2E1340}"/>
                </a:ext>
              </a:extLst>
            </p:cNvPr>
            <p:cNvSpPr/>
            <p:nvPr/>
          </p:nvSpPr>
          <p:spPr bwMode="auto">
            <a:xfrm>
              <a:off x="6643688" y="4041776"/>
              <a:ext cx="195263" cy="211138"/>
            </a:xfrm>
            <a:custGeom>
              <a:avLst/>
              <a:gdLst>
                <a:gd name="T0" fmla="*/ 139 w 141"/>
                <a:gd name="T1" fmla="*/ 138 h 153"/>
                <a:gd name="T2" fmla="*/ 26 w 141"/>
                <a:gd name="T3" fmla="*/ 145 h 153"/>
                <a:gd name="T4" fmla="*/ 53 w 141"/>
                <a:gd name="T5" fmla="*/ 115 h 153"/>
                <a:gd name="T6" fmla="*/ 48 w 141"/>
                <a:gd name="T7" fmla="*/ 83 h 153"/>
                <a:gd name="T8" fmla="*/ 35 w 141"/>
                <a:gd name="T9" fmla="*/ 58 h 153"/>
                <a:gd name="T10" fmla="*/ 120 w 141"/>
                <a:gd name="T11" fmla="*/ 53 h 153"/>
                <a:gd name="T12" fmla="*/ 114 w 141"/>
                <a:gd name="T13" fmla="*/ 78 h 153"/>
                <a:gd name="T14" fmla="*/ 117 w 141"/>
                <a:gd name="T15" fmla="*/ 103 h 153"/>
                <a:gd name="T16" fmla="*/ 139 w 141"/>
                <a:gd name="T17" fmla="*/ 13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53">
                  <a:moveTo>
                    <a:pt x="139" y="138"/>
                  </a:moveTo>
                  <a:cubicBezTo>
                    <a:pt x="139" y="138"/>
                    <a:pt x="0" y="153"/>
                    <a:pt x="26" y="145"/>
                  </a:cubicBezTo>
                  <a:cubicBezTo>
                    <a:pt x="44" y="139"/>
                    <a:pt x="51" y="128"/>
                    <a:pt x="53" y="115"/>
                  </a:cubicBezTo>
                  <a:cubicBezTo>
                    <a:pt x="53" y="104"/>
                    <a:pt x="52" y="93"/>
                    <a:pt x="48" y="83"/>
                  </a:cubicBezTo>
                  <a:cubicBezTo>
                    <a:pt x="44" y="74"/>
                    <a:pt x="40" y="66"/>
                    <a:pt x="35" y="58"/>
                  </a:cubicBezTo>
                  <a:cubicBezTo>
                    <a:pt x="35" y="58"/>
                    <a:pt x="141" y="0"/>
                    <a:pt x="120" y="53"/>
                  </a:cubicBezTo>
                  <a:cubicBezTo>
                    <a:pt x="117" y="61"/>
                    <a:pt x="115" y="69"/>
                    <a:pt x="114" y="78"/>
                  </a:cubicBezTo>
                  <a:cubicBezTo>
                    <a:pt x="113" y="86"/>
                    <a:pt x="114" y="95"/>
                    <a:pt x="117" y="103"/>
                  </a:cubicBezTo>
                  <a:cubicBezTo>
                    <a:pt x="121" y="116"/>
                    <a:pt x="128" y="128"/>
                    <a:pt x="139" y="138"/>
                  </a:cubicBezTo>
                </a:path>
              </a:pathLst>
            </a:custGeom>
            <a:solidFill>
              <a:srgbClr val="FF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išļïḑê">
              <a:extLst>
                <a:ext uri="{FF2B5EF4-FFF2-40B4-BE49-F238E27FC236}">
                  <a16:creationId xmlns:a16="http://schemas.microsoft.com/office/drawing/2014/main" id="{A2B847BA-EF62-4433-A29F-21D51FA1D56C}"/>
                </a:ext>
              </a:extLst>
            </p:cNvPr>
            <p:cNvSpPr/>
            <p:nvPr/>
          </p:nvSpPr>
          <p:spPr bwMode="auto">
            <a:xfrm>
              <a:off x="6708776" y="4152901"/>
              <a:ext cx="1588" cy="3175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3 h 3"/>
                <a:gd name="T8" fmla="*/ 0 w 1"/>
                <a:gd name="T9" fmla="*/ 0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$1ïďê">
              <a:extLst>
                <a:ext uri="{FF2B5EF4-FFF2-40B4-BE49-F238E27FC236}">
                  <a16:creationId xmlns:a16="http://schemas.microsoft.com/office/drawing/2014/main" id="{C451D656-C333-42A1-8A0C-D1B3EE62C225}"/>
                </a:ext>
              </a:extLst>
            </p:cNvPr>
            <p:cNvSpPr/>
            <p:nvPr/>
          </p:nvSpPr>
          <p:spPr bwMode="auto">
            <a:xfrm>
              <a:off x="6708776" y="4152901"/>
              <a:ext cx="17463" cy="7938"/>
            </a:xfrm>
            <a:custGeom>
              <a:avLst/>
              <a:gdLst>
                <a:gd name="T0" fmla="*/ 0 w 12"/>
                <a:gd name="T1" fmla="*/ 0 h 6"/>
                <a:gd name="T2" fmla="*/ 1 w 12"/>
                <a:gd name="T3" fmla="*/ 3 h 6"/>
                <a:gd name="T4" fmla="*/ 1 w 12"/>
                <a:gd name="T5" fmla="*/ 3 h 6"/>
                <a:gd name="T6" fmla="*/ 12 w 12"/>
                <a:gd name="T7" fmla="*/ 6 h 6"/>
                <a:gd name="T8" fmla="*/ 0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8" y="6"/>
                    <a:pt x="12" y="6"/>
                  </a:cubicBezTo>
                  <a:cubicBezTo>
                    <a:pt x="8" y="5"/>
                    <a:pt x="3" y="3"/>
                    <a:pt x="0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ṧľïḋe">
              <a:extLst>
                <a:ext uri="{FF2B5EF4-FFF2-40B4-BE49-F238E27FC236}">
                  <a16:creationId xmlns:a16="http://schemas.microsoft.com/office/drawing/2014/main" id="{70E42BE7-20B1-424B-AABD-29BFDC09A5C2}"/>
                </a:ext>
              </a:extLst>
            </p:cNvPr>
            <p:cNvSpPr/>
            <p:nvPr/>
          </p:nvSpPr>
          <p:spPr bwMode="auto">
            <a:xfrm>
              <a:off x="6672263" y="4008438"/>
              <a:ext cx="157163" cy="155575"/>
            </a:xfrm>
            <a:prstGeom prst="ellipse">
              <a:avLst/>
            </a:prstGeom>
            <a:solidFill>
              <a:srgbClr val="FF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iŝļïḑé">
              <a:extLst>
                <a:ext uri="{FF2B5EF4-FFF2-40B4-BE49-F238E27FC236}">
                  <a16:creationId xmlns:a16="http://schemas.microsoft.com/office/drawing/2014/main" id="{1BC826F0-FB07-4148-B37C-7A0E5E2536B1}"/>
                </a:ext>
              </a:extLst>
            </p:cNvPr>
            <p:cNvSpPr/>
            <p:nvPr/>
          </p:nvSpPr>
          <p:spPr bwMode="auto">
            <a:xfrm>
              <a:off x="6805613" y="418306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ṣľïďè">
              <a:extLst>
                <a:ext uri="{FF2B5EF4-FFF2-40B4-BE49-F238E27FC236}">
                  <a16:creationId xmlns:a16="http://schemas.microsoft.com/office/drawing/2014/main" id="{AD39F41C-353D-4B0B-8E3C-D307E3E5C3EE}"/>
                </a:ext>
              </a:extLst>
            </p:cNvPr>
            <p:cNvSpPr/>
            <p:nvPr/>
          </p:nvSpPr>
          <p:spPr bwMode="auto">
            <a:xfrm>
              <a:off x="6716713" y="4175126"/>
              <a:ext cx="88900" cy="28575"/>
            </a:xfrm>
            <a:custGeom>
              <a:avLst/>
              <a:gdLst>
                <a:gd name="T0" fmla="*/ 43 w 64"/>
                <a:gd name="T1" fmla="*/ 0 h 20"/>
                <a:gd name="T2" fmla="*/ 29 w 64"/>
                <a:gd name="T3" fmla="*/ 2 h 20"/>
                <a:gd name="T4" fmla="*/ 0 w 64"/>
                <a:gd name="T5" fmla="*/ 18 h 20"/>
                <a:gd name="T6" fmla="*/ 0 w 64"/>
                <a:gd name="T7" fmla="*/ 18 h 20"/>
                <a:gd name="T8" fmla="*/ 0 w 64"/>
                <a:gd name="T9" fmla="*/ 20 h 20"/>
                <a:gd name="T10" fmla="*/ 29 w 64"/>
                <a:gd name="T11" fmla="*/ 4 h 20"/>
                <a:gd name="T12" fmla="*/ 42 w 64"/>
                <a:gd name="T13" fmla="*/ 2 h 20"/>
                <a:gd name="T14" fmla="*/ 54 w 64"/>
                <a:gd name="T15" fmla="*/ 3 h 20"/>
                <a:gd name="T16" fmla="*/ 64 w 64"/>
                <a:gd name="T17" fmla="*/ 8 h 20"/>
                <a:gd name="T18" fmla="*/ 64 w 64"/>
                <a:gd name="T19" fmla="*/ 8 h 20"/>
                <a:gd name="T20" fmla="*/ 64 w 64"/>
                <a:gd name="T21" fmla="*/ 6 h 20"/>
                <a:gd name="T22" fmla="*/ 64 w 64"/>
                <a:gd name="T23" fmla="*/ 6 h 20"/>
                <a:gd name="T24" fmla="*/ 55 w 64"/>
                <a:gd name="T25" fmla="*/ 2 h 20"/>
                <a:gd name="T26" fmla="*/ 43 w 64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0">
                  <a:moveTo>
                    <a:pt x="43" y="0"/>
                  </a:moveTo>
                  <a:cubicBezTo>
                    <a:pt x="38" y="0"/>
                    <a:pt x="34" y="1"/>
                    <a:pt x="29" y="2"/>
                  </a:cubicBezTo>
                  <a:cubicBezTo>
                    <a:pt x="21" y="5"/>
                    <a:pt x="7" y="1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6" y="12"/>
                    <a:pt x="20" y="7"/>
                    <a:pt x="29" y="4"/>
                  </a:cubicBezTo>
                  <a:cubicBezTo>
                    <a:pt x="34" y="2"/>
                    <a:pt x="38" y="2"/>
                    <a:pt x="42" y="2"/>
                  </a:cubicBezTo>
                  <a:cubicBezTo>
                    <a:pt x="46" y="2"/>
                    <a:pt x="50" y="2"/>
                    <a:pt x="54" y="3"/>
                  </a:cubicBezTo>
                  <a:cubicBezTo>
                    <a:pt x="58" y="4"/>
                    <a:pt x="61" y="6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4"/>
                    <a:pt x="58" y="3"/>
                    <a:pt x="55" y="2"/>
                  </a:cubicBezTo>
                  <a:cubicBezTo>
                    <a:pt x="51" y="1"/>
                    <a:pt x="47" y="0"/>
                    <a:pt x="43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ïṩľïḓe">
              <a:extLst>
                <a:ext uri="{FF2B5EF4-FFF2-40B4-BE49-F238E27FC236}">
                  <a16:creationId xmlns:a16="http://schemas.microsoft.com/office/drawing/2014/main" id="{D0E1AC65-D747-43E1-BE10-59DAFDAF494F}"/>
                </a:ext>
              </a:extLst>
            </p:cNvPr>
            <p:cNvSpPr/>
            <p:nvPr/>
          </p:nvSpPr>
          <p:spPr bwMode="auto">
            <a:xfrm>
              <a:off x="6907213" y="4116388"/>
              <a:ext cx="34925" cy="15875"/>
            </a:xfrm>
            <a:custGeom>
              <a:avLst/>
              <a:gdLst>
                <a:gd name="T0" fmla="*/ 18 w 25"/>
                <a:gd name="T1" fmla="*/ 0 h 11"/>
                <a:gd name="T2" fmla="*/ 0 w 25"/>
                <a:gd name="T3" fmla="*/ 10 h 11"/>
                <a:gd name="T4" fmla="*/ 0 w 25"/>
                <a:gd name="T5" fmla="*/ 11 h 11"/>
                <a:gd name="T6" fmla="*/ 18 w 25"/>
                <a:gd name="T7" fmla="*/ 2 h 11"/>
                <a:gd name="T8" fmla="*/ 25 w 25"/>
                <a:gd name="T9" fmla="*/ 3 h 11"/>
                <a:gd name="T10" fmla="*/ 25 w 25"/>
                <a:gd name="T11" fmla="*/ 1 h 11"/>
                <a:gd name="T12" fmla="*/ 18 w 2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1">
                  <a:moveTo>
                    <a:pt x="18" y="0"/>
                  </a:moveTo>
                  <a:cubicBezTo>
                    <a:pt x="11" y="0"/>
                    <a:pt x="4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5"/>
                    <a:pt x="12" y="2"/>
                    <a:pt x="18" y="2"/>
                  </a:cubicBezTo>
                  <a:cubicBezTo>
                    <a:pt x="20" y="2"/>
                    <a:pt x="23" y="3"/>
                    <a:pt x="25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1" y="0"/>
                    <a:pt x="18" y="0"/>
                  </a:cubicBezTo>
                </a:path>
              </a:pathLst>
            </a:custGeom>
            <a:solidFill>
              <a:srgbClr val="C6C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îṧľíḍé">
              <a:extLst>
                <a:ext uri="{FF2B5EF4-FFF2-40B4-BE49-F238E27FC236}">
                  <a16:creationId xmlns:a16="http://schemas.microsoft.com/office/drawing/2014/main" id="{46545B14-1720-41B2-BB69-2131C95F6FF1}"/>
                </a:ext>
              </a:extLst>
            </p:cNvPr>
            <p:cNvSpPr/>
            <p:nvPr/>
          </p:nvSpPr>
          <p:spPr bwMode="auto">
            <a:xfrm>
              <a:off x="6313488" y="4078288"/>
              <a:ext cx="44450" cy="22225"/>
            </a:xfrm>
            <a:custGeom>
              <a:avLst/>
              <a:gdLst>
                <a:gd name="T0" fmla="*/ 32 w 32"/>
                <a:gd name="T1" fmla="*/ 0 h 16"/>
                <a:gd name="T2" fmla="*/ 0 w 32"/>
                <a:gd name="T3" fmla="*/ 14 h 16"/>
                <a:gd name="T4" fmla="*/ 0 w 32"/>
                <a:gd name="T5" fmla="*/ 16 h 16"/>
                <a:gd name="T6" fmla="*/ 32 w 32"/>
                <a:gd name="T7" fmla="*/ 2 h 16"/>
                <a:gd name="T8" fmla="*/ 32 w 3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2" y="0"/>
                  </a:moveTo>
                  <a:cubicBezTo>
                    <a:pt x="21" y="4"/>
                    <a:pt x="10" y="9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9"/>
                    <a:pt x="31" y="2"/>
                    <a:pt x="32" y="2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C6C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iślídê">
              <a:extLst>
                <a:ext uri="{FF2B5EF4-FFF2-40B4-BE49-F238E27FC236}">
                  <a16:creationId xmlns:a16="http://schemas.microsoft.com/office/drawing/2014/main" id="{9A8EFB7D-5FD6-4F0D-B94D-9DFDECE535EB}"/>
                </a:ext>
              </a:extLst>
            </p:cNvPr>
            <p:cNvSpPr/>
            <p:nvPr/>
          </p:nvSpPr>
          <p:spPr bwMode="auto">
            <a:xfrm>
              <a:off x="6621463" y="4705351"/>
              <a:ext cx="288925" cy="26988"/>
            </a:xfrm>
            <a:custGeom>
              <a:avLst/>
              <a:gdLst>
                <a:gd name="T0" fmla="*/ 210 w 211"/>
                <a:gd name="T1" fmla="*/ 0 h 20"/>
                <a:gd name="T2" fmla="*/ 77 w 211"/>
                <a:gd name="T3" fmla="*/ 16 h 20"/>
                <a:gd name="T4" fmla="*/ 68 w 211"/>
                <a:gd name="T5" fmla="*/ 16 h 20"/>
                <a:gd name="T6" fmla="*/ 33 w 211"/>
                <a:gd name="T7" fmla="*/ 13 h 20"/>
                <a:gd name="T8" fmla="*/ 0 w 211"/>
                <a:gd name="T9" fmla="*/ 14 h 20"/>
                <a:gd name="T10" fmla="*/ 0 w 211"/>
                <a:gd name="T11" fmla="*/ 18 h 20"/>
                <a:gd name="T12" fmla="*/ 32 w 211"/>
                <a:gd name="T13" fmla="*/ 17 h 20"/>
                <a:gd name="T14" fmla="*/ 68 w 211"/>
                <a:gd name="T15" fmla="*/ 20 h 20"/>
                <a:gd name="T16" fmla="*/ 77 w 211"/>
                <a:gd name="T17" fmla="*/ 20 h 20"/>
                <a:gd name="T18" fmla="*/ 211 w 211"/>
                <a:gd name="T19" fmla="*/ 4 h 20"/>
                <a:gd name="T20" fmla="*/ 210 w 211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0">
                  <a:moveTo>
                    <a:pt x="210" y="0"/>
                  </a:moveTo>
                  <a:cubicBezTo>
                    <a:pt x="163" y="7"/>
                    <a:pt x="101" y="16"/>
                    <a:pt x="77" y="16"/>
                  </a:cubicBezTo>
                  <a:cubicBezTo>
                    <a:pt x="73" y="16"/>
                    <a:pt x="70" y="16"/>
                    <a:pt x="68" y="16"/>
                  </a:cubicBezTo>
                  <a:cubicBezTo>
                    <a:pt x="62" y="14"/>
                    <a:pt x="49" y="13"/>
                    <a:pt x="33" y="13"/>
                  </a:cubicBezTo>
                  <a:cubicBezTo>
                    <a:pt x="22" y="13"/>
                    <a:pt x="11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11" y="17"/>
                    <a:pt x="22" y="17"/>
                    <a:pt x="32" y="17"/>
                  </a:cubicBezTo>
                  <a:cubicBezTo>
                    <a:pt x="49" y="17"/>
                    <a:pt x="62" y="18"/>
                    <a:pt x="68" y="20"/>
                  </a:cubicBezTo>
                  <a:cubicBezTo>
                    <a:pt x="70" y="20"/>
                    <a:pt x="73" y="20"/>
                    <a:pt x="77" y="20"/>
                  </a:cubicBezTo>
                  <a:cubicBezTo>
                    <a:pt x="101" y="20"/>
                    <a:pt x="164" y="11"/>
                    <a:pt x="211" y="4"/>
                  </a:cubicBezTo>
                  <a:cubicBezTo>
                    <a:pt x="210" y="3"/>
                    <a:pt x="210" y="1"/>
                    <a:pt x="210" y="0"/>
                  </a:cubicBezTo>
                </a:path>
              </a:pathLst>
            </a:custGeom>
            <a:solidFill>
              <a:srgbClr val="3F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íşḷïďe">
              <a:extLst>
                <a:ext uri="{FF2B5EF4-FFF2-40B4-BE49-F238E27FC236}">
                  <a16:creationId xmlns:a16="http://schemas.microsoft.com/office/drawing/2014/main" id="{9CBD70A6-97E6-423A-8F2B-14E3077941B3}"/>
                </a:ext>
              </a:extLst>
            </p:cNvPr>
            <p:cNvSpPr/>
            <p:nvPr/>
          </p:nvSpPr>
          <p:spPr bwMode="auto">
            <a:xfrm>
              <a:off x="6618288" y="4724401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39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íslïďê">
              <a:extLst>
                <a:ext uri="{FF2B5EF4-FFF2-40B4-BE49-F238E27FC236}">
                  <a16:creationId xmlns:a16="http://schemas.microsoft.com/office/drawing/2014/main" id="{F33E1E89-AC76-4355-A05A-22F45BB7950C}"/>
                </a:ext>
              </a:extLst>
            </p:cNvPr>
            <p:cNvSpPr/>
            <p:nvPr/>
          </p:nvSpPr>
          <p:spPr bwMode="auto">
            <a:xfrm>
              <a:off x="6618288" y="4724401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2"/>
                    <a:pt x="2" y="1"/>
                    <a:pt x="2" y="0"/>
                  </a:cubicBezTo>
                </a:path>
              </a:pathLst>
            </a:custGeom>
            <a:solidFill>
              <a:srgbClr val="3B3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íŝlîdè">
              <a:extLst>
                <a:ext uri="{FF2B5EF4-FFF2-40B4-BE49-F238E27FC236}">
                  <a16:creationId xmlns:a16="http://schemas.microsoft.com/office/drawing/2014/main" id="{A7AD76AE-8F48-4C6F-B5E6-312AEE5114B8}"/>
                </a:ext>
              </a:extLst>
            </p:cNvPr>
            <p:cNvSpPr/>
            <p:nvPr/>
          </p:nvSpPr>
          <p:spPr bwMode="auto">
            <a:xfrm>
              <a:off x="6299994" y="4081463"/>
              <a:ext cx="685800" cy="685800"/>
            </a:xfrm>
            <a:custGeom>
              <a:avLst/>
              <a:gdLst>
                <a:gd name="T0" fmla="*/ 499 w 499"/>
                <a:gd name="T1" fmla="*/ 446 h 500"/>
                <a:gd name="T2" fmla="*/ 303 w 499"/>
                <a:gd name="T3" fmla="*/ 471 h 500"/>
                <a:gd name="T4" fmla="*/ 187 w 499"/>
                <a:gd name="T5" fmla="*/ 471 h 500"/>
                <a:gd name="T6" fmla="*/ 162 w 499"/>
                <a:gd name="T7" fmla="*/ 457 h 500"/>
                <a:gd name="T8" fmla="*/ 163 w 499"/>
                <a:gd name="T9" fmla="*/ 416 h 500"/>
                <a:gd name="T10" fmla="*/ 170 w 499"/>
                <a:gd name="T11" fmla="*/ 375 h 500"/>
                <a:gd name="T12" fmla="*/ 175 w 499"/>
                <a:gd name="T13" fmla="*/ 340 h 500"/>
                <a:gd name="T14" fmla="*/ 186 w 499"/>
                <a:gd name="T15" fmla="*/ 285 h 500"/>
                <a:gd name="T16" fmla="*/ 191 w 499"/>
                <a:gd name="T17" fmla="*/ 245 h 500"/>
                <a:gd name="T18" fmla="*/ 192 w 499"/>
                <a:gd name="T19" fmla="*/ 217 h 500"/>
                <a:gd name="T20" fmla="*/ 198 w 499"/>
                <a:gd name="T21" fmla="*/ 184 h 500"/>
                <a:gd name="T22" fmla="*/ 52 w 499"/>
                <a:gd name="T23" fmla="*/ 111 h 500"/>
                <a:gd name="T24" fmla="*/ 6 w 499"/>
                <a:gd name="T25" fmla="*/ 36 h 500"/>
                <a:gd name="T26" fmla="*/ 3 w 499"/>
                <a:gd name="T27" fmla="*/ 23 h 500"/>
                <a:gd name="T28" fmla="*/ 43 w 499"/>
                <a:gd name="T29" fmla="*/ 0 h 500"/>
                <a:gd name="T30" fmla="*/ 82 w 499"/>
                <a:gd name="T31" fmla="*/ 50 h 500"/>
                <a:gd name="T32" fmla="*/ 112 w 499"/>
                <a:gd name="T33" fmla="*/ 80 h 500"/>
                <a:gd name="T34" fmla="*/ 123 w 499"/>
                <a:gd name="T35" fmla="*/ 82 h 500"/>
                <a:gd name="T36" fmla="*/ 123 w 499"/>
                <a:gd name="T37" fmla="*/ 82 h 500"/>
                <a:gd name="T38" fmla="*/ 145 w 499"/>
                <a:gd name="T39" fmla="*/ 94 h 500"/>
                <a:gd name="T40" fmla="*/ 174 w 499"/>
                <a:gd name="T41" fmla="*/ 105 h 500"/>
                <a:gd name="T42" fmla="*/ 197 w 499"/>
                <a:gd name="T43" fmla="*/ 106 h 500"/>
                <a:gd name="T44" fmla="*/ 217 w 499"/>
                <a:gd name="T45" fmla="*/ 106 h 500"/>
                <a:gd name="T46" fmla="*/ 245 w 499"/>
                <a:gd name="T47" fmla="*/ 80 h 500"/>
                <a:gd name="T48" fmla="*/ 303 w 499"/>
                <a:gd name="T49" fmla="*/ 90 h 500"/>
                <a:gd name="T50" fmla="*/ 334 w 499"/>
                <a:gd name="T51" fmla="*/ 73 h 500"/>
                <a:gd name="T52" fmla="*/ 359 w 499"/>
                <a:gd name="T53" fmla="*/ 72 h 500"/>
                <a:gd name="T54" fmla="*/ 369 w 499"/>
                <a:gd name="T55" fmla="*/ 77 h 500"/>
                <a:gd name="T56" fmla="*/ 398 w 499"/>
                <a:gd name="T57" fmla="*/ 105 h 500"/>
                <a:gd name="T58" fmla="*/ 405 w 499"/>
                <a:gd name="T59" fmla="*/ 92 h 500"/>
                <a:gd name="T60" fmla="*/ 415 w 499"/>
                <a:gd name="T61" fmla="*/ 88 h 500"/>
                <a:gd name="T62" fmla="*/ 434 w 499"/>
                <a:gd name="T63" fmla="*/ 82 h 500"/>
                <a:gd name="T64" fmla="*/ 444 w 499"/>
                <a:gd name="T65" fmla="*/ 87 h 500"/>
                <a:gd name="T66" fmla="*/ 442 w 499"/>
                <a:gd name="T67" fmla="*/ 66 h 500"/>
                <a:gd name="T68" fmla="*/ 436 w 499"/>
                <a:gd name="T69" fmla="*/ 48 h 500"/>
                <a:gd name="T70" fmla="*/ 491 w 499"/>
                <a:gd name="T71" fmla="*/ 42 h 500"/>
                <a:gd name="T72" fmla="*/ 492 w 499"/>
                <a:gd name="T73" fmla="*/ 73 h 500"/>
                <a:gd name="T74" fmla="*/ 495 w 499"/>
                <a:gd name="T75" fmla="*/ 105 h 500"/>
                <a:gd name="T76" fmla="*/ 497 w 499"/>
                <a:gd name="T77" fmla="*/ 127 h 500"/>
                <a:gd name="T78" fmla="*/ 489 w 499"/>
                <a:gd name="T79" fmla="*/ 161 h 500"/>
                <a:gd name="T80" fmla="*/ 463 w 499"/>
                <a:gd name="T81" fmla="*/ 186 h 500"/>
                <a:gd name="T82" fmla="*/ 451 w 499"/>
                <a:gd name="T83" fmla="*/ 230 h 500"/>
                <a:gd name="T84" fmla="*/ 447 w 499"/>
                <a:gd name="T85" fmla="*/ 300 h 500"/>
                <a:gd name="T86" fmla="*/ 469 w 499"/>
                <a:gd name="T87" fmla="*/ 356 h 500"/>
                <a:gd name="T88" fmla="*/ 499 w 499"/>
                <a:gd name="T89" fmla="*/ 44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9" h="500">
                  <a:moveTo>
                    <a:pt x="499" y="446"/>
                  </a:moveTo>
                  <a:cubicBezTo>
                    <a:pt x="499" y="446"/>
                    <a:pt x="322" y="476"/>
                    <a:pt x="303" y="471"/>
                  </a:cubicBezTo>
                  <a:cubicBezTo>
                    <a:pt x="284" y="465"/>
                    <a:pt x="187" y="471"/>
                    <a:pt x="187" y="471"/>
                  </a:cubicBezTo>
                  <a:cubicBezTo>
                    <a:pt x="143" y="500"/>
                    <a:pt x="162" y="457"/>
                    <a:pt x="162" y="457"/>
                  </a:cubicBezTo>
                  <a:cubicBezTo>
                    <a:pt x="162" y="457"/>
                    <a:pt x="158" y="434"/>
                    <a:pt x="163" y="416"/>
                  </a:cubicBezTo>
                  <a:cubicBezTo>
                    <a:pt x="167" y="403"/>
                    <a:pt x="169" y="389"/>
                    <a:pt x="170" y="375"/>
                  </a:cubicBezTo>
                  <a:cubicBezTo>
                    <a:pt x="170" y="375"/>
                    <a:pt x="169" y="346"/>
                    <a:pt x="175" y="340"/>
                  </a:cubicBezTo>
                  <a:cubicBezTo>
                    <a:pt x="180" y="333"/>
                    <a:pt x="186" y="285"/>
                    <a:pt x="186" y="285"/>
                  </a:cubicBezTo>
                  <a:cubicBezTo>
                    <a:pt x="186" y="285"/>
                    <a:pt x="191" y="252"/>
                    <a:pt x="191" y="245"/>
                  </a:cubicBezTo>
                  <a:cubicBezTo>
                    <a:pt x="190" y="238"/>
                    <a:pt x="192" y="217"/>
                    <a:pt x="192" y="21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62" y="179"/>
                    <a:pt x="52" y="111"/>
                    <a:pt x="52" y="111"/>
                  </a:cubicBezTo>
                  <a:cubicBezTo>
                    <a:pt x="47" y="89"/>
                    <a:pt x="6" y="36"/>
                    <a:pt x="6" y="36"/>
                  </a:cubicBezTo>
                  <a:cubicBezTo>
                    <a:pt x="6" y="31"/>
                    <a:pt x="4" y="27"/>
                    <a:pt x="3" y="23"/>
                  </a:cubicBezTo>
                  <a:cubicBezTo>
                    <a:pt x="0" y="15"/>
                    <a:pt x="43" y="0"/>
                    <a:pt x="43" y="0"/>
                  </a:cubicBezTo>
                  <a:cubicBezTo>
                    <a:pt x="43" y="0"/>
                    <a:pt x="75" y="39"/>
                    <a:pt x="82" y="50"/>
                  </a:cubicBezTo>
                  <a:cubicBezTo>
                    <a:pt x="89" y="60"/>
                    <a:pt x="112" y="80"/>
                    <a:pt x="112" y="80"/>
                  </a:cubicBezTo>
                  <a:cubicBezTo>
                    <a:pt x="116" y="80"/>
                    <a:pt x="119" y="80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31" y="85"/>
                    <a:pt x="138" y="89"/>
                    <a:pt x="145" y="94"/>
                  </a:cubicBezTo>
                  <a:cubicBezTo>
                    <a:pt x="156" y="94"/>
                    <a:pt x="166" y="98"/>
                    <a:pt x="174" y="105"/>
                  </a:cubicBezTo>
                  <a:cubicBezTo>
                    <a:pt x="174" y="105"/>
                    <a:pt x="194" y="102"/>
                    <a:pt x="197" y="106"/>
                  </a:cubicBezTo>
                  <a:cubicBezTo>
                    <a:pt x="201" y="109"/>
                    <a:pt x="217" y="106"/>
                    <a:pt x="217" y="106"/>
                  </a:cubicBezTo>
                  <a:cubicBezTo>
                    <a:pt x="217" y="106"/>
                    <a:pt x="234" y="70"/>
                    <a:pt x="245" y="80"/>
                  </a:cubicBezTo>
                  <a:cubicBezTo>
                    <a:pt x="256" y="91"/>
                    <a:pt x="303" y="90"/>
                    <a:pt x="303" y="90"/>
                  </a:cubicBezTo>
                  <a:cubicBezTo>
                    <a:pt x="310" y="82"/>
                    <a:pt x="325" y="76"/>
                    <a:pt x="334" y="73"/>
                  </a:cubicBezTo>
                  <a:cubicBezTo>
                    <a:pt x="342" y="70"/>
                    <a:pt x="351" y="70"/>
                    <a:pt x="359" y="72"/>
                  </a:cubicBezTo>
                  <a:cubicBezTo>
                    <a:pt x="363" y="73"/>
                    <a:pt x="366" y="75"/>
                    <a:pt x="369" y="77"/>
                  </a:cubicBezTo>
                  <a:cubicBezTo>
                    <a:pt x="398" y="105"/>
                    <a:pt x="398" y="105"/>
                    <a:pt x="398" y="105"/>
                  </a:cubicBezTo>
                  <a:cubicBezTo>
                    <a:pt x="398" y="105"/>
                    <a:pt x="406" y="95"/>
                    <a:pt x="405" y="92"/>
                  </a:cubicBezTo>
                  <a:cubicBezTo>
                    <a:pt x="404" y="90"/>
                    <a:pt x="415" y="88"/>
                    <a:pt x="415" y="88"/>
                  </a:cubicBezTo>
                  <a:cubicBezTo>
                    <a:pt x="415" y="88"/>
                    <a:pt x="429" y="84"/>
                    <a:pt x="434" y="82"/>
                  </a:cubicBezTo>
                  <a:cubicBezTo>
                    <a:pt x="439" y="81"/>
                    <a:pt x="444" y="86"/>
                    <a:pt x="444" y="87"/>
                  </a:cubicBezTo>
                  <a:cubicBezTo>
                    <a:pt x="442" y="80"/>
                    <a:pt x="441" y="73"/>
                    <a:pt x="442" y="66"/>
                  </a:cubicBezTo>
                  <a:cubicBezTo>
                    <a:pt x="442" y="59"/>
                    <a:pt x="440" y="53"/>
                    <a:pt x="436" y="48"/>
                  </a:cubicBezTo>
                  <a:cubicBezTo>
                    <a:pt x="453" y="7"/>
                    <a:pt x="491" y="42"/>
                    <a:pt x="491" y="42"/>
                  </a:cubicBezTo>
                  <a:cubicBezTo>
                    <a:pt x="491" y="42"/>
                    <a:pt x="496" y="65"/>
                    <a:pt x="492" y="73"/>
                  </a:cubicBezTo>
                  <a:cubicBezTo>
                    <a:pt x="488" y="82"/>
                    <a:pt x="496" y="100"/>
                    <a:pt x="495" y="105"/>
                  </a:cubicBezTo>
                  <a:cubicBezTo>
                    <a:pt x="494" y="110"/>
                    <a:pt x="497" y="118"/>
                    <a:pt x="497" y="127"/>
                  </a:cubicBezTo>
                  <a:cubicBezTo>
                    <a:pt x="496" y="139"/>
                    <a:pt x="493" y="150"/>
                    <a:pt x="489" y="161"/>
                  </a:cubicBezTo>
                  <a:cubicBezTo>
                    <a:pt x="486" y="169"/>
                    <a:pt x="463" y="186"/>
                    <a:pt x="463" y="186"/>
                  </a:cubicBezTo>
                  <a:cubicBezTo>
                    <a:pt x="463" y="186"/>
                    <a:pt x="461" y="214"/>
                    <a:pt x="451" y="230"/>
                  </a:cubicBezTo>
                  <a:cubicBezTo>
                    <a:pt x="441" y="246"/>
                    <a:pt x="447" y="300"/>
                    <a:pt x="447" y="300"/>
                  </a:cubicBezTo>
                  <a:cubicBezTo>
                    <a:pt x="447" y="300"/>
                    <a:pt x="457" y="342"/>
                    <a:pt x="469" y="356"/>
                  </a:cubicBezTo>
                  <a:cubicBezTo>
                    <a:pt x="481" y="370"/>
                    <a:pt x="499" y="446"/>
                    <a:pt x="499" y="446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î$ḻiḋè">
              <a:extLst>
                <a:ext uri="{FF2B5EF4-FFF2-40B4-BE49-F238E27FC236}">
                  <a16:creationId xmlns:a16="http://schemas.microsoft.com/office/drawing/2014/main" id="{CB6CCB84-91AA-4851-9AAF-92FFCF38ADE0}"/>
                </a:ext>
              </a:extLst>
            </p:cNvPr>
            <p:cNvSpPr/>
            <p:nvPr/>
          </p:nvSpPr>
          <p:spPr bwMode="auto">
            <a:xfrm>
              <a:off x="6596063" y="4217988"/>
              <a:ext cx="38100" cy="41275"/>
            </a:xfrm>
            <a:custGeom>
              <a:avLst/>
              <a:gdLst>
                <a:gd name="T0" fmla="*/ 4 w 27"/>
                <a:gd name="T1" fmla="*/ 0 h 30"/>
                <a:gd name="T2" fmla="*/ 0 w 27"/>
                <a:gd name="T3" fmla="*/ 6 h 30"/>
                <a:gd name="T4" fmla="*/ 14 w 27"/>
                <a:gd name="T5" fmla="*/ 12 h 30"/>
                <a:gd name="T6" fmla="*/ 25 w 27"/>
                <a:gd name="T7" fmla="*/ 30 h 30"/>
                <a:gd name="T8" fmla="*/ 25 w 27"/>
                <a:gd name="T9" fmla="*/ 10 h 30"/>
                <a:gd name="T10" fmla="*/ 4 w 2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0">
                  <a:moveTo>
                    <a:pt x="4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8"/>
                    <a:pt x="10" y="10"/>
                    <a:pt x="14" y="12"/>
                  </a:cubicBezTo>
                  <a:cubicBezTo>
                    <a:pt x="19" y="14"/>
                    <a:pt x="25" y="30"/>
                    <a:pt x="25" y="30"/>
                  </a:cubicBezTo>
                  <a:cubicBezTo>
                    <a:pt x="25" y="30"/>
                    <a:pt x="27" y="16"/>
                    <a:pt x="25" y="10"/>
                  </a:cubicBezTo>
                  <a:cubicBezTo>
                    <a:pt x="22" y="5"/>
                    <a:pt x="4" y="0"/>
                    <a:pt x="4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îṣlïḓè">
              <a:extLst>
                <a:ext uri="{FF2B5EF4-FFF2-40B4-BE49-F238E27FC236}">
                  <a16:creationId xmlns:a16="http://schemas.microsoft.com/office/drawing/2014/main" id="{BA9C1C18-C7F0-43A8-9CB6-0E7E963343D9}"/>
                </a:ext>
              </a:extLst>
            </p:cNvPr>
            <p:cNvSpPr/>
            <p:nvPr/>
          </p:nvSpPr>
          <p:spPr bwMode="auto">
            <a:xfrm>
              <a:off x="6437313" y="4194176"/>
              <a:ext cx="60325" cy="30163"/>
            </a:xfrm>
            <a:custGeom>
              <a:avLst/>
              <a:gdLst>
                <a:gd name="T0" fmla="*/ 22 w 44"/>
                <a:gd name="T1" fmla="*/ 0 h 22"/>
                <a:gd name="T2" fmla="*/ 0 w 44"/>
                <a:gd name="T3" fmla="*/ 22 h 22"/>
                <a:gd name="T4" fmla="*/ 44 w 44"/>
                <a:gd name="T5" fmla="*/ 12 h 22"/>
                <a:gd name="T6" fmla="*/ 22 w 44"/>
                <a:gd name="T7" fmla="*/ 0 h 22"/>
                <a:gd name="T8" fmla="*/ 22 w 4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2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43" y="17"/>
                    <a:pt x="44" y="12"/>
                  </a:cubicBezTo>
                  <a:cubicBezTo>
                    <a:pt x="37" y="7"/>
                    <a:pt x="30" y="3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íŝľîḍê">
              <a:extLst>
                <a:ext uri="{FF2B5EF4-FFF2-40B4-BE49-F238E27FC236}">
                  <a16:creationId xmlns:a16="http://schemas.microsoft.com/office/drawing/2014/main" id="{61CAECAF-8956-414A-8AC7-1279D74DF743}"/>
                </a:ext>
              </a:extLst>
            </p:cNvPr>
            <p:cNvSpPr/>
            <p:nvPr/>
          </p:nvSpPr>
          <p:spPr bwMode="auto">
            <a:xfrm>
              <a:off x="6321426" y="4113213"/>
              <a:ext cx="11113" cy="11113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Sļíḑé">
              <a:extLst>
                <a:ext uri="{FF2B5EF4-FFF2-40B4-BE49-F238E27FC236}">
                  <a16:creationId xmlns:a16="http://schemas.microsoft.com/office/drawing/2014/main" id="{DA2D35C4-D3BD-4C14-B11D-296A3EC509B1}"/>
                </a:ext>
              </a:extLst>
            </p:cNvPr>
            <p:cNvSpPr/>
            <p:nvPr/>
          </p:nvSpPr>
          <p:spPr bwMode="auto">
            <a:xfrm>
              <a:off x="6327776" y="4124326"/>
              <a:ext cx="11113" cy="11113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ïŝḻídé">
              <a:extLst>
                <a:ext uri="{FF2B5EF4-FFF2-40B4-BE49-F238E27FC236}">
                  <a16:creationId xmlns:a16="http://schemas.microsoft.com/office/drawing/2014/main" id="{7EA26D01-5F0D-420E-B367-461326FD1BFF}"/>
                </a:ext>
              </a:extLst>
            </p:cNvPr>
            <p:cNvSpPr/>
            <p:nvPr/>
          </p:nvSpPr>
          <p:spPr bwMode="auto">
            <a:xfrm>
              <a:off x="6335713" y="4133851"/>
              <a:ext cx="9525" cy="11113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íṣlïḓê">
              <a:extLst>
                <a:ext uri="{FF2B5EF4-FFF2-40B4-BE49-F238E27FC236}">
                  <a16:creationId xmlns:a16="http://schemas.microsoft.com/office/drawing/2014/main" id="{F919F349-D7DE-41C8-ACBB-A835FB4F7760}"/>
                </a:ext>
              </a:extLst>
            </p:cNvPr>
            <p:cNvSpPr/>
            <p:nvPr/>
          </p:nvSpPr>
          <p:spPr bwMode="auto">
            <a:xfrm>
              <a:off x="6342063" y="4144963"/>
              <a:ext cx="9525" cy="11113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$ḷíde">
              <a:extLst>
                <a:ext uri="{FF2B5EF4-FFF2-40B4-BE49-F238E27FC236}">
                  <a16:creationId xmlns:a16="http://schemas.microsoft.com/office/drawing/2014/main" id="{662BDB99-51E9-45E0-BE21-ED03C8274936}"/>
                </a:ext>
              </a:extLst>
            </p:cNvPr>
            <p:cNvSpPr/>
            <p:nvPr/>
          </p:nvSpPr>
          <p:spPr bwMode="auto">
            <a:xfrm>
              <a:off x="6965951" y="4144963"/>
              <a:ext cx="7938" cy="9525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ïśľïḋe">
              <a:extLst>
                <a:ext uri="{FF2B5EF4-FFF2-40B4-BE49-F238E27FC236}">
                  <a16:creationId xmlns:a16="http://schemas.microsoft.com/office/drawing/2014/main" id="{606C095E-7301-4713-935D-64B257AE3507}"/>
                </a:ext>
              </a:extLst>
            </p:cNvPr>
            <p:cNvSpPr/>
            <p:nvPr/>
          </p:nvSpPr>
          <p:spPr bwMode="auto">
            <a:xfrm>
              <a:off x="6967538" y="4154488"/>
              <a:ext cx="7938" cy="9525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íṣlíďê">
              <a:extLst>
                <a:ext uri="{FF2B5EF4-FFF2-40B4-BE49-F238E27FC236}">
                  <a16:creationId xmlns:a16="http://schemas.microsoft.com/office/drawing/2014/main" id="{15C2263F-C38E-4E5D-A729-7E76EBCC1CAC}"/>
                </a:ext>
              </a:extLst>
            </p:cNvPr>
            <p:cNvSpPr/>
            <p:nvPr/>
          </p:nvSpPr>
          <p:spPr bwMode="auto">
            <a:xfrm>
              <a:off x="6967538" y="4164013"/>
              <a:ext cx="7938" cy="9525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ïsļiḋé">
              <a:extLst>
                <a:ext uri="{FF2B5EF4-FFF2-40B4-BE49-F238E27FC236}">
                  <a16:creationId xmlns:a16="http://schemas.microsoft.com/office/drawing/2014/main" id="{53D85EFC-8761-481D-9F69-EBE5D3AB6D03}"/>
                </a:ext>
              </a:extLst>
            </p:cNvPr>
            <p:cNvSpPr/>
            <p:nvPr/>
          </p:nvSpPr>
          <p:spPr bwMode="auto">
            <a:xfrm>
              <a:off x="6630988" y="4437063"/>
              <a:ext cx="263525" cy="112713"/>
            </a:xfrm>
            <a:custGeom>
              <a:avLst/>
              <a:gdLst>
                <a:gd name="T0" fmla="*/ 6 w 192"/>
                <a:gd name="T1" fmla="*/ 7 h 82"/>
                <a:gd name="T2" fmla="*/ 41 w 192"/>
                <a:gd name="T3" fmla="*/ 41 h 82"/>
                <a:gd name="T4" fmla="*/ 133 w 192"/>
                <a:gd name="T5" fmla="*/ 82 h 82"/>
                <a:gd name="T6" fmla="*/ 192 w 192"/>
                <a:gd name="T7" fmla="*/ 57 h 82"/>
                <a:gd name="T8" fmla="*/ 157 w 192"/>
                <a:gd name="T9" fmla="*/ 59 h 82"/>
                <a:gd name="T10" fmla="*/ 6 w 192"/>
                <a:gd name="T11" fmla="*/ 7 h 82"/>
                <a:gd name="T12" fmla="*/ 0 w 192"/>
                <a:gd name="T13" fmla="*/ 0 h 82"/>
                <a:gd name="T14" fmla="*/ 0 w 192"/>
                <a:gd name="T15" fmla="*/ 0 h 82"/>
                <a:gd name="T16" fmla="*/ 6 w 192"/>
                <a:gd name="T17" fmla="*/ 7 h 82"/>
                <a:gd name="T18" fmla="*/ 0 w 192"/>
                <a:gd name="T19" fmla="*/ 0 h 82"/>
                <a:gd name="T20" fmla="*/ 0 w 192"/>
                <a:gd name="T21" fmla="*/ 0 h 82"/>
                <a:gd name="T22" fmla="*/ 0 w 192"/>
                <a:gd name="T23" fmla="*/ 0 h 82"/>
                <a:gd name="T24" fmla="*/ 0 w 192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82">
                  <a:moveTo>
                    <a:pt x="6" y="7"/>
                  </a:moveTo>
                  <a:cubicBezTo>
                    <a:pt x="13" y="15"/>
                    <a:pt x="25" y="28"/>
                    <a:pt x="41" y="41"/>
                  </a:cubicBezTo>
                  <a:cubicBezTo>
                    <a:pt x="66" y="61"/>
                    <a:pt x="99" y="82"/>
                    <a:pt x="133" y="82"/>
                  </a:cubicBezTo>
                  <a:cubicBezTo>
                    <a:pt x="153" y="82"/>
                    <a:pt x="173" y="75"/>
                    <a:pt x="192" y="57"/>
                  </a:cubicBezTo>
                  <a:cubicBezTo>
                    <a:pt x="192" y="57"/>
                    <a:pt x="178" y="59"/>
                    <a:pt x="157" y="59"/>
                  </a:cubicBezTo>
                  <a:cubicBezTo>
                    <a:pt x="116" y="59"/>
                    <a:pt x="47" y="52"/>
                    <a:pt x="6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5"/>
                    <a:pt x="6" y="7"/>
                  </a:cubicBezTo>
                  <a:cubicBezTo>
                    <a:pt x="2" y="3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íśļîḓe">
              <a:extLst>
                <a:ext uri="{FF2B5EF4-FFF2-40B4-BE49-F238E27FC236}">
                  <a16:creationId xmlns:a16="http://schemas.microsoft.com/office/drawing/2014/main" id="{DE03AD14-AD94-4FF7-A8D8-BB52543BC8B7}"/>
                </a:ext>
              </a:extLst>
            </p:cNvPr>
            <p:cNvSpPr/>
            <p:nvPr/>
          </p:nvSpPr>
          <p:spPr bwMode="auto">
            <a:xfrm>
              <a:off x="6543676" y="4535488"/>
              <a:ext cx="100013" cy="57150"/>
            </a:xfrm>
            <a:custGeom>
              <a:avLst/>
              <a:gdLst>
                <a:gd name="T0" fmla="*/ 0 w 72"/>
                <a:gd name="T1" fmla="*/ 0 h 42"/>
                <a:gd name="T2" fmla="*/ 1 w 72"/>
                <a:gd name="T3" fmla="*/ 26 h 42"/>
                <a:gd name="T4" fmla="*/ 11 w 72"/>
                <a:gd name="T5" fmla="*/ 24 h 42"/>
                <a:gd name="T6" fmla="*/ 60 w 72"/>
                <a:gd name="T7" fmla="*/ 40 h 42"/>
                <a:gd name="T8" fmla="*/ 66 w 72"/>
                <a:gd name="T9" fmla="*/ 42 h 42"/>
                <a:gd name="T10" fmla="*/ 72 w 72"/>
                <a:gd name="T11" fmla="*/ 40 h 42"/>
                <a:gd name="T12" fmla="*/ 72 w 72"/>
                <a:gd name="T13" fmla="*/ 21 h 42"/>
                <a:gd name="T14" fmla="*/ 0 w 72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2">
                  <a:moveTo>
                    <a:pt x="0" y="0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3" y="24"/>
                    <a:pt x="7" y="24"/>
                    <a:pt x="11" y="24"/>
                  </a:cubicBezTo>
                  <a:cubicBezTo>
                    <a:pt x="28" y="24"/>
                    <a:pt x="55" y="37"/>
                    <a:pt x="60" y="40"/>
                  </a:cubicBezTo>
                  <a:cubicBezTo>
                    <a:pt x="62" y="41"/>
                    <a:pt x="64" y="42"/>
                    <a:pt x="66" y="42"/>
                  </a:cubicBezTo>
                  <a:cubicBezTo>
                    <a:pt x="68" y="42"/>
                    <a:pt x="70" y="41"/>
                    <a:pt x="72" y="40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iŝḻîďe">
              <a:extLst>
                <a:ext uri="{FF2B5EF4-FFF2-40B4-BE49-F238E27FC236}">
                  <a16:creationId xmlns:a16="http://schemas.microsoft.com/office/drawing/2014/main" id="{3C31148C-3D75-4352-9720-501C8D491067}"/>
                </a:ext>
              </a:extLst>
            </p:cNvPr>
            <p:cNvSpPr/>
            <p:nvPr/>
          </p:nvSpPr>
          <p:spPr bwMode="auto">
            <a:xfrm>
              <a:off x="6546851" y="4535488"/>
              <a:ext cx="93663" cy="55563"/>
            </a:xfrm>
            <a:custGeom>
              <a:avLst/>
              <a:gdLst>
                <a:gd name="T0" fmla="*/ 0 w 68"/>
                <a:gd name="T1" fmla="*/ 0 h 40"/>
                <a:gd name="T2" fmla="*/ 68 w 68"/>
                <a:gd name="T3" fmla="*/ 20 h 40"/>
                <a:gd name="T4" fmla="*/ 68 w 68"/>
                <a:gd name="T5" fmla="*/ 38 h 40"/>
                <a:gd name="T6" fmla="*/ 57 w 68"/>
                <a:gd name="T7" fmla="*/ 38 h 40"/>
                <a:gd name="T8" fmla="*/ 0 w 68"/>
                <a:gd name="T9" fmla="*/ 25 h 40"/>
                <a:gd name="T10" fmla="*/ 0 w 68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0">
                  <a:moveTo>
                    <a:pt x="0" y="0"/>
                  </a:moveTo>
                  <a:cubicBezTo>
                    <a:pt x="0" y="0"/>
                    <a:pt x="62" y="2"/>
                    <a:pt x="68" y="2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5" y="40"/>
                    <a:pt x="60" y="40"/>
                    <a:pt x="57" y="38"/>
                  </a:cubicBezTo>
                  <a:cubicBezTo>
                    <a:pt x="50" y="35"/>
                    <a:pt x="13" y="16"/>
                    <a:pt x="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i$1íḑè">
              <a:extLst>
                <a:ext uri="{FF2B5EF4-FFF2-40B4-BE49-F238E27FC236}">
                  <a16:creationId xmlns:a16="http://schemas.microsoft.com/office/drawing/2014/main" id="{D1F00CE0-9212-4184-91A2-58F66D15D637}"/>
                </a:ext>
              </a:extLst>
            </p:cNvPr>
            <p:cNvSpPr/>
            <p:nvPr/>
          </p:nvSpPr>
          <p:spPr bwMode="auto">
            <a:xfrm>
              <a:off x="6592888" y="4341813"/>
              <a:ext cx="88900" cy="111125"/>
            </a:xfrm>
            <a:custGeom>
              <a:avLst/>
              <a:gdLst>
                <a:gd name="T0" fmla="*/ 2 w 64"/>
                <a:gd name="T1" fmla="*/ 4 h 81"/>
                <a:gd name="T2" fmla="*/ 25 w 64"/>
                <a:gd name="T3" fmla="*/ 43 h 81"/>
                <a:gd name="T4" fmla="*/ 64 w 64"/>
                <a:gd name="T5" fmla="*/ 81 h 81"/>
                <a:gd name="T6" fmla="*/ 2 w 64"/>
                <a:gd name="T7" fmla="*/ 4 h 81"/>
                <a:gd name="T8" fmla="*/ 0 w 64"/>
                <a:gd name="T9" fmla="*/ 0 h 81"/>
                <a:gd name="T10" fmla="*/ 2 w 64"/>
                <a:gd name="T11" fmla="*/ 4 h 81"/>
                <a:gd name="T12" fmla="*/ 0 w 64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1">
                  <a:moveTo>
                    <a:pt x="2" y="4"/>
                  </a:moveTo>
                  <a:cubicBezTo>
                    <a:pt x="8" y="18"/>
                    <a:pt x="16" y="31"/>
                    <a:pt x="25" y="43"/>
                  </a:cubicBezTo>
                  <a:cubicBezTo>
                    <a:pt x="36" y="58"/>
                    <a:pt x="49" y="71"/>
                    <a:pt x="64" y="81"/>
                  </a:cubicBezTo>
                  <a:cubicBezTo>
                    <a:pt x="64" y="81"/>
                    <a:pt x="12" y="22"/>
                    <a:pt x="2" y="4"/>
                  </a:cubicBezTo>
                  <a:moveTo>
                    <a:pt x="0" y="0"/>
                  </a:moveTo>
                  <a:cubicBezTo>
                    <a:pt x="0" y="1"/>
                    <a:pt x="1" y="2"/>
                    <a:pt x="2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íSľïďé">
              <a:extLst>
                <a:ext uri="{FF2B5EF4-FFF2-40B4-BE49-F238E27FC236}">
                  <a16:creationId xmlns:a16="http://schemas.microsoft.com/office/drawing/2014/main" id="{2FA79FBF-2064-4B9E-A1ED-111CCCDE6646}"/>
                </a:ext>
              </a:extLst>
            </p:cNvPr>
            <p:cNvSpPr/>
            <p:nvPr/>
          </p:nvSpPr>
          <p:spPr bwMode="auto">
            <a:xfrm>
              <a:off x="6564313" y="4238626"/>
              <a:ext cx="52388" cy="85725"/>
            </a:xfrm>
            <a:custGeom>
              <a:avLst/>
              <a:gdLst>
                <a:gd name="T0" fmla="*/ 0 w 38"/>
                <a:gd name="T1" fmla="*/ 0 h 62"/>
                <a:gd name="T2" fmla="*/ 38 w 38"/>
                <a:gd name="T3" fmla="*/ 62 h 62"/>
                <a:gd name="T4" fmla="*/ 0 w 38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2">
                  <a:moveTo>
                    <a:pt x="0" y="0"/>
                  </a:moveTo>
                  <a:cubicBezTo>
                    <a:pt x="0" y="0"/>
                    <a:pt x="10" y="47"/>
                    <a:pt x="38" y="6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šļiďé">
              <a:extLst>
                <a:ext uri="{FF2B5EF4-FFF2-40B4-BE49-F238E27FC236}">
                  <a16:creationId xmlns:a16="http://schemas.microsoft.com/office/drawing/2014/main" id="{B79C5CB1-7C81-461D-98B3-E970D95058FA}"/>
                </a:ext>
              </a:extLst>
            </p:cNvPr>
            <p:cNvSpPr/>
            <p:nvPr/>
          </p:nvSpPr>
          <p:spPr bwMode="auto">
            <a:xfrm>
              <a:off x="6529388" y="4244976"/>
              <a:ext cx="61913" cy="79375"/>
            </a:xfrm>
            <a:custGeom>
              <a:avLst/>
              <a:gdLst>
                <a:gd name="T0" fmla="*/ 44 w 45"/>
                <a:gd name="T1" fmla="*/ 58 h 58"/>
                <a:gd name="T2" fmla="*/ 45 w 45"/>
                <a:gd name="T3" fmla="*/ 58 h 58"/>
                <a:gd name="T4" fmla="*/ 44 w 45"/>
                <a:gd name="T5" fmla="*/ 58 h 58"/>
                <a:gd name="T6" fmla="*/ 9 w 45"/>
                <a:gd name="T7" fmla="*/ 0 h 58"/>
                <a:gd name="T8" fmla="*/ 44 w 45"/>
                <a:gd name="T9" fmla="*/ 58 h 58"/>
                <a:gd name="T10" fmla="*/ 9 w 45"/>
                <a:gd name="T11" fmla="*/ 0 h 58"/>
                <a:gd name="T12" fmla="*/ 9 w 4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8">
                  <a:moveTo>
                    <a:pt x="44" y="58"/>
                  </a:moveTo>
                  <a:cubicBezTo>
                    <a:pt x="44" y="58"/>
                    <a:pt x="45" y="58"/>
                    <a:pt x="45" y="58"/>
                  </a:cubicBezTo>
                  <a:cubicBezTo>
                    <a:pt x="44" y="58"/>
                    <a:pt x="44" y="58"/>
                    <a:pt x="44" y="58"/>
                  </a:cubicBezTo>
                  <a:moveTo>
                    <a:pt x="9" y="0"/>
                  </a:moveTo>
                  <a:cubicBezTo>
                    <a:pt x="8" y="0"/>
                    <a:pt x="0" y="37"/>
                    <a:pt x="44" y="58"/>
                  </a:cubicBezTo>
                  <a:cubicBezTo>
                    <a:pt x="39" y="55"/>
                    <a:pt x="23" y="44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íṣḻiďé">
              <a:extLst>
                <a:ext uri="{FF2B5EF4-FFF2-40B4-BE49-F238E27FC236}">
                  <a16:creationId xmlns:a16="http://schemas.microsoft.com/office/drawing/2014/main" id="{A6A51126-9019-4B63-8F35-F3BA1111664C}"/>
                </a:ext>
              </a:extLst>
            </p:cNvPr>
            <p:cNvSpPr/>
            <p:nvPr/>
          </p:nvSpPr>
          <p:spPr bwMode="auto">
            <a:xfrm>
              <a:off x="6931026" y="4202113"/>
              <a:ext cx="39688" cy="30163"/>
            </a:xfrm>
            <a:custGeom>
              <a:avLst/>
              <a:gdLst>
                <a:gd name="T0" fmla="*/ 1 w 29"/>
                <a:gd name="T1" fmla="*/ 0 h 22"/>
                <a:gd name="T2" fmla="*/ 1 w 29"/>
                <a:gd name="T3" fmla="*/ 0 h 22"/>
                <a:gd name="T4" fmla="*/ 29 w 29"/>
                <a:gd name="T5" fmla="*/ 22 h 22"/>
                <a:gd name="T6" fmla="*/ 1 w 2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23" y="15"/>
                    <a:pt x="29" y="22"/>
                  </a:cubicBezTo>
                  <a:cubicBezTo>
                    <a:pt x="29" y="22"/>
                    <a:pt x="15" y="0"/>
                    <a:pt x="1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îśļiḓé">
              <a:extLst>
                <a:ext uri="{FF2B5EF4-FFF2-40B4-BE49-F238E27FC236}">
                  <a16:creationId xmlns:a16="http://schemas.microsoft.com/office/drawing/2014/main" id="{70DA3083-143F-4739-B1EF-6915C3C71808}"/>
                </a:ext>
              </a:extLst>
            </p:cNvPr>
            <p:cNvSpPr/>
            <p:nvPr/>
          </p:nvSpPr>
          <p:spPr bwMode="auto">
            <a:xfrm>
              <a:off x="6661151" y="3979863"/>
              <a:ext cx="195263" cy="193675"/>
            </a:xfrm>
            <a:custGeom>
              <a:avLst/>
              <a:gdLst>
                <a:gd name="T0" fmla="*/ 50 w 142"/>
                <a:gd name="T1" fmla="*/ 130 h 141"/>
                <a:gd name="T2" fmla="*/ 54 w 142"/>
                <a:gd name="T3" fmla="*/ 138 h 141"/>
                <a:gd name="T4" fmla="*/ 59 w 142"/>
                <a:gd name="T5" fmla="*/ 139 h 141"/>
                <a:gd name="T6" fmla="*/ 111 w 142"/>
                <a:gd name="T7" fmla="*/ 134 h 141"/>
                <a:gd name="T8" fmla="*/ 119 w 142"/>
                <a:gd name="T9" fmla="*/ 129 h 141"/>
                <a:gd name="T10" fmla="*/ 124 w 142"/>
                <a:gd name="T11" fmla="*/ 116 h 141"/>
                <a:gd name="T12" fmla="*/ 134 w 142"/>
                <a:gd name="T13" fmla="*/ 92 h 141"/>
                <a:gd name="T14" fmla="*/ 140 w 142"/>
                <a:gd name="T15" fmla="*/ 48 h 141"/>
                <a:gd name="T16" fmla="*/ 136 w 142"/>
                <a:gd name="T17" fmla="*/ 35 h 141"/>
                <a:gd name="T18" fmla="*/ 116 w 142"/>
                <a:gd name="T19" fmla="*/ 21 h 141"/>
                <a:gd name="T20" fmla="*/ 99 w 142"/>
                <a:gd name="T21" fmla="*/ 3 h 141"/>
                <a:gd name="T22" fmla="*/ 78 w 142"/>
                <a:gd name="T23" fmla="*/ 1 h 141"/>
                <a:gd name="T24" fmla="*/ 37 w 142"/>
                <a:gd name="T25" fmla="*/ 17 h 141"/>
                <a:gd name="T26" fmla="*/ 24 w 142"/>
                <a:gd name="T27" fmla="*/ 21 h 141"/>
                <a:gd name="T28" fmla="*/ 14 w 142"/>
                <a:gd name="T29" fmla="*/ 14 h 141"/>
                <a:gd name="T30" fmla="*/ 10 w 142"/>
                <a:gd name="T31" fmla="*/ 39 h 141"/>
                <a:gd name="T32" fmla="*/ 10 w 142"/>
                <a:gd name="T33" fmla="*/ 42 h 141"/>
                <a:gd name="T34" fmla="*/ 7 w 142"/>
                <a:gd name="T35" fmla="*/ 46 h 141"/>
                <a:gd name="T36" fmla="*/ 4 w 142"/>
                <a:gd name="T37" fmla="*/ 64 h 141"/>
                <a:gd name="T38" fmla="*/ 11 w 142"/>
                <a:gd name="T39" fmla="*/ 70 h 141"/>
                <a:gd name="T40" fmla="*/ 13 w 142"/>
                <a:gd name="T41" fmla="*/ 85 h 141"/>
                <a:gd name="T42" fmla="*/ 14 w 142"/>
                <a:gd name="T43" fmla="*/ 90 h 141"/>
                <a:gd name="T44" fmla="*/ 21 w 142"/>
                <a:gd name="T45" fmla="*/ 92 h 141"/>
                <a:gd name="T46" fmla="*/ 29 w 142"/>
                <a:gd name="T47" fmla="*/ 91 h 141"/>
                <a:gd name="T48" fmla="*/ 35 w 142"/>
                <a:gd name="T49" fmla="*/ 96 h 141"/>
                <a:gd name="T50" fmla="*/ 50 w 142"/>
                <a:gd name="T51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141">
                  <a:moveTo>
                    <a:pt x="50" y="130"/>
                  </a:moveTo>
                  <a:cubicBezTo>
                    <a:pt x="50" y="133"/>
                    <a:pt x="52" y="136"/>
                    <a:pt x="54" y="138"/>
                  </a:cubicBezTo>
                  <a:cubicBezTo>
                    <a:pt x="56" y="138"/>
                    <a:pt x="58" y="139"/>
                    <a:pt x="59" y="139"/>
                  </a:cubicBezTo>
                  <a:cubicBezTo>
                    <a:pt x="77" y="140"/>
                    <a:pt x="95" y="141"/>
                    <a:pt x="111" y="134"/>
                  </a:cubicBezTo>
                  <a:cubicBezTo>
                    <a:pt x="115" y="133"/>
                    <a:pt x="117" y="131"/>
                    <a:pt x="119" y="129"/>
                  </a:cubicBezTo>
                  <a:cubicBezTo>
                    <a:pt x="122" y="125"/>
                    <a:pt x="123" y="120"/>
                    <a:pt x="124" y="116"/>
                  </a:cubicBezTo>
                  <a:cubicBezTo>
                    <a:pt x="126" y="107"/>
                    <a:pt x="131" y="100"/>
                    <a:pt x="134" y="92"/>
                  </a:cubicBezTo>
                  <a:cubicBezTo>
                    <a:pt x="140" y="78"/>
                    <a:pt x="142" y="63"/>
                    <a:pt x="140" y="48"/>
                  </a:cubicBezTo>
                  <a:cubicBezTo>
                    <a:pt x="140" y="43"/>
                    <a:pt x="138" y="39"/>
                    <a:pt x="136" y="35"/>
                  </a:cubicBezTo>
                  <a:cubicBezTo>
                    <a:pt x="131" y="29"/>
                    <a:pt x="123" y="26"/>
                    <a:pt x="116" y="21"/>
                  </a:cubicBezTo>
                  <a:cubicBezTo>
                    <a:pt x="110" y="15"/>
                    <a:pt x="106" y="7"/>
                    <a:pt x="99" y="3"/>
                  </a:cubicBezTo>
                  <a:cubicBezTo>
                    <a:pt x="92" y="0"/>
                    <a:pt x="85" y="0"/>
                    <a:pt x="78" y="1"/>
                  </a:cubicBezTo>
                  <a:cubicBezTo>
                    <a:pt x="63" y="4"/>
                    <a:pt x="50" y="9"/>
                    <a:pt x="37" y="17"/>
                  </a:cubicBezTo>
                  <a:cubicBezTo>
                    <a:pt x="33" y="19"/>
                    <a:pt x="29" y="22"/>
                    <a:pt x="24" y="21"/>
                  </a:cubicBezTo>
                  <a:cubicBezTo>
                    <a:pt x="20" y="20"/>
                    <a:pt x="16" y="17"/>
                    <a:pt x="14" y="14"/>
                  </a:cubicBezTo>
                  <a:cubicBezTo>
                    <a:pt x="10" y="21"/>
                    <a:pt x="9" y="30"/>
                    <a:pt x="10" y="39"/>
                  </a:cubicBezTo>
                  <a:cubicBezTo>
                    <a:pt x="10" y="40"/>
                    <a:pt x="10" y="41"/>
                    <a:pt x="10" y="42"/>
                  </a:cubicBezTo>
                  <a:cubicBezTo>
                    <a:pt x="9" y="44"/>
                    <a:pt x="8" y="45"/>
                    <a:pt x="7" y="46"/>
                  </a:cubicBezTo>
                  <a:cubicBezTo>
                    <a:pt x="3" y="51"/>
                    <a:pt x="0" y="59"/>
                    <a:pt x="4" y="64"/>
                  </a:cubicBezTo>
                  <a:cubicBezTo>
                    <a:pt x="6" y="66"/>
                    <a:pt x="9" y="68"/>
                    <a:pt x="11" y="70"/>
                  </a:cubicBezTo>
                  <a:cubicBezTo>
                    <a:pt x="14" y="74"/>
                    <a:pt x="13" y="80"/>
                    <a:pt x="13" y="85"/>
                  </a:cubicBezTo>
                  <a:cubicBezTo>
                    <a:pt x="13" y="87"/>
                    <a:pt x="13" y="88"/>
                    <a:pt x="14" y="90"/>
                  </a:cubicBezTo>
                  <a:cubicBezTo>
                    <a:pt x="16" y="92"/>
                    <a:pt x="19" y="92"/>
                    <a:pt x="21" y="92"/>
                  </a:cubicBezTo>
                  <a:cubicBezTo>
                    <a:pt x="24" y="91"/>
                    <a:pt x="26" y="91"/>
                    <a:pt x="29" y="91"/>
                  </a:cubicBezTo>
                  <a:cubicBezTo>
                    <a:pt x="31" y="92"/>
                    <a:pt x="34" y="94"/>
                    <a:pt x="35" y="96"/>
                  </a:cubicBezTo>
                  <a:cubicBezTo>
                    <a:pt x="43" y="106"/>
                    <a:pt x="46" y="117"/>
                    <a:pt x="50" y="130"/>
                  </a:cubicBezTo>
                </a:path>
              </a:pathLst>
            </a:custGeom>
            <a:solidFill>
              <a:srgbClr val="2D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şḷidé">
              <a:extLst>
                <a:ext uri="{FF2B5EF4-FFF2-40B4-BE49-F238E27FC236}">
                  <a16:creationId xmlns:a16="http://schemas.microsoft.com/office/drawing/2014/main" id="{1F63BA22-D3A0-465B-884E-F230BBD9B5CE}"/>
                </a:ext>
              </a:extLst>
            </p:cNvPr>
            <p:cNvSpPr/>
            <p:nvPr/>
          </p:nvSpPr>
          <p:spPr bwMode="auto">
            <a:xfrm>
              <a:off x="6661151" y="4044951"/>
              <a:ext cx="6350" cy="20638"/>
            </a:xfrm>
            <a:custGeom>
              <a:avLst/>
              <a:gdLst>
                <a:gd name="T0" fmla="*/ 5 w 5"/>
                <a:gd name="T1" fmla="*/ 0 h 15"/>
                <a:gd name="T2" fmla="*/ 3 w 5"/>
                <a:gd name="T3" fmla="*/ 15 h 15"/>
                <a:gd name="T4" fmla="*/ 4 w 5"/>
                <a:gd name="T5" fmla="*/ 3 h 15"/>
                <a:gd name="T6" fmla="*/ 5 w 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2" y="5"/>
                    <a:pt x="0" y="11"/>
                    <a:pt x="3" y="15"/>
                  </a:cubicBezTo>
                  <a:cubicBezTo>
                    <a:pt x="1" y="12"/>
                    <a:pt x="2" y="7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ïṥļíďe">
              <a:extLst>
                <a:ext uri="{FF2B5EF4-FFF2-40B4-BE49-F238E27FC236}">
                  <a16:creationId xmlns:a16="http://schemas.microsoft.com/office/drawing/2014/main" id="{CBA1DF8A-708C-471A-BB8D-502F9E4FD9C4}"/>
                </a:ext>
              </a:extLst>
            </p:cNvPr>
            <p:cNvSpPr/>
            <p:nvPr/>
          </p:nvSpPr>
          <p:spPr bwMode="auto">
            <a:xfrm>
              <a:off x="6675438" y="4075113"/>
              <a:ext cx="55563" cy="87313"/>
            </a:xfrm>
            <a:custGeom>
              <a:avLst/>
              <a:gdLst>
                <a:gd name="T0" fmla="*/ 27 w 40"/>
                <a:gd name="T1" fmla="*/ 31 h 63"/>
                <a:gd name="T2" fmla="*/ 38 w 40"/>
                <a:gd name="T3" fmla="*/ 59 h 63"/>
                <a:gd name="T4" fmla="*/ 40 w 40"/>
                <a:gd name="T5" fmla="*/ 63 h 63"/>
                <a:gd name="T6" fmla="*/ 39 w 40"/>
                <a:gd name="T7" fmla="*/ 60 h 63"/>
                <a:gd name="T8" fmla="*/ 27 w 40"/>
                <a:gd name="T9" fmla="*/ 31 h 63"/>
                <a:gd name="T10" fmla="*/ 0 w 40"/>
                <a:gd name="T11" fmla="*/ 0 h 63"/>
                <a:gd name="T12" fmla="*/ 1 w 40"/>
                <a:gd name="T13" fmla="*/ 14 h 63"/>
                <a:gd name="T14" fmla="*/ 3 w 40"/>
                <a:gd name="T15" fmla="*/ 19 h 63"/>
                <a:gd name="T16" fmla="*/ 3 w 40"/>
                <a:gd name="T17" fmla="*/ 19 h 63"/>
                <a:gd name="T18" fmla="*/ 2 w 40"/>
                <a:gd name="T19" fmla="*/ 15 h 63"/>
                <a:gd name="T20" fmla="*/ 0 w 40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63">
                  <a:moveTo>
                    <a:pt x="27" y="31"/>
                  </a:moveTo>
                  <a:cubicBezTo>
                    <a:pt x="33" y="39"/>
                    <a:pt x="36" y="49"/>
                    <a:pt x="38" y="59"/>
                  </a:cubicBezTo>
                  <a:cubicBezTo>
                    <a:pt x="39" y="61"/>
                    <a:pt x="39" y="62"/>
                    <a:pt x="40" y="63"/>
                  </a:cubicBezTo>
                  <a:cubicBezTo>
                    <a:pt x="39" y="62"/>
                    <a:pt x="39" y="61"/>
                    <a:pt x="39" y="60"/>
                  </a:cubicBezTo>
                  <a:cubicBezTo>
                    <a:pt x="36" y="49"/>
                    <a:pt x="33" y="40"/>
                    <a:pt x="27" y="31"/>
                  </a:cubicBezTo>
                  <a:moveTo>
                    <a:pt x="0" y="0"/>
                  </a:moveTo>
                  <a:cubicBezTo>
                    <a:pt x="2" y="4"/>
                    <a:pt x="1" y="10"/>
                    <a:pt x="1" y="14"/>
                  </a:cubicBezTo>
                  <a:cubicBezTo>
                    <a:pt x="1" y="16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8"/>
                    <a:pt x="2" y="16"/>
                    <a:pt x="2" y="15"/>
                  </a:cubicBezTo>
                  <a:cubicBezTo>
                    <a:pt x="2" y="10"/>
                    <a:pt x="3" y="4"/>
                    <a:pt x="0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iŝľïdê">
              <a:extLst>
                <a:ext uri="{FF2B5EF4-FFF2-40B4-BE49-F238E27FC236}">
                  <a16:creationId xmlns:a16="http://schemas.microsoft.com/office/drawing/2014/main" id="{DA317E83-4E4E-4DE4-A3F5-BFA6F1DB0FCB}"/>
                </a:ext>
              </a:extLst>
            </p:cNvPr>
            <p:cNvSpPr/>
            <p:nvPr/>
          </p:nvSpPr>
          <p:spPr bwMode="auto">
            <a:xfrm>
              <a:off x="6662738" y="4049713"/>
              <a:ext cx="166688" cy="120650"/>
            </a:xfrm>
            <a:custGeom>
              <a:avLst/>
              <a:gdLst>
                <a:gd name="T0" fmla="*/ 3 w 121"/>
                <a:gd name="T1" fmla="*/ 0 h 88"/>
                <a:gd name="T2" fmla="*/ 2 w 121"/>
                <a:gd name="T3" fmla="*/ 12 h 88"/>
                <a:gd name="T4" fmla="*/ 3 w 121"/>
                <a:gd name="T5" fmla="*/ 13 h 88"/>
                <a:gd name="T6" fmla="*/ 9 w 121"/>
                <a:gd name="T7" fmla="*/ 18 h 88"/>
                <a:gd name="T8" fmla="*/ 10 w 121"/>
                <a:gd name="T9" fmla="*/ 19 h 88"/>
                <a:gd name="T10" fmla="*/ 12 w 121"/>
                <a:gd name="T11" fmla="*/ 34 h 88"/>
                <a:gd name="T12" fmla="*/ 13 w 121"/>
                <a:gd name="T13" fmla="*/ 38 h 88"/>
                <a:gd name="T14" fmla="*/ 18 w 121"/>
                <a:gd name="T15" fmla="*/ 40 h 88"/>
                <a:gd name="T16" fmla="*/ 20 w 121"/>
                <a:gd name="T17" fmla="*/ 40 h 88"/>
                <a:gd name="T18" fmla="*/ 25 w 121"/>
                <a:gd name="T19" fmla="*/ 39 h 88"/>
                <a:gd name="T20" fmla="*/ 27 w 121"/>
                <a:gd name="T21" fmla="*/ 39 h 88"/>
                <a:gd name="T22" fmla="*/ 34 w 121"/>
                <a:gd name="T23" fmla="*/ 44 h 88"/>
                <a:gd name="T24" fmla="*/ 37 w 121"/>
                <a:gd name="T25" fmla="*/ 50 h 88"/>
                <a:gd name="T26" fmla="*/ 49 w 121"/>
                <a:gd name="T27" fmla="*/ 79 h 88"/>
                <a:gd name="T28" fmla="*/ 50 w 121"/>
                <a:gd name="T29" fmla="*/ 82 h 88"/>
                <a:gd name="T30" fmla="*/ 53 w 121"/>
                <a:gd name="T31" fmla="*/ 86 h 88"/>
                <a:gd name="T32" fmla="*/ 58 w 121"/>
                <a:gd name="T33" fmla="*/ 87 h 88"/>
                <a:gd name="T34" fmla="*/ 58 w 121"/>
                <a:gd name="T35" fmla="*/ 87 h 88"/>
                <a:gd name="T36" fmla="*/ 77 w 121"/>
                <a:gd name="T37" fmla="*/ 88 h 88"/>
                <a:gd name="T38" fmla="*/ 110 w 121"/>
                <a:gd name="T39" fmla="*/ 82 h 88"/>
                <a:gd name="T40" fmla="*/ 118 w 121"/>
                <a:gd name="T41" fmla="*/ 77 h 88"/>
                <a:gd name="T42" fmla="*/ 121 w 121"/>
                <a:gd name="T43" fmla="*/ 72 h 88"/>
                <a:gd name="T44" fmla="*/ 120 w 121"/>
                <a:gd name="T45" fmla="*/ 73 h 88"/>
                <a:gd name="T46" fmla="*/ 112 w 121"/>
                <a:gd name="T47" fmla="*/ 78 h 88"/>
                <a:gd name="T48" fmla="*/ 79 w 121"/>
                <a:gd name="T49" fmla="*/ 84 h 88"/>
                <a:gd name="T50" fmla="*/ 60 w 121"/>
                <a:gd name="T51" fmla="*/ 83 h 88"/>
                <a:gd name="T52" fmla="*/ 60 w 121"/>
                <a:gd name="T53" fmla="*/ 83 h 88"/>
                <a:gd name="T54" fmla="*/ 55 w 121"/>
                <a:gd name="T55" fmla="*/ 82 h 88"/>
                <a:gd name="T56" fmla="*/ 50 w 121"/>
                <a:gd name="T57" fmla="*/ 74 h 88"/>
                <a:gd name="T58" fmla="*/ 36 w 121"/>
                <a:gd name="T59" fmla="*/ 41 h 88"/>
                <a:gd name="T60" fmla="*/ 29 w 121"/>
                <a:gd name="T61" fmla="*/ 35 h 88"/>
                <a:gd name="T62" fmla="*/ 27 w 121"/>
                <a:gd name="T63" fmla="*/ 35 h 88"/>
                <a:gd name="T64" fmla="*/ 22 w 121"/>
                <a:gd name="T65" fmla="*/ 36 h 88"/>
                <a:gd name="T66" fmla="*/ 20 w 121"/>
                <a:gd name="T67" fmla="*/ 36 h 88"/>
                <a:gd name="T68" fmla="*/ 15 w 121"/>
                <a:gd name="T69" fmla="*/ 35 h 88"/>
                <a:gd name="T70" fmla="*/ 13 w 121"/>
                <a:gd name="T71" fmla="*/ 29 h 88"/>
                <a:gd name="T72" fmla="*/ 11 w 121"/>
                <a:gd name="T73" fmla="*/ 14 h 88"/>
                <a:gd name="T74" fmla="*/ 5 w 121"/>
                <a:gd name="T75" fmla="*/ 9 h 88"/>
                <a:gd name="T76" fmla="*/ 3 w 121"/>
                <a:gd name="T7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88">
                  <a:moveTo>
                    <a:pt x="3" y="0"/>
                  </a:moveTo>
                  <a:cubicBezTo>
                    <a:pt x="1" y="4"/>
                    <a:pt x="0" y="9"/>
                    <a:pt x="2" y="12"/>
                  </a:cubicBezTo>
                  <a:cubicBezTo>
                    <a:pt x="2" y="12"/>
                    <a:pt x="3" y="13"/>
                    <a:pt x="3" y="13"/>
                  </a:cubicBezTo>
                  <a:cubicBezTo>
                    <a:pt x="5" y="15"/>
                    <a:pt x="7" y="16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23"/>
                    <a:pt x="12" y="29"/>
                    <a:pt x="12" y="34"/>
                  </a:cubicBezTo>
                  <a:cubicBezTo>
                    <a:pt x="12" y="35"/>
                    <a:pt x="12" y="37"/>
                    <a:pt x="13" y="38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18" y="40"/>
                    <a:pt x="19" y="40"/>
                    <a:pt x="20" y="40"/>
                  </a:cubicBezTo>
                  <a:cubicBezTo>
                    <a:pt x="21" y="39"/>
                    <a:pt x="23" y="39"/>
                    <a:pt x="25" y="39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30" y="40"/>
                    <a:pt x="32" y="42"/>
                    <a:pt x="34" y="44"/>
                  </a:cubicBezTo>
                  <a:cubicBezTo>
                    <a:pt x="35" y="46"/>
                    <a:pt x="36" y="48"/>
                    <a:pt x="37" y="50"/>
                  </a:cubicBezTo>
                  <a:cubicBezTo>
                    <a:pt x="43" y="59"/>
                    <a:pt x="46" y="68"/>
                    <a:pt x="49" y="79"/>
                  </a:cubicBezTo>
                  <a:cubicBezTo>
                    <a:pt x="49" y="80"/>
                    <a:pt x="49" y="81"/>
                    <a:pt x="50" y="82"/>
                  </a:cubicBezTo>
                  <a:cubicBezTo>
                    <a:pt x="50" y="84"/>
                    <a:pt x="52" y="85"/>
                    <a:pt x="53" y="86"/>
                  </a:cubicBezTo>
                  <a:cubicBezTo>
                    <a:pt x="54" y="87"/>
                    <a:pt x="56" y="87"/>
                    <a:pt x="58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64" y="88"/>
                    <a:pt x="70" y="88"/>
                    <a:pt x="77" y="88"/>
                  </a:cubicBezTo>
                  <a:cubicBezTo>
                    <a:pt x="88" y="88"/>
                    <a:pt x="100" y="87"/>
                    <a:pt x="110" y="82"/>
                  </a:cubicBezTo>
                  <a:cubicBezTo>
                    <a:pt x="113" y="81"/>
                    <a:pt x="116" y="79"/>
                    <a:pt x="118" y="77"/>
                  </a:cubicBezTo>
                  <a:cubicBezTo>
                    <a:pt x="119" y="76"/>
                    <a:pt x="120" y="74"/>
                    <a:pt x="121" y="72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18" y="76"/>
                    <a:pt x="115" y="77"/>
                    <a:pt x="112" y="78"/>
                  </a:cubicBezTo>
                  <a:cubicBezTo>
                    <a:pt x="102" y="83"/>
                    <a:pt x="90" y="84"/>
                    <a:pt x="79" y="84"/>
                  </a:cubicBezTo>
                  <a:cubicBezTo>
                    <a:pt x="72" y="84"/>
                    <a:pt x="66" y="84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8" y="83"/>
                    <a:pt x="56" y="83"/>
                    <a:pt x="55" y="82"/>
                  </a:cubicBezTo>
                  <a:cubicBezTo>
                    <a:pt x="52" y="80"/>
                    <a:pt x="51" y="77"/>
                    <a:pt x="50" y="74"/>
                  </a:cubicBezTo>
                  <a:cubicBezTo>
                    <a:pt x="47" y="62"/>
                    <a:pt x="44" y="51"/>
                    <a:pt x="36" y="41"/>
                  </a:cubicBezTo>
                  <a:cubicBezTo>
                    <a:pt x="34" y="38"/>
                    <a:pt x="32" y="36"/>
                    <a:pt x="29" y="35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5" y="35"/>
                    <a:pt x="23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18" y="36"/>
                    <a:pt x="16" y="36"/>
                    <a:pt x="15" y="35"/>
                  </a:cubicBezTo>
                  <a:cubicBezTo>
                    <a:pt x="14" y="33"/>
                    <a:pt x="13" y="31"/>
                    <a:pt x="13" y="29"/>
                  </a:cubicBezTo>
                  <a:cubicBezTo>
                    <a:pt x="13" y="24"/>
                    <a:pt x="14" y="18"/>
                    <a:pt x="11" y="14"/>
                  </a:cubicBezTo>
                  <a:cubicBezTo>
                    <a:pt x="9" y="12"/>
                    <a:pt x="7" y="11"/>
                    <a:pt x="5" y="9"/>
                  </a:cubicBezTo>
                  <a:cubicBezTo>
                    <a:pt x="3" y="6"/>
                    <a:pt x="2" y="3"/>
                    <a:pt x="3" y="0"/>
                  </a:cubicBezTo>
                </a:path>
              </a:pathLst>
            </a:custGeom>
            <a:solidFill>
              <a:srgbClr val="28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íşḷidè">
              <a:extLst>
                <a:ext uri="{FF2B5EF4-FFF2-40B4-BE49-F238E27FC236}">
                  <a16:creationId xmlns:a16="http://schemas.microsoft.com/office/drawing/2014/main" id="{D61501E2-BD8F-4259-A88E-D09DDA0097E9}"/>
                </a:ext>
              </a:extLst>
            </p:cNvPr>
            <p:cNvSpPr/>
            <p:nvPr/>
          </p:nvSpPr>
          <p:spPr bwMode="auto">
            <a:xfrm>
              <a:off x="6673851" y="3997326"/>
              <a:ext cx="6350" cy="23813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18 h 18"/>
                <a:gd name="T4" fmla="*/ 1 w 5"/>
                <a:gd name="T5" fmla="*/ 18 h 18"/>
                <a:gd name="T6" fmla="*/ 5 w 5"/>
                <a:gd name="T7" fmla="*/ 1 h 18"/>
                <a:gd name="T8" fmla="*/ 5 w 5"/>
                <a:gd name="T9" fmla="*/ 1 h 18"/>
                <a:gd name="T10" fmla="*/ 5 w 5"/>
                <a:gd name="T11" fmla="*/ 0 h 18"/>
                <a:gd name="T12" fmla="*/ 5 w 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2"/>
                    <a:pt x="2" y="6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islíḑè">
              <a:extLst>
                <a:ext uri="{FF2B5EF4-FFF2-40B4-BE49-F238E27FC236}">
                  <a16:creationId xmlns:a16="http://schemas.microsoft.com/office/drawing/2014/main" id="{0942B79D-3A31-4415-937C-F761A460E59E}"/>
                </a:ext>
              </a:extLst>
            </p:cNvPr>
            <p:cNvSpPr/>
            <p:nvPr/>
          </p:nvSpPr>
          <p:spPr bwMode="auto">
            <a:xfrm>
              <a:off x="6673851" y="4021138"/>
              <a:ext cx="1588" cy="14288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7 h 10"/>
                <a:gd name="T4" fmla="*/ 1 w 1"/>
                <a:gd name="T5" fmla="*/ 10 h 10"/>
                <a:gd name="T6" fmla="*/ 1 w 1"/>
                <a:gd name="T7" fmla="*/ 10 h 10"/>
                <a:gd name="T8" fmla="*/ 1 w 1"/>
                <a:gd name="T9" fmla="*/ 8 h 10"/>
                <a:gd name="T10" fmla="*/ 1 w 1"/>
                <a:gd name="T11" fmla="*/ 0 h 10"/>
                <a:gd name="T12" fmla="*/ 0 w 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2"/>
                    <a:pt x="0" y="5"/>
                    <a:pt x="0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î$lïḍê">
              <a:extLst>
                <a:ext uri="{FF2B5EF4-FFF2-40B4-BE49-F238E27FC236}">
                  <a16:creationId xmlns:a16="http://schemas.microsoft.com/office/drawing/2014/main" id="{11701E62-5C08-470B-B9BA-BDF5EE5F5C33}"/>
                </a:ext>
              </a:extLst>
            </p:cNvPr>
            <p:cNvSpPr/>
            <p:nvPr/>
          </p:nvSpPr>
          <p:spPr bwMode="auto">
            <a:xfrm>
              <a:off x="6673851" y="3998913"/>
              <a:ext cx="6350" cy="36513"/>
            </a:xfrm>
            <a:custGeom>
              <a:avLst/>
              <a:gdLst>
                <a:gd name="T0" fmla="*/ 5 w 5"/>
                <a:gd name="T1" fmla="*/ 0 h 27"/>
                <a:gd name="T2" fmla="*/ 1 w 5"/>
                <a:gd name="T3" fmla="*/ 17 h 27"/>
                <a:gd name="T4" fmla="*/ 1 w 5"/>
                <a:gd name="T5" fmla="*/ 25 h 27"/>
                <a:gd name="T6" fmla="*/ 1 w 5"/>
                <a:gd name="T7" fmla="*/ 27 h 27"/>
                <a:gd name="T8" fmla="*/ 2 w 5"/>
                <a:gd name="T9" fmla="*/ 24 h 27"/>
                <a:gd name="T10" fmla="*/ 2 w 5"/>
                <a:gd name="T11" fmla="*/ 20 h 27"/>
                <a:gd name="T12" fmla="*/ 5 w 5"/>
                <a:gd name="T13" fmla="*/ 0 h 27"/>
                <a:gd name="T14" fmla="*/ 5 w 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7">
                  <a:moveTo>
                    <a:pt x="5" y="0"/>
                  </a:moveTo>
                  <a:cubicBezTo>
                    <a:pt x="2" y="5"/>
                    <a:pt x="1" y="11"/>
                    <a:pt x="1" y="17"/>
                  </a:cubicBezTo>
                  <a:cubicBezTo>
                    <a:pt x="0" y="19"/>
                    <a:pt x="0" y="22"/>
                    <a:pt x="1" y="25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1" y="26"/>
                    <a:pt x="2" y="25"/>
                    <a:pt x="2" y="24"/>
                  </a:cubicBezTo>
                  <a:cubicBezTo>
                    <a:pt x="3" y="23"/>
                    <a:pt x="3" y="21"/>
                    <a:pt x="2" y="20"/>
                  </a:cubicBezTo>
                  <a:cubicBezTo>
                    <a:pt x="2" y="13"/>
                    <a:pt x="3" y="6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8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ïśḷïḋè">
              <a:extLst>
                <a:ext uri="{FF2B5EF4-FFF2-40B4-BE49-F238E27FC236}">
                  <a16:creationId xmlns:a16="http://schemas.microsoft.com/office/drawing/2014/main" id="{CBA328FD-310A-43B4-9CCB-60F85839CB7E}"/>
                </a:ext>
              </a:extLst>
            </p:cNvPr>
            <p:cNvSpPr/>
            <p:nvPr/>
          </p:nvSpPr>
          <p:spPr bwMode="auto">
            <a:xfrm>
              <a:off x="6715126" y="4203701"/>
              <a:ext cx="106363" cy="6350"/>
            </a:xfrm>
            <a:custGeom>
              <a:avLst/>
              <a:gdLst>
                <a:gd name="T0" fmla="*/ 78 w 78"/>
                <a:gd name="T1" fmla="*/ 0 h 5"/>
                <a:gd name="T2" fmla="*/ 0 w 78"/>
                <a:gd name="T3" fmla="*/ 2 h 5"/>
                <a:gd name="T4" fmla="*/ 52 w 78"/>
                <a:gd name="T5" fmla="*/ 5 h 5"/>
                <a:gd name="T6" fmla="*/ 78 w 7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">
                  <a:moveTo>
                    <a:pt x="7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0" y="5"/>
                    <a:pt x="52" y="5"/>
                  </a:cubicBezTo>
                  <a:cubicBezTo>
                    <a:pt x="65" y="5"/>
                    <a:pt x="76" y="4"/>
                    <a:pt x="78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iSḷîďè">
              <a:extLst>
                <a:ext uri="{FF2B5EF4-FFF2-40B4-BE49-F238E27FC236}">
                  <a16:creationId xmlns:a16="http://schemas.microsoft.com/office/drawing/2014/main" id="{78921211-E222-4442-A717-12FACD2777DC}"/>
                </a:ext>
              </a:extLst>
            </p:cNvPr>
            <p:cNvSpPr/>
            <p:nvPr/>
          </p:nvSpPr>
          <p:spPr bwMode="auto">
            <a:xfrm>
              <a:off x="6907213" y="4164013"/>
              <a:ext cx="65088" cy="20638"/>
            </a:xfrm>
            <a:custGeom>
              <a:avLst/>
              <a:gdLst>
                <a:gd name="T0" fmla="*/ 0 w 48"/>
                <a:gd name="T1" fmla="*/ 0 h 15"/>
                <a:gd name="T2" fmla="*/ 48 w 48"/>
                <a:gd name="T3" fmla="*/ 15 h 15"/>
                <a:gd name="T4" fmla="*/ 0 w 48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5">
                  <a:moveTo>
                    <a:pt x="0" y="0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39" y="0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B99DB739-5650-4C84-B35C-298B3C6B0E6D}"/>
              </a:ext>
            </a:extLst>
          </p:cNvPr>
          <p:cNvGrpSpPr/>
          <p:nvPr/>
        </p:nvGrpSpPr>
        <p:grpSpPr>
          <a:xfrm>
            <a:off x="8497649" y="3955063"/>
            <a:ext cx="3487978" cy="1194826"/>
            <a:chOff x="8386921" y="2138442"/>
            <a:chExt cx="2501951" cy="859095"/>
          </a:xfrm>
        </p:grpSpPr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85359E35-E880-455F-806C-6C0C686F40B4}"/>
                </a:ext>
              </a:extLst>
            </p:cNvPr>
            <p:cNvSpPr/>
            <p:nvPr/>
          </p:nvSpPr>
          <p:spPr>
            <a:xfrm>
              <a:off x="8386921" y="2138442"/>
              <a:ext cx="2501951" cy="3094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6" name="文本框 215">
              <a:extLst>
                <a:ext uri="{FF2B5EF4-FFF2-40B4-BE49-F238E27FC236}">
                  <a16:creationId xmlns:a16="http://schemas.microsoft.com/office/drawing/2014/main" id="{352663FD-7034-45A4-97B1-1107037627FC}"/>
                </a:ext>
              </a:extLst>
            </p:cNvPr>
            <p:cNvSpPr txBox="1"/>
            <p:nvPr/>
          </p:nvSpPr>
          <p:spPr>
            <a:xfrm>
              <a:off x="8406207" y="2477124"/>
              <a:ext cx="1873274" cy="5204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217" name="椭圆 216">
            <a:extLst>
              <a:ext uri="{FF2B5EF4-FFF2-40B4-BE49-F238E27FC236}">
                <a16:creationId xmlns:a16="http://schemas.microsoft.com/office/drawing/2014/main" id="{68977463-A8DA-4DE0-9008-8D5B73007AB5}"/>
              </a:ext>
            </a:extLst>
          </p:cNvPr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F90981A1-614A-4F93-8DDB-CC05CF977C04}"/>
              </a:ext>
            </a:extLst>
          </p:cNvPr>
          <p:cNvSpPr txBox="1"/>
          <p:nvPr/>
        </p:nvSpPr>
        <p:spPr>
          <a:xfrm>
            <a:off x="1338785" y="311625"/>
            <a:ext cx="316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8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5a7be6-a86c-4e06-aca0-c0aae464c0b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d42def8-5cc2-4a4c-bd6d-8e766e23275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ce396b1-13d0-41fe-bb34-ddfd460a4f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b98afbf-1986-436c-b322-e82274775c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4095376-510f-4957-9ec0-4227dfaccce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1b7391a-ad0b-4e10-80f8-a08288e121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02bf51-2ef8-439e-a12b-5ca0e69f260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4c9cba4-bfb2-472f-8412-7525e76d05b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4bb4698-23fc-42a4-b87b-fdea6506c3b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dd8653-174d-436d-8999-1f827691341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9ad714c2-a275-48b1-b7a0-dea73e915c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348b10ae-884d-4d00-bfa9-aaad4ea11d9c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1htuiyb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1670</Words>
  <Application>Microsoft Office PowerPoint</Application>
  <PresentationFormat>宽屏</PresentationFormat>
  <Paragraphs>238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FontAwesome</vt:lpstr>
      <vt:lpstr>仓耳玄三M W05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158</cp:revision>
  <dcterms:created xsi:type="dcterms:W3CDTF">2019-03-29T12:25:33Z</dcterms:created>
  <dcterms:modified xsi:type="dcterms:W3CDTF">2021-11-25T13:08:47Z</dcterms:modified>
</cp:coreProperties>
</file>