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718" r:id="rId3"/>
  </p:sldMasterIdLst>
  <p:notesMasterIdLst>
    <p:notesMasterId r:id="rId29"/>
  </p:notesMasterIdLst>
  <p:sldIdLst>
    <p:sldId id="256" r:id="rId4"/>
    <p:sldId id="257" r:id="rId5"/>
    <p:sldId id="259" r:id="rId6"/>
    <p:sldId id="308" r:id="rId7"/>
    <p:sldId id="265" r:id="rId8"/>
    <p:sldId id="307" r:id="rId9"/>
    <p:sldId id="273" r:id="rId10"/>
    <p:sldId id="262" r:id="rId11"/>
    <p:sldId id="311" r:id="rId12"/>
    <p:sldId id="284" r:id="rId13"/>
    <p:sldId id="270" r:id="rId14"/>
    <p:sldId id="293" r:id="rId15"/>
    <p:sldId id="263" r:id="rId16"/>
    <p:sldId id="305" r:id="rId17"/>
    <p:sldId id="272" r:id="rId18"/>
    <p:sldId id="310" r:id="rId19"/>
    <p:sldId id="312" r:id="rId20"/>
    <p:sldId id="302" r:id="rId21"/>
    <p:sldId id="264" r:id="rId22"/>
    <p:sldId id="258" r:id="rId23"/>
    <p:sldId id="309" r:id="rId24"/>
    <p:sldId id="306" r:id="rId25"/>
    <p:sldId id="285" r:id="rId26"/>
    <p:sldId id="286" r:id="rId27"/>
    <p:sldId id="26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CDF"/>
    <a:srgbClr val="B3C9FE"/>
    <a:srgbClr val="D686A1"/>
    <a:srgbClr val="E6E6E6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e2c5d167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e2c5d167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e2c5d1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e2c5d1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9e1429698d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9e1429698d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982e39de32_4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982e39de32_4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98c23aa91b_1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98c23aa91b_1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982e39de32_4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982e39de32_4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82e39de32_4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82e39de32_4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58c5d26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58c5d26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d0535010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3d0535010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82e39de32_4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82e39de32_4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97e1f22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97e1f224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6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3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8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6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12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1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594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http://www.freeppt7.com/moban/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94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3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1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37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7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8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2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Management Infographics" type="title">
  <p:cSld name="Risk Management Infographics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02600" y="1909671"/>
            <a:ext cx="4386800" cy="2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67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7200" y="4257929"/>
            <a:ext cx="3297600" cy="6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3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9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72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14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33" y="546100"/>
            <a:ext cx="109728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7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75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837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714" r:id="rId11"/>
    <p:sldLayoutId id="2147483715" r:id="rId12"/>
    <p:sldLayoutId id="2147483716" r:id="rId13"/>
    <p:sldLayoutId id="2147483717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B41AF-5E88-430D-AC4C-5195A5EE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DE6997-9F81-4773-A1C5-0519630B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76753EE-A4F1-4AEA-8283-706F45989AC5}"/>
              </a:ext>
            </a:extLst>
          </p:cNvPr>
          <p:cNvGrpSpPr/>
          <p:nvPr/>
        </p:nvGrpSpPr>
        <p:grpSpPr>
          <a:xfrm>
            <a:off x="1157069" y="3968191"/>
            <a:ext cx="3909110" cy="739934"/>
            <a:chOff x="963832" y="1906354"/>
            <a:chExt cx="4126328" cy="781050"/>
          </a:xfrm>
        </p:grpSpPr>
        <p:sp>
          <p:nvSpPr>
            <p:cNvPr id="7" name="Rounded Rectangle 23">
              <a:extLst>
                <a:ext uri="{FF2B5EF4-FFF2-40B4-BE49-F238E27FC236}">
                  <a16:creationId xmlns:a16="http://schemas.microsoft.com/office/drawing/2014/main" id="{BCF84F35-3A02-4BE3-9DFC-9FF045EE4C06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B1AF9902-B50A-4CEB-8EC7-F42954A657BD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0FB876-6F4F-4C08-BC30-BE9AAB939DE3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Roport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FC2CFC-7D69-4BA8-BBA1-58C67FEC6BA6}"/>
              </a:ext>
            </a:extLst>
          </p:cNvPr>
          <p:cNvSpPr txBox="1"/>
          <p:nvPr/>
        </p:nvSpPr>
        <p:spPr>
          <a:xfrm>
            <a:off x="1308654" y="3479044"/>
            <a:ext cx="511865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B506B8-CB90-4A04-9F70-7C0FCF8B1108}"/>
              </a:ext>
            </a:extLst>
          </p:cNvPr>
          <p:cNvSpPr txBox="1"/>
          <p:nvPr/>
        </p:nvSpPr>
        <p:spPr>
          <a:xfrm>
            <a:off x="1165039" y="1672840"/>
            <a:ext cx="8618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64CDF"/>
                </a:solidFill>
                <a:cs typeface="+mn-ea"/>
                <a:sym typeface="+mn-lt"/>
              </a:rPr>
              <a:t>Free </a:t>
            </a:r>
          </a:p>
          <a:p>
            <a:r>
              <a:rPr lang="en-US" altLang="zh-CN" sz="6000" dirty="0">
                <a:solidFill>
                  <a:srgbClr val="264CDF"/>
                </a:solidFill>
                <a:cs typeface="+mn-ea"/>
                <a:sym typeface="+mn-lt"/>
              </a:rPr>
              <a:t>PPT templates</a:t>
            </a:r>
            <a:endParaRPr lang="zh-CN" altLang="en-US" sz="60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3" name="iS1îḋe">
            <a:extLst>
              <a:ext uri="{FF2B5EF4-FFF2-40B4-BE49-F238E27FC236}">
                <a16:creationId xmlns:a16="http://schemas.microsoft.com/office/drawing/2014/main" id="{78C17A68-F1EB-4CEB-8D59-E19C2F040851}"/>
              </a:ext>
            </a:extLst>
          </p:cNvPr>
          <p:cNvSpPr/>
          <p:nvPr/>
        </p:nvSpPr>
        <p:spPr bwMode="auto">
          <a:xfrm>
            <a:off x="1308654" y="4206778"/>
            <a:ext cx="379252" cy="262760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3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42"/>
          <p:cNvSpPr/>
          <p:nvPr/>
        </p:nvSpPr>
        <p:spPr>
          <a:xfrm flipH="1">
            <a:off x="7575401" y="2401526"/>
            <a:ext cx="55511" cy="56479"/>
          </a:xfrm>
          <a:custGeom>
            <a:avLst/>
            <a:gdLst/>
            <a:ahLst/>
            <a:cxnLst/>
            <a:rect l="l" t="t" r="r" b="b"/>
            <a:pathLst>
              <a:path w="1769" h="1769" extrusionOk="0">
                <a:moveTo>
                  <a:pt x="901" y="1768"/>
                </a:moveTo>
                <a:cubicBezTo>
                  <a:pt x="401" y="1768"/>
                  <a:pt x="0" y="1368"/>
                  <a:pt x="0" y="868"/>
                </a:cubicBezTo>
                <a:cubicBezTo>
                  <a:pt x="0" y="401"/>
                  <a:pt x="401" y="0"/>
                  <a:pt x="901" y="0"/>
                </a:cubicBezTo>
                <a:cubicBezTo>
                  <a:pt x="1401" y="0"/>
                  <a:pt x="1768" y="401"/>
                  <a:pt x="1768" y="868"/>
                </a:cubicBezTo>
                <a:cubicBezTo>
                  <a:pt x="1768" y="1368"/>
                  <a:pt x="1401" y="1768"/>
                  <a:pt x="901" y="17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6" name="Google Shape;1076;p42"/>
          <p:cNvSpPr/>
          <p:nvPr/>
        </p:nvSpPr>
        <p:spPr>
          <a:xfrm>
            <a:off x="4639384" y="2019622"/>
            <a:ext cx="3923462" cy="494021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7" name="Google Shape;1077;p42"/>
          <p:cNvSpPr/>
          <p:nvPr/>
        </p:nvSpPr>
        <p:spPr>
          <a:xfrm>
            <a:off x="4639384" y="2019622"/>
            <a:ext cx="2022384" cy="494021"/>
          </a:xfrm>
          <a:prstGeom prst="roundRect">
            <a:avLst>
              <a:gd name="adj" fmla="val 5000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8" name="Google Shape;1078;p42"/>
          <p:cNvSpPr txBox="1"/>
          <p:nvPr/>
        </p:nvSpPr>
        <p:spPr>
          <a:xfrm>
            <a:off x="3517535" y="1935124"/>
            <a:ext cx="1121849" cy="6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79" name="Google Shape;1079;p42"/>
          <p:cNvCxnSpPr>
            <a:stCxn id="1078" idx="1"/>
          </p:cNvCxnSpPr>
          <p:nvPr/>
        </p:nvCxnSpPr>
        <p:spPr>
          <a:xfrm rot="10800000">
            <a:off x="2206319" y="2266632"/>
            <a:ext cx="1311216" cy="0"/>
          </a:xfrm>
          <a:prstGeom prst="straightConnector1">
            <a:avLst/>
          </a:prstGeom>
          <a:noFill/>
          <a:ln w="28575" cap="flat" cmpd="sng">
            <a:solidFill>
              <a:srgbClr val="264CD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82" name="Google Shape;1082;p42"/>
          <p:cNvSpPr/>
          <p:nvPr/>
        </p:nvSpPr>
        <p:spPr>
          <a:xfrm>
            <a:off x="4639384" y="3586693"/>
            <a:ext cx="3923462" cy="494021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3" name="Google Shape;1083;p42"/>
          <p:cNvSpPr/>
          <p:nvPr/>
        </p:nvSpPr>
        <p:spPr>
          <a:xfrm>
            <a:off x="4639384" y="3586702"/>
            <a:ext cx="2744664" cy="494021"/>
          </a:xfrm>
          <a:prstGeom prst="roundRect">
            <a:avLst>
              <a:gd name="adj" fmla="val 5000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4" name="Google Shape;1084;p42"/>
          <p:cNvSpPr txBox="1"/>
          <p:nvPr/>
        </p:nvSpPr>
        <p:spPr>
          <a:xfrm>
            <a:off x="3517535" y="3502186"/>
            <a:ext cx="1121849" cy="6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85" name="Google Shape;1085;p42"/>
          <p:cNvCxnSpPr/>
          <p:nvPr/>
        </p:nvCxnSpPr>
        <p:spPr>
          <a:xfrm rot="10800000">
            <a:off x="2206319" y="3833713"/>
            <a:ext cx="1311216" cy="0"/>
          </a:xfrm>
          <a:prstGeom prst="straightConnector1">
            <a:avLst/>
          </a:prstGeom>
          <a:noFill/>
          <a:ln w="28575" cap="flat" cmpd="sng">
            <a:solidFill>
              <a:srgbClr val="264CD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88" name="Google Shape;1088;p42"/>
          <p:cNvSpPr/>
          <p:nvPr/>
        </p:nvSpPr>
        <p:spPr>
          <a:xfrm>
            <a:off x="4639384" y="5153744"/>
            <a:ext cx="3923462" cy="494021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9" name="Google Shape;1089;p42"/>
          <p:cNvSpPr/>
          <p:nvPr/>
        </p:nvSpPr>
        <p:spPr>
          <a:xfrm>
            <a:off x="4639384" y="5153725"/>
            <a:ext cx="3452128" cy="494021"/>
          </a:xfrm>
          <a:prstGeom prst="roundRect">
            <a:avLst>
              <a:gd name="adj" fmla="val 5000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0" name="Google Shape;1090;p42"/>
          <p:cNvSpPr txBox="1"/>
          <p:nvPr/>
        </p:nvSpPr>
        <p:spPr>
          <a:xfrm>
            <a:off x="3517535" y="5069248"/>
            <a:ext cx="1121849" cy="6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91" name="Google Shape;1091;p42"/>
          <p:cNvCxnSpPr/>
          <p:nvPr/>
        </p:nvCxnSpPr>
        <p:spPr>
          <a:xfrm rot="10800000">
            <a:off x="2206319" y="5400736"/>
            <a:ext cx="1311216" cy="0"/>
          </a:xfrm>
          <a:prstGeom prst="straightConnector1">
            <a:avLst/>
          </a:prstGeom>
          <a:noFill/>
          <a:ln w="28575" cap="flat" cmpd="sng">
            <a:solidFill>
              <a:srgbClr val="264CD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93" name="Google Shape;1093;p42"/>
          <p:cNvSpPr/>
          <p:nvPr/>
        </p:nvSpPr>
        <p:spPr>
          <a:xfrm>
            <a:off x="1069656" y="1794119"/>
            <a:ext cx="945549" cy="945621"/>
          </a:xfrm>
          <a:custGeom>
            <a:avLst/>
            <a:gdLst/>
            <a:ahLst/>
            <a:cxnLst/>
            <a:rect l="l" t="t" r="r" b="b"/>
            <a:pathLst>
              <a:path w="15578" h="15612" extrusionOk="0">
                <a:moveTo>
                  <a:pt x="7806" y="0"/>
                </a:moveTo>
                <a:cubicBezTo>
                  <a:pt x="3503" y="0"/>
                  <a:pt x="0" y="3503"/>
                  <a:pt x="0" y="7806"/>
                </a:cubicBezTo>
                <a:cubicBezTo>
                  <a:pt x="0" y="12109"/>
                  <a:pt x="3503" y="15611"/>
                  <a:pt x="7806" y="15611"/>
                </a:cubicBezTo>
                <a:cubicBezTo>
                  <a:pt x="12109" y="15611"/>
                  <a:pt x="15578" y="12109"/>
                  <a:pt x="15578" y="7806"/>
                </a:cubicBezTo>
                <a:cubicBezTo>
                  <a:pt x="15578" y="3503"/>
                  <a:pt x="12109" y="0"/>
                  <a:pt x="7806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4" name="Google Shape;1094;p42"/>
          <p:cNvSpPr/>
          <p:nvPr/>
        </p:nvSpPr>
        <p:spPr>
          <a:xfrm>
            <a:off x="1316642" y="1982438"/>
            <a:ext cx="463124" cy="571419"/>
          </a:xfrm>
          <a:custGeom>
            <a:avLst/>
            <a:gdLst/>
            <a:ahLst/>
            <a:cxnLst/>
            <a:rect l="l" t="t" r="r" b="b"/>
            <a:pathLst>
              <a:path w="7630" h="9434" extrusionOk="0">
                <a:moveTo>
                  <a:pt x="3765" y="0"/>
                </a:moveTo>
                <a:cubicBezTo>
                  <a:pt x="3591" y="0"/>
                  <a:pt x="3414" y="9"/>
                  <a:pt x="3236" y="27"/>
                </a:cubicBezTo>
                <a:cubicBezTo>
                  <a:pt x="1669" y="227"/>
                  <a:pt x="134" y="1495"/>
                  <a:pt x="67" y="3296"/>
                </a:cubicBezTo>
                <a:cubicBezTo>
                  <a:pt x="1" y="4397"/>
                  <a:pt x="334" y="5231"/>
                  <a:pt x="1368" y="5464"/>
                </a:cubicBezTo>
                <a:cubicBezTo>
                  <a:pt x="1835" y="4663"/>
                  <a:pt x="1235" y="4463"/>
                  <a:pt x="1135" y="3896"/>
                </a:cubicBezTo>
                <a:cubicBezTo>
                  <a:pt x="873" y="2181"/>
                  <a:pt x="2397" y="875"/>
                  <a:pt x="3884" y="875"/>
                </a:cubicBezTo>
                <a:cubicBezTo>
                  <a:pt x="4480" y="875"/>
                  <a:pt x="5071" y="1084"/>
                  <a:pt x="5538" y="1561"/>
                </a:cubicBezTo>
                <a:cubicBezTo>
                  <a:pt x="6617" y="2640"/>
                  <a:pt x="6005" y="5924"/>
                  <a:pt x="4363" y="5924"/>
                </a:cubicBezTo>
                <a:cubicBezTo>
                  <a:pt x="4279" y="5924"/>
                  <a:pt x="4193" y="5915"/>
                  <a:pt x="4104" y="5898"/>
                </a:cubicBezTo>
                <a:cubicBezTo>
                  <a:pt x="2336" y="5531"/>
                  <a:pt x="4938" y="2695"/>
                  <a:pt x="3537" y="2162"/>
                </a:cubicBezTo>
                <a:cubicBezTo>
                  <a:pt x="3412" y="2110"/>
                  <a:pt x="3294" y="2087"/>
                  <a:pt x="3183" y="2087"/>
                </a:cubicBezTo>
                <a:cubicBezTo>
                  <a:pt x="2284" y="2087"/>
                  <a:pt x="1861" y="3628"/>
                  <a:pt x="2336" y="4430"/>
                </a:cubicBezTo>
                <a:cubicBezTo>
                  <a:pt x="2036" y="5998"/>
                  <a:pt x="1335" y="7465"/>
                  <a:pt x="1635" y="9434"/>
                </a:cubicBezTo>
                <a:cubicBezTo>
                  <a:pt x="2536" y="8800"/>
                  <a:pt x="2836" y="7532"/>
                  <a:pt x="3070" y="6231"/>
                </a:cubicBezTo>
                <a:cubicBezTo>
                  <a:pt x="3537" y="6498"/>
                  <a:pt x="3770" y="6798"/>
                  <a:pt x="4337" y="6832"/>
                </a:cubicBezTo>
                <a:cubicBezTo>
                  <a:pt x="4412" y="6838"/>
                  <a:pt x="4485" y="6840"/>
                  <a:pt x="4557" y="6840"/>
                </a:cubicBezTo>
                <a:cubicBezTo>
                  <a:pt x="6552" y="6840"/>
                  <a:pt x="7629" y="4657"/>
                  <a:pt x="7339" y="2629"/>
                </a:cubicBezTo>
                <a:cubicBezTo>
                  <a:pt x="7096" y="927"/>
                  <a:pt x="5552" y="0"/>
                  <a:pt x="37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6" name="Google Shape;1096;p42"/>
          <p:cNvSpPr/>
          <p:nvPr/>
        </p:nvSpPr>
        <p:spPr>
          <a:xfrm>
            <a:off x="1068626" y="4847962"/>
            <a:ext cx="946479" cy="946479"/>
          </a:xfrm>
          <a:custGeom>
            <a:avLst/>
            <a:gdLst/>
            <a:ahLst/>
            <a:cxnLst/>
            <a:rect l="l" t="t" r="r" b="b"/>
            <a:pathLst>
              <a:path w="16780" h="16780" extrusionOk="0">
                <a:moveTo>
                  <a:pt x="8406" y="0"/>
                </a:moveTo>
                <a:cubicBezTo>
                  <a:pt x="3770" y="0"/>
                  <a:pt x="0" y="3770"/>
                  <a:pt x="0" y="8406"/>
                </a:cubicBezTo>
                <a:cubicBezTo>
                  <a:pt x="0" y="13010"/>
                  <a:pt x="3770" y="16779"/>
                  <a:pt x="8406" y="16779"/>
                </a:cubicBezTo>
                <a:cubicBezTo>
                  <a:pt x="13043" y="16779"/>
                  <a:pt x="16779" y="13010"/>
                  <a:pt x="16779" y="8406"/>
                </a:cubicBezTo>
                <a:cubicBezTo>
                  <a:pt x="16779" y="3770"/>
                  <a:pt x="13043" y="0"/>
                  <a:pt x="8406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7" name="Google Shape;1097;p42"/>
          <p:cNvSpPr/>
          <p:nvPr/>
        </p:nvSpPr>
        <p:spPr>
          <a:xfrm>
            <a:off x="1300064" y="5077483"/>
            <a:ext cx="485480" cy="487397"/>
          </a:xfrm>
          <a:custGeom>
            <a:avLst/>
            <a:gdLst/>
            <a:ahLst/>
            <a:cxnLst/>
            <a:rect l="l" t="t" r="r" b="b"/>
            <a:pathLst>
              <a:path w="8607" h="8641" extrusionOk="0">
                <a:moveTo>
                  <a:pt x="7506" y="935"/>
                </a:moveTo>
                <a:cubicBezTo>
                  <a:pt x="7639" y="935"/>
                  <a:pt x="7673" y="1002"/>
                  <a:pt x="7673" y="1102"/>
                </a:cubicBezTo>
                <a:lnTo>
                  <a:pt x="7673" y="1969"/>
                </a:lnTo>
                <a:cubicBezTo>
                  <a:pt x="7673" y="2102"/>
                  <a:pt x="7639" y="2169"/>
                  <a:pt x="7506" y="2169"/>
                </a:cubicBezTo>
                <a:lnTo>
                  <a:pt x="6638" y="2169"/>
                </a:lnTo>
                <a:cubicBezTo>
                  <a:pt x="6505" y="2169"/>
                  <a:pt x="6438" y="2102"/>
                  <a:pt x="6438" y="1969"/>
                </a:cubicBezTo>
                <a:lnTo>
                  <a:pt x="6438" y="1102"/>
                </a:lnTo>
                <a:cubicBezTo>
                  <a:pt x="6438" y="1002"/>
                  <a:pt x="6505" y="935"/>
                  <a:pt x="6638" y="935"/>
                </a:cubicBezTo>
                <a:close/>
                <a:moveTo>
                  <a:pt x="4303" y="2603"/>
                </a:moveTo>
                <a:cubicBezTo>
                  <a:pt x="5237" y="2603"/>
                  <a:pt x="6005" y="3370"/>
                  <a:pt x="6005" y="4337"/>
                </a:cubicBezTo>
                <a:cubicBezTo>
                  <a:pt x="6005" y="5271"/>
                  <a:pt x="5237" y="6039"/>
                  <a:pt x="4303" y="6039"/>
                </a:cubicBezTo>
                <a:cubicBezTo>
                  <a:pt x="3336" y="6039"/>
                  <a:pt x="2569" y="5271"/>
                  <a:pt x="2569" y="4337"/>
                </a:cubicBezTo>
                <a:cubicBezTo>
                  <a:pt x="2569" y="3370"/>
                  <a:pt x="3336" y="2603"/>
                  <a:pt x="4303" y="2603"/>
                </a:cubicBezTo>
                <a:close/>
                <a:moveTo>
                  <a:pt x="7673" y="3870"/>
                </a:moveTo>
                <a:lnTo>
                  <a:pt x="7673" y="7540"/>
                </a:lnTo>
                <a:cubicBezTo>
                  <a:pt x="7673" y="7673"/>
                  <a:pt x="7639" y="7706"/>
                  <a:pt x="7506" y="7706"/>
                </a:cubicBezTo>
                <a:lnTo>
                  <a:pt x="1068" y="7706"/>
                </a:lnTo>
                <a:cubicBezTo>
                  <a:pt x="968" y="7706"/>
                  <a:pt x="901" y="7673"/>
                  <a:pt x="901" y="7540"/>
                </a:cubicBezTo>
                <a:lnTo>
                  <a:pt x="901" y="3870"/>
                </a:lnTo>
                <a:lnTo>
                  <a:pt x="1768" y="3870"/>
                </a:lnTo>
                <a:cubicBezTo>
                  <a:pt x="1735" y="4004"/>
                  <a:pt x="1735" y="4171"/>
                  <a:pt x="1735" y="4304"/>
                </a:cubicBezTo>
                <a:cubicBezTo>
                  <a:pt x="1735" y="5705"/>
                  <a:pt x="2869" y="6873"/>
                  <a:pt x="4303" y="6873"/>
                </a:cubicBezTo>
                <a:cubicBezTo>
                  <a:pt x="5704" y="6873"/>
                  <a:pt x="6872" y="5705"/>
                  <a:pt x="6872" y="4304"/>
                </a:cubicBezTo>
                <a:cubicBezTo>
                  <a:pt x="6872" y="4171"/>
                  <a:pt x="6872" y="4004"/>
                  <a:pt x="6805" y="3870"/>
                </a:cubicBezTo>
                <a:close/>
                <a:moveTo>
                  <a:pt x="868" y="1"/>
                </a:moveTo>
                <a:cubicBezTo>
                  <a:pt x="401" y="1"/>
                  <a:pt x="0" y="435"/>
                  <a:pt x="0" y="902"/>
                </a:cubicBezTo>
                <a:lnTo>
                  <a:pt x="0" y="7740"/>
                </a:lnTo>
                <a:cubicBezTo>
                  <a:pt x="0" y="8207"/>
                  <a:pt x="401" y="8640"/>
                  <a:pt x="868" y="8640"/>
                </a:cubicBezTo>
                <a:lnTo>
                  <a:pt x="7706" y="8640"/>
                </a:lnTo>
                <a:cubicBezTo>
                  <a:pt x="8173" y="8640"/>
                  <a:pt x="8607" y="8207"/>
                  <a:pt x="8607" y="7740"/>
                </a:cubicBezTo>
                <a:lnTo>
                  <a:pt x="8607" y="902"/>
                </a:lnTo>
                <a:cubicBezTo>
                  <a:pt x="8607" y="435"/>
                  <a:pt x="8173" y="1"/>
                  <a:pt x="77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9" name="Google Shape;1099;p42"/>
          <p:cNvSpPr/>
          <p:nvPr/>
        </p:nvSpPr>
        <p:spPr>
          <a:xfrm>
            <a:off x="1068483" y="3360469"/>
            <a:ext cx="946487" cy="946441"/>
          </a:xfrm>
          <a:custGeom>
            <a:avLst/>
            <a:gdLst/>
            <a:ahLst/>
            <a:cxnLst/>
            <a:rect l="l" t="t" r="r" b="b"/>
            <a:pathLst>
              <a:path w="20516" h="20515" extrusionOk="0">
                <a:moveTo>
                  <a:pt x="10275" y="0"/>
                </a:moveTo>
                <a:cubicBezTo>
                  <a:pt x="4604" y="0"/>
                  <a:pt x="1" y="4570"/>
                  <a:pt x="1" y="10241"/>
                </a:cubicBezTo>
                <a:cubicBezTo>
                  <a:pt x="1" y="15912"/>
                  <a:pt x="4604" y="20515"/>
                  <a:pt x="10275" y="20515"/>
                </a:cubicBezTo>
                <a:cubicBezTo>
                  <a:pt x="15946" y="20515"/>
                  <a:pt x="20515" y="15912"/>
                  <a:pt x="20515" y="10241"/>
                </a:cubicBezTo>
                <a:cubicBezTo>
                  <a:pt x="20515" y="4570"/>
                  <a:pt x="15946" y="0"/>
                  <a:pt x="10275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0" name="Google Shape;1100;p42"/>
          <p:cNvSpPr/>
          <p:nvPr/>
        </p:nvSpPr>
        <p:spPr>
          <a:xfrm>
            <a:off x="1410161" y="3555900"/>
            <a:ext cx="261626" cy="563296"/>
          </a:xfrm>
          <a:custGeom>
            <a:avLst/>
            <a:gdLst/>
            <a:ahLst/>
            <a:cxnLst/>
            <a:rect l="l" t="t" r="r" b="b"/>
            <a:pathLst>
              <a:path w="5671" h="12210" extrusionOk="0">
                <a:moveTo>
                  <a:pt x="3769" y="1"/>
                </a:moveTo>
                <a:cubicBezTo>
                  <a:pt x="1668" y="1"/>
                  <a:pt x="1201" y="1568"/>
                  <a:pt x="1201" y="2569"/>
                </a:cubicBezTo>
                <a:lnTo>
                  <a:pt x="1201" y="3970"/>
                </a:lnTo>
                <a:lnTo>
                  <a:pt x="0" y="3970"/>
                </a:lnTo>
                <a:lnTo>
                  <a:pt x="0" y="6105"/>
                </a:lnTo>
                <a:lnTo>
                  <a:pt x="1201" y="6105"/>
                </a:lnTo>
                <a:lnTo>
                  <a:pt x="1201" y="12209"/>
                </a:lnTo>
                <a:lnTo>
                  <a:pt x="3736" y="12209"/>
                </a:lnTo>
                <a:lnTo>
                  <a:pt x="3736" y="6105"/>
                </a:lnTo>
                <a:lnTo>
                  <a:pt x="5471" y="6105"/>
                </a:lnTo>
                <a:lnTo>
                  <a:pt x="5671" y="3970"/>
                </a:lnTo>
                <a:lnTo>
                  <a:pt x="3736" y="3970"/>
                </a:lnTo>
                <a:lnTo>
                  <a:pt x="3736" y="2703"/>
                </a:lnTo>
                <a:cubicBezTo>
                  <a:pt x="3736" y="2202"/>
                  <a:pt x="4070" y="2102"/>
                  <a:pt x="4270" y="2102"/>
                </a:cubicBezTo>
                <a:lnTo>
                  <a:pt x="5637" y="2102"/>
                </a:lnTo>
                <a:lnTo>
                  <a:pt x="5637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4F8925-5BA6-45FD-956D-F7C8F6346CE5}"/>
              </a:ext>
            </a:extLst>
          </p:cNvPr>
          <p:cNvSpPr txBox="1"/>
          <p:nvPr/>
        </p:nvSpPr>
        <p:spPr>
          <a:xfrm>
            <a:off x="9005146" y="1903219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CBB60D-25EA-42F2-97B9-A41109B3A4DE}"/>
              </a:ext>
            </a:extLst>
          </p:cNvPr>
          <p:cNvSpPr txBox="1"/>
          <p:nvPr/>
        </p:nvSpPr>
        <p:spPr>
          <a:xfrm>
            <a:off x="9016593" y="3502186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2E6CA1-8776-4FB8-9F5A-A81EB8538DA0}"/>
              </a:ext>
            </a:extLst>
          </p:cNvPr>
          <p:cNvSpPr txBox="1"/>
          <p:nvPr/>
        </p:nvSpPr>
        <p:spPr>
          <a:xfrm>
            <a:off x="9016593" y="5050780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A7BF3E-5385-43C4-AF94-AF35B0D661A9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96A050F-B65A-4813-A7C5-F66AE94A90B9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36" name="Rounded Rectangle 23">
                <a:extLst>
                  <a:ext uri="{FF2B5EF4-FFF2-40B4-BE49-F238E27FC236}">
                    <a16:creationId xmlns:a16="http://schemas.microsoft.com/office/drawing/2014/main" id="{3A397AED-D5D3-433F-94EE-26548906970A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D1C99324-B347-4433-87B9-E4B6D24B11EB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AA7A81A-4FEB-4EB0-8040-85605C501EB1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iS1îḋe">
              <a:extLst>
                <a:ext uri="{FF2B5EF4-FFF2-40B4-BE49-F238E27FC236}">
                  <a16:creationId xmlns:a16="http://schemas.microsoft.com/office/drawing/2014/main" id="{5C74714D-238D-40F0-9232-B0D266D23507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0157" y="661156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http://www.freeppt7.com/moban/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E1280678-0E0C-47BF-B6B7-B788B42B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5" name="Google Shape;525;p28"/>
          <p:cNvSpPr/>
          <p:nvPr/>
        </p:nvSpPr>
        <p:spPr>
          <a:xfrm>
            <a:off x="9288656" y="3252703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9288656" y="4632053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7" name="Google Shape;527;p28"/>
          <p:cNvSpPr/>
          <p:nvPr/>
        </p:nvSpPr>
        <p:spPr>
          <a:xfrm>
            <a:off x="3081484" y="3252212"/>
            <a:ext cx="5999627" cy="1202896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8" name="Google Shape;528;p28"/>
          <p:cNvSpPr/>
          <p:nvPr/>
        </p:nvSpPr>
        <p:spPr>
          <a:xfrm>
            <a:off x="3081484" y="4631985"/>
            <a:ext cx="5999627" cy="1202896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9" name="Google Shape;529;p28"/>
          <p:cNvSpPr/>
          <p:nvPr/>
        </p:nvSpPr>
        <p:spPr>
          <a:xfrm>
            <a:off x="3096239" y="1872435"/>
            <a:ext cx="5999627" cy="1202896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9288656" y="1872931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3" name="Google Shape;533;p28"/>
          <p:cNvSpPr txBox="1">
            <a:spLocks noGrp="1"/>
          </p:cNvSpPr>
          <p:nvPr>
            <p:ph type="title"/>
          </p:nvPr>
        </p:nvSpPr>
        <p:spPr>
          <a:xfrm>
            <a:off x="9408212" y="2186424"/>
            <a:ext cx="899600" cy="5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sz="200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4" name="Google Shape;534;p28"/>
          <p:cNvSpPr txBox="1">
            <a:spLocks noGrp="1"/>
          </p:cNvSpPr>
          <p:nvPr>
            <p:ph type="title"/>
          </p:nvPr>
        </p:nvSpPr>
        <p:spPr>
          <a:xfrm>
            <a:off x="9408232" y="3565892"/>
            <a:ext cx="899600" cy="5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sz="200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5" name="Google Shape;535;p28"/>
          <p:cNvSpPr txBox="1">
            <a:spLocks noGrp="1"/>
          </p:cNvSpPr>
          <p:nvPr>
            <p:ph type="title"/>
          </p:nvPr>
        </p:nvSpPr>
        <p:spPr>
          <a:xfrm>
            <a:off x="9408212" y="4946585"/>
            <a:ext cx="899600" cy="5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55%</a:t>
            </a:r>
            <a:endParaRPr sz="200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1764915" y="1872813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1764915" y="4632020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9" name="Google Shape;539;p28"/>
          <p:cNvSpPr/>
          <p:nvPr/>
        </p:nvSpPr>
        <p:spPr>
          <a:xfrm>
            <a:off x="1764915" y="3252453"/>
            <a:ext cx="1138400" cy="1202800"/>
          </a:xfrm>
          <a:prstGeom prst="roundRect">
            <a:avLst>
              <a:gd name="adj" fmla="val 0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44" name="Google Shape;544;p28"/>
          <p:cNvGrpSpPr/>
          <p:nvPr/>
        </p:nvGrpSpPr>
        <p:grpSpPr>
          <a:xfrm>
            <a:off x="2079701" y="2112349"/>
            <a:ext cx="509052" cy="723952"/>
            <a:chOff x="3342275" y="2615925"/>
            <a:chExt cx="339700" cy="483150"/>
          </a:xfrm>
        </p:grpSpPr>
        <p:sp>
          <p:nvSpPr>
            <p:cNvPr id="545" name="Google Shape;545;p28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7" name="Google Shape;547;p28"/>
          <p:cNvSpPr/>
          <p:nvPr/>
        </p:nvSpPr>
        <p:spPr>
          <a:xfrm>
            <a:off x="1972083" y="4894075"/>
            <a:ext cx="724016" cy="678700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1972083" y="3514509"/>
            <a:ext cx="724016" cy="678700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21EE16-3B20-4081-A2CB-3EF62147B3E3}"/>
              </a:ext>
            </a:extLst>
          </p:cNvPr>
          <p:cNvSpPr txBox="1"/>
          <p:nvPr/>
        </p:nvSpPr>
        <p:spPr>
          <a:xfrm>
            <a:off x="3744395" y="2262826"/>
            <a:ext cx="459477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4AEA35-02C4-4E56-BF7F-7AB9481F5BD9}"/>
              </a:ext>
            </a:extLst>
          </p:cNvPr>
          <p:cNvSpPr txBox="1"/>
          <p:nvPr/>
        </p:nvSpPr>
        <p:spPr>
          <a:xfrm>
            <a:off x="3744395" y="3606741"/>
            <a:ext cx="459477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1E966D-D380-4D3E-9E26-517B8272E225}"/>
              </a:ext>
            </a:extLst>
          </p:cNvPr>
          <p:cNvSpPr txBox="1"/>
          <p:nvPr/>
        </p:nvSpPr>
        <p:spPr>
          <a:xfrm>
            <a:off x="3744395" y="5002416"/>
            <a:ext cx="459477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A7D2E55-F863-4189-BF87-83E87A33C574}"/>
              </a:ext>
            </a:extLst>
          </p:cNvPr>
          <p:cNvGrpSpPr/>
          <p:nvPr/>
        </p:nvGrpSpPr>
        <p:grpSpPr>
          <a:xfrm>
            <a:off x="1701265" y="477944"/>
            <a:ext cx="3465888" cy="656039"/>
            <a:chOff x="1471872" y="660365"/>
            <a:chExt cx="3465888" cy="65603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4DB1D71-50BB-4C9A-8A9E-302746A2DBEE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96E2B586-767B-4647-8E5E-DFBCDF032DEE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7000ADB8-F5DE-481E-99FE-DE6A07ACFB8D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73BBF2E-D63D-4EB7-B679-BF131547A364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1îḋe">
              <a:extLst>
                <a:ext uri="{FF2B5EF4-FFF2-40B4-BE49-F238E27FC236}">
                  <a16:creationId xmlns:a16="http://schemas.microsoft.com/office/drawing/2014/main" id="{B1EFBA3D-A839-4494-BC6E-2540390D504D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î$ḻíďê">
            <a:extLst>
              <a:ext uri="{FF2B5EF4-FFF2-40B4-BE49-F238E27FC236}">
                <a16:creationId xmlns:a16="http://schemas.microsoft.com/office/drawing/2014/main" id="{13D97BEA-5224-4968-8D6A-370B5A26E3DB}"/>
              </a:ext>
            </a:extLst>
          </p:cNvPr>
          <p:cNvSpPr/>
          <p:nvPr/>
        </p:nvSpPr>
        <p:spPr>
          <a:xfrm>
            <a:off x="486727" y="1"/>
            <a:ext cx="3962400" cy="5753429"/>
          </a:xfrm>
          <a:custGeom>
            <a:avLst/>
            <a:gdLst>
              <a:gd name="connsiteX0" fmla="*/ 0 w 3962400"/>
              <a:gd name="connsiteY0" fmla="*/ 0 h 5753429"/>
              <a:gd name="connsiteX1" fmla="*/ 2714483 w 3962400"/>
              <a:gd name="connsiteY1" fmla="*/ 0 h 5753429"/>
              <a:gd name="connsiteX2" fmla="*/ 2792612 w 3962400"/>
              <a:gd name="connsiteY2" fmla="*/ 58424 h 5753429"/>
              <a:gd name="connsiteX3" fmla="*/ 3962400 w 3962400"/>
              <a:gd name="connsiteY3" fmla="*/ 2538906 h 5753429"/>
              <a:gd name="connsiteX4" fmla="*/ 747877 w 3962400"/>
              <a:gd name="connsiteY4" fmla="*/ 5753429 h 5753429"/>
              <a:gd name="connsiteX5" fmla="*/ 100039 w 3962400"/>
              <a:gd name="connsiteY5" fmla="*/ 5688122 h 5753429"/>
              <a:gd name="connsiteX6" fmla="*/ 0 w 3962400"/>
              <a:gd name="connsiteY6" fmla="*/ 5665033 h 575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5753429">
                <a:moveTo>
                  <a:pt x="0" y="0"/>
                </a:moveTo>
                <a:lnTo>
                  <a:pt x="2714483" y="0"/>
                </a:lnTo>
                <a:lnTo>
                  <a:pt x="2792612" y="58424"/>
                </a:lnTo>
                <a:cubicBezTo>
                  <a:pt x="3507031" y="648015"/>
                  <a:pt x="3962400" y="1540282"/>
                  <a:pt x="3962400" y="2538906"/>
                </a:cubicBezTo>
                <a:cubicBezTo>
                  <a:pt x="3962400" y="4314238"/>
                  <a:pt x="2523209" y="5753429"/>
                  <a:pt x="747877" y="5753429"/>
                </a:cubicBezTo>
                <a:cubicBezTo>
                  <a:pt x="525961" y="5753429"/>
                  <a:pt x="309296" y="5730942"/>
                  <a:pt x="100039" y="5688122"/>
                </a:cubicBezTo>
                <a:lnTo>
                  <a:pt x="0" y="5665033"/>
                </a:lnTo>
                <a:close/>
              </a:path>
            </a:pathLst>
          </a:custGeom>
          <a:solidFill>
            <a:srgbClr val="B3C9F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7" name="î$ḻíďê">
            <a:extLst>
              <a:ext uri="{FF2B5EF4-FFF2-40B4-BE49-F238E27FC236}">
                <a16:creationId xmlns:a16="http://schemas.microsoft.com/office/drawing/2014/main" id="{72A824DC-4D1A-48FB-A239-B7CC34071C62}"/>
              </a:ext>
            </a:extLst>
          </p:cNvPr>
          <p:cNvSpPr/>
          <p:nvPr/>
        </p:nvSpPr>
        <p:spPr>
          <a:xfrm>
            <a:off x="0" y="0"/>
            <a:ext cx="3962400" cy="5753429"/>
          </a:xfrm>
          <a:custGeom>
            <a:avLst/>
            <a:gdLst>
              <a:gd name="connsiteX0" fmla="*/ 0 w 3962400"/>
              <a:gd name="connsiteY0" fmla="*/ 0 h 5753429"/>
              <a:gd name="connsiteX1" fmla="*/ 2714483 w 3962400"/>
              <a:gd name="connsiteY1" fmla="*/ 0 h 5753429"/>
              <a:gd name="connsiteX2" fmla="*/ 2792612 w 3962400"/>
              <a:gd name="connsiteY2" fmla="*/ 58424 h 5753429"/>
              <a:gd name="connsiteX3" fmla="*/ 3962400 w 3962400"/>
              <a:gd name="connsiteY3" fmla="*/ 2538906 h 5753429"/>
              <a:gd name="connsiteX4" fmla="*/ 747877 w 3962400"/>
              <a:gd name="connsiteY4" fmla="*/ 5753429 h 5753429"/>
              <a:gd name="connsiteX5" fmla="*/ 100039 w 3962400"/>
              <a:gd name="connsiteY5" fmla="*/ 5688122 h 5753429"/>
              <a:gd name="connsiteX6" fmla="*/ 0 w 3962400"/>
              <a:gd name="connsiteY6" fmla="*/ 5665033 h 575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5753429">
                <a:moveTo>
                  <a:pt x="0" y="0"/>
                </a:moveTo>
                <a:lnTo>
                  <a:pt x="2714483" y="0"/>
                </a:lnTo>
                <a:lnTo>
                  <a:pt x="2792612" y="58424"/>
                </a:lnTo>
                <a:cubicBezTo>
                  <a:pt x="3507031" y="648015"/>
                  <a:pt x="3962400" y="1540282"/>
                  <a:pt x="3962400" y="2538906"/>
                </a:cubicBezTo>
                <a:cubicBezTo>
                  <a:pt x="3962400" y="4314238"/>
                  <a:pt x="2523209" y="5753429"/>
                  <a:pt x="747877" y="5753429"/>
                </a:cubicBezTo>
                <a:cubicBezTo>
                  <a:pt x="525961" y="5753429"/>
                  <a:pt x="309296" y="5730942"/>
                  <a:pt x="100039" y="5688122"/>
                </a:cubicBezTo>
                <a:lnTo>
                  <a:pt x="0" y="5665033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88" name="işlïďè">
            <a:extLst>
              <a:ext uri="{FF2B5EF4-FFF2-40B4-BE49-F238E27FC236}">
                <a16:creationId xmlns:a16="http://schemas.microsoft.com/office/drawing/2014/main" id="{1348861C-4818-4B38-9B11-6C2F16829C01}"/>
              </a:ext>
            </a:extLst>
          </p:cNvPr>
          <p:cNvGrpSpPr/>
          <p:nvPr/>
        </p:nvGrpSpPr>
        <p:grpSpPr>
          <a:xfrm>
            <a:off x="85725" y="2538901"/>
            <a:ext cx="6353175" cy="2915994"/>
            <a:chOff x="0" y="2281941"/>
            <a:chExt cx="7665719" cy="3518436"/>
          </a:xfrm>
        </p:grpSpPr>
        <p:sp>
          <p:nvSpPr>
            <p:cNvPr id="189" name="ïṡlîdè">
              <a:extLst>
                <a:ext uri="{FF2B5EF4-FFF2-40B4-BE49-F238E27FC236}">
                  <a16:creationId xmlns:a16="http://schemas.microsoft.com/office/drawing/2014/main" id="{A278F264-758C-4B06-B2A6-23883C576205}"/>
                </a:ext>
              </a:extLst>
            </p:cNvPr>
            <p:cNvSpPr/>
            <p:nvPr/>
          </p:nvSpPr>
          <p:spPr>
            <a:xfrm>
              <a:off x="0" y="5565796"/>
              <a:ext cx="7665719" cy="234581"/>
            </a:xfrm>
            <a:custGeom>
              <a:avLst/>
              <a:gdLst>
                <a:gd name="connsiteX0" fmla="*/ 5867053 w 5867038"/>
                <a:gd name="connsiteY0" fmla="*/ 12102 h 24203"/>
                <a:gd name="connsiteX1" fmla="*/ 2933534 w 5867038"/>
                <a:gd name="connsiteY1" fmla="*/ 24204 h 24203"/>
                <a:gd name="connsiteX2" fmla="*/ 15 w 5867038"/>
                <a:gd name="connsiteY2" fmla="*/ 12102 h 24203"/>
                <a:gd name="connsiteX3" fmla="*/ 2933534 w 5867038"/>
                <a:gd name="connsiteY3" fmla="*/ 0 h 24203"/>
                <a:gd name="connsiteX4" fmla="*/ 5867053 w 5867038"/>
                <a:gd name="connsiteY4" fmla="*/ 12102 h 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038" h="24203">
                  <a:moveTo>
                    <a:pt x="5867053" y="12102"/>
                  </a:moveTo>
                  <a:cubicBezTo>
                    <a:pt x="5867053" y="18786"/>
                    <a:pt x="4553672" y="24204"/>
                    <a:pt x="2933534" y="24204"/>
                  </a:cubicBezTo>
                  <a:cubicBezTo>
                    <a:pt x="1313396" y="24204"/>
                    <a:pt x="15" y="18786"/>
                    <a:pt x="15" y="12102"/>
                  </a:cubicBezTo>
                  <a:cubicBezTo>
                    <a:pt x="15" y="5418"/>
                    <a:pt x="1313396" y="0"/>
                    <a:pt x="2933534" y="0"/>
                  </a:cubicBezTo>
                  <a:cubicBezTo>
                    <a:pt x="4553672" y="0"/>
                    <a:pt x="5867053" y="5418"/>
                    <a:pt x="5867053" y="12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833" cap="flat">
              <a:noFill/>
              <a:prstDash val="solid"/>
              <a:miter/>
            </a:ln>
            <a:effectLst>
              <a:softEdge rad="88900"/>
            </a:effectLst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0" name="í$ľíḑe">
              <a:extLst>
                <a:ext uri="{FF2B5EF4-FFF2-40B4-BE49-F238E27FC236}">
                  <a16:creationId xmlns:a16="http://schemas.microsoft.com/office/drawing/2014/main" id="{1C881791-A5C0-415C-B35E-01DEBF0252A4}"/>
                </a:ext>
              </a:extLst>
            </p:cNvPr>
            <p:cNvGrpSpPr/>
            <p:nvPr/>
          </p:nvGrpSpPr>
          <p:grpSpPr>
            <a:xfrm>
              <a:off x="1004025" y="2281941"/>
              <a:ext cx="5847674" cy="3405533"/>
              <a:chOff x="1004025" y="2281941"/>
              <a:chExt cx="5847674" cy="3405533"/>
            </a:xfrm>
          </p:grpSpPr>
          <p:sp>
            <p:nvSpPr>
              <p:cNvPr id="191" name="íṡļiḑe">
                <a:extLst>
                  <a:ext uri="{FF2B5EF4-FFF2-40B4-BE49-F238E27FC236}">
                    <a16:creationId xmlns:a16="http://schemas.microsoft.com/office/drawing/2014/main" id="{A66A98EE-11B1-411D-82FB-FA67B00AAC68}"/>
                  </a:ext>
                </a:extLst>
              </p:cNvPr>
              <p:cNvSpPr/>
              <p:nvPr/>
            </p:nvSpPr>
            <p:spPr>
              <a:xfrm>
                <a:off x="1693070" y="2499360"/>
                <a:ext cx="4467224" cy="2782269"/>
              </a:xfrm>
              <a:prstGeom prst="rect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92" name="iš1íďe">
                <a:extLst>
                  <a:ext uri="{FF2B5EF4-FFF2-40B4-BE49-F238E27FC236}">
                    <a16:creationId xmlns:a16="http://schemas.microsoft.com/office/drawing/2014/main" id="{F275A558-3140-4352-894C-3D710682E2B5}"/>
                  </a:ext>
                </a:extLst>
              </p:cNvPr>
              <p:cNvGrpSpPr/>
              <p:nvPr/>
            </p:nvGrpSpPr>
            <p:grpSpPr>
              <a:xfrm>
                <a:off x="1551034" y="2281941"/>
                <a:ext cx="4753656" cy="3301418"/>
                <a:chOff x="1551034" y="2281941"/>
                <a:chExt cx="4753656" cy="3301418"/>
              </a:xfrm>
            </p:grpSpPr>
            <p:sp>
              <p:nvSpPr>
                <p:cNvPr id="206" name="išľiḍè">
                  <a:extLst>
                    <a:ext uri="{FF2B5EF4-FFF2-40B4-BE49-F238E27FC236}">
                      <a16:creationId xmlns:a16="http://schemas.microsoft.com/office/drawing/2014/main" id="{9911BF61-C9B1-4C74-98CD-5BB0D8A4978B}"/>
                    </a:ext>
                  </a:extLst>
                </p:cNvPr>
                <p:cNvSpPr/>
                <p:nvPr/>
              </p:nvSpPr>
              <p:spPr>
                <a:xfrm>
                  <a:off x="1551034" y="2281941"/>
                  <a:ext cx="4753656" cy="3301418"/>
                </a:xfrm>
                <a:custGeom>
                  <a:avLst/>
                  <a:gdLst>
                    <a:gd name="connsiteX0" fmla="*/ 128 w 4753656"/>
                    <a:gd name="connsiteY0" fmla="*/ 164587 h 3301418"/>
                    <a:gd name="connsiteX1" fmla="*/ 164715 w 4753656"/>
                    <a:gd name="connsiteY1" fmla="*/ 0 h 3301418"/>
                    <a:gd name="connsiteX2" fmla="*/ 4589198 w 4753656"/>
                    <a:gd name="connsiteY2" fmla="*/ 0 h 3301418"/>
                    <a:gd name="connsiteX3" fmla="*/ 4753784 w 4753656"/>
                    <a:gd name="connsiteY3" fmla="*/ 164587 h 3301418"/>
                    <a:gd name="connsiteX4" fmla="*/ 4753784 w 4753656"/>
                    <a:gd name="connsiteY4" fmla="*/ 3136832 h 3301418"/>
                    <a:gd name="connsiteX5" fmla="*/ 4589198 w 4753656"/>
                    <a:gd name="connsiteY5" fmla="*/ 3301419 h 3301418"/>
                    <a:gd name="connsiteX6" fmla="*/ 164715 w 4753656"/>
                    <a:gd name="connsiteY6" fmla="*/ 3301419 h 3301418"/>
                    <a:gd name="connsiteX7" fmla="*/ 128 w 4753656"/>
                    <a:gd name="connsiteY7" fmla="*/ 3136832 h 3301418"/>
                    <a:gd name="connsiteX8" fmla="*/ 128 w 4753656"/>
                    <a:gd name="connsiteY8" fmla="*/ 164587 h 330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53656" h="3301418">
                      <a:moveTo>
                        <a:pt x="128" y="164587"/>
                      </a:moveTo>
                      <a:cubicBezTo>
                        <a:pt x="128" y="73580"/>
                        <a:pt x="73708" y="0"/>
                        <a:pt x="164715" y="0"/>
                      </a:cubicBezTo>
                      <a:lnTo>
                        <a:pt x="4589198" y="0"/>
                      </a:lnTo>
                      <a:cubicBezTo>
                        <a:pt x="4680204" y="0"/>
                        <a:pt x="4753784" y="73580"/>
                        <a:pt x="4753784" y="164587"/>
                      </a:cubicBezTo>
                      <a:lnTo>
                        <a:pt x="4753784" y="3136832"/>
                      </a:lnTo>
                      <a:cubicBezTo>
                        <a:pt x="4753784" y="3227839"/>
                        <a:pt x="4680204" y="3301419"/>
                        <a:pt x="4589198" y="3301419"/>
                      </a:cubicBezTo>
                      <a:lnTo>
                        <a:pt x="164715" y="3301419"/>
                      </a:lnTo>
                      <a:cubicBezTo>
                        <a:pt x="73708" y="3301419"/>
                        <a:pt x="128" y="3227839"/>
                        <a:pt x="128" y="3136832"/>
                      </a:cubicBezTo>
                      <a:lnTo>
                        <a:pt x="128" y="1645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8486">
                      <a:schemeClr val="tx1">
                        <a:lumMod val="75000"/>
                        <a:lumOff val="25000"/>
                      </a:schemeClr>
                    </a:gs>
                    <a:gs pos="76972">
                      <a:schemeClr val="tx1">
                        <a:lumMod val="50000"/>
                        <a:lumOff val="50000"/>
                      </a:schemeClr>
                    </a:gs>
                    <a:gs pos="59315">
                      <a:schemeClr val="tx1">
                        <a:lumMod val="75000"/>
                        <a:lumOff val="25000"/>
                      </a:schemeClr>
                    </a:gs>
                    <a:gs pos="38912">
                      <a:schemeClr val="tx1">
                        <a:lumMod val="50000"/>
                        <a:lumOff val="50000"/>
                      </a:schemeClr>
                    </a:gs>
                    <a:gs pos="23925">
                      <a:schemeClr val="tx1">
                        <a:lumMod val="75000"/>
                        <a:lumOff val="25000"/>
                      </a:schemeClr>
                    </a:gs>
                    <a:gs pos="15000">
                      <a:schemeClr val="bg1">
                        <a:lumMod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 w="48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07" name="ísļïḑê">
                  <a:extLst>
                    <a:ext uri="{FF2B5EF4-FFF2-40B4-BE49-F238E27FC236}">
                      <a16:creationId xmlns:a16="http://schemas.microsoft.com/office/drawing/2014/main" id="{2F3A75B8-FFBE-4F7F-B7EB-2379B8A29194}"/>
                    </a:ext>
                  </a:extLst>
                </p:cNvPr>
                <p:cNvGrpSpPr/>
                <p:nvPr/>
              </p:nvGrpSpPr>
              <p:grpSpPr>
                <a:xfrm>
                  <a:off x="1575238" y="2306144"/>
                  <a:ext cx="4705248" cy="3253010"/>
                  <a:chOff x="1575238" y="2306144"/>
                  <a:chExt cx="4705248" cy="3253010"/>
                </a:xfrm>
              </p:grpSpPr>
              <p:sp>
                <p:nvSpPr>
                  <p:cNvPr id="212" name="islîḑé">
                    <a:extLst>
                      <a:ext uri="{FF2B5EF4-FFF2-40B4-BE49-F238E27FC236}">
                        <a16:creationId xmlns:a16="http://schemas.microsoft.com/office/drawing/2014/main" id="{04F4FA4D-F134-4488-98D4-B74E8DE650A4}"/>
                      </a:ext>
                    </a:extLst>
                  </p:cNvPr>
                  <p:cNvSpPr/>
                  <p:nvPr/>
                </p:nvSpPr>
                <p:spPr>
                  <a:xfrm>
                    <a:off x="1575238" y="2306144"/>
                    <a:ext cx="4705248" cy="3253010"/>
                  </a:xfrm>
                  <a:custGeom>
                    <a:avLst/>
                    <a:gdLst>
                      <a:gd name="connsiteX0" fmla="*/ 128 w 4705248"/>
                      <a:gd name="connsiteY0" fmla="*/ 145224 h 3253010"/>
                      <a:gd name="connsiteX1" fmla="*/ 145352 w 4705248"/>
                      <a:gd name="connsiteY1" fmla="*/ 0 h 3253010"/>
                      <a:gd name="connsiteX2" fmla="*/ 4560153 w 4705248"/>
                      <a:gd name="connsiteY2" fmla="*/ 0 h 3253010"/>
                      <a:gd name="connsiteX3" fmla="*/ 4705377 w 4705248"/>
                      <a:gd name="connsiteY3" fmla="*/ 145224 h 3253010"/>
                      <a:gd name="connsiteX4" fmla="*/ 4705377 w 4705248"/>
                      <a:gd name="connsiteY4" fmla="*/ 3107787 h 3253010"/>
                      <a:gd name="connsiteX5" fmla="*/ 4560153 w 4705248"/>
                      <a:gd name="connsiteY5" fmla="*/ 3253011 h 3253010"/>
                      <a:gd name="connsiteX6" fmla="*/ 145352 w 4705248"/>
                      <a:gd name="connsiteY6" fmla="*/ 3253011 h 3253010"/>
                      <a:gd name="connsiteX7" fmla="*/ 128 w 4705248"/>
                      <a:gd name="connsiteY7" fmla="*/ 3107787 h 3253010"/>
                      <a:gd name="connsiteX8" fmla="*/ 128 w 4705248"/>
                      <a:gd name="connsiteY8" fmla="*/ 145224 h 325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05248" h="3253010">
                        <a:moveTo>
                          <a:pt x="128" y="145224"/>
                        </a:moveTo>
                        <a:cubicBezTo>
                          <a:pt x="128" y="64867"/>
                          <a:pt x="64995" y="0"/>
                          <a:pt x="145352" y="0"/>
                        </a:cubicBezTo>
                        <a:lnTo>
                          <a:pt x="4560153" y="0"/>
                        </a:lnTo>
                        <a:cubicBezTo>
                          <a:pt x="4640510" y="0"/>
                          <a:pt x="4705377" y="64867"/>
                          <a:pt x="4705377" y="145224"/>
                        </a:cubicBezTo>
                        <a:lnTo>
                          <a:pt x="4705377" y="3107787"/>
                        </a:lnTo>
                        <a:cubicBezTo>
                          <a:pt x="4705377" y="3188144"/>
                          <a:pt x="4640510" y="3253011"/>
                          <a:pt x="4560153" y="3253011"/>
                        </a:cubicBezTo>
                        <a:lnTo>
                          <a:pt x="145352" y="3253011"/>
                        </a:lnTo>
                        <a:cubicBezTo>
                          <a:pt x="64995" y="3253011"/>
                          <a:pt x="128" y="3188144"/>
                          <a:pt x="128" y="3107787"/>
                        </a:cubicBezTo>
                        <a:lnTo>
                          <a:pt x="128" y="1452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ïṡḷíḓè">
                    <a:extLst>
                      <a:ext uri="{FF2B5EF4-FFF2-40B4-BE49-F238E27FC236}">
                        <a16:creationId xmlns:a16="http://schemas.microsoft.com/office/drawing/2014/main" id="{AC8D7F52-C3A1-4BD6-B1C5-FC57BD443859}"/>
                      </a:ext>
                    </a:extLst>
                  </p:cNvPr>
                  <p:cNvSpPr/>
                  <p:nvPr/>
                </p:nvSpPr>
                <p:spPr>
                  <a:xfrm>
                    <a:off x="1575238" y="2306144"/>
                    <a:ext cx="4705248" cy="3253010"/>
                  </a:xfrm>
                  <a:custGeom>
                    <a:avLst/>
                    <a:gdLst>
                      <a:gd name="connsiteX0" fmla="*/ 128 w 4705248"/>
                      <a:gd name="connsiteY0" fmla="*/ 145224 h 3253010"/>
                      <a:gd name="connsiteX1" fmla="*/ 145352 w 4705248"/>
                      <a:gd name="connsiteY1" fmla="*/ 0 h 3253010"/>
                      <a:gd name="connsiteX2" fmla="*/ 4560153 w 4705248"/>
                      <a:gd name="connsiteY2" fmla="*/ 0 h 3253010"/>
                      <a:gd name="connsiteX3" fmla="*/ 4705377 w 4705248"/>
                      <a:gd name="connsiteY3" fmla="*/ 145224 h 3253010"/>
                      <a:gd name="connsiteX4" fmla="*/ 4705377 w 4705248"/>
                      <a:gd name="connsiteY4" fmla="*/ 3107787 h 3253010"/>
                      <a:gd name="connsiteX5" fmla="*/ 4560153 w 4705248"/>
                      <a:gd name="connsiteY5" fmla="*/ 3253011 h 3253010"/>
                      <a:gd name="connsiteX6" fmla="*/ 145352 w 4705248"/>
                      <a:gd name="connsiteY6" fmla="*/ 3253011 h 3253010"/>
                      <a:gd name="connsiteX7" fmla="*/ 128 w 4705248"/>
                      <a:gd name="connsiteY7" fmla="*/ 3107787 h 3253010"/>
                      <a:gd name="connsiteX8" fmla="*/ 128 w 4705248"/>
                      <a:gd name="connsiteY8" fmla="*/ 145224 h 325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05248" h="3253010">
                        <a:moveTo>
                          <a:pt x="128" y="145224"/>
                        </a:moveTo>
                        <a:cubicBezTo>
                          <a:pt x="128" y="64867"/>
                          <a:pt x="64995" y="0"/>
                          <a:pt x="145352" y="0"/>
                        </a:cubicBezTo>
                        <a:lnTo>
                          <a:pt x="4560153" y="0"/>
                        </a:lnTo>
                        <a:cubicBezTo>
                          <a:pt x="4640510" y="0"/>
                          <a:pt x="4705377" y="64867"/>
                          <a:pt x="4705377" y="145224"/>
                        </a:cubicBezTo>
                        <a:lnTo>
                          <a:pt x="4705377" y="3107787"/>
                        </a:lnTo>
                        <a:cubicBezTo>
                          <a:pt x="4705377" y="3188144"/>
                          <a:pt x="4640510" y="3253011"/>
                          <a:pt x="4560153" y="3253011"/>
                        </a:cubicBezTo>
                        <a:lnTo>
                          <a:pt x="145352" y="3253011"/>
                        </a:lnTo>
                        <a:cubicBezTo>
                          <a:pt x="64995" y="3253011"/>
                          <a:pt x="128" y="3188144"/>
                          <a:pt x="128" y="3107787"/>
                        </a:cubicBezTo>
                        <a:lnTo>
                          <a:pt x="128" y="1452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íslîḋè">
                    <a:extLst>
                      <a:ext uri="{FF2B5EF4-FFF2-40B4-BE49-F238E27FC236}">
                        <a16:creationId xmlns:a16="http://schemas.microsoft.com/office/drawing/2014/main" id="{DA2D093C-54E4-47C0-AD26-631FB8CDFF63}"/>
                      </a:ext>
                    </a:extLst>
                  </p:cNvPr>
                  <p:cNvSpPr/>
                  <p:nvPr/>
                </p:nvSpPr>
                <p:spPr>
                  <a:xfrm>
                    <a:off x="1577658" y="2308565"/>
                    <a:ext cx="4700407" cy="3248169"/>
                  </a:xfrm>
                  <a:custGeom>
                    <a:avLst/>
                    <a:gdLst>
                      <a:gd name="connsiteX0" fmla="*/ 4557732 w 4700407"/>
                      <a:gd name="connsiteY0" fmla="*/ 0 h 3248169"/>
                      <a:gd name="connsiteX1" fmla="*/ 4658905 w 4700407"/>
                      <a:gd name="connsiteY1" fmla="*/ 41631 h 3248169"/>
                      <a:gd name="connsiteX2" fmla="*/ 4700536 w 4700407"/>
                      <a:gd name="connsiteY2" fmla="*/ 142803 h 3248169"/>
                      <a:gd name="connsiteX3" fmla="*/ 4700536 w 4700407"/>
                      <a:gd name="connsiteY3" fmla="*/ 142803 h 3248169"/>
                      <a:gd name="connsiteX4" fmla="*/ 4700536 w 4700407"/>
                      <a:gd name="connsiteY4" fmla="*/ 3105367 h 3248169"/>
                      <a:gd name="connsiteX5" fmla="*/ 4658905 w 4700407"/>
                      <a:gd name="connsiteY5" fmla="*/ 3206539 h 3248169"/>
                      <a:gd name="connsiteX6" fmla="*/ 4557732 w 4700407"/>
                      <a:gd name="connsiteY6" fmla="*/ 3248170 h 3248169"/>
                      <a:gd name="connsiteX7" fmla="*/ 4557732 w 4700407"/>
                      <a:gd name="connsiteY7" fmla="*/ 3248170 h 3248169"/>
                      <a:gd name="connsiteX8" fmla="*/ 142931 w 4700407"/>
                      <a:gd name="connsiteY8" fmla="*/ 3248170 h 3248169"/>
                      <a:gd name="connsiteX9" fmla="*/ 41759 w 4700407"/>
                      <a:gd name="connsiteY9" fmla="*/ 3206539 h 3248169"/>
                      <a:gd name="connsiteX10" fmla="*/ 128 w 4700407"/>
                      <a:gd name="connsiteY10" fmla="*/ 3105367 h 3248169"/>
                      <a:gd name="connsiteX11" fmla="*/ 128 w 4700407"/>
                      <a:gd name="connsiteY11" fmla="*/ 3105367 h 3248169"/>
                      <a:gd name="connsiteX12" fmla="*/ 128 w 4700407"/>
                      <a:gd name="connsiteY12" fmla="*/ 142803 h 3248169"/>
                      <a:gd name="connsiteX13" fmla="*/ 41759 w 4700407"/>
                      <a:gd name="connsiteY13" fmla="*/ 41631 h 3248169"/>
                      <a:gd name="connsiteX14" fmla="*/ 142931 w 4700407"/>
                      <a:gd name="connsiteY14" fmla="*/ 0 h 3248169"/>
                      <a:gd name="connsiteX15" fmla="*/ 142931 w 4700407"/>
                      <a:gd name="connsiteY15" fmla="*/ 0 h 3248169"/>
                      <a:gd name="connsiteX16" fmla="*/ 4557732 w 4700407"/>
                      <a:gd name="connsiteY16" fmla="*/ 0 h 3248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700407" h="3248169">
                        <a:moveTo>
                          <a:pt x="4557732" y="0"/>
                        </a:moveTo>
                        <a:cubicBezTo>
                          <a:pt x="4596943" y="0"/>
                          <a:pt x="4632765" y="15975"/>
                          <a:pt x="4658905" y="41631"/>
                        </a:cubicBezTo>
                        <a:cubicBezTo>
                          <a:pt x="4684561" y="67287"/>
                          <a:pt x="4700536" y="103109"/>
                          <a:pt x="4700536" y="142803"/>
                        </a:cubicBezTo>
                        <a:lnTo>
                          <a:pt x="4700536" y="142803"/>
                        </a:lnTo>
                        <a:lnTo>
                          <a:pt x="4700536" y="3105367"/>
                        </a:lnTo>
                        <a:cubicBezTo>
                          <a:pt x="4700536" y="3144577"/>
                          <a:pt x="4684561" y="3180399"/>
                          <a:pt x="4658905" y="3206539"/>
                        </a:cubicBezTo>
                        <a:cubicBezTo>
                          <a:pt x="4633249" y="3232196"/>
                          <a:pt x="4597427" y="3248170"/>
                          <a:pt x="4557732" y="3248170"/>
                        </a:cubicBezTo>
                        <a:lnTo>
                          <a:pt x="4557732" y="3248170"/>
                        </a:lnTo>
                        <a:lnTo>
                          <a:pt x="142931" y="3248170"/>
                        </a:lnTo>
                        <a:cubicBezTo>
                          <a:pt x="103721" y="3248170"/>
                          <a:pt x="67899" y="3232196"/>
                          <a:pt x="41759" y="3206539"/>
                        </a:cubicBezTo>
                        <a:cubicBezTo>
                          <a:pt x="16103" y="3180883"/>
                          <a:pt x="128" y="3145061"/>
                          <a:pt x="128" y="3105367"/>
                        </a:cubicBezTo>
                        <a:lnTo>
                          <a:pt x="128" y="3105367"/>
                        </a:lnTo>
                        <a:lnTo>
                          <a:pt x="128" y="142803"/>
                        </a:lnTo>
                        <a:cubicBezTo>
                          <a:pt x="128" y="103593"/>
                          <a:pt x="16103" y="67771"/>
                          <a:pt x="41759" y="41631"/>
                        </a:cubicBezTo>
                        <a:cubicBezTo>
                          <a:pt x="67899" y="15975"/>
                          <a:pt x="103721" y="0"/>
                          <a:pt x="142931" y="0"/>
                        </a:cubicBezTo>
                        <a:lnTo>
                          <a:pt x="142931" y="0"/>
                        </a:lnTo>
                        <a:lnTo>
                          <a:pt x="4557732" y="0"/>
                        </a:lnTo>
                        <a:close/>
                      </a:path>
                    </a:pathLst>
                  </a:custGeom>
                  <a:noFill/>
                  <a:ln w="4833" cap="flat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4157">
                          <a:schemeClr val="tx1">
                            <a:lumMod val="50000"/>
                            <a:lumOff val="50000"/>
                          </a:schemeClr>
                        </a:gs>
                        <a:gs pos="36300">
                          <a:schemeClr val="tx1">
                            <a:lumMod val="85000"/>
                            <a:lumOff val="15000"/>
                          </a:schemeClr>
                        </a:gs>
                        <a:gs pos="54834">
                          <a:schemeClr val="tx1">
                            <a:lumMod val="50000"/>
                            <a:lumOff val="50000"/>
                          </a:schemeClr>
                        </a:gs>
                        <a:gs pos="74000">
                          <a:schemeClr val="tx1">
                            <a:lumMod val="85000"/>
                            <a:lumOff val="15000"/>
                          </a:schemeClr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08" name="ïşļiďe">
                  <a:extLst>
                    <a:ext uri="{FF2B5EF4-FFF2-40B4-BE49-F238E27FC236}">
                      <a16:creationId xmlns:a16="http://schemas.microsoft.com/office/drawing/2014/main" id="{E60B6D12-B46F-4232-BACC-A927E5E8B2A9}"/>
                    </a:ext>
                  </a:extLst>
                </p:cNvPr>
                <p:cNvSpPr/>
                <p:nvPr/>
              </p:nvSpPr>
              <p:spPr>
                <a:xfrm>
                  <a:off x="1589760" y="5375205"/>
                  <a:ext cx="4676203" cy="150064"/>
                </a:xfrm>
                <a:custGeom>
                  <a:avLst/>
                  <a:gdLst>
                    <a:gd name="connsiteX0" fmla="*/ 2338230 w 4676203"/>
                    <a:gd name="connsiteY0" fmla="*/ 0 h 150064"/>
                    <a:gd name="connsiteX1" fmla="*/ 2338230 w 4676203"/>
                    <a:gd name="connsiteY1" fmla="*/ 150064 h 150064"/>
                    <a:gd name="connsiteX2" fmla="*/ 110014 w 4676203"/>
                    <a:gd name="connsiteY2" fmla="*/ 150064 h 150064"/>
                    <a:gd name="connsiteX3" fmla="*/ 128 w 4676203"/>
                    <a:gd name="connsiteY3" fmla="*/ 40178 h 150064"/>
                    <a:gd name="connsiteX4" fmla="*/ 128 w 4676203"/>
                    <a:gd name="connsiteY4" fmla="*/ 0 h 150064"/>
                    <a:gd name="connsiteX5" fmla="*/ 2338230 w 4676203"/>
                    <a:gd name="connsiteY5" fmla="*/ 0 h 150064"/>
                    <a:gd name="connsiteX6" fmla="*/ 4676332 w 4676203"/>
                    <a:gd name="connsiteY6" fmla="*/ 0 h 150064"/>
                    <a:gd name="connsiteX7" fmla="*/ 4676332 w 4676203"/>
                    <a:gd name="connsiteY7" fmla="*/ 40178 h 150064"/>
                    <a:gd name="connsiteX8" fmla="*/ 4566446 w 4676203"/>
                    <a:gd name="connsiteY8" fmla="*/ 150064 h 150064"/>
                    <a:gd name="connsiteX9" fmla="*/ 4566446 w 4676203"/>
                    <a:gd name="connsiteY9" fmla="*/ 150064 h 150064"/>
                    <a:gd name="connsiteX10" fmla="*/ 2338230 w 4676203"/>
                    <a:gd name="connsiteY10" fmla="*/ 150064 h 150064"/>
                    <a:gd name="connsiteX11" fmla="*/ 2338230 w 4676203"/>
                    <a:gd name="connsiteY11" fmla="*/ 0 h 150064"/>
                    <a:gd name="connsiteX12" fmla="*/ 4676332 w 4676203"/>
                    <a:gd name="connsiteY12" fmla="*/ 0 h 150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76203" h="150064">
                      <a:moveTo>
                        <a:pt x="2338230" y="0"/>
                      </a:moveTo>
                      <a:lnTo>
                        <a:pt x="2338230" y="150064"/>
                      </a:lnTo>
                      <a:lnTo>
                        <a:pt x="110014" y="150064"/>
                      </a:lnTo>
                      <a:cubicBezTo>
                        <a:pt x="49504" y="150064"/>
                        <a:pt x="128" y="100688"/>
                        <a:pt x="128" y="40178"/>
                      </a:cubicBezTo>
                      <a:lnTo>
                        <a:pt x="128" y="0"/>
                      </a:lnTo>
                      <a:lnTo>
                        <a:pt x="2338230" y="0"/>
                      </a:lnTo>
                      <a:close/>
                      <a:moveTo>
                        <a:pt x="4676332" y="0"/>
                      </a:moveTo>
                      <a:lnTo>
                        <a:pt x="4676332" y="40178"/>
                      </a:lnTo>
                      <a:cubicBezTo>
                        <a:pt x="4676332" y="100688"/>
                        <a:pt x="4626956" y="150064"/>
                        <a:pt x="4566446" y="150064"/>
                      </a:cubicBezTo>
                      <a:lnTo>
                        <a:pt x="4566446" y="150064"/>
                      </a:lnTo>
                      <a:lnTo>
                        <a:pt x="2338230" y="150064"/>
                      </a:lnTo>
                      <a:lnTo>
                        <a:pt x="2338230" y="0"/>
                      </a:lnTo>
                      <a:lnTo>
                        <a:pt x="4676332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ln w="48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09" name="íšlïḋé">
                  <a:extLst>
                    <a:ext uri="{FF2B5EF4-FFF2-40B4-BE49-F238E27FC236}">
                      <a16:creationId xmlns:a16="http://schemas.microsoft.com/office/drawing/2014/main" id="{1423AB68-5EB3-4750-8FB4-B4CACE67E1CE}"/>
                    </a:ext>
                  </a:extLst>
                </p:cNvPr>
                <p:cNvGrpSpPr/>
                <p:nvPr/>
              </p:nvGrpSpPr>
              <p:grpSpPr>
                <a:xfrm>
                  <a:off x="3913340" y="2398119"/>
                  <a:ext cx="29044" cy="29044"/>
                  <a:chOff x="3913340" y="2398119"/>
                  <a:chExt cx="29044" cy="29044"/>
                </a:xfrm>
              </p:grpSpPr>
              <p:sp>
                <p:nvSpPr>
                  <p:cNvPr id="210" name="íṧḻîďê">
                    <a:extLst>
                      <a:ext uri="{FF2B5EF4-FFF2-40B4-BE49-F238E27FC236}">
                        <a16:creationId xmlns:a16="http://schemas.microsoft.com/office/drawing/2014/main" id="{BD1896BC-14BD-4F9A-8394-7B0C76A780F3}"/>
                      </a:ext>
                    </a:extLst>
                  </p:cNvPr>
                  <p:cNvSpPr/>
                  <p:nvPr/>
                </p:nvSpPr>
                <p:spPr>
                  <a:xfrm>
                    <a:off x="3913340" y="2398119"/>
                    <a:ext cx="29044" cy="29044"/>
                  </a:xfrm>
                  <a:custGeom>
                    <a:avLst/>
                    <a:gdLst>
                      <a:gd name="connsiteX0" fmla="*/ 29660 w 29044"/>
                      <a:gd name="connsiteY0" fmla="*/ 14545 h 29044"/>
                      <a:gd name="connsiteX1" fmla="*/ 15137 w 29044"/>
                      <a:gd name="connsiteY1" fmla="*/ 29068 h 29044"/>
                      <a:gd name="connsiteX2" fmla="*/ 615 w 29044"/>
                      <a:gd name="connsiteY2" fmla="*/ 14545 h 29044"/>
                      <a:gd name="connsiteX3" fmla="*/ 15137 w 29044"/>
                      <a:gd name="connsiteY3" fmla="*/ 23 h 29044"/>
                      <a:gd name="connsiteX4" fmla="*/ 29660 w 29044"/>
                      <a:gd name="connsiteY4" fmla="*/ 14545 h 29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44" h="29044">
                        <a:moveTo>
                          <a:pt x="29660" y="14545"/>
                        </a:moveTo>
                        <a:cubicBezTo>
                          <a:pt x="29660" y="22566"/>
                          <a:pt x="23158" y="29068"/>
                          <a:pt x="15137" y="29068"/>
                        </a:cubicBezTo>
                        <a:cubicBezTo>
                          <a:pt x="7117" y="29068"/>
                          <a:pt x="615" y="22566"/>
                          <a:pt x="615" y="14545"/>
                        </a:cubicBezTo>
                        <a:cubicBezTo>
                          <a:pt x="615" y="6525"/>
                          <a:pt x="7117" y="23"/>
                          <a:pt x="15137" y="23"/>
                        </a:cubicBezTo>
                        <a:cubicBezTo>
                          <a:pt x="23158" y="23"/>
                          <a:pt x="29660" y="6525"/>
                          <a:pt x="29660" y="14545"/>
                        </a:cubicBezTo>
                        <a:close/>
                      </a:path>
                    </a:pathLst>
                  </a:custGeom>
                  <a:solidFill>
                    <a:srgbClr val="070B0C"/>
                  </a:solidFill>
                  <a:ln w="9666" cap="flat">
                    <a:solidFill>
                      <a:srgbClr val="14141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ïṣḷîdê">
                    <a:extLst>
                      <a:ext uri="{FF2B5EF4-FFF2-40B4-BE49-F238E27FC236}">
                        <a16:creationId xmlns:a16="http://schemas.microsoft.com/office/drawing/2014/main" id="{6FFA4FD9-E1C9-4F6C-917B-6181E9C11991}"/>
                      </a:ext>
                    </a:extLst>
                  </p:cNvPr>
                  <p:cNvSpPr/>
                  <p:nvPr/>
                </p:nvSpPr>
                <p:spPr>
                  <a:xfrm>
                    <a:off x="3923021" y="2412642"/>
                    <a:ext cx="9681" cy="9681"/>
                  </a:xfrm>
                  <a:custGeom>
                    <a:avLst/>
                    <a:gdLst>
                      <a:gd name="connsiteX0" fmla="*/ 10297 w 9681"/>
                      <a:gd name="connsiteY0" fmla="*/ 4864 h 9681"/>
                      <a:gd name="connsiteX1" fmla="*/ 5456 w 9681"/>
                      <a:gd name="connsiteY1" fmla="*/ 9705 h 9681"/>
                      <a:gd name="connsiteX2" fmla="*/ 615 w 9681"/>
                      <a:gd name="connsiteY2" fmla="*/ 4864 h 9681"/>
                      <a:gd name="connsiteX3" fmla="*/ 5456 w 9681"/>
                      <a:gd name="connsiteY3" fmla="*/ 23 h 9681"/>
                      <a:gd name="connsiteX4" fmla="*/ 10297 w 9681"/>
                      <a:gd name="connsiteY4" fmla="*/ 4864 h 9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81" h="9681">
                        <a:moveTo>
                          <a:pt x="10297" y="4864"/>
                        </a:moveTo>
                        <a:cubicBezTo>
                          <a:pt x="10297" y="7537"/>
                          <a:pt x="8129" y="9705"/>
                          <a:pt x="5456" y="9705"/>
                        </a:cubicBezTo>
                        <a:cubicBezTo>
                          <a:pt x="2782" y="9705"/>
                          <a:pt x="615" y="7537"/>
                          <a:pt x="615" y="4864"/>
                        </a:cubicBezTo>
                        <a:cubicBezTo>
                          <a:pt x="615" y="2190"/>
                          <a:pt x="2782" y="23"/>
                          <a:pt x="5456" y="23"/>
                        </a:cubicBezTo>
                        <a:cubicBezTo>
                          <a:pt x="8129" y="23"/>
                          <a:pt x="10297" y="2190"/>
                          <a:pt x="10297" y="4864"/>
                        </a:cubicBezTo>
                        <a:close/>
                      </a:path>
                    </a:pathLst>
                  </a:custGeom>
                  <a:solidFill>
                    <a:srgbClr val="232428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3" name="ïṧľîḋê">
                <a:extLst>
                  <a:ext uri="{FF2B5EF4-FFF2-40B4-BE49-F238E27FC236}">
                    <a16:creationId xmlns:a16="http://schemas.microsoft.com/office/drawing/2014/main" id="{7B518C64-B084-4172-96D4-C44D2BC08B19}"/>
                  </a:ext>
                </a:extLst>
              </p:cNvPr>
              <p:cNvGrpSpPr/>
              <p:nvPr/>
            </p:nvGrpSpPr>
            <p:grpSpPr>
              <a:xfrm>
                <a:off x="1004025" y="5578518"/>
                <a:ext cx="5847674" cy="108956"/>
                <a:chOff x="1004025" y="5578518"/>
                <a:chExt cx="5847674" cy="108956"/>
              </a:xfrm>
            </p:grpSpPr>
            <p:sp>
              <p:nvSpPr>
                <p:cNvPr id="198" name="îśḷîďé">
                  <a:extLst>
                    <a:ext uri="{FF2B5EF4-FFF2-40B4-BE49-F238E27FC236}">
                      <a16:creationId xmlns:a16="http://schemas.microsoft.com/office/drawing/2014/main" id="{6EAE044F-FA95-4FA6-A846-ADF5459831DB}"/>
                    </a:ext>
                  </a:extLst>
                </p:cNvPr>
                <p:cNvSpPr/>
                <p:nvPr/>
              </p:nvSpPr>
              <p:spPr>
                <a:xfrm>
                  <a:off x="1004025" y="5578518"/>
                  <a:ext cx="5847674" cy="108956"/>
                </a:xfrm>
                <a:custGeom>
                  <a:avLst/>
                  <a:gdLst>
                    <a:gd name="connsiteX0" fmla="*/ 2923853 w 5847674"/>
                    <a:gd name="connsiteY0" fmla="*/ 109599 h 108956"/>
                    <a:gd name="connsiteX1" fmla="*/ 2923853 w 5847674"/>
                    <a:gd name="connsiteY1" fmla="*/ 109599 h 108956"/>
                    <a:gd name="connsiteX2" fmla="*/ 1226671 w 5847674"/>
                    <a:gd name="connsiteY2" fmla="*/ 109599 h 108956"/>
                    <a:gd name="connsiteX3" fmla="*/ 15 w 5847674"/>
                    <a:gd name="connsiteY3" fmla="*/ 681 h 108956"/>
                    <a:gd name="connsiteX4" fmla="*/ 15 w 5847674"/>
                    <a:gd name="connsiteY4" fmla="*/ 681 h 108956"/>
                    <a:gd name="connsiteX5" fmla="*/ 5847690 w 5847674"/>
                    <a:gd name="connsiteY5" fmla="*/ 681 h 108956"/>
                    <a:gd name="connsiteX6" fmla="*/ 4621034 w 5847674"/>
                    <a:gd name="connsiteY6" fmla="*/ 109599 h 108956"/>
                    <a:gd name="connsiteX7" fmla="*/ 2923853 w 5847674"/>
                    <a:gd name="connsiteY7" fmla="*/ 109599 h 108956"/>
                    <a:gd name="connsiteX8" fmla="*/ 2923853 w 5847674"/>
                    <a:gd name="connsiteY8" fmla="*/ 109599 h 108956"/>
                    <a:gd name="connsiteX9" fmla="*/ 2923853 w 5847674"/>
                    <a:gd name="connsiteY9" fmla="*/ 109599 h 108956"/>
                    <a:gd name="connsiteX10" fmla="*/ 2923853 w 5847674"/>
                    <a:gd name="connsiteY10" fmla="*/ 109599 h 10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47674" h="108956">
                      <a:moveTo>
                        <a:pt x="2923853" y="109599"/>
                      </a:moveTo>
                      <a:lnTo>
                        <a:pt x="2923853" y="109599"/>
                      </a:lnTo>
                      <a:cubicBezTo>
                        <a:pt x="2910782" y="109599"/>
                        <a:pt x="2268410" y="107178"/>
                        <a:pt x="1226671" y="109599"/>
                      </a:cubicBezTo>
                      <a:cubicBezTo>
                        <a:pt x="174768" y="112019"/>
                        <a:pt x="15" y="681"/>
                        <a:pt x="15" y="681"/>
                      </a:cubicBezTo>
                      <a:lnTo>
                        <a:pt x="15" y="681"/>
                      </a:lnTo>
                      <a:lnTo>
                        <a:pt x="5847690" y="681"/>
                      </a:lnTo>
                      <a:cubicBezTo>
                        <a:pt x="5847690" y="681"/>
                        <a:pt x="5672938" y="112019"/>
                        <a:pt x="4621034" y="109599"/>
                      </a:cubicBezTo>
                      <a:cubicBezTo>
                        <a:pt x="3579296" y="107178"/>
                        <a:pt x="2936923" y="109599"/>
                        <a:pt x="2923853" y="109599"/>
                      </a:cubicBezTo>
                      <a:lnTo>
                        <a:pt x="2923853" y="109599"/>
                      </a:lnTo>
                      <a:lnTo>
                        <a:pt x="2923853" y="109599"/>
                      </a:lnTo>
                      <a:lnTo>
                        <a:pt x="2923853" y="1095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47000">
                      <a:schemeClr val="bg1">
                        <a:lumMod val="95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 w="48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9" name="iṣḻíḍé">
                  <a:extLst>
                    <a:ext uri="{FF2B5EF4-FFF2-40B4-BE49-F238E27FC236}">
                      <a16:creationId xmlns:a16="http://schemas.microsoft.com/office/drawing/2014/main" id="{F8F383FA-6AD0-4BB3-8743-D9E05973DF7C}"/>
                    </a:ext>
                  </a:extLst>
                </p:cNvPr>
                <p:cNvGrpSpPr/>
                <p:nvPr/>
              </p:nvGrpSpPr>
              <p:grpSpPr>
                <a:xfrm>
                  <a:off x="4806465" y="5629347"/>
                  <a:ext cx="67771" cy="9681"/>
                  <a:chOff x="4806465" y="5629347"/>
                  <a:chExt cx="67771" cy="9681"/>
                </a:xfrm>
              </p:grpSpPr>
              <p:sp>
                <p:nvSpPr>
                  <p:cNvPr id="204" name="îşļiďé">
                    <a:extLst>
                      <a:ext uri="{FF2B5EF4-FFF2-40B4-BE49-F238E27FC236}">
                        <a16:creationId xmlns:a16="http://schemas.microsoft.com/office/drawing/2014/main" id="{15717DC9-DBF8-444F-8585-35F68504F53A}"/>
                      </a:ext>
                    </a:extLst>
                  </p:cNvPr>
                  <p:cNvSpPr/>
                  <p:nvPr/>
                </p:nvSpPr>
                <p:spPr>
                  <a:xfrm>
                    <a:off x="4806465" y="5629347"/>
                    <a:ext cx="67771" cy="9681"/>
                  </a:xfrm>
                  <a:custGeom>
                    <a:avLst/>
                    <a:gdLst>
                      <a:gd name="connsiteX0" fmla="*/ 68571 w 67771"/>
                      <a:gd name="connsiteY0" fmla="*/ 5532 h 9681"/>
                      <a:gd name="connsiteX1" fmla="*/ 34686 w 67771"/>
                      <a:gd name="connsiteY1" fmla="*/ 10373 h 9681"/>
                      <a:gd name="connsiteX2" fmla="*/ 800 w 67771"/>
                      <a:gd name="connsiteY2" fmla="*/ 5532 h 9681"/>
                      <a:gd name="connsiteX3" fmla="*/ 34686 w 67771"/>
                      <a:gd name="connsiteY3" fmla="*/ 691 h 9681"/>
                      <a:gd name="connsiteX4" fmla="*/ 68571 w 67771"/>
                      <a:gd name="connsiteY4" fmla="*/ 5532 h 9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1" h="9681">
                        <a:moveTo>
                          <a:pt x="68571" y="5532"/>
                        </a:moveTo>
                        <a:cubicBezTo>
                          <a:pt x="68571" y="8205"/>
                          <a:pt x="53400" y="10373"/>
                          <a:pt x="34686" y="10373"/>
                        </a:cubicBezTo>
                        <a:cubicBezTo>
                          <a:pt x="15971" y="10373"/>
                          <a:pt x="800" y="8205"/>
                          <a:pt x="800" y="5532"/>
                        </a:cubicBezTo>
                        <a:cubicBezTo>
                          <a:pt x="800" y="2858"/>
                          <a:pt x="15971" y="691"/>
                          <a:pt x="34686" y="691"/>
                        </a:cubicBezTo>
                        <a:cubicBezTo>
                          <a:pt x="53400" y="691"/>
                          <a:pt x="68571" y="2858"/>
                          <a:pt x="68571" y="5532"/>
                        </a:cubicBezTo>
                        <a:close/>
                      </a:path>
                    </a:pathLst>
                  </a:custGeom>
                  <a:solidFill>
                    <a:srgbClr val="E4E5E9"/>
                  </a:solidFill>
                  <a:ln w="4833" cap="flat">
                    <a:solidFill>
                      <a:srgbClr val="D7D8D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ïṣļidè">
                    <a:extLst>
                      <a:ext uri="{FF2B5EF4-FFF2-40B4-BE49-F238E27FC236}">
                        <a16:creationId xmlns:a16="http://schemas.microsoft.com/office/drawing/2014/main" id="{F777256A-1C33-4D41-B95C-9417D098B190}"/>
                      </a:ext>
                    </a:extLst>
                  </p:cNvPr>
                  <p:cNvSpPr/>
                  <p:nvPr/>
                </p:nvSpPr>
                <p:spPr>
                  <a:xfrm>
                    <a:off x="4833090" y="5629347"/>
                    <a:ext cx="14522" cy="9681"/>
                  </a:xfrm>
                  <a:custGeom>
                    <a:avLst/>
                    <a:gdLst>
                      <a:gd name="connsiteX0" fmla="*/ 15322 w 14522"/>
                      <a:gd name="connsiteY0" fmla="*/ 5532 h 9681"/>
                      <a:gd name="connsiteX1" fmla="*/ 8061 w 14522"/>
                      <a:gd name="connsiteY1" fmla="*/ 10373 h 9681"/>
                      <a:gd name="connsiteX2" fmla="*/ 800 w 14522"/>
                      <a:gd name="connsiteY2" fmla="*/ 5532 h 9681"/>
                      <a:gd name="connsiteX3" fmla="*/ 8061 w 14522"/>
                      <a:gd name="connsiteY3" fmla="*/ 691 h 9681"/>
                      <a:gd name="connsiteX4" fmla="*/ 15322 w 14522"/>
                      <a:gd name="connsiteY4" fmla="*/ 5532 h 9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22" h="9681">
                        <a:moveTo>
                          <a:pt x="15322" y="5532"/>
                        </a:moveTo>
                        <a:cubicBezTo>
                          <a:pt x="15322" y="8205"/>
                          <a:pt x="12071" y="10373"/>
                          <a:pt x="8061" y="10373"/>
                        </a:cubicBezTo>
                        <a:cubicBezTo>
                          <a:pt x="4051" y="10373"/>
                          <a:pt x="800" y="8205"/>
                          <a:pt x="800" y="5532"/>
                        </a:cubicBezTo>
                        <a:cubicBezTo>
                          <a:pt x="800" y="2858"/>
                          <a:pt x="4051" y="691"/>
                          <a:pt x="8061" y="691"/>
                        </a:cubicBezTo>
                        <a:cubicBezTo>
                          <a:pt x="12071" y="691"/>
                          <a:pt x="15322" y="2858"/>
                          <a:pt x="15322" y="5532"/>
                        </a:cubicBezTo>
                        <a:close/>
                      </a:path>
                    </a:pathLst>
                  </a:custGeom>
                  <a:solidFill>
                    <a:srgbClr val="C5C7CD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00" name="iś1ïḑe">
                  <a:extLst>
                    <a:ext uri="{FF2B5EF4-FFF2-40B4-BE49-F238E27FC236}">
                      <a16:creationId xmlns:a16="http://schemas.microsoft.com/office/drawing/2014/main" id="{9A379A07-5041-4AE7-86FA-178737BB6230}"/>
                    </a:ext>
                  </a:extLst>
                </p:cNvPr>
                <p:cNvGrpSpPr/>
                <p:nvPr/>
              </p:nvGrpSpPr>
              <p:grpSpPr>
                <a:xfrm>
                  <a:off x="2986328" y="5629347"/>
                  <a:ext cx="67771" cy="9681"/>
                  <a:chOff x="2986328" y="5629347"/>
                  <a:chExt cx="67771" cy="9681"/>
                </a:xfrm>
              </p:grpSpPr>
              <p:sp>
                <p:nvSpPr>
                  <p:cNvPr id="202" name="ï$liḋê">
                    <a:extLst>
                      <a:ext uri="{FF2B5EF4-FFF2-40B4-BE49-F238E27FC236}">
                        <a16:creationId xmlns:a16="http://schemas.microsoft.com/office/drawing/2014/main" id="{B926D28D-BBA0-423F-8B78-1C4E49022AFC}"/>
                      </a:ext>
                    </a:extLst>
                  </p:cNvPr>
                  <p:cNvSpPr/>
                  <p:nvPr/>
                </p:nvSpPr>
                <p:spPr>
                  <a:xfrm>
                    <a:off x="2986328" y="5629347"/>
                    <a:ext cx="67771" cy="9681"/>
                  </a:xfrm>
                  <a:custGeom>
                    <a:avLst/>
                    <a:gdLst>
                      <a:gd name="connsiteX0" fmla="*/ 68195 w 67771"/>
                      <a:gd name="connsiteY0" fmla="*/ 5532 h 9681"/>
                      <a:gd name="connsiteX1" fmla="*/ 34310 w 67771"/>
                      <a:gd name="connsiteY1" fmla="*/ 10373 h 9681"/>
                      <a:gd name="connsiteX2" fmla="*/ 424 w 67771"/>
                      <a:gd name="connsiteY2" fmla="*/ 5532 h 9681"/>
                      <a:gd name="connsiteX3" fmla="*/ 34310 w 67771"/>
                      <a:gd name="connsiteY3" fmla="*/ 691 h 9681"/>
                      <a:gd name="connsiteX4" fmla="*/ 68195 w 67771"/>
                      <a:gd name="connsiteY4" fmla="*/ 5532 h 9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771" h="9681">
                        <a:moveTo>
                          <a:pt x="68195" y="5532"/>
                        </a:moveTo>
                        <a:cubicBezTo>
                          <a:pt x="68195" y="8205"/>
                          <a:pt x="53024" y="10373"/>
                          <a:pt x="34310" y="10373"/>
                        </a:cubicBezTo>
                        <a:cubicBezTo>
                          <a:pt x="15595" y="10373"/>
                          <a:pt x="424" y="8205"/>
                          <a:pt x="424" y="5532"/>
                        </a:cubicBezTo>
                        <a:cubicBezTo>
                          <a:pt x="424" y="2858"/>
                          <a:pt x="15595" y="691"/>
                          <a:pt x="34310" y="691"/>
                        </a:cubicBezTo>
                        <a:cubicBezTo>
                          <a:pt x="53024" y="691"/>
                          <a:pt x="68195" y="2858"/>
                          <a:pt x="68195" y="5532"/>
                        </a:cubicBezTo>
                        <a:close/>
                      </a:path>
                    </a:pathLst>
                  </a:custGeom>
                  <a:solidFill>
                    <a:srgbClr val="E4E5E9"/>
                  </a:solidFill>
                  <a:ln w="4833" cap="flat">
                    <a:solidFill>
                      <a:srgbClr val="D7D8D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ïśľïḍe">
                    <a:extLst>
                      <a:ext uri="{FF2B5EF4-FFF2-40B4-BE49-F238E27FC236}">
                        <a16:creationId xmlns:a16="http://schemas.microsoft.com/office/drawing/2014/main" id="{13F60C3F-C96C-4975-88DF-51C79E3AFF4A}"/>
                      </a:ext>
                    </a:extLst>
                  </p:cNvPr>
                  <p:cNvSpPr/>
                  <p:nvPr/>
                </p:nvSpPr>
                <p:spPr>
                  <a:xfrm>
                    <a:off x="3012953" y="5629347"/>
                    <a:ext cx="14522" cy="9681"/>
                  </a:xfrm>
                  <a:custGeom>
                    <a:avLst/>
                    <a:gdLst>
                      <a:gd name="connsiteX0" fmla="*/ 14946 w 14522"/>
                      <a:gd name="connsiteY0" fmla="*/ 5532 h 9681"/>
                      <a:gd name="connsiteX1" fmla="*/ 7685 w 14522"/>
                      <a:gd name="connsiteY1" fmla="*/ 10373 h 9681"/>
                      <a:gd name="connsiteX2" fmla="*/ 424 w 14522"/>
                      <a:gd name="connsiteY2" fmla="*/ 5532 h 9681"/>
                      <a:gd name="connsiteX3" fmla="*/ 7685 w 14522"/>
                      <a:gd name="connsiteY3" fmla="*/ 691 h 9681"/>
                      <a:gd name="connsiteX4" fmla="*/ 14946 w 14522"/>
                      <a:gd name="connsiteY4" fmla="*/ 5532 h 9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22" h="9681">
                        <a:moveTo>
                          <a:pt x="14946" y="5532"/>
                        </a:moveTo>
                        <a:cubicBezTo>
                          <a:pt x="14946" y="8205"/>
                          <a:pt x="11695" y="10373"/>
                          <a:pt x="7685" y="10373"/>
                        </a:cubicBezTo>
                        <a:cubicBezTo>
                          <a:pt x="3675" y="10373"/>
                          <a:pt x="424" y="8205"/>
                          <a:pt x="424" y="5532"/>
                        </a:cubicBezTo>
                        <a:cubicBezTo>
                          <a:pt x="424" y="2858"/>
                          <a:pt x="3675" y="691"/>
                          <a:pt x="7685" y="691"/>
                        </a:cubicBezTo>
                        <a:cubicBezTo>
                          <a:pt x="11695" y="691"/>
                          <a:pt x="14946" y="2858"/>
                          <a:pt x="14946" y="5532"/>
                        </a:cubicBezTo>
                        <a:close/>
                      </a:path>
                    </a:pathLst>
                  </a:custGeom>
                  <a:solidFill>
                    <a:srgbClr val="C5C7CD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01" name="îŝ1íďe">
                  <a:extLst>
                    <a:ext uri="{FF2B5EF4-FFF2-40B4-BE49-F238E27FC236}">
                      <a16:creationId xmlns:a16="http://schemas.microsoft.com/office/drawing/2014/main" id="{AC39211F-40C8-4AFA-A394-9747CDDB9814}"/>
                    </a:ext>
                  </a:extLst>
                </p:cNvPr>
                <p:cNvSpPr/>
                <p:nvPr/>
              </p:nvSpPr>
              <p:spPr>
                <a:xfrm>
                  <a:off x="1004025" y="5578518"/>
                  <a:ext cx="5847674" cy="108956"/>
                </a:xfrm>
                <a:custGeom>
                  <a:avLst/>
                  <a:gdLst>
                    <a:gd name="connsiteX0" fmla="*/ 2923853 w 5847674"/>
                    <a:gd name="connsiteY0" fmla="*/ 109599 h 108956"/>
                    <a:gd name="connsiteX1" fmla="*/ 2923853 w 5847674"/>
                    <a:gd name="connsiteY1" fmla="*/ 109599 h 108956"/>
                    <a:gd name="connsiteX2" fmla="*/ 1226671 w 5847674"/>
                    <a:gd name="connsiteY2" fmla="*/ 109599 h 108956"/>
                    <a:gd name="connsiteX3" fmla="*/ 15 w 5847674"/>
                    <a:gd name="connsiteY3" fmla="*/ 681 h 108956"/>
                    <a:gd name="connsiteX4" fmla="*/ 15 w 5847674"/>
                    <a:gd name="connsiteY4" fmla="*/ 681 h 108956"/>
                    <a:gd name="connsiteX5" fmla="*/ 5847690 w 5847674"/>
                    <a:gd name="connsiteY5" fmla="*/ 681 h 108956"/>
                    <a:gd name="connsiteX6" fmla="*/ 4621034 w 5847674"/>
                    <a:gd name="connsiteY6" fmla="*/ 109599 h 108956"/>
                    <a:gd name="connsiteX7" fmla="*/ 2923853 w 5847674"/>
                    <a:gd name="connsiteY7" fmla="*/ 109599 h 108956"/>
                    <a:gd name="connsiteX8" fmla="*/ 2923853 w 5847674"/>
                    <a:gd name="connsiteY8" fmla="*/ 109599 h 108956"/>
                    <a:gd name="connsiteX9" fmla="*/ 2923853 w 5847674"/>
                    <a:gd name="connsiteY9" fmla="*/ 109599 h 108956"/>
                    <a:gd name="connsiteX10" fmla="*/ 2923853 w 5847674"/>
                    <a:gd name="connsiteY10" fmla="*/ 109599 h 10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47674" h="108956">
                      <a:moveTo>
                        <a:pt x="2923853" y="109599"/>
                      </a:moveTo>
                      <a:lnTo>
                        <a:pt x="2923853" y="109599"/>
                      </a:lnTo>
                      <a:cubicBezTo>
                        <a:pt x="2910782" y="109599"/>
                        <a:pt x="2268410" y="107178"/>
                        <a:pt x="1226671" y="109599"/>
                      </a:cubicBezTo>
                      <a:cubicBezTo>
                        <a:pt x="174768" y="112019"/>
                        <a:pt x="15" y="681"/>
                        <a:pt x="15" y="681"/>
                      </a:cubicBezTo>
                      <a:lnTo>
                        <a:pt x="15" y="681"/>
                      </a:lnTo>
                      <a:lnTo>
                        <a:pt x="5847690" y="681"/>
                      </a:lnTo>
                      <a:cubicBezTo>
                        <a:pt x="5847690" y="681"/>
                        <a:pt x="5672938" y="112019"/>
                        <a:pt x="4621034" y="109599"/>
                      </a:cubicBezTo>
                      <a:cubicBezTo>
                        <a:pt x="3579296" y="107178"/>
                        <a:pt x="2936923" y="109599"/>
                        <a:pt x="2923853" y="109599"/>
                      </a:cubicBezTo>
                      <a:lnTo>
                        <a:pt x="2923853" y="109599"/>
                      </a:lnTo>
                      <a:lnTo>
                        <a:pt x="2923853" y="109599"/>
                      </a:lnTo>
                      <a:lnTo>
                        <a:pt x="2923853" y="109599"/>
                      </a:lnTo>
                      <a:close/>
                    </a:path>
                  </a:pathLst>
                </a:custGeom>
                <a:ln w="48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4" name="îṡ1ïḍê">
                <a:extLst>
                  <a:ext uri="{FF2B5EF4-FFF2-40B4-BE49-F238E27FC236}">
                    <a16:creationId xmlns:a16="http://schemas.microsoft.com/office/drawing/2014/main" id="{26E8B062-10FE-4876-B44F-4C2DBB82E60C}"/>
                  </a:ext>
                </a:extLst>
              </p:cNvPr>
              <p:cNvSpPr/>
              <p:nvPr/>
            </p:nvSpPr>
            <p:spPr>
              <a:xfrm>
                <a:off x="1004025" y="5472021"/>
                <a:ext cx="5847674" cy="106497"/>
              </a:xfrm>
              <a:custGeom>
                <a:avLst/>
                <a:gdLst>
                  <a:gd name="connsiteX0" fmla="*/ 15 w 5847674"/>
                  <a:gd name="connsiteY0" fmla="*/ 5500 h 106497"/>
                  <a:gd name="connsiteX1" fmla="*/ 4856 w 5847674"/>
                  <a:gd name="connsiteY1" fmla="*/ 659 h 106497"/>
                  <a:gd name="connsiteX2" fmla="*/ 5842849 w 5847674"/>
                  <a:gd name="connsiteY2" fmla="*/ 659 h 106497"/>
                  <a:gd name="connsiteX3" fmla="*/ 5847690 w 5847674"/>
                  <a:gd name="connsiteY3" fmla="*/ 5500 h 106497"/>
                  <a:gd name="connsiteX4" fmla="*/ 5847690 w 5847674"/>
                  <a:gd name="connsiteY4" fmla="*/ 107156 h 106497"/>
                  <a:gd name="connsiteX5" fmla="*/ 15 w 5847674"/>
                  <a:gd name="connsiteY5" fmla="*/ 107156 h 106497"/>
                  <a:gd name="connsiteX6" fmla="*/ 15 w 5847674"/>
                  <a:gd name="connsiteY6" fmla="*/ 5500 h 10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7674" h="106497">
                    <a:moveTo>
                      <a:pt x="15" y="5500"/>
                    </a:moveTo>
                    <a:cubicBezTo>
                      <a:pt x="15" y="2595"/>
                      <a:pt x="2435" y="659"/>
                      <a:pt x="4856" y="659"/>
                    </a:cubicBezTo>
                    <a:lnTo>
                      <a:pt x="5842849" y="659"/>
                    </a:lnTo>
                    <a:cubicBezTo>
                      <a:pt x="5845754" y="659"/>
                      <a:pt x="5847690" y="2595"/>
                      <a:pt x="5847690" y="5500"/>
                    </a:cubicBezTo>
                    <a:lnTo>
                      <a:pt x="5847690" y="107156"/>
                    </a:lnTo>
                    <a:lnTo>
                      <a:pt x="15" y="107156"/>
                    </a:lnTo>
                    <a:lnTo>
                      <a:pt x="15" y="550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39000">
                    <a:schemeClr val="bg1">
                      <a:lumMod val="75000"/>
                    </a:schemeClr>
                  </a:gs>
                  <a:gs pos="2000">
                    <a:schemeClr val="tx1">
                      <a:lumMod val="75000"/>
                      <a:lumOff val="2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0"/>
              </a:gradFill>
              <a:ln w="483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í$ḻíďè">
                <a:extLst>
                  <a:ext uri="{FF2B5EF4-FFF2-40B4-BE49-F238E27FC236}">
                    <a16:creationId xmlns:a16="http://schemas.microsoft.com/office/drawing/2014/main" id="{909FE437-3BA6-48A0-87C5-80DA6E8115AC}"/>
                  </a:ext>
                </a:extLst>
              </p:cNvPr>
              <p:cNvSpPr/>
              <p:nvPr/>
            </p:nvSpPr>
            <p:spPr>
              <a:xfrm>
                <a:off x="3448624" y="5472021"/>
                <a:ext cx="967674" cy="72611"/>
              </a:xfrm>
              <a:custGeom>
                <a:avLst/>
                <a:gdLst>
                  <a:gd name="connsiteX0" fmla="*/ 890720 w 967674"/>
                  <a:gd name="connsiteY0" fmla="*/ 73271 h 72611"/>
                  <a:gd name="connsiteX1" fmla="*/ 77468 w 967674"/>
                  <a:gd name="connsiteY1" fmla="*/ 73271 h 72611"/>
                  <a:gd name="connsiteX2" fmla="*/ 15 w 967674"/>
                  <a:gd name="connsiteY2" fmla="*/ 659 h 72611"/>
                  <a:gd name="connsiteX3" fmla="*/ 19378 w 967674"/>
                  <a:gd name="connsiteY3" fmla="*/ 5500 h 72611"/>
                  <a:gd name="connsiteX4" fmla="*/ 948326 w 967674"/>
                  <a:gd name="connsiteY4" fmla="*/ 5500 h 72611"/>
                  <a:gd name="connsiteX5" fmla="*/ 967689 w 967674"/>
                  <a:gd name="connsiteY5" fmla="*/ 659 h 72611"/>
                  <a:gd name="connsiteX6" fmla="*/ 890720 w 967674"/>
                  <a:gd name="connsiteY6" fmla="*/ 73271 h 7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674" h="72611">
                    <a:moveTo>
                      <a:pt x="890720" y="73271"/>
                    </a:moveTo>
                    <a:lnTo>
                      <a:pt x="77468" y="73271"/>
                    </a:lnTo>
                    <a:cubicBezTo>
                      <a:pt x="36321" y="73271"/>
                      <a:pt x="2435" y="41322"/>
                      <a:pt x="15" y="659"/>
                    </a:cubicBezTo>
                    <a:lnTo>
                      <a:pt x="19378" y="5500"/>
                    </a:lnTo>
                    <a:lnTo>
                      <a:pt x="948326" y="5500"/>
                    </a:lnTo>
                    <a:lnTo>
                      <a:pt x="967689" y="659"/>
                    </a:lnTo>
                    <a:cubicBezTo>
                      <a:pt x="965269" y="41322"/>
                      <a:pt x="931867" y="73271"/>
                      <a:pt x="890720" y="732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íṧľíďê">
                <a:extLst>
                  <a:ext uri="{FF2B5EF4-FFF2-40B4-BE49-F238E27FC236}">
                    <a16:creationId xmlns:a16="http://schemas.microsoft.com/office/drawing/2014/main" id="{04B567BD-B438-49E5-84B5-BBC3E392638C}"/>
                  </a:ext>
                </a:extLst>
              </p:cNvPr>
              <p:cNvSpPr/>
              <p:nvPr/>
            </p:nvSpPr>
            <p:spPr>
              <a:xfrm>
                <a:off x="3448624" y="5472021"/>
                <a:ext cx="967674" cy="72611"/>
              </a:xfrm>
              <a:custGeom>
                <a:avLst/>
                <a:gdLst>
                  <a:gd name="connsiteX0" fmla="*/ 890720 w 967674"/>
                  <a:gd name="connsiteY0" fmla="*/ 73271 h 72611"/>
                  <a:gd name="connsiteX1" fmla="*/ 77468 w 967674"/>
                  <a:gd name="connsiteY1" fmla="*/ 73271 h 72611"/>
                  <a:gd name="connsiteX2" fmla="*/ 15 w 967674"/>
                  <a:gd name="connsiteY2" fmla="*/ 659 h 72611"/>
                  <a:gd name="connsiteX3" fmla="*/ 19378 w 967674"/>
                  <a:gd name="connsiteY3" fmla="*/ 5500 h 72611"/>
                  <a:gd name="connsiteX4" fmla="*/ 948326 w 967674"/>
                  <a:gd name="connsiteY4" fmla="*/ 5500 h 72611"/>
                  <a:gd name="connsiteX5" fmla="*/ 967689 w 967674"/>
                  <a:gd name="connsiteY5" fmla="*/ 659 h 72611"/>
                  <a:gd name="connsiteX6" fmla="*/ 890720 w 967674"/>
                  <a:gd name="connsiteY6" fmla="*/ 73271 h 7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674" h="72611">
                    <a:moveTo>
                      <a:pt x="890720" y="73271"/>
                    </a:moveTo>
                    <a:lnTo>
                      <a:pt x="77468" y="73271"/>
                    </a:lnTo>
                    <a:cubicBezTo>
                      <a:pt x="36321" y="73271"/>
                      <a:pt x="2435" y="41322"/>
                      <a:pt x="15" y="659"/>
                    </a:cubicBezTo>
                    <a:lnTo>
                      <a:pt x="19378" y="5500"/>
                    </a:lnTo>
                    <a:lnTo>
                      <a:pt x="948326" y="5500"/>
                    </a:lnTo>
                    <a:lnTo>
                      <a:pt x="967689" y="659"/>
                    </a:lnTo>
                    <a:cubicBezTo>
                      <a:pt x="965269" y="41322"/>
                      <a:pt x="931867" y="73271"/>
                      <a:pt x="890720" y="73271"/>
                    </a:cubicBezTo>
                    <a:close/>
                  </a:path>
                </a:pathLst>
              </a:custGeom>
              <a:solidFill>
                <a:srgbClr val="4E5457"/>
              </a:solidFill>
              <a:ln w="4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îṩ1iḓé">
                <a:extLst>
                  <a:ext uri="{FF2B5EF4-FFF2-40B4-BE49-F238E27FC236}">
                    <a16:creationId xmlns:a16="http://schemas.microsoft.com/office/drawing/2014/main" id="{A12B1BBB-0E56-4306-B66C-84AD4A34C90E}"/>
                  </a:ext>
                </a:extLst>
              </p:cNvPr>
              <p:cNvSpPr/>
              <p:nvPr/>
            </p:nvSpPr>
            <p:spPr>
              <a:xfrm>
                <a:off x="3448624" y="5472021"/>
                <a:ext cx="967674" cy="72611"/>
              </a:xfrm>
              <a:custGeom>
                <a:avLst/>
                <a:gdLst>
                  <a:gd name="connsiteX0" fmla="*/ 890720 w 967674"/>
                  <a:gd name="connsiteY0" fmla="*/ 73271 h 72611"/>
                  <a:gd name="connsiteX1" fmla="*/ 77468 w 967674"/>
                  <a:gd name="connsiteY1" fmla="*/ 73271 h 72611"/>
                  <a:gd name="connsiteX2" fmla="*/ 15 w 967674"/>
                  <a:gd name="connsiteY2" fmla="*/ 659 h 72611"/>
                  <a:gd name="connsiteX3" fmla="*/ 19378 w 967674"/>
                  <a:gd name="connsiteY3" fmla="*/ 5500 h 72611"/>
                  <a:gd name="connsiteX4" fmla="*/ 948326 w 967674"/>
                  <a:gd name="connsiteY4" fmla="*/ 5500 h 72611"/>
                  <a:gd name="connsiteX5" fmla="*/ 967689 w 967674"/>
                  <a:gd name="connsiteY5" fmla="*/ 659 h 72611"/>
                  <a:gd name="connsiteX6" fmla="*/ 890720 w 967674"/>
                  <a:gd name="connsiteY6" fmla="*/ 73271 h 7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674" h="72611">
                    <a:moveTo>
                      <a:pt x="890720" y="73271"/>
                    </a:moveTo>
                    <a:lnTo>
                      <a:pt x="77468" y="73271"/>
                    </a:lnTo>
                    <a:cubicBezTo>
                      <a:pt x="36321" y="73271"/>
                      <a:pt x="2435" y="41322"/>
                      <a:pt x="15" y="659"/>
                    </a:cubicBezTo>
                    <a:lnTo>
                      <a:pt x="19378" y="5500"/>
                    </a:lnTo>
                    <a:lnTo>
                      <a:pt x="948326" y="5500"/>
                    </a:lnTo>
                    <a:lnTo>
                      <a:pt x="967689" y="659"/>
                    </a:lnTo>
                    <a:cubicBezTo>
                      <a:pt x="965269" y="41322"/>
                      <a:pt x="931867" y="73271"/>
                      <a:pt x="890720" y="7327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4833" cap="flat">
                <a:noFill/>
                <a:prstDash val="solid"/>
                <a:miter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5" name="išľîḑe">
            <a:extLst>
              <a:ext uri="{FF2B5EF4-FFF2-40B4-BE49-F238E27FC236}">
                <a16:creationId xmlns:a16="http://schemas.microsoft.com/office/drawing/2014/main" id="{353D8993-A6D1-48A8-A427-B67D809A5565}"/>
              </a:ext>
            </a:extLst>
          </p:cNvPr>
          <p:cNvSpPr/>
          <p:nvPr/>
        </p:nvSpPr>
        <p:spPr>
          <a:xfrm>
            <a:off x="1487533" y="2723455"/>
            <a:ext cx="3703018" cy="2318900"/>
          </a:xfrm>
          <a:custGeom>
            <a:avLst/>
            <a:gdLst>
              <a:gd name="connsiteX0" fmla="*/ 4998 w 4468049"/>
              <a:gd name="connsiteY0" fmla="*/ 46 h 2797976"/>
              <a:gd name="connsiteX1" fmla="*/ 4463366 w 4468049"/>
              <a:gd name="connsiteY1" fmla="*/ 46 h 2797976"/>
              <a:gd name="connsiteX2" fmla="*/ 4468207 w 4468049"/>
              <a:gd name="connsiteY2" fmla="*/ 4887 h 2797976"/>
              <a:gd name="connsiteX3" fmla="*/ 4468207 w 4468049"/>
              <a:gd name="connsiteY3" fmla="*/ 2793182 h 2797976"/>
              <a:gd name="connsiteX4" fmla="*/ 4463366 w 4468049"/>
              <a:gd name="connsiteY4" fmla="*/ 2798023 h 2797976"/>
              <a:gd name="connsiteX5" fmla="*/ 4998 w 4468049"/>
              <a:gd name="connsiteY5" fmla="*/ 2798023 h 2797976"/>
              <a:gd name="connsiteX6" fmla="*/ 157 w 4468049"/>
              <a:gd name="connsiteY6" fmla="*/ 2793182 h 2797976"/>
              <a:gd name="connsiteX7" fmla="*/ 157 w 4468049"/>
              <a:gd name="connsiteY7" fmla="*/ 4887 h 2797976"/>
              <a:gd name="connsiteX8" fmla="*/ 4998 w 4468049"/>
              <a:gd name="connsiteY8" fmla="*/ 46 h 27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8049" h="2797976">
                <a:moveTo>
                  <a:pt x="4998" y="46"/>
                </a:moveTo>
                <a:lnTo>
                  <a:pt x="4463366" y="46"/>
                </a:lnTo>
                <a:cubicBezTo>
                  <a:pt x="4466270" y="46"/>
                  <a:pt x="4468207" y="1982"/>
                  <a:pt x="4468207" y="4887"/>
                </a:cubicBezTo>
                <a:lnTo>
                  <a:pt x="4468207" y="2793182"/>
                </a:lnTo>
                <a:cubicBezTo>
                  <a:pt x="4468207" y="2796086"/>
                  <a:pt x="4466270" y="2798023"/>
                  <a:pt x="4463366" y="2798023"/>
                </a:cubicBezTo>
                <a:lnTo>
                  <a:pt x="4998" y="2798023"/>
                </a:lnTo>
                <a:cubicBezTo>
                  <a:pt x="2093" y="2798023"/>
                  <a:pt x="157" y="2796086"/>
                  <a:pt x="157" y="2793182"/>
                </a:cubicBezTo>
                <a:lnTo>
                  <a:pt x="157" y="4887"/>
                </a:lnTo>
                <a:cubicBezTo>
                  <a:pt x="157" y="1982"/>
                  <a:pt x="2093" y="46"/>
                  <a:pt x="4998" y="46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6" name="ïṥľiḑé">
            <a:extLst>
              <a:ext uri="{FF2B5EF4-FFF2-40B4-BE49-F238E27FC236}">
                <a16:creationId xmlns:a16="http://schemas.microsoft.com/office/drawing/2014/main" id="{6C3C649E-C53F-4793-922C-4D413633556C}"/>
              </a:ext>
            </a:extLst>
          </p:cNvPr>
          <p:cNvSpPr/>
          <p:nvPr/>
        </p:nvSpPr>
        <p:spPr>
          <a:xfrm>
            <a:off x="6631044" y="5425335"/>
            <a:ext cx="444222" cy="444220"/>
          </a:xfrm>
          <a:prstGeom prst="ellipse">
            <a:avLst/>
          </a:prstGeom>
          <a:solidFill>
            <a:srgbClr val="264CDF"/>
          </a:solidFill>
          <a:ln>
            <a:noFill/>
          </a:ln>
          <a:effectLst>
            <a:innerShdw blurRad="482600" dir="324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" name="îśḻiďè">
            <a:extLst>
              <a:ext uri="{FF2B5EF4-FFF2-40B4-BE49-F238E27FC236}">
                <a16:creationId xmlns:a16="http://schemas.microsoft.com/office/drawing/2014/main" id="{A840D2C5-7D55-4969-8320-44CDDCC6DDC2}"/>
              </a:ext>
            </a:extLst>
          </p:cNvPr>
          <p:cNvSpPr/>
          <p:nvPr/>
        </p:nvSpPr>
        <p:spPr bwMode="auto">
          <a:xfrm>
            <a:off x="6750375" y="5561879"/>
            <a:ext cx="205561" cy="171132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8" name="ïṩḷîḓé">
            <a:extLst>
              <a:ext uri="{FF2B5EF4-FFF2-40B4-BE49-F238E27FC236}">
                <a16:creationId xmlns:a16="http://schemas.microsoft.com/office/drawing/2014/main" id="{C7A5D09B-1DF7-45EC-A7F5-C55CC0E27698}"/>
              </a:ext>
            </a:extLst>
          </p:cNvPr>
          <p:cNvSpPr/>
          <p:nvPr/>
        </p:nvSpPr>
        <p:spPr>
          <a:xfrm>
            <a:off x="7411322" y="5425335"/>
            <a:ext cx="444222" cy="444220"/>
          </a:xfrm>
          <a:prstGeom prst="ellipse">
            <a:avLst/>
          </a:prstGeom>
          <a:solidFill>
            <a:srgbClr val="264CDF"/>
          </a:solidFill>
          <a:ln>
            <a:noFill/>
          </a:ln>
          <a:effectLst>
            <a:innerShdw blurRad="482600" dir="324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9" name="íšļïďé">
            <a:extLst>
              <a:ext uri="{FF2B5EF4-FFF2-40B4-BE49-F238E27FC236}">
                <a16:creationId xmlns:a16="http://schemas.microsoft.com/office/drawing/2014/main" id="{0ABA22B3-D958-4BAE-B63C-A03A145EE162}"/>
              </a:ext>
            </a:extLst>
          </p:cNvPr>
          <p:cNvSpPr/>
          <p:nvPr/>
        </p:nvSpPr>
        <p:spPr bwMode="auto">
          <a:xfrm>
            <a:off x="7530652" y="5553842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0" name="îṧ1îďê">
            <a:extLst>
              <a:ext uri="{FF2B5EF4-FFF2-40B4-BE49-F238E27FC236}">
                <a16:creationId xmlns:a16="http://schemas.microsoft.com/office/drawing/2014/main" id="{ABD1A1CE-47E9-4D12-B679-F9CA497694DB}"/>
              </a:ext>
            </a:extLst>
          </p:cNvPr>
          <p:cNvSpPr/>
          <p:nvPr/>
        </p:nvSpPr>
        <p:spPr>
          <a:xfrm>
            <a:off x="8191600" y="5425335"/>
            <a:ext cx="444222" cy="444220"/>
          </a:xfrm>
          <a:prstGeom prst="ellipse">
            <a:avLst/>
          </a:prstGeom>
          <a:solidFill>
            <a:srgbClr val="264CDF"/>
          </a:solidFill>
          <a:ln>
            <a:noFill/>
          </a:ln>
          <a:effectLst>
            <a:innerShdw blurRad="482600" dir="324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" name="ï$ļide">
            <a:extLst>
              <a:ext uri="{FF2B5EF4-FFF2-40B4-BE49-F238E27FC236}">
                <a16:creationId xmlns:a16="http://schemas.microsoft.com/office/drawing/2014/main" id="{9A17AE77-F560-4A6C-8BE3-A208CE684EFE}"/>
              </a:ext>
            </a:extLst>
          </p:cNvPr>
          <p:cNvSpPr/>
          <p:nvPr/>
        </p:nvSpPr>
        <p:spPr bwMode="auto">
          <a:xfrm>
            <a:off x="8310930" y="5577362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1AC9D59C-27F3-4B9C-A944-D528D17A875D}"/>
              </a:ext>
            </a:extLst>
          </p:cNvPr>
          <p:cNvSpPr/>
          <p:nvPr/>
        </p:nvSpPr>
        <p:spPr>
          <a:xfrm>
            <a:off x="4919300" y="999054"/>
            <a:ext cx="712759" cy="712759"/>
          </a:xfrm>
          <a:prstGeom prst="ellipse">
            <a:avLst/>
          </a:prstGeom>
          <a:solidFill>
            <a:srgbClr val="7286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5F838B39-F898-41B5-8247-CA91C32CEA6A}"/>
              </a:ext>
            </a:extLst>
          </p:cNvPr>
          <p:cNvSpPr/>
          <p:nvPr/>
        </p:nvSpPr>
        <p:spPr>
          <a:xfrm>
            <a:off x="5938581" y="895536"/>
            <a:ext cx="207037" cy="207037"/>
          </a:xfrm>
          <a:prstGeom prst="ellipse">
            <a:avLst/>
          </a:prstGeom>
          <a:solidFill>
            <a:srgbClr val="7286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4" name="组合 223">
            <a:extLst>
              <a:ext uri="{FF2B5EF4-FFF2-40B4-BE49-F238E27FC236}">
                <a16:creationId xmlns:a16="http://schemas.microsoft.com/office/drawing/2014/main" id="{92DC2904-FC5F-4C37-ACEB-439DBCC018D7}"/>
              </a:ext>
            </a:extLst>
          </p:cNvPr>
          <p:cNvGrpSpPr/>
          <p:nvPr/>
        </p:nvGrpSpPr>
        <p:grpSpPr>
          <a:xfrm rot="5400000">
            <a:off x="2176938" y="1247744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BE07DEE9-569A-4B20-99D0-7E86277E2F3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26" name="直接连接符 225">
              <a:extLst>
                <a:ext uri="{FF2B5EF4-FFF2-40B4-BE49-F238E27FC236}">
                  <a16:creationId xmlns:a16="http://schemas.microsoft.com/office/drawing/2014/main" id="{720CCF2B-A727-4631-8A09-2FB53E24E9A9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77EC2AC1-5FFB-4E05-A8A9-D91EDCD6FBF4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171CF85C-1280-4A65-B9B0-4DB26BDF0333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5D941FD9-5EC6-4944-AA98-23C29E7359A4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885F7E-3D67-4C8A-B84C-EE18C58ED92F}"/>
              </a:ext>
            </a:extLst>
          </p:cNvPr>
          <p:cNvSpPr txBox="1"/>
          <p:nvPr/>
        </p:nvSpPr>
        <p:spPr>
          <a:xfrm>
            <a:off x="1573652" y="1234709"/>
            <a:ext cx="130793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1" name="iSľïḍé">
            <a:extLst>
              <a:ext uri="{FF2B5EF4-FFF2-40B4-BE49-F238E27FC236}">
                <a16:creationId xmlns:a16="http://schemas.microsoft.com/office/drawing/2014/main" id="{B64A8F26-B1B5-4255-8350-58059A514DA9}"/>
              </a:ext>
            </a:extLst>
          </p:cNvPr>
          <p:cNvSpPr/>
          <p:nvPr/>
        </p:nvSpPr>
        <p:spPr>
          <a:xfrm>
            <a:off x="6438900" y="1635774"/>
            <a:ext cx="4796304" cy="3507657"/>
          </a:xfrm>
          <a:prstGeom prst="roundRect">
            <a:avLst>
              <a:gd name="adj" fmla="val 5088"/>
            </a:avLst>
          </a:prstGeom>
          <a:solidFill>
            <a:srgbClr val="B3C9F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2" name="iṧḻíḓè">
            <a:extLst>
              <a:ext uri="{FF2B5EF4-FFF2-40B4-BE49-F238E27FC236}">
                <a16:creationId xmlns:a16="http://schemas.microsoft.com/office/drawing/2014/main" id="{737DA484-2901-473E-A8B4-F07A6C2B4EEE}"/>
              </a:ext>
            </a:extLst>
          </p:cNvPr>
          <p:cNvSpPr/>
          <p:nvPr/>
        </p:nvSpPr>
        <p:spPr>
          <a:xfrm>
            <a:off x="6884133" y="2717223"/>
            <a:ext cx="749300" cy="7493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3" name="islïďe">
            <a:extLst>
              <a:ext uri="{FF2B5EF4-FFF2-40B4-BE49-F238E27FC236}">
                <a16:creationId xmlns:a16="http://schemas.microsoft.com/office/drawing/2014/main" id="{E2252050-1FCD-469B-97EA-0596B2F37F79}"/>
              </a:ext>
            </a:extLst>
          </p:cNvPr>
          <p:cNvSpPr/>
          <p:nvPr/>
        </p:nvSpPr>
        <p:spPr>
          <a:xfrm>
            <a:off x="6831755" y="4333164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defTabSz="914354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25BA6665-F211-419A-B289-B1B6F12D239B}"/>
              </a:ext>
            </a:extLst>
          </p:cNvPr>
          <p:cNvCxnSpPr>
            <a:cxnSpLocks/>
          </p:cNvCxnSpPr>
          <p:nvPr/>
        </p:nvCxnSpPr>
        <p:spPr>
          <a:xfrm>
            <a:off x="6636676" y="2461281"/>
            <a:ext cx="4493584" cy="0"/>
          </a:xfrm>
          <a:prstGeom prst="line">
            <a:avLst/>
          </a:prstGeom>
          <a:ln w="31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iṩļïḓè">
            <a:extLst>
              <a:ext uri="{FF2B5EF4-FFF2-40B4-BE49-F238E27FC236}">
                <a16:creationId xmlns:a16="http://schemas.microsoft.com/office/drawing/2014/main" id="{91174584-257B-41C8-9365-FE6DBF6341F6}"/>
              </a:ext>
            </a:extLst>
          </p:cNvPr>
          <p:cNvSpPr txBox="1"/>
          <p:nvPr/>
        </p:nvSpPr>
        <p:spPr bwMode="auto">
          <a:xfrm>
            <a:off x="6884133" y="1914245"/>
            <a:ext cx="2357718" cy="46309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2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B9C25A-27DC-47BF-94BC-4EA4CBB595CD}"/>
              </a:ext>
            </a:extLst>
          </p:cNvPr>
          <p:cNvSpPr txBox="1"/>
          <p:nvPr/>
        </p:nvSpPr>
        <p:spPr>
          <a:xfrm>
            <a:off x="7938284" y="2648883"/>
            <a:ext cx="29010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7" name="iṩļïḓè">
            <a:extLst>
              <a:ext uri="{FF2B5EF4-FFF2-40B4-BE49-F238E27FC236}">
                <a16:creationId xmlns:a16="http://schemas.microsoft.com/office/drawing/2014/main" id="{E0F7C361-083F-4E9D-9C03-09923852E8C3}"/>
              </a:ext>
            </a:extLst>
          </p:cNvPr>
          <p:cNvSpPr txBox="1"/>
          <p:nvPr/>
        </p:nvSpPr>
        <p:spPr bwMode="auto">
          <a:xfrm>
            <a:off x="7158189" y="4353118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freeppt7.com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30" grpId="0" animBg="1"/>
      <p:bldP spid="235" grpId="0"/>
      <p:bldP spid="236" grpId="0" animBg="1"/>
      <p:bldP spid="2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64CDF"/>
                </a:solidFill>
                <a:cs typeface="+mn-ea"/>
                <a:sym typeface="+mn-lt"/>
              </a:rPr>
              <a:t>Part three</a:t>
            </a:r>
            <a:endParaRPr lang="zh-CN" altLang="en-US" sz="60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/Add title text/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CA9D62-48A1-455E-ACCD-D0265FC87EA5}"/>
              </a:ext>
            </a:extLst>
          </p:cNvPr>
          <p:cNvSpPr txBox="1"/>
          <p:nvPr/>
        </p:nvSpPr>
        <p:spPr>
          <a:xfrm>
            <a:off x="6643590" y="4272302"/>
            <a:ext cx="3509950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3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3A4E8E3-984A-45DB-8C3F-BDB6EC3F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Google Shape;158;p18"/>
          <p:cNvSpPr/>
          <p:nvPr/>
        </p:nvSpPr>
        <p:spPr>
          <a:xfrm>
            <a:off x="4358867" y="2039448"/>
            <a:ext cx="3474400" cy="34756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6854159" y="4080568"/>
            <a:ext cx="1180952" cy="1180725"/>
          </a:xfrm>
          <a:custGeom>
            <a:avLst/>
            <a:gdLst/>
            <a:ahLst/>
            <a:cxnLst/>
            <a:rect l="l" t="t" r="r" b="b"/>
            <a:pathLst>
              <a:path w="62390" h="62378" extrusionOk="0">
                <a:moveTo>
                  <a:pt x="31195" y="0"/>
                </a:moveTo>
                <a:cubicBezTo>
                  <a:pt x="13967" y="0"/>
                  <a:pt x="1" y="13966"/>
                  <a:pt x="1" y="31183"/>
                </a:cubicBezTo>
                <a:cubicBezTo>
                  <a:pt x="1" y="48411"/>
                  <a:pt x="13967" y="62377"/>
                  <a:pt x="31195" y="62377"/>
                </a:cubicBezTo>
                <a:cubicBezTo>
                  <a:pt x="48423" y="62377"/>
                  <a:pt x="62389" y="48411"/>
                  <a:pt x="62389" y="31183"/>
                </a:cubicBezTo>
                <a:cubicBezTo>
                  <a:pt x="62389" y="13966"/>
                  <a:pt x="48423" y="0"/>
                  <a:pt x="31195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018932" y="4245303"/>
            <a:ext cx="851408" cy="851245"/>
          </a:xfrm>
          <a:custGeom>
            <a:avLst/>
            <a:gdLst/>
            <a:ahLst/>
            <a:cxnLst/>
            <a:rect l="l" t="t" r="r" b="b"/>
            <a:pathLst>
              <a:path w="62389" h="62377" extrusionOk="0">
                <a:moveTo>
                  <a:pt x="31194" y="0"/>
                </a:moveTo>
                <a:cubicBezTo>
                  <a:pt x="13966" y="0"/>
                  <a:pt x="0" y="13966"/>
                  <a:pt x="0" y="31182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>
            <a:off x="7240672" y="4468594"/>
            <a:ext cx="407926" cy="404663"/>
            <a:chOff x="-4837325" y="3612425"/>
            <a:chExt cx="293800" cy="291450"/>
          </a:xfrm>
        </p:grpSpPr>
        <p:sp>
          <p:nvSpPr>
            <p:cNvPr id="171" name="Google Shape;171;p18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9" name="Google Shape;179;p18"/>
          <p:cNvSpPr/>
          <p:nvPr/>
        </p:nvSpPr>
        <p:spPr>
          <a:xfrm>
            <a:off x="6854159" y="2284514"/>
            <a:ext cx="1180952" cy="1180707"/>
          </a:xfrm>
          <a:custGeom>
            <a:avLst/>
            <a:gdLst/>
            <a:ahLst/>
            <a:cxnLst/>
            <a:rect l="l" t="t" r="r" b="b"/>
            <a:pathLst>
              <a:path w="62390" h="62377" extrusionOk="0">
                <a:moveTo>
                  <a:pt x="31195" y="0"/>
                </a:moveTo>
                <a:cubicBezTo>
                  <a:pt x="13967" y="0"/>
                  <a:pt x="1" y="13966"/>
                  <a:pt x="1" y="31182"/>
                </a:cubicBezTo>
                <a:cubicBezTo>
                  <a:pt x="1" y="48411"/>
                  <a:pt x="13967" y="62377"/>
                  <a:pt x="31195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5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7018932" y="2449245"/>
            <a:ext cx="851408" cy="851245"/>
          </a:xfrm>
          <a:custGeom>
            <a:avLst/>
            <a:gdLst/>
            <a:ahLst/>
            <a:cxnLst/>
            <a:rect l="l" t="t" r="r" b="b"/>
            <a:pathLst>
              <a:path w="62389" h="62377" extrusionOk="0">
                <a:moveTo>
                  <a:pt x="31194" y="0"/>
                </a:moveTo>
                <a:cubicBezTo>
                  <a:pt x="13966" y="0"/>
                  <a:pt x="0" y="13966"/>
                  <a:pt x="0" y="31182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7239022" y="2684008"/>
            <a:ext cx="411223" cy="381719"/>
            <a:chOff x="-3808700" y="3628950"/>
            <a:chExt cx="296175" cy="274925"/>
          </a:xfrm>
        </p:grpSpPr>
        <p:sp>
          <p:nvSpPr>
            <p:cNvPr id="182" name="Google Shape;182;p18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0" name="Google Shape;190;p18"/>
          <p:cNvSpPr/>
          <p:nvPr/>
        </p:nvSpPr>
        <p:spPr>
          <a:xfrm>
            <a:off x="4167099" y="2284514"/>
            <a:ext cx="1180933" cy="1180707"/>
          </a:xfrm>
          <a:custGeom>
            <a:avLst/>
            <a:gdLst/>
            <a:ahLst/>
            <a:cxnLst/>
            <a:rect l="l" t="t" r="r" b="b"/>
            <a:pathLst>
              <a:path w="62389" h="62377" extrusionOk="0">
                <a:moveTo>
                  <a:pt x="31194" y="0"/>
                </a:moveTo>
                <a:cubicBezTo>
                  <a:pt x="13966" y="0"/>
                  <a:pt x="0" y="13966"/>
                  <a:pt x="0" y="31182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4331861" y="2449245"/>
            <a:ext cx="851409" cy="851245"/>
          </a:xfrm>
          <a:custGeom>
            <a:avLst/>
            <a:gdLst/>
            <a:ahLst/>
            <a:cxnLst/>
            <a:rect l="l" t="t" r="r" b="b"/>
            <a:pathLst>
              <a:path w="62389" h="62377" extrusionOk="0">
                <a:moveTo>
                  <a:pt x="31194" y="0"/>
                </a:moveTo>
                <a:cubicBezTo>
                  <a:pt x="13966" y="0"/>
                  <a:pt x="0" y="13966"/>
                  <a:pt x="0" y="31182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2" name="Google Shape;192;p18"/>
          <p:cNvGrpSpPr/>
          <p:nvPr/>
        </p:nvGrpSpPr>
        <p:grpSpPr>
          <a:xfrm>
            <a:off x="4554714" y="2671985"/>
            <a:ext cx="405739" cy="405774"/>
            <a:chOff x="-5251625" y="3272950"/>
            <a:chExt cx="292225" cy="292250"/>
          </a:xfrm>
        </p:grpSpPr>
        <p:sp>
          <p:nvSpPr>
            <p:cNvPr id="193" name="Google Shape;193;p18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1" name="Google Shape;201;p18"/>
          <p:cNvSpPr/>
          <p:nvPr/>
        </p:nvSpPr>
        <p:spPr>
          <a:xfrm>
            <a:off x="4167099" y="4080568"/>
            <a:ext cx="1180933" cy="1180725"/>
          </a:xfrm>
          <a:custGeom>
            <a:avLst/>
            <a:gdLst/>
            <a:ahLst/>
            <a:cxnLst/>
            <a:rect l="l" t="t" r="r" b="b"/>
            <a:pathLst>
              <a:path w="62389" h="62378" extrusionOk="0">
                <a:moveTo>
                  <a:pt x="31194" y="0"/>
                </a:moveTo>
                <a:cubicBezTo>
                  <a:pt x="13966" y="0"/>
                  <a:pt x="0" y="13966"/>
                  <a:pt x="0" y="31183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3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331861" y="4245303"/>
            <a:ext cx="851409" cy="851245"/>
          </a:xfrm>
          <a:custGeom>
            <a:avLst/>
            <a:gdLst/>
            <a:ahLst/>
            <a:cxnLst/>
            <a:rect l="l" t="t" r="r" b="b"/>
            <a:pathLst>
              <a:path w="62389" h="62377" extrusionOk="0">
                <a:moveTo>
                  <a:pt x="31194" y="0"/>
                </a:moveTo>
                <a:cubicBezTo>
                  <a:pt x="13966" y="0"/>
                  <a:pt x="0" y="13966"/>
                  <a:pt x="0" y="31182"/>
                </a:cubicBezTo>
                <a:cubicBezTo>
                  <a:pt x="0" y="48411"/>
                  <a:pt x="13966" y="62377"/>
                  <a:pt x="31194" y="62377"/>
                </a:cubicBezTo>
                <a:cubicBezTo>
                  <a:pt x="48423" y="62377"/>
                  <a:pt x="62389" y="48411"/>
                  <a:pt x="62389" y="31182"/>
                </a:cubicBezTo>
                <a:cubicBezTo>
                  <a:pt x="62389" y="13966"/>
                  <a:pt x="48423" y="0"/>
                  <a:pt x="31194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3" name="Google Shape;203;p18"/>
          <p:cNvGrpSpPr/>
          <p:nvPr/>
        </p:nvGrpSpPr>
        <p:grpSpPr>
          <a:xfrm>
            <a:off x="4551422" y="4467780"/>
            <a:ext cx="412299" cy="406295"/>
            <a:chOff x="-5254775" y="3631325"/>
            <a:chExt cx="296950" cy="292625"/>
          </a:xfrm>
        </p:grpSpPr>
        <p:sp>
          <p:nvSpPr>
            <p:cNvPr id="204" name="Google Shape;204;p18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2503271-269C-4E75-9D0C-0127E904ADD7}"/>
              </a:ext>
            </a:extLst>
          </p:cNvPr>
          <p:cNvSpPr txBox="1"/>
          <p:nvPr/>
        </p:nvSpPr>
        <p:spPr>
          <a:xfrm>
            <a:off x="1205948" y="2307377"/>
            <a:ext cx="25661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E066AA-BB3D-429A-887B-560361DED342}"/>
              </a:ext>
            </a:extLst>
          </p:cNvPr>
          <p:cNvSpPr txBox="1"/>
          <p:nvPr/>
        </p:nvSpPr>
        <p:spPr>
          <a:xfrm>
            <a:off x="1206960" y="4152956"/>
            <a:ext cx="25661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FE70B72-3ADF-4D05-B936-545B93B4FD3C}"/>
              </a:ext>
            </a:extLst>
          </p:cNvPr>
          <p:cNvSpPr txBox="1"/>
          <p:nvPr/>
        </p:nvSpPr>
        <p:spPr>
          <a:xfrm>
            <a:off x="8342833" y="2399724"/>
            <a:ext cx="25661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185557-E5E4-4E32-8FBA-7FC1A977F07F}"/>
              </a:ext>
            </a:extLst>
          </p:cNvPr>
          <p:cNvSpPr txBox="1"/>
          <p:nvPr/>
        </p:nvSpPr>
        <p:spPr>
          <a:xfrm>
            <a:off x="8343845" y="4245303"/>
            <a:ext cx="25661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A35939-36E1-49C7-8E7B-09631A350A68}"/>
              </a:ext>
            </a:extLst>
          </p:cNvPr>
          <p:cNvGrpSpPr/>
          <p:nvPr/>
        </p:nvGrpSpPr>
        <p:grpSpPr>
          <a:xfrm>
            <a:off x="1717382" y="682801"/>
            <a:ext cx="3465888" cy="656039"/>
            <a:chOff x="1471872" y="660365"/>
            <a:chExt cx="3465888" cy="65603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FF29588-3117-43B7-BE0C-656C1DC6FE3A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38" name="Rounded Rectangle 23">
                <a:extLst>
                  <a:ext uri="{FF2B5EF4-FFF2-40B4-BE49-F238E27FC236}">
                    <a16:creationId xmlns:a16="http://schemas.microsoft.com/office/drawing/2014/main" id="{46F0E9FF-14CF-4DD2-98E6-73BC80C08739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Oval 24">
                <a:extLst>
                  <a:ext uri="{FF2B5EF4-FFF2-40B4-BE49-F238E27FC236}">
                    <a16:creationId xmlns:a16="http://schemas.microsoft.com/office/drawing/2014/main" id="{D11DDCA5-FF80-4CD0-AB21-1A39392DC759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82A235C-7550-40C3-AE06-59E0E06778AD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iS1îḋe">
              <a:extLst>
                <a:ext uri="{FF2B5EF4-FFF2-40B4-BE49-F238E27FC236}">
                  <a16:creationId xmlns:a16="http://schemas.microsoft.com/office/drawing/2014/main" id="{27DDA6E2-41D4-40B3-976F-66AC074EF92B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0"/>
          <p:cNvSpPr/>
          <p:nvPr/>
        </p:nvSpPr>
        <p:spPr>
          <a:xfrm>
            <a:off x="1068483" y="1574017"/>
            <a:ext cx="4755335" cy="47549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1068483" y="1574017"/>
            <a:ext cx="4755335" cy="4754973"/>
          </a:xfrm>
          <a:prstGeom prst="pie">
            <a:avLst>
              <a:gd name="adj1" fmla="val 16203509"/>
              <a:gd name="adj2" fmla="val 13157874"/>
            </a:avLst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1" name="Google Shape;621;p30"/>
          <p:cNvSpPr/>
          <p:nvPr/>
        </p:nvSpPr>
        <p:spPr>
          <a:xfrm>
            <a:off x="1608946" y="2114478"/>
            <a:ext cx="3674396" cy="3674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2" name="Google Shape;622;p30"/>
          <p:cNvSpPr/>
          <p:nvPr/>
        </p:nvSpPr>
        <p:spPr>
          <a:xfrm>
            <a:off x="1608946" y="2114478"/>
            <a:ext cx="3674396" cy="3674396"/>
          </a:xfrm>
          <a:prstGeom prst="pie">
            <a:avLst>
              <a:gd name="adj1" fmla="val 16200764"/>
              <a:gd name="adj2" fmla="val 8721397"/>
            </a:avLst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3" name="Google Shape;623;p30"/>
          <p:cNvSpPr/>
          <p:nvPr/>
        </p:nvSpPr>
        <p:spPr>
          <a:xfrm>
            <a:off x="2152470" y="2657999"/>
            <a:ext cx="2586946" cy="2586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4" name="Google Shape;624;p30"/>
          <p:cNvSpPr/>
          <p:nvPr/>
        </p:nvSpPr>
        <p:spPr>
          <a:xfrm>
            <a:off x="2152470" y="2657999"/>
            <a:ext cx="2586946" cy="2586946"/>
          </a:xfrm>
          <a:prstGeom prst="pie">
            <a:avLst>
              <a:gd name="adj1" fmla="val 16205589"/>
              <a:gd name="adj2" fmla="val 13089475"/>
            </a:avLst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5" name="Google Shape;625;p30"/>
          <p:cNvSpPr/>
          <p:nvPr/>
        </p:nvSpPr>
        <p:spPr>
          <a:xfrm>
            <a:off x="2722394" y="3227920"/>
            <a:ext cx="1447763" cy="1447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8" name="Google Shape;628;p30"/>
          <p:cNvSpPr/>
          <p:nvPr/>
        </p:nvSpPr>
        <p:spPr>
          <a:xfrm flipH="1">
            <a:off x="6303180" y="3298175"/>
            <a:ext cx="857600" cy="858000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1" name="Google Shape;631;p30"/>
          <p:cNvSpPr/>
          <p:nvPr/>
        </p:nvSpPr>
        <p:spPr>
          <a:xfrm flipH="1">
            <a:off x="6303180" y="1923859"/>
            <a:ext cx="857600" cy="858000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4" name="Google Shape;634;p30"/>
          <p:cNvSpPr/>
          <p:nvPr/>
        </p:nvSpPr>
        <p:spPr>
          <a:xfrm flipH="1">
            <a:off x="6303180" y="4700375"/>
            <a:ext cx="857600" cy="858000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6" name="Google Shape;636;p30"/>
          <p:cNvSpPr/>
          <p:nvPr/>
        </p:nvSpPr>
        <p:spPr>
          <a:xfrm>
            <a:off x="6499009" y="2364215"/>
            <a:ext cx="465943" cy="220563"/>
          </a:xfrm>
          <a:custGeom>
            <a:avLst/>
            <a:gdLst/>
            <a:ahLst/>
            <a:cxnLst/>
            <a:rect l="l" t="t" r="r" b="b"/>
            <a:pathLst>
              <a:path w="11847" h="5608" extrusionOk="0">
                <a:moveTo>
                  <a:pt x="3530" y="3466"/>
                </a:moveTo>
                <a:lnTo>
                  <a:pt x="3530" y="4883"/>
                </a:lnTo>
                <a:lnTo>
                  <a:pt x="757" y="4883"/>
                </a:lnTo>
                <a:lnTo>
                  <a:pt x="757" y="3466"/>
                </a:lnTo>
                <a:close/>
                <a:moveTo>
                  <a:pt x="7688" y="725"/>
                </a:moveTo>
                <a:lnTo>
                  <a:pt x="7688" y="4883"/>
                </a:lnTo>
                <a:lnTo>
                  <a:pt x="4223" y="4883"/>
                </a:lnTo>
                <a:lnTo>
                  <a:pt x="4223" y="725"/>
                </a:lnTo>
                <a:close/>
                <a:moveTo>
                  <a:pt x="11185" y="2111"/>
                </a:moveTo>
                <a:lnTo>
                  <a:pt x="11185" y="4883"/>
                </a:lnTo>
                <a:lnTo>
                  <a:pt x="8381" y="4883"/>
                </a:lnTo>
                <a:lnTo>
                  <a:pt x="8381" y="2111"/>
                </a:lnTo>
                <a:close/>
                <a:moveTo>
                  <a:pt x="3845" y="0"/>
                </a:moveTo>
                <a:cubicBezTo>
                  <a:pt x="3656" y="0"/>
                  <a:pt x="3498" y="158"/>
                  <a:pt x="3498" y="378"/>
                </a:cubicBezTo>
                <a:lnTo>
                  <a:pt x="3498" y="2804"/>
                </a:lnTo>
                <a:lnTo>
                  <a:pt x="348" y="2804"/>
                </a:lnTo>
                <a:cubicBezTo>
                  <a:pt x="158" y="2804"/>
                  <a:pt x="1" y="2962"/>
                  <a:pt x="1" y="3151"/>
                </a:cubicBezTo>
                <a:lnTo>
                  <a:pt x="1" y="5261"/>
                </a:lnTo>
                <a:cubicBezTo>
                  <a:pt x="1" y="5450"/>
                  <a:pt x="158" y="5608"/>
                  <a:pt x="348" y="5608"/>
                </a:cubicBezTo>
                <a:lnTo>
                  <a:pt x="11500" y="5608"/>
                </a:lnTo>
                <a:cubicBezTo>
                  <a:pt x="11689" y="5608"/>
                  <a:pt x="11847" y="5450"/>
                  <a:pt x="11847" y="5261"/>
                </a:cubicBezTo>
                <a:lnTo>
                  <a:pt x="11847" y="1733"/>
                </a:lnTo>
                <a:cubicBezTo>
                  <a:pt x="11847" y="1544"/>
                  <a:pt x="11689" y="1386"/>
                  <a:pt x="11532" y="1386"/>
                </a:cubicBezTo>
                <a:lnTo>
                  <a:pt x="8381" y="1386"/>
                </a:lnTo>
                <a:lnTo>
                  <a:pt x="8381" y="378"/>
                </a:lnTo>
                <a:cubicBezTo>
                  <a:pt x="8381" y="158"/>
                  <a:pt x="8224" y="0"/>
                  <a:pt x="80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7" name="Google Shape;637;p30"/>
          <p:cNvSpPr/>
          <p:nvPr/>
        </p:nvSpPr>
        <p:spPr>
          <a:xfrm>
            <a:off x="6637805" y="2120094"/>
            <a:ext cx="192088" cy="218124"/>
          </a:xfrm>
          <a:custGeom>
            <a:avLst/>
            <a:gdLst/>
            <a:ahLst/>
            <a:cxnLst/>
            <a:rect l="l" t="t" r="r" b="b"/>
            <a:pathLst>
              <a:path w="4884" h="5546" extrusionOk="0">
                <a:moveTo>
                  <a:pt x="2426" y="662"/>
                </a:moveTo>
                <a:cubicBezTo>
                  <a:pt x="2804" y="662"/>
                  <a:pt x="3120" y="977"/>
                  <a:pt x="3120" y="1387"/>
                </a:cubicBezTo>
                <a:cubicBezTo>
                  <a:pt x="3120" y="1765"/>
                  <a:pt x="2804" y="2080"/>
                  <a:pt x="2426" y="2080"/>
                </a:cubicBezTo>
                <a:cubicBezTo>
                  <a:pt x="2017" y="2080"/>
                  <a:pt x="1702" y="1765"/>
                  <a:pt x="1702" y="1387"/>
                </a:cubicBezTo>
                <a:cubicBezTo>
                  <a:pt x="1702" y="977"/>
                  <a:pt x="2017" y="662"/>
                  <a:pt x="2426" y="662"/>
                </a:cubicBezTo>
                <a:close/>
                <a:moveTo>
                  <a:pt x="2426" y="2742"/>
                </a:moveTo>
                <a:cubicBezTo>
                  <a:pt x="3340" y="2742"/>
                  <a:pt x="4128" y="3529"/>
                  <a:pt x="4128" y="4474"/>
                </a:cubicBezTo>
                <a:lnTo>
                  <a:pt x="4128" y="4852"/>
                </a:lnTo>
                <a:lnTo>
                  <a:pt x="694" y="4852"/>
                </a:lnTo>
                <a:lnTo>
                  <a:pt x="694" y="4474"/>
                </a:lnTo>
                <a:cubicBezTo>
                  <a:pt x="694" y="3498"/>
                  <a:pt x="1481" y="2742"/>
                  <a:pt x="2426" y="2742"/>
                </a:cubicBezTo>
                <a:close/>
                <a:moveTo>
                  <a:pt x="2489" y="1"/>
                </a:moveTo>
                <a:cubicBezTo>
                  <a:pt x="1733" y="1"/>
                  <a:pt x="1103" y="631"/>
                  <a:pt x="1103" y="1387"/>
                </a:cubicBezTo>
                <a:cubicBezTo>
                  <a:pt x="1103" y="1733"/>
                  <a:pt x="1229" y="2049"/>
                  <a:pt x="1450" y="2269"/>
                </a:cubicBezTo>
                <a:cubicBezTo>
                  <a:pt x="568" y="2679"/>
                  <a:pt x="1" y="3498"/>
                  <a:pt x="1" y="4474"/>
                </a:cubicBezTo>
                <a:lnTo>
                  <a:pt x="1" y="5199"/>
                </a:lnTo>
                <a:cubicBezTo>
                  <a:pt x="1" y="5388"/>
                  <a:pt x="158" y="5546"/>
                  <a:pt x="379" y="5546"/>
                </a:cubicBezTo>
                <a:lnTo>
                  <a:pt x="4537" y="5546"/>
                </a:lnTo>
                <a:cubicBezTo>
                  <a:pt x="4726" y="5546"/>
                  <a:pt x="4884" y="5388"/>
                  <a:pt x="4884" y="5199"/>
                </a:cubicBezTo>
                <a:lnTo>
                  <a:pt x="4884" y="4474"/>
                </a:lnTo>
                <a:cubicBezTo>
                  <a:pt x="4884" y="3498"/>
                  <a:pt x="4348" y="2679"/>
                  <a:pt x="3529" y="2269"/>
                </a:cubicBezTo>
                <a:cubicBezTo>
                  <a:pt x="3750" y="2049"/>
                  <a:pt x="3876" y="1733"/>
                  <a:pt x="3876" y="1387"/>
                </a:cubicBezTo>
                <a:cubicBezTo>
                  <a:pt x="3876" y="631"/>
                  <a:pt x="3246" y="1"/>
                  <a:pt x="24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6691097" y="2419277"/>
            <a:ext cx="83065" cy="109770"/>
          </a:xfrm>
          <a:custGeom>
            <a:avLst/>
            <a:gdLst/>
            <a:ahLst/>
            <a:cxnLst/>
            <a:rect l="l" t="t" r="r" b="b"/>
            <a:pathLst>
              <a:path w="2112" h="2791" extrusionOk="0">
                <a:moveTo>
                  <a:pt x="1095" y="0"/>
                </a:moveTo>
                <a:cubicBezTo>
                  <a:pt x="1001" y="0"/>
                  <a:pt x="903" y="28"/>
                  <a:pt x="819" y="112"/>
                </a:cubicBezTo>
                <a:lnTo>
                  <a:pt x="126" y="805"/>
                </a:lnTo>
                <a:cubicBezTo>
                  <a:pt x="0" y="931"/>
                  <a:pt x="0" y="1184"/>
                  <a:pt x="126" y="1278"/>
                </a:cubicBezTo>
                <a:cubicBezTo>
                  <a:pt x="205" y="1341"/>
                  <a:pt x="292" y="1373"/>
                  <a:pt x="378" y="1373"/>
                </a:cubicBezTo>
                <a:cubicBezTo>
                  <a:pt x="465" y="1373"/>
                  <a:pt x="552" y="1341"/>
                  <a:pt x="630" y="1278"/>
                </a:cubicBezTo>
                <a:lnTo>
                  <a:pt x="756" y="1184"/>
                </a:lnTo>
                <a:lnTo>
                  <a:pt x="756" y="2066"/>
                </a:lnTo>
                <a:lnTo>
                  <a:pt x="378" y="2066"/>
                </a:lnTo>
                <a:cubicBezTo>
                  <a:pt x="189" y="2066"/>
                  <a:pt x="32" y="2223"/>
                  <a:pt x="32" y="2444"/>
                </a:cubicBezTo>
                <a:cubicBezTo>
                  <a:pt x="32" y="2633"/>
                  <a:pt x="189" y="2790"/>
                  <a:pt x="378" y="2790"/>
                </a:cubicBezTo>
                <a:lnTo>
                  <a:pt x="1765" y="2790"/>
                </a:lnTo>
                <a:cubicBezTo>
                  <a:pt x="1954" y="2790"/>
                  <a:pt x="2111" y="2633"/>
                  <a:pt x="2111" y="2444"/>
                </a:cubicBezTo>
                <a:cubicBezTo>
                  <a:pt x="2111" y="2223"/>
                  <a:pt x="1954" y="2066"/>
                  <a:pt x="1765" y="2066"/>
                </a:cubicBezTo>
                <a:lnTo>
                  <a:pt x="1418" y="2066"/>
                </a:lnTo>
                <a:lnTo>
                  <a:pt x="1418" y="333"/>
                </a:lnTo>
                <a:cubicBezTo>
                  <a:pt x="1418" y="175"/>
                  <a:pt x="1323" y="81"/>
                  <a:pt x="1229" y="18"/>
                </a:cubicBezTo>
                <a:cubicBezTo>
                  <a:pt x="1187" y="7"/>
                  <a:pt x="1141" y="0"/>
                  <a:pt x="10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0" name="Google Shape;640;p30"/>
          <p:cNvSpPr/>
          <p:nvPr/>
        </p:nvSpPr>
        <p:spPr>
          <a:xfrm>
            <a:off x="6897383" y="5113864"/>
            <a:ext cx="68198" cy="28554"/>
          </a:xfrm>
          <a:custGeom>
            <a:avLst/>
            <a:gdLst/>
            <a:ahLst/>
            <a:cxnLst/>
            <a:rect l="l" t="t" r="r" b="b"/>
            <a:pathLst>
              <a:path w="1734" h="726" extrusionOk="0">
                <a:moveTo>
                  <a:pt x="379" y="1"/>
                </a:moveTo>
                <a:cubicBezTo>
                  <a:pt x="158" y="1"/>
                  <a:pt x="1" y="158"/>
                  <a:pt x="1" y="347"/>
                </a:cubicBezTo>
                <a:cubicBezTo>
                  <a:pt x="1" y="568"/>
                  <a:pt x="158" y="725"/>
                  <a:pt x="379" y="725"/>
                </a:cubicBezTo>
                <a:lnTo>
                  <a:pt x="1387" y="725"/>
                </a:lnTo>
                <a:cubicBezTo>
                  <a:pt x="1576" y="725"/>
                  <a:pt x="1733" y="568"/>
                  <a:pt x="1733" y="347"/>
                </a:cubicBezTo>
                <a:cubicBezTo>
                  <a:pt x="1702" y="158"/>
                  <a:pt x="1544" y="1"/>
                  <a:pt x="13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1" name="Google Shape;641;p30"/>
          <p:cNvSpPr/>
          <p:nvPr/>
        </p:nvSpPr>
        <p:spPr>
          <a:xfrm>
            <a:off x="6882516" y="5170853"/>
            <a:ext cx="55809" cy="53332"/>
          </a:xfrm>
          <a:custGeom>
            <a:avLst/>
            <a:gdLst/>
            <a:ahLst/>
            <a:cxnLst/>
            <a:rect l="l" t="t" r="r" b="b"/>
            <a:pathLst>
              <a:path w="1419" h="1356" extrusionOk="0">
                <a:moveTo>
                  <a:pt x="351" y="1"/>
                </a:moveTo>
                <a:cubicBezTo>
                  <a:pt x="260" y="1"/>
                  <a:pt x="174" y="32"/>
                  <a:pt x="127" y="95"/>
                </a:cubicBezTo>
                <a:cubicBezTo>
                  <a:pt x="1" y="221"/>
                  <a:pt x="1" y="410"/>
                  <a:pt x="127" y="568"/>
                </a:cubicBezTo>
                <a:lnTo>
                  <a:pt x="820" y="1261"/>
                </a:lnTo>
                <a:cubicBezTo>
                  <a:pt x="883" y="1324"/>
                  <a:pt x="969" y="1356"/>
                  <a:pt x="1056" y="1356"/>
                </a:cubicBezTo>
                <a:cubicBezTo>
                  <a:pt x="1143" y="1356"/>
                  <a:pt x="1229" y="1324"/>
                  <a:pt x="1292" y="1261"/>
                </a:cubicBezTo>
                <a:cubicBezTo>
                  <a:pt x="1418" y="1166"/>
                  <a:pt x="1418" y="914"/>
                  <a:pt x="1292" y="788"/>
                </a:cubicBezTo>
                <a:lnTo>
                  <a:pt x="599" y="95"/>
                </a:lnTo>
                <a:cubicBezTo>
                  <a:pt x="536" y="32"/>
                  <a:pt x="442" y="1"/>
                  <a:pt x="3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2" name="Google Shape;642;p30"/>
          <p:cNvSpPr/>
          <p:nvPr/>
        </p:nvSpPr>
        <p:spPr>
          <a:xfrm>
            <a:off x="6883775" y="5033316"/>
            <a:ext cx="55770" cy="54275"/>
          </a:xfrm>
          <a:custGeom>
            <a:avLst/>
            <a:gdLst/>
            <a:ahLst/>
            <a:cxnLst/>
            <a:rect l="l" t="t" r="r" b="b"/>
            <a:pathLst>
              <a:path w="1418" h="1380" extrusionOk="0">
                <a:moveTo>
                  <a:pt x="1067" y="1"/>
                </a:moveTo>
                <a:cubicBezTo>
                  <a:pt x="977" y="1"/>
                  <a:pt x="882" y="32"/>
                  <a:pt x="819" y="95"/>
                </a:cubicBezTo>
                <a:lnTo>
                  <a:pt x="126" y="788"/>
                </a:lnTo>
                <a:cubicBezTo>
                  <a:pt x="0" y="914"/>
                  <a:pt x="0" y="1135"/>
                  <a:pt x="126" y="1261"/>
                </a:cubicBezTo>
                <a:cubicBezTo>
                  <a:pt x="189" y="1340"/>
                  <a:pt x="268" y="1379"/>
                  <a:pt x="351" y="1379"/>
                </a:cubicBezTo>
                <a:cubicBezTo>
                  <a:pt x="433" y="1379"/>
                  <a:pt x="520" y="1340"/>
                  <a:pt x="599" y="1261"/>
                </a:cubicBezTo>
                <a:lnTo>
                  <a:pt x="1292" y="568"/>
                </a:lnTo>
                <a:cubicBezTo>
                  <a:pt x="1418" y="442"/>
                  <a:pt x="1418" y="190"/>
                  <a:pt x="1292" y="95"/>
                </a:cubicBezTo>
                <a:cubicBezTo>
                  <a:pt x="1244" y="32"/>
                  <a:pt x="1158" y="1"/>
                  <a:pt x="10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3" name="Google Shape;643;p30"/>
          <p:cNvSpPr/>
          <p:nvPr/>
        </p:nvSpPr>
        <p:spPr>
          <a:xfrm>
            <a:off x="6498380" y="4952768"/>
            <a:ext cx="355661" cy="353184"/>
          </a:xfrm>
          <a:custGeom>
            <a:avLst/>
            <a:gdLst/>
            <a:ahLst/>
            <a:cxnLst/>
            <a:rect l="l" t="t" r="r" b="b"/>
            <a:pathLst>
              <a:path w="9043" h="8980" extrusionOk="0">
                <a:moveTo>
                  <a:pt x="1419" y="3403"/>
                </a:moveTo>
                <a:lnTo>
                  <a:pt x="1419" y="4790"/>
                </a:lnTo>
                <a:cubicBezTo>
                  <a:pt x="1009" y="4790"/>
                  <a:pt x="694" y="4506"/>
                  <a:pt x="694" y="4097"/>
                </a:cubicBezTo>
                <a:cubicBezTo>
                  <a:pt x="694" y="3719"/>
                  <a:pt x="1009" y="3403"/>
                  <a:pt x="1419" y="3403"/>
                </a:cubicBezTo>
                <a:close/>
                <a:moveTo>
                  <a:pt x="4191" y="2710"/>
                </a:moveTo>
                <a:lnTo>
                  <a:pt x="4191" y="5483"/>
                </a:lnTo>
                <a:lnTo>
                  <a:pt x="2490" y="5483"/>
                </a:lnTo>
                <a:cubicBezTo>
                  <a:pt x="2269" y="5483"/>
                  <a:pt x="2112" y="5325"/>
                  <a:pt x="2112" y="5105"/>
                </a:cubicBezTo>
                <a:lnTo>
                  <a:pt x="2112" y="3088"/>
                </a:lnTo>
                <a:cubicBezTo>
                  <a:pt x="2112" y="2868"/>
                  <a:pt x="2269" y="2710"/>
                  <a:pt x="2490" y="2710"/>
                </a:cubicBezTo>
                <a:close/>
                <a:moveTo>
                  <a:pt x="6995" y="1828"/>
                </a:moveTo>
                <a:lnTo>
                  <a:pt x="6995" y="6428"/>
                </a:lnTo>
                <a:cubicBezTo>
                  <a:pt x="6428" y="5924"/>
                  <a:pt x="5672" y="5609"/>
                  <a:pt x="4884" y="5514"/>
                </a:cubicBezTo>
                <a:lnTo>
                  <a:pt x="4884" y="2710"/>
                </a:lnTo>
                <a:cubicBezTo>
                  <a:pt x="5672" y="2647"/>
                  <a:pt x="6428" y="2332"/>
                  <a:pt x="6995" y="1828"/>
                </a:cubicBezTo>
                <a:close/>
                <a:moveTo>
                  <a:pt x="8066" y="631"/>
                </a:moveTo>
                <a:cubicBezTo>
                  <a:pt x="8255" y="631"/>
                  <a:pt x="8413" y="789"/>
                  <a:pt x="8413" y="978"/>
                </a:cubicBezTo>
                <a:lnTo>
                  <a:pt x="8413" y="7216"/>
                </a:lnTo>
                <a:cubicBezTo>
                  <a:pt x="8413" y="7405"/>
                  <a:pt x="8255" y="7562"/>
                  <a:pt x="8066" y="7562"/>
                </a:cubicBezTo>
                <a:cubicBezTo>
                  <a:pt x="7877" y="7562"/>
                  <a:pt x="7720" y="7405"/>
                  <a:pt x="7720" y="7216"/>
                </a:cubicBezTo>
                <a:lnTo>
                  <a:pt x="7720" y="978"/>
                </a:lnTo>
                <a:cubicBezTo>
                  <a:pt x="7720" y="789"/>
                  <a:pt x="7877" y="631"/>
                  <a:pt x="8066" y="631"/>
                </a:cubicBezTo>
                <a:close/>
                <a:moveTo>
                  <a:pt x="3498" y="6176"/>
                </a:moveTo>
                <a:lnTo>
                  <a:pt x="3498" y="7909"/>
                </a:lnTo>
                <a:cubicBezTo>
                  <a:pt x="3498" y="8129"/>
                  <a:pt x="3340" y="8287"/>
                  <a:pt x="3151" y="8287"/>
                </a:cubicBezTo>
                <a:cubicBezTo>
                  <a:pt x="2962" y="8287"/>
                  <a:pt x="2805" y="8129"/>
                  <a:pt x="2805" y="7909"/>
                </a:cubicBezTo>
                <a:lnTo>
                  <a:pt x="2805" y="6176"/>
                </a:lnTo>
                <a:close/>
                <a:moveTo>
                  <a:pt x="8035" y="1"/>
                </a:moveTo>
                <a:cubicBezTo>
                  <a:pt x="7531" y="1"/>
                  <a:pt x="7090" y="411"/>
                  <a:pt x="6995" y="883"/>
                </a:cubicBezTo>
                <a:lnTo>
                  <a:pt x="6680" y="1198"/>
                </a:lnTo>
                <a:cubicBezTo>
                  <a:pt x="6144" y="1734"/>
                  <a:pt x="5325" y="2049"/>
                  <a:pt x="4538" y="2049"/>
                </a:cubicBezTo>
                <a:lnTo>
                  <a:pt x="2427" y="2049"/>
                </a:lnTo>
                <a:cubicBezTo>
                  <a:pt x="2017" y="2049"/>
                  <a:pt x="1608" y="2332"/>
                  <a:pt x="1450" y="2773"/>
                </a:cubicBezTo>
                <a:lnTo>
                  <a:pt x="1387" y="2773"/>
                </a:lnTo>
                <a:cubicBezTo>
                  <a:pt x="631" y="2773"/>
                  <a:pt x="1" y="3403"/>
                  <a:pt x="1" y="4128"/>
                </a:cubicBezTo>
                <a:cubicBezTo>
                  <a:pt x="1" y="4884"/>
                  <a:pt x="631" y="5514"/>
                  <a:pt x="1387" y="5514"/>
                </a:cubicBezTo>
                <a:lnTo>
                  <a:pt x="1450" y="5514"/>
                </a:lnTo>
                <a:cubicBezTo>
                  <a:pt x="1576" y="5798"/>
                  <a:pt x="1797" y="6018"/>
                  <a:pt x="2080" y="6144"/>
                </a:cubicBezTo>
                <a:lnTo>
                  <a:pt x="2080" y="7940"/>
                </a:lnTo>
                <a:cubicBezTo>
                  <a:pt x="2112" y="8507"/>
                  <a:pt x="2584" y="8980"/>
                  <a:pt x="3151" y="8980"/>
                </a:cubicBezTo>
                <a:cubicBezTo>
                  <a:pt x="3750" y="8980"/>
                  <a:pt x="4160" y="8507"/>
                  <a:pt x="4160" y="7972"/>
                </a:cubicBezTo>
                <a:lnTo>
                  <a:pt x="4160" y="6239"/>
                </a:lnTo>
                <a:lnTo>
                  <a:pt x="4538" y="6239"/>
                </a:lnTo>
                <a:cubicBezTo>
                  <a:pt x="5325" y="6239"/>
                  <a:pt x="6144" y="6554"/>
                  <a:pt x="6680" y="7090"/>
                </a:cubicBezTo>
                <a:lnTo>
                  <a:pt x="6995" y="7405"/>
                </a:lnTo>
                <a:cubicBezTo>
                  <a:pt x="7090" y="7909"/>
                  <a:pt x="7531" y="8287"/>
                  <a:pt x="8035" y="8287"/>
                </a:cubicBezTo>
                <a:cubicBezTo>
                  <a:pt x="8633" y="8287"/>
                  <a:pt x="9043" y="7814"/>
                  <a:pt x="9043" y="7247"/>
                </a:cubicBezTo>
                <a:lnTo>
                  <a:pt x="9043" y="1041"/>
                </a:lnTo>
                <a:cubicBezTo>
                  <a:pt x="9043" y="442"/>
                  <a:pt x="8570" y="1"/>
                  <a:pt x="80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5" name="Google Shape;645;p30"/>
          <p:cNvSpPr/>
          <p:nvPr/>
        </p:nvSpPr>
        <p:spPr>
          <a:xfrm>
            <a:off x="6556451" y="3510904"/>
            <a:ext cx="351059" cy="489553"/>
          </a:xfrm>
          <a:custGeom>
            <a:avLst/>
            <a:gdLst/>
            <a:ahLst/>
            <a:cxnLst/>
            <a:rect l="l" t="t" r="r" b="b"/>
            <a:pathLst>
              <a:path w="9105" h="12697" extrusionOk="0">
                <a:moveTo>
                  <a:pt x="7467" y="851"/>
                </a:moveTo>
                <a:lnTo>
                  <a:pt x="7467" y="2426"/>
                </a:lnTo>
                <a:cubicBezTo>
                  <a:pt x="7152" y="2300"/>
                  <a:pt x="6711" y="2237"/>
                  <a:pt x="6238" y="2237"/>
                </a:cubicBezTo>
                <a:cubicBezTo>
                  <a:pt x="5198" y="2237"/>
                  <a:pt x="4411" y="2678"/>
                  <a:pt x="4379" y="2710"/>
                </a:cubicBezTo>
                <a:cubicBezTo>
                  <a:pt x="4379" y="2710"/>
                  <a:pt x="3718" y="3056"/>
                  <a:pt x="2930" y="3056"/>
                </a:cubicBezTo>
                <a:cubicBezTo>
                  <a:pt x="2426" y="3056"/>
                  <a:pt x="1953" y="2899"/>
                  <a:pt x="1701" y="2773"/>
                </a:cubicBezTo>
                <a:lnTo>
                  <a:pt x="1701" y="851"/>
                </a:lnTo>
                <a:close/>
                <a:moveTo>
                  <a:pt x="6207" y="3088"/>
                </a:moveTo>
                <a:cubicBezTo>
                  <a:pt x="6711" y="3088"/>
                  <a:pt x="7183" y="3245"/>
                  <a:pt x="7404" y="3371"/>
                </a:cubicBezTo>
                <a:cubicBezTo>
                  <a:pt x="7309" y="4789"/>
                  <a:pt x="6049" y="5986"/>
                  <a:pt x="4537" y="5986"/>
                </a:cubicBezTo>
                <a:cubicBezTo>
                  <a:pt x="3151" y="5986"/>
                  <a:pt x="2016" y="5041"/>
                  <a:pt x="1701" y="3718"/>
                </a:cubicBezTo>
                <a:lnTo>
                  <a:pt x="1701" y="3718"/>
                </a:lnTo>
                <a:cubicBezTo>
                  <a:pt x="2016" y="3844"/>
                  <a:pt x="2426" y="3939"/>
                  <a:pt x="2899" y="3939"/>
                </a:cubicBezTo>
                <a:cubicBezTo>
                  <a:pt x="3907" y="3939"/>
                  <a:pt x="4694" y="3498"/>
                  <a:pt x="4726" y="3466"/>
                </a:cubicBezTo>
                <a:cubicBezTo>
                  <a:pt x="4726" y="3466"/>
                  <a:pt x="5419" y="3088"/>
                  <a:pt x="6207" y="3088"/>
                </a:cubicBezTo>
                <a:close/>
                <a:moveTo>
                  <a:pt x="4537" y="10240"/>
                </a:moveTo>
                <a:cubicBezTo>
                  <a:pt x="5135" y="10240"/>
                  <a:pt x="5639" y="10933"/>
                  <a:pt x="5765" y="11878"/>
                </a:cubicBezTo>
                <a:lnTo>
                  <a:pt x="3308" y="11878"/>
                </a:lnTo>
                <a:cubicBezTo>
                  <a:pt x="3434" y="10933"/>
                  <a:pt x="3938" y="10240"/>
                  <a:pt x="4537" y="10240"/>
                </a:cubicBezTo>
                <a:close/>
                <a:moveTo>
                  <a:pt x="4505" y="6774"/>
                </a:moveTo>
                <a:cubicBezTo>
                  <a:pt x="6144" y="6806"/>
                  <a:pt x="7467" y="8066"/>
                  <a:pt x="7467" y="9672"/>
                </a:cubicBezTo>
                <a:lnTo>
                  <a:pt x="7467" y="11878"/>
                </a:lnTo>
                <a:lnTo>
                  <a:pt x="6585" y="11878"/>
                </a:lnTo>
                <a:cubicBezTo>
                  <a:pt x="6553" y="11279"/>
                  <a:pt x="6364" y="10744"/>
                  <a:pt x="6049" y="10303"/>
                </a:cubicBezTo>
                <a:cubicBezTo>
                  <a:pt x="5639" y="9704"/>
                  <a:pt x="5104" y="9389"/>
                  <a:pt x="4537" y="9389"/>
                </a:cubicBezTo>
                <a:cubicBezTo>
                  <a:pt x="3938" y="9389"/>
                  <a:pt x="3434" y="9704"/>
                  <a:pt x="3056" y="10303"/>
                </a:cubicBezTo>
                <a:cubicBezTo>
                  <a:pt x="2772" y="10744"/>
                  <a:pt x="2583" y="11279"/>
                  <a:pt x="2489" y="11878"/>
                </a:cubicBezTo>
                <a:lnTo>
                  <a:pt x="1638" y="11878"/>
                </a:lnTo>
                <a:lnTo>
                  <a:pt x="1638" y="9672"/>
                </a:lnTo>
                <a:cubicBezTo>
                  <a:pt x="1638" y="8066"/>
                  <a:pt x="2930" y="6774"/>
                  <a:pt x="4505" y="6774"/>
                </a:cubicBezTo>
                <a:close/>
                <a:moveTo>
                  <a:pt x="410" y="0"/>
                </a:moveTo>
                <a:cubicBezTo>
                  <a:pt x="158" y="0"/>
                  <a:pt x="0" y="189"/>
                  <a:pt x="0" y="410"/>
                </a:cubicBezTo>
                <a:cubicBezTo>
                  <a:pt x="0" y="662"/>
                  <a:pt x="221" y="851"/>
                  <a:pt x="410" y="851"/>
                </a:cubicBezTo>
                <a:lnTo>
                  <a:pt x="851" y="851"/>
                </a:lnTo>
                <a:lnTo>
                  <a:pt x="851" y="3056"/>
                </a:lnTo>
                <a:cubicBezTo>
                  <a:pt x="851" y="4506"/>
                  <a:pt x="1670" y="5734"/>
                  <a:pt x="2867" y="6364"/>
                </a:cubicBezTo>
                <a:cubicBezTo>
                  <a:pt x="1670" y="6995"/>
                  <a:pt x="851" y="8223"/>
                  <a:pt x="851" y="9672"/>
                </a:cubicBezTo>
                <a:lnTo>
                  <a:pt x="851" y="11878"/>
                </a:lnTo>
                <a:lnTo>
                  <a:pt x="410" y="11878"/>
                </a:lnTo>
                <a:cubicBezTo>
                  <a:pt x="158" y="11878"/>
                  <a:pt x="0" y="12067"/>
                  <a:pt x="0" y="12287"/>
                </a:cubicBezTo>
                <a:cubicBezTo>
                  <a:pt x="0" y="12508"/>
                  <a:pt x="221" y="12697"/>
                  <a:pt x="410" y="12697"/>
                </a:cubicBezTo>
                <a:lnTo>
                  <a:pt x="8664" y="12697"/>
                </a:lnTo>
                <a:cubicBezTo>
                  <a:pt x="8916" y="12697"/>
                  <a:pt x="9105" y="12508"/>
                  <a:pt x="9105" y="12287"/>
                </a:cubicBezTo>
                <a:cubicBezTo>
                  <a:pt x="9105" y="12035"/>
                  <a:pt x="8916" y="11878"/>
                  <a:pt x="8664" y="11878"/>
                </a:cubicBezTo>
                <a:lnTo>
                  <a:pt x="8286" y="11878"/>
                </a:lnTo>
                <a:lnTo>
                  <a:pt x="8286" y="9672"/>
                </a:lnTo>
                <a:cubicBezTo>
                  <a:pt x="8286" y="8223"/>
                  <a:pt x="7467" y="6995"/>
                  <a:pt x="6270" y="6364"/>
                </a:cubicBezTo>
                <a:cubicBezTo>
                  <a:pt x="7467" y="5734"/>
                  <a:pt x="8286" y="4506"/>
                  <a:pt x="8286" y="3056"/>
                </a:cubicBezTo>
                <a:lnTo>
                  <a:pt x="8286" y="851"/>
                </a:lnTo>
                <a:lnTo>
                  <a:pt x="8664" y="851"/>
                </a:lnTo>
                <a:cubicBezTo>
                  <a:pt x="8916" y="851"/>
                  <a:pt x="9105" y="662"/>
                  <a:pt x="9105" y="410"/>
                </a:cubicBezTo>
                <a:cubicBezTo>
                  <a:pt x="9105" y="189"/>
                  <a:pt x="8916" y="0"/>
                  <a:pt x="86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6" name="Google Shape;646;p30"/>
          <p:cNvSpPr/>
          <p:nvPr/>
        </p:nvSpPr>
        <p:spPr>
          <a:xfrm>
            <a:off x="6716770" y="3787856"/>
            <a:ext cx="31617" cy="64428"/>
          </a:xfrm>
          <a:custGeom>
            <a:avLst/>
            <a:gdLst/>
            <a:ahLst/>
            <a:cxnLst/>
            <a:rect l="l" t="t" r="r" b="b"/>
            <a:pathLst>
              <a:path w="820" h="1671" extrusionOk="0">
                <a:moveTo>
                  <a:pt x="379" y="1"/>
                </a:moveTo>
                <a:cubicBezTo>
                  <a:pt x="158" y="1"/>
                  <a:pt x="1" y="221"/>
                  <a:pt x="1" y="442"/>
                </a:cubicBezTo>
                <a:lnTo>
                  <a:pt x="1" y="1261"/>
                </a:lnTo>
                <a:cubicBezTo>
                  <a:pt x="1" y="1513"/>
                  <a:pt x="190" y="1670"/>
                  <a:pt x="379" y="1670"/>
                </a:cubicBezTo>
                <a:cubicBezTo>
                  <a:pt x="631" y="1670"/>
                  <a:pt x="820" y="1481"/>
                  <a:pt x="820" y="1261"/>
                </a:cubicBezTo>
                <a:lnTo>
                  <a:pt x="820" y="442"/>
                </a:lnTo>
                <a:cubicBezTo>
                  <a:pt x="820" y="221"/>
                  <a:pt x="631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3F3E7BF-03A1-47B5-8AE1-887A223E78C1}"/>
              </a:ext>
            </a:extLst>
          </p:cNvPr>
          <p:cNvSpPr txBox="1"/>
          <p:nvPr/>
        </p:nvSpPr>
        <p:spPr>
          <a:xfrm>
            <a:off x="7525081" y="2015401"/>
            <a:ext cx="2957052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F2889E-9FC3-4089-A675-4231027F5AAC}"/>
              </a:ext>
            </a:extLst>
          </p:cNvPr>
          <p:cNvSpPr txBox="1"/>
          <p:nvPr/>
        </p:nvSpPr>
        <p:spPr>
          <a:xfrm>
            <a:off x="7443727" y="3321030"/>
            <a:ext cx="2957052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6E8139D-2E22-4508-AA02-94A7AFCDA27C}"/>
              </a:ext>
            </a:extLst>
          </p:cNvPr>
          <p:cNvSpPr txBox="1"/>
          <p:nvPr/>
        </p:nvSpPr>
        <p:spPr>
          <a:xfrm>
            <a:off x="7439652" y="4835797"/>
            <a:ext cx="2957052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B604CE0-CA01-4226-8802-BC82FCBE65D0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85DC1A5-9861-477A-A904-5E6AE5928A5C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31" name="Rounded Rectangle 23">
                <a:extLst>
                  <a:ext uri="{FF2B5EF4-FFF2-40B4-BE49-F238E27FC236}">
                    <a16:creationId xmlns:a16="http://schemas.microsoft.com/office/drawing/2014/main" id="{860288FE-6403-4BB7-9D0D-3E025A1C49E0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27A0EEC7-D0FE-4F67-8FB7-528B3D398038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62E954F-9164-42C9-BA75-A0970F72BE17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iS1îḋe">
              <a:extLst>
                <a:ext uri="{FF2B5EF4-FFF2-40B4-BE49-F238E27FC236}">
                  <a16:creationId xmlns:a16="http://schemas.microsoft.com/office/drawing/2014/main" id="{5512B7CF-2476-44B2-A51C-08712171DB8D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oogle Shape;13;p2">
            <a:extLst>
              <a:ext uri="{FF2B5EF4-FFF2-40B4-BE49-F238E27FC236}">
                <a16:creationId xmlns:a16="http://schemas.microsoft.com/office/drawing/2014/main" id="{F3DE0D41-FD18-4A44-A137-CDA3E9C084C0}"/>
              </a:ext>
            </a:extLst>
          </p:cNvPr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45" name="Google Shape;14;p2">
              <a:extLst>
                <a:ext uri="{FF2B5EF4-FFF2-40B4-BE49-F238E27FC236}">
                  <a16:creationId xmlns:a16="http://schemas.microsoft.com/office/drawing/2014/main" id="{BD0C5440-88FE-4B39-9CF9-344FBF4FC07F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15;p2">
              <a:extLst>
                <a:ext uri="{FF2B5EF4-FFF2-40B4-BE49-F238E27FC236}">
                  <a16:creationId xmlns:a16="http://schemas.microsoft.com/office/drawing/2014/main" id="{79463614-3121-4CCB-A97B-6D7E82FDED38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oogle Shape;16;p2">
            <a:extLst>
              <a:ext uri="{FF2B5EF4-FFF2-40B4-BE49-F238E27FC236}">
                <a16:creationId xmlns:a16="http://schemas.microsoft.com/office/drawing/2014/main" id="{D5CCDC71-5542-4F4C-AC09-9124BABD22BC}"/>
              </a:ext>
            </a:extLst>
          </p:cNvPr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48" name="Google Shape;17;p2">
              <a:extLst>
                <a:ext uri="{FF2B5EF4-FFF2-40B4-BE49-F238E27FC236}">
                  <a16:creationId xmlns:a16="http://schemas.microsoft.com/office/drawing/2014/main" id="{19558159-9CAF-4AC8-8AFD-C0AD75B86002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Google Shape;18;p2">
              <a:extLst>
                <a:ext uri="{FF2B5EF4-FFF2-40B4-BE49-F238E27FC236}">
                  <a16:creationId xmlns:a16="http://schemas.microsoft.com/office/drawing/2014/main" id="{B3269DEE-3960-4010-AA85-6EF856352D4D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ïṥḻíde">
            <a:extLst>
              <a:ext uri="{FF2B5EF4-FFF2-40B4-BE49-F238E27FC236}">
                <a16:creationId xmlns:a16="http://schemas.microsoft.com/office/drawing/2014/main" id="{5B7C1A77-C9CC-4CFF-B8CA-599EBB38ABEA}"/>
              </a:ext>
            </a:extLst>
          </p:cNvPr>
          <p:cNvSpPr/>
          <p:nvPr/>
        </p:nvSpPr>
        <p:spPr>
          <a:xfrm>
            <a:off x="957689" y="2008277"/>
            <a:ext cx="1947763" cy="1882955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" name="ïśḷîdê">
            <a:extLst>
              <a:ext uri="{FF2B5EF4-FFF2-40B4-BE49-F238E27FC236}">
                <a16:creationId xmlns:a16="http://schemas.microsoft.com/office/drawing/2014/main" id="{5429F1AE-E454-47C1-99A8-7898DB86544A}"/>
              </a:ext>
            </a:extLst>
          </p:cNvPr>
          <p:cNvSpPr/>
          <p:nvPr/>
        </p:nvSpPr>
        <p:spPr>
          <a:xfrm>
            <a:off x="3739793" y="2008281"/>
            <a:ext cx="1947763" cy="1882955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$ḻíḍè">
            <a:extLst>
              <a:ext uri="{FF2B5EF4-FFF2-40B4-BE49-F238E27FC236}">
                <a16:creationId xmlns:a16="http://schemas.microsoft.com/office/drawing/2014/main" id="{B18FE4ED-D9C8-4BBF-8839-BD20B3FB97B3}"/>
              </a:ext>
            </a:extLst>
          </p:cNvPr>
          <p:cNvSpPr/>
          <p:nvPr/>
        </p:nvSpPr>
        <p:spPr>
          <a:xfrm>
            <a:off x="6521893" y="2014129"/>
            <a:ext cx="1947763" cy="1882955"/>
          </a:xfrm>
          <a:prstGeom prst="ellipse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ṧļïḍê">
            <a:extLst>
              <a:ext uri="{FF2B5EF4-FFF2-40B4-BE49-F238E27FC236}">
                <a16:creationId xmlns:a16="http://schemas.microsoft.com/office/drawing/2014/main" id="{1B90230A-5403-45D0-9857-5845FA95D553}"/>
              </a:ext>
            </a:extLst>
          </p:cNvPr>
          <p:cNvSpPr/>
          <p:nvPr/>
        </p:nvSpPr>
        <p:spPr>
          <a:xfrm>
            <a:off x="9303993" y="2014125"/>
            <a:ext cx="1947763" cy="1882955"/>
          </a:xfrm>
          <a:prstGeom prst="ellipse">
            <a:avLst/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išḷîḓè">
            <a:extLst>
              <a:ext uri="{FF2B5EF4-FFF2-40B4-BE49-F238E27FC236}">
                <a16:creationId xmlns:a16="http://schemas.microsoft.com/office/drawing/2014/main" id="{D1BD5F66-A2B6-4848-B08C-DB5A1924D107}"/>
              </a:ext>
            </a:extLst>
          </p:cNvPr>
          <p:cNvSpPr/>
          <p:nvPr/>
        </p:nvSpPr>
        <p:spPr>
          <a:xfrm>
            <a:off x="2220220" y="1847019"/>
            <a:ext cx="704048" cy="704048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iṣlïdê">
            <a:extLst>
              <a:ext uri="{FF2B5EF4-FFF2-40B4-BE49-F238E27FC236}">
                <a16:creationId xmlns:a16="http://schemas.microsoft.com/office/drawing/2014/main" id="{FD525184-5F7B-4671-B8BE-1A9B7F8F0FA9}"/>
              </a:ext>
            </a:extLst>
          </p:cNvPr>
          <p:cNvSpPr/>
          <p:nvPr/>
        </p:nvSpPr>
        <p:spPr>
          <a:xfrm>
            <a:off x="5064536" y="1847019"/>
            <a:ext cx="704048" cy="704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lvl="0" algn="ctr"/>
            <a:r>
              <a:rPr lang="en-US" altLang="zh-CN" sz="3200" b="1" dirty="0"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îṣḻíḓè">
            <a:extLst>
              <a:ext uri="{FF2B5EF4-FFF2-40B4-BE49-F238E27FC236}">
                <a16:creationId xmlns:a16="http://schemas.microsoft.com/office/drawing/2014/main" id="{87903E92-E313-4DFD-8197-435A34B190BE}"/>
              </a:ext>
            </a:extLst>
          </p:cNvPr>
          <p:cNvSpPr/>
          <p:nvPr/>
        </p:nvSpPr>
        <p:spPr>
          <a:xfrm>
            <a:off x="7908852" y="1847019"/>
            <a:ext cx="704048" cy="704048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šļiḑê">
            <a:extLst>
              <a:ext uri="{FF2B5EF4-FFF2-40B4-BE49-F238E27FC236}">
                <a16:creationId xmlns:a16="http://schemas.microsoft.com/office/drawing/2014/main" id="{CF6A5E1A-D656-478B-8B64-F36270BF8934}"/>
              </a:ext>
            </a:extLst>
          </p:cNvPr>
          <p:cNvSpPr/>
          <p:nvPr/>
        </p:nvSpPr>
        <p:spPr>
          <a:xfrm>
            <a:off x="10609152" y="1847019"/>
            <a:ext cx="704048" cy="704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lvl="0" algn="ctr"/>
            <a:r>
              <a:rPr lang="en-US" altLang="zh-CN" sz="3200" b="1" dirty="0">
                <a:cs typeface="+mn-ea"/>
                <a:sym typeface="+mn-lt"/>
              </a:rPr>
              <a:t>4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BC79DE-D7C7-4956-8A0E-1EA8EF5E820C}"/>
              </a:ext>
            </a:extLst>
          </p:cNvPr>
          <p:cNvSpPr txBox="1"/>
          <p:nvPr/>
        </p:nvSpPr>
        <p:spPr>
          <a:xfrm>
            <a:off x="957689" y="4292279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7E2586-93A9-47B9-AFE0-7C6EA730F836}"/>
              </a:ext>
            </a:extLst>
          </p:cNvPr>
          <p:cNvSpPr txBox="1"/>
          <p:nvPr/>
        </p:nvSpPr>
        <p:spPr>
          <a:xfrm>
            <a:off x="3739793" y="4292279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34D7E6F-219B-4BE3-ACDC-0B7945A90468}"/>
              </a:ext>
            </a:extLst>
          </p:cNvPr>
          <p:cNvSpPr txBox="1"/>
          <p:nvPr/>
        </p:nvSpPr>
        <p:spPr>
          <a:xfrm>
            <a:off x="6432514" y="4292279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14BED3-FD1D-4615-B43E-0C2ABD5CA711}"/>
              </a:ext>
            </a:extLst>
          </p:cNvPr>
          <p:cNvSpPr txBox="1"/>
          <p:nvPr/>
        </p:nvSpPr>
        <p:spPr>
          <a:xfrm>
            <a:off x="9214618" y="4292279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53359BE-6386-4FD9-85DE-70037883198A}"/>
              </a:ext>
            </a:extLst>
          </p:cNvPr>
          <p:cNvGrpSpPr/>
          <p:nvPr/>
        </p:nvGrpSpPr>
        <p:grpSpPr>
          <a:xfrm>
            <a:off x="1471872" y="660365"/>
            <a:ext cx="3465888" cy="656039"/>
            <a:chOff x="963832" y="1906354"/>
            <a:chExt cx="4126328" cy="781050"/>
          </a:xfrm>
        </p:grpSpPr>
        <p:sp>
          <p:nvSpPr>
            <p:cNvPr id="16" name="Rounded Rectangle 23">
              <a:extLst>
                <a:ext uri="{FF2B5EF4-FFF2-40B4-BE49-F238E27FC236}">
                  <a16:creationId xmlns:a16="http://schemas.microsoft.com/office/drawing/2014/main" id="{9EED2F73-B121-4C29-A021-4DAA91225AAB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90D04A4F-8FD4-4E27-BEAC-ECE7BE34CDBB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07D804-FA04-4F30-BB49-6CA81564CD65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iS1îḋe">
            <a:extLst>
              <a:ext uri="{FF2B5EF4-FFF2-40B4-BE49-F238E27FC236}">
                <a16:creationId xmlns:a16="http://schemas.microsoft.com/office/drawing/2014/main" id="{BEC3B51A-BE19-4D78-975B-CE3E20DDB331}"/>
              </a:ext>
            </a:extLst>
          </p:cNvPr>
          <p:cNvSpPr/>
          <p:nvPr/>
        </p:nvSpPr>
        <p:spPr bwMode="auto">
          <a:xfrm>
            <a:off x="1666951" y="863289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0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Google Shape;629;p21">
            <a:extLst>
              <a:ext uri="{FF2B5EF4-FFF2-40B4-BE49-F238E27FC236}">
                <a16:creationId xmlns:a16="http://schemas.microsoft.com/office/drawing/2014/main" id="{4F9E625B-4145-4DEB-92AC-4A45ABF8CDEF}"/>
              </a:ext>
            </a:extLst>
          </p:cNvPr>
          <p:cNvCxnSpPr/>
          <p:nvPr/>
        </p:nvCxnSpPr>
        <p:spPr>
          <a:xfrm>
            <a:off x="6646371" y="4391901"/>
            <a:ext cx="2356000" cy="0"/>
          </a:xfrm>
          <a:prstGeom prst="straightConnector1">
            <a:avLst/>
          </a:prstGeom>
          <a:noFill/>
          <a:ln w="28575" cap="flat" cmpd="sng">
            <a:solidFill>
              <a:srgbClr val="4C32D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" name="Google Shape;630;p21">
            <a:extLst>
              <a:ext uri="{FF2B5EF4-FFF2-40B4-BE49-F238E27FC236}">
                <a16:creationId xmlns:a16="http://schemas.microsoft.com/office/drawing/2014/main" id="{E2E4DD4B-6BAA-423F-B679-EDFC1B8E2A4B}"/>
              </a:ext>
            </a:extLst>
          </p:cNvPr>
          <p:cNvSpPr/>
          <p:nvPr/>
        </p:nvSpPr>
        <p:spPr>
          <a:xfrm>
            <a:off x="1114871" y="1765701"/>
            <a:ext cx="5281200" cy="900400"/>
          </a:xfrm>
          <a:prstGeom prst="rect">
            <a:avLst/>
          </a:prstGeom>
          <a:solidFill>
            <a:srgbClr val="264CDF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Google Shape;631;p21">
            <a:extLst>
              <a:ext uri="{FF2B5EF4-FFF2-40B4-BE49-F238E27FC236}">
                <a16:creationId xmlns:a16="http://schemas.microsoft.com/office/drawing/2014/main" id="{9BBAF23E-7B23-4AB8-9BC2-0611EC8A15BD}"/>
              </a:ext>
            </a:extLst>
          </p:cNvPr>
          <p:cNvSpPr/>
          <p:nvPr/>
        </p:nvSpPr>
        <p:spPr>
          <a:xfrm>
            <a:off x="1114871" y="2841758"/>
            <a:ext cx="5281200" cy="900400"/>
          </a:xfrm>
          <a:prstGeom prst="rect">
            <a:avLst/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Google Shape;632;p21">
            <a:extLst>
              <a:ext uri="{FF2B5EF4-FFF2-40B4-BE49-F238E27FC236}">
                <a16:creationId xmlns:a16="http://schemas.microsoft.com/office/drawing/2014/main" id="{28E811C1-3957-43B1-8E2C-B2F38A035CA9}"/>
              </a:ext>
            </a:extLst>
          </p:cNvPr>
          <p:cNvSpPr/>
          <p:nvPr/>
        </p:nvSpPr>
        <p:spPr>
          <a:xfrm>
            <a:off x="1114871" y="3903963"/>
            <a:ext cx="5281200" cy="900400"/>
          </a:xfrm>
          <a:prstGeom prst="rect">
            <a:avLst/>
          </a:prstGeom>
          <a:solidFill>
            <a:srgbClr val="264CDF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633;p21">
            <a:extLst>
              <a:ext uri="{FF2B5EF4-FFF2-40B4-BE49-F238E27FC236}">
                <a16:creationId xmlns:a16="http://schemas.microsoft.com/office/drawing/2014/main" id="{1E939B52-8FDD-46BB-8F7E-E34BA7E86799}"/>
              </a:ext>
            </a:extLst>
          </p:cNvPr>
          <p:cNvSpPr/>
          <p:nvPr/>
        </p:nvSpPr>
        <p:spPr>
          <a:xfrm>
            <a:off x="1114871" y="4966165"/>
            <a:ext cx="5281200" cy="900400"/>
          </a:xfrm>
          <a:prstGeom prst="rect">
            <a:avLst/>
          </a:pr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" name="Google Shape;634;p21">
            <a:extLst>
              <a:ext uri="{FF2B5EF4-FFF2-40B4-BE49-F238E27FC236}">
                <a16:creationId xmlns:a16="http://schemas.microsoft.com/office/drawing/2014/main" id="{5CE3287F-D128-4FDA-8B66-252135A77033}"/>
              </a:ext>
            </a:extLst>
          </p:cNvPr>
          <p:cNvGrpSpPr/>
          <p:nvPr/>
        </p:nvGrpSpPr>
        <p:grpSpPr>
          <a:xfrm rot="16200000">
            <a:off x="9288098" y="3463476"/>
            <a:ext cx="1336919" cy="3793931"/>
            <a:chOff x="6046501" y="1367785"/>
            <a:chExt cx="298446" cy="846986"/>
          </a:xfrm>
          <a:solidFill>
            <a:srgbClr val="B3C9FE"/>
          </a:solidFill>
        </p:grpSpPr>
        <p:sp>
          <p:nvSpPr>
            <p:cNvPr id="9" name="Google Shape;635;p21">
              <a:extLst>
                <a:ext uri="{FF2B5EF4-FFF2-40B4-BE49-F238E27FC236}">
                  <a16:creationId xmlns:a16="http://schemas.microsoft.com/office/drawing/2014/main" id="{18D89F47-452A-458D-AB28-180CFF1A3B03}"/>
                </a:ext>
              </a:extLst>
            </p:cNvPr>
            <p:cNvSpPr/>
            <p:nvPr/>
          </p:nvSpPr>
          <p:spPr>
            <a:xfrm rot="-5400000">
              <a:off x="5980418" y="1433868"/>
              <a:ext cx="430613" cy="298446"/>
            </a:xfrm>
            <a:custGeom>
              <a:avLst/>
              <a:gdLst/>
              <a:ahLst/>
              <a:cxnLst/>
              <a:rect l="l" t="t" r="r" b="b"/>
              <a:pathLst>
                <a:path w="49510" h="34314" extrusionOk="0">
                  <a:moveTo>
                    <a:pt x="722" y="0"/>
                  </a:moveTo>
                  <a:cubicBezTo>
                    <a:pt x="481" y="0"/>
                    <a:pt x="241" y="0"/>
                    <a:pt x="1" y="3"/>
                  </a:cubicBezTo>
                  <a:lnTo>
                    <a:pt x="1" y="24234"/>
                  </a:lnTo>
                  <a:cubicBezTo>
                    <a:pt x="243" y="24230"/>
                    <a:pt x="428" y="24229"/>
                    <a:pt x="550" y="24229"/>
                  </a:cubicBezTo>
                  <a:cubicBezTo>
                    <a:pt x="648" y="24229"/>
                    <a:pt x="706" y="24230"/>
                    <a:pt x="722" y="24230"/>
                  </a:cubicBezTo>
                  <a:lnTo>
                    <a:pt x="729" y="24230"/>
                  </a:lnTo>
                  <a:cubicBezTo>
                    <a:pt x="773" y="24230"/>
                    <a:pt x="1173" y="24214"/>
                    <a:pt x="1871" y="24214"/>
                  </a:cubicBezTo>
                  <a:cubicBezTo>
                    <a:pt x="6340" y="24214"/>
                    <a:pt x="23046" y="24853"/>
                    <a:pt x="37171" y="34314"/>
                  </a:cubicBezTo>
                  <a:lnTo>
                    <a:pt x="49510" y="11872"/>
                  </a:lnTo>
                  <a:cubicBezTo>
                    <a:pt x="49510" y="11872"/>
                    <a:pt x="31299" y="3"/>
                    <a:pt x="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636;p21">
              <a:extLst>
                <a:ext uri="{FF2B5EF4-FFF2-40B4-BE49-F238E27FC236}">
                  <a16:creationId xmlns:a16="http://schemas.microsoft.com/office/drawing/2014/main" id="{72FB4F1B-707E-4888-8553-7B94AFAEC486}"/>
                </a:ext>
              </a:extLst>
            </p:cNvPr>
            <p:cNvSpPr/>
            <p:nvPr/>
          </p:nvSpPr>
          <p:spPr>
            <a:xfrm rot="-5400000">
              <a:off x="5986745" y="1856568"/>
              <a:ext cx="417984" cy="298420"/>
            </a:xfrm>
            <a:custGeom>
              <a:avLst/>
              <a:gdLst/>
              <a:ahLst/>
              <a:cxnLst/>
              <a:rect l="l" t="t" r="r" b="b"/>
              <a:pathLst>
                <a:path w="48058" h="34311" extrusionOk="0">
                  <a:moveTo>
                    <a:pt x="48058" y="0"/>
                  </a:moveTo>
                  <a:cubicBezTo>
                    <a:pt x="40706" y="47"/>
                    <a:pt x="34078" y="776"/>
                    <a:pt x="28261" y="1849"/>
                  </a:cubicBezTo>
                  <a:cubicBezTo>
                    <a:pt x="20919" y="3208"/>
                    <a:pt x="14865" y="5126"/>
                    <a:pt x="10271" y="6917"/>
                  </a:cubicBezTo>
                  <a:cubicBezTo>
                    <a:pt x="5004" y="8972"/>
                    <a:pt x="1653" y="10865"/>
                    <a:pt x="474" y="11571"/>
                  </a:cubicBezTo>
                  <a:cubicBezTo>
                    <a:pt x="462" y="11578"/>
                    <a:pt x="449" y="11585"/>
                    <a:pt x="439" y="11593"/>
                  </a:cubicBezTo>
                  <a:cubicBezTo>
                    <a:pt x="427" y="11600"/>
                    <a:pt x="417" y="11606"/>
                    <a:pt x="406" y="11613"/>
                  </a:cubicBezTo>
                  <a:cubicBezTo>
                    <a:pt x="384" y="11628"/>
                    <a:pt x="365" y="11638"/>
                    <a:pt x="344" y="11651"/>
                  </a:cubicBezTo>
                  <a:cubicBezTo>
                    <a:pt x="328" y="11661"/>
                    <a:pt x="311" y="11671"/>
                    <a:pt x="296" y="11680"/>
                  </a:cubicBezTo>
                  <a:cubicBezTo>
                    <a:pt x="285" y="11689"/>
                    <a:pt x="273" y="11696"/>
                    <a:pt x="260" y="11703"/>
                  </a:cubicBezTo>
                  <a:cubicBezTo>
                    <a:pt x="251" y="11709"/>
                    <a:pt x="242" y="11715"/>
                    <a:pt x="235" y="11719"/>
                  </a:cubicBezTo>
                  <a:cubicBezTo>
                    <a:pt x="126" y="11788"/>
                    <a:pt x="53" y="11833"/>
                    <a:pt x="20" y="11855"/>
                  </a:cubicBezTo>
                  <a:cubicBezTo>
                    <a:pt x="18" y="11856"/>
                    <a:pt x="14" y="11858"/>
                    <a:pt x="12" y="11861"/>
                  </a:cubicBezTo>
                  <a:cubicBezTo>
                    <a:pt x="4" y="11865"/>
                    <a:pt x="1" y="11869"/>
                    <a:pt x="1" y="11869"/>
                  </a:cubicBezTo>
                  <a:lnTo>
                    <a:pt x="12338" y="34311"/>
                  </a:lnTo>
                  <a:cubicBezTo>
                    <a:pt x="12429" y="34252"/>
                    <a:pt x="12518" y="34194"/>
                    <a:pt x="12608" y="34136"/>
                  </a:cubicBezTo>
                  <a:cubicBezTo>
                    <a:pt x="12655" y="34107"/>
                    <a:pt x="12700" y="34076"/>
                    <a:pt x="12747" y="34047"/>
                  </a:cubicBezTo>
                  <a:cubicBezTo>
                    <a:pt x="12789" y="34021"/>
                    <a:pt x="12830" y="33996"/>
                    <a:pt x="12869" y="33970"/>
                  </a:cubicBezTo>
                  <a:cubicBezTo>
                    <a:pt x="12927" y="33932"/>
                    <a:pt x="12986" y="33896"/>
                    <a:pt x="13045" y="33858"/>
                  </a:cubicBezTo>
                  <a:cubicBezTo>
                    <a:pt x="13124" y="33808"/>
                    <a:pt x="13204" y="33759"/>
                    <a:pt x="13283" y="33709"/>
                  </a:cubicBezTo>
                  <a:cubicBezTo>
                    <a:pt x="13363" y="33661"/>
                    <a:pt x="13441" y="33612"/>
                    <a:pt x="13521" y="33562"/>
                  </a:cubicBezTo>
                  <a:cubicBezTo>
                    <a:pt x="13601" y="33513"/>
                    <a:pt x="13679" y="33465"/>
                    <a:pt x="13759" y="33417"/>
                  </a:cubicBezTo>
                  <a:cubicBezTo>
                    <a:pt x="13842" y="33367"/>
                    <a:pt x="13922" y="33319"/>
                    <a:pt x="14003" y="33270"/>
                  </a:cubicBezTo>
                  <a:cubicBezTo>
                    <a:pt x="14082" y="33222"/>
                    <a:pt x="14159" y="33175"/>
                    <a:pt x="14238" y="33130"/>
                  </a:cubicBezTo>
                  <a:cubicBezTo>
                    <a:pt x="14318" y="33082"/>
                    <a:pt x="14398" y="33037"/>
                    <a:pt x="14478" y="32990"/>
                  </a:cubicBezTo>
                  <a:cubicBezTo>
                    <a:pt x="14558" y="32943"/>
                    <a:pt x="14638" y="32897"/>
                    <a:pt x="14718" y="32852"/>
                  </a:cubicBezTo>
                  <a:cubicBezTo>
                    <a:pt x="14798" y="32804"/>
                    <a:pt x="14879" y="32758"/>
                    <a:pt x="14959" y="32713"/>
                  </a:cubicBezTo>
                  <a:cubicBezTo>
                    <a:pt x="15120" y="32622"/>
                    <a:pt x="15280" y="32531"/>
                    <a:pt x="15444" y="32441"/>
                  </a:cubicBezTo>
                  <a:cubicBezTo>
                    <a:pt x="15521" y="32397"/>
                    <a:pt x="15598" y="32357"/>
                    <a:pt x="15674" y="32314"/>
                  </a:cubicBezTo>
                  <a:cubicBezTo>
                    <a:pt x="15698" y="32301"/>
                    <a:pt x="15723" y="32287"/>
                    <a:pt x="15746" y="32274"/>
                  </a:cubicBezTo>
                  <a:cubicBezTo>
                    <a:pt x="15888" y="32196"/>
                    <a:pt x="16029" y="32119"/>
                    <a:pt x="16172" y="32045"/>
                  </a:cubicBezTo>
                  <a:cubicBezTo>
                    <a:pt x="29547" y="24910"/>
                    <a:pt x="44618" y="24279"/>
                    <a:pt x="48058" y="24228"/>
                  </a:cubicBezTo>
                  <a:lnTo>
                    <a:pt x="480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Google Shape;637;p21">
            <a:extLst>
              <a:ext uri="{FF2B5EF4-FFF2-40B4-BE49-F238E27FC236}">
                <a16:creationId xmlns:a16="http://schemas.microsoft.com/office/drawing/2014/main" id="{7138EE3C-7B09-43A3-8D2C-CCA11E599C56}"/>
              </a:ext>
            </a:extLst>
          </p:cNvPr>
          <p:cNvSpPr/>
          <p:nvPr/>
        </p:nvSpPr>
        <p:spPr>
          <a:xfrm rot="16200000">
            <a:off x="6098168" y="5326492"/>
            <a:ext cx="900628" cy="201172"/>
          </a:xfrm>
          <a:custGeom>
            <a:avLst/>
            <a:gdLst/>
            <a:ahLst/>
            <a:cxnLst/>
            <a:rect l="l" t="t" r="r" b="b"/>
            <a:pathLst>
              <a:path w="32762" h="7318" extrusionOk="0">
                <a:moveTo>
                  <a:pt x="0" y="0"/>
                </a:moveTo>
                <a:lnTo>
                  <a:pt x="0" y="7318"/>
                </a:lnTo>
                <a:lnTo>
                  <a:pt x="32762" y="7318"/>
                </a:lnTo>
                <a:lnTo>
                  <a:pt x="32762" y="0"/>
                </a:ln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2" name="Google Shape;638;p21">
            <a:extLst>
              <a:ext uri="{FF2B5EF4-FFF2-40B4-BE49-F238E27FC236}">
                <a16:creationId xmlns:a16="http://schemas.microsoft.com/office/drawing/2014/main" id="{119F98C2-6798-49B7-8340-E1D67C5B7950}"/>
              </a:ext>
            </a:extLst>
          </p:cNvPr>
          <p:cNvGrpSpPr/>
          <p:nvPr/>
        </p:nvGrpSpPr>
        <p:grpSpPr>
          <a:xfrm rot="16200000">
            <a:off x="9399879" y="3025094"/>
            <a:ext cx="1113241" cy="2705069"/>
            <a:chOff x="6290865" y="1489315"/>
            <a:chExt cx="248514" cy="603900"/>
          </a:xfrm>
        </p:grpSpPr>
        <p:sp>
          <p:nvSpPr>
            <p:cNvPr id="13" name="Google Shape;639;p21">
              <a:extLst>
                <a:ext uri="{FF2B5EF4-FFF2-40B4-BE49-F238E27FC236}">
                  <a16:creationId xmlns:a16="http://schemas.microsoft.com/office/drawing/2014/main" id="{AF4498CD-2277-44E1-B766-E560846A267A}"/>
                </a:ext>
              </a:extLst>
            </p:cNvPr>
            <p:cNvSpPr/>
            <p:nvPr/>
          </p:nvSpPr>
          <p:spPr>
            <a:xfrm rot="-5400000">
              <a:off x="6260589" y="1519591"/>
              <a:ext cx="309066" cy="248514"/>
            </a:xfrm>
            <a:custGeom>
              <a:avLst/>
              <a:gdLst/>
              <a:ahLst/>
              <a:cxnLst/>
              <a:rect l="l" t="t" r="r" b="b"/>
              <a:pathLst>
                <a:path w="35535" h="28573" extrusionOk="0">
                  <a:moveTo>
                    <a:pt x="727" y="0"/>
                  </a:moveTo>
                  <a:cubicBezTo>
                    <a:pt x="484" y="0"/>
                    <a:pt x="241" y="2"/>
                    <a:pt x="0" y="3"/>
                  </a:cubicBezTo>
                  <a:lnTo>
                    <a:pt x="0" y="22994"/>
                  </a:lnTo>
                  <a:cubicBezTo>
                    <a:pt x="259" y="22992"/>
                    <a:pt x="501" y="22989"/>
                    <a:pt x="727" y="22989"/>
                  </a:cubicBezTo>
                  <a:cubicBezTo>
                    <a:pt x="5078" y="22989"/>
                    <a:pt x="15152" y="23439"/>
                    <a:pt x="25134" y="28572"/>
                  </a:cubicBezTo>
                  <a:lnTo>
                    <a:pt x="35534" y="9632"/>
                  </a:lnTo>
                  <a:cubicBezTo>
                    <a:pt x="35534" y="9632"/>
                    <a:pt x="21952" y="0"/>
                    <a:pt x="727" y="0"/>
                  </a:cubicBezTo>
                  <a:close/>
                </a:path>
              </a:pathLst>
            </a:custGeom>
            <a:solidFill>
              <a:srgbClr val="264C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Google Shape;640;p21">
              <a:extLst>
                <a:ext uri="{FF2B5EF4-FFF2-40B4-BE49-F238E27FC236}">
                  <a16:creationId xmlns:a16="http://schemas.microsoft.com/office/drawing/2014/main" id="{9E79436E-2534-403E-9836-AE9571FCE2B4}"/>
                </a:ext>
              </a:extLst>
            </p:cNvPr>
            <p:cNvSpPr/>
            <p:nvPr/>
          </p:nvSpPr>
          <p:spPr>
            <a:xfrm rot="-5400000">
              <a:off x="6266916" y="1820752"/>
              <a:ext cx="296437" cy="248488"/>
            </a:xfrm>
            <a:custGeom>
              <a:avLst/>
              <a:gdLst/>
              <a:ahLst/>
              <a:cxnLst/>
              <a:rect l="l" t="t" r="r" b="b"/>
              <a:pathLst>
                <a:path w="34083" h="28570" extrusionOk="0">
                  <a:moveTo>
                    <a:pt x="34083" y="0"/>
                  </a:moveTo>
                  <a:cubicBezTo>
                    <a:pt x="22684" y="120"/>
                    <a:pt x="13548" y="2997"/>
                    <a:pt x="7617" y="5579"/>
                  </a:cubicBezTo>
                  <a:cubicBezTo>
                    <a:pt x="5629" y="6444"/>
                    <a:pt x="3999" y="7274"/>
                    <a:pt x="2767" y="7955"/>
                  </a:cubicBezTo>
                  <a:cubicBezTo>
                    <a:pt x="2743" y="7970"/>
                    <a:pt x="2717" y="7985"/>
                    <a:pt x="2693" y="7996"/>
                  </a:cubicBezTo>
                  <a:cubicBezTo>
                    <a:pt x="2692" y="7996"/>
                    <a:pt x="2689" y="7999"/>
                    <a:pt x="2687" y="7999"/>
                  </a:cubicBezTo>
                  <a:cubicBezTo>
                    <a:pt x="2454" y="8127"/>
                    <a:pt x="2237" y="8251"/>
                    <a:pt x="2034" y="8368"/>
                  </a:cubicBezTo>
                  <a:lnTo>
                    <a:pt x="1958" y="8411"/>
                  </a:lnTo>
                  <a:cubicBezTo>
                    <a:pt x="1952" y="8416"/>
                    <a:pt x="1949" y="8418"/>
                    <a:pt x="1943" y="8421"/>
                  </a:cubicBezTo>
                  <a:cubicBezTo>
                    <a:pt x="1913" y="8437"/>
                    <a:pt x="1884" y="8455"/>
                    <a:pt x="1854" y="8472"/>
                  </a:cubicBezTo>
                  <a:cubicBezTo>
                    <a:pt x="1844" y="8478"/>
                    <a:pt x="1834" y="8483"/>
                    <a:pt x="1825" y="8488"/>
                  </a:cubicBezTo>
                  <a:cubicBezTo>
                    <a:pt x="1718" y="8552"/>
                    <a:pt x="1616" y="8612"/>
                    <a:pt x="1517" y="8670"/>
                  </a:cubicBezTo>
                  <a:cubicBezTo>
                    <a:pt x="1476" y="8697"/>
                    <a:pt x="1435" y="8720"/>
                    <a:pt x="1396" y="8743"/>
                  </a:cubicBezTo>
                  <a:cubicBezTo>
                    <a:pt x="1349" y="8771"/>
                    <a:pt x="1305" y="8799"/>
                    <a:pt x="1262" y="8823"/>
                  </a:cubicBezTo>
                  <a:cubicBezTo>
                    <a:pt x="1246" y="8832"/>
                    <a:pt x="1230" y="8844"/>
                    <a:pt x="1214" y="8852"/>
                  </a:cubicBezTo>
                  <a:cubicBezTo>
                    <a:pt x="1166" y="8882"/>
                    <a:pt x="1119" y="8911"/>
                    <a:pt x="1072" y="8938"/>
                  </a:cubicBezTo>
                  <a:cubicBezTo>
                    <a:pt x="1042" y="8956"/>
                    <a:pt x="1013" y="8973"/>
                    <a:pt x="985" y="8991"/>
                  </a:cubicBezTo>
                  <a:cubicBezTo>
                    <a:pt x="941" y="9018"/>
                    <a:pt x="901" y="9043"/>
                    <a:pt x="860" y="9069"/>
                  </a:cubicBezTo>
                  <a:cubicBezTo>
                    <a:pt x="845" y="9078"/>
                    <a:pt x="832" y="9087"/>
                    <a:pt x="821" y="9094"/>
                  </a:cubicBezTo>
                  <a:cubicBezTo>
                    <a:pt x="794" y="9112"/>
                    <a:pt x="771" y="9126"/>
                    <a:pt x="748" y="9141"/>
                  </a:cubicBezTo>
                  <a:cubicBezTo>
                    <a:pt x="733" y="9148"/>
                    <a:pt x="720" y="9157"/>
                    <a:pt x="706" y="9166"/>
                  </a:cubicBezTo>
                  <a:cubicBezTo>
                    <a:pt x="692" y="9174"/>
                    <a:pt x="678" y="9182"/>
                    <a:pt x="665" y="9192"/>
                  </a:cubicBezTo>
                  <a:cubicBezTo>
                    <a:pt x="643" y="9206"/>
                    <a:pt x="621" y="9218"/>
                    <a:pt x="599" y="9233"/>
                  </a:cubicBezTo>
                  <a:cubicBezTo>
                    <a:pt x="582" y="9244"/>
                    <a:pt x="567" y="9254"/>
                    <a:pt x="551" y="9265"/>
                  </a:cubicBezTo>
                  <a:cubicBezTo>
                    <a:pt x="534" y="9275"/>
                    <a:pt x="518" y="9283"/>
                    <a:pt x="502" y="9295"/>
                  </a:cubicBezTo>
                  <a:cubicBezTo>
                    <a:pt x="483" y="9305"/>
                    <a:pt x="465" y="9318"/>
                    <a:pt x="446" y="9330"/>
                  </a:cubicBezTo>
                  <a:cubicBezTo>
                    <a:pt x="305" y="9422"/>
                    <a:pt x="196" y="9493"/>
                    <a:pt x="122" y="9544"/>
                  </a:cubicBezTo>
                  <a:lnTo>
                    <a:pt x="104" y="9556"/>
                  </a:lnTo>
                  <a:cubicBezTo>
                    <a:pt x="72" y="9578"/>
                    <a:pt x="46" y="9595"/>
                    <a:pt x="30" y="9607"/>
                  </a:cubicBezTo>
                  <a:cubicBezTo>
                    <a:pt x="28" y="9608"/>
                    <a:pt x="24" y="9610"/>
                    <a:pt x="23" y="9611"/>
                  </a:cubicBezTo>
                  <a:cubicBezTo>
                    <a:pt x="17" y="9615"/>
                    <a:pt x="14" y="9618"/>
                    <a:pt x="9" y="9621"/>
                  </a:cubicBezTo>
                  <a:cubicBezTo>
                    <a:pt x="8" y="9623"/>
                    <a:pt x="7" y="9624"/>
                    <a:pt x="5" y="9624"/>
                  </a:cubicBezTo>
                  <a:lnTo>
                    <a:pt x="1" y="9629"/>
                  </a:lnTo>
                  <a:lnTo>
                    <a:pt x="10402" y="28569"/>
                  </a:lnTo>
                  <a:lnTo>
                    <a:pt x="10669" y="28432"/>
                  </a:lnTo>
                  <a:cubicBezTo>
                    <a:pt x="10734" y="28399"/>
                    <a:pt x="10803" y="28365"/>
                    <a:pt x="10868" y="28333"/>
                  </a:cubicBezTo>
                  <a:cubicBezTo>
                    <a:pt x="10913" y="28309"/>
                    <a:pt x="10960" y="28287"/>
                    <a:pt x="11007" y="28263"/>
                  </a:cubicBezTo>
                  <a:cubicBezTo>
                    <a:pt x="11052" y="28242"/>
                    <a:pt x="11095" y="28220"/>
                    <a:pt x="11141" y="28198"/>
                  </a:cubicBezTo>
                  <a:cubicBezTo>
                    <a:pt x="11264" y="28138"/>
                    <a:pt x="11387" y="28079"/>
                    <a:pt x="11510" y="28020"/>
                  </a:cubicBezTo>
                  <a:cubicBezTo>
                    <a:pt x="11570" y="27991"/>
                    <a:pt x="11633" y="27962"/>
                    <a:pt x="11694" y="27933"/>
                  </a:cubicBezTo>
                  <a:cubicBezTo>
                    <a:pt x="11754" y="27904"/>
                    <a:pt x="11816" y="27875"/>
                    <a:pt x="11877" y="27846"/>
                  </a:cubicBezTo>
                  <a:cubicBezTo>
                    <a:pt x="20843" y="23637"/>
                    <a:pt x="29650" y="23043"/>
                    <a:pt x="34083" y="22991"/>
                  </a:cubicBezTo>
                  <a:lnTo>
                    <a:pt x="34083" y="0"/>
                  </a:lnTo>
                  <a:close/>
                </a:path>
              </a:pathLst>
            </a:custGeom>
            <a:solidFill>
              <a:srgbClr val="264C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Google Shape;641;p21">
            <a:extLst>
              <a:ext uri="{FF2B5EF4-FFF2-40B4-BE49-F238E27FC236}">
                <a16:creationId xmlns:a16="http://schemas.microsoft.com/office/drawing/2014/main" id="{70D60975-10B4-45B0-BFE9-7A8EDCC47353}"/>
              </a:ext>
            </a:extLst>
          </p:cNvPr>
          <p:cNvSpPr/>
          <p:nvPr/>
        </p:nvSpPr>
        <p:spPr>
          <a:xfrm rot="16200000">
            <a:off x="6098168" y="4257191"/>
            <a:ext cx="900628" cy="201172"/>
          </a:xfrm>
          <a:custGeom>
            <a:avLst/>
            <a:gdLst/>
            <a:ahLst/>
            <a:cxnLst/>
            <a:rect l="l" t="t" r="r" b="b"/>
            <a:pathLst>
              <a:path w="32762" h="7318" extrusionOk="0">
                <a:moveTo>
                  <a:pt x="0" y="0"/>
                </a:moveTo>
                <a:lnTo>
                  <a:pt x="0" y="7317"/>
                </a:lnTo>
                <a:lnTo>
                  <a:pt x="32762" y="7317"/>
                </a:lnTo>
                <a:lnTo>
                  <a:pt x="32762" y="0"/>
                </a:lnTo>
                <a:close/>
              </a:path>
            </a:pathLst>
          </a:custGeom>
          <a:solidFill>
            <a:srgbClr val="264CDF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oogle Shape;642;p21">
            <a:extLst>
              <a:ext uri="{FF2B5EF4-FFF2-40B4-BE49-F238E27FC236}">
                <a16:creationId xmlns:a16="http://schemas.microsoft.com/office/drawing/2014/main" id="{61160618-36EB-46A8-8F13-2BBF6D2536AD}"/>
              </a:ext>
            </a:extLst>
          </p:cNvPr>
          <p:cNvGrpSpPr/>
          <p:nvPr/>
        </p:nvGrpSpPr>
        <p:grpSpPr>
          <a:xfrm rot="16200000">
            <a:off x="9477339" y="2523408"/>
            <a:ext cx="958409" cy="1807385"/>
            <a:chOff x="6520337" y="1589527"/>
            <a:chExt cx="213950" cy="403494"/>
          </a:xfrm>
          <a:solidFill>
            <a:srgbClr val="B3C9FE"/>
          </a:solidFill>
        </p:grpSpPr>
        <p:sp>
          <p:nvSpPr>
            <p:cNvPr id="17" name="Google Shape;643;p21">
              <a:extLst>
                <a:ext uri="{FF2B5EF4-FFF2-40B4-BE49-F238E27FC236}">
                  <a16:creationId xmlns:a16="http://schemas.microsoft.com/office/drawing/2014/main" id="{B29184CD-B7ED-482B-B48E-F823A17DC245}"/>
                </a:ext>
              </a:extLst>
            </p:cNvPr>
            <p:cNvSpPr/>
            <p:nvPr/>
          </p:nvSpPr>
          <p:spPr>
            <a:xfrm rot="-5400000">
              <a:off x="6522864" y="1587001"/>
              <a:ext cx="208853" cy="213906"/>
            </a:xfrm>
            <a:custGeom>
              <a:avLst/>
              <a:gdLst/>
              <a:ahLst/>
              <a:cxnLst/>
              <a:rect l="l" t="t" r="r" b="b"/>
              <a:pathLst>
                <a:path w="24013" h="24594" extrusionOk="0">
                  <a:moveTo>
                    <a:pt x="725" y="0"/>
                  </a:moveTo>
                  <a:cubicBezTo>
                    <a:pt x="482" y="0"/>
                    <a:pt x="241" y="3"/>
                    <a:pt x="0" y="5"/>
                  </a:cubicBezTo>
                  <a:lnTo>
                    <a:pt x="0" y="22597"/>
                  </a:lnTo>
                  <a:cubicBezTo>
                    <a:pt x="118" y="22596"/>
                    <a:pt x="222" y="22595"/>
                    <a:pt x="312" y="22595"/>
                  </a:cubicBezTo>
                  <a:cubicBezTo>
                    <a:pt x="582" y="22595"/>
                    <a:pt x="725" y="22600"/>
                    <a:pt x="725" y="22600"/>
                  </a:cubicBezTo>
                  <a:cubicBezTo>
                    <a:pt x="725" y="22600"/>
                    <a:pt x="872" y="22595"/>
                    <a:pt x="1149" y="22595"/>
                  </a:cubicBezTo>
                  <a:cubicBezTo>
                    <a:pt x="2638" y="22595"/>
                    <a:pt x="7882" y="22740"/>
                    <a:pt x="14103" y="24594"/>
                  </a:cubicBezTo>
                  <a:lnTo>
                    <a:pt x="24013" y="5327"/>
                  </a:lnTo>
                  <a:cubicBezTo>
                    <a:pt x="24013" y="5327"/>
                    <a:pt x="1691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644;p21">
              <a:extLst>
                <a:ext uri="{FF2B5EF4-FFF2-40B4-BE49-F238E27FC236}">
                  <a16:creationId xmlns:a16="http://schemas.microsoft.com/office/drawing/2014/main" id="{FF9E41AC-1FC7-430D-8C26-7F7F64F799C3}"/>
                </a:ext>
              </a:extLst>
            </p:cNvPr>
            <p:cNvSpPr/>
            <p:nvPr/>
          </p:nvSpPr>
          <p:spPr>
            <a:xfrm rot="-5400000">
              <a:off x="6529204" y="1787939"/>
              <a:ext cx="196250" cy="213915"/>
            </a:xfrm>
            <a:custGeom>
              <a:avLst/>
              <a:gdLst/>
              <a:ahLst/>
              <a:cxnLst/>
              <a:rect l="l" t="t" r="r" b="b"/>
              <a:pathLst>
                <a:path w="22564" h="24595" extrusionOk="0">
                  <a:moveTo>
                    <a:pt x="22564" y="1"/>
                  </a:moveTo>
                  <a:cubicBezTo>
                    <a:pt x="15114" y="73"/>
                    <a:pt x="9649" y="1280"/>
                    <a:pt x="5965" y="2527"/>
                  </a:cubicBezTo>
                  <a:lnTo>
                    <a:pt x="5965" y="2528"/>
                  </a:lnTo>
                  <a:cubicBezTo>
                    <a:pt x="2949" y="3548"/>
                    <a:pt x="1124" y="4595"/>
                    <a:pt x="385" y="5067"/>
                  </a:cubicBezTo>
                  <a:cubicBezTo>
                    <a:pt x="382" y="5067"/>
                    <a:pt x="382" y="5068"/>
                    <a:pt x="380" y="5068"/>
                  </a:cubicBezTo>
                  <a:cubicBezTo>
                    <a:pt x="373" y="5074"/>
                    <a:pt x="366" y="5078"/>
                    <a:pt x="358" y="5083"/>
                  </a:cubicBezTo>
                  <a:cubicBezTo>
                    <a:pt x="344" y="5091"/>
                    <a:pt x="329" y="5100"/>
                    <a:pt x="316" y="5110"/>
                  </a:cubicBezTo>
                  <a:cubicBezTo>
                    <a:pt x="315" y="5112"/>
                    <a:pt x="313" y="5113"/>
                    <a:pt x="312" y="5113"/>
                  </a:cubicBezTo>
                  <a:cubicBezTo>
                    <a:pt x="293" y="5125"/>
                    <a:pt x="275" y="5136"/>
                    <a:pt x="258" y="5148"/>
                  </a:cubicBezTo>
                  <a:cubicBezTo>
                    <a:pt x="255" y="5150"/>
                    <a:pt x="251" y="5152"/>
                    <a:pt x="248" y="5155"/>
                  </a:cubicBezTo>
                  <a:cubicBezTo>
                    <a:pt x="240" y="5160"/>
                    <a:pt x="232" y="5166"/>
                    <a:pt x="224" y="5171"/>
                  </a:cubicBezTo>
                  <a:lnTo>
                    <a:pt x="191" y="5193"/>
                  </a:lnTo>
                  <a:cubicBezTo>
                    <a:pt x="189" y="5193"/>
                    <a:pt x="189" y="5195"/>
                    <a:pt x="188" y="5195"/>
                  </a:cubicBezTo>
                  <a:lnTo>
                    <a:pt x="171" y="5206"/>
                  </a:lnTo>
                  <a:cubicBezTo>
                    <a:pt x="162" y="5211"/>
                    <a:pt x="153" y="5217"/>
                    <a:pt x="146" y="5222"/>
                  </a:cubicBezTo>
                  <a:cubicBezTo>
                    <a:pt x="144" y="5224"/>
                    <a:pt x="144" y="5225"/>
                    <a:pt x="141" y="5225"/>
                  </a:cubicBezTo>
                  <a:cubicBezTo>
                    <a:pt x="137" y="5230"/>
                    <a:pt x="131" y="5231"/>
                    <a:pt x="127" y="5236"/>
                  </a:cubicBezTo>
                  <a:cubicBezTo>
                    <a:pt x="118" y="5243"/>
                    <a:pt x="109" y="5247"/>
                    <a:pt x="102" y="5253"/>
                  </a:cubicBezTo>
                  <a:cubicBezTo>
                    <a:pt x="95" y="5260"/>
                    <a:pt x="88" y="5265"/>
                    <a:pt x="80" y="5269"/>
                  </a:cubicBezTo>
                  <a:cubicBezTo>
                    <a:pt x="39" y="5297"/>
                    <a:pt x="15" y="5316"/>
                    <a:pt x="6" y="5323"/>
                  </a:cubicBezTo>
                  <a:lnTo>
                    <a:pt x="3" y="5324"/>
                  </a:lnTo>
                  <a:lnTo>
                    <a:pt x="0" y="5326"/>
                  </a:lnTo>
                  <a:lnTo>
                    <a:pt x="9910" y="24594"/>
                  </a:lnTo>
                  <a:cubicBezTo>
                    <a:pt x="10017" y="24561"/>
                    <a:pt x="10124" y="24530"/>
                    <a:pt x="10231" y="24499"/>
                  </a:cubicBezTo>
                  <a:cubicBezTo>
                    <a:pt x="10284" y="24482"/>
                    <a:pt x="10339" y="24466"/>
                    <a:pt x="10392" y="24451"/>
                  </a:cubicBezTo>
                  <a:cubicBezTo>
                    <a:pt x="10473" y="24428"/>
                    <a:pt x="10553" y="24403"/>
                    <a:pt x="10633" y="24381"/>
                  </a:cubicBezTo>
                  <a:cubicBezTo>
                    <a:pt x="10664" y="24373"/>
                    <a:pt x="10691" y="24364"/>
                    <a:pt x="10721" y="24357"/>
                  </a:cubicBezTo>
                  <a:cubicBezTo>
                    <a:pt x="10786" y="24339"/>
                    <a:pt x="10855" y="24320"/>
                    <a:pt x="10920" y="24303"/>
                  </a:cubicBezTo>
                  <a:cubicBezTo>
                    <a:pt x="10930" y="24298"/>
                    <a:pt x="10943" y="24297"/>
                    <a:pt x="10955" y="24293"/>
                  </a:cubicBezTo>
                  <a:cubicBezTo>
                    <a:pt x="11032" y="24274"/>
                    <a:pt x="11111" y="24252"/>
                    <a:pt x="11188" y="24231"/>
                  </a:cubicBezTo>
                  <a:cubicBezTo>
                    <a:pt x="11192" y="24230"/>
                    <a:pt x="11200" y="24227"/>
                    <a:pt x="11206" y="24226"/>
                  </a:cubicBezTo>
                  <a:cubicBezTo>
                    <a:pt x="11307" y="24198"/>
                    <a:pt x="11409" y="24172"/>
                    <a:pt x="11511" y="24146"/>
                  </a:cubicBezTo>
                  <a:cubicBezTo>
                    <a:pt x="11613" y="24118"/>
                    <a:pt x="11715" y="24093"/>
                    <a:pt x="11816" y="24067"/>
                  </a:cubicBezTo>
                  <a:cubicBezTo>
                    <a:pt x="11877" y="24052"/>
                    <a:pt x="11938" y="24036"/>
                    <a:pt x="11998" y="24022"/>
                  </a:cubicBezTo>
                  <a:cubicBezTo>
                    <a:pt x="12071" y="24004"/>
                    <a:pt x="12143" y="23987"/>
                    <a:pt x="12216" y="23969"/>
                  </a:cubicBezTo>
                  <a:cubicBezTo>
                    <a:pt x="17046" y="22790"/>
                    <a:pt x="20998" y="22614"/>
                    <a:pt x="22564" y="22595"/>
                  </a:cubicBezTo>
                  <a:lnTo>
                    <a:pt x="225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Google Shape;645;p21">
            <a:extLst>
              <a:ext uri="{FF2B5EF4-FFF2-40B4-BE49-F238E27FC236}">
                <a16:creationId xmlns:a16="http://schemas.microsoft.com/office/drawing/2014/main" id="{D49E7F93-2ED3-4FF7-8095-3C56D5B277EB}"/>
              </a:ext>
            </a:extLst>
          </p:cNvPr>
          <p:cNvSpPr/>
          <p:nvPr/>
        </p:nvSpPr>
        <p:spPr>
          <a:xfrm rot="16200000">
            <a:off x="6098168" y="3187888"/>
            <a:ext cx="900628" cy="201172"/>
          </a:xfrm>
          <a:custGeom>
            <a:avLst/>
            <a:gdLst/>
            <a:ahLst/>
            <a:cxnLst/>
            <a:rect l="l" t="t" r="r" b="b"/>
            <a:pathLst>
              <a:path w="32762" h="7318" extrusionOk="0">
                <a:moveTo>
                  <a:pt x="0" y="1"/>
                </a:moveTo>
                <a:lnTo>
                  <a:pt x="0" y="7318"/>
                </a:lnTo>
                <a:lnTo>
                  <a:pt x="32762" y="7318"/>
                </a:lnTo>
                <a:lnTo>
                  <a:pt x="32762" y="1"/>
                </a:ln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0" name="Google Shape;646;p21">
            <a:extLst>
              <a:ext uri="{FF2B5EF4-FFF2-40B4-BE49-F238E27FC236}">
                <a16:creationId xmlns:a16="http://schemas.microsoft.com/office/drawing/2014/main" id="{EBBCAD61-C971-42F3-8DD3-A5C41EF773CB}"/>
              </a:ext>
            </a:extLst>
          </p:cNvPr>
          <p:cNvGrpSpPr/>
          <p:nvPr/>
        </p:nvGrpSpPr>
        <p:grpSpPr>
          <a:xfrm rot="16200000">
            <a:off x="9447675" y="1930913"/>
            <a:ext cx="1030604" cy="967408"/>
            <a:chOff x="6738300" y="1684725"/>
            <a:chExt cx="230066" cy="215971"/>
          </a:xfrm>
        </p:grpSpPr>
        <p:sp>
          <p:nvSpPr>
            <p:cNvPr id="21" name="Google Shape;647;p21">
              <a:extLst>
                <a:ext uri="{FF2B5EF4-FFF2-40B4-BE49-F238E27FC236}">
                  <a16:creationId xmlns:a16="http://schemas.microsoft.com/office/drawing/2014/main" id="{43102275-6DA7-49A7-951A-57EDD05D72EA}"/>
                </a:ext>
              </a:extLst>
            </p:cNvPr>
            <p:cNvSpPr/>
            <p:nvPr/>
          </p:nvSpPr>
          <p:spPr>
            <a:xfrm rot="-5400000">
              <a:off x="6799187" y="1731518"/>
              <a:ext cx="108296" cy="230061"/>
            </a:xfrm>
            <a:custGeom>
              <a:avLst/>
              <a:gdLst/>
              <a:ahLst/>
              <a:cxnLst/>
              <a:rect l="l" t="t" r="r" b="b"/>
              <a:pathLst>
                <a:path w="10928" h="23215" extrusionOk="0">
                  <a:moveTo>
                    <a:pt x="10928" y="0"/>
                  </a:moveTo>
                  <a:cubicBezTo>
                    <a:pt x="8679" y="38"/>
                    <a:pt x="6494" y="261"/>
                    <a:pt x="4395" y="647"/>
                  </a:cubicBezTo>
                  <a:lnTo>
                    <a:pt x="4395" y="648"/>
                  </a:lnTo>
                  <a:cubicBezTo>
                    <a:pt x="3153" y="875"/>
                    <a:pt x="1943" y="1159"/>
                    <a:pt x="769" y="1499"/>
                  </a:cubicBezTo>
                  <a:cubicBezTo>
                    <a:pt x="691" y="1522"/>
                    <a:pt x="612" y="1544"/>
                    <a:pt x="535" y="1567"/>
                  </a:cubicBezTo>
                  <a:cubicBezTo>
                    <a:pt x="501" y="1576"/>
                    <a:pt x="469" y="1588"/>
                    <a:pt x="436" y="1596"/>
                  </a:cubicBezTo>
                  <a:cubicBezTo>
                    <a:pt x="404" y="1606"/>
                    <a:pt x="370" y="1617"/>
                    <a:pt x="338" y="1625"/>
                  </a:cubicBezTo>
                  <a:cubicBezTo>
                    <a:pt x="303" y="1637"/>
                    <a:pt x="270" y="1646"/>
                    <a:pt x="238" y="1657"/>
                  </a:cubicBezTo>
                  <a:cubicBezTo>
                    <a:pt x="159" y="1681"/>
                    <a:pt x="79" y="1704"/>
                    <a:pt x="1" y="1730"/>
                  </a:cubicBezTo>
                  <a:lnTo>
                    <a:pt x="10928" y="23215"/>
                  </a:lnTo>
                  <a:lnTo>
                    <a:pt x="10928" y="0"/>
                  </a:lnTo>
                  <a:close/>
                </a:path>
              </a:pathLst>
            </a:custGeom>
            <a:solidFill>
              <a:srgbClr val="264C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648;p21">
              <a:extLst>
                <a:ext uri="{FF2B5EF4-FFF2-40B4-BE49-F238E27FC236}">
                  <a16:creationId xmlns:a16="http://schemas.microsoft.com/office/drawing/2014/main" id="{C2E11F35-7238-43AE-ABB4-999101A47D9E}"/>
                </a:ext>
              </a:extLst>
            </p:cNvPr>
            <p:cNvSpPr/>
            <p:nvPr/>
          </p:nvSpPr>
          <p:spPr>
            <a:xfrm rot="-5400000" flipH="1">
              <a:off x="6799182" y="1623843"/>
              <a:ext cx="108296" cy="230061"/>
            </a:xfrm>
            <a:custGeom>
              <a:avLst/>
              <a:gdLst/>
              <a:ahLst/>
              <a:cxnLst/>
              <a:rect l="l" t="t" r="r" b="b"/>
              <a:pathLst>
                <a:path w="10928" h="23215" extrusionOk="0">
                  <a:moveTo>
                    <a:pt x="10928" y="0"/>
                  </a:moveTo>
                  <a:cubicBezTo>
                    <a:pt x="8679" y="38"/>
                    <a:pt x="6494" y="261"/>
                    <a:pt x="4395" y="647"/>
                  </a:cubicBezTo>
                  <a:lnTo>
                    <a:pt x="4395" y="648"/>
                  </a:lnTo>
                  <a:cubicBezTo>
                    <a:pt x="3153" y="875"/>
                    <a:pt x="1943" y="1159"/>
                    <a:pt x="769" y="1499"/>
                  </a:cubicBezTo>
                  <a:cubicBezTo>
                    <a:pt x="691" y="1522"/>
                    <a:pt x="612" y="1544"/>
                    <a:pt x="535" y="1567"/>
                  </a:cubicBezTo>
                  <a:cubicBezTo>
                    <a:pt x="501" y="1576"/>
                    <a:pt x="469" y="1588"/>
                    <a:pt x="436" y="1596"/>
                  </a:cubicBezTo>
                  <a:cubicBezTo>
                    <a:pt x="404" y="1606"/>
                    <a:pt x="370" y="1617"/>
                    <a:pt x="338" y="1625"/>
                  </a:cubicBezTo>
                  <a:cubicBezTo>
                    <a:pt x="303" y="1637"/>
                    <a:pt x="270" y="1646"/>
                    <a:pt x="238" y="1657"/>
                  </a:cubicBezTo>
                  <a:cubicBezTo>
                    <a:pt x="159" y="1681"/>
                    <a:pt x="79" y="1704"/>
                    <a:pt x="1" y="1730"/>
                  </a:cubicBezTo>
                  <a:lnTo>
                    <a:pt x="10928" y="23215"/>
                  </a:lnTo>
                  <a:lnTo>
                    <a:pt x="10928" y="0"/>
                  </a:lnTo>
                  <a:close/>
                </a:path>
              </a:pathLst>
            </a:custGeom>
            <a:solidFill>
              <a:srgbClr val="264C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Google Shape;649;p21">
            <a:extLst>
              <a:ext uri="{FF2B5EF4-FFF2-40B4-BE49-F238E27FC236}">
                <a16:creationId xmlns:a16="http://schemas.microsoft.com/office/drawing/2014/main" id="{5DE298D1-4716-448E-8E3A-24178EDDEAB9}"/>
              </a:ext>
            </a:extLst>
          </p:cNvPr>
          <p:cNvSpPr/>
          <p:nvPr/>
        </p:nvSpPr>
        <p:spPr>
          <a:xfrm rot="16200000">
            <a:off x="6098168" y="2118586"/>
            <a:ext cx="900628" cy="201172"/>
          </a:xfrm>
          <a:custGeom>
            <a:avLst/>
            <a:gdLst/>
            <a:ahLst/>
            <a:cxnLst/>
            <a:rect l="l" t="t" r="r" b="b"/>
            <a:pathLst>
              <a:path w="32762" h="7318" extrusionOk="0">
                <a:moveTo>
                  <a:pt x="0" y="1"/>
                </a:moveTo>
                <a:lnTo>
                  <a:pt x="0" y="7318"/>
                </a:lnTo>
                <a:lnTo>
                  <a:pt x="32762" y="7318"/>
                </a:lnTo>
                <a:lnTo>
                  <a:pt x="32762" y="1"/>
                </a:lnTo>
                <a:close/>
              </a:path>
            </a:pathLst>
          </a:custGeom>
          <a:solidFill>
            <a:srgbClr val="264CDF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Google Shape;650;p21">
            <a:extLst>
              <a:ext uri="{FF2B5EF4-FFF2-40B4-BE49-F238E27FC236}">
                <a16:creationId xmlns:a16="http://schemas.microsoft.com/office/drawing/2014/main" id="{38E6500E-FC3C-40A8-9750-D05310187945}"/>
              </a:ext>
            </a:extLst>
          </p:cNvPr>
          <p:cNvCxnSpPr/>
          <p:nvPr/>
        </p:nvCxnSpPr>
        <p:spPr>
          <a:xfrm>
            <a:off x="6646371" y="2244434"/>
            <a:ext cx="3387600" cy="0"/>
          </a:xfrm>
          <a:prstGeom prst="straightConnector1">
            <a:avLst/>
          </a:prstGeom>
          <a:noFill/>
          <a:ln w="28575" cap="flat" cmpd="sng">
            <a:solidFill>
              <a:srgbClr val="4C32D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" name="Google Shape;651;p21">
            <a:extLst>
              <a:ext uri="{FF2B5EF4-FFF2-40B4-BE49-F238E27FC236}">
                <a16:creationId xmlns:a16="http://schemas.microsoft.com/office/drawing/2014/main" id="{AC009A75-75D7-494C-AA70-467500BA76A6}"/>
              </a:ext>
            </a:extLst>
          </p:cNvPr>
          <p:cNvCxnSpPr/>
          <p:nvPr/>
        </p:nvCxnSpPr>
        <p:spPr>
          <a:xfrm>
            <a:off x="6646371" y="3297368"/>
            <a:ext cx="2940800" cy="0"/>
          </a:xfrm>
          <a:prstGeom prst="straightConnector1">
            <a:avLst/>
          </a:prstGeom>
          <a:noFill/>
          <a:ln w="28575" cap="flat" cmpd="sng">
            <a:solidFill>
              <a:srgbClr val="4C32D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" name="Google Shape;652;p21">
            <a:extLst>
              <a:ext uri="{FF2B5EF4-FFF2-40B4-BE49-F238E27FC236}">
                <a16:creationId xmlns:a16="http://schemas.microsoft.com/office/drawing/2014/main" id="{A909B37A-2E03-4D9B-B619-78FA150637C2}"/>
              </a:ext>
            </a:extLst>
          </p:cNvPr>
          <p:cNvCxnSpPr/>
          <p:nvPr/>
        </p:nvCxnSpPr>
        <p:spPr>
          <a:xfrm>
            <a:off x="6663583" y="5444835"/>
            <a:ext cx="1410000" cy="0"/>
          </a:xfrm>
          <a:prstGeom prst="straightConnector1">
            <a:avLst/>
          </a:prstGeom>
          <a:noFill/>
          <a:ln w="28575" cap="flat" cmpd="sng">
            <a:solidFill>
              <a:srgbClr val="4C32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A9AC91-5CC1-43E9-89E4-192AE1F57931}"/>
              </a:ext>
            </a:extLst>
          </p:cNvPr>
          <p:cNvSpPr txBox="1"/>
          <p:nvPr/>
        </p:nvSpPr>
        <p:spPr>
          <a:xfrm>
            <a:off x="1405630" y="1998573"/>
            <a:ext cx="453425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3F704AE-12E8-4E1C-8748-44243C888D61}"/>
              </a:ext>
            </a:extLst>
          </p:cNvPr>
          <p:cNvSpPr txBox="1"/>
          <p:nvPr/>
        </p:nvSpPr>
        <p:spPr>
          <a:xfrm>
            <a:off x="1468951" y="3071145"/>
            <a:ext cx="453425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CD7244-B511-4F35-928A-C761155CEE28}"/>
              </a:ext>
            </a:extLst>
          </p:cNvPr>
          <p:cNvSpPr txBox="1"/>
          <p:nvPr/>
        </p:nvSpPr>
        <p:spPr>
          <a:xfrm>
            <a:off x="1468951" y="4174573"/>
            <a:ext cx="453425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976ECC1-058E-4F82-BC94-1089ED10E61A}"/>
              </a:ext>
            </a:extLst>
          </p:cNvPr>
          <p:cNvSpPr txBox="1"/>
          <p:nvPr/>
        </p:nvSpPr>
        <p:spPr>
          <a:xfrm>
            <a:off x="1468951" y="5199037"/>
            <a:ext cx="453425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8ED6311-9FBE-462E-9C69-BFC8B820F016}"/>
              </a:ext>
            </a:extLst>
          </p:cNvPr>
          <p:cNvGrpSpPr/>
          <p:nvPr/>
        </p:nvGrpSpPr>
        <p:grpSpPr>
          <a:xfrm>
            <a:off x="1114871" y="773479"/>
            <a:ext cx="3465888" cy="656039"/>
            <a:chOff x="963832" y="1906354"/>
            <a:chExt cx="4126328" cy="781050"/>
          </a:xfrm>
        </p:grpSpPr>
        <p:sp>
          <p:nvSpPr>
            <p:cNvPr id="32" name="Rounded Rectangle 23">
              <a:extLst>
                <a:ext uri="{FF2B5EF4-FFF2-40B4-BE49-F238E27FC236}">
                  <a16:creationId xmlns:a16="http://schemas.microsoft.com/office/drawing/2014/main" id="{B519DC08-DD55-44BC-9C42-AA6FFC6DD3AD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079DA7A5-B8B9-45BE-9A05-9A871B70DA17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44EA6F3-4680-4F09-AD5A-0A10605F5E64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iS1îḋe">
            <a:extLst>
              <a:ext uri="{FF2B5EF4-FFF2-40B4-BE49-F238E27FC236}">
                <a16:creationId xmlns:a16="http://schemas.microsoft.com/office/drawing/2014/main" id="{68992376-0B38-4D9A-87AA-D12A6C0B614D}"/>
              </a:ext>
            </a:extLst>
          </p:cNvPr>
          <p:cNvSpPr/>
          <p:nvPr/>
        </p:nvSpPr>
        <p:spPr bwMode="auto">
          <a:xfrm>
            <a:off x="1309950" y="976403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68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30"/>
          <p:cNvSpPr/>
          <p:nvPr/>
        </p:nvSpPr>
        <p:spPr>
          <a:xfrm>
            <a:off x="5644900" y="1796400"/>
            <a:ext cx="2628000" cy="2628000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55" name="Google Shape;1555;p30"/>
          <p:cNvSpPr/>
          <p:nvPr/>
        </p:nvSpPr>
        <p:spPr>
          <a:xfrm>
            <a:off x="3906500" y="1796400"/>
            <a:ext cx="2628000" cy="2628000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56" name="Google Shape;1556;p30"/>
          <p:cNvSpPr/>
          <p:nvPr/>
        </p:nvSpPr>
        <p:spPr>
          <a:xfrm>
            <a:off x="5656903" y="2130681"/>
            <a:ext cx="877521" cy="1959548"/>
          </a:xfrm>
          <a:custGeom>
            <a:avLst/>
            <a:gdLst/>
            <a:ahLst/>
            <a:cxnLst/>
            <a:rect l="l" t="t" r="r" b="b"/>
            <a:pathLst>
              <a:path w="9011" h="20122" extrusionOk="0">
                <a:moveTo>
                  <a:pt x="4506" y="0"/>
                </a:moveTo>
                <a:cubicBezTo>
                  <a:pt x="1742" y="2471"/>
                  <a:pt x="1" y="6063"/>
                  <a:pt x="1" y="10061"/>
                </a:cubicBezTo>
                <a:cubicBezTo>
                  <a:pt x="1" y="14060"/>
                  <a:pt x="1742" y="17651"/>
                  <a:pt x="4506" y="20122"/>
                </a:cubicBezTo>
                <a:cubicBezTo>
                  <a:pt x="7270" y="17651"/>
                  <a:pt x="9011" y="14060"/>
                  <a:pt x="9011" y="10061"/>
                </a:cubicBezTo>
                <a:cubicBezTo>
                  <a:pt x="9011" y="6063"/>
                  <a:pt x="7270" y="2471"/>
                  <a:pt x="4506" y="0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58" name="Google Shape;1558;p30"/>
          <p:cNvCxnSpPr>
            <a:cxnSpLocks/>
            <a:endCxn id="1555" idx="1"/>
          </p:cNvCxnSpPr>
          <p:nvPr/>
        </p:nvCxnSpPr>
        <p:spPr>
          <a:xfrm>
            <a:off x="2770200" y="1673417"/>
            <a:ext cx="1521200" cy="508000"/>
          </a:xfrm>
          <a:prstGeom prst="bentConnector2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2" name="Google Shape;1562;p30"/>
          <p:cNvCxnSpPr>
            <a:cxnSpLocks/>
            <a:endCxn id="1554" idx="7"/>
          </p:cNvCxnSpPr>
          <p:nvPr/>
        </p:nvCxnSpPr>
        <p:spPr>
          <a:xfrm flipH="1">
            <a:off x="7887851" y="1673434"/>
            <a:ext cx="1581200" cy="508000"/>
          </a:xfrm>
          <a:prstGeom prst="bentConnector2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6" name="Google Shape;1566;p30"/>
          <p:cNvCxnSpPr>
            <a:cxnSpLocks/>
            <a:endCxn id="1554" idx="6"/>
          </p:cNvCxnSpPr>
          <p:nvPr/>
        </p:nvCxnSpPr>
        <p:spPr>
          <a:xfrm flipH="1">
            <a:off x="8273051" y="3092400"/>
            <a:ext cx="1196000" cy="18000"/>
          </a:xfrm>
          <a:prstGeom prst="straightConnector1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0" name="Google Shape;1570;p30"/>
          <p:cNvCxnSpPr>
            <a:cxnSpLocks/>
            <a:endCxn id="1555" idx="2"/>
          </p:cNvCxnSpPr>
          <p:nvPr/>
        </p:nvCxnSpPr>
        <p:spPr>
          <a:xfrm>
            <a:off x="2770200" y="3092384"/>
            <a:ext cx="1136400" cy="18000"/>
          </a:xfrm>
          <a:prstGeom prst="straightConnector1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4" name="Google Shape;1574;p30"/>
          <p:cNvCxnSpPr>
            <a:cxnSpLocks/>
          </p:cNvCxnSpPr>
          <p:nvPr/>
        </p:nvCxnSpPr>
        <p:spPr>
          <a:xfrm rot="10800000" flipH="1">
            <a:off x="2770200" y="3640300"/>
            <a:ext cx="1268800" cy="92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8" name="Google Shape;1578;p30"/>
          <p:cNvCxnSpPr>
            <a:cxnSpLocks/>
          </p:cNvCxnSpPr>
          <p:nvPr/>
        </p:nvCxnSpPr>
        <p:spPr>
          <a:xfrm rot="10800000">
            <a:off x="8156251" y="3637100"/>
            <a:ext cx="1312800" cy="940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4" name="Google Shape;1584;p30"/>
          <p:cNvCxnSpPr>
            <a:cxnSpLocks/>
          </p:cNvCxnSpPr>
          <p:nvPr/>
        </p:nvCxnSpPr>
        <p:spPr>
          <a:xfrm rot="10800000" flipH="1">
            <a:off x="5346417" y="3004834"/>
            <a:ext cx="749600" cy="2224400"/>
          </a:xfrm>
          <a:prstGeom prst="bentConnector2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8" name="Google Shape;1588;p30"/>
          <p:cNvCxnSpPr>
            <a:cxnSpLocks/>
          </p:cNvCxnSpPr>
          <p:nvPr/>
        </p:nvCxnSpPr>
        <p:spPr>
          <a:xfrm rot="10800000">
            <a:off x="6212351" y="3004834"/>
            <a:ext cx="749600" cy="2224400"/>
          </a:xfrm>
          <a:prstGeom prst="bentConnector2">
            <a:avLst/>
          </a:prstGeom>
          <a:noFill/>
          <a:ln w="9525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67D890-CC54-4ECD-B6F7-9AC1333FA8B6}"/>
              </a:ext>
            </a:extLst>
          </p:cNvPr>
          <p:cNvSpPr txBox="1"/>
          <p:nvPr/>
        </p:nvSpPr>
        <p:spPr>
          <a:xfrm>
            <a:off x="324762" y="1317224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184636-E9D7-483D-A202-4FA411DCD837}"/>
              </a:ext>
            </a:extLst>
          </p:cNvPr>
          <p:cNvSpPr txBox="1"/>
          <p:nvPr/>
        </p:nvSpPr>
        <p:spPr>
          <a:xfrm>
            <a:off x="447678" y="2812751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01619F-C6BF-473F-BE91-E2AC73752232}"/>
              </a:ext>
            </a:extLst>
          </p:cNvPr>
          <p:cNvSpPr txBox="1"/>
          <p:nvPr/>
        </p:nvSpPr>
        <p:spPr>
          <a:xfrm>
            <a:off x="2945138" y="4975609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DA10BD6-CD4A-4F6F-9EB4-7E736F23EDA3}"/>
              </a:ext>
            </a:extLst>
          </p:cNvPr>
          <p:cNvSpPr txBox="1"/>
          <p:nvPr/>
        </p:nvSpPr>
        <p:spPr>
          <a:xfrm>
            <a:off x="9626251" y="1324604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807E3EF-4A41-4E1B-886B-372239C3F7F8}"/>
              </a:ext>
            </a:extLst>
          </p:cNvPr>
          <p:cNvSpPr txBox="1"/>
          <p:nvPr/>
        </p:nvSpPr>
        <p:spPr>
          <a:xfrm>
            <a:off x="9626250" y="2748682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040EFF-F322-43B5-838F-2E73E934F9E2}"/>
              </a:ext>
            </a:extLst>
          </p:cNvPr>
          <p:cNvSpPr txBox="1"/>
          <p:nvPr/>
        </p:nvSpPr>
        <p:spPr>
          <a:xfrm>
            <a:off x="9626250" y="4130391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693767-0437-4A96-BA7C-6ED491FE2D2B}"/>
              </a:ext>
            </a:extLst>
          </p:cNvPr>
          <p:cNvSpPr txBox="1"/>
          <p:nvPr/>
        </p:nvSpPr>
        <p:spPr>
          <a:xfrm>
            <a:off x="7246064" y="4975609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182EE1-E994-4D1A-997D-6B7AE651608A}"/>
              </a:ext>
            </a:extLst>
          </p:cNvPr>
          <p:cNvSpPr txBox="1"/>
          <p:nvPr/>
        </p:nvSpPr>
        <p:spPr>
          <a:xfrm>
            <a:off x="397970" y="4234368"/>
            <a:ext cx="222298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8128E5-F60B-4A9A-840F-C875793B91FD}"/>
              </a:ext>
            </a:extLst>
          </p:cNvPr>
          <p:cNvGrpSpPr/>
          <p:nvPr/>
        </p:nvGrpSpPr>
        <p:grpSpPr>
          <a:xfrm>
            <a:off x="440612" y="318195"/>
            <a:ext cx="3465888" cy="656039"/>
            <a:chOff x="1471872" y="660365"/>
            <a:chExt cx="3465888" cy="65603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239AFB2-199D-45B1-9358-5C1545B333D3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344F2BC9-89C5-40D7-903C-61BFF6A6C37D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67C39B-A3D1-4056-A08A-7AB83E5C52B7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902F0D8-A7CC-41B8-B648-DDA926E416B2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iS1îḋe">
              <a:extLst>
                <a:ext uri="{FF2B5EF4-FFF2-40B4-BE49-F238E27FC236}">
                  <a16:creationId xmlns:a16="http://schemas.microsoft.com/office/drawing/2014/main" id="{F13D1D73-7C65-4B90-ACC4-248B188773FC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Google Shape;575;p23">
            <a:extLst>
              <a:ext uri="{FF2B5EF4-FFF2-40B4-BE49-F238E27FC236}">
                <a16:creationId xmlns:a16="http://schemas.microsoft.com/office/drawing/2014/main" id="{D24EB0DD-B1F8-4863-BBD2-C38736062220}"/>
              </a:ext>
            </a:extLst>
          </p:cNvPr>
          <p:cNvSpPr/>
          <p:nvPr/>
        </p:nvSpPr>
        <p:spPr>
          <a:xfrm>
            <a:off x="4630769" y="2580144"/>
            <a:ext cx="807419" cy="907056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656851-C413-4DEC-A55A-EDBC7F194D48}"/>
              </a:ext>
            </a:extLst>
          </p:cNvPr>
          <p:cNvGrpSpPr/>
          <p:nvPr/>
        </p:nvGrpSpPr>
        <p:grpSpPr>
          <a:xfrm>
            <a:off x="6780718" y="2812751"/>
            <a:ext cx="890082" cy="674449"/>
            <a:chOff x="6944336" y="3019453"/>
            <a:chExt cx="522900" cy="396221"/>
          </a:xfrm>
        </p:grpSpPr>
        <p:sp>
          <p:nvSpPr>
            <p:cNvPr id="28" name="Google Shape;578;p23">
              <a:extLst>
                <a:ext uri="{FF2B5EF4-FFF2-40B4-BE49-F238E27FC236}">
                  <a16:creationId xmlns:a16="http://schemas.microsoft.com/office/drawing/2014/main" id="{62FDFD98-64D5-4D7F-84D6-7DAE65EC8F65}"/>
                </a:ext>
              </a:extLst>
            </p:cNvPr>
            <p:cNvSpPr/>
            <p:nvPr/>
          </p:nvSpPr>
          <p:spPr>
            <a:xfrm>
              <a:off x="7084097" y="3230128"/>
              <a:ext cx="243033" cy="101552"/>
            </a:xfrm>
            <a:custGeom>
              <a:avLst/>
              <a:gdLst/>
              <a:ahLst/>
              <a:cxnLst/>
              <a:rect l="l" t="t" r="r" b="b"/>
              <a:pathLst>
                <a:path w="706" h="295" extrusionOk="0">
                  <a:moveTo>
                    <a:pt x="353" y="0"/>
                  </a:moveTo>
                  <a:cubicBezTo>
                    <a:pt x="231" y="0"/>
                    <a:pt x="118" y="49"/>
                    <a:pt x="35" y="142"/>
                  </a:cubicBezTo>
                  <a:cubicBezTo>
                    <a:pt x="1" y="177"/>
                    <a:pt x="6" y="235"/>
                    <a:pt x="40" y="270"/>
                  </a:cubicBezTo>
                  <a:cubicBezTo>
                    <a:pt x="58" y="286"/>
                    <a:pt x="81" y="293"/>
                    <a:pt x="103" y="293"/>
                  </a:cubicBezTo>
                  <a:cubicBezTo>
                    <a:pt x="128" y="293"/>
                    <a:pt x="154" y="283"/>
                    <a:pt x="172" y="265"/>
                  </a:cubicBezTo>
                  <a:cubicBezTo>
                    <a:pt x="216" y="211"/>
                    <a:pt x="285" y="181"/>
                    <a:pt x="353" y="181"/>
                  </a:cubicBezTo>
                  <a:cubicBezTo>
                    <a:pt x="422" y="181"/>
                    <a:pt x="490" y="211"/>
                    <a:pt x="535" y="265"/>
                  </a:cubicBezTo>
                  <a:cubicBezTo>
                    <a:pt x="554" y="284"/>
                    <a:pt x="579" y="294"/>
                    <a:pt x="603" y="294"/>
                  </a:cubicBezTo>
                  <a:cubicBezTo>
                    <a:pt x="623" y="294"/>
                    <a:pt x="647" y="284"/>
                    <a:pt x="662" y="270"/>
                  </a:cubicBezTo>
                  <a:cubicBezTo>
                    <a:pt x="701" y="235"/>
                    <a:pt x="706" y="177"/>
                    <a:pt x="672" y="142"/>
                  </a:cubicBezTo>
                  <a:cubicBezTo>
                    <a:pt x="588" y="49"/>
                    <a:pt x="476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Google Shape;579;p23">
              <a:extLst>
                <a:ext uri="{FF2B5EF4-FFF2-40B4-BE49-F238E27FC236}">
                  <a16:creationId xmlns:a16="http://schemas.microsoft.com/office/drawing/2014/main" id="{811EBCF8-7C31-49C2-AE5F-CB59FA938FAA}"/>
                </a:ext>
              </a:extLst>
            </p:cNvPr>
            <p:cNvSpPr/>
            <p:nvPr/>
          </p:nvSpPr>
          <p:spPr>
            <a:xfrm>
              <a:off x="7014905" y="3123757"/>
              <a:ext cx="381417" cy="128747"/>
            </a:xfrm>
            <a:custGeom>
              <a:avLst/>
              <a:gdLst/>
              <a:ahLst/>
              <a:cxnLst/>
              <a:rect l="l" t="t" r="r" b="b"/>
              <a:pathLst>
                <a:path w="1108" h="374" extrusionOk="0">
                  <a:moveTo>
                    <a:pt x="554" y="1"/>
                  </a:moveTo>
                  <a:cubicBezTo>
                    <a:pt x="358" y="1"/>
                    <a:pt x="172" y="79"/>
                    <a:pt x="35" y="216"/>
                  </a:cubicBezTo>
                  <a:cubicBezTo>
                    <a:pt x="1" y="250"/>
                    <a:pt x="1" y="309"/>
                    <a:pt x="35" y="344"/>
                  </a:cubicBezTo>
                  <a:cubicBezTo>
                    <a:pt x="53" y="364"/>
                    <a:pt x="77" y="374"/>
                    <a:pt x="102" y="374"/>
                  </a:cubicBezTo>
                  <a:cubicBezTo>
                    <a:pt x="125" y="374"/>
                    <a:pt x="149" y="365"/>
                    <a:pt x="167" y="348"/>
                  </a:cubicBezTo>
                  <a:cubicBezTo>
                    <a:pt x="270" y="241"/>
                    <a:pt x="407" y="187"/>
                    <a:pt x="554" y="187"/>
                  </a:cubicBezTo>
                  <a:cubicBezTo>
                    <a:pt x="701" y="187"/>
                    <a:pt x="838" y="246"/>
                    <a:pt x="941" y="348"/>
                  </a:cubicBezTo>
                  <a:cubicBezTo>
                    <a:pt x="961" y="363"/>
                    <a:pt x="985" y="373"/>
                    <a:pt x="1005" y="373"/>
                  </a:cubicBezTo>
                  <a:cubicBezTo>
                    <a:pt x="1029" y="373"/>
                    <a:pt x="1054" y="363"/>
                    <a:pt x="1073" y="348"/>
                  </a:cubicBezTo>
                  <a:cubicBezTo>
                    <a:pt x="1108" y="309"/>
                    <a:pt x="1108" y="250"/>
                    <a:pt x="1073" y="216"/>
                  </a:cubicBezTo>
                  <a:cubicBezTo>
                    <a:pt x="931" y="79"/>
                    <a:pt x="75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580;p23">
              <a:extLst>
                <a:ext uri="{FF2B5EF4-FFF2-40B4-BE49-F238E27FC236}">
                  <a16:creationId xmlns:a16="http://schemas.microsoft.com/office/drawing/2014/main" id="{3AA3CB8A-8314-48B3-A7F0-4B5992175F2B}"/>
                </a:ext>
              </a:extLst>
            </p:cNvPr>
            <p:cNvSpPr/>
            <p:nvPr/>
          </p:nvSpPr>
          <p:spPr>
            <a:xfrm>
              <a:off x="6944336" y="3019453"/>
              <a:ext cx="522900" cy="153877"/>
            </a:xfrm>
            <a:custGeom>
              <a:avLst/>
              <a:gdLst/>
              <a:ahLst/>
              <a:cxnLst/>
              <a:rect l="l" t="t" r="r" b="b"/>
              <a:pathLst>
                <a:path w="1519" h="447" extrusionOk="0">
                  <a:moveTo>
                    <a:pt x="759" y="0"/>
                  </a:moveTo>
                  <a:cubicBezTo>
                    <a:pt x="490" y="0"/>
                    <a:pt x="230" y="103"/>
                    <a:pt x="39" y="289"/>
                  </a:cubicBezTo>
                  <a:cubicBezTo>
                    <a:pt x="0" y="323"/>
                    <a:pt x="0" y="382"/>
                    <a:pt x="35" y="416"/>
                  </a:cubicBezTo>
                  <a:cubicBezTo>
                    <a:pt x="52" y="437"/>
                    <a:pt x="77" y="446"/>
                    <a:pt x="101" y="446"/>
                  </a:cubicBezTo>
                  <a:cubicBezTo>
                    <a:pt x="124" y="446"/>
                    <a:pt x="148" y="438"/>
                    <a:pt x="167" y="421"/>
                  </a:cubicBezTo>
                  <a:cubicBezTo>
                    <a:pt x="323" y="269"/>
                    <a:pt x="534" y="181"/>
                    <a:pt x="759" y="181"/>
                  </a:cubicBezTo>
                  <a:cubicBezTo>
                    <a:pt x="980" y="181"/>
                    <a:pt x="1190" y="269"/>
                    <a:pt x="1352" y="421"/>
                  </a:cubicBezTo>
                  <a:cubicBezTo>
                    <a:pt x="1372" y="441"/>
                    <a:pt x="1391" y="446"/>
                    <a:pt x="1416" y="446"/>
                  </a:cubicBezTo>
                  <a:cubicBezTo>
                    <a:pt x="1440" y="446"/>
                    <a:pt x="1465" y="436"/>
                    <a:pt x="1484" y="416"/>
                  </a:cubicBezTo>
                  <a:cubicBezTo>
                    <a:pt x="1518" y="382"/>
                    <a:pt x="1514" y="323"/>
                    <a:pt x="1479" y="289"/>
                  </a:cubicBezTo>
                  <a:cubicBezTo>
                    <a:pt x="1283" y="103"/>
                    <a:pt x="102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Google Shape;581;p23">
              <a:extLst>
                <a:ext uri="{FF2B5EF4-FFF2-40B4-BE49-F238E27FC236}">
                  <a16:creationId xmlns:a16="http://schemas.microsoft.com/office/drawing/2014/main" id="{82E29F61-E9AE-493B-AC9C-566C61365ED0}"/>
                </a:ext>
              </a:extLst>
            </p:cNvPr>
            <p:cNvSpPr/>
            <p:nvPr/>
          </p:nvSpPr>
          <p:spPr>
            <a:xfrm>
              <a:off x="7166716" y="3339597"/>
              <a:ext cx="77799" cy="76077"/>
            </a:xfrm>
            <a:custGeom>
              <a:avLst/>
              <a:gdLst/>
              <a:ahLst/>
              <a:cxnLst/>
              <a:rect l="l" t="t" r="r" b="b"/>
              <a:pathLst>
                <a:path w="226" h="221" extrusionOk="0">
                  <a:moveTo>
                    <a:pt x="113" y="1"/>
                  </a:moveTo>
                  <a:cubicBezTo>
                    <a:pt x="50" y="1"/>
                    <a:pt x="1" y="50"/>
                    <a:pt x="1" y="108"/>
                  </a:cubicBezTo>
                  <a:cubicBezTo>
                    <a:pt x="1" y="172"/>
                    <a:pt x="50" y="221"/>
                    <a:pt x="113" y="221"/>
                  </a:cubicBezTo>
                  <a:cubicBezTo>
                    <a:pt x="172" y="221"/>
                    <a:pt x="226" y="172"/>
                    <a:pt x="226" y="108"/>
                  </a:cubicBezTo>
                  <a:cubicBezTo>
                    <a:pt x="226" y="50"/>
                    <a:pt x="17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64CDF"/>
                </a:solidFill>
                <a:cs typeface="+mn-ea"/>
                <a:sym typeface="+mn-lt"/>
              </a:rPr>
              <a:t>Part four</a:t>
            </a:r>
            <a:endParaRPr lang="zh-CN" altLang="en-US" sz="60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/Add title text/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CA9D62-48A1-455E-ACCD-D0265FC87EA5}"/>
              </a:ext>
            </a:extLst>
          </p:cNvPr>
          <p:cNvSpPr txBox="1"/>
          <p:nvPr/>
        </p:nvSpPr>
        <p:spPr>
          <a:xfrm>
            <a:off x="6643590" y="4272302"/>
            <a:ext cx="3509950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E93A52-757A-4F3D-B597-593C911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raphic 2774">
            <a:extLst>
              <a:ext uri="{FF2B5EF4-FFF2-40B4-BE49-F238E27FC236}">
                <a16:creationId xmlns:a16="http://schemas.microsoft.com/office/drawing/2014/main" id="{910CC1B0-4D37-4B9D-8B3A-5BE8F1D8ADD2}"/>
              </a:ext>
            </a:extLst>
          </p:cNvPr>
          <p:cNvSpPr/>
          <p:nvPr/>
        </p:nvSpPr>
        <p:spPr>
          <a:xfrm flipH="1">
            <a:off x="3319843" y="837353"/>
            <a:ext cx="4097209" cy="5012074"/>
          </a:xfrm>
          <a:custGeom>
            <a:avLst/>
            <a:gdLst>
              <a:gd name="connsiteX0" fmla="*/ 0 w 7258050"/>
              <a:gd name="connsiteY0" fmla="*/ 4352925 h 4343400"/>
              <a:gd name="connsiteX1" fmla="*/ 2524125 w 7258050"/>
              <a:gd name="connsiteY1" fmla="*/ 3067050 h 4343400"/>
              <a:gd name="connsiteX2" fmla="*/ 3933825 w 7258050"/>
              <a:gd name="connsiteY2" fmla="*/ 2286000 h 4343400"/>
              <a:gd name="connsiteX3" fmla="*/ 4343400 w 7258050"/>
              <a:gd name="connsiteY3" fmla="*/ 2381250 h 4343400"/>
              <a:gd name="connsiteX4" fmla="*/ 4905375 w 7258050"/>
              <a:gd name="connsiteY4" fmla="*/ 2028825 h 4343400"/>
              <a:gd name="connsiteX5" fmla="*/ 5657850 w 7258050"/>
              <a:gd name="connsiteY5" fmla="*/ 1343025 h 4343400"/>
              <a:gd name="connsiteX6" fmla="*/ 6010275 w 7258050"/>
              <a:gd name="connsiteY6" fmla="*/ 1409700 h 4343400"/>
              <a:gd name="connsiteX7" fmla="*/ 7258050 w 7258050"/>
              <a:gd name="connsiteY7" fmla="*/ 0 h 4343400"/>
              <a:gd name="connsiteX0" fmla="*/ 0 w 7632944"/>
              <a:gd name="connsiteY0" fmla="*/ 4531153 h 4531153"/>
              <a:gd name="connsiteX1" fmla="*/ 2899019 w 7632944"/>
              <a:gd name="connsiteY1" fmla="*/ 3067050 h 4531153"/>
              <a:gd name="connsiteX2" fmla="*/ 4308719 w 7632944"/>
              <a:gd name="connsiteY2" fmla="*/ 2286000 h 4531153"/>
              <a:gd name="connsiteX3" fmla="*/ 4718294 w 7632944"/>
              <a:gd name="connsiteY3" fmla="*/ 2381250 h 4531153"/>
              <a:gd name="connsiteX4" fmla="*/ 5280269 w 7632944"/>
              <a:gd name="connsiteY4" fmla="*/ 2028825 h 4531153"/>
              <a:gd name="connsiteX5" fmla="*/ 6032744 w 7632944"/>
              <a:gd name="connsiteY5" fmla="*/ 1343025 h 4531153"/>
              <a:gd name="connsiteX6" fmla="*/ 6385169 w 7632944"/>
              <a:gd name="connsiteY6" fmla="*/ 1409700 h 4531153"/>
              <a:gd name="connsiteX7" fmla="*/ 7632944 w 7632944"/>
              <a:gd name="connsiteY7" fmla="*/ 0 h 4531153"/>
              <a:gd name="connsiteX0" fmla="*/ 0 w 5502400"/>
              <a:gd name="connsiteY0" fmla="*/ 4730159 h 4730159"/>
              <a:gd name="connsiteX1" fmla="*/ 768475 w 5502400"/>
              <a:gd name="connsiteY1" fmla="*/ 3067050 h 4730159"/>
              <a:gd name="connsiteX2" fmla="*/ 2178175 w 5502400"/>
              <a:gd name="connsiteY2" fmla="*/ 2286000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178175 w 5502400"/>
              <a:gd name="connsiteY2" fmla="*/ 2286000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149725 w 5502400"/>
              <a:gd name="connsiteY4" fmla="*/ 202882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3902200 w 5502400"/>
              <a:gd name="connsiteY5" fmla="*/ 1343025 h 4730159"/>
              <a:gd name="connsiteX6" fmla="*/ 4254625 w 5502400"/>
              <a:gd name="connsiteY6" fmla="*/ 1409700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3902200 w 5502400"/>
              <a:gd name="connsiteY5" fmla="*/ 1343025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512620 w 5502400"/>
              <a:gd name="connsiteY4" fmla="*/ 21575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2587750 w 5502400"/>
              <a:gd name="connsiteY3" fmla="*/ 2381250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505951 w 5502400"/>
              <a:gd name="connsiteY2" fmla="*/ 2625482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1306965 w 5502400"/>
              <a:gd name="connsiteY1" fmla="*/ 3945022 h 4730159"/>
              <a:gd name="connsiteX2" fmla="*/ 2974203 w 5502400"/>
              <a:gd name="connsiteY2" fmla="*/ 3046908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502400"/>
              <a:gd name="connsiteY0" fmla="*/ 4730159 h 4730159"/>
              <a:gd name="connsiteX1" fmla="*/ 2196643 w 5502400"/>
              <a:gd name="connsiteY1" fmla="*/ 4003554 h 4730159"/>
              <a:gd name="connsiteX2" fmla="*/ 2974203 w 5502400"/>
              <a:gd name="connsiteY2" fmla="*/ 3046908 h 4730159"/>
              <a:gd name="connsiteX3" fmla="*/ 3184771 w 5502400"/>
              <a:gd name="connsiteY3" fmla="*/ 2568551 h 4730159"/>
              <a:gd name="connsiteX4" fmla="*/ 3617977 w 5502400"/>
              <a:gd name="connsiteY4" fmla="*/ 2344895 h 4730159"/>
              <a:gd name="connsiteX5" fmla="*/ 4335333 w 5502400"/>
              <a:gd name="connsiteY5" fmla="*/ 886480 h 4730159"/>
              <a:gd name="connsiteX6" fmla="*/ 4816527 w 5502400"/>
              <a:gd name="connsiteY6" fmla="*/ 882918 h 4730159"/>
              <a:gd name="connsiteX7" fmla="*/ 5502400 w 5502400"/>
              <a:gd name="connsiteY7" fmla="*/ 0 h 4730159"/>
              <a:gd name="connsiteX0" fmla="*/ 0 w 5291686"/>
              <a:gd name="connsiteY0" fmla="*/ 4823809 h 4823809"/>
              <a:gd name="connsiteX1" fmla="*/ 1985929 w 5291686"/>
              <a:gd name="connsiteY1" fmla="*/ 4003554 h 4823809"/>
              <a:gd name="connsiteX2" fmla="*/ 2763489 w 5291686"/>
              <a:gd name="connsiteY2" fmla="*/ 3046908 h 4823809"/>
              <a:gd name="connsiteX3" fmla="*/ 2974057 w 5291686"/>
              <a:gd name="connsiteY3" fmla="*/ 2568551 h 4823809"/>
              <a:gd name="connsiteX4" fmla="*/ 3407263 w 5291686"/>
              <a:gd name="connsiteY4" fmla="*/ 2344895 h 4823809"/>
              <a:gd name="connsiteX5" fmla="*/ 4124619 w 5291686"/>
              <a:gd name="connsiteY5" fmla="*/ 886480 h 4823809"/>
              <a:gd name="connsiteX6" fmla="*/ 4605813 w 5291686"/>
              <a:gd name="connsiteY6" fmla="*/ 882918 h 4823809"/>
              <a:gd name="connsiteX7" fmla="*/ 5291686 w 5291686"/>
              <a:gd name="connsiteY7" fmla="*/ 0 h 4823809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2974057 w 5198036"/>
              <a:gd name="connsiteY3" fmla="*/ 2556845 h 4812103"/>
              <a:gd name="connsiteX4" fmla="*/ 3407263 w 5198036"/>
              <a:gd name="connsiteY4" fmla="*/ 2333189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2974057 w 5198036"/>
              <a:gd name="connsiteY3" fmla="*/ 2556845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763489 w 5198036"/>
              <a:gd name="connsiteY2" fmla="*/ 3035202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1985929 w 5198036"/>
              <a:gd name="connsiteY1" fmla="*/ 3991848 h 4812103"/>
              <a:gd name="connsiteX2" fmla="*/ 2950789 w 5198036"/>
              <a:gd name="connsiteY2" fmla="*/ 3082027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5198036"/>
              <a:gd name="connsiteY0" fmla="*/ 4812103 h 4812103"/>
              <a:gd name="connsiteX1" fmla="*/ 2220055 w 5198036"/>
              <a:gd name="connsiteY1" fmla="*/ 3968436 h 4812103"/>
              <a:gd name="connsiteX2" fmla="*/ 2950789 w 5198036"/>
              <a:gd name="connsiteY2" fmla="*/ 3082027 h 4812103"/>
              <a:gd name="connsiteX3" fmla="*/ 3126238 w 5198036"/>
              <a:gd name="connsiteY3" fmla="*/ 2369544 h 4812103"/>
              <a:gd name="connsiteX4" fmla="*/ 3711627 w 5198036"/>
              <a:gd name="connsiteY4" fmla="*/ 2169301 h 4812103"/>
              <a:gd name="connsiteX5" fmla="*/ 4124619 w 5198036"/>
              <a:gd name="connsiteY5" fmla="*/ 874774 h 4812103"/>
              <a:gd name="connsiteX6" fmla="*/ 4605813 w 5198036"/>
              <a:gd name="connsiteY6" fmla="*/ 871212 h 4812103"/>
              <a:gd name="connsiteX7" fmla="*/ 5198036 w 5198036"/>
              <a:gd name="connsiteY7" fmla="*/ 0 h 4812103"/>
              <a:gd name="connsiteX0" fmla="*/ 0 w 4390302"/>
              <a:gd name="connsiteY0" fmla="*/ 4800397 h 4800397"/>
              <a:gd name="connsiteX1" fmla="*/ 1412321 w 4390302"/>
              <a:gd name="connsiteY1" fmla="*/ 3968436 h 4800397"/>
              <a:gd name="connsiteX2" fmla="*/ 2143055 w 4390302"/>
              <a:gd name="connsiteY2" fmla="*/ 3082027 h 4800397"/>
              <a:gd name="connsiteX3" fmla="*/ 2318504 w 4390302"/>
              <a:gd name="connsiteY3" fmla="*/ 2369544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412321 w 4390302"/>
              <a:gd name="connsiteY1" fmla="*/ 3968436 h 4800397"/>
              <a:gd name="connsiteX2" fmla="*/ 2143055 w 4390302"/>
              <a:gd name="connsiteY2" fmla="*/ 3082027 h 4800397"/>
              <a:gd name="connsiteX3" fmla="*/ 2295091 w 4390302"/>
              <a:gd name="connsiteY3" fmla="*/ 221736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084545 w 4390302"/>
              <a:gd name="connsiteY1" fmla="*/ 3710898 h 4800397"/>
              <a:gd name="connsiteX2" fmla="*/ 2143055 w 4390302"/>
              <a:gd name="connsiteY2" fmla="*/ 3082027 h 4800397"/>
              <a:gd name="connsiteX3" fmla="*/ 2295091 w 4390302"/>
              <a:gd name="connsiteY3" fmla="*/ 221736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0 w 4390302"/>
              <a:gd name="connsiteY0" fmla="*/ 4800397 h 4800397"/>
              <a:gd name="connsiteX1" fmla="*/ 1084545 w 4390302"/>
              <a:gd name="connsiteY1" fmla="*/ 3710898 h 4800397"/>
              <a:gd name="connsiteX2" fmla="*/ 2143055 w 4390302"/>
              <a:gd name="connsiteY2" fmla="*/ 3082027 h 4800397"/>
              <a:gd name="connsiteX3" fmla="*/ 2356549 w 4390302"/>
              <a:gd name="connsiteY3" fmla="*/ 2524652 h 4800397"/>
              <a:gd name="connsiteX4" fmla="*/ 2903893 w 4390302"/>
              <a:gd name="connsiteY4" fmla="*/ 2169301 h 4800397"/>
              <a:gd name="connsiteX5" fmla="*/ 3316885 w 4390302"/>
              <a:gd name="connsiteY5" fmla="*/ 874774 h 4800397"/>
              <a:gd name="connsiteX6" fmla="*/ 3798079 w 4390302"/>
              <a:gd name="connsiteY6" fmla="*/ 871212 h 4800397"/>
              <a:gd name="connsiteX7" fmla="*/ 4390302 w 4390302"/>
              <a:gd name="connsiteY7" fmla="*/ 0 h 4800397"/>
              <a:gd name="connsiteX0" fmla="*/ 1213 w 3305757"/>
              <a:gd name="connsiteY0" fmla="*/ 4042415 h 4042415"/>
              <a:gd name="connsiteX1" fmla="*/ 0 w 3305757"/>
              <a:gd name="connsiteY1" fmla="*/ 3710898 h 4042415"/>
              <a:gd name="connsiteX2" fmla="*/ 1058510 w 3305757"/>
              <a:gd name="connsiteY2" fmla="*/ 3082027 h 4042415"/>
              <a:gd name="connsiteX3" fmla="*/ 1272004 w 3305757"/>
              <a:gd name="connsiteY3" fmla="*/ 2524652 h 4042415"/>
              <a:gd name="connsiteX4" fmla="*/ 1819348 w 3305757"/>
              <a:gd name="connsiteY4" fmla="*/ 2169301 h 4042415"/>
              <a:gd name="connsiteX5" fmla="*/ 2232340 w 3305757"/>
              <a:gd name="connsiteY5" fmla="*/ 874774 h 4042415"/>
              <a:gd name="connsiteX6" fmla="*/ 2713534 w 3305757"/>
              <a:gd name="connsiteY6" fmla="*/ 871212 h 4042415"/>
              <a:gd name="connsiteX7" fmla="*/ 3305757 w 3305757"/>
              <a:gd name="connsiteY7" fmla="*/ 0 h 4042415"/>
              <a:gd name="connsiteX0" fmla="*/ 1 w 3304545"/>
              <a:gd name="connsiteY0" fmla="*/ 4042415 h 4042415"/>
              <a:gd name="connsiteX1" fmla="*/ 336807 w 3304545"/>
              <a:gd name="connsiteY1" fmla="*/ 3485552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712322 w 3304545"/>
              <a:gd name="connsiteY6" fmla="*/ 87121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336807 w 3304545"/>
              <a:gd name="connsiteY1" fmla="*/ 3485552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613368 w 3304545"/>
              <a:gd name="connsiteY1" fmla="*/ 3680169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231128 w 3304545"/>
              <a:gd name="connsiteY5" fmla="*/ 874774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  <a:gd name="connsiteX0" fmla="*/ 1 w 3304545"/>
              <a:gd name="connsiteY0" fmla="*/ 4042415 h 4042415"/>
              <a:gd name="connsiteX1" fmla="*/ 613368 w 3304545"/>
              <a:gd name="connsiteY1" fmla="*/ 3680169 h 4042415"/>
              <a:gd name="connsiteX2" fmla="*/ 1057298 w 3304545"/>
              <a:gd name="connsiteY2" fmla="*/ 3082027 h 4042415"/>
              <a:gd name="connsiteX3" fmla="*/ 1270792 w 3304545"/>
              <a:gd name="connsiteY3" fmla="*/ 2524652 h 4042415"/>
              <a:gd name="connsiteX4" fmla="*/ 1818136 w 3304545"/>
              <a:gd name="connsiteY4" fmla="*/ 2169301 h 4042415"/>
              <a:gd name="connsiteX5" fmla="*/ 2487203 w 3304545"/>
              <a:gd name="connsiteY5" fmla="*/ 956718 h 4042415"/>
              <a:gd name="connsiteX6" fmla="*/ 2927425 w 3304545"/>
              <a:gd name="connsiteY6" fmla="*/ 563922 h 4042415"/>
              <a:gd name="connsiteX7" fmla="*/ 3304545 w 3304545"/>
              <a:gd name="connsiteY7" fmla="*/ 0 h 404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4545" h="4042415">
                <a:moveTo>
                  <a:pt x="1" y="4042415"/>
                </a:moveTo>
                <a:cubicBezTo>
                  <a:pt x="-403" y="3931909"/>
                  <a:pt x="613772" y="3790675"/>
                  <a:pt x="613368" y="3680169"/>
                </a:cubicBezTo>
                <a:lnTo>
                  <a:pt x="1057298" y="3082027"/>
                </a:lnTo>
                <a:lnTo>
                  <a:pt x="1270792" y="2524652"/>
                </a:lnTo>
                <a:lnTo>
                  <a:pt x="1818136" y="2169301"/>
                </a:lnTo>
                <a:lnTo>
                  <a:pt x="2487203" y="956718"/>
                </a:lnTo>
                <a:lnTo>
                  <a:pt x="2927425" y="563922"/>
                </a:lnTo>
                <a:lnTo>
                  <a:pt x="3304545" y="0"/>
                </a:lnTo>
              </a:path>
            </a:pathLst>
          </a:custGeom>
          <a:noFill/>
          <a:ln w="25400" cap="rnd">
            <a:solidFill>
              <a:srgbClr val="532DB9"/>
            </a:solidFill>
            <a:prstDash val="solid"/>
            <a:round/>
            <a:tailEnd type="arrow"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5" name="Oval 247">
            <a:extLst>
              <a:ext uri="{FF2B5EF4-FFF2-40B4-BE49-F238E27FC236}">
                <a16:creationId xmlns:a16="http://schemas.microsoft.com/office/drawing/2014/main" id="{B4257D8B-ACB0-43EC-AC51-C29E255E97A0}"/>
              </a:ext>
            </a:extLst>
          </p:cNvPr>
          <p:cNvSpPr/>
          <p:nvPr/>
        </p:nvSpPr>
        <p:spPr>
          <a:xfrm flipH="1">
            <a:off x="4139049" y="1854018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61">
            <a:extLst>
              <a:ext uri="{FF2B5EF4-FFF2-40B4-BE49-F238E27FC236}">
                <a16:creationId xmlns:a16="http://schemas.microsoft.com/office/drawing/2014/main" id="{1BCB24A0-C559-41AE-A7FD-ED26E3320C3F}"/>
              </a:ext>
            </a:extLst>
          </p:cNvPr>
          <p:cNvSpPr/>
          <p:nvPr/>
        </p:nvSpPr>
        <p:spPr>
          <a:xfrm flipH="1">
            <a:off x="5033359" y="3291295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262">
            <a:extLst>
              <a:ext uri="{FF2B5EF4-FFF2-40B4-BE49-F238E27FC236}">
                <a16:creationId xmlns:a16="http://schemas.microsoft.com/office/drawing/2014/main" id="{294989A3-FC9C-488E-904A-95F7805D9F15}"/>
              </a:ext>
            </a:extLst>
          </p:cNvPr>
          <p:cNvSpPr/>
          <p:nvPr/>
        </p:nvSpPr>
        <p:spPr>
          <a:xfrm flipH="1">
            <a:off x="6041548" y="4557031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3C17D0-2305-4F22-8F9C-CDB312E1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72" y="1250066"/>
            <a:ext cx="5381322" cy="538132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E0A4A2F-640B-44CA-A1A3-AE2889A1A7AE}"/>
              </a:ext>
            </a:extLst>
          </p:cNvPr>
          <p:cNvGrpSpPr/>
          <p:nvPr/>
        </p:nvGrpSpPr>
        <p:grpSpPr>
          <a:xfrm>
            <a:off x="4750383" y="1422242"/>
            <a:ext cx="3909110" cy="739934"/>
            <a:chOff x="963832" y="1906354"/>
            <a:chExt cx="4126328" cy="781050"/>
          </a:xfrm>
        </p:grpSpPr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704EFAD7-6975-4B02-A4DD-DDF3016449AE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AE09096E-9F40-4A96-82C5-D9B4BB5A781E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5A8DEED-31A1-45D6-AC94-356E5E6F7263}"/>
                </a:ext>
              </a:extLst>
            </p:cNvPr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1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02EF3AF-3BE5-48AD-8C86-A8D52313A2C0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Oval 262">
            <a:extLst>
              <a:ext uri="{FF2B5EF4-FFF2-40B4-BE49-F238E27FC236}">
                <a16:creationId xmlns:a16="http://schemas.microsoft.com/office/drawing/2014/main" id="{8D37D43A-DF76-478C-8C24-52CCB2D1A2D9}"/>
              </a:ext>
            </a:extLst>
          </p:cNvPr>
          <p:cNvSpPr/>
          <p:nvPr/>
        </p:nvSpPr>
        <p:spPr>
          <a:xfrm flipH="1">
            <a:off x="7265355" y="5627064"/>
            <a:ext cx="303394" cy="303395"/>
          </a:xfrm>
          <a:prstGeom prst="ellipse">
            <a:avLst/>
          </a:pr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579650C-1E9B-4647-8C36-83301ABE6A04}"/>
              </a:ext>
            </a:extLst>
          </p:cNvPr>
          <p:cNvGrpSpPr/>
          <p:nvPr/>
        </p:nvGrpSpPr>
        <p:grpSpPr>
          <a:xfrm>
            <a:off x="5558883" y="2642702"/>
            <a:ext cx="3909110" cy="739934"/>
            <a:chOff x="963832" y="1906354"/>
            <a:chExt cx="4126328" cy="781050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630023CA-8865-460C-BF23-2ED3CA1DD81B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16D68ED1-976D-49C6-857A-C23FB0A4A2F7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D35F882-A6CF-49B7-A6AE-ABDA7D694C0A}"/>
                </a:ext>
              </a:extLst>
            </p:cNvPr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2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F6960D6-B531-4AA9-8286-AA90D2AA436A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53A03D-1DD5-4FAE-949D-CE70F22F9803}"/>
              </a:ext>
            </a:extLst>
          </p:cNvPr>
          <p:cNvGrpSpPr/>
          <p:nvPr/>
        </p:nvGrpSpPr>
        <p:grpSpPr>
          <a:xfrm>
            <a:off x="6464771" y="3868668"/>
            <a:ext cx="3909110" cy="739934"/>
            <a:chOff x="963832" y="1906354"/>
            <a:chExt cx="4126328" cy="781050"/>
          </a:xfrm>
        </p:grpSpPr>
        <p:sp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036F8A20-C1A3-43AE-A568-708CE4170527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30C8F9D9-5965-4306-B377-1D7991BBF6B0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F52D771-459F-48C6-B690-F02FA10A65ED}"/>
                </a:ext>
              </a:extLst>
            </p:cNvPr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3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A8A7C26-B560-44A7-8408-5929F49095FA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CFB5435-3B7F-475C-A6F4-7EFD0762670E}"/>
              </a:ext>
            </a:extLst>
          </p:cNvPr>
          <p:cNvGrpSpPr/>
          <p:nvPr/>
        </p:nvGrpSpPr>
        <p:grpSpPr>
          <a:xfrm>
            <a:off x="7754677" y="5106098"/>
            <a:ext cx="3909110" cy="739934"/>
            <a:chOff x="963832" y="1906354"/>
            <a:chExt cx="4126328" cy="781050"/>
          </a:xfrm>
        </p:grpSpPr>
        <p:sp>
          <p:nvSpPr>
            <p:cNvPr id="27" name="Rounded Rectangle 23">
              <a:extLst>
                <a:ext uri="{FF2B5EF4-FFF2-40B4-BE49-F238E27FC236}">
                  <a16:creationId xmlns:a16="http://schemas.microsoft.com/office/drawing/2014/main" id="{66CAC2D4-8B9C-4B2B-B77C-616398055BD0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273932F2-8071-4983-BD86-05AEDEECD74C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AC28EC28-6385-4981-B9FE-FD4954A6C6B3}"/>
                </a:ext>
              </a:extLst>
            </p:cNvPr>
            <p:cNvSpPr/>
            <p:nvPr/>
          </p:nvSpPr>
          <p:spPr>
            <a:xfrm flipH="1">
              <a:off x="1124943" y="2040856"/>
              <a:ext cx="475654" cy="454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defTabSz="914400"/>
              <a:r>
                <a:rPr lang="en-US" altLang="zh-CN" sz="2800" b="1" i="1" dirty="0">
                  <a:solidFill>
                    <a:srgbClr val="264CDF"/>
                  </a:solidFill>
                  <a:cs typeface="+mn-ea"/>
                  <a:sym typeface="+mn-lt"/>
                </a:rPr>
                <a:t>4</a:t>
              </a:r>
              <a:endParaRPr lang="en-US" sz="2800" b="1" i="1" dirty="0">
                <a:solidFill>
                  <a:srgbClr val="264CD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49D1A48-86F2-45D6-890E-8A4199F14342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E9292C1-3F34-4743-949F-9A0C789063E7}"/>
              </a:ext>
            </a:extLst>
          </p:cNvPr>
          <p:cNvGrpSpPr/>
          <p:nvPr/>
        </p:nvGrpSpPr>
        <p:grpSpPr>
          <a:xfrm rot="5400000">
            <a:off x="2136067" y="1137953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85C26A6-88C4-49C6-9485-3BFCEC7D2243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49AA6CC-5808-4BCA-9570-31F0702CD4B5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3E977DF-47CD-44CF-AEA9-5A2988448108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EE3A695-286F-4CBF-BF1A-4E289D00C58A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908DF2E-4A4C-42F1-B725-FA6930C80D0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0B5F3E9-843B-4D80-9376-6A4F8A9C97CA}"/>
              </a:ext>
            </a:extLst>
          </p:cNvPr>
          <p:cNvSpPr txBox="1"/>
          <p:nvPr/>
        </p:nvSpPr>
        <p:spPr>
          <a:xfrm>
            <a:off x="-241463" y="886502"/>
            <a:ext cx="310959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600" kern="0" dirty="0">
                <a:solidFill>
                  <a:srgbClr val="264CDF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724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7547235" y="2022822"/>
            <a:ext cx="2539804" cy="2539804"/>
          </a:xfrm>
          <a:prstGeom prst="arc">
            <a:avLst>
              <a:gd name="adj1" fmla="val 16200000"/>
              <a:gd name="adj2" fmla="val 13853038"/>
            </a:avLst>
          </a:prstGeom>
          <a:noFill/>
          <a:ln w="228600" cap="flat" cmpd="sng">
            <a:solidFill>
              <a:srgbClr val="264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80;p16"/>
          <p:cNvSpPr/>
          <p:nvPr/>
        </p:nvSpPr>
        <p:spPr>
          <a:xfrm rot="2968388" flipH="1">
            <a:off x="7752874" y="2080303"/>
            <a:ext cx="666512" cy="382283"/>
          </a:xfrm>
          <a:prstGeom prst="triangle">
            <a:avLst>
              <a:gd name="adj" fmla="val 50000"/>
            </a:avLst>
          </a:prstGeom>
          <a:solidFill>
            <a:srgbClr val="264CDF"/>
          </a:solidFill>
          <a:ln>
            <a:solidFill>
              <a:srgbClr val="264CD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530592" y="2288083"/>
            <a:ext cx="124317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 rot="10800000" flipH="1">
            <a:off x="5424221" y="2863452"/>
            <a:ext cx="219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4" name="Google Shape;84;p16"/>
          <p:cNvSpPr/>
          <p:nvPr/>
        </p:nvSpPr>
        <p:spPr>
          <a:xfrm flipH="1">
            <a:off x="4632952" y="2444375"/>
            <a:ext cx="852175" cy="852175"/>
          </a:xfrm>
          <a:custGeom>
            <a:avLst/>
            <a:gdLst/>
            <a:ahLst/>
            <a:cxnLst/>
            <a:rect l="l" t="t" r="r" b="b"/>
            <a:pathLst>
              <a:path w="27931" h="27931" extrusionOk="0">
                <a:moveTo>
                  <a:pt x="13957" y="1"/>
                </a:moveTo>
                <a:cubicBezTo>
                  <a:pt x="6217" y="1"/>
                  <a:pt x="1" y="6284"/>
                  <a:pt x="1" y="13958"/>
                </a:cubicBezTo>
                <a:cubicBezTo>
                  <a:pt x="1" y="21715"/>
                  <a:pt x="6217" y="27931"/>
                  <a:pt x="13957" y="27931"/>
                </a:cubicBezTo>
                <a:cubicBezTo>
                  <a:pt x="21715" y="27931"/>
                  <a:pt x="27931" y="21715"/>
                  <a:pt x="27931" y="13958"/>
                </a:cubicBezTo>
                <a:cubicBezTo>
                  <a:pt x="27931" y="6284"/>
                  <a:pt x="21715" y="1"/>
                  <a:pt x="13957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164710" y="1640296"/>
            <a:ext cx="3305189" cy="3305189"/>
          </a:xfrm>
          <a:prstGeom prst="arc">
            <a:avLst>
              <a:gd name="adj1" fmla="val 16200000"/>
              <a:gd name="adj2" fmla="val 9118718"/>
            </a:avLst>
          </a:prstGeom>
          <a:noFill/>
          <a:ln w="228600" cap="flat" cmpd="sng">
            <a:solidFill>
              <a:srgbClr val="264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Google Shape;87;p16"/>
          <p:cNvSpPr/>
          <p:nvPr/>
        </p:nvSpPr>
        <p:spPr>
          <a:xfrm rot="19830627" flipH="1">
            <a:off x="6995509" y="3801231"/>
            <a:ext cx="666475" cy="382242"/>
          </a:xfrm>
          <a:prstGeom prst="triangle">
            <a:avLst>
              <a:gd name="adj" fmla="val 50000"/>
            </a:avLst>
          </a:prstGeom>
          <a:solidFill>
            <a:srgbClr val="264CDF"/>
          </a:solidFill>
          <a:ln>
            <a:solidFill>
              <a:srgbClr val="264CD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530591" y="3496933"/>
            <a:ext cx="124317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 rot="10800000" flipH="1">
            <a:off x="5424220" y="4072618"/>
            <a:ext cx="195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1" name="Google Shape;91;p16"/>
          <p:cNvSpPr/>
          <p:nvPr/>
        </p:nvSpPr>
        <p:spPr>
          <a:xfrm flipH="1">
            <a:off x="4633003" y="3628688"/>
            <a:ext cx="853052" cy="853478"/>
          </a:xfrm>
          <a:custGeom>
            <a:avLst/>
            <a:gdLst/>
            <a:ahLst/>
            <a:cxnLst/>
            <a:rect l="l" t="t" r="r" b="b"/>
            <a:pathLst>
              <a:path w="27914" h="27931" extrusionOk="0">
                <a:moveTo>
                  <a:pt x="13957" y="1"/>
                </a:moveTo>
                <a:cubicBezTo>
                  <a:pt x="6199" y="1"/>
                  <a:pt x="0" y="6217"/>
                  <a:pt x="0" y="13974"/>
                </a:cubicBezTo>
                <a:cubicBezTo>
                  <a:pt x="0" y="21648"/>
                  <a:pt x="6199" y="27931"/>
                  <a:pt x="13957" y="27931"/>
                </a:cubicBezTo>
                <a:cubicBezTo>
                  <a:pt x="21630" y="27931"/>
                  <a:pt x="27913" y="21648"/>
                  <a:pt x="27913" y="13974"/>
                </a:cubicBezTo>
                <a:cubicBezTo>
                  <a:pt x="27913" y="6217"/>
                  <a:pt x="21630" y="1"/>
                  <a:pt x="13957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6774698" y="1250284"/>
            <a:ext cx="4085279" cy="4085278"/>
          </a:xfrm>
          <a:prstGeom prst="arc">
            <a:avLst>
              <a:gd name="adj1" fmla="val 16200000"/>
              <a:gd name="adj2" fmla="val 4359177"/>
            </a:avLst>
          </a:prstGeom>
          <a:noFill/>
          <a:ln w="228600" cap="flat" cmpd="sng">
            <a:solidFill>
              <a:srgbClr val="264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Google Shape;94;p16"/>
          <p:cNvSpPr/>
          <p:nvPr/>
        </p:nvSpPr>
        <p:spPr>
          <a:xfrm rot="15254288" flipH="1">
            <a:off x="8975614" y="5093139"/>
            <a:ext cx="666524" cy="382339"/>
          </a:xfrm>
          <a:prstGeom prst="triangle">
            <a:avLst>
              <a:gd name="adj" fmla="val 50000"/>
            </a:avLst>
          </a:prstGeom>
          <a:solidFill>
            <a:srgbClr val="264CDF"/>
          </a:solidFill>
          <a:ln>
            <a:solidFill>
              <a:srgbClr val="264CD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530592" y="4705783"/>
            <a:ext cx="124317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>
            <a:off x="5381953" y="5234655"/>
            <a:ext cx="4008000" cy="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7" name="Google Shape;97;p16"/>
          <p:cNvSpPr/>
          <p:nvPr/>
        </p:nvSpPr>
        <p:spPr>
          <a:xfrm flipH="1">
            <a:off x="4632985" y="4796788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2CB3C94-6EF4-48A0-84F9-32089363C0A4}"/>
              </a:ext>
            </a:extLst>
          </p:cNvPr>
          <p:cNvSpPr txBox="1"/>
          <p:nvPr/>
        </p:nvSpPr>
        <p:spPr>
          <a:xfrm>
            <a:off x="1232540" y="2177162"/>
            <a:ext cx="295705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12A0E8-7842-473F-9266-3A582F0278A4}"/>
              </a:ext>
            </a:extLst>
          </p:cNvPr>
          <p:cNvSpPr txBox="1"/>
          <p:nvPr/>
        </p:nvSpPr>
        <p:spPr>
          <a:xfrm>
            <a:off x="1257040" y="3560500"/>
            <a:ext cx="295705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956326-4002-4C73-9CE3-2322C5162866}"/>
              </a:ext>
            </a:extLst>
          </p:cNvPr>
          <p:cNvSpPr txBox="1"/>
          <p:nvPr/>
        </p:nvSpPr>
        <p:spPr>
          <a:xfrm>
            <a:off x="1241919" y="4844952"/>
            <a:ext cx="295705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E99CC53-923D-437A-BB58-55B6D8BBC06E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C11306F-6036-4B72-B032-66A6D39DD6DE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8" name="Rounded Rectangle 23">
                <a:extLst>
                  <a:ext uri="{FF2B5EF4-FFF2-40B4-BE49-F238E27FC236}">
                    <a16:creationId xmlns:a16="http://schemas.microsoft.com/office/drawing/2014/main" id="{C53367A7-54CD-45B7-8B04-534764A5F695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24">
                <a:extLst>
                  <a:ext uri="{FF2B5EF4-FFF2-40B4-BE49-F238E27FC236}">
                    <a16:creationId xmlns:a16="http://schemas.microsoft.com/office/drawing/2014/main" id="{EE63C1D5-464D-4460-8008-E455ECB5EC7E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C556DE2-05A0-4FEB-8185-41D7E7E3EA80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iS1îḋe">
              <a:extLst>
                <a:ext uri="{FF2B5EF4-FFF2-40B4-BE49-F238E27FC236}">
                  <a16:creationId xmlns:a16="http://schemas.microsoft.com/office/drawing/2014/main" id="{627F8519-CDA5-4DC0-8273-BB0A9CFFF0F1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Google Shape;575;p23">
            <a:extLst>
              <a:ext uri="{FF2B5EF4-FFF2-40B4-BE49-F238E27FC236}">
                <a16:creationId xmlns:a16="http://schemas.microsoft.com/office/drawing/2014/main" id="{68068D3B-7156-4C7E-8DA9-EEC5F46990ED}"/>
              </a:ext>
            </a:extLst>
          </p:cNvPr>
          <p:cNvSpPr/>
          <p:nvPr/>
        </p:nvSpPr>
        <p:spPr>
          <a:xfrm>
            <a:off x="4805162" y="2615761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575;p23">
            <a:extLst>
              <a:ext uri="{FF2B5EF4-FFF2-40B4-BE49-F238E27FC236}">
                <a16:creationId xmlns:a16="http://schemas.microsoft.com/office/drawing/2014/main" id="{45AB1F21-C641-4F79-824A-6DF76AE1BC67}"/>
              </a:ext>
            </a:extLst>
          </p:cNvPr>
          <p:cNvSpPr/>
          <p:nvPr/>
        </p:nvSpPr>
        <p:spPr>
          <a:xfrm>
            <a:off x="4751431" y="3783861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575;p23">
            <a:extLst>
              <a:ext uri="{FF2B5EF4-FFF2-40B4-BE49-F238E27FC236}">
                <a16:creationId xmlns:a16="http://schemas.microsoft.com/office/drawing/2014/main" id="{C179E354-EA28-4FFA-BF04-BD747BE8734B}"/>
              </a:ext>
            </a:extLst>
          </p:cNvPr>
          <p:cNvSpPr/>
          <p:nvPr/>
        </p:nvSpPr>
        <p:spPr>
          <a:xfrm>
            <a:off x="4757348" y="4999102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Google Shape;566;p23">
            <a:extLst>
              <a:ext uri="{FF2B5EF4-FFF2-40B4-BE49-F238E27FC236}">
                <a16:creationId xmlns:a16="http://schemas.microsoft.com/office/drawing/2014/main" id="{F683328F-B91F-4B8A-B959-0B1FA5F0D51B}"/>
              </a:ext>
            </a:extLst>
          </p:cNvPr>
          <p:cNvSpPr/>
          <p:nvPr/>
        </p:nvSpPr>
        <p:spPr>
          <a:xfrm>
            <a:off x="8459151" y="2865474"/>
            <a:ext cx="905696" cy="905704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576;p23">
            <a:extLst>
              <a:ext uri="{FF2B5EF4-FFF2-40B4-BE49-F238E27FC236}">
                <a16:creationId xmlns:a16="http://schemas.microsoft.com/office/drawing/2014/main" id="{DC68211B-3C5C-4F78-AFEF-01A21A9C4922}"/>
              </a:ext>
            </a:extLst>
          </p:cNvPr>
          <p:cNvSpPr/>
          <p:nvPr/>
        </p:nvSpPr>
        <p:spPr>
          <a:xfrm>
            <a:off x="8669825" y="3076149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E6A35C-E187-4107-878C-F19B85A86E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241" y="1030733"/>
            <a:ext cx="5274109" cy="5274109"/>
          </a:xfrm>
          <a:prstGeom prst="rect">
            <a:avLst/>
          </a:prstGeom>
        </p:spPr>
      </p:pic>
      <p:sp>
        <p:nvSpPr>
          <p:cNvPr id="4" name="íšḷîďê">
            <a:extLst>
              <a:ext uri="{FF2B5EF4-FFF2-40B4-BE49-F238E27FC236}">
                <a16:creationId xmlns:a16="http://schemas.microsoft.com/office/drawing/2014/main" id="{87059141-FDF1-4A05-9B29-5E8BF656EBEC}"/>
              </a:ext>
            </a:extLst>
          </p:cNvPr>
          <p:cNvSpPr/>
          <p:nvPr/>
        </p:nvSpPr>
        <p:spPr>
          <a:xfrm>
            <a:off x="4137539" y="1389155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ṡḻîḓè">
            <a:extLst>
              <a:ext uri="{FF2B5EF4-FFF2-40B4-BE49-F238E27FC236}">
                <a16:creationId xmlns:a16="http://schemas.microsoft.com/office/drawing/2014/main" id="{35495EB4-34C7-47D8-B920-4652E0F2A55D}"/>
              </a:ext>
            </a:extLst>
          </p:cNvPr>
          <p:cNvSpPr/>
          <p:nvPr/>
        </p:nvSpPr>
        <p:spPr>
          <a:xfrm>
            <a:off x="4137539" y="1389155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ṩļíďè">
            <a:extLst>
              <a:ext uri="{FF2B5EF4-FFF2-40B4-BE49-F238E27FC236}">
                <a16:creationId xmlns:a16="http://schemas.microsoft.com/office/drawing/2014/main" id="{C7EF49A5-A7FB-48B3-8977-B028368D458A}"/>
              </a:ext>
            </a:extLst>
          </p:cNvPr>
          <p:cNvSpPr/>
          <p:nvPr/>
        </p:nvSpPr>
        <p:spPr>
          <a:xfrm>
            <a:off x="4437463" y="1535953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$1îḍé">
            <a:extLst>
              <a:ext uri="{FF2B5EF4-FFF2-40B4-BE49-F238E27FC236}">
                <a16:creationId xmlns:a16="http://schemas.microsoft.com/office/drawing/2014/main" id="{1B907661-1635-4F67-8AB5-F5F10C255E05}"/>
              </a:ext>
            </a:extLst>
          </p:cNvPr>
          <p:cNvSpPr/>
          <p:nvPr/>
        </p:nvSpPr>
        <p:spPr>
          <a:xfrm>
            <a:off x="4693692" y="1828504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DFC584-7020-463F-AE22-073381972E81}"/>
              </a:ext>
            </a:extLst>
          </p:cNvPr>
          <p:cNvSpPr txBox="1"/>
          <p:nvPr/>
        </p:nvSpPr>
        <p:spPr>
          <a:xfrm>
            <a:off x="5594740" y="1680818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9" name="íšḷîďê">
            <a:extLst>
              <a:ext uri="{FF2B5EF4-FFF2-40B4-BE49-F238E27FC236}">
                <a16:creationId xmlns:a16="http://schemas.microsoft.com/office/drawing/2014/main" id="{0B260AF6-D3CA-43F1-8AD9-E9C3C56F0B76}"/>
              </a:ext>
            </a:extLst>
          </p:cNvPr>
          <p:cNvSpPr/>
          <p:nvPr/>
        </p:nvSpPr>
        <p:spPr>
          <a:xfrm>
            <a:off x="4137539" y="2795179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ṡḻîḓè">
            <a:extLst>
              <a:ext uri="{FF2B5EF4-FFF2-40B4-BE49-F238E27FC236}">
                <a16:creationId xmlns:a16="http://schemas.microsoft.com/office/drawing/2014/main" id="{73388CEA-F4CC-4253-8FFA-6EC07E0EAFC2}"/>
              </a:ext>
            </a:extLst>
          </p:cNvPr>
          <p:cNvSpPr/>
          <p:nvPr/>
        </p:nvSpPr>
        <p:spPr>
          <a:xfrm>
            <a:off x="4137539" y="2795179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ṩļíďè">
            <a:extLst>
              <a:ext uri="{FF2B5EF4-FFF2-40B4-BE49-F238E27FC236}">
                <a16:creationId xmlns:a16="http://schemas.microsoft.com/office/drawing/2014/main" id="{0B701D20-DA05-4705-ACDC-D10877DD97DF}"/>
              </a:ext>
            </a:extLst>
          </p:cNvPr>
          <p:cNvSpPr/>
          <p:nvPr/>
        </p:nvSpPr>
        <p:spPr>
          <a:xfrm>
            <a:off x="4437463" y="2941977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$1îḍé">
            <a:extLst>
              <a:ext uri="{FF2B5EF4-FFF2-40B4-BE49-F238E27FC236}">
                <a16:creationId xmlns:a16="http://schemas.microsoft.com/office/drawing/2014/main" id="{A36FE4FC-6D15-4722-AE88-3197A705E50B}"/>
              </a:ext>
            </a:extLst>
          </p:cNvPr>
          <p:cNvSpPr/>
          <p:nvPr/>
        </p:nvSpPr>
        <p:spPr>
          <a:xfrm>
            <a:off x="4693692" y="3234528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DC39F51-8FF1-4531-A25F-D1B21228ED76}"/>
              </a:ext>
            </a:extLst>
          </p:cNvPr>
          <p:cNvSpPr txBox="1"/>
          <p:nvPr/>
        </p:nvSpPr>
        <p:spPr>
          <a:xfrm>
            <a:off x="5594740" y="3086842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14" name="íšḷîďê">
            <a:extLst>
              <a:ext uri="{FF2B5EF4-FFF2-40B4-BE49-F238E27FC236}">
                <a16:creationId xmlns:a16="http://schemas.microsoft.com/office/drawing/2014/main" id="{CA271A72-6A8E-421B-AA3C-E12E8E9679CA}"/>
              </a:ext>
            </a:extLst>
          </p:cNvPr>
          <p:cNvSpPr/>
          <p:nvPr/>
        </p:nvSpPr>
        <p:spPr>
          <a:xfrm>
            <a:off x="4137539" y="4239660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ṡḻîḓè">
            <a:extLst>
              <a:ext uri="{FF2B5EF4-FFF2-40B4-BE49-F238E27FC236}">
                <a16:creationId xmlns:a16="http://schemas.microsoft.com/office/drawing/2014/main" id="{CE4A183D-04BB-415B-AA63-0683F774E374}"/>
              </a:ext>
            </a:extLst>
          </p:cNvPr>
          <p:cNvSpPr/>
          <p:nvPr/>
        </p:nvSpPr>
        <p:spPr>
          <a:xfrm>
            <a:off x="4137539" y="4239660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ṩļíďè">
            <a:extLst>
              <a:ext uri="{FF2B5EF4-FFF2-40B4-BE49-F238E27FC236}">
                <a16:creationId xmlns:a16="http://schemas.microsoft.com/office/drawing/2014/main" id="{CE7552CD-DCC8-41A3-A620-4AC088EE19EB}"/>
              </a:ext>
            </a:extLst>
          </p:cNvPr>
          <p:cNvSpPr/>
          <p:nvPr/>
        </p:nvSpPr>
        <p:spPr>
          <a:xfrm>
            <a:off x="4437463" y="4386458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$1îḍé">
            <a:extLst>
              <a:ext uri="{FF2B5EF4-FFF2-40B4-BE49-F238E27FC236}">
                <a16:creationId xmlns:a16="http://schemas.microsoft.com/office/drawing/2014/main" id="{67E49DE9-6D4F-4354-ACF6-93E963AC9FF9}"/>
              </a:ext>
            </a:extLst>
          </p:cNvPr>
          <p:cNvSpPr/>
          <p:nvPr/>
        </p:nvSpPr>
        <p:spPr>
          <a:xfrm>
            <a:off x="4693692" y="4679009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23AFF4-3D1A-40DA-8FAD-F51D403376B1}"/>
              </a:ext>
            </a:extLst>
          </p:cNvPr>
          <p:cNvSpPr txBox="1"/>
          <p:nvPr/>
        </p:nvSpPr>
        <p:spPr>
          <a:xfrm>
            <a:off x="5594740" y="4531323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19" name="íšḷîďê">
            <a:extLst>
              <a:ext uri="{FF2B5EF4-FFF2-40B4-BE49-F238E27FC236}">
                <a16:creationId xmlns:a16="http://schemas.microsoft.com/office/drawing/2014/main" id="{799C5424-E41E-40D5-BB6D-65281610B066}"/>
              </a:ext>
            </a:extLst>
          </p:cNvPr>
          <p:cNvSpPr/>
          <p:nvPr/>
        </p:nvSpPr>
        <p:spPr>
          <a:xfrm>
            <a:off x="8164769" y="1388444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ṡḻîḓè">
            <a:extLst>
              <a:ext uri="{FF2B5EF4-FFF2-40B4-BE49-F238E27FC236}">
                <a16:creationId xmlns:a16="http://schemas.microsoft.com/office/drawing/2014/main" id="{031C86F2-B68A-4C0A-9856-1658BE3FC3DA}"/>
              </a:ext>
            </a:extLst>
          </p:cNvPr>
          <p:cNvSpPr/>
          <p:nvPr/>
        </p:nvSpPr>
        <p:spPr>
          <a:xfrm>
            <a:off x="8164769" y="1388444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ṩļíďè">
            <a:extLst>
              <a:ext uri="{FF2B5EF4-FFF2-40B4-BE49-F238E27FC236}">
                <a16:creationId xmlns:a16="http://schemas.microsoft.com/office/drawing/2014/main" id="{493E7A2D-BD2D-404A-BAF8-7608512F71BC}"/>
              </a:ext>
            </a:extLst>
          </p:cNvPr>
          <p:cNvSpPr/>
          <p:nvPr/>
        </p:nvSpPr>
        <p:spPr>
          <a:xfrm>
            <a:off x="8464693" y="1535242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$1îḍé">
            <a:extLst>
              <a:ext uri="{FF2B5EF4-FFF2-40B4-BE49-F238E27FC236}">
                <a16:creationId xmlns:a16="http://schemas.microsoft.com/office/drawing/2014/main" id="{8D9F8EBB-DCB4-4161-B974-AECC63C418AA}"/>
              </a:ext>
            </a:extLst>
          </p:cNvPr>
          <p:cNvSpPr/>
          <p:nvPr/>
        </p:nvSpPr>
        <p:spPr>
          <a:xfrm>
            <a:off x="8720922" y="1827793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A661D4-1E94-47FC-A2AB-9953F15DB949}"/>
              </a:ext>
            </a:extLst>
          </p:cNvPr>
          <p:cNvSpPr txBox="1"/>
          <p:nvPr/>
        </p:nvSpPr>
        <p:spPr>
          <a:xfrm>
            <a:off x="9621970" y="1680107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24" name="íšḷîďê">
            <a:extLst>
              <a:ext uri="{FF2B5EF4-FFF2-40B4-BE49-F238E27FC236}">
                <a16:creationId xmlns:a16="http://schemas.microsoft.com/office/drawing/2014/main" id="{4F37FFD6-4877-485B-9B9C-48966B6F0DA4}"/>
              </a:ext>
            </a:extLst>
          </p:cNvPr>
          <p:cNvSpPr/>
          <p:nvPr/>
        </p:nvSpPr>
        <p:spPr>
          <a:xfrm>
            <a:off x="8164769" y="2794468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íṡḻîḓè">
            <a:extLst>
              <a:ext uri="{FF2B5EF4-FFF2-40B4-BE49-F238E27FC236}">
                <a16:creationId xmlns:a16="http://schemas.microsoft.com/office/drawing/2014/main" id="{E789791F-4564-4852-9F37-FC113AEE02E0}"/>
              </a:ext>
            </a:extLst>
          </p:cNvPr>
          <p:cNvSpPr/>
          <p:nvPr/>
        </p:nvSpPr>
        <p:spPr>
          <a:xfrm>
            <a:off x="8164769" y="2794468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ṩļíďè">
            <a:extLst>
              <a:ext uri="{FF2B5EF4-FFF2-40B4-BE49-F238E27FC236}">
                <a16:creationId xmlns:a16="http://schemas.microsoft.com/office/drawing/2014/main" id="{5D9C657D-B6B2-4133-AD6C-80FB12930509}"/>
              </a:ext>
            </a:extLst>
          </p:cNvPr>
          <p:cNvSpPr/>
          <p:nvPr/>
        </p:nvSpPr>
        <p:spPr>
          <a:xfrm>
            <a:off x="8464693" y="2941266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i$1îḍé">
            <a:extLst>
              <a:ext uri="{FF2B5EF4-FFF2-40B4-BE49-F238E27FC236}">
                <a16:creationId xmlns:a16="http://schemas.microsoft.com/office/drawing/2014/main" id="{CCA0A5C6-F501-4F53-A975-803D84E62B89}"/>
              </a:ext>
            </a:extLst>
          </p:cNvPr>
          <p:cNvSpPr/>
          <p:nvPr/>
        </p:nvSpPr>
        <p:spPr>
          <a:xfrm>
            <a:off x="8720922" y="3233817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52187C-5365-4A77-A67D-7389EF859BE5}"/>
              </a:ext>
            </a:extLst>
          </p:cNvPr>
          <p:cNvSpPr txBox="1"/>
          <p:nvPr/>
        </p:nvSpPr>
        <p:spPr>
          <a:xfrm>
            <a:off x="9621970" y="3086131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29" name="íšḷîďê">
            <a:extLst>
              <a:ext uri="{FF2B5EF4-FFF2-40B4-BE49-F238E27FC236}">
                <a16:creationId xmlns:a16="http://schemas.microsoft.com/office/drawing/2014/main" id="{7A6B973E-55FE-4F41-AE0F-63C08627C506}"/>
              </a:ext>
            </a:extLst>
          </p:cNvPr>
          <p:cNvSpPr/>
          <p:nvPr/>
        </p:nvSpPr>
        <p:spPr>
          <a:xfrm>
            <a:off x="8164769" y="4238949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íṡḻîḓè">
            <a:extLst>
              <a:ext uri="{FF2B5EF4-FFF2-40B4-BE49-F238E27FC236}">
                <a16:creationId xmlns:a16="http://schemas.microsoft.com/office/drawing/2014/main" id="{8AFCD09D-2F2B-4B30-8144-F3C6AE440B15}"/>
              </a:ext>
            </a:extLst>
          </p:cNvPr>
          <p:cNvSpPr/>
          <p:nvPr/>
        </p:nvSpPr>
        <p:spPr>
          <a:xfrm>
            <a:off x="8164769" y="4238949"/>
            <a:ext cx="45720" cy="1261872"/>
          </a:xfrm>
          <a:prstGeom prst="rect">
            <a:avLst/>
          </a:prstGeom>
          <a:solidFill>
            <a:srgbClr val="4565E2"/>
          </a:solidFill>
          <a:ln>
            <a:solidFill>
              <a:srgbClr val="4565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îṩļíďè">
            <a:extLst>
              <a:ext uri="{FF2B5EF4-FFF2-40B4-BE49-F238E27FC236}">
                <a16:creationId xmlns:a16="http://schemas.microsoft.com/office/drawing/2014/main" id="{A52DA94F-704D-42B8-B3D1-1312491F1A50}"/>
              </a:ext>
            </a:extLst>
          </p:cNvPr>
          <p:cNvSpPr/>
          <p:nvPr/>
        </p:nvSpPr>
        <p:spPr>
          <a:xfrm>
            <a:off x="8464693" y="4385747"/>
            <a:ext cx="967563" cy="967563"/>
          </a:xfrm>
          <a:prstGeom prst="ellipse">
            <a:avLst/>
          </a:prstGeom>
          <a:solidFill>
            <a:srgbClr val="4565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i$1îḍé">
            <a:extLst>
              <a:ext uri="{FF2B5EF4-FFF2-40B4-BE49-F238E27FC236}">
                <a16:creationId xmlns:a16="http://schemas.microsoft.com/office/drawing/2014/main" id="{8C4A45F3-B0B1-4B14-B439-DCFDCFE3DE40}"/>
              </a:ext>
            </a:extLst>
          </p:cNvPr>
          <p:cNvSpPr/>
          <p:nvPr/>
        </p:nvSpPr>
        <p:spPr>
          <a:xfrm>
            <a:off x="8720922" y="4678298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2CAEC4-3DE4-4191-BBEE-5BE1C562B05E}"/>
              </a:ext>
            </a:extLst>
          </p:cNvPr>
          <p:cNvSpPr txBox="1"/>
          <p:nvPr/>
        </p:nvSpPr>
        <p:spPr>
          <a:xfrm>
            <a:off x="9621970" y="4530612"/>
            <a:ext cx="209485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5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3" grpId="0" animBg="1"/>
      <p:bldP spid="28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9817243" y="4014597"/>
            <a:ext cx="586964" cy="370201"/>
          </a:xfrm>
          <a:custGeom>
            <a:avLst/>
            <a:gdLst/>
            <a:ahLst/>
            <a:cxnLst/>
            <a:rect l="l" t="t" r="r" b="b"/>
            <a:pathLst>
              <a:path w="2410" h="1520" extrusionOk="0">
                <a:moveTo>
                  <a:pt x="118" y="1519"/>
                </a:moveTo>
                <a:cubicBezTo>
                  <a:pt x="44" y="1519"/>
                  <a:pt x="0" y="1455"/>
                  <a:pt x="0" y="1387"/>
                </a:cubicBezTo>
                <a:lnTo>
                  <a:pt x="0" y="114"/>
                </a:lnTo>
                <a:cubicBezTo>
                  <a:pt x="0" y="45"/>
                  <a:pt x="44" y="1"/>
                  <a:pt x="118" y="1"/>
                </a:cubicBezTo>
                <a:lnTo>
                  <a:pt x="2278" y="1"/>
                </a:lnTo>
                <a:cubicBezTo>
                  <a:pt x="2346" y="1"/>
                  <a:pt x="2410" y="45"/>
                  <a:pt x="2410" y="114"/>
                </a:cubicBezTo>
                <a:lnTo>
                  <a:pt x="2410" y="1387"/>
                </a:lnTo>
                <a:cubicBezTo>
                  <a:pt x="2410" y="1455"/>
                  <a:pt x="2346" y="1519"/>
                  <a:pt x="2278" y="1519"/>
                </a:cubicBezTo>
                <a:lnTo>
                  <a:pt x="118" y="1519"/>
                </a:lnTo>
                <a:close/>
                <a:moveTo>
                  <a:pt x="823" y="265"/>
                </a:moveTo>
                <a:lnTo>
                  <a:pt x="1798" y="750"/>
                </a:lnTo>
                <a:lnTo>
                  <a:pt x="823" y="1235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6052576" y="4272276"/>
            <a:ext cx="112279" cy="112521"/>
          </a:xfrm>
          <a:custGeom>
            <a:avLst/>
            <a:gdLst/>
            <a:ahLst/>
            <a:cxnLst/>
            <a:rect l="l" t="t" r="r" b="b"/>
            <a:pathLst>
              <a:path w="461" h="462" extrusionOk="0">
                <a:moveTo>
                  <a:pt x="230" y="1"/>
                </a:moveTo>
                <a:cubicBezTo>
                  <a:pt x="103" y="1"/>
                  <a:pt x="0" y="104"/>
                  <a:pt x="0" y="231"/>
                </a:cubicBezTo>
                <a:cubicBezTo>
                  <a:pt x="0" y="359"/>
                  <a:pt x="103" y="461"/>
                  <a:pt x="230" y="461"/>
                </a:cubicBezTo>
                <a:cubicBezTo>
                  <a:pt x="358" y="461"/>
                  <a:pt x="460" y="359"/>
                  <a:pt x="460" y="231"/>
                </a:cubicBezTo>
                <a:cubicBezTo>
                  <a:pt x="460" y="104"/>
                  <a:pt x="358" y="1"/>
                  <a:pt x="230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974882" y="4169740"/>
            <a:ext cx="273510" cy="113740"/>
          </a:xfrm>
          <a:custGeom>
            <a:avLst/>
            <a:gdLst/>
            <a:ahLst/>
            <a:cxnLst/>
            <a:rect l="l" t="t" r="r" b="b"/>
            <a:pathLst>
              <a:path w="1123" h="467" extrusionOk="0">
                <a:moveTo>
                  <a:pt x="549" y="1"/>
                </a:moveTo>
                <a:cubicBezTo>
                  <a:pt x="319" y="1"/>
                  <a:pt x="113" y="123"/>
                  <a:pt x="1" y="304"/>
                </a:cubicBezTo>
                <a:lnTo>
                  <a:pt x="113" y="432"/>
                </a:lnTo>
                <a:cubicBezTo>
                  <a:pt x="192" y="270"/>
                  <a:pt x="358" y="158"/>
                  <a:pt x="549" y="158"/>
                </a:cubicBezTo>
                <a:cubicBezTo>
                  <a:pt x="755" y="158"/>
                  <a:pt x="931" y="285"/>
                  <a:pt x="1005" y="466"/>
                </a:cubicBezTo>
                <a:lnTo>
                  <a:pt x="1122" y="339"/>
                </a:lnTo>
                <a:cubicBezTo>
                  <a:pt x="1010" y="138"/>
                  <a:pt x="794" y="1"/>
                  <a:pt x="549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927146" y="4093508"/>
            <a:ext cx="368982" cy="132493"/>
          </a:xfrm>
          <a:custGeom>
            <a:avLst/>
            <a:gdLst/>
            <a:ahLst/>
            <a:cxnLst/>
            <a:rect l="l" t="t" r="r" b="b"/>
            <a:pathLst>
              <a:path w="1515" h="544" extrusionOk="0">
                <a:moveTo>
                  <a:pt x="745" y="0"/>
                </a:moveTo>
                <a:cubicBezTo>
                  <a:pt x="442" y="0"/>
                  <a:pt x="167" y="147"/>
                  <a:pt x="1" y="373"/>
                </a:cubicBezTo>
                <a:lnTo>
                  <a:pt x="123" y="510"/>
                </a:lnTo>
                <a:cubicBezTo>
                  <a:pt x="260" y="314"/>
                  <a:pt x="486" y="182"/>
                  <a:pt x="745" y="182"/>
                </a:cubicBezTo>
                <a:cubicBezTo>
                  <a:pt x="1019" y="182"/>
                  <a:pt x="1255" y="329"/>
                  <a:pt x="1387" y="544"/>
                </a:cubicBezTo>
                <a:lnTo>
                  <a:pt x="1514" y="402"/>
                </a:lnTo>
                <a:cubicBezTo>
                  <a:pt x="1348" y="162"/>
                  <a:pt x="1064" y="0"/>
                  <a:pt x="745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868693" y="4014840"/>
            <a:ext cx="485889" cy="153925"/>
          </a:xfrm>
          <a:custGeom>
            <a:avLst/>
            <a:gdLst/>
            <a:ahLst/>
            <a:cxnLst/>
            <a:rect l="l" t="t" r="r" b="b"/>
            <a:pathLst>
              <a:path w="1995" h="632" extrusionOk="0">
                <a:moveTo>
                  <a:pt x="985" y="0"/>
                </a:moveTo>
                <a:cubicBezTo>
                  <a:pt x="589" y="0"/>
                  <a:pt x="236" y="181"/>
                  <a:pt x="1" y="461"/>
                </a:cubicBezTo>
                <a:lnTo>
                  <a:pt x="128" y="603"/>
                </a:lnTo>
                <a:cubicBezTo>
                  <a:pt x="329" y="348"/>
                  <a:pt x="637" y="191"/>
                  <a:pt x="985" y="191"/>
                </a:cubicBezTo>
                <a:cubicBezTo>
                  <a:pt x="1348" y="191"/>
                  <a:pt x="1666" y="363"/>
                  <a:pt x="1867" y="632"/>
                </a:cubicBezTo>
                <a:lnTo>
                  <a:pt x="1994" y="490"/>
                </a:lnTo>
                <a:cubicBezTo>
                  <a:pt x="1759" y="191"/>
                  <a:pt x="1397" y="0"/>
                  <a:pt x="985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953187" y="4105443"/>
            <a:ext cx="377020" cy="193381"/>
          </a:xfrm>
          <a:custGeom>
            <a:avLst/>
            <a:gdLst/>
            <a:ahLst/>
            <a:cxnLst/>
            <a:rect l="l" t="t" r="r" b="b"/>
            <a:pathLst>
              <a:path w="1548" h="794" extrusionOk="0">
                <a:moveTo>
                  <a:pt x="0" y="0"/>
                </a:moveTo>
                <a:lnTo>
                  <a:pt x="181" y="794"/>
                </a:lnTo>
                <a:lnTo>
                  <a:pt x="1259" y="794"/>
                </a:lnTo>
                <a:lnTo>
                  <a:pt x="1548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979247" y="4305886"/>
            <a:ext cx="79155" cy="78911"/>
          </a:xfrm>
          <a:custGeom>
            <a:avLst/>
            <a:gdLst/>
            <a:ahLst/>
            <a:cxnLst/>
            <a:rect l="l" t="t" r="r" b="b"/>
            <a:pathLst>
              <a:path w="325" h="324" extrusionOk="0">
                <a:moveTo>
                  <a:pt x="162" y="0"/>
                </a:moveTo>
                <a:cubicBezTo>
                  <a:pt x="74" y="0"/>
                  <a:pt x="1" y="74"/>
                  <a:pt x="1" y="162"/>
                </a:cubicBezTo>
                <a:cubicBezTo>
                  <a:pt x="1" y="250"/>
                  <a:pt x="74" y="323"/>
                  <a:pt x="162" y="323"/>
                </a:cubicBezTo>
                <a:cubicBezTo>
                  <a:pt x="251" y="323"/>
                  <a:pt x="324" y="250"/>
                  <a:pt x="324" y="162"/>
                </a:cubicBezTo>
                <a:cubicBezTo>
                  <a:pt x="324" y="74"/>
                  <a:pt x="251" y="0"/>
                  <a:pt x="16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4197715" y="4305886"/>
            <a:ext cx="78911" cy="78911"/>
          </a:xfrm>
          <a:custGeom>
            <a:avLst/>
            <a:gdLst/>
            <a:ahLst/>
            <a:cxnLst/>
            <a:rect l="l" t="t" r="r" b="b"/>
            <a:pathLst>
              <a:path w="324" h="324" extrusionOk="0">
                <a:moveTo>
                  <a:pt x="162" y="0"/>
                </a:moveTo>
                <a:cubicBezTo>
                  <a:pt x="69" y="0"/>
                  <a:pt x="0" y="74"/>
                  <a:pt x="0" y="162"/>
                </a:cubicBezTo>
                <a:cubicBezTo>
                  <a:pt x="0" y="250"/>
                  <a:pt x="69" y="323"/>
                  <a:pt x="162" y="323"/>
                </a:cubicBezTo>
                <a:cubicBezTo>
                  <a:pt x="250" y="323"/>
                  <a:pt x="323" y="250"/>
                  <a:pt x="323" y="162"/>
                </a:cubicBezTo>
                <a:cubicBezTo>
                  <a:pt x="323" y="74"/>
                  <a:pt x="250" y="0"/>
                  <a:pt x="16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805107" y="4017032"/>
            <a:ext cx="532408" cy="71848"/>
          </a:xfrm>
          <a:custGeom>
            <a:avLst/>
            <a:gdLst/>
            <a:ahLst/>
            <a:cxnLst/>
            <a:rect l="l" t="t" r="r" b="b"/>
            <a:pathLst>
              <a:path w="2186" h="295" extrusionOk="0">
                <a:moveTo>
                  <a:pt x="1" y="1"/>
                </a:moveTo>
                <a:lnTo>
                  <a:pt x="1" y="65"/>
                </a:lnTo>
                <a:lnTo>
                  <a:pt x="1" y="197"/>
                </a:lnTo>
                <a:lnTo>
                  <a:pt x="500" y="197"/>
                </a:lnTo>
                <a:lnTo>
                  <a:pt x="500" y="295"/>
                </a:lnTo>
                <a:lnTo>
                  <a:pt x="2185" y="295"/>
                </a:lnTo>
                <a:lnTo>
                  <a:pt x="2185" y="197"/>
                </a:lnTo>
                <a:lnTo>
                  <a:pt x="730" y="197"/>
                </a:lnTo>
                <a:lnTo>
                  <a:pt x="730" y="65"/>
                </a:lnTo>
                <a:lnTo>
                  <a:pt x="500" y="65"/>
                </a:lnTo>
                <a:lnTo>
                  <a:pt x="500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7841567" y="4014597"/>
            <a:ext cx="539227" cy="370201"/>
          </a:xfrm>
          <a:custGeom>
            <a:avLst/>
            <a:gdLst/>
            <a:ahLst/>
            <a:cxnLst/>
            <a:rect l="l" t="t" r="r" b="b"/>
            <a:pathLst>
              <a:path w="2214" h="1520" extrusionOk="0">
                <a:moveTo>
                  <a:pt x="2165" y="65"/>
                </a:moveTo>
                <a:lnTo>
                  <a:pt x="2013" y="65"/>
                </a:lnTo>
                <a:lnTo>
                  <a:pt x="2013" y="21"/>
                </a:lnTo>
                <a:cubicBezTo>
                  <a:pt x="2013" y="1"/>
                  <a:pt x="2013" y="1"/>
                  <a:pt x="1993" y="1"/>
                </a:cubicBezTo>
                <a:lnTo>
                  <a:pt x="1734" y="1"/>
                </a:lnTo>
                <a:cubicBezTo>
                  <a:pt x="1709" y="1"/>
                  <a:pt x="1685" y="1"/>
                  <a:pt x="1685" y="21"/>
                </a:cubicBezTo>
                <a:lnTo>
                  <a:pt x="1685" y="65"/>
                </a:lnTo>
                <a:lnTo>
                  <a:pt x="328" y="65"/>
                </a:lnTo>
                <a:lnTo>
                  <a:pt x="328" y="21"/>
                </a:lnTo>
                <a:cubicBezTo>
                  <a:pt x="328" y="1"/>
                  <a:pt x="328" y="1"/>
                  <a:pt x="309" y="1"/>
                </a:cubicBezTo>
                <a:lnTo>
                  <a:pt x="221" y="1"/>
                </a:lnTo>
                <a:cubicBezTo>
                  <a:pt x="201" y="1"/>
                  <a:pt x="162" y="1"/>
                  <a:pt x="162" y="21"/>
                </a:cubicBezTo>
                <a:lnTo>
                  <a:pt x="162" y="65"/>
                </a:lnTo>
                <a:lnTo>
                  <a:pt x="54" y="65"/>
                </a:lnTo>
                <a:cubicBezTo>
                  <a:pt x="20" y="65"/>
                  <a:pt x="0" y="104"/>
                  <a:pt x="0" y="138"/>
                </a:cubicBezTo>
                <a:lnTo>
                  <a:pt x="0" y="1441"/>
                </a:lnTo>
                <a:cubicBezTo>
                  <a:pt x="0" y="1475"/>
                  <a:pt x="20" y="1519"/>
                  <a:pt x="54" y="1519"/>
                </a:cubicBezTo>
                <a:lnTo>
                  <a:pt x="2165" y="1519"/>
                </a:lnTo>
                <a:cubicBezTo>
                  <a:pt x="2199" y="1519"/>
                  <a:pt x="2214" y="1475"/>
                  <a:pt x="2214" y="1441"/>
                </a:cubicBezTo>
                <a:lnTo>
                  <a:pt x="2214" y="138"/>
                </a:lnTo>
                <a:cubicBezTo>
                  <a:pt x="2214" y="104"/>
                  <a:pt x="2199" y="65"/>
                  <a:pt x="2165" y="65"/>
                </a:cubicBezTo>
                <a:close/>
                <a:moveTo>
                  <a:pt x="260" y="172"/>
                </a:moveTo>
                <a:cubicBezTo>
                  <a:pt x="211" y="172"/>
                  <a:pt x="167" y="216"/>
                  <a:pt x="167" y="265"/>
                </a:cubicBezTo>
                <a:cubicBezTo>
                  <a:pt x="167" y="319"/>
                  <a:pt x="211" y="363"/>
                  <a:pt x="260" y="363"/>
                </a:cubicBezTo>
                <a:cubicBezTo>
                  <a:pt x="319" y="363"/>
                  <a:pt x="363" y="319"/>
                  <a:pt x="363" y="265"/>
                </a:cubicBezTo>
                <a:cubicBezTo>
                  <a:pt x="363" y="216"/>
                  <a:pt x="319" y="172"/>
                  <a:pt x="260" y="172"/>
                </a:cubicBezTo>
                <a:close/>
                <a:moveTo>
                  <a:pt x="1993" y="197"/>
                </a:moveTo>
                <a:lnTo>
                  <a:pt x="1734" y="197"/>
                </a:lnTo>
                <a:cubicBezTo>
                  <a:pt x="1709" y="197"/>
                  <a:pt x="1685" y="226"/>
                  <a:pt x="1685" y="251"/>
                </a:cubicBezTo>
                <a:lnTo>
                  <a:pt x="1685" y="285"/>
                </a:lnTo>
                <a:cubicBezTo>
                  <a:pt x="1685" y="305"/>
                  <a:pt x="1709" y="329"/>
                  <a:pt x="1734" y="329"/>
                </a:cubicBezTo>
                <a:lnTo>
                  <a:pt x="1993" y="329"/>
                </a:lnTo>
                <a:cubicBezTo>
                  <a:pt x="2013" y="329"/>
                  <a:pt x="2013" y="305"/>
                  <a:pt x="2013" y="285"/>
                </a:cubicBezTo>
                <a:lnTo>
                  <a:pt x="2013" y="251"/>
                </a:lnTo>
                <a:cubicBezTo>
                  <a:pt x="2013" y="226"/>
                  <a:pt x="2013" y="197"/>
                  <a:pt x="1993" y="197"/>
                </a:cubicBezTo>
                <a:close/>
                <a:moveTo>
                  <a:pt x="1107" y="158"/>
                </a:moveTo>
                <a:cubicBezTo>
                  <a:pt x="1455" y="158"/>
                  <a:pt x="1739" y="442"/>
                  <a:pt x="1739" y="785"/>
                </a:cubicBezTo>
                <a:cubicBezTo>
                  <a:pt x="1739" y="1137"/>
                  <a:pt x="1455" y="1416"/>
                  <a:pt x="1107" y="1416"/>
                </a:cubicBezTo>
                <a:cubicBezTo>
                  <a:pt x="764" y="1416"/>
                  <a:pt x="475" y="1137"/>
                  <a:pt x="475" y="785"/>
                </a:cubicBezTo>
                <a:cubicBezTo>
                  <a:pt x="475" y="442"/>
                  <a:pt x="764" y="158"/>
                  <a:pt x="1107" y="158"/>
                </a:cubicBezTo>
                <a:close/>
                <a:moveTo>
                  <a:pt x="1107" y="285"/>
                </a:moveTo>
                <a:cubicBezTo>
                  <a:pt x="1386" y="285"/>
                  <a:pt x="1611" y="510"/>
                  <a:pt x="1611" y="785"/>
                </a:cubicBezTo>
                <a:cubicBezTo>
                  <a:pt x="1611" y="1069"/>
                  <a:pt x="1386" y="1294"/>
                  <a:pt x="1107" y="1294"/>
                </a:cubicBezTo>
                <a:cubicBezTo>
                  <a:pt x="828" y="1294"/>
                  <a:pt x="603" y="1069"/>
                  <a:pt x="603" y="785"/>
                </a:cubicBezTo>
                <a:cubicBezTo>
                  <a:pt x="603" y="510"/>
                  <a:pt x="828" y="285"/>
                  <a:pt x="1107" y="285"/>
                </a:cubicBezTo>
                <a:close/>
                <a:moveTo>
                  <a:pt x="1107" y="427"/>
                </a:moveTo>
                <a:cubicBezTo>
                  <a:pt x="1303" y="427"/>
                  <a:pt x="1469" y="594"/>
                  <a:pt x="1469" y="785"/>
                </a:cubicBezTo>
                <a:cubicBezTo>
                  <a:pt x="1469" y="985"/>
                  <a:pt x="1303" y="1152"/>
                  <a:pt x="1107" y="1152"/>
                </a:cubicBezTo>
                <a:cubicBezTo>
                  <a:pt x="911" y="1152"/>
                  <a:pt x="749" y="985"/>
                  <a:pt x="749" y="785"/>
                </a:cubicBezTo>
                <a:cubicBezTo>
                  <a:pt x="749" y="594"/>
                  <a:pt x="911" y="427"/>
                  <a:pt x="1107" y="427"/>
                </a:cubicBezTo>
                <a:close/>
                <a:moveTo>
                  <a:pt x="1107" y="520"/>
                </a:moveTo>
                <a:cubicBezTo>
                  <a:pt x="1190" y="520"/>
                  <a:pt x="1269" y="559"/>
                  <a:pt x="1318" y="618"/>
                </a:cubicBezTo>
                <a:cubicBezTo>
                  <a:pt x="1274" y="589"/>
                  <a:pt x="1220" y="569"/>
                  <a:pt x="1161" y="569"/>
                </a:cubicBezTo>
                <a:cubicBezTo>
                  <a:pt x="1004" y="569"/>
                  <a:pt x="882" y="691"/>
                  <a:pt x="882" y="848"/>
                </a:cubicBezTo>
                <a:cubicBezTo>
                  <a:pt x="882" y="897"/>
                  <a:pt x="892" y="936"/>
                  <a:pt x="916" y="976"/>
                </a:cubicBezTo>
                <a:cubicBezTo>
                  <a:pt x="867" y="931"/>
                  <a:pt x="838" y="863"/>
                  <a:pt x="838" y="785"/>
                </a:cubicBezTo>
                <a:cubicBezTo>
                  <a:pt x="838" y="638"/>
                  <a:pt x="960" y="520"/>
                  <a:pt x="1107" y="52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9546778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547688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3548144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3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547234" y="1675886"/>
            <a:ext cx="1127896" cy="2028312"/>
          </a:xfrm>
          <a:custGeom>
            <a:avLst/>
            <a:gdLst/>
            <a:ahLst/>
            <a:cxnLst/>
            <a:rect l="l" t="t" r="r" b="b"/>
            <a:pathLst>
              <a:path w="4631" h="8328" extrusionOk="0">
                <a:moveTo>
                  <a:pt x="12" y="0"/>
                </a:moveTo>
                <a:cubicBezTo>
                  <a:pt x="12" y="0"/>
                  <a:pt x="12" y="40"/>
                  <a:pt x="12" y="103"/>
                </a:cubicBezTo>
                <a:lnTo>
                  <a:pt x="12" y="8282"/>
                </a:lnTo>
                <a:cubicBezTo>
                  <a:pt x="12" y="8295"/>
                  <a:pt x="1" y="8328"/>
                  <a:pt x="9" y="8328"/>
                </a:cubicBezTo>
                <a:cubicBezTo>
                  <a:pt x="9" y="8328"/>
                  <a:pt x="11" y="8327"/>
                  <a:pt x="12" y="8326"/>
                </a:cubicBezTo>
                <a:cubicBezTo>
                  <a:pt x="52" y="8282"/>
                  <a:pt x="1046" y="7102"/>
                  <a:pt x="2314" y="7102"/>
                </a:cubicBezTo>
                <a:cubicBezTo>
                  <a:pt x="3570" y="7102"/>
                  <a:pt x="4555" y="8327"/>
                  <a:pt x="4619" y="8327"/>
                </a:cubicBezTo>
                <a:cubicBezTo>
                  <a:pt x="4620" y="8327"/>
                  <a:pt x="4620" y="8326"/>
                  <a:pt x="4621" y="8326"/>
                </a:cubicBezTo>
                <a:cubicBezTo>
                  <a:pt x="4631" y="8316"/>
                  <a:pt x="4616" y="8297"/>
                  <a:pt x="4616" y="8282"/>
                </a:cubicBezTo>
                <a:lnTo>
                  <a:pt x="4621" y="8282"/>
                </a:lnTo>
                <a:lnTo>
                  <a:pt x="4621" y="103"/>
                </a:lnTo>
                <a:cubicBezTo>
                  <a:pt x="4616" y="44"/>
                  <a:pt x="4572" y="0"/>
                  <a:pt x="4572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1539619" y="2029024"/>
            <a:ext cx="95581" cy="274630"/>
          </a:xfrm>
          <a:custGeom>
            <a:avLst/>
            <a:gdLst/>
            <a:ahLst/>
            <a:cxnLst/>
            <a:rect l="l" t="t" r="r" b="b"/>
            <a:pathLst>
              <a:path w="2699" h="7755" extrusionOk="0">
                <a:moveTo>
                  <a:pt x="1303" y="0"/>
                </a:moveTo>
                <a:cubicBezTo>
                  <a:pt x="590" y="0"/>
                  <a:pt x="0" y="590"/>
                  <a:pt x="0" y="1303"/>
                </a:cubicBezTo>
                <a:lnTo>
                  <a:pt x="0" y="6452"/>
                </a:lnTo>
                <a:cubicBezTo>
                  <a:pt x="0" y="7166"/>
                  <a:pt x="590" y="7755"/>
                  <a:pt x="1303" y="7755"/>
                </a:cubicBezTo>
                <a:lnTo>
                  <a:pt x="1396" y="7755"/>
                </a:lnTo>
                <a:cubicBezTo>
                  <a:pt x="2141" y="7755"/>
                  <a:pt x="2699" y="7166"/>
                  <a:pt x="2699" y="6452"/>
                </a:cubicBezTo>
                <a:lnTo>
                  <a:pt x="2699" y="1303"/>
                </a:lnTo>
                <a:cubicBezTo>
                  <a:pt x="2699" y="590"/>
                  <a:pt x="2141" y="0"/>
                  <a:pt x="1396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565967" y="1652226"/>
            <a:ext cx="9221915" cy="426270"/>
          </a:xfrm>
          <a:custGeom>
            <a:avLst/>
            <a:gdLst/>
            <a:ahLst/>
            <a:cxnLst/>
            <a:rect l="l" t="t" r="r" b="b"/>
            <a:pathLst>
              <a:path w="260408" h="12037" extrusionOk="0">
                <a:moveTo>
                  <a:pt x="20225" y="1"/>
                </a:moveTo>
                <a:cubicBezTo>
                  <a:pt x="11881" y="1"/>
                  <a:pt x="5770" y="1924"/>
                  <a:pt x="2544" y="5522"/>
                </a:cubicBezTo>
                <a:cubicBezTo>
                  <a:pt x="497" y="7818"/>
                  <a:pt x="94" y="10206"/>
                  <a:pt x="32" y="11416"/>
                </a:cubicBezTo>
                <a:cubicBezTo>
                  <a:pt x="1" y="11757"/>
                  <a:pt x="249" y="12036"/>
                  <a:pt x="590" y="12036"/>
                </a:cubicBezTo>
                <a:lnTo>
                  <a:pt x="621" y="12036"/>
                </a:lnTo>
                <a:cubicBezTo>
                  <a:pt x="900" y="12036"/>
                  <a:pt x="1179" y="11819"/>
                  <a:pt x="1179" y="11509"/>
                </a:cubicBezTo>
                <a:cubicBezTo>
                  <a:pt x="1241" y="10423"/>
                  <a:pt x="1614" y="8314"/>
                  <a:pt x="3413" y="6298"/>
                </a:cubicBezTo>
                <a:cubicBezTo>
                  <a:pt x="6391" y="2948"/>
                  <a:pt x="12222" y="1179"/>
                  <a:pt x="20225" y="1179"/>
                </a:cubicBezTo>
                <a:lnTo>
                  <a:pt x="259819" y="1179"/>
                </a:lnTo>
                <a:cubicBezTo>
                  <a:pt x="260129" y="1179"/>
                  <a:pt x="260408" y="931"/>
                  <a:pt x="260408" y="590"/>
                </a:cubicBezTo>
                <a:cubicBezTo>
                  <a:pt x="260408" y="280"/>
                  <a:pt x="260129" y="1"/>
                  <a:pt x="259819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324275" y="2284821"/>
            <a:ext cx="1714372" cy="3589489"/>
          </a:xfrm>
          <a:custGeom>
            <a:avLst/>
            <a:gdLst/>
            <a:ahLst/>
            <a:cxnLst/>
            <a:rect l="l" t="t" r="r" b="b"/>
            <a:pathLst>
              <a:path w="7039" h="14738" extrusionOk="0">
                <a:moveTo>
                  <a:pt x="716" y="1"/>
                </a:moveTo>
                <a:cubicBezTo>
                  <a:pt x="324" y="1"/>
                  <a:pt x="1" y="324"/>
                  <a:pt x="1" y="716"/>
                </a:cubicBezTo>
                <a:lnTo>
                  <a:pt x="1" y="14022"/>
                </a:lnTo>
                <a:cubicBezTo>
                  <a:pt x="1" y="14419"/>
                  <a:pt x="324" y="14737"/>
                  <a:pt x="716" y="14737"/>
                </a:cubicBezTo>
                <a:lnTo>
                  <a:pt x="6323" y="14737"/>
                </a:lnTo>
                <a:cubicBezTo>
                  <a:pt x="6720" y="14737"/>
                  <a:pt x="7038" y="14419"/>
                  <a:pt x="7038" y="14022"/>
                </a:cubicBezTo>
                <a:lnTo>
                  <a:pt x="7038" y="716"/>
                </a:lnTo>
                <a:cubicBezTo>
                  <a:pt x="7038" y="324"/>
                  <a:pt x="6720" y="1"/>
                  <a:pt x="6323" y="1"/>
                </a:cubicBez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510350" y="2308689"/>
            <a:ext cx="1513928" cy="3374674"/>
          </a:xfrm>
          <a:custGeom>
            <a:avLst/>
            <a:gdLst/>
            <a:ahLst/>
            <a:cxnLst/>
            <a:rect l="l" t="t" r="r" b="b"/>
            <a:pathLst>
              <a:path w="6216" h="13856" extrusionOk="0">
                <a:moveTo>
                  <a:pt x="1" y="1"/>
                </a:moveTo>
                <a:lnTo>
                  <a:pt x="6216" y="13856"/>
                </a:lnTo>
                <a:lnTo>
                  <a:pt x="6216" y="711"/>
                </a:lnTo>
                <a:cubicBezTo>
                  <a:pt x="6216" y="319"/>
                  <a:pt x="5902" y="1"/>
                  <a:pt x="5510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1332800" y="2314778"/>
            <a:ext cx="1683197" cy="3542726"/>
          </a:xfrm>
          <a:custGeom>
            <a:avLst/>
            <a:gdLst/>
            <a:ahLst/>
            <a:cxnLst/>
            <a:rect l="l" t="t" r="r" b="b"/>
            <a:pathLst>
              <a:path w="6911" h="14546" extrusionOk="0">
                <a:moveTo>
                  <a:pt x="6680" y="1817"/>
                </a:moveTo>
                <a:lnTo>
                  <a:pt x="6680" y="12597"/>
                </a:lnTo>
                <a:lnTo>
                  <a:pt x="201" y="12597"/>
                </a:lnTo>
                <a:lnTo>
                  <a:pt x="201" y="1817"/>
                </a:lnTo>
                <a:close/>
                <a:moveTo>
                  <a:pt x="745" y="0"/>
                </a:moveTo>
                <a:cubicBezTo>
                  <a:pt x="358" y="0"/>
                  <a:pt x="0" y="284"/>
                  <a:pt x="0" y="676"/>
                </a:cubicBezTo>
                <a:lnTo>
                  <a:pt x="0" y="13821"/>
                </a:lnTo>
                <a:cubicBezTo>
                  <a:pt x="0" y="14213"/>
                  <a:pt x="358" y="14546"/>
                  <a:pt x="745" y="14546"/>
                </a:cubicBezTo>
                <a:lnTo>
                  <a:pt x="6254" y="14546"/>
                </a:lnTo>
                <a:cubicBezTo>
                  <a:pt x="6646" y="14546"/>
                  <a:pt x="6910" y="14213"/>
                  <a:pt x="6910" y="13821"/>
                </a:cubicBezTo>
                <a:lnTo>
                  <a:pt x="6910" y="676"/>
                </a:lnTo>
                <a:cubicBezTo>
                  <a:pt x="6910" y="284"/>
                  <a:pt x="6646" y="0"/>
                  <a:pt x="6254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001840" y="2555653"/>
            <a:ext cx="361677" cy="64785"/>
          </a:xfrm>
          <a:custGeom>
            <a:avLst/>
            <a:gdLst/>
            <a:ahLst/>
            <a:cxnLst/>
            <a:rect l="l" t="t" r="r" b="b"/>
            <a:pathLst>
              <a:path w="1485" h="266" extrusionOk="0">
                <a:moveTo>
                  <a:pt x="123" y="1"/>
                </a:moveTo>
                <a:cubicBezTo>
                  <a:pt x="59" y="1"/>
                  <a:pt x="1" y="69"/>
                  <a:pt x="1" y="133"/>
                </a:cubicBezTo>
                <a:lnTo>
                  <a:pt x="1" y="148"/>
                </a:lnTo>
                <a:cubicBezTo>
                  <a:pt x="1" y="216"/>
                  <a:pt x="59" y="265"/>
                  <a:pt x="123" y="265"/>
                </a:cubicBezTo>
                <a:lnTo>
                  <a:pt x="1357" y="265"/>
                </a:lnTo>
                <a:cubicBezTo>
                  <a:pt x="1421" y="265"/>
                  <a:pt x="1485" y="216"/>
                  <a:pt x="1485" y="148"/>
                </a:cubicBezTo>
                <a:lnTo>
                  <a:pt x="1485" y="133"/>
                </a:lnTo>
                <a:cubicBezTo>
                  <a:pt x="1485" y="69"/>
                  <a:pt x="1421" y="1"/>
                  <a:pt x="1357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146267" y="2426813"/>
            <a:ext cx="56261" cy="64785"/>
          </a:xfrm>
          <a:custGeom>
            <a:avLst/>
            <a:gdLst/>
            <a:ahLst/>
            <a:cxnLst/>
            <a:rect l="l" t="t" r="r" b="b"/>
            <a:pathLst>
              <a:path w="231" h="266" extrusionOk="0">
                <a:moveTo>
                  <a:pt x="103" y="1"/>
                </a:moveTo>
                <a:cubicBezTo>
                  <a:pt x="39" y="1"/>
                  <a:pt x="0" y="60"/>
                  <a:pt x="0" y="128"/>
                </a:cubicBezTo>
                <a:lnTo>
                  <a:pt x="0" y="143"/>
                </a:lnTo>
                <a:cubicBezTo>
                  <a:pt x="0" y="206"/>
                  <a:pt x="39" y="265"/>
                  <a:pt x="103" y="265"/>
                </a:cubicBezTo>
                <a:lnTo>
                  <a:pt x="118" y="265"/>
                </a:lnTo>
                <a:cubicBezTo>
                  <a:pt x="186" y="265"/>
                  <a:pt x="230" y="206"/>
                  <a:pt x="230" y="143"/>
                </a:cubicBezTo>
                <a:lnTo>
                  <a:pt x="230" y="128"/>
                </a:lnTo>
                <a:cubicBezTo>
                  <a:pt x="230" y="60"/>
                  <a:pt x="186" y="1"/>
                  <a:pt x="118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2006711" y="5432748"/>
            <a:ext cx="348525" cy="349743"/>
          </a:xfrm>
          <a:custGeom>
            <a:avLst/>
            <a:gdLst/>
            <a:ahLst/>
            <a:cxnLst/>
            <a:rect l="l" t="t" r="r" b="b"/>
            <a:pathLst>
              <a:path w="1431" h="1436" extrusionOk="0">
                <a:moveTo>
                  <a:pt x="715" y="0"/>
                </a:moveTo>
                <a:cubicBezTo>
                  <a:pt x="319" y="0"/>
                  <a:pt x="0" y="323"/>
                  <a:pt x="0" y="720"/>
                </a:cubicBezTo>
                <a:cubicBezTo>
                  <a:pt x="0" y="1112"/>
                  <a:pt x="319" y="1435"/>
                  <a:pt x="715" y="1435"/>
                </a:cubicBezTo>
                <a:cubicBezTo>
                  <a:pt x="1112" y="1435"/>
                  <a:pt x="1430" y="1112"/>
                  <a:pt x="1430" y="720"/>
                </a:cubicBezTo>
                <a:cubicBezTo>
                  <a:pt x="1430" y="323"/>
                  <a:pt x="1112" y="0"/>
                  <a:pt x="715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FC594E2-3760-4A11-809C-F724C5453679}"/>
              </a:ext>
            </a:extLst>
          </p:cNvPr>
          <p:cNvSpPr txBox="1"/>
          <p:nvPr/>
        </p:nvSpPr>
        <p:spPr>
          <a:xfrm>
            <a:off x="3210353" y="4671538"/>
            <a:ext cx="1717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F1D204D-3951-44A4-898A-94E9F050C04C}"/>
              </a:ext>
            </a:extLst>
          </p:cNvPr>
          <p:cNvSpPr txBox="1"/>
          <p:nvPr/>
        </p:nvSpPr>
        <p:spPr>
          <a:xfrm>
            <a:off x="5249817" y="4671538"/>
            <a:ext cx="1717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CC077C-B625-4160-9E04-9F0E07DBF56E}"/>
              </a:ext>
            </a:extLst>
          </p:cNvPr>
          <p:cNvSpPr txBox="1"/>
          <p:nvPr/>
        </p:nvSpPr>
        <p:spPr>
          <a:xfrm>
            <a:off x="7289281" y="4707203"/>
            <a:ext cx="1717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05673E-1D81-4D68-AB72-2B1F92F8D1A8}"/>
              </a:ext>
            </a:extLst>
          </p:cNvPr>
          <p:cNvSpPr txBox="1"/>
          <p:nvPr/>
        </p:nvSpPr>
        <p:spPr>
          <a:xfrm>
            <a:off x="9198051" y="4671538"/>
            <a:ext cx="171779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128C560-574B-46CB-A086-E7713FA92837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ED8747C-BA34-4317-8CA6-DE75615E6F05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31" name="Rounded Rectangle 23">
                <a:extLst>
                  <a:ext uri="{FF2B5EF4-FFF2-40B4-BE49-F238E27FC236}">
                    <a16:creationId xmlns:a16="http://schemas.microsoft.com/office/drawing/2014/main" id="{FC380FB1-1AD9-4512-8CA1-B8781C2CB90B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2B0F32A4-643A-4F7B-85F6-58536B22E19F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82C2C39-4C9E-41A8-881E-6C1CC043CAF1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iS1îḋe">
              <a:extLst>
                <a:ext uri="{FF2B5EF4-FFF2-40B4-BE49-F238E27FC236}">
                  <a16:creationId xmlns:a16="http://schemas.microsoft.com/office/drawing/2014/main" id="{16D4B450-E88C-45D9-8D09-E3DABB2F4748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43"/>
          <p:cNvSpPr/>
          <p:nvPr/>
        </p:nvSpPr>
        <p:spPr>
          <a:xfrm>
            <a:off x="609600" y="3251600"/>
            <a:ext cx="10972739" cy="1019492"/>
          </a:xfrm>
          <a:custGeom>
            <a:avLst/>
            <a:gdLst/>
            <a:ahLst/>
            <a:cxnLst/>
            <a:rect l="l" t="t" r="r" b="b"/>
            <a:pathLst>
              <a:path w="97144" h="11014" extrusionOk="0">
                <a:moveTo>
                  <a:pt x="37933" y="0"/>
                </a:moveTo>
                <a:cubicBezTo>
                  <a:pt x="32278" y="0"/>
                  <a:pt x="29444" y="2453"/>
                  <a:pt x="26694" y="4834"/>
                </a:cubicBezTo>
                <a:cubicBezTo>
                  <a:pt x="24086" y="7084"/>
                  <a:pt x="21622" y="9228"/>
                  <a:pt x="16633" y="9228"/>
                </a:cubicBezTo>
                <a:cubicBezTo>
                  <a:pt x="11644" y="9228"/>
                  <a:pt x="9180" y="7084"/>
                  <a:pt x="6572" y="4834"/>
                </a:cubicBezTo>
                <a:cubicBezTo>
                  <a:pt x="5048" y="3513"/>
                  <a:pt x="3477" y="2143"/>
                  <a:pt x="1381" y="1203"/>
                </a:cubicBezTo>
                <a:cubicBezTo>
                  <a:pt x="1265" y="1149"/>
                  <a:pt x="1143" y="1124"/>
                  <a:pt x="1021" y="1124"/>
                </a:cubicBezTo>
                <a:cubicBezTo>
                  <a:pt x="682" y="1124"/>
                  <a:pt x="352" y="1322"/>
                  <a:pt x="202" y="1655"/>
                </a:cubicBezTo>
                <a:cubicBezTo>
                  <a:pt x="0" y="2108"/>
                  <a:pt x="202" y="2632"/>
                  <a:pt x="655" y="2834"/>
                </a:cubicBezTo>
                <a:cubicBezTo>
                  <a:pt x="2512" y="3667"/>
                  <a:pt x="3917" y="4882"/>
                  <a:pt x="5406" y="6180"/>
                </a:cubicBezTo>
                <a:cubicBezTo>
                  <a:pt x="8144" y="8549"/>
                  <a:pt x="10978" y="11014"/>
                  <a:pt x="16633" y="11014"/>
                </a:cubicBezTo>
                <a:cubicBezTo>
                  <a:pt x="22289" y="11014"/>
                  <a:pt x="25122" y="8549"/>
                  <a:pt x="27873" y="6180"/>
                </a:cubicBezTo>
                <a:cubicBezTo>
                  <a:pt x="30480" y="3917"/>
                  <a:pt x="32945" y="1786"/>
                  <a:pt x="37933" y="1786"/>
                </a:cubicBezTo>
                <a:cubicBezTo>
                  <a:pt x="42922" y="1786"/>
                  <a:pt x="45387" y="3917"/>
                  <a:pt x="47994" y="6180"/>
                </a:cubicBezTo>
                <a:cubicBezTo>
                  <a:pt x="50733" y="8549"/>
                  <a:pt x="53566" y="11014"/>
                  <a:pt x="59222" y="11014"/>
                </a:cubicBezTo>
                <a:cubicBezTo>
                  <a:pt x="64877" y="11014"/>
                  <a:pt x="67711" y="8549"/>
                  <a:pt x="70449" y="6180"/>
                </a:cubicBezTo>
                <a:cubicBezTo>
                  <a:pt x="73057" y="3917"/>
                  <a:pt x="75521" y="1786"/>
                  <a:pt x="80510" y="1786"/>
                </a:cubicBezTo>
                <a:cubicBezTo>
                  <a:pt x="85499" y="1786"/>
                  <a:pt x="87963" y="3917"/>
                  <a:pt x="90571" y="6180"/>
                </a:cubicBezTo>
                <a:cubicBezTo>
                  <a:pt x="92095" y="7501"/>
                  <a:pt x="93678" y="8858"/>
                  <a:pt x="95762" y="9799"/>
                </a:cubicBezTo>
                <a:cubicBezTo>
                  <a:pt x="95884" y="9854"/>
                  <a:pt x="96012" y="9880"/>
                  <a:pt x="96138" y="9880"/>
                </a:cubicBezTo>
                <a:cubicBezTo>
                  <a:pt x="96479" y="9880"/>
                  <a:pt x="96805" y="9689"/>
                  <a:pt x="96953" y="9359"/>
                </a:cubicBezTo>
                <a:cubicBezTo>
                  <a:pt x="97143" y="8906"/>
                  <a:pt x="96953" y="8382"/>
                  <a:pt x="96500" y="8180"/>
                </a:cubicBezTo>
                <a:cubicBezTo>
                  <a:pt x="94643" y="7346"/>
                  <a:pt x="93238" y="6120"/>
                  <a:pt x="91750" y="4834"/>
                </a:cubicBezTo>
                <a:cubicBezTo>
                  <a:pt x="88999" y="2453"/>
                  <a:pt x="86166" y="0"/>
                  <a:pt x="80510" y="0"/>
                </a:cubicBezTo>
                <a:cubicBezTo>
                  <a:pt x="74855" y="0"/>
                  <a:pt x="72021" y="2453"/>
                  <a:pt x="69283" y="4834"/>
                </a:cubicBezTo>
                <a:cubicBezTo>
                  <a:pt x="66675" y="7084"/>
                  <a:pt x="64210" y="9228"/>
                  <a:pt x="59222" y="9228"/>
                </a:cubicBezTo>
                <a:cubicBezTo>
                  <a:pt x="54233" y="9228"/>
                  <a:pt x="51768" y="7084"/>
                  <a:pt x="49161" y="4834"/>
                </a:cubicBezTo>
                <a:cubicBezTo>
                  <a:pt x="46423" y="2453"/>
                  <a:pt x="43589" y="0"/>
                  <a:pt x="37933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09" name="Google Shape;2209;p43"/>
          <p:cNvSpPr/>
          <p:nvPr/>
        </p:nvSpPr>
        <p:spPr>
          <a:xfrm>
            <a:off x="6729998" y="4554737"/>
            <a:ext cx="1199157" cy="365996"/>
          </a:xfrm>
          <a:custGeom>
            <a:avLst/>
            <a:gdLst/>
            <a:ahLst/>
            <a:cxnLst/>
            <a:rect l="l" t="t" r="r" b="b"/>
            <a:pathLst>
              <a:path w="12955" h="3954" extrusionOk="0">
                <a:moveTo>
                  <a:pt x="1989" y="1"/>
                </a:moveTo>
                <a:cubicBezTo>
                  <a:pt x="894" y="1"/>
                  <a:pt x="1" y="882"/>
                  <a:pt x="1" y="1977"/>
                </a:cubicBezTo>
                <a:cubicBezTo>
                  <a:pt x="1" y="3073"/>
                  <a:pt x="894" y="3954"/>
                  <a:pt x="1989" y="3954"/>
                </a:cubicBezTo>
                <a:lnTo>
                  <a:pt x="10979" y="3954"/>
                </a:lnTo>
                <a:cubicBezTo>
                  <a:pt x="12074" y="3954"/>
                  <a:pt x="12955" y="3073"/>
                  <a:pt x="12955" y="1977"/>
                </a:cubicBezTo>
                <a:cubicBezTo>
                  <a:pt x="12955" y="882"/>
                  <a:pt x="12074" y="1"/>
                  <a:pt x="10979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chemeClr val="bg1"/>
                </a:solidFill>
                <a:cs typeface="+mn-ea"/>
                <a:sym typeface="+mn-lt"/>
              </a:rPr>
              <a:t>2005</a:t>
            </a: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0" name="Google Shape;2210;p43"/>
          <p:cNvSpPr/>
          <p:nvPr/>
        </p:nvSpPr>
        <p:spPr>
          <a:xfrm>
            <a:off x="7280004" y="3631747"/>
            <a:ext cx="99228" cy="553344"/>
          </a:xfrm>
          <a:custGeom>
            <a:avLst/>
            <a:gdLst/>
            <a:ahLst/>
            <a:cxnLst/>
            <a:rect l="l" t="t" r="r" b="b"/>
            <a:pathLst>
              <a:path w="1072" h="5978" extrusionOk="0">
                <a:moveTo>
                  <a:pt x="0" y="1"/>
                </a:moveTo>
                <a:lnTo>
                  <a:pt x="0" y="5978"/>
                </a:lnTo>
                <a:lnTo>
                  <a:pt x="1072" y="5978"/>
                </a:lnTo>
                <a:lnTo>
                  <a:pt x="1072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1" name="Google Shape;2211;p43"/>
          <p:cNvSpPr/>
          <p:nvPr/>
        </p:nvSpPr>
        <p:spPr>
          <a:xfrm>
            <a:off x="7145511" y="3999869"/>
            <a:ext cx="369328" cy="370439"/>
          </a:xfrm>
          <a:custGeom>
            <a:avLst/>
            <a:gdLst/>
            <a:ahLst/>
            <a:cxnLst/>
            <a:rect l="l" t="t" r="r" b="b"/>
            <a:pathLst>
              <a:path w="3990" h="4002" extrusionOk="0">
                <a:moveTo>
                  <a:pt x="1989" y="1"/>
                </a:moveTo>
                <a:cubicBezTo>
                  <a:pt x="894" y="1"/>
                  <a:pt x="1" y="894"/>
                  <a:pt x="1" y="2001"/>
                </a:cubicBezTo>
                <a:cubicBezTo>
                  <a:pt x="1" y="3108"/>
                  <a:pt x="894" y="4001"/>
                  <a:pt x="1989" y="4001"/>
                </a:cubicBezTo>
                <a:cubicBezTo>
                  <a:pt x="3096" y="4001"/>
                  <a:pt x="3989" y="3108"/>
                  <a:pt x="3989" y="2001"/>
                </a:cubicBezTo>
                <a:cubicBezTo>
                  <a:pt x="3989" y="894"/>
                  <a:pt x="3096" y="1"/>
                  <a:pt x="1989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2" name="Google Shape;2212;p43"/>
          <p:cNvSpPr/>
          <p:nvPr/>
        </p:nvSpPr>
        <p:spPr>
          <a:xfrm>
            <a:off x="7230391" y="4085859"/>
            <a:ext cx="198456" cy="19845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72" y="0"/>
                </a:moveTo>
                <a:cubicBezTo>
                  <a:pt x="489" y="0"/>
                  <a:pt x="0" y="477"/>
                  <a:pt x="0" y="1072"/>
                </a:cubicBezTo>
                <a:cubicBezTo>
                  <a:pt x="0" y="1667"/>
                  <a:pt x="489" y="2143"/>
                  <a:pt x="1072" y="2143"/>
                </a:cubicBezTo>
                <a:cubicBezTo>
                  <a:pt x="1667" y="2143"/>
                  <a:pt x="2144" y="1667"/>
                  <a:pt x="2144" y="1072"/>
                </a:cubicBezTo>
                <a:cubicBezTo>
                  <a:pt x="2144" y="477"/>
                  <a:pt x="1667" y="0"/>
                  <a:pt x="10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5" name="Google Shape;2215;p43"/>
          <p:cNvSpPr/>
          <p:nvPr/>
        </p:nvSpPr>
        <p:spPr>
          <a:xfrm>
            <a:off x="1810741" y="4554737"/>
            <a:ext cx="1199157" cy="365996"/>
          </a:xfrm>
          <a:custGeom>
            <a:avLst/>
            <a:gdLst/>
            <a:ahLst/>
            <a:cxnLst/>
            <a:rect l="l" t="t" r="r" b="b"/>
            <a:pathLst>
              <a:path w="12955" h="3954" extrusionOk="0">
                <a:moveTo>
                  <a:pt x="1977" y="1"/>
                </a:moveTo>
                <a:cubicBezTo>
                  <a:pt x="882" y="1"/>
                  <a:pt x="1" y="882"/>
                  <a:pt x="1" y="1977"/>
                </a:cubicBezTo>
                <a:cubicBezTo>
                  <a:pt x="1" y="3073"/>
                  <a:pt x="882" y="3954"/>
                  <a:pt x="1977" y="3954"/>
                </a:cubicBezTo>
                <a:lnTo>
                  <a:pt x="10967" y="3954"/>
                </a:lnTo>
                <a:cubicBezTo>
                  <a:pt x="12062" y="3954"/>
                  <a:pt x="12955" y="3073"/>
                  <a:pt x="12955" y="1977"/>
                </a:cubicBezTo>
                <a:cubicBezTo>
                  <a:pt x="12955" y="882"/>
                  <a:pt x="12062" y="1"/>
                  <a:pt x="10967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chemeClr val="bg1"/>
                </a:solidFill>
                <a:cs typeface="+mn-ea"/>
                <a:sym typeface="+mn-lt"/>
              </a:rPr>
              <a:t>1999</a:t>
            </a: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6" name="Google Shape;2216;p43"/>
          <p:cNvSpPr/>
          <p:nvPr/>
        </p:nvSpPr>
        <p:spPr>
          <a:xfrm>
            <a:off x="2360748" y="3633968"/>
            <a:ext cx="99228" cy="554455"/>
          </a:xfrm>
          <a:custGeom>
            <a:avLst/>
            <a:gdLst/>
            <a:ahLst/>
            <a:cxnLst/>
            <a:rect l="l" t="t" r="r" b="b"/>
            <a:pathLst>
              <a:path w="1072" h="5990" extrusionOk="0">
                <a:moveTo>
                  <a:pt x="0" y="1"/>
                </a:moveTo>
                <a:lnTo>
                  <a:pt x="0" y="5990"/>
                </a:lnTo>
                <a:lnTo>
                  <a:pt x="1072" y="5990"/>
                </a:lnTo>
                <a:lnTo>
                  <a:pt x="1072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7" name="Google Shape;2217;p43"/>
          <p:cNvSpPr/>
          <p:nvPr/>
        </p:nvSpPr>
        <p:spPr>
          <a:xfrm>
            <a:off x="2225144" y="4003201"/>
            <a:ext cx="369328" cy="369235"/>
          </a:xfrm>
          <a:custGeom>
            <a:avLst/>
            <a:gdLst/>
            <a:ahLst/>
            <a:cxnLst/>
            <a:rect l="l" t="t" r="r" b="b"/>
            <a:pathLst>
              <a:path w="3990" h="3989" extrusionOk="0">
                <a:moveTo>
                  <a:pt x="2001" y="0"/>
                </a:moveTo>
                <a:cubicBezTo>
                  <a:pt x="894" y="0"/>
                  <a:pt x="1" y="893"/>
                  <a:pt x="1" y="2001"/>
                </a:cubicBezTo>
                <a:cubicBezTo>
                  <a:pt x="1" y="3096"/>
                  <a:pt x="894" y="3989"/>
                  <a:pt x="2001" y="3989"/>
                </a:cubicBezTo>
                <a:cubicBezTo>
                  <a:pt x="3096" y="3989"/>
                  <a:pt x="3989" y="3096"/>
                  <a:pt x="3989" y="2001"/>
                </a:cubicBezTo>
                <a:cubicBezTo>
                  <a:pt x="3989" y="893"/>
                  <a:pt x="3096" y="0"/>
                  <a:pt x="2001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8" name="Google Shape;2218;p43"/>
          <p:cNvSpPr/>
          <p:nvPr/>
        </p:nvSpPr>
        <p:spPr>
          <a:xfrm>
            <a:off x="2311135" y="4089099"/>
            <a:ext cx="198456" cy="198548"/>
          </a:xfrm>
          <a:custGeom>
            <a:avLst/>
            <a:gdLst/>
            <a:ahLst/>
            <a:cxnLst/>
            <a:rect l="l" t="t" r="r" b="b"/>
            <a:pathLst>
              <a:path w="2144" h="2145" extrusionOk="0">
                <a:moveTo>
                  <a:pt x="1072" y="1"/>
                </a:moveTo>
                <a:cubicBezTo>
                  <a:pt x="477" y="1"/>
                  <a:pt x="0" y="477"/>
                  <a:pt x="0" y="1073"/>
                </a:cubicBezTo>
                <a:cubicBezTo>
                  <a:pt x="0" y="1656"/>
                  <a:pt x="477" y="2144"/>
                  <a:pt x="1072" y="2144"/>
                </a:cubicBezTo>
                <a:cubicBezTo>
                  <a:pt x="1655" y="2144"/>
                  <a:pt x="2143" y="1656"/>
                  <a:pt x="2143" y="1073"/>
                </a:cubicBezTo>
                <a:cubicBezTo>
                  <a:pt x="2143" y="477"/>
                  <a:pt x="1655" y="1"/>
                  <a:pt x="10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21" name="Google Shape;2221;p43"/>
          <p:cNvSpPr/>
          <p:nvPr/>
        </p:nvSpPr>
        <p:spPr>
          <a:xfrm>
            <a:off x="4818656" y="3334251"/>
            <a:ext cx="99320" cy="553344"/>
          </a:xfrm>
          <a:custGeom>
            <a:avLst/>
            <a:gdLst/>
            <a:ahLst/>
            <a:cxnLst/>
            <a:rect l="l" t="t" r="r" b="b"/>
            <a:pathLst>
              <a:path w="1073" h="5978" extrusionOk="0">
                <a:moveTo>
                  <a:pt x="1" y="0"/>
                </a:moveTo>
                <a:lnTo>
                  <a:pt x="1" y="5977"/>
                </a:lnTo>
                <a:lnTo>
                  <a:pt x="1072" y="5977"/>
                </a:lnTo>
                <a:lnTo>
                  <a:pt x="1072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2" name="Google Shape;2222;p43"/>
          <p:cNvSpPr/>
          <p:nvPr/>
        </p:nvSpPr>
        <p:spPr>
          <a:xfrm>
            <a:off x="4683144" y="3149034"/>
            <a:ext cx="369235" cy="369328"/>
          </a:xfrm>
          <a:custGeom>
            <a:avLst/>
            <a:gdLst/>
            <a:ahLst/>
            <a:cxnLst/>
            <a:rect l="l" t="t" r="r" b="b"/>
            <a:pathLst>
              <a:path w="3989" h="3990" extrusionOk="0">
                <a:moveTo>
                  <a:pt x="2001" y="1"/>
                </a:moveTo>
                <a:cubicBezTo>
                  <a:pt x="893" y="1"/>
                  <a:pt x="0" y="894"/>
                  <a:pt x="0" y="2001"/>
                </a:cubicBezTo>
                <a:cubicBezTo>
                  <a:pt x="0" y="3097"/>
                  <a:pt x="893" y="3990"/>
                  <a:pt x="2001" y="3990"/>
                </a:cubicBezTo>
                <a:cubicBezTo>
                  <a:pt x="3096" y="3990"/>
                  <a:pt x="3989" y="3097"/>
                  <a:pt x="3989" y="2001"/>
                </a:cubicBezTo>
                <a:cubicBezTo>
                  <a:pt x="3989" y="894"/>
                  <a:pt x="3096" y="1"/>
                  <a:pt x="2001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3" name="Google Shape;2223;p43"/>
          <p:cNvSpPr/>
          <p:nvPr/>
        </p:nvSpPr>
        <p:spPr>
          <a:xfrm>
            <a:off x="4769135" y="3235024"/>
            <a:ext cx="197345" cy="198456"/>
          </a:xfrm>
          <a:custGeom>
            <a:avLst/>
            <a:gdLst/>
            <a:ahLst/>
            <a:cxnLst/>
            <a:rect l="l" t="t" r="r" b="b"/>
            <a:pathLst>
              <a:path w="2132" h="2144" extrusionOk="0">
                <a:moveTo>
                  <a:pt x="1072" y="1"/>
                </a:moveTo>
                <a:cubicBezTo>
                  <a:pt x="476" y="1"/>
                  <a:pt x="0" y="477"/>
                  <a:pt x="0" y="1072"/>
                </a:cubicBezTo>
                <a:cubicBezTo>
                  <a:pt x="0" y="1656"/>
                  <a:pt x="476" y="2144"/>
                  <a:pt x="1072" y="2144"/>
                </a:cubicBezTo>
                <a:cubicBezTo>
                  <a:pt x="1655" y="2144"/>
                  <a:pt x="2131" y="1656"/>
                  <a:pt x="2131" y="1072"/>
                </a:cubicBezTo>
                <a:cubicBezTo>
                  <a:pt x="2131" y="477"/>
                  <a:pt x="1655" y="1"/>
                  <a:pt x="10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24" name="Google Shape;2224;p43"/>
          <p:cNvSpPr/>
          <p:nvPr/>
        </p:nvSpPr>
        <p:spPr>
          <a:xfrm>
            <a:off x="4268725" y="2624734"/>
            <a:ext cx="1199157" cy="365996"/>
          </a:xfrm>
          <a:custGeom>
            <a:avLst/>
            <a:gdLst/>
            <a:ahLst/>
            <a:cxnLst/>
            <a:rect l="l" t="t" r="r" b="b"/>
            <a:pathLst>
              <a:path w="12955" h="3954" extrusionOk="0">
                <a:moveTo>
                  <a:pt x="1977" y="1"/>
                </a:moveTo>
                <a:cubicBezTo>
                  <a:pt x="882" y="1"/>
                  <a:pt x="1" y="882"/>
                  <a:pt x="1" y="1977"/>
                </a:cubicBezTo>
                <a:cubicBezTo>
                  <a:pt x="1" y="3073"/>
                  <a:pt x="882" y="3954"/>
                  <a:pt x="1977" y="3954"/>
                </a:cubicBezTo>
                <a:lnTo>
                  <a:pt x="10967" y="3954"/>
                </a:lnTo>
                <a:cubicBezTo>
                  <a:pt x="12062" y="3954"/>
                  <a:pt x="12955" y="3073"/>
                  <a:pt x="12955" y="1977"/>
                </a:cubicBezTo>
                <a:cubicBezTo>
                  <a:pt x="12955" y="882"/>
                  <a:pt x="12062" y="1"/>
                  <a:pt x="10967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chemeClr val="bg1"/>
                </a:solidFill>
                <a:cs typeface="+mn-ea"/>
                <a:sym typeface="+mn-lt"/>
              </a:rPr>
              <a:t>2001</a:t>
            </a: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7" name="Google Shape;2227;p43"/>
          <p:cNvSpPr/>
          <p:nvPr/>
        </p:nvSpPr>
        <p:spPr>
          <a:xfrm>
            <a:off x="9742371" y="3334251"/>
            <a:ext cx="99228" cy="553344"/>
          </a:xfrm>
          <a:custGeom>
            <a:avLst/>
            <a:gdLst/>
            <a:ahLst/>
            <a:cxnLst/>
            <a:rect l="l" t="t" r="r" b="b"/>
            <a:pathLst>
              <a:path w="1072" h="5978" extrusionOk="0">
                <a:moveTo>
                  <a:pt x="0" y="0"/>
                </a:moveTo>
                <a:lnTo>
                  <a:pt x="0" y="5977"/>
                </a:lnTo>
                <a:lnTo>
                  <a:pt x="1072" y="5977"/>
                </a:lnTo>
                <a:lnTo>
                  <a:pt x="1072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8" name="Google Shape;2228;p43"/>
          <p:cNvSpPr/>
          <p:nvPr/>
        </p:nvSpPr>
        <p:spPr>
          <a:xfrm>
            <a:off x="9606766" y="3149034"/>
            <a:ext cx="370439" cy="369328"/>
          </a:xfrm>
          <a:custGeom>
            <a:avLst/>
            <a:gdLst/>
            <a:ahLst/>
            <a:cxnLst/>
            <a:rect l="l" t="t" r="r" b="b"/>
            <a:pathLst>
              <a:path w="4002" h="3990" extrusionOk="0">
                <a:moveTo>
                  <a:pt x="2001" y="1"/>
                </a:moveTo>
                <a:cubicBezTo>
                  <a:pt x="906" y="1"/>
                  <a:pt x="1" y="894"/>
                  <a:pt x="1" y="2001"/>
                </a:cubicBezTo>
                <a:cubicBezTo>
                  <a:pt x="1" y="3097"/>
                  <a:pt x="894" y="3990"/>
                  <a:pt x="2001" y="3990"/>
                </a:cubicBezTo>
                <a:cubicBezTo>
                  <a:pt x="3109" y="3990"/>
                  <a:pt x="4001" y="3097"/>
                  <a:pt x="4001" y="2001"/>
                </a:cubicBezTo>
                <a:cubicBezTo>
                  <a:pt x="4001" y="894"/>
                  <a:pt x="3109" y="1"/>
                  <a:pt x="2001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9" name="Google Shape;2229;p43"/>
          <p:cNvSpPr/>
          <p:nvPr/>
        </p:nvSpPr>
        <p:spPr>
          <a:xfrm>
            <a:off x="9692756" y="3235024"/>
            <a:ext cx="198456" cy="19845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72" y="1"/>
                </a:moveTo>
                <a:cubicBezTo>
                  <a:pt x="477" y="1"/>
                  <a:pt x="1" y="477"/>
                  <a:pt x="1" y="1072"/>
                </a:cubicBezTo>
                <a:cubicBezTo>
                  <a:pt x="1" y="1656"/>
                  <a:pt x="477" y="2144"/>
                  <a:pt x="1072" y="2144"/>
                </a:cubicBezTo>
                <a:cubicBezTo>
                  <a:pt x="1668" y="2144"/>
                  <a:pt x="2144" y="1656"/>
                  <a:pt x="2144" y="1072"/>
                </a:cubicBezTo>
                <a:cubicBezTo>
                  <a:pt x="2144" y="477"/>
                  <a:pt x="1668" y="1"/>
                  <a:pt x="10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30" name="Google Shape;2230;p43"/>
          <p:cNvSpPr/>
          <p:nvPr/>
        </p:nvSpPr>
        <p:spPr>
          <a:xfrm>
            <a:off x="9192408" y="2624734"/>
            <a:ext cx="1199157" cy="365996"/>
          </a:xfrm>
          <a:custGeom>
            <a:avLst/>
            <a:gdLst/>
            <a:ahLst/>
            <a:cxnLst/>
            <a:rect l="l" t="t" r="r" b="b"/>
            <a:pathLst>
              <a:path w="12955" h="3954" extrusionOk="0">
                <a:moveTo>
                  <a:pt x="1977" y="1"/>
                </a:moveTo>
                <a:cubicBezTo>
                  <a:pt x="882" y="1"/>
                  <a:pt x="1" y="882"/>
                  <a:pt x="1" y="1977"/>
                </a:cubicBezTo>
                <a:cubicBezTo>
                  <a:pt x="1" y="3073"/>
                  <a:pt x="882" y="3954"/>
                  <a:pt x="1977" y="3954"/>
                </a:cubicBezTo>
                <a:lnTo>
                  <a:pt x="10967" y="3954"/>
                </a:lnTo>
                <a:cubicBezTo>
                  <a:pt x="12062" y="3954"/>
                  <a:pt x="12955" y="3073"/>
                  <a:pt x="12955" y="1977"/>
                </a:cubicBezTo>
                <a:cubicBezTo>
                  <a:pt x="12955" y="882"/>
                  <a:pt x="12062" y="1"/>
                  <a:pt x="10967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endParaRPr sz="1867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E0FDA4-3F1E-431F-82EA-CDB0E64C8197}"/>
              </a:ext>
            </a:extLst>
          </p:cNvPr>
          <p:cNvSpPr txBox="1"/>
          <p:nvPr/>
        </p:nvSpPr>
        <p:spPr>
          <a:xfrm>
            <a:off x="1361387" y="2314576"/>
            <a:ext cx="199872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554CC3-766D-4E7C-B616-A95290182709}"/>
              </a:ext>
            </a:extLst>
          </p:cNvPr>
          <p:cNvSpPr txBox="1"/>
          <p:nvPr/>
        </p:nvSpPr>
        <p:spPr>
          <a:xfrm>
            <a:off x="3852997" y="4085859"/>
            <a:ext cx="199872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483E39-A782-4623-985C-8D909B927EF7}"/>
              </a:ext>
            </a:extLst>
          </p:cNvPr>
          <p:cNvSpPr txBox="1"/>
          <p:nvPr/>
        </p:nvSpPr>
        <p:spPr>
          <a:xfrm>
            <a:off x="8774436" y="4086753"/>
            <a:ext cx="199872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770B086-1547-424A-84F6-55ACE9C139E1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71AC673-7B59-4762-BF9C-C30F1F889FF8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DF4354D1-F9E1-4C6D-9593-661DDFAECB7A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1940AFB7-78CD-45BB-B194-6311A247ED34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6798394-42C2-4FD6-864A-F08F16381949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1îḋe">
              <a:extLst>
                <a:ext uri="{FF2B5EF4-FFF2-40B4-BE49-F238E27FC236}">
                  <a16:creationId xmlns:a16="http://schemas.microsoft.com/office/drawing/2014/main" id="{08380463-9854-4A9E-9217-73AC72729720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4"/>
          <p:cNvSpPr/>
          <p:nvPr/>
        </p:nvSpPr>
        <p:spPr>
          <a:xfrm>
            <a:off x="1524115" y="5387278"/>
            <a:ext cx="1330101" cy="771415"/>
          </a:xfrm>
          <a:custGeom>
            <a:avLst/>
            <a:gdLst/>
            <a:ahLst/>
            <a:cxnLst/>
            <a:rect l="l" t="t" r="r" b="b"/>
            <a:pathLst>
              <a:path w="24518" h="31624" extrusionOk="0">
                <a:moveTo>
                  <a:pt x="12242" y="1"/>
                </a:moveTo>
                <a:lnTo>
                  <a:pt x="0" y="7373"/>
                </a:lnTo>
                <a:lnTo>
                  <a:pt x="0" y="31624"/>
                </a:lnTo>
                <a:lnTo>
                  <a:pt x="24518" y="31624"/>
                </a:lnTo>
                <a:lnTo>
                  <a:pt x="24518" y="7373"/>
                </a:lnTo>
                <a:lnTo>
                  <a:pt x="12242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6" name="Google Shape;1146;p44"/>
          <p:cNvSpPr txBox="1"/>
          <p:nvPr/>
        </p:nvSpPr>
        <p:spPr>
          <a:xfrm>
            <a:off x="1560912" y="5641754"/>
            <a:ext cx="12568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48" name="Google Shape;1148;p44"/>
          <p:cNvCxnSpPr/>
          <p:nvPr/>
        </p:nvCxnSpPr>
        <p:spPr>
          <a:xfrm rot="10800000">
            <a:off x="2187744" y="4531433"/>
            <a:ext cx="0" cy="850800"/>
          </a:xfrm>
          <a:prstGeom prst="straightConnector1">
            <a:avLst/>
          </a:prstGeom>
          <a:noFill/>
          <a:ln w="19050" cap="flat" cmpd="sng">
            <a:solidFill>
              <a:srgbClr val="264CDF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149" name="Google Shape;1149;p44"/>
          <p:cNvSpPr/>
          <p:nvPr/>
        </p:nvSpPr>
        <p:spPr>
          <a:xfrm>
            <a:off x="4158988" y="5155761"/>
            <a:ext cx="1328311" cy="1002939"/>
          </a:xfrm>
          <a:custGeom>
            <a:avLst/>
            <a:gdLst/>
            <a:ahLst/>
            <a:cxnLst/>
            <a:rect l="l" t="t" r="r" b="b"/>
            <a:pathLst>
              <a:path w="24485" h="34359" extrusionOk="0">
                <a:moveTo>
                  <a:pt x="12243" y="1"/>
                </a:moveTo>
                <a:lnTo>
                  <a:pt x="1" y="7339"/>
                </a:lnTo>
                <a:lnTo>
                  <a:pt x="1" y="34359"/>
                </a:lnTo>
                <a:lnTo>
                  <a:pt x="24485" y="34359"/>
                </a:lnTo>
                <a:lnTo>
                  <a:pt x="24485" y="7339"/>
                </a:lnTo>
                <a:lnTo>
                  <a:pt x="12243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1" name="Google Shape;1151;p44"/>
          <p:cNvSpPr txBox="1"/>
          <p:nvPr/>
        </p:nvSpPr>
        <p:spPr>
          <a:xfrm>
            <a:off x="4194906" y="5641754"/>
            <a:ext cx="12568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53" name="Google Shape;1153;p44"/>
          <p:cNvCxnSpPr/>
          <p:nvPr/>
        </p:nvCxnSpPr>
        <p:spPr>
          <a:xfrm rot="10800000">
            <a:off x="4824352" y="3373340"/>
            <a:ext cx="0" cy="1777200"/>
          </a:xfrm>
          <a:prstGeom prst="straightConnector1">
            <a:avLst/>
          </a:prstGeom>
          <a:noFill/>
          <a:ln w="19050" cap="flat" cmpd="sng">
            <a:solidFill>
              <a:srgbClr val="264CDF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154" name="Google Shape;1154;p44"/>
          <p:cNvSpPr/>
          <p:nvPr/>
        </p:nvSpPr>
        <p:spPr>
          <a:xfrm>
            <a:off x="6792779" y="4538578"/>
            <a:ext cx="1330156" cy="1620032"/>
          </a:xfrm>
          <a:custGeom>
            <a:avLst/>
            <a:gdLst/>
            <a:ahLst/>
            <a:cxnLst/>
            <a:rect l="l" t="t" r="r" b="b"/>
            <a:pathLst>
              <a:path w="24519" h="47268" extrusionOk="0">
                <a:moveTo>
                  <a:pt x="12243" y="0"/>
                </a:moveTo>
                <a:lnTo>
                  <a:pt x="1" y="7339"/>
                </a:lnTo>
                <a:lnTo>
                  <a:pt x="1" y="47268"/>
                </a:lnTo>
                <a:lnTo>
                  <a:pt x="24518" y="47268"/>
                </a:lnTo>
                <a:lnTo>
                  <a:pt x="24518" y="7339"/>
                </a:lnTo>
                <a:lnTo>
                  <a:pt x="12243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6" name="Google Shape;1156;p44"/>
          <p:cNvSpPr txBox="1"/>
          <p:nvPr/>
        </p:nvSpPr>
        <p:spPr>
          <a:xfrm>
            <a:off x="6829592" y="5641754"/>
            <a:ext cx="12568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58" name="Google Shape;1158;p44"/>
          <p:cNvCxnSpPr/>
          <p:nvPr/>
        </p:nvCxnSpPr>
        <p:spPr>
          <a:xfrm rot="10800000">
            <a:off x="7457812" y="2325565"/>
            <a:ext cx="0" cy="2198000"/>
          </a:xfrm>
          <a:prstGeom prst="straightConnector1">
            <a:avLst/>
          </a:prstGeom>
          <a:noFill/>
          <a:ln w="19050" cap="flat" cmpd="sng">
            <a:solidFill>
              <a:srgbClr val="264CDF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159" name="Google Shape;1159;p44"/>
          <p:cNvSpPr/>
          <p:nvPr/>
        </p:nvSpPr>
        <p:spPr>
          <a:xfrm>
            <a:off x="9428261" y="4106064"/>
            <a:ext cx="1330101" cy="2052756"/>
          </a:xfrm>
          <a:custGeom>
            <a:avLst/>
            <a:gdLst/>
            <a:ahLst/>
            <a:cxnLst/>
            <a:rect l="l" t="t" r="r" b="b"/>
            <a:pathLst>
              <a:path w="24518" h="55241" extrusionOk="0">
                <a:moveTo>
                  <a:pt x="12242" y="1"/>
                </a:moveTo>
                <a:lnTo>
                  <a:pt x="0" y="7340"/>
                </a:lnTo>
                <a:lnTo>
                  <a:pt x="0" y="55241"/>
                </a:lnTo>
                <a:lnTo>
                  <a:pt x="24518" y="55241"/>
                </a:lnTo>
                <a:lnTo>
                  <a:pt x="24518" y="7340"/>
                </a:lnTo>
                <a:lnTo>
                  <a:pt x="12242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1" name="Google Shape;1161;p44"/>
          <p:cNvSpPr txBox="1"/>
          <p:nvPr/>
        </p:nvSpPr>
        <p:spPr>
          <a:xfrm>
            <a:off x="9465076" y="5641754"/>
            <a:ext cx="12568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63" name="Google Shape;1163;p44"/>
          <p:cNvCxnSpPr>
            <a:cxnSpLocks/>
          </p:cNvCxnSpPr>
          <p:nvPr/>
        </p:nvCxnSpPr>
        <p:spPr>
          <a:xfrm flipV="1">
            <a:off x="10093294" y="2891622"/>
            <a:ext cx="0" cy="1188191"/>
          </a:xfrm>
          <a:prstGeom prst="straightConnector1">
            <a:avLst/>
          </a:prstGeom>
          <a:noFill/>
          <a:ln w="19050" cap="flat" cmpd="sng">
            <a:solidFill>
              <a:srgbClr val="264CDF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095BF9-552F-4871-84F0-752058346629}"/>
              </a:ext>
            </a:extLst>
          </p:cNvPr>
          <p:cNvSpPr txBox="1"/>
          <p:nvPr/>
        </p:nvSpPr>
        <p:spPr>
          <a:xfrm>
            <a:off x="1068483" y="3281818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7F06A0-D190-4A2F-B581-E07F36BE1D45}"/>
              </a:ext>
            </a:extLst>
          </p:cNvPr>
          <p:cNvSpPr txBox="1"/>
          <p:nvPr/>
        </p:nvSpPr>
        <p:spPr>
          <a:xfrm>
            <a:off x="3768938" y="2186752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DF9E202-5F04-4226-A254-BB64FD1CF34A}"/>
              </a:ext>
            </a:extLst>
          </p:cNvPr>
          <p:cNvSpPr txBox="1"/>
          <p:nvPr/>
        </p:nvSpPr>
        <p:spPr>
          <a:xfrm>
            <a:off x="6325706" y="1113204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DF9E0B-8EBE-405C-9D45-C49B2936ABA2}"/>
              </a:ext>
            </a:extLst>
          </p:cNvPr>
          <p:cNvSpPr txBox="1"/>
          <p:nvPr/>
        </p:nvSpPr>
        <p:spPr>
          <a:xfrm>
            <a:off x="8864720" y="1811439"/>
            <a:ext cx="210678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CEFC9B5-8CEF-422C-B1CC-9468C584CE13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5C81138-E27F-4F84-A3B6-449984DB7180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EF33E02D-CA15-49DF-AC42-DBCBCB7A9022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3D2AEB0C-2AE3-4E32-852E-8C0B374F642E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01FE32F-0B6E-4BFF-A51E-177484E0F796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iS1îḋe">
              <a:extLst>
                <a:ext uri="{FF2B5EF4-FFF2-40B4-BE49-F238E27FC236}">
                  <a16:creationId xmlns:a16="http://schemas.microsoft.com/office/drawing/2014/main" id="{66BE202E-0651-4116-8E7C-0C962700A83F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B41AF-5E88-430D-AC4C-5195A5EE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DE6997-9F81-4773-A1C5-0519630B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76753EE-A4F1-4AEA-8283-706F45989AC5}"/>
              </a:ext>
            </a:extLst>
          </p:cNvPr>
          <p:cNvGrpSpPr/>
          <p:nvPr/>
        </p:nvGrpSpPr>
        <p:grpSpPr>
          <a:xfrm>
            <a:off x="1156912" y="3429000"/>
            <a:ext cx="3909110" cy="739934"/>
            <a:chOff x="963832" y="1906354"/>
            <a:chExt cx="4126328" cy="781050"/>
          </a:xfrm>
        </p:grpSpPr>
        <p:sp>
          <p:nvSpPr>
            <p:cNvPr id="7" name="Rounded Rectangle 23">
              <a:extLst>
                <a:ext uri="{FF2B5EF4-FFF2-40B4-BE49-F238E27FC236}">
                  <a16:creationId xmlns:a16="http://schemas.microsoft.com/office/drawing/2014/main" id="{BCF84F35-3A02-4BE3-9DFC-9FF045EE4C06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B1AF9902-B50A-4CEB-8EC7-F42954A657BD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0FB876-6F4F-4C08-BC30-BE9AAB939DE3}"/>
                </a:ext>
              </a:extLst>
            </p:cNvPr>
            <p:cNvSpPr txBox="1"/>
            <p:nvPr/>
          </p:nvSpPr>
          <p:spPr>
            <a:xfrm>
              <a:off x="1823589" y="2120554"/>
              <a:ext cx="3013058" cy="42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Roport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FC2CFC-7D69-4BA8-BBA1-58C67FEC6BA6}"/>
              </a:ext>
            </a:extLst>
          </p:cNvPr>
          <p:cNvSpPr txBox="1"/>
          <p:nvPr/>
        </p:nvSpPr>
        <p:spPr>
          <a:xfrm>
            <a:off x="1971410" y="4481919"/>
            <a:ext cx="2578966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1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B506B8-CB90-4A04-9F70-7C0FCF8B1108}"/>
              </a:ext>
            </a:extLst>
          </p:cNvPr>
          <p:cNvSpPr txBox="1"/>
          <p:nvPr/>
        </p:nvSpPr>
        <p:spPr>
          <a:xfrm>
            <a:off x="896701" y="2239972"/>
            <a:ext cx="5654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264CDF"/>
                </a:solidFill>
                <a:cs typeface="+mn-ea"/>
                <a:sym typeface="+mn-lt"/>
              </a:rPr>
              <a:t>THANK YOU</a:t>
            </a:r>
            <a:endParaRPr lang="zh-CN" altLang="en-US" sz="66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3" name="iS1îḋe">
            <a:extLst>
              <a:ext uri="{FF2B5EF4-FFF2-40B4-BE49-F238E27FC236}">
                <a16:creationId xmlns:a16="http://schemas.microsoft.com/office/drawing/2014/main" id="{78C17A68-F1EB-4CEB-8D59-E19C2F040851}"/>
              </a:ext>
            </a:extLst>
          </p:cNvPr>
          <p:cNvSpPr/>
          <p:nvPr/>
        </p:nvSpPr>
        <p:spPr bwMode="auto">
          <a:xfrm>
            <a:off x="1351991" y="3631924"/>
            <a:ext cx="379252" cy="262760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88A862-D03B-4C4E-8907-6D8F16A4FFD6}"/>
              </a:ext>
            </a:extLst>
          </p:cNvPr>
          <p:cNvGrpSpPr/>
          <p:nvPr/>
        </p:nvGrpSpPr>
        <p:grpSpPr>
          <a:xfrm rot="5400000">
            <a:off x="2586105" y="1195914"/>
            <a:ext cx="101370" cy="1330760"/>
            <a:chOff x="508216" y="2820579"/>
            <a:chExt cx="196770" cy="2583143"/>
          </a:xfrm>
          <a:solidFill>
            <a:srgbClr val="264CDF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6B557FB-7BBD-4495-A761-97E1247FB06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523E617-1323-455D-ACA5-F00E82E3A26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D6C48E5-2205-4849-92F2-88DA8397ED8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9766BAB-B45B-46A3-956D-4CE25907104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B0366CA-8785-4890-93DB-428AD5BF5EF5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264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392857-C2E1-474B-B0B2-DD72C05CB303}"/>
              </a:ext>
            </a:extLst>
          </p:cNvPr>
          <p:cNvSpPr txBox="1"/>
          <p:nvPr/>
        </p:nvSpPr>
        <p:spPr>
          <a:xfrm>
            <a:off x="1982819" y="1182879"/>
            <a:ext cx="130793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600" kern="0" dirty="0">
                <a:solidFill>
                  <a:srgbClr val="264CDF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600" kern="0" dirty="0">
              <a:solidFill>
                <a:srgbClr val="264CD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264CDF"/>
                </a:solidFill>
                <a:cs typeface="+mn-ea"/>
                <a:sym typeface="+mn-lt"/>
              </a:rPr>
              <a:t>Part one</a:t>
            </a:r>
            <a:endParaRPr lang="zh-CN" altLang="en-US" sz="66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/Add title text/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CA9D62-48A1-455E-ACCD-D0265FC87EA5}"/>
              </a:ext>
            </a:extLst>
          </p:cNvPr>
          <p:cNvSpPr txBox="1"/>
          <p:nvPr/>
        </p:nvSpPr>
        <p:spPr>
          <a:xfrm>
            <a:off x="6643590" y="4272302"/>
            <a:ext cx="3509950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ļiḋé">
            <a:extLst>
              <a:ext uri="{FF2B5EF4-FFF2-40B4-BE49-F238E27FC236}">
                <a16:creationId xmlns:a16="http://schemas.microsoft.com/office/drawing/2014/main" id="{1B72C160-DBB6-4FA0-A9F3-DBE6D4902769}"/>
              </a:ext>
            </a:extLst>
          </p:cNvPr>
          <p:cNvSpPr/>
          <p:nvPr/>
        </p:nvSpPr>
        <p:spPr>
          <a:xfrm>
            <a:off x="7196628" y="4814080"/>
            <a:ext cx="719867" cy="719864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ïṥľîďè">
            <a:extLst>
              <a:ext uri="{FF2B5EF4-FFF2-40B4-BE49-F238E27FC236}">
                <a16:creationId xmlns:a16="http://schemas.microsoft.com/office/drawing/2014/main" id="{E1CAAAD5-F87D-4871-82F7-223175A95BC5}"/>
              </a:ext>
            </a:extLst>
          </p:cNvPr>
          <p:cNvSpPr/>
          <p:nvPr/>
        </p:nvSpPr>
        <p:spPr bwMode="auto">
          <a:xfrm>
            <a:off x="7404614" y="5007456"/>
            <a:ext cx="303893" cy="333114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śľîdê">
            <a:extLst>
              <a:ext uri="{FF2B5EF4-FFF2-40B4-BE49-F238E27FC236}">
                <a16:creationId xmlns:a16="http://schemas.microsoft.com/office/drawing/2014/main" id="{07ADDD3F-FD40-48E5-91E8-801446A81BFE}"/>
              </a:ext>
            </a:extLst>
          </p:cNvPr>
          <p:cNvSpPr/>
          <p:nvPr/>
        </p:nvSpPr>
        <p:spPr>
          <a:xfrm>
            <a:off x="6177280" y="4814080"/>
            <a:ext cx="719867" cy="719864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íṣ1îḓé">
            <a:extLst>
              <a:ext uri="{FF2B5EF4-FFF2-40B4-BE49-F238E27FC236}">
                <a16:creationId xmlns:a16="http://schemas.microsoft.com/office/drawing/2014/main" id="{43FAD557-3F41-4158-B358-D22CDE1E501C}"/>
              </a:ext>
            </a:extLst>
          </p:cNvPr>
          <p:cNvSpPr/>
          <p:nvPr/>
        </p:nvSpPr>
        <p:spPr bwMode="auto">
          <a:xfrm>
            <a:off x="6370656" y="5060442"/>
            <a:ext cx="333114" cy="26525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ïṩľîḓe">
            <a:extLst>
              <a:ext uri="{FF2B5EF4-FFF2-40B4-BE49-F238E27FC236}">
                <a16:creationId xmlns:a16="http://schemas.microsoft.com/office/drawing/2014/main" id="{8A115A11-B55A-45E1-B4A0-5DB8AA23DF4B}"/>
              </a:ext>
            </a:extLst>
          </p:cNvPr>
          <p:cNvSpPr/>
          <p:nvPr/>
        </p:nvSpPr>
        <p:spPr>
          <a:xfrm>
            <a:off x="8215977" y="4814080"/>
            <a:ext cx="719867" cy="719864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îṩļiḑè">
            <a:extLst>
              <a:ext uri="{FF2B5EF4-FFF2-40B4-BE49-F238E27FC236}">
                <a16:creationId xmlns:a16="http://schemas.microsoft.com/office/drawing/2014/main" id="{C2F0794B-F373-4E5B-A728-9569099135D7}"/>
              </a:ext>
            </a:extLst>
          </p:cNvPr>
          <p:cNvSpPr/>
          <p:nvPr/>
        </p:nvSpPr>
        <p:spPr bwMode="auto">
          <a:xfrm>
            <a:off x="8439096" y="5007456"/>
            <a:ext cx="273628" cy="333114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íṥļïḑé">
            <a:extLst>
              <a:ext uri="{FF2B5EF4-FFF2-40B4-BE49-F238E27FC236}">
                <a16:creationId xmlns:a16="http://schemas.microsoft.com/office/drawing/2014/main" id="{3A9B0E1E-E05D-4869-BABE-EA1BBB94D943}"/>
              </a:ext>
            </a:extLst>
          </p:cNvPr>
          <p:cNvSpPr/>
          <p:nvPr/>
        </p:nvSpPr>
        <p:spPr>
          <a:xfrm>
            <a:off x="5698657" y="1401045"/>
            <a:ext cx="5714533" cy="1783090"/>
          </a:xfrm>
          <a:prstGeom prst="roundRect">
            <a:avLst/>
          </a:prstGeom>
          <a:solidFill>
            <a:srgbClr val="306E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lïḋé">
            <a:extLst>
              <a:ext uri="{FF2B5EF4-FFF2-40B4-BE49-F238E27FC236}">
                <a16:creationId xmlns:a16="http://schemas.microsoft.com/office/drawing/2014/main" id="{927C33F3-01D9-4F79-A1FE-32426EA3D60B}"/>
              </a:ext>
            </a:extLst>
          </p:cNvPr>
          <p:cNvSpPr/>
          <p:nvPr/>
        </p:nvSpPr>
        <p:spPr>
          <a:xfrm>
            <a:off x="10105894" y="1860542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ṣ1îḍe">
            <a:extLst>
              <a:ext uri="{FF2B5EF4-FFF2-40B4-BE49-F238E27FC236}">
                <a16:creationId xmlns:a16="http://schemas.microsoft.com/office/drawing/2014/main" id="{E67A645A-B29A-4FBE-839E-43911675AD45}"/>
              </a:ext>
            </a:extLst>
          </p:cNvPr>
          <p:cNvSpPr/>
          <p:nvPr/>
        </p:nvSpPr>
        <p:spPr>
          <a:xfrm>
            <a:off x="10033886" y="1788534"/>
            <a:ext cx="1008112" cy="1008112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śļïḓê">
            <a:extLst>
              <a:ext uri="{FF2B5EF4-FFF2-40B4-BE49-F238E27FC236}">
                <a16:creationId xmlns:a16="http://schemas.microsoft.com/office/drawing/2014/main" id="{2303CC4D-CB2E-4E26-8575-E45DE7EE92B1}"/>
              </a:ext>
            </a:extLst>
          </p:cNvPr>
          <p:cNvSpPr/>
          <p:nvPr/>
        </p:nvSpPr>
        <p:spPr bwMode="auto">
          <a:xfrm>
            <a:off x="10287911" y="2042559"/>
            <a:ext cx="500062" cy="500062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solidFill>
            <a:srgbClr val="306EF3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271BEE-7960-4B4D-96B6-26078188C273}"/>
              </a:ext>
            </a:extLst>
          </p:cNvPr>
          <p:cNvSpPr txBox="1"/>
          <p:nvPr/>
        </p:nvSpPr>
        <p:spPr>
          <a:xfrm>
            <a:off x="6002934" y="1825956"/>
            <a:ext cx="366751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F6F834-3F55-4A0B-BE63-D41693117EAB}"/>
              </a:ext>
            </a:extLst>
          </p:cNvPr>
          <p:cNvSpPr txBox="1"/>
          <p:nvPr/>
        </p:nvSpPr>
        <p:spPr>
          <a:xfrm>
            <a:off x="6019406" y="3571624"/>
            <a:ext cx="502259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4D35673-93DC-492A-9EEA-84091A50D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15" y="988816"/>
            <a:ext cx="4783942" cy="455830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8F60ED-020A-4197-A39F-848F82BFBC7B}"/>
              </a:ext>
            </a:extLst>
          </p:cNvPr>
          <p:cNvGrpSpPr/>
          <p:nvPr/>
        </p:nvGrpSpPr>
        <p:grpSpPr>
          <a:xfrm>
            <a:off x="1471872" y="660365"/>
            <a:ext cx="3465888" cy="656039"/>
            <a:chOff x="963832" y="1906354"/>
            <a:chExt cx="4126328" cy="781050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A96BA4D9-058E-4232-8AC2-F561C9D8AC94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44612A33-91E9-48A2-A32D-069174A5D18E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27B0EA1-47C9-487D-B9A1-F212551F9C7D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iS1îḋe">
            <a:extLst>
              <a:ext uri="{FF2B5EF4-FFF2-40B4-BE49-F238E27FC236}">
                <a16:creationId xmlns:a16="http://schemas.microsoft.com/office/drawing/2014/main" id="{3123B0D3-E84D-4F90-83E8-9EED1979B031}"/>
              </a:ext>
            </a:extLst>
          </p:cNvPr>
          <p:cNvSpPr/>
          <p:nvPr/>
        </p:nvSpPr>
        <p:spPr bwMode="auto">
          <a:xfrm>
            <a:off x="1666951" y="863289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7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"/>
          <p:cNvSpPr/>
          <p:nvPr/>
        </p:nvSpPr>
        <p:spPr>
          <a:xfrm>
            <a:off x="4133485" y="4093303"/>
            <a:ext cx="905696" cy="905704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5644014" y="1825785"/>
            <a:ext cx="903975" cy="905704"/>
          </a:xfrm>
          <a:custGeom>
            <a:avLst/>
            <a:gdLst/>
            <a:ahLst/>
            <a:cxnLst/>
            <a:rect l="l" t="t" r="r" b="b"/>
            <a:pathLst>
              <a:path w="2626" h="2631" extrusionOk="0">
                <a:moveTo>
                  <a:pt x="1313" y="1"/>
                </a:moveTo>
                <a:cubicBezTo>
                  <a:pt x="588" y="1"/>
                  <a:pt x="0" y="593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38" y="2630"/>
                  <a:pt x="2625" y="2043"/>
                  <a:pt x="2625" y="1318"/>
                </a:cubicBezTo>
                <a:cubicBezTo>
                  <a:pt x="2625" y="593"/>
                  <a:pt x="2038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7177954" y="4093303"/>
            <a:ext cx="905696" cy="905704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9" y="1"/>
                  <a:pt x="1" y="588"/>
                  <a:pt x="1" y="1318"/>
                </a:cubicBezTo>
                <a:cubicBezTo>
                  <a:pt x="1" y="2043"/>
                  <a:pt x="589" y="2630"/>
                  <a:pt x="1313" y="2630"/>
                </a:cubicBezTo>
                <a:cubicBezTo>
                  <a:pt x="2043" y="2630"/>
                  <a:pt x="2631" y="2043"/>
                  <a:pt x="2631" y="1318"/>
                </a:cubicBezTo>
                <a:cubicBezTo>
                  <a:pt x="2631" y="588"/>
                  <a:pt x="2043" y="1"/>
                  <a:pt x="1313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5827840" y="2030953"/>
            <a:ext cx="507753" cy="570411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6" name="Google Shape;576;p23"/>
          <p:cNvSpPr/>
          <p:nvPr/>
        </p:nvSpPr>
        <p:spPr>
          <a:xfrm>
            <a:off x="4344159" y="4303978"/>
            <a:ext cx="485723" cy="484351"/>
          </a:xfrm>
          <a:custGeom>
            <a:avLst/>
            <a:gdLst/>
            <a:ahLst/>
            <a:cxnLst/>
            <a:rect l="l" t="t" r="r" b="b"/>
            <a:pathLst>
              <a:path w="1411" h="1407" extrusionOk="0">
                <a:moveTo>
                  <a:pt x="706" y="1"/>
                </a:moveTo>
                <a:cubicBezTo>
                  <a:pt x="617" y="1"/>
                  <a:pt x="534" y="15"/>
                  <a:pt x="456" y="45"/>
                </a:cubicBezTo>
                <a:cubicBezTo>
                  <a:pt x="520" y="74"/>
                  <a:pt x="578" y="108"/>
                  <a:pt x="632" y="148"/>
                </a:cubicBezTo>
                <a:cubicBezTo>
                  <a:pt x="652" y="138"/>
                  <a:pt x="681" y="128"/>
                  <a:pt x="706" y="128"/>
                </a:cubicBezTo>
                <a:cubicBezTo>
                  <a:pt x="745" y="128"/>
                  <a:pt x="784" y="143"/>
                  <a:pt x="808" y="167"/>
                </a:cubicBezTo>
                <a:cubicBezTo>
                  <a:pt x="887" y="133"/>
                  <a:pt x="970" y="108"/>
                  <a:pt x="1053" y="94"/>
                </a:cubicBezTo>
                <a:cubicBezTo>
                  <a:pt x="950" y="35"/>
                  <a:pt x="833" y="1"/>
                  <a:pt x="706" y="1"/>
                </a:cubicBezTo>
                <a:close/>
                <a:moveTo>
                  <a:pt x="333" y="104"/>
                </a:moveTo>
                <a:cubicBezTo>
                  <a:pt x="260" y="153"/>
                  <a:pt x="191" y="216"/>
                  <a:pt x="138" y="285"/>
                </a:cubicBezTo>
                <a:cubicBezTo>
                  <a:pt x="177" y="358"/>
                  <a:pt x="226" y="422"/>
                  <a:pt x="280" y="481"/>
                </a:cubicBezTo>
                <a:cubicBezTo>
                  <a:pt x="299" y="471"/>
                  <a:pt x="319" y="466"/>
                  <a:pt x="343" y="466"/>
                </a:cubicBezTo>
                <a:cubicBezTo>
                  <a:pt x="358" y="466"/>
                  <a:pt x="373" y="471"/>
                  <a:pt x="387" y="476"/>
                </a:cubicBezTo>
                <a:cubicBezTo>
                  <a:pt x="441" y="417"/>
                  <a:pt x="500" y="363"/>
                  <a:pt x="564" y="314"/>
                </a:cubicBezTo>
                <a:cubicBezTo>
                  <a:pt x="559" y="299"/>
                  <a:pt x="559" y="290"/>
                  <a:pt x="559" y="280"/>
                </a:cubicBezTo>
                <a:cubicBezTo>
                  <a:pt x="559" y="260"/>
                  <a:pt x="559" y="246"/>
                  <a:pt x="564" y="231"/>
                </a:cubicBezTo>
                <a:cubicBezTo>
                  <a:pt x="495" y="182"/>
                  <a:pt x="417" y="138"/>
                  <a:pt x="333" y="104"/>
                </a:cubicBezTo>
                <a:close/>
                <a:moveTo>
                  <a:pt x="622" y="402"/>
                </a:moveTo>
                <a:cubicBezTo>
                  <a:pt x="564" y="441"/>
                  <a:pt x="515" y="486"/>
                  <a:pt x="471" y="539"/>
                </a:cubicBezTo>
                <a:cubicBezTo>
                  <a:pt x="485" y="559"/>
                  <a:pt x="495" y="588"/>
                  <a:pt x="495" y="618"/>
                </a:cubicBezTo>
                <a:cubicBezTo>
                  <a:pt x="495" y="632"/>
                  <a:pt x="490" y="647"/>
                  <a:pt x="485" y="662"/>
                </a:cubicBezTo>
                <a:cubicBezTo>
                  <a:pt x="617" y="750"/>
                  <a:pt x="769" y="809"/>
                  <a:pt x="931" y="833"/>
                </a:cubicBezTo>
                <a:cubicBezTo>
                  <a:pt x="941" y="814"/>
                  <a:pt x="955" y="799"/>
                  <a:pt x="970" y="784"/>
                </a:cubicBezTo>
                <a:cubicBezTo>
                  <a:pt x="926" y="647"/>
                  <a:pt x="857" y="525"/>
                  <a:pt x="764" y="417"/>
                </a:cubicBezTo>
                <a:cubicBezTo>
                  <a:pt x="750" y="422"/>
                  <a:pt x="730" y="427"/>
                  <a:pt x="706" y="427"/>
                </a:cubicBezTo>
                <a:cubicBezTo>
                  <a:pt x="676" y="427"/>
                  <a:pt x="647" y="417"/>
                  <a:pt x="622" y="402"/>
                </a:cubicBezTo>
                <a:close/>
                <a:moveTo>
                  <a:pt x="1176" y="182"/>
                </a:moveTo>
                <a:cubicBezTo>
                  <a:pt x="1063" y="192"/>
                  <a:pt x="955" y="221"/>
                  <a:pt x="857" y="265"/>
                </a:cubicBezTo>
                <a:cubicBezTo>
                  <a:pt x="857" y="270"/>
                  <a:pt x="857" y="275"/>
                  <a:pt x="857" y="280"/>
                </a:cubicBezTo>
                <a:cubicBezTo>
                  <a:pt x="857" y="304"/>
                  <a:pt x="853" y="324"/>
                  <a:pt x="843" y="344"/>
                </a:cubicBezTo>
                <a:cubicBezTo>
                  <a:pt x="941" y="461"/>
                  <a:pt x="1019" y="598"/>
                  <a:pt x="1068" y="750"/>
                </a:cubicBezTo>
                <a:cubicBezTo>
                  <a:pt x="1132" y="750"/>
                  <a:pt x="1181" y="789"/>
                  <a:pt x="1205" y="838"/>
                </a:cubicBezTo>
                <a:cubicBezTo>
                  <a:pt x="1274" y="833"/>
                  <a:pt x="1337" y="819"/>
                  <a:pt x="1401" y="804"/>
                </a:cubicBezTo>
                <a:cubicBezTo>
                  <a:pt x="1406" y="770"/>
                  <a:pt x="1411" y="735"/>
                  <a:pt x="1411" y="701"/>
                </a:cubicBezTo>
                <a:cubicBezTo>
                  <a:pt x="1411" y="495"/>
                  <a:pt x="1318" y="309"/>
                  <a:pt x="1176" y="182"/>
                </a:cubicBezTo>
                <a:close/>
                <a:moveTo>
                  <a:pt x="74" y="388"/>
                </a:moveTo>
                <a:cubicBezTo>
                  <a:pt x="30" y="481"/>
                  <a:pt x="0" y="588"/>
                  <a:pt x="0" y="701"/>
                </a:cubicBezTo>
                <a:cubicBezTo>
                  <a:pt x="0" y="833"/>
                  <a:pt x="35" y="956"/>
                  <a:pt x="98" y="1063"/>
                </a:cubicBezTo>
                <a:cubicBezTo>
                  <a:pt x="123" y="936"/>
                  <a:pt x="167" y="819"/>
                  <a:pt x="226" y="706"/>
                </a:cubicBezTo>
                <a:cubicBezTo>
                  <a:pt x="206" y="681"/>
                  <a:pt x="191" y="652"/>
                  <a:pt x="191" y="618"/>
                </a:cubicBezTo>
                <a:cubicBezTo>
                  <a:pt x="191" y="598"/>
                  <a:pt x="196" y="574"/>
                  <a:pt x="206" y="559"/>
                </a:cubicBezTo>
                <a:cubicBezTo>
                  <a:pt x="157" y="505"/>
                  <a:pt x="113" y="446"/>
                  <a:pt x="74" y="388"/>
                </a:cubicBezTo>
                <a:close/>
                <a:moveTo>
                  <a:pt x="1377" y="917"/>
                </a:moveTo>
                <a:lnTo>
                  <a:pt x="1377" y="917"/>
                </a:lnTo>
                <a:cubicBezTo>
                  <a:pt x="1323" y="931"/>
                  <a:pt x="1264" y="941"/>
                  <a:pt x="1210" y="946"/>
                </a:cubicBezTo>
                <a:cubicBezTo>
                  <a:pt x="1195" y="985"/>
                  <a:pt x="1166" y="1019"/>
                  <a:pt x="1127" y="1034"/>
                </a:cubicBezTo>
                <a:cubicBezTo>
                  <a:pt x="1127" y="1063"/>
                  <a:pt x="1127" y="1093"/>
                  <a:pt x="1127" y="1122"/>
                </a:cubicBezTo>
                <a:cubicBezTo>
                  <a:pt x="1127" y="1171"/>
                  <a:pt x="1127" y="1225"/>
                  <a:pt x="1117" y="1274"/>
                </a:cubicBezTo>
                <a:cubicBezTo>
                  <a:pt x="1239" y="1186"/>
                  <a:pt x="1328" y="1063"/>
                  <a:pt x="1377" y="917"/>
                </a:cubicBezTo>
                <a:close/>
                <a:moveTo>
                  <a:pt x="422" y="745"/>
                </a:moveTo>
                <a:cubicBezTo>
                  <a:pt x="397" y="760"/>
                  <a:pt x="373" y="765"/>
                  <a:pt x="343" y="765"/>
                </a:cubicBezTo>
                <a:lnTo>
                  <a:pt x="314" y="765"/>
                </a:lnTo>
                <a:cubicBezTo>
                  <a:pt x="245" y="892"/>
                  <a:pt x="201" y="1034"/>
                  <a:pt x="191" y="1181"/>
                </a:cubicBezTo>
                <a:cubicBezTo>
                  <a:pt x="255" y="1254"/>
                  <a:pt x="338" y="1313"/>
                  <a:pt x="431" y="1352"/>
                </a:cubicBezTo>
                <a:cubicBezTo>
                  <a:pt x="544" y="1176"/>
                  <a:pt x="706" y="1029"/>
                  <a:pt x="897" y="936"/>
                </a:cubicBezTo>
                <a:cubicBezTo>
                  <a:pt x="720" y="907"/>
                  <a:pt x="564" y="838"/>
                  <a:pt x="422" y="745"/>
                </a:cubicBezTo>
                <a:close/>
                <a:moveTo>
                  <a:pt x="970" y="1014"/>
                </a:moveTo>
                <a:cubicBezTo>
                  <a:pt x="794" y="1098"/>
                  <a:pt x="642" y="1230"/>
                  <a:pt x="534" y="1387"/>
                </a:cubicBezTo>
                <a:cubicBezTo>
                  <a:pt x="588" y="1401"/>
                  <a:pt x="647" y="1406"/>
                  <a:pt x="706" y="1406"/>
                </a:cubicBezTo>
                <a:cubicBezTo>
                  <a:pt x="808" y="1406"/>
                  <a:pt x="911" y="1382"/>
                  <a:pt x="999" y="1343"/>
                </a:cubicBezTo>
                <a:cubicBezTo>
                  <a:pt x="1014" y="1269"/>
                  <a:pt x="1024" y="1196"/>
                  <a:pt x="1024" y="1122"/>
                </a:cubicBezTo>
                <a:cubicBezTo>
                  <a:pt x="1024" y="1093"/>
                  <a:pt x="1024" y="1068"/>
                  <a:pt x="1019" y="1039"/>
                </a:cubicBezTo>
                <a:cubicBezTo>
                  <a:pt x="1004" y="1034"/>
                  <a:pt x="985" y="1024"/>
                  <a:pt x="970" y="10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7510146" y="4558717"/>
            <a:ext cx="243033" cy="101552"/>
          </a:xfrm>
          <a:custGeom>
            <a:avLst/>
            <a:gdLst/>
            <a:ahLst/>
            <a:cxnLst/>
            <a:rect l="l" t="t" r="r" b="b"/>
            <a:pathLst>
              <a:path w="706" h="295" extrusionOk="0">
                <a:moveTo>
                  <a:pt x="353" y="0"/>
                </a:moveTo>
                <a:cubicBezTo>
                  <a:pt x="231" y="0"/>
                  <a:pt x="118" y="49"/>
                  <a:pt x="35" y="142"/>
                </a:cubicBezTo>
                <a:cubicBezTo>
                  <a:pt x="1" y="177"/>
                  <a:pt x="6" y="235"/>
                  <a:pt x="40" y="270"/>
                </a:cubicBezTo>
                <a:cubicBezTo>
                  <a:pt x="58" y="286"/>
                  <a:pt x="81" y="293"/>
                  <a:pt x="103" y="293"/>
                </a:cubicBezTo>
                <a:cubicBezTo>
                  <a:pt x="128" y="293"/>
                  <a:pt x="154" y="283"/>
                  <a:pt x="172" y="265"/>
                </a:cubicBezTo>
                <a:cubicBezTo>
                  <a:pt x="216" y="211"/>
                  <a:pt x="285" y="181"/>
                  <a:pt x="353" y="181"/>
                </a:cubicBezTo>
                <a:cubicBezTo>
                  <a:pt x="422" y="181"/>
                  <a:pt x="490" y="211"/>
                  <a:pt x="535" y="265"/>
                </a:cubicBezTo>
                <a:cubicBezTo>
                  <a:pt x="554" y="284"/>
                  <a:pt x="579" y="294"/>
                  <a:pt x="603" y="294"/>
                </a:cubicBezTo>
                <a:cubicBezTo>
                  <a:pt x="623" y="294"/>
                  <a:pt x="647" y="284"/>
                  <a:pt x="662" y="270"/>
                </a:cubicBezTo>
                <a:cubicBezTo>
                  <a:pt x="701" y="235"/>
                  <a:pt x="706" y="177"/>
                  <a:pt x="672" y="142"/>
                </a:cubicBezTo>
                <a:cubicBezTo>
                  <a:pt x="588" y="49"/>
                  <a:pt x="476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7440954" y="4452346"/>
            <a:ext cx="381417" cy="128747"/>
          </a:xfrm>
          <a:custGeom>
            <a:avLst/>
            <a:gdLst/>
            <a:ahLst/>
            <a:cxnLst/>
            <a:rect l="l" t="t" r="r" b="b"/>
            <a:pathLst>
              <a:path w="1108" h="374" extrusionOk="0">
                <a:moveTo>
                  <a:pt x="554" y="1"/>
                </a:moveTo>
                <a:cubicBezTo>
                  <a:pt x="358" y="1"/>
                  <a:pt x="172" y="79"/>
                  <a:pt x="35" y="216"/>
                </a:cubicBezTo>
                <a:cubicBezTo>
                  <a:pt x="1" y="250"/>
                  <a:pt x="1" y="309"/>
                  <a:pt x="35" y="344"/>
                </a:cubicBezTo>
                <a:cubicBezTo>
                  <a:pt x="53" y="364"/>
                  <a:pt x="77" y="374"/>
                  <a:pt x="102" y="374"/>
                </a:cubicBezTo>
                <a:cubicBezTo>
                  <a:pt x="125" y="374"/>
                  <a:pt x="149" y="365"/>
                  <a:pt x="167" y="348"/>
                </a:cubicBezTo>
                <a:cubicBezTo>
                  <a:pt x="270" y="241"/>
                  <a:pt x="407" y="187"/>
                  <a:pt x="554" y="187"/>
                </a:cubicBezTo>
                <a:cubicBezTo>
                  <a:pt x="701" y="187"/>
                  <a:pt x="838" y="246"/>
                  <a:pt x="941" y="348"/>
                </a:cubicBezTo>
                <a:cubicBezTo>
                  <a:pt x="961" y="363"/>
                  <a:pt x="985" y="373"/>
                  <a:pt x="1005" y="373"/>
                </a:cubicBezTo>
                <a:cubicBezTo>
                  <a:pt x="1029" y="373"/>
                  <a:pt x="1054" y="363"/>
                  <a:pt x="1073" y="348"/>
                </a:cubicBezTo>
                <a:cubicBezTo>
                  <a:pt x="1108" y="309"/>
                  <a:pt x="1108" y="250"/>
                  <a:pt x="1073" y="216"/>
                </a:cubicBezTo>
                <a:cubicBezTo>
                  <a:pt x="931" y="79"/>
                  <a:pt x="750" y="1"/>
                  <a:pt x="5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7370385" y="4348042"/>
            <a:ext cx="522900" cy="153877"/>
          </a:xfrm>
          <a:custGeom>
            <a:avLst/>
            <a:gdLst/>
            <a:ahLst/>
            <a:cxnLst/>
            <a:rect l="l" t="t" r="r" b="b"/>
            <a:pathLst>
              <a:path w="1519" h="447" extrusionOk="0">
                <a:moveTo>
                  <a:pt x="759" y="0"/>
                </a:moveTo>
                <a:cubicBezTo>
                  <a:pt x="490" y="0"/>
                  <a:pt x="230" y="103"/>
                  <a:pt x="39" y="289"/>
                </a:cubicBezTo>
                <a:cubicBezTo>
                  <a:pt x="0" y="323"/>
                  <a:pt x="0" y="382"/>
                  <a:pt x="35" y="416"/>
                </a:cubicBezTo>
                <a:cubicBezTo>
                  <a:pt x="52" y="437"/>
                  <a:pt x="77" y="446"/>
                  <a:pt x="101" y="446"/>
                </a:cubicBezTo>
                <a:cubicBezTo>
                  <a:pt x="124" y="446"/>
                  <a:pt x="148" y="438"/>
                  <a:pt x="167" y="421"/>
                </a:cubicBezTo>
                <a:cubicBezTo>
                  <a:pt x="323" y="269"/>
                  <a:pt x="534" y="181"/>
                  <a:pt x="759" y="181"/>
                </a:cubicBezTo>
                <a:cubicBezTo>
                  <a:pt x="980" y="181"/>
                  <a:pt x="1190" y="269"/>
                  <a:pt x="1352" y="421"/>
                </a:cubicBezTo>
                <a:cubicBezTo>
                  <a:pt x="1372" y="441"/>
                  <a:pt x="1391" y="446"/>
                  <a:pt x="1416" y="446"/>
                </a:cubicBezTo>
                <a:cubicBezTo>
                  <a:pt x="1440" y="446"/>
                  <a:pt x="1465" y="436"/>
                  <a:pt x="1484" y="416"/>
                </a:cubicBezTo>
                <a:cubicBezTo>
                  <a:pt x="1518" y="382"/>
                  <a:pt x="1514" y="323"/>
                  <a:pt x="1479" y="289"/>
                </a:cubicBezTo>
                <a:cubicBezTo>
                  <a:pt x="1283" y="103"/>
                  <a:pt x="1029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7592765" y="4668186"/>
            <a:ext cx="77799" cy="76077"/>
          </a:xfrm>
          <a:custGeom>
            <a:avLst/>
            <a:gdLst/>
            <a:ahLst/>
            <a:cxnLst/>
            <a:rect l="l" t="t" r="r" b="b"/>
            <a:pathLst>
              <a:path w="226" h="221" extrusionOk="0">
                <a:moveTo>
                  <a:pt x="113" y="1"/>
                </a:moveTo>
                <a:cubicBezTo>
                  <a:pt x="50" y="1"/>
                  <a:pt x="1" y="50"/>
                  <a:pt x="1" y="108"/>
                </a:cubicBezTo>
                <a:cubicBezTo>
                  <a:pt x="1" y="172"/>
                  <a:pt x="50" y="221"/>
                  <a:pt x="113" y="221"/>
                </a:cubicBezTo>
                <a:cubicBezTo>
                  <a:pt x="172" y="221"/>
                  <a:pt x="226" y="172"/>
                  <a:pt x="226" y="108"/>
                </a:cubicBezTo>
                <a:cubicBezTo>
                  <a:pt x="226" y="50"/>
                  <a:pt x="172" y="1"/>
                  <a:pt x="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5286692" y="3053005"/>
            <a:ext cx="1618616" cy="1617255"/>
          </a:xfrm>
          <a:custGeom>
            <a:avLst/>
            <a:gdLst/>
            <a:ahLst/>
            <a:cxnLst/>
            <a:rect l="l" t="t" r="r" b="b"/>
            <a:pathLst>
              <a:path w="4702" h="4698" extrusionOk="0">
                <a:moveTo>
                  <a:pt x="2351" y="1"/>
                </a:moveTo>
                <a:cubicBezTo>
                  <a:pt x="1053" y="1"/>
                  <a:pt x="0" y="1054"/>
                  <a:pt x="0" y="2347"/>
                </a:cubicBezTo>
                <a:cubicBezTo>
                  <a:pt x="0" y="3645"/>
                  <a:pt x="1053" y="4697"/>
                  <a:pt x="2351" y="4697"/>
                </a:cubicBezTo>
                <a:cubicBezTo>
                  <a:pt x="3649" y="4697"/>
                  <a:pt x="4702" y="3645"/>
                  <a:pt x="4702" y="2347"/>
                </a:cubicBezTo>
                <a:cubicBezTo>
                  <a:pt x="4702" y="1054"/>
                  <a:pt x="3649" y="1"/>
                  <a:pt x="2351" y="1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4298719" y="2264693"/>
            <a:ext cx="1200709" cy="1596256"/>
          </a:xfrm>
          <a:custGeom>
            <a:avLst/>
            <a:gdLst/>
            <a:ahLst/>
            <a:cxnLst/>
            <a:rect l="l" t="t" r="r" b="b"/>
            <a:pathLst>
              <a:path w="3488" h="4637" extrusionOk="0">
                <a:moveTo>
                  <a:pt x="3064" y="1"/>
                </a:moveTo>
                <a:cubicBezTo>
                  <a:pt x="2320" y="1"/>
                  <a:pt x="1552" y="207"/>
                  <a:pt x="852" y="631"/>
                </a:cubicBezTo>
                <a:cubicBezTo>
                  <a:pt x="1102" y="670"/>
                  <a:pt x="1347" y="719"/>
                  <a:pt x="1577" y="792"/>
                </a:cubicBezTo>
                <a:cubicBezTo>
                  <a:pt x="539" y="1718"/>
                  <a:pt x="0" y="3163"/>
                  <a:pt x="299" y="4637"/>
                </a:cubicBezTo>
                <a:cubicBezTo>
                  <a:pt x="416" y="4617"/>
                  <a:pt x="524" y="4598"/>
                  <a:pt x="642" y="4573"/>
                </a:cubicBezTo>
                <a:cubicBezTo>
                  <a:pt x="363" y="3221"/>
                  <a:pt x="857" y="1899"/>
                  <a:pt x="1807" y="1052"/>
                </a:cubicBezTo>
                <a:cubicBezTo>
                  <a:pt x="1856" y="1287"/>
                  <a:pt x="1920" y="1512"/>
                  <a:pt x="2008" y="1728"/>
                </a:cubicBezTo>
                <a:cubicBezTo>
                  <a:pt x="2238" y="1091"/>
                  <a:pt x="2718" y="454"/>
                  <a:pt x="3487" y="23"/>
                </a:cubicBezTo>
                <a:cubicBezTo>
                  <a:pt x="3348" y="8"/>
                  <a:pt x="3206" y="1"/>
                  <a:pt x="3064" y="1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5133160" y="5050981"/>
            <a:ext cx="1925679" cy="679536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6748341" y="2264693"/>
            <a:ext cx="1202087" cy="1596256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rgbClr val="B3C9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5839543" y="3415492"/>
            <a:ext cx="512917" cy="892279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E8A6A7-970B-4BD0-8178-C621F928851B}"/>
              </a:ext>
            </a:extLst>
          </p:cNvPr>
          <p:cNvSpPr txBox="1"/>
          <p:nvPr/>
        </p:nvSpPr>
        <p:spPr>
          <a:xfrm>
            <a:off x="1233908" y="2030953"/>
            <a:ext cx="295705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FBB099-3EFB-411C-A12A-37806F4E6A81}"/>
              </a:ext>
            </a:extLst>
          </p:cNvPr>
          <p:cNvSpPr txBox="1"/>
          <p:nvPr/>
        </p:nvSpPr>
        <p:spPr>
          <a:xfrm>
            <a:off x="754899" y="4055415"/>
            <a:ext cx="295705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AD4375E-00EE-43F7-90FA-8EE360FAA2FD}"/>
              </a:ext>
            </a:extLst>
          </p:cNvPr>
          <p:cNvSpPr txBox="1"/>
          <p:nvPr/>
        </p:nvSpPr>
        <p:spPr>
          <a:xfrm>
            <a:off x="8415842" y="3980550"/>
            <a:ext cx="295705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118080B-4207-42DB-AE31-99A9DBF60EF2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45B05F3-4CC4-4A33-B5F1-EED8B5AA851B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0AE23DD8-D270-4598-8955-839665870A69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750230AD-1E2B-48EC-8806-3B7CA6BE7837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D1DBA90-F9BC-4484-827C-A204FAE97753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iS1îḋe">
              <a:extLst>
                <a:ext uri="{FF2B5EF4-FFF2-40B4-BE49-F238E27FC236}">
                  <a16:creationId xmlns:a16="http://schemas.microsoft.com/office/drawing/2014/main" id="{DF8D7145-3963-4F55-9202-2E144AC82225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oogle Shape;13;p2">
            <a:extLst>
              <a:ext uri="{FF2B5EF4-FFF2-40B4-BE49-F238E27FC236}">
                <a16:creationId xmlns:a16="http://schemas.microsoft.com/office/drawing/2014/main" id="{CAE80B44-065E-47B9-B424-52370109EA02}"/>
              </a:ext>
            </a:extLst>
          </p:cNvPr>
          <p:cNvGrpSpPr/>
          <p:nvPr/>
        </p:nvGrpSpPr>
        <p:grpSpPr>
          <a:xfrm rot="4556933">
            <a:off x="-1197543" y="4840646"/>
            <a:ext cx="3573329" cy="3120377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6" name="Google Shape;14;p2">
              <a:extLst>
                <a:ext uri="{FF2B5EF4-FFF2-40B4-BE49-F238E27FC236}">
                  <a16:creationId xmlns:a16="http://schemas.microsoft.com/office/drawing/2014/main" id="{E34F61B1-F271-4FCC-BB66-EA8603CE31C8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5;p2">
              <a:extLst>
                <a:ext uri="{FF2B5EF4-FFF2-40B4-BE49-F238E27FC236}">
                  <a16:creationId xmlns:a16="http://schemas.microsoft.com/office/drawing/2014/main" id="{28F8E4FF-765A-4300-A238-8C9DD65DDC6E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oogle Shape;16;p2">
            <a:extLst>
              <a:ext uri="{FF2B5EF4-FFF2-40B4-BE49-F238E27FC236}">
                <a16:creationId xmlns:a16="http://schemas.microsoft.com/office/drawing/2014/main" id="{F12784CB-A319-4D5B-AF2E-A8C259E71D88}"/>
              </a:ext>
            </a:extLst>
          </p:cNvPr>
          <p:cNvGrpSpPr/>
          <p:nvPr/>
        </p:nvGrpSpPr>
        <p:grpSpPr>
          <a:xfrm rot="14787427">
            <a:off x="7927226" y="-1006085"/>
            <a:ext cx="6150209" cy="4505491"/>
            <a:chOff x="879525" y="238350"/>
            <a:chExt cx="5929900" cy="5134125"/>
          </a:xfrm>
          <a:solidFill>
            <a:srgbClr val="306EF3"/>
          </a:solidFill>
        </p:grpSpPr>
        <p:sp>
          <p:nvSpPr>
            <p:cNvPr id="29" name="Google Shape;17;p2">
              <a:extLst>
                <a:ext uri="{FF2B5EF4-FFF2-40B4-BE49-F238E27FC236}">
                  <a16:creationId xmlns:a16="http://schemas.microsoft.com/office/drawing/2014/main" id="{95BCE1B1-0092-4086-9EF1-19F18472354A}"/>
                </a:ext>
              </a:extLst>
            </p:cNvPr>
            <p:cNvSpPr/>
            <p:nvPr/>
          </p:nvSpPr>
          <p:spPr>
            <a:xfrm>
              <a:off x="879525" y="350950"/>
              <a:ext cx="5929900" cy="4895750"/>
            </a:xfrm>
            <a:custGeom>
              <a:avLst/>
              <a:gdLst/>
              <a:ahLst/>
              <a:cxnLst/>
              <a:rect l="l" t="t" r="r" b="b"/>
              <a:pathLst>
                <a:path w="237196" h="195830" extrusionOk="0">
                  <a:moveTo>
                    <a:pt x="182493" y="0"/>
                  </a:moveTo>
                  <a:cubicBezTo>
                    <a:pt x="160794" y="0"/>
                    <a:pt x="136857" y="13684"/>
                    <a:pt x="125770" y="46667"/>
                  </a:cubicBezTo>
                  <a:cubicBezTo>
                    <a:pt x="112501" y="86475"/>
                    <a:pt x="99703" y="101135"/>
                    <a:pt x="82683" y="101135"/>
                  </a:cubicBezTo>
                  <a:cubicBezTo>
                    <a:pt x="77764" y="101135"/>
                    <a:pt x="72494" y="99911"/>
                    <a:pt x="66757" y="97716"/>
                  </a:cubicBezTo>
                  <a:cubicBezTo>
                    <a:pt x="59909" y="95081"/>
                    <a:pt x="53433" y="93896"/>
                    <a:pt x="47460" y="93896"/>
                  </a:cubicBezTo>
                  <a:cubicBezTo>
                    <a:pt x="17332" y="93896"/>
                    <a:pt x="1" y="124030"/>
                    <a:pt x="12313" y="150071"/>
                  </a:cubicBezTo>
                  <a:cubicBezTo>
                    <a:pt x="19223" y="164795"/>
                    <a:pt x="29540" y="168076"/>
                    <a:pt x="41648" y="168076"/>
                  </a:cubicBezTo>
                  <a:cubicBezTo>
                    <a:pt x="51382" y="168076"/>
                    <a:pt x="62272" y="165955"/>
                    <a:pt x="73479" y="165955"/>
                  </a:cubicBezTo>
                  <a:cubicBezTo>
                    <a:pt x="86528" y="165955"/>
                    <a:pt x="100005" y="168830"/>
                    <a:pt x="112584" y="181275"/>
                  </a:cubicBezTo>
                  <a:cubicBezTo>
                    <a:pt x="123109" y="191650"/>
                    <a:pt x="135906" y="195830"/>
                    <a:pt x="148277" y="195830"/>
                  </a:cubicBezTo>
                  <a:cubicBezTo>
                    <a:pt x="168129" y="195830"/>
                    <a:pt x="186885" y="185066"/>
                    <a:pt x="193400" y="171875"/>
                  </a:cubicBezTo>
                  <a:cubicBezTo>
                    <a:pt x="213115" y="132315"/>
                    <a:pt x="187003" y="136231"/>
                    <a:pt x="220818" y="61420"/>
                  </a:cubicBezTo>
                  <a:cubicBezTo>
                    <a:pt x="237196" y="25134"/>
                    <a:pt x="211900" y="0"/>
                    <a:pt x="18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18;p2">
              <a:extLst>
                <a:ext uri="{FF2B5EF4-FFF2-40B4-BE49-F238E27FC236}">
                  <a16:creationId xmlns:a16="http://schemas.microsoft.com/office/drawing/2014/main" id="{DBC5C0E3-F371-480B-B5AD-7CC511C3D17E}"/>
                </a:ext>
              </a:extLst>
            </p:cNvPr>
            <p:cNvSpPr/>
            <p:nvPr/>
          </p:nvSpPr>
          <p:spPr>
            <a:xfrm>
              <a:off x="945800" y="238350"/>
              <a:ext cx="5695725" cy="5134125"/>
            </a:xfrm>
            <a:custGeom>
              <a:avLst/>
              <a:gdLst/>
              <a:ahLst/>
              <a:cxnLst/>
              <a:rect l="l" t="t" r="r" b="b"/>
              <a:pathLst>
                <a:path w="227829" h="205365" extrusionOk="0">
                  <a:moveTo>
                    <a:pt x="206027" y="18003"/>
                  </a:moveTo>
                  <a:lnTo>
                    <a:pt x="206027" y="18003"/>
                  </a:lnTo>
                  <a:cubicBezTo>
                    <a:pt x="208273" y="19839"/>
                    <a:pt x="210274" y="21959"/>
                    <a:pt x="212031" y="24275"/>
                  </a:cubicBezTo>
                  <a:lnTo>
                    <a:pt x="210464" y="22056"/>
                  </a:lnTo>
                  <a:lnTo>
                    <a:pt x="208506" y="20097"/>
                  </a:lnTo>
                  <a:cubicBezTo>
                    <a:pt x="207853" y="19445"/>
                    <a:pt x="207070" y="18922"/>
                    <a:pt x="206417" y="18270"/>
                  </a:cubicBezTo>
                  <a:cubicBezTo>
                    <a:pt x="206283" y="18181"/>
                    <a:pt x="206154" y="18092"/>
                    <a:pt x="206027" y="18003"/>
                  </a:cubicBezTo>
                  <a:close/>
                  <a:moveTo>
                    <a:pt x="180437" y="1544"/>
                  </a:moveTo>
                  <a:cubicBezTo>
                    <a:pt x="180872" y="1544"/>
                    <a:pt x="181307" y="1548"/>
                    <a:pt x="181741" y="1558"/>
                  </a:cubicBezTo>
                  <a:cubicBezTo>
                    <a:pt x="188008" y="1819"/>
                    <a:pt x="194144" y="3255"/>
                    <a:pt x="199889" y="5605"/>
                  </a:cubicBezTo>
                  <a:cubicBezTo>
                    <a:pt x="205633" y="8086"/>
                    <a:pt x="210856" y="11611"/>
                    <a:pt x="215164" y="16181"/>
                  </a:cubicBezTo>
                  <a:cubicBezTo>
                    <a:pt x="219473" y="20881"/>
                    <a:pt x="222606" y="26495"/>
                    <a:pt x="224304" y="32501"/>
                  </a:cubicBezTo>
                  <a:cubicBezTo>
                    <a:pt x="224695" y="33806"/>
                    <a:pt x="224956" y="34981"/>
                    <a:pt x="225087" y="36287"/>
                  </a:cubicBezTo>
                  <a:cubicBezTo>
                    <a:pt x="225146" y="36584"/>
                    <a:pt x="225199" y="36875"/>
                    <a:pt x="225247" y="37162"/>
                  </a:cubicBezTo>
                  <a:lnTo>
                    <a:pt x="225247" y="37162"/>
                  </a:lnTo>
                  <a:cubicBezTo>
                    <a:pt x="225195" y="36909"/>
                    <a:pt x="225141" y="36660"/>
                    <a:pt x="225087" y="36417"/>
                  </a:cubicBezTo>
                  <a:cubicBezTo>
                    <a:pt x="224956" y="35112"/>
                    <a:pt x="224695" y="33806"/>
                    <a:pt x="224304" y="32631"/>
                  </a:cubicBezTo>
                  <a:cubicBezTo>
                    <a:pt x="222606" y="26495"/>
                    <a:pt x="219342" y="20881"/>
                    <a:pt x="214903" y="16181"/>
                  </a:cubicBezTo>
                  <a:cubicBezTo>
                    <a:pt x="210595" y="11611"/>
                    <a:pt x="205242" y="8086"/>
                    <a:pt x="199366" y="5736"/>
                  </a:cubicBezTo>
                  <a:cubicBezTo>
                    <a:pt x="193028" y="3172"/>
                    <a:pt x="186263" y="1890"/>
                    <a:pt x="179494" y="1890"/>
                  </a:cubicBezTo>
                  <a:cubicBezTo>
                    <a:pt x="173853" y="1890"/>
                    <a:pt x="168210" y="2780"/>
                    <a:pt x="162810" y="4561"/>
                  </a:cubicBezTo>
                  <a:cubicBezTo>
                    <a:pt x="156934" y="6388"/>
                    <a:pt x="151320" y="9261"/>
                    <a:pt x="146228" y="12786"/>
                  </a:cubicBezTo>
                  <a:cubicBezTo>
                    <a:pt x="141398" y="16442"/>
                    <a:pt x="136959" y="20750"/>
                    <a:pt x="133172" y="25581"/>
                  </a:cubicBezTo>
                  <a:cubicBezTo>
                    <a:pt x="131644" y="27547"/>
                    <a:pt x="130115" y="29604"/>
                    <a:pt x="128739" y="31752"/>
                  </a:cubicBezTo>
                  <a:lnTo>
                    <a:pt x="128739" y="31752"/>
                  </a:lnTo>
                  <a:lnTo>
                    <a:pt x="129386" y="30673"/>
                  </a:lnTo>
                  <a:cubicBezTo>
                    <a:pt x="129778" y="30020"/>
                    <a:pt x="130300" y="29367"/>
                    <a:pt x="130692" y="28714"/>
                  </a:cubicBezTo>
                  <a:lnTo>
                    <a:pt x="133433" y="25059"/>
                  </a:lnTo>
                  <a:cubicBezTo>
                    <a:pt x="137350" y="20228"/>
                    <a:pt x="141789" y="15919"/>
                    <a:pt x="146751" y="12264"/>
                  </a:cubicBezTo>
                  <a:cubicBezTo>
                    <a:pt x="151842" y="8739"/>
                    <a:pt x="157457" y="5997"/>
                    <a:pt x="163462" y="4169"/>
                  </a:cubicBezTo>
                  <a:cubicBezTo>
                    <a:pt x="168922" y="2349"/>
                    <a:pt x="174720" y="1544"/>
                    <a:pt x="180437" y="1544"/>
                  </a:cubicBezTo>
                  <a:close/>
                  <a:moveTo>
                    <a:pt x="225608" y="40063"/>
                  </a:moveTo>
                  <a:cubicBezTo>
                    <a:pt x="225608" y="40067"/>
                    <a:pt x="225609" y="40070"/>
                    <a:pt x="225609" y="40073"/>
                  </a:cubicBezTo>
                  <a:lnTo>
                    <a:pt x="225740" y="43859"/>
                  </a:lnTo>
                  <a:lnTo>
                    <a:pt x="225735" y="43990"/>
                  </a:lnTo>
                  <a:lnTo>
                    <a:pt x="225609" y="40204"/>
                  </a:lnTo>
                  <a:cubicBezTo>
                    <a:pt x="225609" y="40157"/>
                    <a:pt x="225609" y="40110"/>
                    <a:pt x="225608" y="40063"/>
                  </a:cubicBezTo>
                  <a:close/>
                  <a:moveTo>
                    <a:pt x="127845" y="33228"/>
                  </a:moveTo>
                  <a:cubicBezTo>
                    <a:pt x="127202" y="34465"/>
                    <a:pt x="126349" y="35702"/>
                    <a:pt x="125730" y="36940"/>
                  </a:cubicBezTo>
                  <a:lnTo>
                    <a:pt x="123772" y="40987"/>
                  </a:lnTo>
                  <a:lnTo>
                    <a:pt x="122728" y="43076"/>
                  </a:lnTo>
                  <a:lnTo>
                    <a:pt x="121944" y="45165"/>
                  </a:lnTo>
                  <a:lnTo>
                    <a:pt x="120671" y="48298"/>
                  </a:lnTo>
                  <a:lnTo>
                    <a:pt x="121944" y="44904"/>
                  </a:lnTo>
                  <a:cubicBezTo>
                    <a:pt x="122205" y="44121"/>
                    <a:pt x="122466" y="43468"/>
                    <a:pt x="122858" y="42684"/>
                  </a:cubicBezTo>
                  <a:lnTo>
                    <a:pt x="123772" y="40726"/>
                  </a:lnTo>
                  <a:lnTo>
                    <a:pt x="125861" y="36548"/>
                  </a:lnTo>
                  <a:cubicBezTo>
                    <a:pt x="126414" y="35441"/>
                    <a:pt x="127155" y="34334"/>
                    <a:pt x="127845" y="33228"/>
                  </a:cubicBezTo>
                  <a:close/>
                  <a:moveTo>
                    <a:pt x="225723" y="44365"/>
                  </a:moveTo>
                  <a:lnTo>
                    <a:pt x="225609" y="47776"/>
                  </a:lnTo>
                  <a:cubicBezTo>
                    <a:pt x="225479" y="48951"/>
                    <a:pt x="225348" y="50257"/>
                    <a:pt x="225087" y="51432"/>
                  </a:cubicBezTo>
                  <a:cubicBezTo>
                    <a:pt x="224826" y="52738"/>
                    <a:pt x="224695" y="54043"/>
                    <a:pt x="224304" y="55218"/>
                  </a:cubicBezTo>
                  <a:cubicBezTo>
                    <a:pt x="224565" y="54043"/>
                    <a:pt x="224826" y="52868"/>
                    <a:pt x="224956" y="51562"/>
                  </a:cubicBezTo>
                  <a:lnTo>
                    <a:pt x="225348" y="49735"/>
                  </a:lnTo>
                  <a:cubicBezTo>
                    <a:pt x="225479" y="49082"/>
                    <a:pt x="225479" y="48429"/>
                    <a:pt x="225479" y="47907"/>
                  </a:cubicBezTo>
                  <a:lnTo>
                    <a:pt x="225723" y="44365"/>
                  </a:lnTo>
                  <a:close/>
                  <a:moveTo>
                    <a:pt x="118815" y="53361"/>
                  </a:moveTo>
                  <a:lnTo>
                    <a:pt x="118815" y="53361"/>
                  </a:lnTo>
                  <a:cubicBezTo>
                    <a:pt x="118357" y="54687"/>
                    <a:pt x="117899" y="55997"/>
                    <a:pt x="117375" y="57307"/>
                  </a:cubicBezTo>
                  <a:lnTo>
                    <a:pt x="118815" y="53361"/>
                  </a:lnTo>
                  <a:close/>
                  <a:moveTo>
                    <a:pt x="178999" y="7417"/>
                  </a:moveTo>
                  <a:cubicBezTo>
                    <a:pt x="181891" y="7417"/>
                    <a:pt x="184798" y="7683"/>
                    <a:pt x="187616" y="8216"/>
                  </a:cubicBezTo>
                  <a:cubicBezTo>
                    <a:pt x="194405" y="9261"/>
                    <a:pt x="200803" y="11872"/>
                    <a:pt x="206286" y="16050"/>
                  </a:cubicBezTo>
                  <a:cubicBezTo>
                    <a:pt x="211509" y="19967"/>
                    <a:pt x="215556" y="25320"/>
                    <a:pt x="217906" y="31456"/>
                  </a:cubicBezTo>
                  <a:cubicBezTo>
                    <a:pt x="218522" y="33158"/>
                    <a:pt x="218997" y="34900"/>
                    <a:pt x="219339" y="36666"/>
                  </a:cubicBezTo>
                  <a:lnTo>
                    <a:pt x="219339" y="36666"/>
                  </a:lnTo>
                  <a:cubicBezTo>
                    <a:pt x="218667" y="33287"/>
                    <a:pt x="217483" y="30031"/>
                    <a:pt x="215817" y="27017"/>
                  </a:cubicBezTo>
                  <a:cubicBezTo>
                    <a:pt x="212945" y="22056"/>
                    <a:pt x="208897" y="17747"/>
                    <a:pt x="204067" y="14744"/>
                  </a:cubicBezTo>
                  <a:cubicBezTo>
                    <a:pt x="196724" y="10010"/>
                    <a:pt x="188167" y="7564"/>
                    <a:pt x="179558" y="7564"/>
                  </a:cubicBezTo>
                  <a:cubicBezTo>
                    <a:pt x="176532" y="7564"/>
                    <a:pt x="173500" y="7866"/>
                    <a:pt x="170513" y="8477"/>
                  </a:cubicBezTo>
                  <a:cubicBezTo>
                    <a:pt x="164637" y="9522"/>
                    <a:pt x="159023" y="11741"/>
                    <a:pt x="153931" y="14744"/>
                  </a:cubicBezTo>
                  <a:cubicBezTo>
                    <a:pt x="148840" y="17747"/>
                    <a:pt x="144270" y="21664"/>
                    <a:pt x="140484" y="26234"/>
                  </a:cubicBezTo>
                  <a:lnTo>
                    <a:pt x="139048" y="27800"/>
                  </a:lnTo>
                  <a:cubicBezTo>
                    <a:pt x="138525" y="28323"/>
                    <a:pt x="138003" y="28975"/>
                    <a:pt x="137611" y="29628"/>
                  </a:cubicBezTo>
                  <a:lnTo>
                    <a:pt x="135000" y="33284"/>
                  </a:lnTo>
                  <a:cubicBezTo>
                    <a:pt x="134086" y="34459"/>
                    <a:pt x="133433" y="35765"/>
                    <a:pt x="132650" y="37070"/>
                  </a:cubicBezTo>
                  <a:lnTo>
                    <a:pt x="131475" y="39029"/>
                  </a:lnTo>
                  <a:cubicBezTo>
                    <a:pt x="131083" y="39681"/>
                    <a:pt x="130822" y="40334"/>
                    <a:pt x="130431" y="41118"/>
                  </a:cubicBezTo>
                  <a:lnTo>
                    <a:pt x="128603" y="45165"/>
                  </a:lnTo>
                  <a:cubicBezTo>
                    <a:pt x="127950" y="46471"/>
                    <a:pt x="127428" y="47907"/>
                    <a:pt x="126905" y="49343"/>
                  </a:cubicBezTo>
                  <a:cubicBezTo>
                    <a:pt x="125861" y="52085"/>
                    <a:pt x="124816" y="55088"/>
                    <a:pt x="123772" y="58091"/>
                  </a:cubicBezTo>
                  <a:cubicBezTo>
                    <a:pt x="121552" y="63966"/>
                    <a:pt x="119333" y="69841"/>
                    <a:pt x="116722" y="75455"/>
                  </a:cubicBezTo>
                  <a:cubicBezTo>
                    <a:pt x="114111" y="81200"/>
                    <a:pt x="110977" y="86814"/>
                    <a:pt x="107321" y="92036"/>
                  </a:cubicBezTo>
                  <a:cubicBezTo>
                    <a:pt x="113327" y="82897"/>
                    <a:pt x="118288" y="73105"/>
                    <a:pt x="121814" y="62791"/>
                  </a:cubicBezTo>
                  <a:cubicBezTo>
                    <a:pt x="123903" y="57699"/>
                    <a:pt x="125469" y="52215"/>
                    <a:pt x="127428" y="47385"/>
                  </a:cubicBezTo>
                  <a:lnTo>
                    <a:pt x="128211" y="45426"/>
                  </a:lnTo>
                  <a:cubicBezTo>
                    <a:pt x="128472" y="44773"/>
                    <a:pt x="128733" y="44251"/>
                    <a:pt x="128994" y="43598"/>
                  </a:cubicBezTo>
                  <a:lnTo>
                    <a:pt x="130692" y="39943"/>
                  </a:lnTo>
                  <a:cubicBezTo>
                    <a:pt x="131345" y="38768"/>
                    <a:pt x="131997" y="37592"/>
                    <a:pt x="132650" y="36417"/>
                  </a:cubicBezTo>
                  <a:cubicBezTo>
                    <a:pt x="133303" y="35242"/>
                    <a:pt x="133956" y="34067"/>
                    <a:pt x="134739" y="33023"/>
                  </a:cubicBezTo>
                  <a:cubicBezTo>
                    <a:pt x="136175" y="30803"/>
                    <a:pt x="137873" y="28584"/>
                    <a:pt x="139570" y="26625"/>
                  </a:cubicBezTo>
                  <a:cubicBezTo>
                    <a:pt x="140484" y="25711"/>
                    <a:pt x="141267" y="24536"/>
                    <a:pt x="142312" y="23622"/>
                  </a:cubicBezTo>
                  <a:lnTo>
                    <a:pt x="145053" y="21011"/>
                  </a:lnTo>
                  <a:cubicBezTo>
                    <a:pt x="148970" y="17486"/>
                    <a:pt x="153409" y="14483"/>
                    <a:pt x="158109" y="12264"/>
                  </a:cubicBezTo>
                  <a:cubicBezTo>
                    <a:pt x="162810" y="10044"/>
                    <a:pt x="167771" y="8608"/>
                    <a:pt x="172863" y="7825"/>
                  </a:cubicBezTo>
                  <a:cubicBezTo>
                    <a:pt x="174876" y="7553"/>
                    <a:pt x="176934" y="7417"/>
                    <a:pt x="178999" y="7417"/>
                  </a:cubicBezTo>
                  <a:close/>
                  <a:moveTo>
                    <a:pt x="23240" y="110054"/>
                  </a:moveTo>
                  <a:lnTo>
                    <a:pt x="23240" y="110054"/>
                  </a:lnTo>
                  <a:cubicBezTo>
                    <a:pt x="23203" y="110129"/>
                    <a:pt x="23176" y="110194"/>
                    <a:pt x="23170" y="110238"/>
                  </a:cubicBezTo>
                  <a:lnTo>
                    <a:pt x="23170" y="110238"/>
                  </a:lnTo>
                  <a:cubicBezTo>
                    <a:pt x="23161" y="110214"/>
                    <a:pt x="23191" y="110152"/>
                    <a:pt x="23240" y="110054"/>
                  </a:cubicBezTo>
                  <a:close/>
                  <a:moveTo>
                    <a:pt x="179863" y="1"/>
                  </a:moveTo>
                  <a:cubicBezTo>
                    <a:pt x="174698" y="1"/>
                    <a:pt x="169541" y="694"/>
                    <a:pt x="164507" y="2080"/>
                  </a:cubicBezTo>
                  <a:cubicBezTo>
                    <a:pt x="155629" y="4561"/>
                    <a:pt x="147403" y="9000"/>
                    <a:pt x="140484" y="15136"/>
                  </a:cubicBezTo>
                  <a:cubicBezTo>
                    <a:pt x="133825" y="21272"/>
                    <a:pt x="128342" y="28453"/>
                    <a:pt x="124164" y="36548"/>
                  </a:cubicBezTo>
                  <a:cubicBezTo>
                    <a:pt x="123250" y="38506"/>
                    <a:pt x="122205" y="40595"/>
                    <a:pt x="121291" y="42554"/>
                  </a:cubicBezTo>
                  <a:lnTo>
                    <a:pt x="118941" y="48821"/>
                  </a:lnTo>
                  <a:cubicBezTo>
                    <a:pt x="117375" y="52738"/>
                    <a:pt x="116200" y="56524"/>
                    <a:pt x="114633" y="60441"/>
                  </a:cubicBezTo>
                  <a:cubicBezTo>
                    <a:pt x="111891" y="67752"/>
                    <a:pt x="108496" y="74933"/>
                    <a:pt x="104580" y="81853"/>
                  </a:cubicBezTo>
                  <a:cubicBezTo>
                    <a:pt x="101838" y="86553"/>
                    <a:pt x="98574" y="90861"/>
                    <a:pt x="94657" y="94517"/>
                  </a:cubicBezTo>
                  <a:cubicBezTo>
                    <a:pt x="91132" y="97781"/>
                    <a:pt x="86562" y="99739"/>
                    <a:pt x="81862" y="100131"/>
                  </a:cubicBezTo>
                  <a:cubicBezTo>
                    <a:pt x="81332" y="100158"/>
                    <a:pt x="80803" y="100171"/>
                    <a:pt x="80275" y="100171"/>
                  </a:cubicBezTo>
                  <a:cubicBezTo>
                    <a:pt x="75610" y="100171"/>
                    <a:pt x="71071" y="99149"/>
                    <a:pt x="66848" y="97389"/>
                  </a:cubicBezTo>
                  <a:lnTo>
                    <a:pt x="62409" y="95823"/>
                  </a:lnTo>
                  <a:cubicBezTo>
                    <a:pt x="60842" y="95431"/>
                    <a:pt x="59275" y="95039"/>
                    <a:pt x="57708" y="94517"/>
                  </a:cubicBezTo>
                  <a:cubicBezTo>
                    <a:pt x="54444" y="93734"/>
                    <a:pt x="51311" y="93342"/>
                    <a:pt x="48047" y="93081"/>
                  </a:cubicBezTo>
                  <a:cubicBezTo>
                    <a:pt x="46915" y="93037"/>
                    <a:pt x="45798" y="93008"/>
                    <a:pt x="44691" y="93008"/>
                  </a:cubicBezTo>
                  <a:cubicBezTo>
                    <a:pt x="42476" y="93008"/>
                    <a:pt x="40300" y="93124"/>
                    <a:pt x="38124" y="93472"/>
                  </a:cubicBezTo>
                  <a:cubicBezTo>
                    <a:pt x="34730" y="93995"/>
                    <a:pt x="31466" y="94778"/>
                    <a:pt x="28332" y="95953"/>
                  </a:cubicBezTo>
                  <a:cubicBezTo>
                    <a:pt x="25068" y="97259"/>
                    <a:pt x="22065" y="98825"/>
                    <a:pt x="19324" y="100653"/>
                  </a:cubicBezTo>
                  <a:cubicBezTo>
                    <a:pt x="16582" y="102612"/>
                    <a:pt x="13971" y="104831"/>
                    <a:pt x="11751" y="107442"/>
                  </a:cubicBezTo>
                  <a:cubicBezTo>
                    <a:pt x="7182" y="112404"/>
                    <a:pt x="3918" y="118410"/>
                    <a:pt x="2220" y="124938"/>
                  </a:cubicBezTo>
                  <a:cubicBezTo>
                    <a:pt x="392" y="131466"/>
                    <a:pt x="1" y="138255"/>
                    <a:pt x="1176" y="144783"/>
                  </a:cubicBezTo>
                  <a:cubicBezTo>
                    <a:pt x="1959" y="149353"/>
                    <a:pt x="3395" y="153792"/>
                    <a:pt x="5484" y="157839"/>
                  </a:cubicBezTo>
                  <a:cubicBezTo>
                    <a:pt x="7573" y="162147"/>
                    <a:pt x="10446" y="166064"/>
                    <a:pt x="13971" y="169328"/>
                  </a:cubicBezTo>
                  <a:cubicBezTo>
                    <a:pt x="17626" y="172723"/>
                    <a:pt x="22065" y="175073"/>
                    <a:pt x="27027" y="176248"/>
                  </a:cubicBezTo>
                  <a:cubicBezTo>
                    <a:pt x="31017" y="177187"/>
                    <a:pt x="35219" y="177704"/>
                    <a:pt x="39347" y="177704"/>
                  </a:cubicBezTo>
                  <a:cubicBezTo>
                    <a:pt x="39811" y="177704"/>
                    <a:pt x="40274" y="177697"/>
                    <a:pt x="40736" y="177684"/>
                  </a:cubicBezTo>
                  <a:cubicBezTo>
                    <a:pt x="49614" y="177423"/>
                    <a:pt x="57839" y="176117"/>
                    <a:pt x="65673" y="175726"/>
                  </a:cubicBezTo>
                  <a:cubicBezTo>
                    <a:pt x="67169" y="175626"/>
                    <a:pt x="68665" y="175583"/>
                    <a:pt x="70161" y="175583"/>
                  </a:cubicBezTo>
                  <a:cubicBezTo>
                    <a:pt x="72582" y="175583"/>
                    <a:pt x="75002" y="175695"/>
                    <a:pt x="77423" y="175856"/>
                  </a:cubicBezTo>
                  <a:cubicBezTo>
                    <a:pt x="81079" y="176248"/>
                    <a:pt x="84734" y="177031"/>
                    <a:pt x="88260" y="178206"/>
                  </a:cubicBezTo>
                  <a:cubicBezTo>
                    <a:pt x="95179" y="180426"/>
                    <a:pt x="101316" y="184343"/>
                    <a:pt x="106538" y="189565"/>
                  </a:cubicBezTo>
                  <a:cubicBezTo>
                    <a:pt x="112544" y="195571"/>
                    <a:pt x="119986" y="200141"/>
                    <a:pt x="128211" y="202752"/>
                  </a:cubicBezTo>
                  <a:cubicBezTo>
                    <a:pt x="133720" y="204526"/>
                    <a:pt x="139495" y="205365"/>
                    <a:pt x="145299" y="205365"/>
                  </a:cubicBezTo>
                  <a:cubicBezTo>
                    <a:pt x="147611" y="205365"/>
                    <a:pt x="149928" y="205232"/>
                    <a:pt x="152234" y="204971"/>
                  </a:cubicBezTo>
                  <a:cubicBezTo>
                    <a:pt x="159676" y="204188"/>
                    <a:pt x="166857" y="201968"/>
                    <a:pt x="173516" y="198443"/>
                  </a:cubicBezTo>
                  <a:cubicBezTo>
                    <a:pt x="178346" y="195963"/>
                    <a:pt x="182785" y="192829"/>
                    <a:pt x="186572" y="189043"/>
                  </a:cubicBezTo>
                  <a:cubicBezTo>
                    <a:pt x="189052" y="186562"/>
                    <a:pt x="191011" y="183821"/>
                    <a:pt x="192577" y="180818"/>
                  </a:cubicBezTo>
                  <a:cubicBezTo>
                    <a:pt x="192969" y="179904"/>
                    <a:pt x="193361" y="179120"/>
                    <a:pt x="193752" y="178206"/>
                  </a:cubicBezTo>
                  <a:cubicBezTo>
                    <a:pt x="193883" y="177815"/>
                    <a:pt x="193883" y="177293"/>
                    <a:pt x="194014" y="176901"/>
                  </a:cubicBezTo>
                  <a:cubicBezTo>
                    <a:pt x="193963" y="176700"/>
                    <a:pt x="193874" y="176595"/>
                    <a:pt x="193746" y="176595"/>
                  </a:cubicBezTo>
                  <a:cubicBezTo>
                    <a:pt x="193542" y="176595"/>
                    <a:pt x="193240" y="176861"/>
                    <a:pt x="192838" y="177423"/>
                  </a:cubicBezTo>
                  <a:cubicBezTo>
                    <a:pt x="189705" y="181732"/>
                    <a:pt x="186049" y="185387"/>
                    <a:pt x="181871" y="188521"/>
                  </a:cubicBezTo>
                  <a:cubicBezTo>
                    <a:pt x="173777" y="194265"/>
                    <a:pt x="164376" y="197921"/>
                    <a:pt x="154584" y="199227"/>
                  </a:cubicBezTo>
                  <a:lnTo>
                    <a:pt x="154454" y="198443"/>
                  </a:lnTo>
                  <a:cubicBezTo>
                    <a:pt x="159284" y="197660"/>
                    <a:pt x="163854" y="196354"/>
                    <a:pt x="168293" y="194396"/>
                  </a:cubicBezTo>
                  <a:cubicBezTo>
                    <a:pt x="170904" y="193221"/>
                    <a:pt x="173646" y="191785"/>
                    <a:pt x="175996" y="190087"/>
                  </a:cubicBezTo>
                  <a:cubicBezTo>
                    <a:pt x="177302" y="189174"/>
                    <a:pt x="178607" y="188260"/>
                    <a:pt x="179652" y="187085"/>
                  </a:cubicBezTo>
                  <a:cubicBezTo>
                    <a:pt x="180305" y="186432"/>
                    <a:pt x="180696" y="186040"/>
                    <a:pt x="180696" y="185779"/>
                  </a:cubicBezTo>
                  <a:cubicBezTo>
                    <a:pt x="180725" y="185581"/>
                    <a:pt x="180569" y="185518"/>
                    <a:pt x="180326" y="185518"/>
                  </a:cubicBezTo>
                  <a:cubicBezTo>
                    <a:pt x="179899" y="185518"/>
                    <a:pt x="179203" y="185713"/>
                    <a:pt x="178766" y="185713"/>
                  </a:cubicBezTo>
                  <a:cubicBezTo>
                    <a:pt x="178306" y="185713"/>
                    <a:pt x="178134" y="185496"/>
                    <a:pt x="178868" y="184604"/>
                  </a:cubicBezTo>
                  <a:lnTo>
                    <a:pt x="178868" y="184604"/>
                  </a:lnTo>
                  <a:cubicBezTo>
                    <a:pt x="170252" y="191524"/>
                    <a:pt x="159546" y="195571"/>
                    <a:pt x="148578" y="195963"/>
                  </a:cubicBezTo>
                  <a:cubicBezTo>
                    <a:pt x="147699" y="196016"/>
                    <a:pt x="146820" y="196042"/>
                    <a:pt x="145943" y="196042"/>
                  </a:cubicBezTo>
                  <a:cubicBezTo>
                    <a:pt x="136018" y="196042"/>
                    <a:pt x="126337" y="192670"/>
                    <a:pt x="118419" y="186432"/>
                  </a:cubicBezTo>
                  <a:cubicBezTo>
                    <a:pt x="117375" y="185648"/>
                    <a:pt x="116069" y="184604"/>
                    <a:pt x="114763" y="183298"/>
                  </a:cubicBezTo>
                  <a:lnTo>
                    <a:pt x="109802" y="178859"/>
                  </a:lnTo>
                  <a:cubicBezTo>
                    <a:pt x="106538" y="175987"/>
                    <a:pt x="102882" y="173637"/>
                    <a:pt x="99096" y="171678"/>
                  </a:cubicBezTo>
                  <a:cubicBezTo>
                    <a:pt x="94788" y="169459"/>
                    <a:pt x="90218" y="167892"/>
                    <a:pt x="85648" y="166978"/>
                  </a:cubicBezTo>
                  <a:cubicBezTo>
                    <a:pt x="81079" y="165934"/>
                    <a:pt x="76379" y="165542"/>
                    <a:pt x="71809" y="165542"/>
                  </a:cubicBezTo>
                  <a:cubicBezTo>
                    <a:pt x="71379" y="165536"/>
                    <a:pt x="70950" y="165533"/>
                    <a:pt x="70521" y="165533"/>
                  </a:cubicBezTo>
                  <a:cubicBezTo>
                    <a:pt x="61847" y="165533"/>
                    <a:pt x="53535" y="166748"/>
                    <a:pt x="45697" y="167370"/>
                  </a:cubicBezTo>
                  <a:cubicBezTo>
                    <a:pt x="43592" y="167504"/>
                    <a:pt x="41504" y="167594"/>
                    <a:pt x="39466" y="167594"/>
                  </a:cubicBezTo>
                  <a:cubicBezTo>
                    <a:pt x="33541" y="167594"/>
                    <a:pt x="28037" y="166826"/>
                    <a:pt x="23763" y="164106"/>
                  </a:cubicBezTo>
                  <a:cubicBezTo>
                    <a:pt x="20760" y="162147"/>
                    <a:pt x="18279" y="159536"/>
                    <a:pt x="16451" y="156533"/>
                  </a:cubicBezTo>
                  <a:cubicBezTo>
                    <a:pt x="14493" y="153400"/>
                    <a:pt x="12926" y="150005"/>
                    <a:pt x="12012" y="146350"/>
                  </a:cubicBezTo>
                  <a:cubicBezTo>
                    <a:pt x="9923" y="139169"/>
                    <a:pt x="10315" y="131466"/>
                    <a:pt x="12926" y="124546"/>
                  </a:cubicBezTo>
                  <a:cubicBezTo>
                    <a:pt x="15668" y="117626"/>
                    <a:pt x="20629" y="111751"/>
                    <a:pt x="27027" y="107965"/>
                  </a:cubicBezTo>
                  <a:cubicBezTo>
                    <a:pt x="32353" y="104812"/>
                    <a:pt x="38403" y="103199"/>
                    <a:pt x="44575" y="103199"/>
                  </a:cubicBezTo>
                  <a:cubicBezTo>
                    <a:pt x="45816" y="103199"/>
                    <a:pt x="47062" y="103264"/>
                    <a:pt x="48308" y="103395"/>
                  </a:cubicBezTo>
                  <a:cubicBezTo>
                    <a:pt x="52094" y="103656"/>
                    <a:pt x="55881" y="104440"/>
                    <a:pt x="59536" y="105615"/>
                  </a:cubicBezTo>
                  <a:lnTo>
                    <a:pt x="65412" y="107704"/>
                  </a:lnTo>
                  <a:cubicBezTo>
                    <a:pt x="67500" y="108487"/>
                    <a:pt x="69720" y="109140"/>
                    <a:pt x="71940" y="109531"/>
                  </a:cubicBezTo>
                  <a:cubicBezTo>
                    <a:pt x="74524" y="110106"/>
                    <a:pt x="77187" y="110404"/>
                    <a:pt x="79843" y="110404"/>
                  </a:cubicBezTo>
                  <a:cubicBezTo>
                    <a:pt x="82017" y="110404"/>
                    <a:pt x="84185" y="110204"/>
                    <a:pt x="86301" y="109793"/>
                  </a:cubicBezTo>
                  <a:cubicBezTo>
                    <a:pt x="88782" y="109270"/>
                    <a:pt x="91132" y="108487"/>
                    <a:pt x="93351" y="107442"/>
                  </a:cubicBezTo>
                  <a:cubicBezTo>
                    <a:pt x="95571" y="106398"/>
                    <a:pt x="97660" y="105092"/>
                    <a:pt x="99488" y="103526"/>
                  </a:cubicBezTo>
                  <a:cubicBezTo>
                    <a:pt x="103143" y="100523"/>
                    <a:pt x="106277" y="97128"/>
                    <a:pt x="108888" y="93342"/>
                  </a:cubicBezTo>
                  <a:cubicBezTo>
                    <a:pt x="111499" y="89817"/>
                    <a:pt x="113719" y="86031"/>
                    <a:pt x="115677" y="82114"/>
                  </a:cubicBezTo>
                  <a:cubicBezTo>
                    <a:pt x="119594" y="74411"/>
                    <a:pt x="122858" y="66446"/>
                    <a:pt x="125730" y="58352"/>
                  </a:cubicBezTo>
                  <a:lnTo>
                    <a:pt x="127819" y="52346"/>
                  </a:lnTo>
                  <a:lnTo>
                    <a:pt x="129908" y="46862"/>
                  </a:lnTo>
                  <a:cubicBezTo>
                    <a:pt x="131475" y="43207"/>
                    <a:pt x="133172" y="39681"/>
                    <a:pt x="135261" y="36287"/>
                  </a:cubicBezTo>
                  <a:cubicBezTo>
                    <a:pt x="139178" y="29628"/>
                    <a:pt x="144531" y="23753"/>
                    <a:pt x="150667" y="19183"/>
                  </a:cubicBezTo>
                  <a:cubicBezTo>
                    <a:pt x="156804" y="14483"/>
                    <a:pt x="163985" y="11480"/>
                    <a:pt x="171557" y="10175"/>
                  </a:cubicBezTo>
                  <a:lnTo>
                    <a:pt x="172993" y="9914"/>
                  </a:lnTo>
                  <a:lnTo>
                    <a:pt x="174429" y="9652"/>
                  </a:lnTo>
                  <a:lnTo>
                    <a:pt x="177171" y="9391"/>
                  </a:lnTo>
                  <a:lnTo>
                    <a:pt x="181480" y="9391"/>
                  </a:lnTo>
                  <a:cubicBezTo>
                    <a:pt x="182002" y="9391"/>
                    <a:pt x="182524" y="9522"/>
                    <a:pt x="182916" y="9522"/>
                  </a:cubicBezTo>
                  <a:lnTo>
                    <a:pt x="185788" y="9783"/>
                  </a:lnTo>
                  <a:lnTo>
                    <a:pt x="188661" y="10305"/>
                  </a:lnTo>
                  <a:lnTo>
                    <a:pt x="190097" y="10436"/>
                  </a:lnTo>
                  <a:lnTo>
                    <a:pt x="191402" y="10828"/>
                  </a:lnTo>
                  <a:lnTo>
                    <a:pt x="194144" y="11611"/>
                  </a:lnTo>
                  <a:cubicBezTo>
                    <a:pt x="197669" y="12917"/>
                    <a:pt x="201064" y="14614"/>
                    <a:pt x="204197" y="16703"/>
                  </a:cubicBezTo>
                  <a:cubicBezTo>
                    <a:pt x="204847" y="17136"/>
                    <a:pt x="205407" y="17570"/>
                    <a:pt x="206027" y="18003"/>
                  </a:cubicBezTo>
                  <a:lnTo>
                    <a:pt x="206027" y="18003"/>
                  </a:lnTo>
                  <a:cubicBezTo>
                    <a:pt x="204602" y="16838"/>
                    <a:pt x="203078" y="15787"/>
                    <a:pt x="201455" y="14875"/>
                  </a:cubicBezTo>
                  <a:cubicBezTo>
                    <a:pt x="197278" y="12525"/>
                    <a:pt x="192708" y="10828"/>
                    <a:pt x="187877" y="9914"/>
                  </a:cubicBezTo>
                  <a:cubicBezTo>
                    <a:pt x="185134" y="9469"/>
                    <a:pt x="182392" y="9235"/>
                    <a:pt x="179649" y="9235"/>
                  </a:cubicBezTo>
                  <a:cubicBezTo>
                    <a:pt x="177561" y="9235"/>
                    <a:pt x="175473" y="9370"/>
                    <a:pt x="173385" y="9652"/>
                  </a:cubicBezTo>
                  <a:cubicBezTo>
                    <a:pt x="168554" y="10305"/>
                    <a:pt x="163854" y="11741"/>
                    <a:pt x="159415" y="13700"/>
                  </a:cubicBezTo>
                  <a:cubicBezTo>
                    <a:pt x="154976" y="15789"/>
                    <a:pt x="150929" y="18400"/>
                    <a:pt x="147142" y="21664"/>
                  </a:cubicBezTo>
                  <a:lnTo>
                    <a:pt x="144531" y="24145"/>
                  </a:lnTo>
                  <a:lnTo>
                    <a:pt x="143226" y="25450"/>
                  </a:lnTo>
                  <a:lnTo>
                    <a:pt x="141920" y="26756"/>
                  </a:lnTo>
                  <a:lnTo>
                    <a:pt x="139570" y="29628"/>
                  </a:lnTo>
                  <a:lnTo>
                    <a:pt x="137350" y="32631"/>
                  </a:lnTo>
                  <a:cubicBezTo>
                    <a:pt x="135914" y="34720"/>
                    <a:pt x="134609" y="36940"/>
                    <a:pt x="133303" y="39159"/>
                  </a:cubicBezTo>
                  <a:cubicBezTo>
                    <a:pt x="132781" y="40204"/>
                    <a:pt x="132258" y="41248"/>
                    <a:pt x="131736" y="42423"/>
                  </a:cubicBezTo>
                  <a:lnTo>
                    <a:pt x="130039" y="45818"/>
                  </a:lnTo>
                  <a:cubicBezTo>
                    <a:pt x="129125" y="48037"/>
                    <a:pt x="128211" y="50257"/>
                    <a:pt x="127428" y="52738"/>
                  </a:cubicBezTo>
                  <a:cubicBezTo>
                    <a:pt x="126514" y="55349"/>
                    <a:pt x="125600" y="57829"/>
                    <a:pt x="124686" y="60441"/>
                  </a:cubicBezTo>
                  <a:cubicBezTo>
                    <a:pt x="121161" y="70624"/>
                    <a:pt x="116461" y="80547"/>
                    <a:pt x="110847" y="89947"/>
                  </a:cubicBezTo>
                  <a:cubicBezTo>
                    <a:pt x="107844" y="94778"/>
                    <a:pt x="104057" y="99217"/>
                    <a:pt x="99618" y="103003"/>
                  </a:cubicBezTo>
                  <a:cubicBezTo>
                    <a:pt x="97268" y="104831"/>
                    <a:pt x="94657" y="106529"/>
                    <a:pt x="91785" y="107704"/>
                  </a:cubicBezTo>
                  <a:cubicBezTo>
                    <a:pt x="88912" y="108879"/>
                    <a:pt x="85909" y="109662"/>
                    <a:pt x="82776" y="109923"/>
                  </a:cubicBezTo>
                  <a:cubicBezTo>
                    <a:pt x="81868" y="109982"/>
                    <a:pt x="80964" y="110012"/>
                    <a:pt x="80062" y="110012"/>
                  </a:cubicBezTo>
                  <a:cubicBezTo>
                    <a:pt x="75000" y="110012"/>
                    <a:pt x="70047" y="109085"/>
                    <a:pt x="65281" y="107312"/>
                  </a:cubicBezTo>
                  <a:cubicBezTo>
                    <a:pt x="62409" y="106398"/>
                    <a:pt x="60189" y="105484"/>
                    <a:pt x="57839" y="104831"/>
                  </a:cubicBezTo>
                  <a:cubicBezTo>
                    <a:pt x="56664" y="104440"/>
                    <a:pt x="55489" y="104178"/>
                    <a:pt x="54183" y="103917"/>
                  </a:cubicBezTo>
                  <a:cubicBezTo>
                    <a:pt x="53008" y="103656"/>
                    <a:pt x="51833" y="103395"/>
                    <a:pt x="50658" y="103265"/>
                  </a:cubicBezTo>
                  <a:cubicBezTo>
                    <a:pt x="48758" y="102956"/>
                    <a:pt x="46848" y="102805"/>
                    <a:pt x="44945" y="102805"/>
                  </a:cubicBezTo>
                  <a:cubicBezTo>
                    <a:pt x="37175" y="102805"/>
                    <a:pt x="29534" y="105334"/>
                    <a:pt x="23241" y="110054"/>
                  </a:cubicBezTo>
                  <a:cubicBezTo>
                    <a:pt x="23484" y="109810"/>
                    <a:pt x="24083" y="109262"/>
                    <a:pt x="23932" y="109262"/>
                  </a:cubicBezTo>
                  <a:cubicBezTo>
                    <a:pt x="23840" y="109262"/>
                    <a:pt x="23474" y="109463"/>
                    <a:pt x="22588" y="110054"/>
                  </a:cubicBezTo>
                  <a:cubicBezTo>
                    <a:pt x="28973" y="104946"/>
                    <a:pt x="36919" y="102180"/>
                    <a:pt x="45083" y="102180"/>
                  </a:cubicBezTo>
                  <a:cubicBezTo>
                    <a:pt x="46936" y="102180"/>
                    <a:pt x="48799" y="102322"/>
                    <a:pt x="50658" y="102612"/>
                  </a:cubicBezTo>
                  <a:cubicBezTo>
                    <a:pt x="51833" y="102742"/>
                    <a:pt x="53139" y="103003"/>
                    <a:pt x="54314" y="103265"/>
                  </a:cubicBezTo>
                  <a:cubicBezTo>
                    <a:pt x="55619" y="103526"/>
                    <a:pt x="56795" y="103787"/>
                    <a:pt x="58100" y="104178"/>
                  </a:cubicBezTo>
                  <a:cubicBezTo>
                    <a:pt x="60581" y="104831"/>
                    <a:pt x="62800" y="105745"/>
                    <a:pt x="65673" y="106790"/>
                  </a:cubicBezTo>
                  <a:cubicBezTo>
                    <a:pt x="70432" y="108450"/>
                    <a:pt x="75378" y="109359"/>
                    <a:pt x="80433" y="109359"/>
                  </a:cubicBezTo>
                  <a:cubicBezTo>
                    <a:pt x="81341" y="109359"/>
                    <a:pt x="82253" y="109330"/>
                    <a:pt x="83168" y="109270"/>
                  </a:cubicBezTo>
                  <a:cubicBezTo>
                    <a:pt x="86301" y="108879"/>
                    <a:pt x="89304" y="108095"/>
                    <a:pt x="92176" y="106790"/>
                  </a:cubicBezTo>
                  <a:cubicBezTo>
                    <a:pt x="94918" y="105615"/>
                    <a:pt x="97529" y="103917"/>
                    <a:pt x="99749" y="101959"/>
                  </a:cubicBezTo>
                  <a:cubicBezTo>
                    <a:pt x="102099" y="100001"/>
                    <a:pt x="104057" y="97912"/>
                    <a:pt x="105885" y="95692"/>
                  </a:cubicBezTo>
                  <a:cubicBezTo>
                    <a:pt x="107713" y="93472"/>
                    <a:pt x="109280" y="91122"/>
                    <a:pt x="110847" y="88642"/>
                  </a:cubicBezTo>
                  <a:cubicBezTo>
                    <a:pt x="116461" y="79241"/>
                    <a:pt x="121030" y="69188"/>
                    <a:pt x="124686" y="58743"/>
                  </a:cubicBezTo>
                  <a:cubicBezTo>
                    <a:pt x="125600" y="56263"/>
                    <a:pt x="126383" y="53521"/>
                    <a:pt x="127428" y="51171"/>
                  </a:cubicBezTo>
                  <a:lnTo>
                    <a:pt x="128733" y="47646"/>
                  </a:lnTo>
                  <a:lnTo>
                    <a:pt x="129517" y="45818"/>
                  </a:lnTo>
                  <a:lnTo>
                    <a:pt x="130300" y="44121"/>
                  </a:lnTo>
                  <a:cubicBezTo>
                    <a:pt x="131345" y="41770"/>
                    <a:pt x="132520" y="39420"/>
                    <a:pt x="133825" y="37331"/>
                  </a:cubicBezTo>
                  <a:cubicBezTo>
                    <a:pt x="134478" y="36156"/>
                    <a:pt x="135131" y="35112"/>
                    <a:pt x="135784" y="34067"/>
                  </a:cubicBezTo>
                  <a:lnTo>
                    <a:pt x="138003" y="30934"/>
                  </a:lnTo>
                  <a:lnTo>
                    <a:pt x="139178" y="29367"/>
                  </a:lnTo>
                  <a:lnTo>
                    <a:pt x="140353" y="27931"/>
                  </a:lnTo>
                  <a:lnTo>
                    <a:pt x="142703" y="25320"/>
                  </a:lnTo>
                  <a:lnTo>
                    <a:pt x="145445" y="22709"/>
                  </a:lnTo>
                  <a:cubicBezTo>
                    <a:pt x="145967" y="22186"/>
                    <a:pt x="146359" y="21795"/>
                    <a:pt x="146881" y="21403"/>
                  </a:cubicBezTo>
                  <a:lnTo>
                    <a:pt x="148317" y="20228"/>
                  </a:lnTo>
                  <a:cubicBezTo>
                    <a:pt x="152234" y="17094"/>
                    <a:pt x="156543" y="14483"/>
                    <a:pt x="161112" y="12655"/>
                  </a:cubicBezTo>
                  <a:cubicBezTo>
                    <a:pt x="163462" y="11741"/>
                    <a:pt x="165812" y="10828"/>
                    <a:pt x="168293" y="10305"/>
                  </a:cubicBezTo>
                  <a:lnTo>
                    <a:pt x="171949" y="9522"/>
                  </a:lnTo>
                  <a:cubicBezTo>
                    <a:pt x="173124" y="9261"/>
                    <a:pt x="174429" y="9261"/>
                    <a:pt x="175604" y="9130"/>
                  </a:cubicBezTo>
                  <a:cubicBezTo>
                    <a:pt x="177050" y="9019"/>
                    <a:pt x="178485" y="8960"/>
                    <a:pt x="179909" y="8960"/>
                  </a:cubicBezTo>
                  <a:cubicBezTo>
                    <a:pt x="183503" y="8960"/>
                    <a:pt x="187029" y="9333"/>
                    <a:pt x="190488" y="10175"/>
                  </a:cubicBezTo>
                  <a:cubicBezTo>
                    <a:pt x="200280" y="12264"/>
                    <a:pt x="208897" y="18139"/>
                    <a:pt x="214381" y="26625"/>
                  </a:cubicBezTo>
                  <a:lnTo>
                    <a:pt x="213598" y="27017"/>
                  </a:lnTo>
                  <a:cubicBezTo>
                    <a:pt x="217123" y="33023"/>
                    <a:pt x="218689" y="39812"/>
                    <a:pt x="218037" y="46601"/>
                  </a:cubicBezTo>
                  <a:cubicBezTo>
                    <a:pt x="217906" y="48429"/>
                    <a:pt x="217645" y="50126"/>
                    <a:pt x="217253" y="51824"/>
                  </a:cubicBezTo>
                  <a:cubicBezTo>
                    <a:pt x="216992" y="53651"/>
                    <a:pt x="216470" y="55349"/>
                    <a:pt x="215948" y="57046"/>
                  </a:cubicBezTo>
                  <a:cubicBezTo>
                    <a:pt x="215425" y="58743"/>
                    <a:pt x="214773" y="60441"/>
                    <a:pt x="214120" y="62138"/>
                  </a:cubicBezTo>
                  <a:cubicBezTo>
                    <a:pt x="213467" y="63705"/>
                    <a:pt x="212553" y="65663"/>
                    <a:pt x="211770" y="67491"/>
                  </a:cubicBezTo>
                  <a:cubicBezTo>
                    <a:pt x="205242" y="81983"/>
                    <a:pt x="199236" y="97128"/>
                    <a:pt x="195841" y="113448"/>
                  </a:cubicBezTo>
                  <a:lnTo>
                    <a:pt x="195319" y="115929"/>
                  </a:lnTo>
                  <a:cubicBezTo>
                    <a:pt x="195189" y="116843"/>
                    <a:pt x="195058" y="117626"/>
                    <a:pt x="194927" y="118410"/>
                  </a:cubicBezTo>
                  <a:cubicBezTo>
                    <a:pt x="194666" y="120107"/>
                    <a:pt x="194405" y="121674"/>
                    <a:pt x="194275" y="123371"/>
                  </a:cubicBezTo>
                  <a:lnTo>
                    <a:pt x="194014" y="128202"/>
                  </a:lnTo>
                  <a:lnTo>
                    <a:pt x="194014" y="132641"/>
                  </a:lnTo>
                  <a:cubicBezTo>
                    <a:pt x="194014" y="138647"/>
                    <a:pt x="194405" y="143738"/>
                    <a:pt x="194405" y="148308"/>
                  </a:cubicBezTo>
                  <a:cubicBezTo>
                    <a:pt x="194927" y="142824"/>
                    <a:pt x="194666" y="136819"/>
                    <a:pt x="195058" y="130552"/>
                  </a:cubicBezTo>
                  <a:cubicBezTo>
                    <a:pt x="195319" y="124415"/>
                    <a:pt x="196233" y="118148"/>
                    <a:pt x="197669" y="112143"/>
                  </a:cubicBezTo>
                  <a:cubicBezTo>
                    <a:pt x="200542" y="100131"/>
                    <a:pt x="204589" y="88381"/>
                    <a:pt x="209420" y="77022"/>
                  </a:cubicBezTo>
                  <a:lnTo>
                    <a:pt x="213206" y="68535"/>
                  </a:lnTo>
                  <a:lnTo>
                    <a:pt x="215034" y="64227"/>
                  </a:lnTo>
                  <a:lnTo>
                    <a:pt x="216731" y="60180"/>
                  </a:lnTo>
                  <a:cubicBezTo>
                    <a:pt x="218820" y="54827"/>
                    <a:pt x="219864" y="49082"/>
                    <a:pt x="219995" y="43337"/>
                  </a:cubicBezTo>
                  <a:cubicBezTo>
                    <a:pt x="219995" y="42482"/>
                    <a:pt x="219963" y="41630"/>
                    <a:pt x="219900" y="40782"/>
                  </a:cubicBezTo>
                  <a:lnTo>
                    <a:pt x="219900" y="40782"/>
                  </a:lnTo>
                  <a:cubicBezTo>
                    <a:pt x="220164" y="44070"/>
                    <a:pt x="220004" y="47393"/>
                    <a:pt x="219473" y="50649"/>
                  </a:cubicBezTo>
                  <a:cubicBezTo>
                    <a:pt x="219212" y="52215"/>
                    <a:pt x="218820" y="53782"/>
                    <a:pt x="218428" y="55349"/>
                  </a:cubicBezTo>
                  <a:lnTo>
                    <a:pt x="217775" y="57699"/>
                  </a:lnTo>
                  <a:lnTo>
                    <a:pt x="217384" y="58874"/>
                  </a:lnTo>
                  <a:cubicBezTo>
                    <a:pt x="217253" y="59266"/>
                    <a:pt x="217123" y="59657"/>
                    <a:pt x="216992" y="60049"/>
                  </a:cubicBezTo>
                  <a:cubicBezTo>
                    <a:pt x="216339" y="61485"/>
                    <a:pt x="215687" y="63052"/>
                    <a:pt x="215164" y="64619"/>
                  </a:cubicBezTo>
                  <a:lnTo>
                    <a:pt x="213075" y="69319"/>
                  </a:lnTo>
                  <a:cubicBezTo>
                    <a:pt x="207331" y="81853"/>
                    <a:pt x="202630" y="94778"/>
                    <a:pt x="199105" y="107965"/>
                  </a:cubicBezTo>
                  <a:cubicBezTo>
                    <a:pt x="197408" y="114623"/>
                    <a:pt x="196233" y="121543"/>
                    <a:pt x="195841" y="128332"/>
                  </a:cubicBezTo>
                  <a:cubicBezTo>
                    <a:pt x="195189" y="135252"/>
                    <a:pt x="195711" y="142172"/>
                    <a:pt x="195189" y="148308"/>
                  </a:cubicBezTo>
                  <a:cubicBezTo>
                    <a:pt x="195058" y="149744"/>
                    <a:pt x="194927" y="151050"/>
                    <a:pt x="194797" y="152355"/>
                  </a:cubicBezTo>
                  <a:lnTo>
                    <a:pt x="194014" y="156403"/>
                  </a:lnTo>
                  <a:cubicBezTo>
                    <a:pt x="193752" y="158100"/>
                    <a:pt x="193361" y="159797"/>
                    <a:pt x="192969" y="161364"/>
                  </a:cubicBezTo>
                  <a:cubicBezTo>
                    <a:pt x="192708" y="162931"/>
                    <a:pt x="192186" y="164498"/>
                    <a:pt x="191794" y="165803"/>
                  </a:cubicBezTo>
                  <a:cubicBezTo>
                    <a:pt x="191272" y="168675"/>
                    <a:pt x="190358" y="171026"/>
                    <a:pt x="189836" y="172853"/>
                  </a:cubicBezTo>
                  <a:cubicBezTo>
                    <a:pt x="189444" y="174551"/>
                    <a:pt x="189183" y="175726"/>
                    <a:pt x="189574" y="175856"/>
                  </a:cubicBezTo>
                  <a:cubicBezTo>
                    <a:pt x="189593" y="175865"/>
                    <a:pt x="189614" y="175870"/>
                    <a:pt x="189637" y="175870"/>
                  </a:cubicBezTo>
                  <a:cubicBezTo>
                    <a:pt x="189948" y="175870"/>
                    <a:pt x="190710" y="175048"/>
                    <a:pt x="191925" y="172984"/>
                  </a:cubicBezTo>
                  <a:cubicBezTo>
                    <a:pt x="194144" y="169328"/>
                    <a:pt x="195972" y="165542"/>
                    <a:pt x="197278" y="161495"/>
                  </a:cubicBezTo>
                  <a:cubicBezTo>
                    <a:pt x="197800" y="159797"/>
                    <a:pt x="198191" y="158100"/>
                    <a:pt x="198453" y="156403"/>
                  </a:cubicBezTo>
                  <a:cubicBezTo>
                    <a:pt x="198714" y="155358"/>
                    <a:pt x="198844" y="154444"/>
                    <a:pt x="198975" y="153400"/>
                  </a:cubicBezTo>
                  <a:cubicBezTo>
                    <a:pt x="199236" y="152486"/>
                    <a:pt x="199236" y="151441"/>
                    <a:pt x="199366" y="150528"/>
                  </a:cubicBezTo>
                  <a:cubicBezTo>
                    <a:pt x="199628" y="148700"/>
                    <a:pt x="199628" y="147002"/>
                    <a:pt x="199628" y="145827"/>
                  </a:cubicBezTo>
                  <a:lnTo>
                    <a:pt x="199628" y="143869"/>
                  </a:lnTo>
                  <a:cubicBezTo>
                    <a:pt x="199783" y="142934"/>
                    <a:pt x="199960" y="142578"/>
                    <a:pt x="200140" y="142578"/>
                  </a:cubicBezTo>
                  <a:cubicBezTo>
                    <a:pt x="200414" y="142578"/>
                    <a:pt x="200697" y="143396"/>
                    <a:pt x="200933" y="144261"/>
                  </a:cubicBezTo>
                  <a:cubicBezTo>
                    <a:pt x="201064" y="139430"/>
                    <a:pt x="200933" y="134730"/>
                    <a:pt x="201194" y="130030"/>
                  </a:cubicBezTo>
                  <a:cubicBezTo>
                    <a:pt x="201325" y="127679"/>
                    <a:pt x="201455" y="125329"/>
                    <a:pt x="201847" y="122979"/>
                  </a:cubicBezTo>
                  <a:cubicBezTo>
                    <a:pt x="202239" y="120760"/>
                    <a:pt x="202500" y="118410"/>
                    <a:pt x="203022" y="116060"/>
                  </a:cubicBezTo>
                  <a:cubicBezTo>
                    <a:pt x="204850" y="106790"/>
                    <a:pt x="207592" y="97781"/>
                    <a:pt x="210986" y="88903"/>
                  </a:cubicBezTo>
                  <a:cubicBezTo>
                    <a:pt x="212814" y="84464"/>
                    <a:pt x="214511" y="80155"/>
                    <a:pt x="216339" y="75716"/>
                  </a:cubicBezTo>
                  <a:cubicBezTo>
                    <a:pt x="218297" y="71278"/>
                    <a:pt x="220255" y="67101"/>
                    <a:pt x="222083" y="62402"/>
                  </a:cubicBezTo>
                  <a:lnTo>
                    <a:pt x="222083" y="62402"/>
                  </a:lnTo>
                  <a:cubicBezTo>
                    <a:pt x="220255" y="67101"/>
                    <a:pt x="218428" y="71409"/>
                    <a:pt x="216470" y="75847"/>
                  </a:cubicBezTo>
                  <a:cubicBezTo>
                    <a:pt x="214511" y="80155"/>
                    <a:pt x="212814" y="84725"/>
                    <a:pt x="211117" y="89164"/>
                  </a:cubicBezTo>
                  <a:cubicBezTo>
                    <a:pt x="207722" y="98042"/>
                    <a:pt x="204981" y="107312"/>
                    <a:pt x="203153" y="116712"/>
                  </a:cubicBezTo>
                  <a:cubicBezTo>
                    <a:pt x="202761" y="119062"/>
                    <a:pt x="202239" y="121412"/>
                    <a:pt x="202108" y="123763"/>
                  </a:cubicBezTo>
                  <a:cubicBezTo>
                    <a:pt x="201978" y="126113"/>
                    <a:pt x="201586" y="128463"/>
                    <a:pt x="201586" y="130813"/>
                  </a:cubicBezTo>
                  <a:cubicBezTo>
                    <a:pt x="201325" y="135644"/>
                    <a:pt x="201455" y="140474"/>
                    <a:pt x="201325" y="145436"/>
                  </a:cubicBezTo>
                  <a:cubicBezTo>
                    <a:pt x="201466" y="145789"/>
                    <a:pt x="201607" y="146027"/>
                    <a:pt x="201749" y="146027"/>
                  </a:cubicBezTo>
                  <a:cubicBezTo>
                    <a:pt x="201868" y="146027"/>
                    <a:pt x="201988" y="145855"/>
                    <a:pt x="202108" y="145436"/>
                  </a:cubicBezTo>
                  <a:cubicBezTo>
                    <a:pt x="202500" y="142824"/>
                    <a:pt x="202761" y="140344"/>
                    <a:pt x="202761" y="137863"/>
                  </a:cubicBezTo>
                  <a:cubicBezTo>
                    <a:pt x="202892" y="134860"/>
                    <a:pt x="202892" y="130291"/>
                    <a:pt x="203544" y="124546"/>
                  </a:cubicBezTo>
                  <a:cubicBezTo>
                    <a:pt x="204328" y="118018"/>
                    <a:pt x="205633" y="111620"/>
                    <a:pt x="207461" y="105354"/>
                  </a:cubicBezTo>
                  <a:cubicBezTo>
                    <a:pt x="208245" y="101828"/>
                    <a:pt x="209550" y="98303"/>
                    <a:pt x="210725" y="94778"/>
                  </a:cubicBezTo>
                  <a:cubicBezTo>
                    <a:pt x="211770" y="91122"/>
                    <a:pt x="213206" y="87728"/>
                    <a:pt x="214511" y="84333"/>
                  </a:cubicBezTo>
                  <a:cubicBezTo>
                    <a:pt x="215687" y="80939"/>
                    <a:pt x="217253" y="77544"/>
                    <a:pt x="218559" y="74541"/>
                  </a:cubicBezTo>
                  <a:cubicBezTo>
                    <a:pt x="219212" y="72974"/>
                    <a:pt x="219864" y="71408"/>
                    <a:pt x="220517" y="69972"/>
                  </a:cubicBezTo>
                  <a:cubicBezTo>
                    <a:pt x="221170" y="68535"/>
                    <a:pt x="221823" y="67099"/>
                    <a:pt x="222345" y="65663"/>
                  </a:cubicBezTo>
                  <a:cubicBezTo>
                    <a:pt x="226131" y="57568"/>
                    <a:pt x="227829" y="48690"/>
                    <a:pt x="227306" y="39681"/>
                  </a:cubicBezTo>
                  <a:cubicBezTo>
                    <a:pt x="227176" y="38637"/>
                    <a:pt x="227045" y="37462"/>
                    <a:pt x="226784" y="36287"/>
                  </a:cubicBezTo>
                  <a:cubicBezTo>
                    <a:pt x="226654" y="35242"/>
                    <a:pt x="226523" y="34067"/>
                    <a:pt x="226131" y="32892"/>
                  </a:cubicBezTo>
                  <a:cubicBezTo>
                    <a:pt x="224956" y="28453"/>
                    <a:pt x="222998" y="24145"/>
                    <a:pt x="220517" y="20228"/>
                  </a:cubicBezTo>
                  <a:cubicBezTo>
                    <a:pt x="219864" y="19183"/>
                    <a:pt x="219081" y="18400"/>
                    <a:pt x="218298" y="17356"/>
                  </a:cubicBezTo>
                  <a:lnTo>
                    <a:pt x="217253" y="16050"/>
                  </a:lnTo>
                  <a:lnTo>
                    <a:pt x="216078" y="14744"/>
                  </a:lnTo>
                  <a:cubicBezTo>
                    <a:pt x="209550" y="8086"/>
                    <a:pt x="201194" y="3386"/>
                    <a:pt x="192055" y="1297"/>
                  </a:cubicBezTo>
                  <a:cubicBezTo>
                    <a:pt x="188023" y="433"/>
                    <a:pt x="183940" y="1"/>
                    <a:pt x="1798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islíḓè">
            <a:extLst>
              <a:ext uri="{FF2B5EF4-FFF2-40B4-BE49-F238E27FC236}">
                <a16:creationId xmlns:a16="http://schemas.microsoft.com/office/drawing/2014/main" id="{3F2F3290-BC78-4413-AC35-07D98F108812}"/>
              </a:ext>
            </a:extLst>
          </p:cNvPr>
          <p:cNvSpPr/>
          <p:nvPr/>
        </p:nvSpPr>
        <p:spPr>
          <a:xfrm>
            <a:off x="2918278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ṡlíḍè">
            <a:extLst>
              <a:ext uri="{FF2B5EF4-FFF2-40B4-BE49-F238E27FC236}">
                <a16:creationId xmlns:a16="http://schemas.microsoft.com/office/drawing/2014/main" id="{58E0AB9F-E476-476F-B255-9A3F57B2F616}"/>
              </a:ext>
            </a:extLst>
          </p:cNvPr>
          <p:cNvSpPr/>
          <p:nvPr/>
        </p:nvSpPr>
        <p:spPr bwMode="auto">
          <a:xfrm>
            <a:off x="3046624" y="1741190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îśľíḑé">
            <a:extLst>
              <a:ext uri="{FF2B5EF4-FFF2-40B4-BE49-F238E27FC236}">
                <a16:creationId xmlns:a16="http://schemas.microsoft.com/office/drawing/2014/main" id="{182A9777-659F-4058-8457-4EB8056375B0}"/>
              </a:ext>
            </a:extLst>
          </p:cNvPr>
          <p:cNvSpPr/>
          <p:nvPr/>
        </p:nvSpPr>
        <p:spPr>
          <a:xfrm>
            <a:off x="2289250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$ľíďe">
            <a:extLst>
              <a:ext uri="{FF2B5EF4-FFF2-40B4-BE49-F238E27FC236}">
                <a16:creationId xmlns:a16="http://schemas.microsoft.com/office/drawing/2014/main" id="{CFD5D067-7846-4BE7-ADA9-5E262407F2FD}"/>
              </a:ext>
            </a:extLst>
          </p:cNvPr>
          <p:cNvSpPr/>
          <p:nvPr/>
        </p:nvSpPr>
        <p:spPr bwMode="auto">
          <a:xfrm>
            <a:off x="2408580" y="1773887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îSľïḓe">
            <a:extLst>
              <a:ext uri="{FF2B5EF4-FFF2-40B4-BE49-F238E27FC236}">
                <a16:creationId xmlns:a16="http://schemas.microsoft.com/office/drawing/2014/main" id="{14C38B87-9747-489B-90FB-1121811053C9}"/>
              </a:ext>
            </a:extLst>
          </p:cNvPr>
          <p:cNvSpPr/>
          <p:nvPr/>
        </p:nvSpPr>
        <p:spPr>
          <a:xfrm>
            <a:off x="3547307" y="1621860"/>
            <a:ext cx="444222" cy="444220"/>
          </a:xfrm>
          <a:prstGeom prst="ellipse">
            <a:avLst/>
          </a:prstGeom>
          <a:solidFill>
            <a:srgbClr val="4565E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s1îḑè">
            <a:extLst>
              <a:ext uri="{FF2B5EF4-FFF2-40B4-BE49-F238E27FC236}">
                <a16:creationId xmlns:a16="http://schemas.microsoft.com/office/drawing/2014/main" id="{13FD2E6A-5B2B-4D83-B21F-EAC8DB9AEB60}"/>
              </a:ext>
            </a:extLst>
          </p:cNvPr>
          <p:cNvSpPr/>
          <p:nvPr/>
        </p:nvSpPr>
        <p:spPr bwMode="auto">
          <a:xfrm>
            <a:off x="3684991" y="1741190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Google Shape;75;p15">
            <a:extLst>
              <a:ext uri="{FF2B5EF4-FFF2-40B4-BE49-F238E27FC236}">
                <a16:creationId xmlns:a16="http://schemas.microsoft.com/office/drawing/2014/main" id="{0D5EE379-3BCC-4785-8614-C98D937E06B2}"/>
              </a:ext>
            </a:extLst>
          </p:cNvPr>
          <p:cNvSpPr txBox="1"/>
          <p:nvPr/>
        </p:nvSpPr>
        <p:spPr>
          <a:xfrm>
            <a:off x="4585521" y="147610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76;p15">
            <a:extLst>
              <a:ext uri="{FF2B5EF4-FFF2-40B4-BE49-F238E27FC236}">
                <a16:creationId xmlns:a16="http://schemas.microsoft.com/office/drawing/2014/main" id="{00EF80D6-5FAD-4603-A89D-74DB8AEB8E79}"/>
              </a:ext>
            </a:extLst>
          </p:cNvPr>
          <p:cNvSpPr/>
          <p:nvPr/>
        </p:nvSpPr>
        <p:spPr>
          <a:xfrm>
            <a:off x="5642521" y="118134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77;p15">
            <a:extLst>
              <a:ext uri="{FF2B5EF4-FFF2-40B4-BE49-F238E27FC236}">
                <a16:creationId xmlns:a16="http://schemas.microsoft.com/office/drawing/2014/main" id="{DBE3D511-D4EE-45C2-966C-1D0B8A400388}"/>
              </a:ext>
            </a:extLst>
          </p:cNvPr>
          <p:cNvSpPr/>
          <p:nvPr/>
        </p:nvSpPr>
        <p:spPr>
          <a:xfrm>
            <a:off x="5732221" y="159787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78;p15">
            <a:extLst>
              <a:ext uri="{FF2B5EF4-FFF2-40B4-BE49-F238E27FC236}">
                <a16:creationId xmlns:a16="http://schemas.microsoft.com/office/drawing/2014/main" id="{DE3FF758-4DF7-4DBB-9DD6-18C02FEBAFA5}"/>
              </a:ext>
            </a:extLst>
          </p:cNvPr>
          <p:cNvSpPr/>
          <p:nvPr/>
        </p:nvSpPr>
        <p:spPr>
          <a:xfrm>
            <a:off x="5927488" y="129464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56469A-E4B2-4C26-90CF-FDAAB9B23EC8}"/>
              </a:ext>
            </a:extLst>
          </p:cNvPr>
          <p:cNvSpPr txBox="1"/>
          <p:nvPr/>
        </p:nvSpPr>
        <p:spPr>
          <a:xfrm>
            <a:off x="6682388" y="1446899"/>
            <a:ext cx="270389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Google Shape;75;p15">
            <a:extLst>
              <a:ext uri="{FF2B5EF4-FFF2-40B4-BE49-F238E27FC236}">
                <a16:creationId xmlns:a16="http://schemas.microsoft.com/office/drawing/2014/main" id="{4CD84212-752E-440A-9CFC-450720AE70F8}"/>
              </a:ext>
            </a:extLst>
          </p:cNvPr>
          <p:cNvSpPr txBox="1"/>
          <p:nvPr/>
        </p:nvSpPr>
        <p:spPr>
          <a:xfrm>
            <a:off x="6503816" y="296962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76;p15">
            <a:extLst>
              <a:ext uri="{FF2B5EF4-FFF2-40B4-BE49-F238E27FC236}">
                <a16:creationId xmlns:a16="http://schemas.microsoft.com/office/drawing/2014/main" id="{40337889-4EB7-4BD0-90A4-43389BC51196}"/>
              </a:ext>
            </a:extLst>
          </p:cNvPr>
          <p:cNvSpPr/>
          <p:nvPr/>
        </p:nvSpPr>
        <p:spPr>
          <a:xfrm>
            <a:off x="7560816" y="267486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77;p15">
            <a:extLst>
              <a:ext uri="{FF2B5EF4-FFF2-40B4-BE49-F238E27FC236}">
                <a16:creationId xmlns:a16="http://schemas.microsoft.com/office/drawing/2014/main" id="{19DE77AD-2C7F-495A-930F-D50C6BDCE895}"/>
              </a:ext>
            </a:extLst>
          </p:cNvPr>
          <p:cNvSpPr/>
          <p:nvPr/>
        </p:nvSpPr>
        <p:spPr>
          <a:xfrm>
            <a:off x="7650516" y="309139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78;p15">
            <a:extLst>
              <a:ext uri="{FF2B5EF4-FFF2-40B4-BE49-F238E27FC236}">
                <a16:creationId xmlns:a16="http://schemas.microsoft.com/office/drawing/2014/main" id="{8C5D84A8-ADC9-4E61-8E2E-74C649DC8220}"/>
              </a:ext>
            </a:extLst>
          </p:cNvPr>
          <p:cNvSpPr/>
          <p:nvPr/>
        </p:nvSpPr>
        <p:spPr>
          <a:xfrm>
            <a:off x="7845783" y="278816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84CA8CB-45D4-48D1-AD90-9C1DF60FE175}"/>
              </a:ext>
            </a:extLst>
          </p:cNvPr>
          <p:cNvSpPr txBox="1"/>
          <p:nvPr/>
        </p:nvSpPr>
        <p:spPr>
          <a:xfrm>
            <a:off x="8600683" y="2940419"/>
            <a:ext cx="270389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Google Shape;75;p15">
            <a:extLst>
              <a:ext uri="{FF2B5EF4-FFF2-40B4-BE49-F238E27FC236}">
                <a16:creationId xmlns:a16="http://schemas.microsoft.com/office/drawing/2014/main" id="{A4203D5F-1089-485F-9A30-8076A2B5025B}"/>
              </a:ext>
            </a:extLst>
          </p:cNvPr>
          <p:cNvSpPr txBox="1"/>
          <p:nvPr/>
        </p:nvSpPr>
        <p:spPr>
          <a:xfrm>
            <a:off x="4790562" y="4605959"/>
            <a:ext cx="1051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Google Shape;76;p15">
            <a:extLst>
              <a:ext uri="{FF2B5EF4-FFF2-40B4-BE49-F238E27FC236}">
                <a16:creationId xmlns:a16="http://schemas.microsoft.com/office/drawing/2014/main" id="{F667AF23-7A74-4BA3-97AE-27F86B6B10CF}"/>
              </a:ext>
            </a:extLst>
          </p:cNvPr>
          <p:cNvSpPr/>
          <p:nvPr/>
        </p:nvSpPr>
        <p:spPr>
          <a:xfrm>
            <a:off x="5847562" y="4311192"/>
            <a:ext cx="754900" cy="123143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77;p15">
            <a:extLst>
              <a:ext uri="{FF2B5EF4-FFF2-40B4-BE49-F238E27FC236}">
                <a16:creationId xmlns:a16="http://schemas.microsoft.com/office/drawing/2014/main" id="{951B29C7-08BA-47D9-962F-2E85BD8A75D0}"/>
              </a:ext>
            </a:extLst>
          </p:cNvPr>
          <p:cNvSpPr/>
          <p:nvPr/>
        </p:nvSpPr>
        <p:spPr>
          <a:xfrm>
            <a:off x="5937262" y="4727725"/>
            <a:ext cx="229033" cy="398067"/>
          </a:xfrm>
          <a:custGeom>
            <a:avLst/>
            <a:gdLst/>
            <a:ahLst/>
            <a:cxnLst/>
            <a:rect l="l" t="t" r="r" b="b"/>
            <a:pathLst>
              <a:path w="6871" h="11942" extrusionOk="0">
                <a:moveTo>
                  <a:pt x="1501" y="0"/>
                </a:moveTo>
                <a:cubicBezTo>
                  <a:pt x="737" y="0"/>
                  <a:pt x="0" y="597"/>
                  <a:pt x="0" y="1500"/>
                </a:cubicBezTo>
                <a:lnTo>
                  <a:pt x="0" y="10453"/>
                </a:lnTo>
                <a:cubicBezTo>
                  <a:pt x="0" y="11347"/>
                  <a:pt x="736" y="11942"/>
                  <a:pt x="1499" y="11942"/>
                </a:cubicBezTo>
                <a:cubicBezTo>
                  <a:pt x="1864" y="11942"/>
                  <a:pt x="2236" y="11806"/>
                  <a:pt x="2536" y="11501"/>
                </a:cubicBezTo>
                <a:lnTo>
                  <a:pt x="5382" y="8656"/>
                </a:lnTo>
                <a:cubicBezTo>
                  <a:pt x="6870" y="7179"/>
                  <a:pt x="6870" y="4774"/>
                  <a:pt x="5382" y="3286"/>
                </a:cubicBezTo>
                <a:lnTo>
                  <a:pt x="2536" y="440"/>
                </a:lnTo>
                <a:cubicBezTo>
                  <a:pt x="2236" y="136"/>
                  <a:pt x="1865" y="0"/>
                  <a:pt x="1501" y="0"/>
                </a:cubicBezTo>
                <a:close/>
              </a:path>
            </a:pathLst>
          </a:custGeom>
          <a:solidFill>
            <a:srgbClr val="4565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78;p15">
            <a:extLst>
              <a:ext uri="{FF2B5EF4-FFF2-40B4-BE49-F238E27FC236}">
                <a16:creationId xmlns:a16="http://schemas.microsoft.com/office/drawing/2014/main" id="{B2A15BF6-9B17-40B0-A4D9-CDECDF537025}"/>
              </a:ext>
            </a:extLst>
          </p:cNvPr>
          <p:cNvSpPr/>
          <p:nvPr/>
        </p:nvSpPr>
        <p:spPr>
          <a:xfrm>
            <a:off x="6132529" y="4424492"/>
            <a:ext cx="3804066" cy="1004533"/>
          </a:xfrm>
          <a:custGeom>
            <a:avLst/>
            <a:gdLst/>
            <a:ahLst/>
            <a:cxnLst/>
            <a:rect l="l" t="t" r="r" b="b"/>
            <a:pathLst>
              <a:path w="114122" h="30136" extrusionOk="0">
                <a:moveTo>
                  <a:pt x="0" y="0"/>
                </a:moveTo>
                <a:lnTo>
                  <a:pt x="12871" y="12859"/>
                </a:lnTo>
                <a:cubicBezTo>
                  <a:pt x="13478" y="13466"/>
                  <a:pt x="13788" y="14276"/>
                  <a:pt x="13788" y="15074"/>
                </a:cubicBezTo>
                <a:cubicBezTo>
                  <a:pt x="13788" y="15871"/>
                  <a:pt x="13478" y="16669"/>
                  <a:pt x="12871" y="17276"/>
                </a:cubicBezTo>
                <a:lnTo>
                  <a:pt x="12" y="30135"/>
                </a:lnTo>
                <a:lnTo>
                  <a:pt x="99286" y="30135"/>
                </a:lnTo>
                <a:lnTo>
                  <a:pt x="114122" y="15074"/>
                </a:lnTo>
                <a:lnTo>
                  <a:pt x="99286" y="0"/>
                </a:lnTo>
                <a:close/>
              </a:path>
            </a:pathLst>
          </a:custGeom>
          <a:solidFill>
            <a:srgbClr val="F4F7FF"/>
          </a:solidFill>
          <a:ln>
            <a:noFill/>
          </a:ln>
        </p:spPr>
        <p:txBody>
          <a:bodyPr spcFirstLastPara="1" wrap="square" lIns="731500" tIns="121900" rIns="7315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747A16-20D9-4C00-9740-B40D5A035782}"/>
              </a:ext>
            </a:extLst>
          </p:cNvPr>
          <p:cNvSpPr txBox="1"/>
          <p:nvPr/>
        </p:nvSpPr>
        <p:spPr>
          <a:xfrm>
            <a:off x="6887429" y="4576749"/>
            <a:ext cx="270389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C080E32C-E7A4-4D48-9701-225D8258B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68" y="2029506"/>
            <a:ext cx="4556299" cy="4556299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05C4F853-9087-413C-8492-EEBA072A1657}"/>
              </a:ext>
            </a:extLst>
          </p:cNvPr>
          <p:cNvGrpSpPr/>
          <p:nvPr/>
        </p:nvGrpSpPr>
        <p:grpSpPr>
          <a:xfrm>
            <a:off x="1471872" y="660365"/>
            <a:ext cx="3465888" cy="656039"/>
            <a:chOff x="963832" y="1906354"/>
            <a:chExt cx="4126328" cy="781050"/>
          </a:xfrm>
        </p:grpSpPr>
        <p:sp>
          <p:nvSpPr>
            <p:cNvPr id="43" name="Rounded Rectangle 23">
              <a:extLst>
                <a:ext uri="{FF2B5EF4-FFF2-40B4-BE49-F238E27FC236}">
                  <a16:creationId xmlns:a16="http://schemas.microsoft.com/office/drawing/2014/main" id="{5EA00254-6B0F-40AF-9E25-83CD8000ACDC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24">
              <a:extLst>
                <a:ext uri="{FF2B5EF4-FFF2-40B4-BE49-F238E27FC236}">
                  <a16:creationId xmlns:a16="http://schemas.microsoft.com/office/drawing/2014/main" id="{25B3F86D-5815-403D-9E69-75B9B0AE9C98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D8A568B-637D-481D-8A15-DF9DAAAFFDD7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iS1îḋe">
            <a:extLst>
              <a:ext uri="{FF2B5EF4-FFF2-40B4-BE49-F238E27FC236}">
                <a16:creationId xmlns:a16="http://schemas.microsoft.com/office/drawing/2014/main" id="{E7E44071-6F92-4EB1-B86D-20B7E92EED39}"/>
              </a:ext>
            </a:extLst>
          </p:cNvPr>
          <p:cNvSpPr/>
          <p:nvPr/>
        </p:nvSpPr>
        <p:spPr bwMode="auto">
          <a:xfrm>
            <a:off x="1666951" y="863289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1"/>
          <p:cNvSpPr/>
          <p:nvPr/>
        </p:nvSpPr>
        <p:spPr>
          <a:xfrm rot="5400000">
            <a:off x="4450970" y="-307708"/>
            <a:ext cx="631579" cy="4823481"/>
          </a:xfrm>
          <a:custGeom>
            <a:avLst/>
            <a:gdLst/>
            <a:ahLst/>
            <a:cxnLst/>
            <a:rect l="l" t="t" r="r" b="b"/>
            <a:pathLst>
              <a:path w="1323" h="10104" fill="none" extrusionOk="0">
                <a:moveTo>
                  <a:pt x="0" y="1"/>
                </a:moveTo>
                <a:lnTo>
                  <a:pt x="1323" y="1"/>
                </a:lnTo>
                <a:lnTo>
                  <a:pt x="132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48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9" name="Google Shape;1419;p31"/>
          <p:cNvSpPr/>
          <p:nvPr/>
        </p:nvSpPr>
        <p:spPr>
          <a:xfrm rot="5400000">
            <a:off x="2270492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0" name="Google Shape;1420;p31"/>
          <p:cNvSpPr/>
          <p:nvPr/>
        </p:nvSpPr>
        <p:spPr>
          <a:xfrm rot="5400000">
            <a:off x="2507692" y="2012613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1" name="Google Shape;1421;p31"/>
          <p:cNvSpPr/>
          <p:nvPr/>
        </p:nvSpPr>
        <p:spPr>
          <a:xfrm rot="5400000">
            <a:off x="2746086" y="2012613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2" name="Google Shape;1422;p31"/>
          <p:cNvSpPr/>
          <p:nvPr/>
        </p:nvSpPr>
        <p:spPr>
          <a:xfrm rot="5400000">
            <a:off x="2983286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3" name="Google Shape;1423;p31"/>
          <p:cNvSpPr/>
          <p:nvPr/>
        </p:nvSpPr>
        <p:spPr>
          <a:xfrm rot="5400000">
            <a:off x="3219291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4" name="Google Shape;1424;p31"/>
          <p:cNvSpPr/>
          <p:nvPr/>
        </p:nvSpPr>
        <p:spPr>
          <a:xfrm rot="5400000">
            <a:off x="3455298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5" name="Google Shape;1425;p31"/>
          <p:cNvSpPr/>
          <p:nvPr/>
        </p:nvSpPr>
        <p:spPr>
          <a:xfrm rot="5400000">
            <a:off x="3692498" y="2012613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6" name="Google Shape;1426;p31"/>
          <p:cNvSpPr/>
          <p:nvPr/>
        </p:nvSpPr>
        <p:spPr>
          <a:xfrm rot="5400000">
            <a:off x="3930891" y="2012613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7" name="Google Shape;1427;p31"/>
          <p:cNvSpPr/>
          <p:nvPr/>
        </p:nvSpPr>
        <p:spPr>
          <a:xfrm rot="5400000">
            <a:off x="4168090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8" name="Google Shape;1428;p31"/>
          <p:cNvSpPr/>
          <p:nvPr/>
        </p:nvSpPr>
        <p:spPr>
          <a:xfrm rot="5400000">
            <a:off x="4404096" y="2013806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9" name="Google Shape;1429;p31"/>
          <p:cNvSpPr txBox="1"/>
          <p:nvPr/>
        </p:nvSpPr>
        <p:spPr>
          <a:xfrm>
            <a:off x="1190827" y="1880901"/>
            <a:ext cx="1009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3" name="Google Shape;1433;p31"/>
          <p:cNvSpPr/>
          <p:nvPr/>
        </p:nvSpPr>
        <p:spPr>
          <a:xfrm rot="5400000">
            <a:off x="4450970" y="819874"/>
            <a:ext cx="631579" cy="4823481"/>
          </a:xfrm>
          <a:custGeom>
            <a:avLst/>
            <a:gdLst/>
            <a:ahLst/>
            <a:cxnLst/>
            <a:rect l="l" t="t" r="r" b="b"/>
            <a:pathLst>
              <a:path w="1323" h="10104" fill="none" extrusionOk="0">
                <a:moveTo>
                  <a:pt x="0" y="1"/>
                </a:moveTo>
                <a:lnTo>
                  <a:pt x="1323" y="1"/>
                </a:lnTo>
                <a:lnTo>
                  <a:pt x="132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48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4" name="Google Shape;1434;p31"/>
          <p:cNvSpPr/>
          <p:nvPr/>
        </p:nvSpPr>
        <p:spPr>
          <a:xfrm rot="5400000">
            <a:off x="2270492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5" name="Google Shape;1435;p31"/>
          <p:cNvSpPr/>
          <p:nvPr/>
        </p:nvSpPr>
        <p:spPr>
          <a:xfrm rot="5400000">
            <a:off x="2507692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6" name="Google Shape;1436;p31"/>
          <p:cNvSpPr/>
          <p:nvPr/>
        </p:nvSpPr>
        <p:spPr>
          <a:xfrm rot="5400000">
            <a:off x="2746086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7" name="Google Shape;1437;p31"/>
          <p:cNvSpPr/>
          <p:nvPr/>
        </p:nvSpPr>
        <p:spPr>
          <a:xfrm rot="5400000">
            <a:off x="2983286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8" name="Google Shape;1438;p31"/>
          <p:cNvSpPr/>
          <p:nvPr/>
        </p:nvSpPr>
        <p:spPr>
          <a:xfrm rot="5400000">
            <a:off x="3219291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9" name="Google Shape;1439;p31"/>
          <p:cNvSpPr/>
          <p:nvPr/>
        </p:nvSpPr>
        <p:spPr>
          <a:xfrm rot="5400000">
            <a:off x="3455298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0" name="Google Shape;1440;p31"/>
          <p:cNvSpPr/>
          <p:nvPr/>
        </p:nvSpPr>
        <p:spPr>
          <a:xfrm rot="5400000">
            <a:off x="3692498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1" name="Google Shape;1441;p31"/>
          <p:cNvSpPr/>
          <p:nvPr/>
        </p:nvSpPr>
        <p:spPr>
          <a:xfrm rot="5400000">
            <a:off x="3930891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2" name="Google Shape;1442;p31"/>
          <p:cNvSpPr/>
          <p:nvPr/>
        </p:nvSpPr>
        <p:spPr>
          <a:xfrm rot="5400000">
            <a:off x="4168090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3" name="Google Shape;1443;p31"/>
          <p:cNvSpPr/>
          <p:nvPr/>
        </p:nvSpPr>
        <p:spPr>
          <a:xfrm rot="5400000">
            <a:off x="4404096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4" name="Google Shape;1444;p31"/>
          <p:cNvSpPr/>
          <p:nvPr/>
        </p:nvSpPr>
        <p:spPr>
          <a:xfrm rot="5400000">
            <a:off x="4641296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5" name="Google Shape;1445;p31"/>
          <p:cNvSpPr/>
          <p:nvPr/>
        </p:nvSpPr>
        <p:spPr>
          <a:xfrm rot="5400000">
            <a:off x="4879690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6" name="Google Shape;1446;p31"/>
          <p:cNvSpPr/>
          <p:nvPr/>
        </p:nvSpPr>
        <p:spPr>
          <a:xfrm rot="5400000">
            <a:off x="5116888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7" name="Google Shape;1447;p31"/>
          <p:cNvSpPr/>
          <p:nvPr/>
        </p:nvSpPr>
        <p:spPr>
          <a:xfrm rot="5400000">
            <a:off x="5353134" y="3141152"/>
            <a:ext cx="486454" cy="180928"/>
          </a:xfrm>
          <a:custGeom>
            <a:avLst/>
            <a:gdLst/>
            <a:ahLst/>
            <a:cxnLst/>
            <a:rect l="l" t="t" r="r" b="b"/>
            <a:pathLst>
              <a:path w="1019" h="379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8" name="Google Shape;1448;p31"/>
          <p:cNvSpPr/>
          <p:nvPr/>
        </p:nvSpPr>
        <p:spPr>
          <a:xfrm rot="5400000">
            <a:off x="5590572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9" name="Google Shape;1449;p31"/>
          <p:cNvSpPr/>
          <p:nvPr/>
        </p:nvSpPr>
        <p:spPr>
          <a:xfrm rot="5400000">
            <a:off x="5828966" y="314019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0" name="Google Shape;1450;p31"/>
          <p:cNvSpPr/>
          <p:nvPr/>
        </p:nvSpPr>
        <p:spPr>
          <a:xfrm rot="5400000">
            <a:off x="6066166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1" name="Google Shape;1451;p31"/>
          <p:cNvSpPr/>
          <p:nvPr/>
        </p:nvSpPr>
        <p:spPr>
          <a:xfrm rot="5400000">
            <a:off x="6302171" y="3141390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8"/>
                </a:lnTo>
                <a:lnTo>
                  <a:pt x="1019" y="378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2" name="Google Shape;1452;p31"/>
          <p:cNvSpPr txBox="1"/>
          <p:nvPr/>
        </p:nvSpPr>
        <p:spPr>
          <a:xfrm>
            <a:off x="1190827" y="2988418"/>
            <a:ext cx="1009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6" name="Google Shape;1456;p31"/>
          <p:cNvSpPr/>
          <p:nvPr/>
        </p:nvSpPr>
        <p:spPr>
          <a:xfrm rot="5400000">
            <a:off x="4450970" y="1948886"/>
            <a:ext cx="631579" cy="4823481"/>
          </a:xfrm>
          <a:custGeom>
            <a:avLst/>
            <a:gdLst/>
            <a:ahLst/>
            <a:cxnLst/>
            <a:rect l="l" t="t" r="r" b="b"/>
            <a:pathLst>
              <a:path w="1323" h="10104" fill="none" extrusionOk="0">
                <a:moveTo>
                  <a:pt x="0" y="1"/>
                </a:moveTo>
                <a:lnTo>
                  <a:pt x="1323" y="1"/>
                </a:lnTo>
                <a:lnTo>
                  <a:pt x="132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48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7" name="Google Shape;1457;p31"/>
          <p:cNvSpPr/>
          <p:nvPr/>
        </p:nvSpPr>
        <p:spPr>
          <a:xfrm rot="5400000">
            <a:off x="2270492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8" name="Google Shape;1458;p31"/>
          <p:cNvSpPr/>
          <p:nvPr/>
        </p:nvSpPr>
        <p:spPr>
          <a:xfrm rot="5400000">
            <a:off x="2507692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9" name="Google Shape;1459;p31"/>
          <p:cNvSpPr/>
          <p:nvPr/>
        </p:nvSpPr>
        <p:spPr>
          <a:xfrm rot="5400000">
            <a:off x="2746086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0" name="Google Shape;1460;p31"/>
          <p:cNvSpPr/>
          <p:nvPr/>
        </p:nvSpPr>
        <p:spPr>
          <a:xfrm rot="5400000">
            <a:off x="2983286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1" name="Google Shape;1461;p31"/>
          <p:cNvSpPr/>
          <p:nvPr/>
        </p:nvSpPr>
        <p:spPr>
          <a:xfrm rot="5400000">
            <a:off x="3219291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2" name="Google Shape;1462;p31"/>
          <p:cNvSpPr/>
          <p:nvPr/>
        </p:nvSpPr>
        <p:spPr>
          <a:xfrm rot="5400000">
            <a:off x="3455298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3" name="Google Shape;1463;p31"/>
          <p:cNvSpPr/>
          <p:nvPr/>
        </p:nvSpPr>
        <p:spPr>
          <a:xfrm rot="5400000">
            <a:off x="3692498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4" name="Google Shape;1464;p31"/>
          <p:cNvSpPr/>
          <p:nvPr/>
        </p:nvSpPr>
        <p:spPr>
          <a:xfrm rot="5400000">
            <a:off x="3930891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5" name="Google Shape;1465;p31"/>
          <p:cNvSpPr/>
          <p:nvPr/>
        </p:nvSpPr>
        <p:spPr>
          <a:xfrm rot="5400000">
            <a:off x="4168090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6" name="Google Shape;1466;p31"/>
          <p:cNvSpPr/>
          <p:nvPr/>
        </p:nvSpPr>
        <p:spPr>
          <a:xfrm rot="5400000">
            <a:off x="4404096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7" name="Google Shape;1467;p31"/>
          <p:cNvSpPr/>
          <p:nvPr/>
        </p:nvSpPr>
        <p:spPr>
          <a:xfrm rot="5400000">
            <a:off x="4641296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8" name="Google Shape;1468;p31"/>
          <p:cNvSpPr/>
          <p:nvPr/>
        </p:nvSpPr>
        <p:spPr>
          <a:xfrm rot="5400000">
            <a:off x="4879690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9" name="Google Shape;1469;p31"/>
          <p:cNvSpPr/>
          <p:nvPr/>
        </p:nvSpPr>
        <p:spPr>
          <a:xfrm rot="5400000">
            <a:off x="5116888" y="4270401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0" name="Google Shape;1470;p31"/>
          <p:cNvSpPr/>
          <p:nvPr/>
        </p:nvSpPr>
        <p:spPr>
          <a:xfrm rot="5400000">
            <a:off x="5353134" y="4270162"/>
            <a:ext cx="486454" cy="180928"/>
          </a:xfrm>
          <a:custGeom>
            <a:avLst/>
            <a:gdLst/>
            <a:ahLst/>
            <a:cxnLst/>
            <a:rect l="l" t="t" r="r" b="b"/>
            <a:pathLst>
              <a:path w="1019" h="379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1" name="Google Shape;1471;p31"/>
          <p:cNvSpPr/>
          <p:nvPr/>
        </p:nvSpPr>
        <p:spPr>
          <a:xfrm rot="5400000">
            <a:off x="5590572" y="4269207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2" name="Google Shape;1472;p31"/>
          <p:cNvSpPr txBox="1"/>
          <p:nvPr/>
        </p:nvSpPr>
        <p:spPr>
          <a:xfrm>
            <a:off x="1190827" y="4095951"/>
            <a:ext cx="1009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6" name="Google Shape;1476;p31"/>
          <p:cNvSpPr/>
          <p:nvPr/>
        </p:nvSpPr>
        <p:spPr>
          <a:xfrm rot="5400000">
            <a:off x="4450970" y="3075033"/>
            <a:ext cx="631579" cy="4823481"/>
          </a:xfrm>
          <a:custGeom>
            <a:avLst/>
            <a:gdLst/>
            <a:ahLst/>
            <a:cxnLst/>
            <a:rect l="l" t="t" r="r" b="b"/>
            <a:pathLst>
              <a:path w="1323" h="10104" fill="none" extrusionOk="0">
                <a:moveTo>
                  <a:pt x="0" y="1"/>
                </a:moveTo>
                <a:lnTo>
                  <a:pt x="1323" y="1"/>
                </a:lnTo>
                <a:lnTo>
                  <a:pt x="132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48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7" name="Google Shape;1477;p31"/>
          <p:cNvSpPr/>
          <p:nvPr/>
        </p:nvSpPr>
        <p:spPr>
          <a:xfrm rot="5400000">
            <a:off x="2270492" y="5396549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1"/>
                </a:moveTo>
                <a:lnTo>
                  <a:pt x="0" y="378"/>
                </a:lnTo>
                <a:lnTo>
                  <a:pt x="1019" y="378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8" name="Google Shape;1478;p31"/>
          <p:cNvSpPr/>
          <p:nvPr/>
        </p:nvSpPr>
        <p:spPr>
          <a:xfrm rot="5400000">
            <a:off x="2507692" y="5395354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1"/>
                </a:moveTo>
                <a:lnTo>
                  <a:pt x="0" y="383"/>
                </a:lnTo>
                <a:lnTo>
                  <a:pt x="1019" y="383"/>
                </a:lnTo>
                <a:lnTo>
                  <a:pt x="1019" y="1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9" name="Google Shape;1479;p31"/>
          <p:cNvSpPr/>
          <p:nvPr/>
        </p:nvSpPr>
        <p:spPr>
          <a:xfrm rot="5400000">
            <a:off x="2746086" y="5395354"/>
            <a:ext cx="486454" cy="182837"/>
          </a:xfrm>
          <a:custGeom>
            <a:avLst/>
            <a:gdLst/>
            <a:ahLst/>
            <a:cxnLst/>
            <a:rect l="l" t="t" r="r" b="b"/>
            <a:pathLst>
              <a:path w="1019" h="383" extrusionOk="0">
                <a:moveTo>
                  <a:pt x="0" y="0"/>
                </a:moveTo>
                <a:lnTo>
                  <a:pt x="0" y="382"/>
                </a:lnTo>
                <a:lnTo>
                  <a:pt x="1019" y="382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0" name="Google Shape;1480;p31"/>
          <p:cNvSpPr/>
          <p:nvPr/>
        </p:nvSpPr>
        <p:spPr>
          <a:xfrm rot="5400000">
            <a:off x="2983286" y="5396549"/>
            <a:ext cx="486454" cy="180451"/>
          </a:xfrm>
          <a:custGeom>
            <a:avLst/>
            <a:gdLst/>
            <a:ahLst/>
            <a:cxnLst/>
            <a:rect l="l" t="t" r="r" b="b"/>
            <a:pathLst>
              <a:path w="1019" h="378" extrusionOk="0">
                <a:moveTo>
                  <a:pt x="0" y="0"/>
                </a:moveTo>
                <a:lnTo>
                  <a:pt x="0" y="377"/>
                </a:lnTo>
                <a:lnTo>
                  <a:pt x="1019" y="377"/>
                </a:lnTo>
                <a:lnTo>
                  <a:pt x="1019" y="0"/>
                </a:lnTo>
                <a:close/>
              </a:path>
            </a:pathLst>
          </a:custGeom>
          <a:solidFill>
            <a:srgbClr val="264C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1" name="Google Shape;1481;p31"/>
          <p:cNvSpPr txBox="1"/>
          <p:nvPr/>
        </p:nvSpPr>
        <p:spPr>
          <a:xfrm>
            <a:off x="1190827" y="5203485"/>
            <a:ext cx="1009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264CDF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264CD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EF39CF-DDED-4F29-A445-A83A0F49C181}"/>
              </a:ext>
            </a:extLst>
          </p:cNvPr>
          <p:cNvSpPr txBox="1"/>
          <p:nvPr/>
        </p:nvSpPr>
        <p:spPr>
          <a:xfrm>
            <a:off x="7694034" y="1718604"/>
            <a:ext cx="343779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481312-739A-4E17-B67A-3C8C54BF1A54}"/>
              </a:ext>
            </a:extLst>
          </p:cNvPr>
          <p:cNvSpPr txBox="1"/>
          <p:nvPr/>
        </p:nvSpPr>
        <p:spPr>
          <a:xfrm>
            <a:off x="7694034" y="2867655"/>
            <a:ext cx="343779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29642E-6E08-42EB-9BD3-A477BED268B2}"/>
              </a:ext>
            </a:extLst>
          </p:cNvPr>
          <p:cNvSpPr txBox="1"/>
          <p:nvPr/>
        </p:nvSpPr>
        <p:spPr>
          <a:xfrm>
            <a:off x="7694034" y="3963490"/>
            <a:ext cx="343779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375147-498C-4460-A371-20EA5077F6B9}"/>
              </a:ext>
            </a:extLst>
          </p:cNvPr>
          <p:cNvSpPr txBox="1"/>
          <p:nvPr/>
        </p:nvSpPr>
        <p:spPr>
          <a:xfrm>
            <a:off x="7694034" y="5101346"/>
            <a:ext cx="343779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AF573A7-A17A-4FB9-9DBB-AA0B7A7A190A}"/>
              </a:ext>
            </a:extLst>
          </p:cNvPr>
          <p:cNvGrpSpPr/>
          <p:nvPr/>
        </p:nvGrpSpPr>
        <p:grpSpPr>
          <a:xfrm>
            <a:off x="537152" y="457165"/>
            <a:ext cx="3465888" cy="656039"/>
            <a:chOff x="1471872" y="660365"/>
            <a:chExt cx="3465888" cy="656039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688071E-C773-4A4A-A189-6980330BCBB6}"/>
                </a:ext>
              </a:extLst>
            </p:cNvPr>
            <p:cNvGrpSpPr/>
            <p:nvPr/>
          </p:nvGrpSpPr>
          <p:grpSpPr>
            <a:xfrm>
              <a:off x="1471872" y="660365"/>
              <a:ext cx="3465888" cy="656039"/>
              <a:chOff x="963832" y="1906354"/>
              <a:chExt cx="4126328" cy="781050"/>
            </a:xfrm>
          </p:grpSpPr>
          <p:sp>
            <p:nvSpPr>
              <p:cNvPr id="64" name="Rounded Rectangle 23">
                <a:extLst>
                  <a:ext uri="{FF2B5EF4-FFF2-40B4-BE49-F238E27FC236}">
                    <a16:creationId xmlns:a16="http://schemas.microsoft.com/office/drawing/2014/main" id="{3F228E85-7D63-462E-BB6B-0DB7FB6448CB}"/>
                  </a:ext>
                </a:extLst>
              </p:cNvPr>
              <p:cNvSpPr/>
              <p:nvPr/>
            </p:nvSpPr>
            <p:spPr>
              <a:xfrm>
                <a:off x="963832" y="1991889"/>
                <a:ext cx="4126328" cy="679673"/>
              </a:xfrm>
              <a:prstGeom prst="roundRect">
                <a:avLst>
                  <a:gd name="adj" fmla="val 50000"/>
                </a:avLst>
              </a:prstGeom>
              <a:solidFill>
                <a:srgbClr val="264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Oval 24">
                <a:extLst>
                  <a:ext uri="{FF2B5EF4-FFF2-40B4-BE49-F238E27FC236}">
                    <a16:creationId xmlns:a16="http://schemas.microsoft.com/office/drawing/2014/main" id="{F6B03539-15F6-47C2-8853-F75CA51353D9}"/>
                  </a:ext>
                </a:extLst>
              </p:cNvPr>
              <p:cNvSpPr/>
              <p:nvPr/>
            </p:nvSpPr>
            <p:spPr>
              <a:xfrm>
                <a:off x="972245" y="1906354"/>
                <a:ext cx="781050" cy="78105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493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69F833A-D20D-47DA-9ABD-03A024478E49}"/>
                  </a:ext>
                </a:extLst>
              </p:cNvPr>
              <p:cNvSpPr txBox="1"/>
              <p:nvPr/>
            </p:nvSpPr>
            <p:spPr>
              <a:xfrm>
                <a:off x="1823588" y="2120554"/>
                <a:ext cx="3013058" cy="47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/Add title text/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iS1îḋe">
              <a:extLst>
                <a:ext uri="{FF2B5EF4-FFF2-40B4-BE49-F238E27FC236}">
                  <a16:creationId xmlns:a16="http://schemas.microsoft.com/office/drawing/2014/main" id="{6B2CE44D-04CE-441B-98B6-00351318C3E6}"/>
                </a:ext>
              </a:extLst>
            </p:cNvPr>
            <p:cNvSpPr/>
            <p:nvPr/>
          </p:nvSpPr>
          <p:spPr bwMode="auto">
            <a:xfrm>
              <a:off x="1666951" y="863289"/>
              <a:ext cx="336252" cy="232968"/>
            </a:xfrm>
            <a:custGeom>
              <a:avLst/>
              <a:gdLst>
                <a:gd name="connsiteX0" fmla="*/ 151822 w 607427"/>
                <a:gd name="connsiteY0" fmla="*/ 226797 h 420852"/>
                <a:gd name="connsiteX1" fmla="*/ 237172 w 607427"/>
                <a:gd name="connsiteY1" fmla="*/ 226797 h 420852"/>
                <a:gd name="connsiteX2" fmla="*/ 237172 w 607427"/>
                <a:gd name="connsiteY2" fmla="*/ 316353 h 420852"/>
                <a:gd name="connsiteX3" fmla="*/ 248668 w 607427"/>
                <a:gd name="connsiteY3" fmla="*/ 327940 h 420852"/>
                <a:gd name="connsiteX4" fmla="*/ 270900 w 607427"/>
                <a:gd name="connsiteY4" fmla="*/ 327940 h 420852"/>
                <a:gd name="connsiteX5" fmla="*/ 223616 w 607427"/>
                <a:gd name="connsiteY5" fmla="*/ 385441 h 420852"/>
                <a:gd name="connsiteX6" fmla="*/ 194443 w 607427"/>
                <a:gd name="connsiteY6" fmla="*/ 420852 h 420852"/>
                <a:gd name="connsiteX7" fmla="*/ 165378 w 607427"/>
                <a:gd name="connsiteY7" fmla="*/ 385441 h 420852"/>
                <a:gd name="connsiteX8" fmla="*/ 117985 w 607427"/>
                <a:gd name="connsiteY8" fmla="*/ 327940 h 420852"/>
                <a:gd name="connsiteX9" fmla="*/ 140217 w 607427"/>
                <a:gd name="connsiteY9" fmla="*/ 327940 h 420852"/>
                <a:gd name="connsiteX10" fmla="*/ 151822 w 607427"/>
                <a:gd name="connsiteY10" fmla="*/ 316353 h 420852"/>
                <a:gd name="connsiteX11" fmla="*/ 388357 w 607427"/>
                <a:gd name="connsiteY11" fmla="*/ 91100 h 420852"/>
                <a:gd name="connsiteX12" fmla="*/ 464814 w 607427"/>
                <a:gd name="connsiteY12" fmla="*/ 184012 h 420852"/>
                <a:gd name="connsiteX13" fmla="*/ 442582 w 607427"/>
                <a:gd name="connsiteY13" fmla="*/ 184012 h 420852"/>
                <a:gd name="connsiteX14" fmla="*/ 430977 w 607427"/>
                <a:gd name="connsiteY14" fmla="*/ 195599 h 420852"/>
                <a:gd name="connsiteX15" fmla="*/ 430977 w 607427"/>
                <a:gd name="connsiteY15" fmla="*/ 285155 h 420852"/>
                <a:gd name="connsiteX16" fmla="*/ 345627 w 607427"/>
                <a:gd name="connsiteY16" fmla="*/ 285155 h 420852"/>
                <a:gd name="connsiteX17" fmla="*/ 345627 w 607427"/>
                <a:gd name="connsiteY17" fmla="*/ 195599 h 420852"/>
                <a:gd name="connsiteX18" fmla="*/ 334131 w 607427"/>
                <a:gd name="connsiteY18" fmla="*/ 184012 h 420852"/>
                <a:gd name="connsiteX19" fmla="*/ 311899 w 607427"/>
                <a:gd name="connsiteY19" fmla="*/ 184012 h 420852"/>
                <a:gd name="connsiteX20" fmla="*/ 388359 w 607427"/>
                <a:gd name="connsiteY20" fmla="*/ 61296 h 420852"/>
                <a:gd name="connsiteX21" fmla="*/ 379357 w 607427"/>
                <a:gd name="connsiteY21" fmla="*/ 65520 h 420852"/>
                <a:gd name="connsiteX22" fmla="*/ 278499 w 607427"/>
                <a:gd name="connsiteY22" fmla="*/ 188220 h 420852"/>
                <a:gd name="connsiteX23" fmla="*/ 276981 w 607427"/>
                <a:gd name="connsiteY23" fmla="*/ 200457 h 420852"/>
                <a:gd name="connsiteX24" fmla="*/ 287392 w 607427"/>
                <a:gd name="connsiteY24" fmla="*/ 207172 h 420852"/>
                <a:gd name="connsiteX25" fmla="*/ 322530 w 607427"/>
                <a:gd name="connsiteY25" fmla="*/ 207172 h 420852"/>
                <a:gd name="connsiteX26" fmla="*/ 322530 w 607427"/>
                <a:gd name="connsiteY26" fmla="*/ 296625 h 420852"/>
                <a:gd name="connsiteX27" fmla="*/ 334134 w 607427"/>
                <a:gd name="connsiteY27" fmla="*/ 308212 h 420852"/>
                <a:gd name="connsiteX28" fmla="*/ 442583 w 607427"/>
                <a:gd name="connsiteY28" fmla="*/ 308212 h 420852"/>
                <a:gd name="connsiteX29" fmla="*/ 454079 w 607427"/>
                <a:gd name="connsiteY29" fmla="*/ 296625 h 420852"/>
                <a:gd name="connsiteX30" fmla="*/ 454079 w 607427"/>
                <a:gd name="connsiteY30" fmla="*/ 207172 h 420852"/>
                <a:gd name="connsiteX31" fmla="*/ 489217 w 607427"/>
                <a:gd name="connsiteY31" fmla="*/ 207172 h 420852"/>
                <a:gd name="connsiteX32" fmla="*/ 489325 w 607427"/>
                <a:gd name="connsiteY32" fmla="*/ 207172 h 420852"/>
                <a:gd name="connsiteX33" fmla="*/ 500821 w 607427"/>
                <a:gd name="connsiteY33" fmla="*/ 195584 h 420852"/>
                <a:gd name="connsiteX34" fmla="*/ 497784 w 607427"/>
                <a:gd name="connsiteY34" fmla="*/ 187678 h 420852"/>
                <a:gd name="connsiteX35" fmla="*/ 397251 w 607427"/>
                <a:gd name="connsiteY35" fmla="*/ 65520 h 420852"/>
                <a:gd name="connsiteX36" fmla="*/ 388359 w 607427"/>
                <a:gd name="connsiteY36" fmla="*/ 61296 h 420852"/>
                <a:gd name="connsiteX37" fmla="*/ 336628 w 607427"/>
                <a:gd name="connsiteY37" fmla="*/ 0 h 420852"/>
                <a:gd name="connsiteX38" fmla="*/ 444752 w 607427"/>
                <a:gd name="connsiteY38" fmla="*/ 77107 h 420852"/>
                <a:gd name="connsiteX39" fmla="*/ 550925 w 607427"/>
                <a:gd name="connsiteY39" fmla="*/ 190927 h 420852"/>
                <a:gd name="connsiteX40" fmla="*/ 548105 w 607427"/>
                <a:gd name="connsiteY40" fmla="*/ 216052 h 420852"/>
                <a:gd name="connsiteX41" fmla="*/ 607427 w 607427"/>
                <a:gd name="connsiteY41" fmla="*/ 316118 h 420852"/>
                <a:gd name="connsiteX42" fmla="*/ 607427 w 607427"/>
                <a:gd name="connsiteY42" fmla="*/ 316876 h 420852"/>
                <a:gd name="connsiteX43" fmla="*/ 537694 w 607427"/>
                <a:gd name="connsiteY43" fmla="*/ 385428 h 420852"/>
                <a:gd name="connsiteX44" fmla="*/ 253555 w 607427"/>
                <a:gd name="connsiteY44" fmla="*/ 385428 h 420852"/>
                <a:gd name="connsiteX45" fmla="*/ 304310 w 607427"/>
                <a:gd name="connsiteY45" fmla="*/ 323699 h 420852"/>
                <a:gd name="connsiteX46" fmla="*/ 305828 w 607427"/>
                <a:gd name="connsiteY46" fmla="*/ 311353 h 420852"/>
                <a:gd name="connsiteX47" fmla="*/ 295417 w 607427"/>
                <a:gd name="connsiteY47" fmla="*/ 304747 h 420852"/>
                <a:gd name="connsiteX48" fmla="*/ 260279 w 607427"/>
                <a:gd name="connsiteY48" fmla="*/ 304747 h 420852"/>
                <a:gd name="connsiteX49" fmla="*/ 260279 w 607427"/>
                <a:gd name="connsiteY49" fmla="*/ 215294 h 420852"/>
                <a:gd name="connsiteX50" fmla="*/ 248675 w 607427"/>
                <a:gd name="connsiteY50" fmla="*/ 203706 h 420852"/>
                <a:gd name="connsiteX51" fmla="*/ 140226 w 607427"/>
                <a:gd name="connsiteY51" fmla="*/ 203706 h 420852"/>
                <a:gd name="connsiteX52" fmla="*/ 128730 w 607427"/>
                <a:gd name="connsiteY52" fmla="*/ 215294 h 420852"/>
                <a:gd name="connsiteX53" fmla="*/ 128730 w 607427"/>
                <a:gd name="connsiteY53" fmla="*/ 304747 h 420852"/>
                <a:gd name="connsiteX54" fmla="*/ 93592 w 607427"/>
                <a:gd name="connsiteY54" fmla="*/ 304747 h 420852"/>
                <a:gd name="connsiteX55" fmla="*/ 83073 w 607427"/>
                <a:gd name="connsiteY55" fmla="*/ 311353 h 420852"/>
                <a:gd name="connsiteX56" fmla="*/ 84591 w 607427"/>
                <a:gd name="connsiteY56" fmla="*/ 323699 h 420852"/>
                <a:gd name="connsiteX57" fmla="*/ 135454 w 607427"/>
                <a:gd name="connsiteY57" fmla="*/ 385428 h 420852"/>
                <a:gd name="connsiteX58" fmla="*/ 72987 w 607427"/>
                <a:gd name="connsiteY58" fmla="*/ 385428 h 420852"/>
                <a:gd name="connsiteX59" fmla="*/ 9652 w 607427"/>
                <a:gd name="connsiteY59" fmla="*/ 344600 h 420852"/>
                <a:gd name="connsiteX60" fmla="*/ 0 w 607427"/>
                <a:gd name="connsiteY60" fmla="*/ 298791 h 420852"/>
                <a:gd name="connsiteX61" fmla="*/ 75047 w 607427"/>
                <a:gd name="connsiteY61" fmla="*/ 191685 h 420852"/>
                <a:gd name="connsiteX62" fmla="*/ 71035 w 607427"/>
                <a:gd name="connsiteY62" fmla="*/ 162012 h 420852"/>
                <a:gd name="connsiteX63" fmla="*/ 178942 w 607427"/>
                <a:gd name="connsiteY63" fmla="*/ 47975 h 420852"/>
                <a:gd name="connsiteX64" fmla="*/ 236204 w 607427"/>
                <a:gd name="connsiteY64" fmla="*/ 59671 h 420852"/>
                <a:gd name="connsiteX65" fmla="*/ 336628 w 607427"/>
                <a:gd name="connsiteY65" fmla="*/ 0 h 4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427" h="420852">
                  <a:moveTo>
                    <a:pt x="151822" y="226797"/>
                  </a:moveTo>
                  <a:lnTo>
                    <a:pt x="237172" y="226797"/>
                  </a:lnTo>
                  <a:lnTo>
                    <a:pt x="237172" y="316353"/>
                  </a:lnTo>
                  <a:cubicBezTo>
                    <a:pt x="237172" y="322742"/>
                    <a:pt x="242269" y="327940"/>
                    <a:pt x="248668" y="327940"/>
                  </a:cubicBezTo>
                  <a:lnTo>
                    <a:pt x="270900" y="327940"/>
                  </a:lnTo>
                  <a:lnTo>
                    <a:pt x="223616" y="385441"/>
                  </a:lnTo>
                  <a:lnTo>
                    <a:pt x="194443" y="420852"/>
                  </a:lnTo>
                  <a:lnTo>
                    <a:pt x="165378" y="385441"/>
                  </a:lnTo>
                  <a:lnTo>
                    <a:pt x="117985" y="327940"/>
                  </a:lnTo>
                  <a:lnTo>
                    <a:pt x="140217" y="327940"/>
                  </a:lnTo>
                  <a:cubicBezTo>
                    <a:pt x="146616" y="327940"/>
                    <a:pt x="151822" y="322742"/>
                    <a:pt x="151822" y="316353"/>
                  </a:cubicBezTo>
                  <a:close/>
                  <a:moveTo>
                    <a:pt x="388357" y="91100"/>
                  </a:moveTo>
                  <a:lnTo>
                    <a:pt x="464814" y="184012"/>
                  </a:lnTo>
                  <a:lnTo>
                    <a:pt x="442582" y="184012"/>
                  </a:lnTo>
                  <a:cubicBezTo>
                    <a:pt x="436183" y="184012"/>
                    <a:pt x="430977" y="189210"/>
                    <a:pt x="430977" y="195599"/>
                  </a:cubicBezTo>
                  <a:lnTo>
                    <a:pt x="430977" y="285155"/>
                  </a:lnTo>
                  <a:lnTo>
                    <a:pt x="345627" y="285155"/>
                  </a:lnTo>
                  <a:lnTo>
                    <a:pt x="345627" y="195599"/>
                  </a:lnTo>
                  <a:cubicBezTo>
                    <a:pt x="345627" y="189210"/>
                    <a:pt x="340530" y="184012"/>
                    <a:pt x="334131" y="184012"/>
                  </a:cubicBezTo>
                  <a:lnTo>
                    <a:pt x="311899" y="184012"/>
                  </a:lnTo>
                  <a:close/>
                  <a:moveTo>
                    <a:pt x="388359" y="61296"/>
                  </a:moveTo>
                  <a:cubicBezTo>
                    <a:pt x="384888" y="61296"/>
                    <a:pt x="381635" y="62812"/>
                    <a:pt x="379357" y="65520"/>
                  </a:cubicBezTo>
                  <a:lnTo>
                    <a:pt x="278499" y="188220"/>
                  </a:lnTo>
                  <a:cubicBezTo>
                    <a:pt x="275571" y="191685"/>
                    <a:pt x="275029" y="196450"/>
                    <a:pt x="276981" y="200457"/>
                  </a:cubicBezTo>
                  <a:cubicBezTo>
                    <a:pt x="278824" y="204572"/>
                    <a:pt x="282945" y="207172"/>
                    <a:pt x="287392" y="207172"/>
                  </a:cubicBezTo>
                  <a:lnTo>
                    <a:pt x="322530" y="207172"/>
                  </a:lnTo>
                  <a:lnTo>
                    <a:pt x="322530" y="296625"/>
                  </a:lnTo>
                  <a:cubicBezTo>
                    <a:pt x="322530" y="303014"/>
                    <a:pt x="327735" y="308212"/>
                    <a:pt x="334134" y="308212"/>
                  </a:cubicBezTo>
                  <a:lnTo>
                    <a:pt x="442583" y="308212"/>
                  </a:lnTo>
                  <a:cubicBezTo>
                    <a:pt x="448982" y="308212"/>
                    <a:pt x="454079" y="303014"/>
                    <a:pt x="454079" y="296625"/>
                  </a:cubicBezTo>
                  <a:lnTo>
                    <a:pt x="454079" y="207172"/>
                  </a:lnTo>
                  <a:lnTo>
                    <a:pt x="489217" y="207172"/>
                  </a:lnTo>
                  <a:lnTo>
                    <a:pt x="489325" y="207172"/>
                  </a:lnTo>
                  <a:cubicBezTo>
                    <a:pt x="495724" y="207172"/>
                    <a:pt x="500821" y="201973"/>
                    <a:pt x="500821" y="195584"/>
                  </a:cubicBezTo>
                  <a:cubicBezTo>
                    <a:pt x="500821" y="192552"/>
                    <a:pt x="499628" y="189736"/>
                    <a:pt x="497784" y="187678"/>
                  </a:cubicBezTo>
                  <a:lnTo>
                    <a:pt x="397251" y="65520"/>
                  </a:lnTo>
                  <a:cubicBezTo>
                    <a:pt x="395082" y="62812"/>
                    <a:pt x="391829" y="61296"/>
                    <a:pt x="388359" y="61296"/>
                  </a:cubicBezTo>
                  <a:close/>
                  <a:moveTo>
                    <a:pt x="336628" y="0"/>
                  </a:moveTo>
                  <a:cubicBezTo>
                    <a:pt x="386732" y="0"/>
                    <a:pt x="429353" y="32272"/>
                    <a:pt x="444752" y="77107"/>
                  </a:cubicBezTo>
                  <a:cubicBezTo>
                    <a:pt x="504074" y="81223"/>
                    <a:pt x="550925" y="130606"/>
                    <a:pt x="550925" y="190927"/>
                  </a:cubicBezTo>
                  <a:cubicBezTo>
                    <a:pt x="550925" y="199591"/>
                    <a:pt x="549949" y="208038"/>
                    <a:pt x="548105" y="216052"/>
                  </a:cubicBezTo>
                  <a:cubicBezTo>
                    <a:pt x="583460" y="235545"/>
                    <a:pt x="607427" y="273016"/>
                    <a:pt x="607427" y="316118"/>
                  </a:cubicBezTo>
                  <a:lnTo>
                    <a:pt x="607427" y="316876"/>
                  </a:lnTo>
                  <a:cubicBezTo>
                    <a:pt x="607102" y="354888"/>
                    <a:pt x="575760" y="385428"/>
                    <a:pt x="537694" y="385428"/>
                  </a:cubicBezTo>
                  <a:lnTo>
                    <a:pt x="253555" y="385428"/>
                  </a:lnTo>
                  <a:lnTo>
                    <a:pt x="304310" y="323699"/>
                  </a:lnTo>
                  <a:cubicBezTo>
                    <a:pt x="307130" y="320233"/>
                    <a:pt x="307780" y="315468"/>
                    <a:pt x="305828" y="311353"/>
                  </a:cubicBezTo>
                  <a:cubicBezTo>
                    <a:pt x="303985" y="307346"/>
                    <a:pt x="299864" y="304747"/>
                    <a:pt x="295417" y="304747"/>
                  </a:cubicBezTo>
                  <a:lnTo>
                    <a:pt x="260279" y="304747"/>
                  </a:lnTo>
                  <a:lnTo>
                    <a:pt x="260279" y="215294"/>
                  </a:lnTo>
                  <a:cubicBezTo>
                    <a:pt x="260279" y="208904"/>
                    <a:pt x="255074" y="203706"/>
                    <a:pt x="248675" y="203706"/>
                  </a:cubicBezTo>
                  <a:lnTo>
                    <a:pt x="140226" y="203706"/>
                  </a:lnTo>
                  <a:cubicBezTo>
                    <a:pt x="133827" y="203706"/>
                    <a:pt x="128730" y="208904"/>
                    <a:pt x="128730" y="215294"/>
                  </a:cubicBezTo>
                  <a:lnTo>
                    <a:pt x="128730" y="304747"/>
                  </a:lnTo>
                  <a:lnTo>
                    <a:pt x="93592" y="304747"/>
                  </a:lnTo>
                  <a:cubicBezTo>
                    <a:pt x="89037" y="304747"/>
                    <a:pt x="85025" y="307346"/>
                    <a:pt x="83073" y="311353"/>
                  </a:cubicBezTo>
                  <a:cubicBezTo>
                    <a:pt x="81120" y="315468"/>
                    <a:pt x="81771" y="320233"/>
                    <a:pt x="84591" y="323699"/>
                  </a:cubicBezTo>
                  <a:lnTo>
                    <a:pt x="135454" y="385428"/>
                  </a:lnTo>
                  <a:lnTo>
                    <a:pt x="72987" y="385428"/>
                  </a:lnTo>
                  <a:cubicBezTo>
                    <a:pt x="45657" y="385428"/>
                    <a:pt x="20605" y="369617"/>
                    <a:pt x="9652" y="344600"/>
                  </a:cubicBezTo>
                  <a:cubicBezTo>
                    <a:pt x="3470" y="330630"/>
                    <a:pt x="0" y="315143"/>
                    <a:pt x="0" y="298791"/>
                  </a:cubicBezTo>
                  <a:cubicBezTo>
                    <a:pt x="0" y="249624"/>
                    <a:pt x="31234" y="207605"/>
                    <a:pt x="75047" y="191685"/>
                  </a:cubicBezTo>
                  <a:cubicBezTo>
                    <a:pt x="72444" y="182155"/>
                    <a:pt x="71035" y="172300"/>
                    <a:pt x="71035" y="162012"/>
                  </a:cubicBezTo>
                  <a:cubicBezTo>
                    <a:pt x="71035" y="101041"/>
                    <a:pt x="117993" y="51224"/>
                    <a:pt x="178942" y="47975"/>
                  </a:cubicBezTo>
                  <a:cubicBezTo>
                    <a:pt x="199548" y="46784"/>
                    <a:pt x="219068" y="51224"/>
                    <a:pt x="236204" y="59671"/>
                  </a:cubicBezTo>
                  <a:cubicBezTo>
                    <a:pt x="255616" y="24150"/>
                    <a:pt x="293248" y="0"/>
                    <a:pt x="336628" y="0"/>
                  </a:cubicBezTo>
                  <a:close/>
                </a:path>
              </a:pathLst>
            </a:custGeom>
            <a:solidFill>
              <a:srgbClr val="264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A3C45D-B9E6-4194-BA8B-A116AE85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14">
            <a:extLst>
              <a:ext uri="{FF2B5EF4-FFF2-40B4-BE49-F238E27FC236}">
                <a16:creationId xmlns:a16="http://schemas.microsoft.com/office/drawing/2014/main" id="{8D6423CB-D42E-4BB9-AB48-334D0CEB2D4C}"/>
              </a:ext>
            </a:extLst>
          </p:cNvPr>
          <p:cNvSpPr/>
          <p:nvPr/>
        </p:nvSpPr>
        <p:spPr>
          <a:xfrm>
            <a:off x="938228" y="1344917"/>
            <a:ext cx="10523889" cy="4168165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F19818A5-D59B-486E-9F74-A7B4C12409C8}"/>
              </a:ext>
            </a:extLst>
          </p:cNvPr>
          <p:cNvCxnSpPr>
            <a:cxnSpLocks/>
          </p:cNvCxnSpPr>
          <p:nvPr/>
        </p:nvCxnSpPr>
        <p:spPr>
          <a:xfrm>
            <a:off x="1990203" y="5783640"/>
            <a:ext cx="9194800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6C7AD4E-3318-4AEE-8FA1-AA5DC1145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0" y="509290"/>
            <a:ext cx="5274350" cy="5274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4DDB74-F66E-4CBF-9CE5-DCB60F0B6C97}"/>
              </a:ext>
            </a:extLst>
          </p:cNvPr>
          <p:cNvSpPr txBox="1"/>
          <p:nvPr/>
        </p:nvSpPr>
        <p:spPr>
          <a:xfrm>
            <a:off x="6136217" y="2215957"/>
            <a:ext cx="459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264CDF"/>
                </a:solidFill>
                <a:cs typeface="+mn-ea"/>
                <a:sym typeface="+mn-lt"/>
              </a:rPr>
              <a:t>Part two</a:t>
            </a:r>
            <a:endParaRPr lang="zh-CN" altLang="en-US" sz="6600" dirty="0">
              <a:solidFill>
                <a:srgbClr val="264CDF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AF4FD-1A54-490A-9109-81DEA12E7F32}"/>
              </a:ext>
            </a:extLst>
          </p:cNvPr>
          <p:cNvSpPr txBox="1"/>
          <p:nvPr/>
        </p:nvSpPr>
        <p:spPr>
          <a:xfrm>
            <a:off x="6925497" y="3807769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/Add title text/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B04E094B-CD03-4786-B00C-40D0472AB4D4}"/>
              </a:ext>
            </a:extLst>
          </p:cNvPr>
          <p:cNvSpPr/>
          <p:nvPr/>
        </p:nvSpPr>
        <p:spPr>
          <a:xfrm>
            <a:off x="7029616" y="3217003"/>
            <a:ext cx="2760219" cy="464986"/>
          </a:xfrm>
          <a:prstGeom prst="roundRect">
            <a:avLst>
              <a:gd name="adj" fmla="val 50000"/>
            </a:avLst>
          </a:prstGeom>
          <a:solidFill>
            <a:srgbClr val="B3C9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AA9FA3-BA20-4747-8B21-2B0FAEA53520}"/>
              </a:ext>
            </a:extLst>
          </p:cNvPr>
          <p:cNvSpPr txBox="1"/>
          <p:nvPr/>
        </p:nvSpPr>
        <p:spPr>
          <a:xfrm>
            <a:off x="7272232" y="3280219"/>
            <a:ext cx="222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958F5ED1-534C-4B6C-A0D3-EABD38EB6FD4}"/>
              </a:ext>
            </a:extLst>
          </p:cNvPr>
          <p:cNvSpPr/>
          <p:nvPr/>
        </p:nvSpPr>
        <p:spPr>
          <a:xfrm>
            <a:off x="6643590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CAA33969-F91B-4E34-A067-782D8C750D4E}"/>
              </a:ext>
            </a:extLst>
          </p:cNvPr>
          <p:cNvSpPr/>
          <p:nvPr/>
        </p:nvSpPr>
        <p:spPr>
          <a:xfrm>
            <a:off x="10020474" y="3419154"/>
            <a:ext cx="93860" cy="93860"/>
          </a:xfrm>
          <a:prstGeom prst="ellipse">
            <a:avLst/>
          </a:prstGeom>
          <a:solidFill>
            <a:srgbClr val="264CDF"/>
          </a:solidFill>
          <a:ln w="165100" cap="flat" cmpd="sng" algn="ctr">
            <a:solidFill>
              <a:srgbClr val="264CD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CA9D62-48A1-455E-ACCD-D0265FC87EA5}"/>
              </a:ext>
            </a:extLst>
          </p:cNvPr>
          <p:cNvSpPr txBox="1"/>
          <p:nvPr/>
        </p:nvSpPr>
        <p:spPr>
          <a:xfrm>
            <a:off x="6643590" y="4272302"/>
            <a:ext cx="3509950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690CD9D-4475-4884-9623-459235BEB674}"/>
              </a:ext>
            </a:extLst>
          </p:cNvPr>
          <p:cNvSpPr>
            <a:spLocks noEditPoints="1"/>
          </p:cNvSpPr>
          <p:nvPr/>
        </p:nvSpPr>
        <p:spPr bwMode="auto">
          <a:xfrm>
            <a:off x="3572136" y="6031053"/>
            <a:ext cx="1194997" cy="123989"/>
          </a:xfrm>
          <a:custGeom>
            <a:avLst/>
            <a:gdLst>
              <a:gd name="T0" fmla="*/ 496 w 559"/>
              <a:gd name="T1" fmla="*/ 57 h 58"/>
              <a:gd name="T2" fmla="*/ 472 w 559"/>
              <a:gd name="T3" fmla="*/ 48 h 58"/>
              <a:gd name="T4" fmla="*/ 448 w 559"/>
              <a:gd name="T5" fmla="*/ 40 h 58"/>
              <a:gd name="T6" fmla="*/ 432 w 559"/>
              <a:gd name="T7" fmla="*/ 46 h 58"/>
              <a:gd name="T8" fmla="*/ 413 w 559"/>
              <a:gd name="T9" fmla="*/ 55 h 58"/>
              <a:gd name="T10" fmla="*/ 392 w 559"/>
              <a:gd name="T11" fmla="*/ 58 h 58"/>
              <a:gd name="T12" fmla="*/ 365 w 559"/>
              <a:gd name="T13" fmla="*/ 51 h 58"/>
              <a:gd name="T14" fmla="*/ 346 w 559"/>
              <a:gd name="T15" fmla="*/ 42 h 58"/>
              <a:gd name="T16" fmla="*/ 335 w 559"/>
              <a:gd name="T17" fmla="*/ 40 h 58"/>
              <a:gd name="T18" fmla="*/ 318 w 559"/>
              <a:gd name="T19" fmla="*/ 47 h 58"/>
              <a:gd name="T20" fmla="*/ 301 w 559"/>
              <a:gd name="T21" fmla="*/ 55 h 58"/>
              <a:gd name="T22" fmla="*/ 280 w 559"/>
              <a:gd name="T23" fmla="*/ 58 h 58"/>
              <a:gd name="T24" fmla="*/ 253 w 559"/>
              <a:gd name="T25" fmla="*/ 51 h 58"/>
              <a:gd name="T26" fmla="*/ 234 w 559"/>
              <a:gd name="T27" fmla="*/ 42 h 58"/>
              <a:gd name="T28" fmla="*/ 224 w 559"/>
              <a:gd name="T29" fmla="*/ 40 h 58"/>
              <a:gd name="T30" fmla="*/ 206 w 559"/>
              <a:gd name="T31" fmla="*/ 47 h 58"/>
              <a:gd name="T32" fmla="*/ 188 w 559"/>
              <a:gd name="T33" fmla="*/ 55 h 58"/>
              <a:gd name="T34" fmla="*/ 168 w 559"/>
              <a:gd name="T35" fmla="*/ 58 h 58"/>
              <a:gd name="T36" fmla="*/ 140 w 559"/>
              <a:gd name="T37" fmla="*/ 51 h 58"/>
              <a:gd name="T38" fmla="*/ 121 w 559"/>
              <a:gd name="T39" fmla="*/ 42 h 58"/>
              <a:gd name="T40" fmla="*/ 111 w 559"/>
              <a:gd name="T41" fmla="*/ 40 h 58"/>
              <a:gd name="T42" fmla="*/ 94 w 559"/>
              <a:gd name="T43" fmla="*/ 47 h 58"/>
              <a:gd name="T44" fmla="*/ 76 w 559"/>
              <a:gd name="T45" fmla="*/ 55 h 58"/>
              <a:gd name="T46" fmla="*/ 56 w 559"/>
              <a:gd name="T47" fmla="*/ 58 h 58"/>
              <a:gd name="T48" fmla="*/ 28 w 559"/>
              <a:gd name="T49" fmla="*/ 51 h 58"/>
              <a:gd name="T50" fmla="*/ 9 w 559"/>
              <a:gd name="T51" fmla="*/ 42 h 58"/>
              <a:gd name="T52" fmla="*/ 0 w 559"/>
              <a:gd name="T53" fmla="*/ 0 h 58"/>
              <a:gd name="T54" fmla="*/ 20 w 559"/>
              <a:gd name="T55" fmla="*/ 3 h 58"/>
              <a:gd name="T56" fmla="*/ 38 w 559"/>
              <a:gd name="T57" fmla="*/ 11 h 58"/>
              <a:gd name="T58" fmla="*/ 56 w 559"/>
              <a:gd name="T59" fmla="*/ 18 h 58"/>
              <a:gd name="T60" fmla="*/ 66 w 559"/>
              <a:gd name="T61" fmla="*/ 16 h 58"/>
              <a:gd name="T62" fmla="*/ 85 w 559"/>
              <a:gd name="T63" fmla="*/ 7 h 58"/>
              <a:gd name="T64" fmla="*/ 111 w 559"/>
              <a:gd name="T65" fmla="*/ 0 h 58"/>
              <a:gd name="T66" fmla="*/ 133 w 559"/>
              <a:gd name="T67" fmla="*/ 3 h 58"/>
              <a:gd name="T68" fmla="*/ 149 w 559"/>
              <a:gd name="T69" fmla="*/ 11 h 58"/>
              <a:gd name="T70" fmla="*/ 168 w 559"/>
              <a:gd name="T71" fmla="*/ 18 h 58"/>
              <a:gd name="T72" fmla="*/ 177 w 559"/>
              <a:gd name="T73" fmla="*/ 16 h 58"/>
              <a:gd name="T74" fmla="*/ 196 w 559"/>
              <a:gd name="T75" fmla="*/ 7 h 58"/>
              <a:gd name="T76" fmla="*/ 224 w 559"/>
              <a:gd name="T77" fmla="*/ 0 h 58"/>
              <a:gd name="T78" fmla="*/ 244 w 559"/>
              <a:gd name="T79" fmla="*/ 3 h 58"/>
              <a:gd name="T80" fmla="*/ 262 w 559"/>
              <a:gd name="T81" fmla="*/ 11 h 58"/>
              <a:gd name="T82" fmla="*/ 280 w 559"/>
              <a:gd name="T83" fmla="*/ 18 h 58"/>
              <a:gd name="T84" fmla="*/ 290 w 559"/>
              <a:gd name="T85" fmla="*/ 16 h 58"/>
              <a:gd name="T86" fmla="*/ 308 w 559"/>
              <a:gd name="T87" fmla="*/ 7 h 58"/>
              <a:gd name="T88" fmla="*/ 335 w 559"/>
              <a:gd name="T89" fmla="*/ 0 h 58"/>
              <a:gd name="T90" fmla="*/ 356 w 559"/>
              <a:gd name="T91" fmla="*/ 3 h 58"/>
              <a:gd name="T92" fmla="*/ 375 w 559"/>
              <a:gd name="T93" fmla="*/ 11 h 58"/>
              <a:gd name="T94" fmla="*/ 392 w 559"/>
              <a:gd name="T95" fmla="*/ 18 h 58"/>
              <a:gd name="T96" fmla="*/ 402 w 559"/>
              <a:gd name="T97" fmla="*/ 16 h 58"/>
              <a:gd name="T98" fmla="*/ 430 w 559"/>
              <a:gd name="T99" fmla="*/ 3 h 58"/>
              <a:gd name="T100" fmla="*/ 448 w 559"/>
              <a:gd name="T101" fmla="*/ 0 h 58"/>
              <a:gd name="T102" fmla="*/ 481 w 559"/>
              <a:gd name="T103" fmla="*/ 8 h 58"/>
              <a:gd name="T104" fmla="*/ 498 w 559"/>
              <a:gd name="T105" fmla="*/ 16 h 58"/>
              <a:gd name="T106" fmla="*/ 513 w 559"/>
              <a:gd name="T107" fmla="*/ 18 h 58"/>
              <a:gd name="T108" fmla="*/ 526 w 559"/>
              <a:gd name="T109" fmla="*/ 13 h 58"/>
              <a:gd name="T110" fmla="*/ 538 w 559"/>
              <a:gd name="T111" fmla="*/ 4 h 58"/>
              <a:gd name="T112" fmla="*/ 559 w 559"/>
              <a:gd name="T113" fmla="*/ 40 h 58"/>
              <a:gd name="T114" fmla="*/ 555 w 559"/>
              <a:gd name="T115" fmla="*/ 40 h 58"/>
              <a:gd name="T116" fmla="*/ 545 w 559"/>
              <a:gd name="T117" fmla="*/ 49 h 58"/>
              <a:gd name="T118" fmla="*/ 529 w 559"/>
              <a:gd name="T119" fmla="*/ 56 h 58"/>
              <a:gd name="T120" fmla="*/ 503 w 559"/>
              <a:gd name="T121" fmla="*/ 58 h 58"/>
              <a:gd name="T122" fmla="*/ 555 w 5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9" h="58">
                <a:moveTo>
                  <a:pt x="503" y="58"/>
                </a:moveTo>
                <a:lnTo>
                  <a:pt x="503" y="58"/>
                </a:lnTo>
                <a:lnTo>
                  <a:pt x="496" y="57"/>
                </a:lnTo>
                <a:lnTo>
                  <a:pt x="488" y="55"/>
                </a:lnTo>
                <a:lnTo>
                  <a:pt x="472" y="48"/>
                </a:lnTo>
                <a:lnTo>
                  <a:pt x="472" y="48"/>
                </a:lnTo>
                <a:lnTo>
                  <a:pt x="460" y="42"/>
                </a:lnTo>
                <a:lnTo>
                  <a:pt x="453" y="41"/>
                </a:lnTo>
                <a:lnTo>
                  <a:pt x="448" y="40"/>
                </a:lnTo>
                <a:lnTo>
                  <a:pt x="448" y="40"/>
                </a:lnTo>
                <a:lnTo>
                  <a:pt x="441" y="42"/>
                </a:lnTo>
                <a:lnTo>
                  <a:pt x="432" y="46"/>
                </a:lnTo>
                <a:lnTo>
                  <a:pt x="432" y="46"/>
                </a:lnTo>
                <a:lnTo>
                  <a:pt x="423" y="50"/>
                </a:lnTo>
                <a:lnTo>
                  <a:pt x="413" y="55"/>
                </a:lnTo>
                <a:lnTo>
                  <a:pt x="403" y="57"/>
                </a:lnTo>
                <a:lnTo>
                  <a:pt x="392" y="58"/>
                </a:lnTo>
                <a:lnTo>
                  <a:pt x="392" y="58"/>
                </a:lnTo>
                <a:lnTo>
                  <a:pt x="382" y="57"/>
                </a:lnTo>
                <a:lnTo>
                  <a:pt x="373" y="55"/>
                </a:lnTo>
                <a:lnTo>
                  <a:pt x="365" y="51"/>
                </a:lnTo>
                <a:lnTo>
                  <a:pt x="357" y="48"/>
                </a:lnTo>
                <a:lnTo>
                  <a:pt x="357" y="48"/>
                </a:lnTo>
                <a:lnTo>
                  <a:pt x="346" y="42"/>
                </a:lnTo>
                <a:lnTo>
                  <a:pt x="341" y="41"/>
                </a:lnTo>
                <a:lnTo>
                  <a:pt x="335" y="40"/>
                </a:lnTo>
                <a:lnTo>
                  <a:pt x="335" y="40"/>
                </a:lnTo>
                <a:lnTo>
                  <a:pt x="332" y="40"/>
                </a:lnTo>
                <a:lnTo>
                  <a:pt x="327" y="42"/>
                </a:lnTo>
                <a:lnTo>
                  <a:pt x="318" y="47"/>
                </a:lnTo>
                <a:lnTo>
                  <a:pt x="318" y="47"/>
                </a:lnTo>
                <a:lnTo>
                  <a:pt x="310" y="50"/>
                </a:lnTo>
                <a:lnTo>
                  <a:pt x="301" y="55"/>
                </a:lnTo>
                <a:lnTo>
                  <a:pt x="291" y="57"/>
                </a:lnTo>
                <a:lnTo>
                  <a:pt x="280" y="58"/>
                </a:lnTo>
                <a:lnTo>
                  <a:pt x="280" y="58"/>
                </a:lnTo>
                <a:lnTo>
                  <a:pt x="271" y="57"/>
                </a:lnTo>
                <a:lnTo>
                  <a:pt x="261" y="55"/>
                </a:lnTo>
                <a:lnTo>
                  <a:pt x="253" y="51"/>
                </a:lnTo>
                <a:lnTo>
                  <a:pt x="245" y="48"/>
                </a:lnTo>
                <a:lnTo>
                  <a:pt x="245" y="48"/>
                </a:lnTo>
                <a:lnTo>
                  <a:pt x="234" y="42"/>
                </a:lnTo>
                <a:lnTo>
                  <a:pt x="228" y="41"/>
                </a:lnTo>
                <a:lnTo>
                  <a:pt x="224" y="40"/>
                </a:lnTo>
                <a:lnTo>
                  <a:pt x="224" y="40"/>
                </a:lnTo>
                <a:lnTo>
                  <a:pt x="220" y="40"/>
                </a:lnTo>
                <a:lnTo>
                  <a:pt x="216" y="42"/>
                </a:lnTo>
                <a:lnTo>
                  <a:pt x="206" y="47"/>
                </a:lnTo>
                <a:lnTo>
                  <a:pt x="206" y="47"/>
                </a:lnTo>
                <a:lnTo>
                  <a:pt x="197" y="51"/>
                </a:lnTo>
                <a:lnTo>
                  <a:pt x="188" y="55"/>
                </a:lnTo>
                <a:lnTo>
                  <a:pt x="178" y="57"/>
                </a:lnTo>
                <a:lnTo>
                  <a:pt x="168" y="58"/>
                </a:lnTo>
                <a:lnTo>
                  <a:pt x="168" y="58"/>
                </a:lnTo>
                <a:lnTo>
                  <a:pt x="158" y="57"/>
                </a:lnTo>
                <a:lnTo>
                  <a:pt x="149" y="55"/>
                </a:lnTo>
                <a:lnTo>
                  <a:pt x="140" y="51"/>
                </a:lnTo>
                <a:lnTo>
                  <a:pt x="133" y="47"/>
                </a:lnTo>
                <a:lnTo>
                  <a:pt x="133" y="47"/>
                </a:lnTo>
                <a:lnTo>
                  <a:pt x="121" y="42"/>
                </a:lnTo>
                <a:lnTo>
                  <a:pt x="116" y="41"/>
                </a:lnTo>
                <a:lnTo>
                  <a:pt x="111" y="40"/>
                </a:lnTo>
                <a:lnTo>
                  <a:pt x="111" y="40"/>
                </a:lnTo>
                <a:lnTo>
                  <a:pt x="108" y="40"/>
                </a:lnTo>
                <a:lnTo>
                  <a:pt x="104" y="42"/>
                </a:lnTo>
                <a:lnTo>
                  <a:pt x="94" y="47"/>
                </a:lnTo>
                <a:lnTo>
                  <a:pt x="94" y="47"/>
                </a:lnTo>
                <a:lnTo>
                  <a:pt x="85" y="51"/>
                </a:lnTo>
                <a:lnTo>
                  <a:pt x="76" y="55"/>
                </a:lnTo>
                <a:lnTo>
                  <a:pt x="67" y="57"/>
                </a:lnTo>
                <a:lnTo>
                  <a:pt x="56" y="58"/>
                </a:lnTo>
                <a:lnTo>
                  <a:pt x="56" y="58"/>
                </a:lnTo>
                <a:lnTo>
                  <a:pt x="46" y="57"/>
                </a:lnTo>
                <a:lnTo>
                  <a:pt x="37" y="55"/>
                </a:lnTo>
                <a:lnTo>
                  <a:pt x="28" y="51"/>
                </a:lnTo>
                <a:lnTo>
                  <a:pt x="20" y="47"/>
                </a:lnTo>
                <a:lnTo>
                  <a:pt x="20" y="47"/>
                </a:lnTo>
                <a:lnTo>
                  <a:pt x="9" y="42"/>
                </a:lnTo>
                <a:lnTo>
                  <a:pt x="4" y="41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lnTo>
                  <a:pt x="10" y="1"/>
                </a:lnTo>
                <a:lnTo>
                  <a:pt x="20" y="3"/>
                </a:lnTo>
                <a:lnTo>
                  <a:pt x="29" y="7"/>
                </a:lnTo>
                <a:lnTo>
                  <a:pt x="38" y="11"/>
                </a:lnTo>
                <a:lnTo>
                  <a:pt x="38" y="11"/>
                </a:lnTo>
                <a:lnTo>
                  <a:pt x="48" y="16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60" y="17"/>
                </a:lnTo>
                <a:lnTo>
                  <a:pt x="66" y="16"/>
                </a:lnTo>
                <a:lnTo>
                  <a:pt x="76" y="11"/>
                </a:lnTo>
                <a:lnTo>
                  <a:pt x="76" y="11"/>
                </a:lnTo>
                <a:lnTo>
                  <a:pt x="85" y="7"/>
                </a:lnTo>
                <a:lnTo>
                  <a:pt x="92" y="3"/>
                </a:lnTo>
                <a:lnTo>
                  <a:pt x="102" y="1"/>
                </a:lnTo>
                <a:lnTo>
                  <a:pt x="111" y="0"/>
                </a:lnTo>
                <a:lnTo>
                  <a:pt x="111" y="0"/>
                </a:lnTo>
                <a:lnTo>
                  <a:pt x="122" y="1"/>
                </a:lnTo>
                <a:lnTo>
                  <a:pt x="133" y="3"/>
                </a:lnTo>
                <a:lnTo>
                  <a:pt x="141" y="7"/>
                </a:lnTo>
                <a:lnTo>
                  <a:pt x="149" y="11"/>
                </a:lnTo>
                <a:lnTo>
                  <a:pt x="149" y="11"/>
                </a:lnTo>
                <a:lnTo>
                  <a:pt x="159" y="16"/>
                </a:lnTo>
                <a:lnTo>
                  <a:pt x="164" y="18"/>
                </a:lnTo>
                <a:lnTo>
                  <a:pt x="168" y="18"/>
                </a:lnTo>
                <a:lnTo>
                  <a:pt x="168" y="18"/>
                </a:lnTo>
                <a:lnTo>
                  <a:pt x="173" y="17"/>
                </a:lnTo>
                <a:lnTo>
                  <a:pt x="177" y="16"/>
                </a:lnTo>
                <a:lnTo>
                  <a:pt x="188" y="10"/>
                </a:lnTo>
                <a:lnTo>
                  <a:pt x="188" y="10"/>
                </a:lnTo>
                <a:lnTo>
                  <a:pt x="196" y="7"/>
                </a:lnTo>
                <a:lnTo>
                  <a:pt x="205" y="3"/>
                </a:lnTo>
                <a:lnTo>
                  <a:pt x="214" y="1"/>
                </a:lnTo>
                <a:lnTo>
                  <a:pt x="224" y="0"/>
                </a:lnTo>
                <a:lnTo>
                  <a:pt x="224" y="0"/>
                </a:lnTo>
                <a:lnTo>
                  <a:pt x="234" y="1"/>
                </a:lnTo>
                <a:lnTo>
                  <a:pt x="244" y="3"/>
                </a:lnTo>
                <a:lnTo>
                  <a:pt x="254" y="8"/>
                </a:lnTo>
                <a:lnTo>
                  <a:pt x="262" y="11"/>
                </a:lnTo>
                <a:lnTo>
                  <a:pt x="262" y="11"/>
                </a:lnTo>
                <a:lnTo>
                  <a:pt x="272" y="16"/>
                </a:lnTo>
                <a:lnTo>
                  <a:pt x="276" y="18"/>
                </a:lnTo>
                <a:lnTo>
                  <a:pt x="280" y="18"/>
                </a:lnTo>
                <a:lnTo>
                  <a:pt x="280" y="18"/>
                </a:lnTo>
                <a:lnTo>
                  <a:pt x="284" y="17"/>
                </a:lnTo>
                <a:lnTo>
                  <a:pt x="290" y="16"/>
                </a:lnTo>
                <a:lnTo>
                  <a:pt x="301" y="10"/>
                </a:lnTo>
                <a:lnTo>
                  <a:pt x="301" y="10"/>
                </a:lnTo>
                <a:lnTo>
                  <a:pt x="308" y="7"/>
                </a:lnTo>
                <a:lnTo>
                  <a:pt x="317" y="3"/>
                </a:lnTo>
                <a:lnTo>
                  <a:pt x="326" y="1"/>
                </a:lnTo>
                <a:lnTo>
                  <a:pt x="335" y="0"/>
                </a:lnTo>
                <a:lnTo>
                  <a:pt x="335" y="0"/>
                </a:lnTo>
                <a:lnTo>
                  <a:pt x="346" y="1"/>
                </a:lnTo>
                <a:lnTo>
                  <a:pt x="356" y="3"/>
                </a:lnTo>
                <a:lnTo>
                  <a:pt x="366" y="8"/>
                </a:lnTo>
                <a:lnTo>
                  <a:pt x="375" y="11"/>
                </a:lnTo>
                <a:lnTo>
                  <a:pt x="375" y="11"/>
                </a:lnTo>
                <a:lnTo>
                  <a:pt x="384" y="16"/>
                </a:lnTo>
                <a:lnTo>
                  <a:pt x="389" y="18"/>
                </a:lnTo>
                <a:lnTo>
                  <a:pt x="392" y="18"/>
                </a:lnTo>
                <a:lnTo>
                  <a:pt x="392" y="18"/>
                </a:lnTo>
                <a:lnTo>
                  <a:pt x="396" y="17"/>
                </a:lnTo>
                <a:lnTo>
                  <a:pt x="402" y="16"/>
                </a:lnTo>
                <a:lnTo>
                  <a:pt x="414" y="10"/>
                </a:lnTo>
                <a:lnTo>
                  <a:pt x="414" y="10"/>
                </a:lnTo>
                <a:lnTo>
                  <a:pt x="430" y="3"/>
                </a:lnTo>
                <a:lnTo>
                  <a:pt x="439" y="1"/>
                </a:lnTo>
                <a:lnTo>
                  <a:pt x="448" y="0"/>
                </a:lnTo>
                <a:lnTo>
                  <a:pt x="448" y="0"/>
                </a:lnTo>
                <a:lnTo>
                  <a:pt x="460" y="1"/>
                </a:lnTo>
                <a:lnTo>
                  <a:pt x="471" y="4"/>
                </a:lnTo>
                <a:lnTo>
                  <a:pt x="481" y="8"/>
                </a:lnTo>
                <a:lnTo>
                  <a:pt x="490" y="12"/>
                </a:lnTo>
                <a:lnTo>
                  <a:pt x="490" y="12"/>
                </a:lnTo>
                <a:lnTo>
                  <a:pt x="498" y="16"/>
                </a:lnTo>
                <a:lnTo>
                  <a:pt x="503" y="18"/>
                </a:lnTo>
                <a:lnTo>
                  <a:pt x="503" y="18"/>
                </a:lnTo>
                <a:lnTo>
                  <a:pt x="513" y="18"/>
                </a:lnTo>
                <a:lnTo>
                  <a:pt x="520" y="17"/>
                </a:lnTo>
                <a:lnTo>
                  <a:pt x="523" y="15"/>
                </a:lnTo>
                <a:lnTo>
                  <a:pt x="526" y="13"/>
                </a:lnTo>
                <a:lnTo>
                  <a:pt x="526" y="13"/>
                </a:lnTo>
                <a:lnTo>
                  <a:pt x="531" y="8"/>
                </a:lnTo>
                <a:lnTo>
                  <a:pt x="538" y="4"/>
                </a:lnTo>
                <a:lnTo>
                  <a:pt x="547" y="1"/>
                </a:lnTo>
                <a:lnTo>
                  <a:pt x="559" y="0"/>
                </a:lnTo>
                <a:lnTo>
                  <a:pt x="559" y="40"/>
                </a:lnTo>
                <a:lnTo>
                  <a:pt x="559" y="40"/>
                </a:lnTo>
                <a:lnTo>
                  <a:pt x="555" y="40"/>
                </a:lnTo>
                <a:lnTo>
                  <a:pt x="555" y="40"/>
                </a:lnTo>
                <a:lnTo>
                  <a:pt x="553" y="41"/>
                </a:lnTo>
                <a:lnTo>
                  <a:pt x="553" y="41"/>
                </a:lnTo>
                <a:lnTo>
                  <a:pt x="545" y="49"/>
                </a:lnTo>
                <a:lnTo>
                  <a:pt x="540" y="51"/>
                </a:lnTo>
                <a:lnTo>
                  <a:pt x="535" y="54"/>
                </a:lnTo>
                <a:lnTo>
                  <a:pt x="529" y="56"/>
                </a:lnTo>
                <a:lnTo>
                  <a:pt x="521" y="57"/>
                </a:lnTo>
                <a:lnTo>
                  <a:pt x="503" y="58"/>
                </a:lnTo>
                <a:lnTo>
                  <a:pt x="503" y="58"/>
                </a:lnTo>
                <a:close/>
                <a:moveTo>
                  <a:pt x="555" y="40"/>
                </a:moveTo>
                <a:lnTo>
                  <a:pt x="555" y="40"/>
                </a:lnTo>
                <a:lnTo>
                  <a:pt x="555" y="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;p2">
            <a:extLst>
              <a:ext uri="{FF2B5EF4-FFF2-40B4-BE49-F238E27FC236}">
                <a16:creationId xmlns:a16="http://schemas.microsoft.com/office/drawing/2014/main" id="{2520E6F4-0912-48A7-B7DC-E956C7735F09}"/>
              </a:ext>
            </a:extLst>
          </p:cNvPr>
          <p:cNvSpPr/>
          <p:nvPr/>
        </p:nvSpPr>
        <p:spPr>
          <a:xfrm rot="12770">
            <a:off x="9810029" y="58481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8" name="Google Shape;14;p2">
            <a:extLst>
              <a:ext uri="{FF2B5EF4-FFF2-40B4-BE49-F238E27FC236}">
                <a16:creationId xmlns:a16="http://schemas.microsoft.com/office/drawing/2014/main" id="{4071431A-B3A4-4725-81BB-428DDDAF4A1B}"/>
              </a:ext>
            </a:extLst>
          </p:cNvPr>
          <p:cNvSpPr/>
          <p:nvPr/>
        </p:nvSpPr>
        <p:spPr>
          <a:xfrm rot="12770">
            <a:off x="10232768" y="2660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239E63D8-3CD1-4EAC-98E6-C8F932B96BCB}"/>
              </a:ext>
            </a:extLst>
          </p:cNvPr>
          <p:cNvSpPr/>
          <p:nvPr/>
        </p:nvSpPr>
        <p:spPr>
          <a:xfrm rot="12770">
            <a:off x="11114548" y="3154228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Google Shape;13;p2">
            <a:extLst>
              <a:ext uri="{FF2B5EF4-FFF2-40B4-BE49-F238E27FC236}">
                <a16:creationId xmlns:a16="http://schemas.microsoft.com/office/drawing/2014/main" id="{7725E3E8-42FF-4423-8761-DBC9C5E992C4}"/>
              </a:ext>
            </a:extLst>
          </p:cNvPr>
          <p:cNvSpPr/>
          <p:nvPr/>
        </p:nvSpPr>
        <p:spPr>
          <a:xfrm rot="12770">
            <a:off x="5683979" y="968367"/>
            <a:ext cx="775571" cy="75045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noFill/>
          <a:ln w="16192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16C105-7F03-4812-AFD6-BC70C0CE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Google Shape;80;p16">
            <a:extLst>
              <a:ext uri="{FF2B5EF4-FFF2-40B4-BE49-F238E27FC236}">
                <a16:creationId xmlns:a16="http://schemas.microsoft.com/office/drawing/2014/main" id="{C8839E4A-C36E-474C-81B3-012A51DEE7EF}"/>
              </a:ext>
            </a:extLst>
          </p:cNvPr>
          <p:cNvSpPr/>
          <p:nvPr/>
        </p:nvSpPr>
        <p:spPr>
          <a:xfrm rot="10800000">
            <a:off x="8912866" y="2108073"/>
            <a:ext cx="2521600" cy="151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81;p16">
            <a:extLst>
              <a:ext uri="{FF2B5EF4-FFF2-40B4-BE49-F238E27FC236}">
                <a16:creationId xmlns:a16="http://schemas.microsoft.com/office/drawing/2014/main" id="{2B051292-AFA6-4F19-A696-26EBF3174E77}"/>
              </a:ext>
            </a:extLst>
          </p:cNvPr>
          <p:cNvSpPr/>
          <p:nvPr/>
        </p:nvSpPr>
        <p:spPr>
          <a:xfrm rot="10800000">
            <a:off x="754016" y="2119124"/>
            <a:ext cx="2521600" cy="151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82;p16">
            <a:extLst>
              <a:ext uri="{FF2B5EF4-FFF2-40B4-BE49-F238E27FC236}">
                <a16:creationId xmlns:a16="http://schemas.microsoft.com/office/drawing/2014/main" id="{4EED265C-A4C8-47CA-A8CD-1D4190FF3F45}"/>
              </a:ext>
            </a:extLst>
          </p:cNvPr>
          <p:cNvSpPr/>
          <p:nvPr/>
        </p:nvSpPr>
        <p:spPr>
          <a:xfrm rot="10800000">
            <a:off x="754016" y="4082091"/>
            <a:ext cx="2521600" cy="151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03;p16">
            <a:extLst>
              <a:ext uri="{FF2B5EF4-FFF2-40B4-BE49-F238E27FC236}">
                <a16:creationId xmlns:a16="http://schemas.microsoft.com/office/drawing/2014/main" id="{E49E3D64-99F3-43FB-831D-9A5977556846}"/>
              </a:ext>
            </a:extLst>
          </p:cNvPr>
          <p:cNvSpPr/>
          <p:nvPr/>
        </p:nvSpPr>
        <p:spPr>
          <a:xfrm rot="10800000">
            <a:off x="8926933" y="4082100"/>
            <a:ext cx="2521600" cy="151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Google Shape;104;p16">
            <a:extLst>
              <a:ext uri="{FF2B5EF4-FFF2-40B4-BE49-F238E27FC236}">
                <a16:creationId xmlns:a16="http://schemas.microsoft.com/office/drawing/2014/main" id="{A214064E-5820-4D41-BA7E-0DEFEB888E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7912" y="1881888"/>
            <a:ext cx="258800" cy="1699600"/>
          </a:xfrm>
          <a:prstGeom prst="bentConnector4">
            <a:avLst>
              <a:gd name="adj1" fmla="val -303782"/>
              <a:gd name="adj2" fmla="val 63788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06;p16">
            <a:extLst>
              <a:ext uri="{FF2B5EF4-FFF2-40B4-BE49-F238E27FC236}">
                <a16:creationId xmlns:a16="http://schemas.microsoft.com/office/drawing/2014/main" id="{87CE3B0F-462A-4052-9B56-1A8C12CFEE70}"/>
              </a:ext>
            </a:extLst>
          </p:cNvPr>
          <p:cNvCxnSpPr>
            <a:cxnSpLocks/>
          </p:cNvCxnSpPr>
          <p:nvPr/>
        </p:nvCxnSpPr>
        <p:spPr>
          <a:xfrm rot="5400000">
            <a:off x="3985288" y="1881888"/>
            <a:ext cx="258800" cy="1699600"/>
          </a:xfrm>
          <a:prstGeom prst="bentConnector4">
            <a:avLst>
              <a:gd name="adj1" fmla="val -303782"/>
              <a:gd name="adj2" fmla="val 63788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08;p16">
            <a:extLst>
              <a:ext uri="{FF2B5EF4-FFF2-40B4-BE49-F238E27FC236}">
                <a16:creationId xmlns:a16="http://schemas.microsoft.com/office/drawing/2014/main" id="{81097677-D968-437C-9FC5-C8D617D997FA}"/>
              </a:ext>
            </a:extLst>
          </p:cNvPr>
          <p:cNvCxnSpPr>
            <a:cxnSpLocks/>
          </p:cNvCxnSpPr>
          <p:nvPr/>
        </p:nvCxnSpPr>
        <p:spPr>
          <a:xfrm>
            <a:off x="3264888" y="4837712"/>
            <a:ext cx="1699600" cy="27600"/>
          </a:xfrm>
          <a:prstGeom prst="bentConnector4">
            <a:avLst>
              <a:gd name="adj1" fmla="val 36212"/>
              <a:gd name="adj2" fmla="val 2948506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10;p16">
            <a:extLst>
              <a:ext uri="{FF2B5EF4-FFF2-40B4-BE49-F238E27FC236}">
                <a16:creationId xmlns:a16="http://schemas.microsoft.com/office/drawing/2014/main" id="{F9CD9F46-AF42-4B41-B542-CB2347EFF6AC}"/>
              </a:ext>
            </a:extLst>
          </p:cNvPr>
          <p:cNvCxnSpPr>
            <a:cxnSpLocks/>
            <a:endCxn id="19" idx="3"/>
          </p:cNvCxnSpPr>
          <p:nvPr/>
        </p:nvCxnSpPr>
        <p:spPr>
          <a:xfrm rot="16200000">
            <a:off x="8063312" y="4001512"/>
            <a:ext cx="28000" cy="1699600"/>
          </a:xfrm>
          <a:prstGeom prst="bentConnector4">
            <a:avLst>
              <a:gd name="adj1" fmla="val -2807813"/>
              <a:gd name="adj2" fmla="val 63783"/>
            </a:avLst>
          </a:prstGeom>
          <a:noFill/>
          <a:ln w="38100" cap="flat" cmpd="sng">
            <a:solidFill>
              <a:srgbClr val="5C22B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6D3362-2D87-479E-8191-85B2E3A797B9}"/>
              </a:ext>
            </a:extLst>
          </p:cNvPr>
          <p:cNvSpPr txBox="1"/>
          <p:nvPr/>
        </p:nvSpPr>
        <p:spPr>
          <a:xfrm>
            <a:off x="995989" y="2380254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CD1874-1D0E-44ED-B49C-000FC2218A3D}"/>
              </a:ext>
            </a:extLst>
          </p:cNvPr>
          <p:cNvSpPr txBox="1"/>
          <p:nvPr/>
        </p:nvSpPr>
        <p:spPr>
          <a:xfrm>
            <a:off x="995989" y="4371042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E21D04-0C97-46E5-A7AA-4070DDC9EF79}"/>
              </a:ext>
            </a:extLst>
          </p:cNvPr>
          <p:cNvSpPr txBox="1"/>
          <p:nvPr/>
        </p:nvSpPr>
        <p:spPr>
          <a:xfrm>
            <a:off x="9284689" y="2440460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1B046CD-A8FE-4AB9-B452-D00FCEB4778E}"/>
              </a:ext>
            </a:extLst>
          </p:cNvPr>
          <p:cNvSpPr txBox="1"/>
          <p:nvPr/>
        </p:nvSpPr>
        <p:spPr>
          <a:xfrm>
            <a:off x="9384049" y="4385510"/>
            <a:ext cx="180608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64D6E9C-4F27-4E5F-8510-3C20C61942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88" y="1660163"/>
            <a:ext cx="3939523" cy="3939523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4DF2051A-1459-43E8-A36E-C446D8AA8676}"/>
              </a:ext>
            </a:extLst>
          </p:cNvPr>
          <p:cNvGrpSpPr/>
          <p:nvPr/>
        </p:nvGrpSpPr>
        <p:grpSpPr>
          <a:xfrm>
            <a:off x="1471872" y="660365"/>
            <a:ext cx="3465888" cy="656039"/>
            <a:chOff x="963832" y="1906354"/>
            <a:chExt cx="4126328" cy="781050"/>
          </a:xfrm>
        </p:grpSpPr>
        <p:sp>
          <p:nvSpPr>
            <p:cNvPr id="30" name="Rounded Rectangle 23">
              <a:extLst>
                <a:ext uri="{FF2B5EF4-FFF2-40B4-BE49-F238E27FC236}">
                  <a16:creationId xmlns:a16="http://schemas.microsoft.com/office/drawing/2014/main" id="{795B5CD3-5CA9-4C8D-A7CC-37CEED1D6FD3}"/>
                </a:ext>
              </a:extLst>
            </p:cNvPr>
            <p:cNvSpPr/>
            <p:nvPr/>
          </p:nvSpPr>
          <p:spPr>
            <a:xfrm>
              <a:off x="963832" y="1991889"/>
              <a:ext cx="4126328" cy="679673"/>
            </a:xfrm>
            <a:prstGeom prst="roundRect">
              <a:avLst>
                <a:gd name="adj" fmla="val 50000"/>
              </a:avLst>
            </a:prstGeom>
            <a:solidFill>
              <a:srgbClr val="264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Oval 24">
              <a:extLst>
                <a:ext uri="{FF2B5EF4-FFF2-40B4-BE49-F238E27FC236}">
                  <a16:creationId xmlns:a16="http://schemas.microsoft.com/office/drawing/2014/main" id="{B3750EF6-D793-4150-8FDD-142AF7B99996}"/>
                </a:ext>
              </a:extLst>
            </p:cNvPr>
            <p:cNvSpPr/>
            <p:nvPr/>
          </p:nvSpPr>
          <p:spPr>
            <a:xfrm>
              <a:off x="972245" y="1906354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98556B-4262-48EC-81FB-EDB5E7AF06C3}"/>
                </a:ext>
              </a:extLst>
            </p:cNvPr>
            <p:cNvSpPr txBox="1"/>
            <p:nvPr/>
          </p:nvSpPr>
          <p:spPr>
            <a:xfrm>
              <a:off x="1823588" y="2120554"/>
              <a:ext cx="3013058" cy="47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/Add title text/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iS1îḋe">
            <a:extLst>
              <a:ext uri="{FF2B5EF4-FFF2-40B4-BE49-F238E27FC236}">
                <a16:creationId xmlns:a16="http://schemas.microsoft.com/office/drawing/2014/main" id="{3D4F6604-C9B6-429B-84D4-2F0DA473D5B4}"/>
              </a:ext>
            </a:extLst>
          </p:cNvPr>
          <p:cNvSpPr/>
          <p:nvPr/>
        </p:nvSpPr>
        <p:spPr bwMode="auto">
          <a:xfrm>
            <a:off x="1666951" y="863289"/>
            <a:ext cx="336252" cy="232968"/>
          </a:xfrm>
          <a:custGeom>
            <a:avLst/>
            <a:gdLst>
              <a:gd name="connsiteX0" fmla="*/ 151822 w 607427"/>
              <a:gd name="connsiteY0" fmla="*/ 226797 h 420852"/>
              <a:gd name="connsiteX1" fmla="*/ 237172 w 607427"/>
              <a:gd name="connsiteY1" fmla="*/ 226797 h 420852"/>
              <a:gd name="connsiteX2" fmla="*/ 237172 w 607427"/>
              <a:gd name="connsiteY2" fmla="*/ 316353 h 420852"/>
              <a:gd name="connsiteX3" fmla="*/ 248668 w 607427"/>
              <a:gd name="connsiteY3" fmla="*/ 327940 h 420852"/>
              <a:gd name="connsiteX4" fmla="*/ 270900 w 607427"/>
              <a:gd name="connsiteY4" fmla="*/ 327940 h 420852"/>
              <a:gd name="connsiteX5" fmla="*/ 223616 w 607427"/>
              <a:gd name="connsiteY5" fmla="*/ 385441 h 420852"/>
              <a:gd name="connsiteX6" fmla="*/ 194443 w 607427"/>
              <a:gd name="connsiteY6" fmla="*/ 420852 h 420852"/>
              <a:gd name="connsiteX7" fmla="*/ 165378 w 607427"/>
              <a:gd name="connsiteY7" fmla="*/ 385441 h 420852"/>
              <a:gd name="connsiteX8" fmla="*/ 117985 w 607427"/>
              <a:gd name="connsiteY8" fmla="*/ 327940 h 420852"/>
              <a:gd name="connsiteX9" fmla="*/ 140217 w 607427"/>
              <a:gd name="connsiteY9" fmla="*/ 327940 h 420852"/>
              <a:gd name="connsiteX10" fmla="*/ 151822 w 607427"/>
              <a:gd name="connsiteY10" fmla="*/ 316353 h 420852"/>
              <a:gd name="connsiteX11" fmla="*/ 388357 w 607427"/>
              <a:gd name="connsiteY11" fmla="*/ 91100 h 420852"/>
              <a:gd name="connsiteX12" fmla="*/ 464814 w 607427"/>
              <a:gd name="connsiteY12" fmla="*/ 184012 h 420852"/>
              <a:gd name="connsiteX13" fmla="*/ 442582 w 607427"/>
              <a:gd name="connsiteY13" fmla="*/ 184012 h 420852"/>
              <a:gd name="connsiteX14" fmla="*/ 430977 w 607427"/>
              <a:gd name="connsiteY14" fmla="*/ 195599 h 420852"/>
              <a:gd name="connsiteX15" fmla="*/ 430977 w 607427"/>
              <a:gd name="connsiteY15" fmla="*/ 285155 h 420852"/>
              <a:gd name="connsiteX16" fmla="*/ 345627 w 607427"/>
              <a:gd name="connsiteY16" fmla="*/ 285155 h 420852"/>
              <a:gd name="connsiteX17" fmla="*/ 345627 w 607427"/>
              <a:gd name="connsiteY17" fmla="*/ 195599 h 420852"/>
              <a:gd name="connsiteX18" fmla="*/ 334131 w 607427"/>
              <a:gd name="connsiteY18" fmla="*/ 184012 h 420852"/>
              <a:gd name="connsiteX19" fmla="*/ 311899 w 607427"/>
              <a:gd name="connsiteY19" fmla="*/ 184012 h 420852"/>
              <a:gd name="connsiteX20" fmla="*/ 388359 w 607427"/>
              <a:gd name="connsiteY20" fmla="*/ 61296 h 420852"/>
              <a:gd name="connsiteX21" fmla="*/ 379357 w 607427"/>
              <a:gd name="connsiteY21" fmla="*/ 65520 h 420852"/>
              <a:gd name="connsiteX22" fmla="*/ 278499 w 607427"/>
              <a:gd name="connsiteY22" fmla="*/ 188220 h 420852"/>
              <a:gd name="connsiteX23" fmla="*/ 276981 w 607427"/>
              <a:gd name="connsiteY23" fmla="*/ 200457 h 420852"/>
              <a:gd name="connsiteX24" fmla="*/ 287392 w 607427"/>
              <a:gd name="connsiteY24" fmla="*/ 207172 h 420852"/>
              <a:gd name="connsiteX25" fmla="*/ 322530 w 607427"/>
              <a:gd name="connsiteY25" fmla="*/ 207172 h 420852"/>
              <a:gd name="connsiteX26" fmla="*/ 322530 w 607427"/>
              <a:gd name="connsiteY26" fmla="*/ 296625 h 420852"/>
              <a:gd name="connsiteX27" fmla="*/ 334134 w 607427"/>
              <a:gd name="connsiteY27" fmla="*/ 308212 h 420852"/>
              <a:gd name="connsiteX28" fmla="*/ 442583 w 607427"/>
              <a:gd name="connsiteY28" fmla="*/ 308212 h 420852"/>
              <a:gd name="connsiteX29" fmla="*/ 454079 w 607427"/>
              <a:gd name="connsiteY29" fmla="*/ 296625 h 420852"/>
              <a:gd name="connsiteX30" fmla="*/ 454079 w 607427"/>
              <a:gd name="connsiteY30" fmla="*/ 207172 h 420852"/>
              <a:gd name="connsiteX31" fmla="*/ 489217 w 607427"/>
              <a:gd name="connsiteY31" fmla="*/ 207172 h 420852"/>
              <a:gd name="connsiteX32" fmla="*/ 489325 w 607427"/>
              <a:gd name="connsiteY32" fmla="*/ 207172 h 420852"/>
              <a:gd name="connsiteX33" fmla="*/ 500821 w 607427"/>
              <a:gd name="connsiteY33" fmla="*/ 195584 h 420852"/>
              <a:gd name="connsiteX34" fmla="*/ 497784 w 607427"/>
              <a:gd name="connsiteY34" fmla="*/ 187678 h 420852"/>
              <a:gd name="connsiteX35" fmla="*/ 397251 w 607427"/>
              <a:gd name="connsiteY35" fmla="*/ 65520 h 420852"/>
              <a:gd name="connsiteX36" fmla="*/ 388359 w 607427"/>
              <a:gd name="connsiteY36" fmla="*/ 61296 h 420852"/>
              <a:gd name="connsiteX37" fmla="*/ 336628 w 607427"/>
              <a:gd name="connsiteY37" fmla="*/ 0 h 420852"/>
              <a:gd name="connsiteX38" fmla="*/ 444752 w 607427"/>
              <a:gd name="connsiteY38" fmla="*/ 77107 h 420852"/>
              <a:gd name="connsiteX39" fmla="*/ 550925 w 607427"/>
              <a:gd name="connsiteY39" fmla="*/ 190927 h 420852"/>
              <a:gd name="connsiteX40" fmla="*/ 548105 w 607427"/>
              <a:gd name="connsiteY40" fmla="*/ 216052 h 420852"/>
              <a:gd name="connsiteX41" fmla="*/ 607427 w 607427"/>
              <a:gd name="connsiteY41" fmla="*/ 316118 h 420852"/>
              <a:gd name="connsiteX42" fmla="*/ 607427 w 607427"/>
              <a:gd name="connsiteY42" fmla="*/ 316876 h 420852"/>
              <a:gd name="connsiteX43" fmla="*/ 537694 w 607427"/>
              <a:gd name="connsiteY43" fmla="*/ 385428 h 420852"/>
              <a:gd name="connsiteX44" fmla="*/ 253555 w 607427"/>
              <a:gd name="connsiteY44" fmla="*/ 385428 h 420852"/>
              <a:gd name="connsiteX45" fmla="*/ 304310 w 607427"/>
              <a:gd name="connsiteY45" fmla="*/ 323699 h 420852"/>
              <a:gd name="connsiteX46" fmla="*/ 305828 w 607427"/>
              <a:gd name="connsiteY46" fmla="*/ 311353 h 420852"/>
              <a:gd name="connsiteX47" fmla="*/ 295417 w 607427"/>
              <a:gd name="connsiteY47" fmla="*/ 304747 h 420852"/>
              <a:gd name="connsiteX48" fmla="*/ 260279 w 607427"/>
              <a:gd name="connsiteY48" fmla="*/ 304747 h 420852"/>
              <a:gd name="connsiteX49" fmla="*/ 260279 w 607427"/>
              <a:gd name="connsiteY49" fmla="*/ 215294 h 420852"/>
              <a:gd name="connsiteX50" fmla="*/ 248675 w 607427"/>
              <a:gd name="connsiteY50" fmla="*/ 203706 h 420852"/>
              <a:gd name="connsiteX51" fmla="*/ 140226 w 607427"/>
              <a:gd name="connsiteY51" fmla="*/ 203706 h 420852"/>
              <a:gd name="connsiteX52" fmla="*/ 128730 w 607427"/>
              <a:gd name="connsiteY52" fmla="*/ 215294 h 420852"/>
              <a:gd name="connsiteX53" fmla="*/ 128730 w 607427"/>
              <a:gd name="connsiteY53" fmla="*/ 304747 h 420852"/>
              <a:gd name="connsiteX54" fmla="*/ 93592 w 607427"/>
              <a:gd name="connsiteY54" fmla="*/ 304747 h 420852"/>
              <a:gd name="connsiteX55" fmla="*/ 83073 w 607427"/>
              <a:gd name="connsiteY55" fmla="*/ 311353 h 420852"/>
              <a:gd name="connsiteX56" fmla="*/ 84591 w 607427"/>
              <a:gd name="connsiteY56" fmla="*/ 323699 h 420852"/>
              <a:gd name="connsiteX57" fmla="*/ 135454 w 607427"/>
              <a:gd name="connsiteY57" fmla="*/ 385428 h 420852"/>
              <a:gd name="connsiteX58" fmla="*/ 72987 w 607427"/>
              <a:gd name="connsiteY58" fmla="*/ 385428 h 420852"/>
              <a:gd name="connsiteX59" fmla="*/ 9652 w 607427"/>
              <a:gd name="connsiteY59" fmla="*/ 344600 h 420852"/>
              <a:gd name="connsiteX60" fmla="*/ 0 w 607427"/>
              <a:gd name="connsiteY60" fmla="*/ 298791 h 420852"/>
              <a:gd name="connsiteX61" fmla="*/ 75047 w 607427"/>
              <a:gd name="connsiteY61" fmla="*/ 191685 h 420852"/>
              <a:gd name="connsiteX62" fmla="*/ 71035 w 607427"/>
              <a:gd name="connsiteY62" fmla="*/ 162012 h 420852"/>
              <a:gd name="connsiteX63" fmla="*/ 178942 w 607427"/>
              <a:gd name="connsiteY63" fmla="*/ 47975 h 420852"/>
              <a:gd name="connsiteX64" fmla="*/ 236204 w 607427"/>
              <a:gd name="connsiteY64" fmla="*/ 59671 h 420852"/>
              <a:gd name="connsiteX65" fmla="*/ 336628 w 607427"/>
              <a:gd name="connsiteY65" fmla="*/ 0 h 4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427" h="420852">
                <a:moveTo>
                  <a:pt x="151822" y="226797"/>
                </a:moveTo>
                <a:lnTo>
                  <a:pt x="237172" y="226797"/>
                </a:lnTo>
                <a:lnTo>
                  <a:pt x="237172" y="316353"/>
                </a:lnTo>
                <a:cubicBezTo>
                  <a:pt x="237172" y="322742"/>
                  <a:pt x="242269" y="327940"/>
                  <a:pt x="248668" y="327940"/>
                </a:cubicBezTo>
                <a:lnTo>
                  <a:pt x="270900" y="327940"/>
                </a:lnTo>
                <a:lnTo>
                  <a:pt x="223616" y="385441"/>
                </a:lnTo>
                <a:lnTo>
                  <a:pt x="194443" y="420852"/>
                </a:lnTo>
                <a:lnTo>
                  <a:pt x="165378" y="385441"/>
                </a:lnTo>
                <a:lnTo>
                  <a:pt x="117985" y="327940"/>
                </a:lnTo>
                <a:lnTo>
                  <a:pt x="140217" y="327940"/>
                </a:lnTo>
                <a:cubicBezTo>
                  <a:pt x="146616" y="327940"/>
                  <a:pt x="151822" y="322742"/>
                  <a:pt x="151822" y="316353"/>
                </a:cubicBezTo>
                <a:close/>
                <a:moveTo>
                  <a:pt x="388357" y="91100"/>
                </a:moveTo>
                <a:lnTo>
                  <a:pt x="464814" y="184012"/>
                </a:lnTo>
                <a:lnTo>
                  <a:pt x="442582" y="184012"/>
                </a:lnTo>
                <a:cubicBezTo>
                  <a:pt x="436183" y="184012"/>
                  <a:pt x="430977" y="189210"/>
                  <a:pt x="430977" y="195599"/>
                </a:cubicBezTo>
                <a:lnTo>
                  <a:pt x="430977" y="285155"/>
                </a:lnTo>
                <a:lnTo>
                  <a:pt x="345627" y="285155"/>
                </a:lnTo>
                <a:lnTo>
                  <a:pt x="345627" y="195599"/>
                </a:lnTo>
                <a:cubicBezTo>
                  <a:pt x="345627" y="189210"/>
                  <a:pt x="340530" y="184012"/>
                  <a:pt x="334131" y="184012"/>
                </a:cubicBezTo>
                <a:lnTo>
                  <a:pt x="311899" y="184012"/>
                </a:lnTo>
                <a:close/>
                <a:moveTo>
                  <a:pt x="388359" y="61296"/>
                </a:moveTo>
                <a:cubicBezTo>
                  <a:pt x="384888" y="61296"/>
                  <a:pt x="381635" y="62812"/>
                  <a:pt x="379357" y="65520"/>
                </a:cubicBezTo>
                <a:lnTo>
                  <a:pt x="278499" y="188220"/>
                </a:lnTo>
                <a:cubicBezTo>
                  <a:pt x="275571" y="191685"/>
                  <a:pt x="275029" y="196450"/>
                  <a:pt x="276981" y="200457"/>
                </a:cubicBezTo>
                <a:cubicBezTo>
                  <a:pt x="278824" y="204572"/>
                  <a:pt x="282945" y="207172"/>
                  <a:pt x="287392" y="207172"/>
                </a:cubicBezTo>
                <a:lnTo>
                  <a:pt x="322530" y="207172"/>
                </a:lnTo>
                <a:lnTo>
                  <a:pt x="322530" y="296625"/>
                </a:lnTo>
                <a:cubicBezTo>
                  <a:pt x="322530" y="303014"/>
                  <a:pt x="327735" y="308212"/>
                  <a:pt x="334134" y="308212"/>
                </a:cubicBezTo>
                <a:lnTo>
                  <a:pt x="442583" y="308212"/>
                </a:lnTo>
                <a:cubicBezTo>
                  <a:pt x="448982" y="308212"/>
                  <a:pt x="454079" y="303014"/>
                  <a:pt x="454079" y="296625"/>
                </a:cubicBezTo>
                <a:lnTo>
                  <a:pt x="454079" y="207172"/>
                </a:lnTo>
                <a:lnTo>
                  <a:pt x="489217" y="207172"/>
                </a:lnTo>
                <a:lnTo>
                  <a:pt x="489325" y="207172"/>
                </a:lnTo>
                <a:cubicBezTo>
                  <a:pt x="495724" y="207172"/>
                  <a:pt x="500821" y="201973"/>
                  <a:pt x="500821" y="195584"/>
                </a:cubicBezTo>
                <a:cubicBezTo>
                  <a:pt x="500821" y="192552"/>
                  <a:pt x="499628" y="189736"/>
                  <a:pt x="497784" y="187678"/>
                </a:cubicBezTo>
                <a:lnTo>
                  <a:pt x="397251" y="65520"/>
                </a:lnTo>
                <a:cubicBezTo>
                  <a:pt x="395082" y="62812"/>
                  <a:pt x="391829" y="61296"/>
                  <a:pt x="388359" y="61296"/>
                </a:cubicBezTo>
                <a:close/>
                <a:moveTo>
                  <a:pt x="336628" y="0"/>
                </a:moveTo>
                <a:cubicBezTo>
                  <a:pt x="386732" y="0"/>
                  <a:pt x="429353" y="32272"/>
                  <a:pt x="444752" y="77107"/>
                </a:cubicBezTo>
                <a:cubicBezTo>
                  <a:pt x="504074" y="81223"/>
                  <a:pt x="550925" y="130606"/>
                  <a:pt x="550925" y="190927"/>
                </a:cubicBezTo>
                <a:cubicBezTo>
                  <a:pt x="550925" y="199591"/>
                  <a:pt x="549949" y="208038"/>
                  <a:pt x="548105" y="216052"/>
                </a:cubicBezTo>
                <a:cubicBezTo>
                  <a:pt x="583460" y="235545"/>
                  <a:pt x="607427" y="273016"/>
                  <a:pt x="607427" y="316118"/>
                </a:cubicBezTo>
                <a:lnTo>
                  <a:pt x="607427" y="316876"/>
                </a:lnTo>
                <a:cubicBezTo>
                  <a:pt x="607102" y="354888"/>
                  <a:pt x="575760" y="385428"/>
                  <a:pt x="537694" y="385428"/>
                </a:cubicBezTo>
                <a:lnTo>
                  <a:pt x="253555" y="385428"/>
                </a:lnTo>
                <a:lnTo>
                  <a:pt x="304310" y="323699"/>
                </a:lnTo>
                <a:cubicBezTo>
                  <a:pt x="307130" y="320233"/>
                  <a:pt x="307780" y="315468"/>
                  <a:pt x="305828" y="311353"/>
                </a:cubicBezTo>
                <a:cubicBezTo>
                  <a:pt x="303985" y="307346"/>
                  <a:pt x="299864" y="304747"/>
                  <a:pt x="295417" y="304747"/>
                </a:cubicBezTo>
                <a:lnTo>
                  <a:pt x="260279" y="304747"/>
                </a:lnTo>
                <a:lnTo>
                  <a:pt x="260279" y="215294"/>
                </a:lnTo>
                <a:cubicBezTo>
                  <a:pt x="260279" y="208904"/>
                  <a:pt x="255074" y="203706"/>
                  <a:pt x="248675" y="203706"/>
                </a:cubicBezTo>
                <a:lnTo>
                  <a:pt x="140226" y="203706"/>
                </a:lnTo>
                <a:cubicBezTo>
                  <a:pt x="133827" y="203706"/>
                  <a:pt x="128730" y="208904"/>
                  <a:pt x="128730" y="215294"/>
                </a:cubicBezTo>
                <a:lnTo>
                  <a:pt x="128730" y="304747"/>
                </a:lnTo>
                <a:lnTo>
                  <a:pt x="93592" y="304747"/>
                </a:lnTo>
                <a:cubicBezTo>
                  <a:pt x="89037" y="304747"/>
                  <a:pt x="85025" y="307346"/>
                  <a:pt x="83073" y="311353"/>
                </a:cubicBezTo>
                <a:cubicBezTo>
                  <a:pt x="81120" y="315468"/>
                  <a:pt x="81771" y="320233"/>
                  <a:pt x="84591" y="323699"/>
                </a:cubicBezTo>
                <a:lnTo>
                  <a:pt x="135454" y="385428"/>
                </a:lnTo>
                <a:lnTo>
                  <a:pt x="72987" y="385428"/>
                </a:lnTo>
                <a:cubicBezTo>
                  <a:pt x="45657" y="385428"/>
                  <a:pt x="20605" y="369617"/>
                  <a:pt x="9652" y="344600"/>
                </a:cubicBezTo>
                <a:cubicBezTo>
                  <a:pt x="3470" y="330630"/>
                  <a:pt x="0" y="315143"/>
                  <a:pt x="0" y="298791"/>
                </a:cubicBezTo>
                <a:cubicBezTo>
                  <a:pt x="0" y="249624"/>
                  <a:pt x="31234" y="207605"/>
                  <a:pt x="75047" y="191685"/>
                </a:cubicBezTo>
                <a:cubicBezTo>
                  <a:pt x="72444" y="182155"/>
                  <a:pt x="71035" y="172300"/>
                  <a:pt x="71035" y="162012"/>
                </a:cubicBezTo>
                <a:cubicBezTo>
                  <a:pt x="71035" y="101041"/>
                  <a:pt x="117993" y="51224"/>
                  <a:pt x="178942" y="47975"/>
                </a:cubicBezTo>
                <a:cubicBezTo>
                  <a:pt x="199548" y="46784"/>
                  <a:pt x="219068" y="51224"/>
                  <a:pt x="236204" y="59671"/>
                </a:cubicBezTo>
                <a:cubicBezTo>
                  <a:pt x="255616" y="24150"/>
                  <a:pt x="293248" y="0"/>
                  <a:pt x="336628" y="0"/>
                </a:cubicBezTo>
                <a:close/>
              </a:path>
            </a:pathLst>
          </a:custGeom>
          <a:solidFill>
            <a:srgbClr val="264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3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unmjt3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Simple Light">
      <a:dk1>
        <a:srgbClr val="000000"/>
      </a:dk1>
      <a:lt1>
        <a:srgbClr val="FFFFFF"/>
      </a:lt1>
      <a:dk2>
        <a:srgbClr val="929292"/>
      </a:dk2>
      <a:lt2>
        <a:srgbClr val="E0E0E0"/>
      </a:lt2>
      <a:accent1>
        <a:srgbClr val="A0B5C2"/>
      </a:accent1>
      <a:accent2>
        <a:srgbClr val="E56262"/>
      </a:accent2>
      <a:accent3>
        <a:srgbClr val="AC3D3D"/>
      </a:accent3>
      <a:accent4>
        <a:srgbClr val="AC638D"/>
      </a:accent4>
      <a:accent5>
        <a:srgbClr val="815B70"/>
      </a:accent5>
      <a:accent6>
        <a:srgbClr val="455375"/>
      </a:accent6>
      <a:hlink>
        <a:srgbClr val="000000"/>
      </a:hlink>
      <a:folHlink>
        <a:srgbClr val="0097A7"/>
      </a:folHlink>
    </a:clrScheme>
    <a:fontScheme name="4unmjt3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freeppt7.com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1101</Words>
  <Application>Microsoft Office PowerPoint</Application>
  <PresentationFormat>宽屏</PresentationFormat>
  <Paragraphs>155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Fira Sans Extra Condensed Medium</vt:lpstr>
      <vt:lpstr>Roboto Bold</vt:lpstr>
      <vt:lpstr>等线</vt:lpstr>
      <vt:lpstr>微软雅黑</vt:lpstr>
      <vt:lpstr>Arial</vt:lpstr>
      <vt:lpstr>Calibri</vt:lpstr>
      <vt:lpstr>Fira Sans Extra Condensed</vt:lpstr>
      <vt:lpstr>Roboto</vt:lpstr>
      <vt:lpstr>www.jpppt.com</vt:lpstr>
      <vt:lpstr>www.freeppt7.com</vt:lpstr>
      <vt:lpstr>www.freeppt7.com-1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45%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295</cp:revision>
  <dcterms:created xsi:type="dcterms:W3CDTF">2019-03-29T12:25:33Z</dcterms:created>
  <dcterms:modified xsi:type="dcterms:W3CDTF">2021-11-26T12:50:36Z</dcterms:modified>
</cp:coreProperties>
</file>