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12706" r:id="rId4"/>
    <p:sldId id="12708" r:id="rId5"/>
    <p:sldId id="12709" r:id="rId6"/>
    <p:sldId id="12710" r:id="rId7"/>
    <p:sldId id="12711" r:id="rId8"/>
    <p:sldId id="12712" r:id="rId9"/>
    <p:sldId id="12713" r:id="rId10"/>
    <p:sldId id="12724" r:id="rId11"/>
    <p:sldId id="12714" r:id="rId12"/>
    <p:sldId id="12715" r:id="rId13"/>
    <p:sldId id="12716" r:id="rId14"/>
    <p:sldId id="12725" r:id="rId15"/>
    <p:sldId id="12717" r:id="rId16"/>
    <p:sldId id="12718" r:id="rId17"/>
    <p:sldId id="12719" r:id="rId18"/>
    <p:sldId id="12720" r:id="rId19"/>
    <p:sldId id="12726" r:id="rId20"/>
    <p:sldId id="12723" r:id="rId21"/>
    <p:sldId id="12730" r:id="rId22"/>
    <p:sldId id="12721" r:id="rId23"/>
    <p:sldId id="12732" r:id="rId24"/>
    <p:sldId id="12722" r:id="rId25"/>
    <p:sldId id="12731" r:id="rId26"/>
    <p:sldId id="12728" r:id="rId27"/>
    <p:sldId id="1272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D5D"/>
    <a:srgbClr val="64C1FE"/>
    <a:srgbClr val="FABFC1"/>
    <a:srgbClr val="EAF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58A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C2-4BC2-B0A4-D684F40002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C2-4BC2-B0A4-D684F40002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FC2-4BC2-B0A4-D684F40002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2-4BC2-B0A4-D684F40002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828703488"/>
        <c:axId val="828706176"/>
      </c:barChart>
      <c:catAx>
        <c:axId val="8287034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28706176"/>
        <c:crosses val="autoZero"/>
        <c:auto val="1"/>
        <c:lblAlgn val="ctr"/>
        <c:lblOffset val="100"/>
        <c:noMultiLvlLbl val="0"/>
      </c:catAx>
      <c:valAx>
        <c:axId val="828706176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28703488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45BDF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7A-4435-9D76-80C4D7BC08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7A-4435-9D76-80C4D7BC087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7A-4435-9D76-80C4D7BC0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7A-4435-9D76-80C4D7BC0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828751232"/>
        <c:axId val="831981824"/>
      </c:barChart>
      <c:catAx>
        <c:axId val="82875123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831981824"/>
        <c:crosses val="autoZero"/>
        <c:auto val="1"/>
        <c:lblAlgn val="ctr"/>
        <c:lblOffset val="100"/>
        <c:noMultiLvlLbl val="0"/>
      </c:catAx>
      <c:valAx>
        <c:axId val="831981824"/>
        <c:scaling>
          <c:orientation val="maxMin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28751232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5BDF2"/>
              </a:solidFill>
              <a:ln w="24373">
                <a:noFill/>
              </a:ln>
            </c:spPr>
            <c:extLst>
              <c:ext xmlns:c16="http://schemas.microsoft.com/office/drawing/2014/chart" uri="{C3380CC4-5D6E-409C-BE32-E72D297353CC}">
                <c16:uniqueId val="{00000001-1B54-403B-9131-22965AE2EFB1}"/>
              </c:ext>
            </c:extLst>
          </c:dPt>
          <c:dPt>
            <c:idx val="1"/>
            <c:bubble3D val="0"/>
            <c:spPr>
              <a:solidFill>
                <a:srgbClr val="FDCECF">
                  <a:alpha val="48000"/>
                </a:srgbClr>
              </a:solidFill>
              <a:ln w="24373">
                <a:noFill/>
              </a:ln>
            </c:spPr>
            <c:extLst>
              <c:ext xmlns:c16="http://schemas.microsoft.com/office/drawing/2014/chart" uri="{C3380CC4-5D6E-409C-BE32-E72D297353CC}">
                <c16:uniqueId val="{00000003-1B54-403B-9131-22965AE2EFB1}"/>
              </c:ext>
            </c:extLst>
          </c:dPt>
          <c:dPt>
            <c:idx val="2"/>
            <c:bubble3D val="0"/>
            <c:spPr>
              <a:solidFill>
                <a:srgbClr val="F58AA0"/>
              </a:solidFill>
              <a:ln w="24373">
                <a:noFill/>
              </a:ln>
            </c:spPr>
            <c:extLst>
              <c:ext xmlns:c16="http://schemas.microsoft.com/office/drawing/2014/chart" uri="{C3380CC4-5D6E-409C-BE32-E72D297353CC}">
                <c16:uniqueId val="{00000005-1B54-403B-9131-22965AE2EFB1}"/>
              </c:ext>
            </c:extLst>
          </c:dPt>
          <c:dPt>
            <c:idx val="3"/>
            <c:bubble3D val="0"/>
            <c:spPr>
              <a:solidFill>
                <a:srgbClr val="FEE783"/>
              </a:solidFill>
              <a:ln w="24373">
                <a:noFill/>
              </a:ln>
            </c:spPr>
            <c:extLst>
              <c:ext xmlns:c16="http://schemas.microsoft.com/office/drawing/2014/chart" uri="{C3380CC4-5D6E-409C-BE32-E72D297353CC}">
                <c16:uniqueId val="{00000007-1B54-403B-9131-22965AE2EFB1}"/>
              </c:ext>
            </c:extLst>
          </c:dPt>
          <c:dLbls>
            <c:dLbl>
              <c:idx val="0"/>
              <c:layout>
                <c:manualLayout>
                  <c:x val="0.13815790449632931"/>
                  <c:y val="0"/>
                </c:manualLayout>
              </c:layout>
              <c:tx>
                <c:rich>
                  <a:bodyPr/>
                  <a:lstStyle/>
                  <a:p>
                    <a:fld id="{8BAA38E5-CF98-4B7F-B304-405CBA4DEF19}" type="CATEGORYNAME">
                      <a:rPr lang="en-US" altLang="zh-CN"/>
                      <a:pPr/>
                      <a:t>[类别名称]</a:t>
                    </a:fld>
                    <a:r>
                      <a:rPr lang="en-US" altLang="zh-CN" baseline="0" dirty="0"/>
                      <a:t>
</a:t>
                    </a:r>
                    <a:fld id="{C2816A72-3074-45BE-8D26-FD1DF256BA9F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54-403B-9131-22965AE2EFB1}"/>
                </c:ext>
              </c:extLst>
            </c:dLbl>
            <c:dLbl>
              <c:idx val="1"/>
              <c:layout>
                <c:manualLayout>
                  <c:x val="-0.10257177758060822"/>
                  <c:y val="0.1178972597537406"/>
                </c:manualLayout>
              </c:layout>
              <c:tx>
                <c:rich>
                  <a:bodyPr/>
                  <a:lstStyle/>
                  <a:p>
                    <a:fld id="{EE55F588-4C37-4059-A2BC-59BC1E306F82}" type="CATEGORYNAME">
                      <a:rPr lang="en-US" altLang="zh-CN"/>
                      <a:pPr/>
                      <a:t>[类别名称]</a:t>
                    </a:fld>
                    <a:r>
                      <a:rPr lang="en-US" altLang="zh-CN" baseline="0" dirty="0"/>
                      <a:t>
</a:t>
                    </a:r>
                    <a:fld id="{29DF9E41-11F0-426C-A556-FE74F77582E3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54-403B-9131-22965AE2EFB1}"/>
                </c:ext>
              </c:extLst>
            </c:dLbl>
            <c:dLbl>
              <c:idx val="2"/>
              <c:layout>
                <c:manualLayout>
                  <c:x val="-0.11513158708027454"/>
                  <c:y val="0"/>
                </c:manualLayout>
              </c:layout>
              <c:tx>
                <c:rich>
                  <a:bodyPr/>
                  <a:lstStyle/>
                  <a:p>
                    <a:fld id="{FF026E34-D9B0-4203-AAAD-D3B7DAF1101A}" type="CATEGORYNAME">
                      <a:rPr lang="en-US" altLang="zh-CN"/>
                      <a:pPr/>
                      <a:t>[类别名称]</a:t>
                    </a:fld>
                    <a:r>
                      <a:rPr lang="en-US" altLang="zh-CN" baseline="0" dirty="0"/>
                      <a:t>
</a:t>
                    </a:r>
                    <a:fld id="{9845C3EC-1BE1-4DB2-B937-A467C0462090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54-403B-9131-22965AE2EFB1}"/>
                </c:ext>
              </c:extLst>
            </c:dLbl>
            <c:dLbl>
              <c:idx val="3"/>
              <c:layout>
                <c:manualLayout>
                  <c:x val="-8.5825282500938294E-2"/>
                  <c:y val="-0.1071793270488552"/>
                </c:manualLayout>
              </c:layout>
              <c:tx>
                <c:rich>
                  <a:bodyPr/>
                  <a:lstStyle/>
                  <a:p>
                    <a:fld id="{8B06EDCA-A19C-4742-970F-97C049F84CFF}" type="CATEGORYNAME">
                      <a:rPr lang="en-US" altLang="zh-CN"/>
                      <a:pPr/>
                      <a:t>[类别名称]</a:t>
                    </a:fld>
                    <a:r>
                      <a:rPr lang="en-US" altLang="zh-CN" baseline="0" dirty="0"/>
                      <a:t>
</a:t>
                    </a:r>
                    <a:fld id="{A42BFE67-2EE6-4155-B1C3-BBC682020484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54-403B-9131-22965AE2EFB1}"/>
                </c:ext>
              </c:extLst>
            </c:dLbl>
            <c:spPr>
              <a:noFill/>
              <a:ln w="24373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Research</c:v>
                </c:pt>
                <c:pt idx="1">
                  <c:v>Meet</c:v>
                </c:pt>
                <c:pt idx="2">
                  <c:v>Brief</c:v>
                </c:pt>
                <c:pt idx="3">
                  <c:v>Fixes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4-403B-9131-22965AE2E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4373">
          <a:noFill/>
        </a:ln>
      </c:spPr>
    </c:plotArea>
    <c:legend>
      <c:legendPos val="r"/>
      <c:layout>
        <c:manualLayout>
          <c:xMode val="edge"/>
          <c:yMode val="edge"/>
          <c:x val="0.28451882845188287"/>
          <c:y val="0.92537313432835822"/>
          <c:w val="0.42677824267782427"/>
          <c:h val="7.8358208955223885E-2"/>
        </c:manualLayout>
      </c:layout>
      <c:overlay val="0"/>
      <c:spPr>
        <a:noFill/>
        <a:ln w="24373">
          <a:noFill/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4C1F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2-4645-9559-255CED6CC2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C2-4645-9559-255CED6CC2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C2-4645-9559-255CED6CC2B8}"/>
              </c:ext>
            </c:extLst>
          </c:dPt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DC2-4645-9559-255CED6CC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912123776"/>
        <c:axId val="912125312"/>
      </c:barChart>
      <c:catAx>
        <c:axId val="91212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2125312"/>
        <c:crosses val="autoZero"/>
        <c:auto val="1"/>
        <c:lblAlgn val="ctr"/>
        <c:lblOffset val="100"/>
        <c:noMultiLvlLbl val="0"/>
      </c:catAx>
      <c:valAx>
        <c:axId val="9121253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121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E470AE61-8C1D-4C11-B90A-0104B47A5C26}" type="datetimeFigureOut">
              <a:rPr lang="zh-CN" altLang="en-US" smtClean="0"/>
              <a:pPr/>
              <a:t>2021/11/30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C50A15-D9D8-4793-BC72-FFB8733B86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14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9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4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2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7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88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1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07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6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67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0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376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0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11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5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222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52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1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4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2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00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5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7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7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0A15-D9D8-4793-BC72-FFB8733B86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14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2DDA9-9874-4473-910A-4BA41B2C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D78059-FC53-42DD-96C6-46856E84E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42707-F889-48F1-9114-E700D44D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7FE46-2076-4C48-B801-AB5F600C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2B05A0-B165-4BC7-8AA7-74F0847C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8510"/>
      </p:ext>
    </p:extLst>
  </p:cSld>
  <p:clrMapOvr>
    <a:masterClrMapping/>
  </p:clrMapOvr>
  <p:transition spd="med"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985A-DE43-45E1-AFE0-EEE56AA0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66612C-063E-49AF-B750-56B11C7F1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D24767-CF6A-4877-B49A-FB2F4B199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B10CDC-4165-47F3-A77C-E5DF5F6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FADF0B-AC08-4306-B8CA-2FDB67F5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201CA4-7FC9-4162-92B4-706330FA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3591"/>
      </p:ext>
    </p:extLst>
  </p:cSld>
  <p:clrMapOvr>
    <a:masterClrMapping/>
  </p:clrMapOvr>
  <p:transition spd="med"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C0C73-C1CC-48D2-A5E4-58F501CB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BB2390-0DFF-4170-BB07-3300A860D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94414B-5714-475F-8765-CE9DD893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A7DAB-6AAA-49F8-BBE6-E4C2309F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57EDB9-7D9F-4B50-860E-69E22F69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365459"/>
      </p:ext>
    </p:extLst>
  </p:cSld>
  <p:clrMapOvr>
    <a:masterClrMapping/>
  </p:clrMapOvr>
  <p:transition spd="med"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030E5C-A876-41FB-B22E-20BD93986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94B8C-4513-4EB5-BE50-5F13153F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DE956-2EAE-43D5-B26A-6FA71566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B97C7-D419-4554-BAEB-9412E733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0D26E8-1754-4B04-A349-C798D89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202051"/>
      </p:ext>
    </p:extLst>
  </p:cSld>
  <p:clrMapOvr>
    <a:masterClrMapping/>
  </p:clrMapOvr>
  <p:transition spd="med"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9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0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EC81E-0911-4EBD-89DC-ADA65E6E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732A45-66FC-4BB6-9C19-AE36A1F8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BD4445-92C6-46CB-90B0-DFE90050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0C8BA-E240-4651-B0E2-F1344BC7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F3A048-1EAD-49F8-91E8-3BF5B3CF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06958"/>
      </p:ext>
    </p:extLst>
  </p:cSld>
  <p:clrMapOvr>
    <a:masterClrMapping/>
  </p:clrMapOvr>
  <p:transition spd="med"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4E0B1-96E8-4B25-9154-243974F8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65593B-1318-4C08-83B5-962C746D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610E63-639C-43CF-9B06-11AA768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E167B-3571-45B2-8535-A378BC04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98730-2B3D-464F-867F-6D1F203B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746169"/>
      </p:ext>
    </p:extLst>
  </p:cSld>
  <p:clrMapOvr>
    <a:masterClrMapping/>
  </p:clrMapOvr>
  <p:transition spd="med"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D3A4D-2296-4AC4-B2CE-D41AF5DA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C3B0CD-153C-4453-8A25-4564101F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69D34C-59DC-435C-958D-E8E408CA2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9505A1-6C11-42CC-BD26-95C6C0E0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5272DC-B823-4658-A853-742F70E1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D57992-2A96-418F-9577-950E002C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44614"/>
      </p:ext>
    </p:extLst>
  </p:cSld>
  <p:clrMapOvr>
    <a:masterClrMapping/>
  </p:clrMapOvr>
  <p:transition spd="med"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056A4-ED26-47B0-82EB-78B5D85B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184DD-27CC-456A-99E7-E2E4A2923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4F30F-83B2-4348-821B-07D349E9E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1A547F-AEBF-4B5A-A02C-F589466BB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08DFEA-CA72-4648-BFA1-17C17415B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149BC9-12C6-4CEE-8A15-F8844C14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D7CC8F-223A-4227-B84F-BC117B06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BCF272-77E3-48C1-B9AA-5CF765D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63521"/>
      </p:ext>
    </p:extLst>
  </p:cSld>
  <p:clrMapOvr>
    <a:masterClrMapping/>
  </p:clrMapOvr>
  <p:transition spd="med"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056A4-ED26-47B0-82EB-78B5D85B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184DD-27CC-456A-99E7-E2E4A2923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4F30F-83B2-4348-821B-07D349E9E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1A547F-AEBF-4B5A-A02C-F589466BB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08DFEA-CA72-4648-BFA1-17C17415B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149BC9-12C6-4CEE-8A15-F8844C14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D7CC8F-223A-4227-B84F-BC117B06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BCF272-77E3-48C1-B9AA-5CF765D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1991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8322179"/>
      </p:ext>
    </p:extLst>
  </p:cSld>
  <p:clrMapOvr>
    <a:masterClrMapping/>
  </p:clrMapOvr>
  <p:transition spd="med"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56BB59-641E-4FD3-878D-06CA47A2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4EA19F-1D31-419A-BB24-D57DBE4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3FC953-7CB4-4E56-8663-8825AB5A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F4D179-85B5-43ED-9DE4-5DFA5582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24510"/>
      </p:ext>
    </p:extLst>
  </p:cSld>
  <p:clrMapOvr>
    <a:masterClrMapping/>
  </p:clrMapOvr>
  <p:transition spd="med"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AD0191-E550-4E96-B8B1-E3A41451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432BE0-DC65-4701-89D5-FEE34FF5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DA31B-8F86-451E-AF68-5F8524B6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0445"/>
      </p:ext>
    </p:extLst>
  </p:cSld>
  <p:clrMapOvr>
    <a:masterClrMapping/>
  </p:clrMapOvr>
  <p:transition spd="med"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A7047-B9A9-4F6D-86B6-0250D95D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25420-6450-47C8-93B9-5FD728AAE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E5F08C-4E7D-4EB5-B201-00D92327E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2E60E-96C9-4903-AA10-BF9C2D84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5FCC-66B7-40FF-AAB5-D06104B69A9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8FCF2-6D9C-4CEC-A883-D02A438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E75A4-5C40-4B44-8FB5-FDE9486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9EF-FA5C-45FF-B0D0-624D37DC74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65594"/>
      </p:ext>
    </p:extLst>
  </p:cSld>
  <p:clrMapOvr>
    <a:masterClrMapping/>
  </p:clrMapOvr>
  <p:transition spd="med"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FEB769-2502-4B40-B596-F2DBC4BB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4DE4FB-B95C-4C5C-9973-E382CC71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395E0C-AB02-4C22-B940-DD1F51623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6195FCC-66B7-40FF-AAB5-D06104B69A99}" type="datetimeFigureOut">
              <a:rPr lang="zh-CN" altLang="en-US" smtClean="0"/>
              <a:pPr/>
              <a:t>2021/11/30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E1C25-4355-4687-928C-5AC8F428A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1956BF-6269-4018-A538-4D418C89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166E9EF-FA5C-45FF-B0D0-624D37DC74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28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6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chart" Target="../charts/chart3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8599B0-ACB4-4FF2-AE43-2FDC5081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D3436E-F821-4C49-84EA-C4AC7669A718}"/>
              </a:ext>
            </a:extLst>
          </p:cNvPr>
          <p:cNvSpPr txBox="1"/>
          <p:nvPr/>
        </p:nvSpPr>
        <p:spPr>
          <a:xfrm>
            <a:off x="2403189" y="3106107"/>
            <a:ext cx="8361527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0070C0"/>
                </a:solidFill>
                <a:cs typeface="+mn-ea"/>
                <a:sym typeface="+mn-lt"/>
              </a:rPr>
              <a:t>FREE PPT TEMPLATES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2DEAB4-8EDC-42F0-837F-C910E7AB20D4}"/>
              </a:ext>
            </a:extLst>
          </p:cNvPr>
          <p:cNvSpPr/>
          <p:nvPr/>
        </p:nvSpPr>
        <p:spPr>
          <a:xfrm>
            <a:off x="2473057" y="4157196"/>
            <a:ext cx="568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dirty="0">
                <a:solidFill>
                  <a:srgbClr val="40404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7B2395-A164-4B70-9B3C-6C07D1AD3335}"/>
              </a:ext>
            </a:extLst>
          </p:cNvPr>
          <p:cNvSpPr txBox="1"/>
          <p:nvPr/>
        </p:nvSpPr>
        <p:spPr>
          <a:xfrm>
            <a:off x="2403189" y="1579247"/>
            <a:ext cx="3473003" cy="400110"/>
          </a:xfrm>
          <a:prstGeom prst="rect">
            <a:avLst/>
          </a:prstGeom>
          <a:solidFill>
            <a:srgbClr val="FBF060"/>
          </a:solidFill>
          <a:ln w="38100">
            <a:solidFill>
              <a:schemeClr val="accent2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</a:t>
            </a:r>
            <a:r>
              <a:rPr lang="en-US" altLang="zh-CN" sz="2000" noProof="0" dirty="0">
                <a:solidFill>
                  <a:srgbClr val="000000"/>
                </a:solidFill>
                <a:cs typeface="+mn-ea"/>
                <a:sym typeface="+mn-lt"/>
              </a:rPr>
              <a:t>your text here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44189C4-3120-487D-9711-CB4112703331}"/>
              </a:ext>
            </a:extLst>
          </p:cNvPr>
          <p:cNvSpPr/>
          <p:nvPr/>
        </p:nvSpPr>
        <p:spPr>
          <a:xfrm>
            <a:off x="9580732" y="157924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A36AE95-304D-4F62-8EAA-C0380215E870}"/>
              </a:ext>
            </a:extLst>
          </p:cNvPr>
          <p:cNvSpPr/>
          <p:nvPr/>
        </p:nvSpPr>
        <p:spPr>
          <a:xfrm>
            <a:off x="9664552" y="166059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6E4DFD7-F227-4061-8B5E-29D2EEEAB233}"/>
              </a:ext>
            </a:extLst>
          </p:cNvPr>
          <p:cNvSpPr/>
          <p:nvPr/>
        </p:nvSpPr>
        <p:spPr>
          <a:xfrm>
            <a:off x="9737863" y="17419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9571EFD-E8A0-499D-8BF7-4539F6DD1DB4}"/>
              </a:ext>
            </a:extLst>
          </p:cNvPr>
          <p:cNvSpPr/>
          <p:nvPr/>
        </p:nvSpPr>
        <p:spPr>
          <a:xfrm>
            <a:off x="9821683" y="18233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CD2B51A-FFA4-4D05-AEE2-033C39426195}"/>
              </a:ext>
            </a:extLst>
          </p:cNvPr>
          <p:cNvSpPr/>
          <p:nvPr/>
        </p:nvSpPr>
        <p:spPr>
          <a:xfrm>
            <a:off x="9580732" y="17419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281EEA94-BFD4-4658-A69E-F60438AAE169}"/>
              </a:ext>
            </a:extLst>
          </p:cNvPr>
          <p:cNvSpPr/>
          <p:nvPr/>
        </p:nvSpPr>
        <p:spPr>
          <a:xfrm>
            <a:off x="9664552" y="18233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CAE534E-9D48-4D94-9DC6-744F64A49D99}"/>
              </a:ext>
            </a:extLst>
          </p:cNvPr>
          <p:cNvSpPr/>
          <p:nvPr/>
        </p:nvSpPr>
        <p:spPr>
          <a:xfrm>
            <a:off x="9737863" y="190465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E7A64F2-EF0C-4F92-8FB2-DB9F7E88A620}"/>
              </a:ext>
            </a:extLst>
          </p:cNvPr>
          <p:cNvSpPr/>
          <p:nvPr/>
        </p:nvSpPr>
        <p:spPr>
          <a:xfrm>
            <a:off x="9821683" y="19860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B430586-4E56-480C-B0C9-810205D04B41}"/>
              </a:ext>
            </a:extLst>
          </p:cNvPr>
          <p:cNvSpPr/>
          <p:nvPr/>
        </p:nvSpPr>
        <p:spPr>
          <a:xfrm>
            <a:off x="9507421" y="18510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04BF256-C25B-4E92-98B5-61DB3E7BAC45}"/>
              </a:ext>
            </a:extLst>
          </p:cNvPr>
          <p:cNvSpPr/>
          <p:nvPr/>
        </p:nvSpPr>
        <p:spPr>
          <a:xfrm>
            <a:off x="9591241" y="193235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D460213-701B-4319-A721-1BAF56C96A57}"/>
              </a:ext>
            </a:extLst>
          </p:cNvPr>
          <p:cNvSpPr/>
          <p:nvPr/>
        </p:nvSpPr>
        <p:spPr>
          <a:xfrm>
            <a:off x="9664552" y="201370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B148F8C-BD1F-4A07-A376-AED8448DDFBB}"/>
              </a:ext>
            </a:extLst>
          </p:cNvPr>
          <p:cNvSpPr/>
          <p:nvPr/>
        </p:nvSpPr>
        <p:spPr>
          <a:xfrm>
            <a:off x="9748372" y="209505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B8E953D-B15C-422F-8394-2B9CFB0037BF}"/>
              </a:ext>
            </a:extLst>
          </p:cNvPr>
          <p:cNvSpPr/>
          <p:nvPr/>
        </p:nvSpPr>
        <p:spPr>
          <a:xfrm>
            <a:off x="9363734" y="186945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50C1E74-06A1-46EC-8318-5075D858EC99}"/>
              </a:ext>
            </a:extLst>
          </p:cNvPr>
          <p:cNvSpPr/>
          <p:nvPr/>
        </p:nvSpPr>
        <p:spPr>
          <a:xfrm>
            <a:off x="9447554" y="195080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E8205F0-7455-49A6-B707-1DBAA50F9143}"/>
              </a:ext>
            </a:extLst>
          </p:cNvPr>
          <p:cNvSpPr/>
          <p:nvPr/>
        </p:nvSpPr>
        <p:spPr>
          <a:xfrm>
            <a:off x="9520865" y="203216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4D3DCB5-67CA-4415-BB3A-FDB1FB4713FE}"/>
              </a:ext>
            </a:extLst>
          </p:cNvPr>
          <p:cNvSpPr/>
          <p:nvPr/>
        </p:nvSpPr>
        <p:spPr>
          <a:xfrm>
            <a:off x="9604685" y="211351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5EFAEFD-A17F-4243-8E78-1808B295269A}"/>
              </a:ext>
            </a:extLst>
          </p:cNvPr>
          <p:cNvSpPr/>
          <p:nvPr/>
        </p:nvSpPr>
        <p:spPr>
          <a:xfrm>
            <a:off x="9363734" y="202674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56443730-F4A6-4979-B74C-4EA292251B74}"/>
              </a:ext>
            </a:extLst>
          </p:cNvPr>
          <p:cNvSpPr/>
          <p:nvPr/>
        </p:nvSpPr>
        <p:spPr>
          <a:xfrm>
            <a:off x="9447554" y="210809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9597522-1169-46EC-A837-0BBA8F1DAE3A}"/>
              </a:ext>
            </a:extLst>
          </p:cNvPr>
          <p:cNvSpPr/>
          <p:nvPr/>
        </p:nvSpPr>
        <p:spPr>
          <a:xfrm>
            <a:off x="9520865" y="218944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801249C-E766-4043-AC16-34B9BB1848F1}"/>
              </a:ext>
            </a:extLst>
          </p:cNvPr>
          <p:cNvSpPr/>
          <p:nvPr/>
        </p:nvSpPr>
        <p:spPr>
          <a:xfrm>
            <a:off x="9604685" y="227079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6D543868-2144-4CA5-8E8F-440E209C953D}"/>
              </a:ext>
            </a:extLst>
          </p:cNvPr>
          <p:cNvSpPr/>
          <p:nvPr/>
        </p:nvSpPr>
        <p:spPr>
          <a:xfrm>
            <a:off x="9281213" y="21135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30B4167E-9571-4BC0-942A-7D680D7034EA}"/>
              </a:ext>
            </a:extLst>
          </p:cNvPr>
          <p:cNvSpPr/>
          <p:nvPr/>
        </p:nvSpPr>
        <p:spPr>
          <a:xfrm>
            <a:off x="9365033" y="21949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856D8C67-F72C-4D9A-A006-C2F5C7AE9632}"/>
              </a:ext>
            </a:extLst>
          </p:cNvPr>
          <p:cNvSpPr/>
          <p:nvPr/>
        </p:nvSpPr>
        <p:spPr>
          <a:xfrm>
            <a:off x="9438344" y="227625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B9FCE30-6481-4C0A-AD3E-5E8F48205369}"/>
              </a:ext>
            </a:extLst>
          </p:cNvPr>
          <p:cNvSpPr/>
          <p:nvPr/>
        </p:nvSpPr>
        <p:spPr>
          <a:xfrm>
            <a:off x="9522164" y="23576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19DE343-2F69-4068-B08C-40E4E7B79753}"/>
              </a:ext>
            </a:extLst>
          </p:cNvPr>
          <p:cNvSpPr/>
          <p:nvPr/>
        </p:nvSpPr>
        <p:spPr>
          <a:xfrm>
            <a:off x="9916012" y="205438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5E1AF05C-C5CE-4C8F-ACB7-D2B5F92066C7}"/>
              </a:ext>
            </a:extLst>
          </p:cNvPr>
          <p:cNvSpPr/>
          <p:nvPr/>
        </p:nvSpPr>
        <p:spPr>
          <a:xfrm>
            <a:off x="9999832" y="213573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D5D45A22-F544-43A9-B996-5BF302B5FEDB}"/>
              </a:ext>
            </a:extLst>
          </p:cNvPr>
          <p:cNvSpPr/>
          <p:nvPr/>
        </p:nvSpPr>
        <p:spPr>
          <a:xfrm>
            <a:off x="10073143" y="221708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2F190548-2276-4E77-AF4A-50FEDD696FDF}"/>
              </a:ext>
            </a:extLst>
          </p:cNvPr>
          <p:cNvSpPr/>
          <p:nvPr/>
        </p:nvSpPr>
        <p:spPr>
          <a:xfrm>
            <a:off x="10156963" y="229843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EDEB8572-5A49-480B-8216-7CA882279BFF}"/>
              </a:ext>
            </a:extLst>
          </p:cNvPr>
          <p:cNvSpPr/>
          <p:nvPr/>
        </p:nvSpPr>
        <p:spPr>
          <a:xfrm>
            <a:off x="9830138" y="216899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35D30BB9-0002-4833-96DF-5ACE25FF9AFC}"/>
              </a:ext>
            </a:extLst>
          </p:cNvPr>
          <p:cNvSpPr/>
          <p:nvPr/>
        </p:nvSpPr>
        <p:spPr>
          <a:xfrm>
            <a:off x="9913958" y="225034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C93D01FB-E14E-4B57-9B22-8D3AF5CE4C51}"/>
              </a:ext>
            </a:extLst>
          </p:cNvPr>
          <p:cNvSpPr/>
          <p:nvPr/>
        </p:nvSpPr>
        <p:spPr>
          <a:xfrm>
            <a:off x="9987269" y="233169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0E470797-9338-4917-A94D-D279DF7CCB78}"/>
              </a:ext>
            </a:extLst>
          </p:cNvPr>
          <p:cNvSpPr/>
          <p:nvPr/>
        </p:nvSpPr>
        <p:spPr>
          <a:xfrm>
            <a:off x="10071089" y="24130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BBA07183-83C6-49B4-9268-B2F7CC5BE302}"/>
              </a:ext>
            </a:extLst>
          </p:cNvPr>
          <p:cNvSpPr/>
          <p:nvPr/>
        </p:nvSpPr>
        <p:spPr>
          <a:xfrm>
            <a:off x="9737863" y="223737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6685B40-26D0-420F-B7CF-ED70091FAD07}"/>
              </a:ext>
            </a:extLst>
          </p:cNvPr>
          <p:cNvSpPr/>
          <p:nvPr/>
        </p:nvSpPr>
        <p:spPr>
          <a:xfrm>
            <a:off x="9821683" y="231872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39FB1455-95AE-4416-8615-5BFC73CD0F1B}"/>
              </a:ext>
            </a:extLst>
          </p:cNvPr>
          <p:cNvSpPr/>
          <p:nvPr/>
        </p:nvSpPr>
        <p:spPr>
          <a:xfrm>
            <a:off x="9894994" y="240007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B9B69173-5287-401E-951A-6BAE1BCFA1CE}"/>
              </a:ext>
            </a:extLst>
          </p:cNvPr>
          <p:cNvSpPr/>
          <p:nvPr/>
        </p:nvSpPr>
        <p:spPr>
          <a:xfrm>
            <a:off x="9978814" y="248142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6BFCC15-2E0D-4A9E-A338-581B0A4BE7FD}"/>
              </a:ext>
            </a:extLst>
          </p:cNvPr>
          <p:cNvSpPr/>
          <p:nvPr/>
        </p:nvSpPr>
        <p:spPr>
          <a:xfrm>
            <a:off x="9681349" y="237618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3B5755C7-87D1-4C06-9C24-733FDAB0A4F0}"/>
              </a:ext>
            </a:extLst>
          </p:cNvPr>
          <p:cNvSpPr/>
          <p:nvPr/>
        </p:nvSpPr>
        <p:spPr>
          <a:xfrm>
            <a:off x="9765169" y="245754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AFA9FB65-1714-4E5F-8EB9-6EC55B99B61E}"/>
              </a:ext>
            </a:extLst>
          </p:cNvPr>
          <p:cNvSpPr/>
          <p:nvPr/>
        </p:nvSpPr>
        <p:spPr>
          <a:xfrm>
            <a:off x="9838480" y="253889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B145EE5E-02A6-43A8-8DAA-4102E130707F}"/>
              </a:ext>
            </a:extLst>
          </p:cNvPr>
          <p:cNvSpPr/>
          <p:nvPr/>
        </p:nvSpPr>
        <p:spPr>
          <a:xfrm>
            <a:off x="9922300" y="262024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576D66B3-E28F-40D1-98C9-FF60B875AA35}"/>
              </a:ext>
            </a:extLst>
          </p:cNvPr>
          <p:cNvSpPr/>
          <p:nvPr/>
        </p:nvSpPr>
        <p:spPr>
          <a:xfrm>
            <a:off x="9600131" y="244631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D7AD7A2D-F336-4F37-BD15-F975A9A246FA}"/>
              </a:ext>
            </a:extLst>
          </p:cNvPr>
          <p:cNvSpPr/>
          <p:nvPr/>
        </p:nvSpPr>
        <p:spPr>
          <a:xfrm>
            <a:off x="9683951" y="252766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7E04DF2D-EBEF-41D2-8313-C811F23D8AE0}"/>
              </a:ext>
            </a:extLst>
          </p:cNvPr>
          <p:cNvSpPr/>
          <p:nvPr/>
        </p:nvSpPr>
        <p:spPr>
          <a:xfrm>
            <a:off x="9757262" y="260901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72B77548-A204-4879-B720-4C3ABBC5F0E4}"/>
              </a:ext>
            </a:extLst>
          </p:cNvPr>
          <p:cNvSpPr/>
          <p:nvPr/>
        </p:nvSpPr>
        <p:spPr>
          <a:xfrm>
            <a:off x="9841082" y="269036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TextBox 3">
            <a:hlinkClick r:id="rId4"/>
            <a:extLst>
              <a:ext uri="{FF2B5EF4-FFF2-40B4-BE49-F238E27FC236}">
                <a16:creationId xmlns:a16="http://schemas.microsoft.com/office/drawing/2014/main" id="{E8E763EB-C863-4CFC-A608-7DBD43D9BAF0}"/>
              </a:ext>
            </a:extLst>
          </p:cNvPr>
          <p:cNvSpPr txBox="1"/>
          <p:nvPr/>
        </p:nvSpPr>
        <p:spPr>
          <a:xfrm>
            <a:off x="2473057" y="64112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45877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3B3C40B-580B-471F-9A3F-DFD28EE0DDBE}"/>
              </a:ext>
            </a:extLst>
          </p:cNvPr>
          <p:cNvGrpSpPr/>
          <p:nvPr/>
        </p:nvGrpSpPr>
        <p:grpSpPr>
          <a:xfrm>
            <a:off x="1436332" y="2292567"/>
            <a:ext cx="3300134" cy="4169194"/>
            <a:chOff x="956355" y="1171576"/>
            <a:chExt cx="4501100" cy="5686424"/>
          </a:xfrm>
        </p:grpSpPr>
        <p:sp>
          <p:nvSpPr>
            <p:cNvPr id="40" name="ïšḻïďè">
              <a:extLst>
                <a:ext uri="{FF2B5EF4-FFF2-40B4-BE49-F238E27FC236}">
                  <a16:creationId xmlns:a16="http://schemas.microsoft.com/office/drawing/2014/main" id="{C774461F-0278-40C8-98DE-2154A8B8D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519" y="4067462"/>
              <a:ext cx="1817891" cy="2790538"/>
            </a:xfrm>
            <a:custGeom>
              <a:avLst/>
              <a:gdLst>
                <a:gd name="T0" fmla="*/ 258 w 725"/>
                <a:gd name="T1" fmla="*/ 1251 h 1251"/>
                <a:gd name="T2" fmla="*/ 285 w 725"/>
                <a:gd name="T3" fmla="*/ 700 h 1251"/>
                <a:gd name="T4" fmla="*/ 0 w 725"/>
                <a:gd name="T5" fmla="*/ 315 h 1251"/>
                <a:gd name="T6" fmla="*/ 46 w 725"/>
                <a:gd name="T7" fmla="*/ 273 h 1251"/>
                <a:gd name="T8" fmla="*/ 314 w 725"/>
                <a:gd name="T9" fmla="*/ 578 h 1251"/>
                <a:gd name="T10" fmla="*/ 344 w 725"/>
                <a:gd name="T11" fmla="*/ 0 h 1251"/>
                <a:gd name="T12" fmla="*/ 412 w 725"/>
                <a:gd name="T13" fmla="*/ 0 h 1251"/>
                <a:gd name="T14" fmla="*/ 440 w 725"/>
                <a:gd name="T15" fmla="*/ 377 h 1251"/>
                <a:gd name="T16" fmla="*/ 675 w 725"/>
                <a:gd name="T17" fmla="*/ 126 h 1251"/>
                <a:gd name="T18" fmla="*/ 725 w 725"/>
                <a:gd name="T19" fmla="*/ 193 h 1251"/>
                <a:gd name="T20" fmla="*/ 478 w 725"/>
                <a:gd name="T21" fmla="*/ 490 h 1251"/>
                <a:gd name="T22" fmla="*/ 461 w 725"/>
                <a:gd name="T23" fmla="*/ 788 h 1251"/>
                <a:gd name="T24" fmla="*/ 507 w 725"/>
                <a:gd name="T25" fmla="*/ 1245 h 1251"/>
                <a:gd name="T26" fmla="*/ 258 w 725"/>
                <a:gd name="T27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5" h="1251">
                  <a:moveTo>
                    <a:pt x="258" y="1251"/>
                  </a:moveTo>
                  <a:cubicBezTo>
                    <a:pt x="258" y="1251"/>
                    <a:pt x="323" y="826"/>
                    <a:pt x="285" y="70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314" y="578"/>
                    <a:pt x="314" y="578"/>
                    <a:pt x="314" y="578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40" y="377"/>
                    <a:pt x="440" y="377"/>
                    <a:pt x="440" y="377"/>
                  </a:cubicBezTo>
                  <a:cubicBezTo>
                    <a:pt x="675" y="126"/>
                    <a:pt x="675" y="126"/>
                    <a:pt x="675" y="126"/>
                  </a:cubicBezTo>
                  <a:cubicBezTo>
                    <a:pt x="725" y="193"/>
                    <a:pt x="725" y="193"/>
                    <a:pt x="725" y="193"/>
                  </a:cubicBezTo>
                  <a:cubicBezTo>
                    <a:pt x="478" y="490"/>
                    <a:pt x="478" y="490"/>
                    <a:pt x="478" y="490"/>
                  </a:cubicBezTo>
                  <a:cubicBezTo>
                    <a:pt x="478" y="490"/>
                    <a:pt x="436" y="490"/>
                    <a:pt x="461" y="788"/>
                  </a:cubicBezTo>
                  <a:cubicBezTo>
                    <a:pt x="486" y="1085"/>
                    <a:pt x="507" y="1245"/>
                    <a:pt x="507" y="1245"/>
                  </a:cubicBezTo>
                  <a:cubicBezTo>
                    <a:pt x="258" y="1251"/>
                    <a:pt x="258" y="1251"/>
                    <a:pt x="258" y="1251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ïsľíḋê">
              <a:extLst>
                <a:ext uri="{FF2B5EF4-FFF2-40B4-BE49-F238E27FC236}">
                  <a16:creationId xmlns:a16="http://schemas.microsoft.com/office/drawing/2014/main" id="{9658F5B9-A180-4E6C-A07D-180B07A8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721" y="1171576"/>
              <a:ext cx="3082086" cy="30820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ïSḻíďé">
              <a:extLst>
                <a:ext uri="{FF2B5EF4-FFF2-40B4-BE49-F238E27FC236}">
                  <a16:creationId xmlns:a16="http://schemas.microsoft.com/office/drawing/2014/main" id="{A0DD202F-B1A6-4FE4-8324-C656EF0CE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369" y="1411675"/>
              <a:ext cx="2601888" cy="2604338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íṩḷíďé">
              <a:extLst>
                <a:ext uri="{FF2B5EF4-FFF2-40B4-BE49-F238E27FC236}">
                  <a16:creationId xmlns:a16="http://schemas.microsoft.com/office/drawing/2014/main" id="{B0EA32BB-DD6A-4B7E-9844-5B55D3896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410" y="3435365"/>
              <a:ext cx="1394045" cy="1396494"/>
            </a:xfrm>
            <a:prstGeom prst="ellipse">
              <a:avLst/>
            </a:prstGeom>
            <a:solidFill>
              <a:srgbClr val="FA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ś1ïḍé">
              <a:extLst>
                <a:ext uri="{FF2B5EF4-FFF2-40B4-BE49-F238E27FC236}">
                  <a16:creationId xmlns:a16="http://schemas.microsoft.com/office/drawing/2014/main" id="{9BE9DCC7-0F51-4033-8529-615B9D1B3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55" y="3399624"/>
              <a:ext cx="1994168" cy="198988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šľîḍe">
              <a:extLst>
                <a:ext uri="{FF2B5EF4-FFF2-40B4-BE49-F238E27FC236}">
                  <a16:creationId xmlns:a16="http://schemas.microsoft.com/office/drawing/2014/main" id="{2165970C-6D31-4701-BA18-58442BCC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6" y="3581496"/>
              <a:ext cx="1630425" cy="1628286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ṩlîdè">
              <a:extLst>
                <a:ext uri="{FF2B5EF4-FFF2-40B4-BE49-F238E27FC236}">
                  <a16:creationId xmlns:a16="http://schemas.microsoft.com/office/drawing/2014/main" id="{5804336C-D337-43C7-BFE3-B5D29F87EA59}"/>
                </a:ext>
              </a:extLst>
            </p:cNvPr>
            <p:cNvSpPr/>
            <p:nvPr/>
          </p:nvSpPr>
          <p:spPr>
            <a:xfrm>
              <a:off x="1100959" y="3995264"/>
              <a:ext cx="1667692" cy="76174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S1</a:t>
              </a:r>
              <a:b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ís1îḍè">
              <a:extLst>
                <a:ext uri="{FF2B5EF4-FFF2-40B4-BE49-F238E27FC236}">
                  <a16:creationId xmlns:a16="http://schemas.microsoft.com/office/drawing/2014/main" id="{F07885F4-092F-4688-A39B-3D904EC40F45}"/>
                </a:ext>
              </a:extLst>
            </p:cNvPr>
            <p:cNvSpPr/>
            <p:nvPr/>
          </p:nvSpPr>
          <p:spPr>
            <a:xfrm>
              <a:off x="2354669" y="2151550"/>
              <a:ext cx="2092426" cy="1444239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î$liḍè">
              <a:extLst>
                <a:ext uri="{FF2B5EF4-FFF2-40B4-BE49-F238E27FC236}">
                  <a16:creationId xmlns:a16="http://schemas.microsoft.com/office/drawing/2014/main" id="{3317C3E5-214D-4042-BAAB-3D5B4F6F743D}"/>
                </a:ext>
              </a:extLst>
            </p:cNvPr>
            <p:cNvSpPr/>
            <p:nvPr/>
          </p:nvSpPr>
          <p:spPr>
            <a:xfrm>
              <a:off x="4166439" y="3657372"/>
              <a:ext cx="1187984" cy="78483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S3</a:t>
              </a:r>
              <a:b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îṩlïḓê">
              <a:extLst>
                <a:ext uri="{FF2B5EF4-FFF2-40B4-BE49-F238E27FC236}">
                  <a16:creationId xmlns:a16="http://schemas.microsoft.com/office/drawing/2014/main" id="{B575C145-A5FE-48D5-8134-936F7A61D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007" y="1781358"/>
              <a:ext cx="594912" cy="486109"/>
            </a:xfrm>
            <a:custGeom>
              <a:avLst/>
              <a:gdLst>
                <a:gd name="T0" fmla="*/ 85 w 186"/>
                <a:gd name="T1" fmla="*/ 122 h 152"/>
                <a:gd name="T2" fmla="*/ 80 w 186"/>
                <a:gd name="T3" fmla="*/ 118 h 152"/>
                <a:gd name="T4" fmla="*/ 77 w 186"/>
                <a:gd name="T5" fmla="*/ 119 h 152"/>
                <a:gd name="T6" fmla="*/ 52 w 186"/>
                <a:gd name="T7" fmla="*/ 144 h 152"/>
                <a:gd name="T8" fmla="*/ 51 w 186"/>
                <a:gd name="T9" fmla="*/ 147 h 152"/>
                <a:gd name="T10" fmla="*/ 55 w 186"/>
                <a:gd name="T11" fmla="*/ 152 h 152"/>
                <a:gd name="T12" fmla="*/ 58 w 186"/>
                <a:gd name="T13" fmla="*/ 150 h 152"/>
                <a:gd name="T14" fmla="*/ 83 w 186"/>
                <a:gd name="T15" fmla="*/ 125 h 152"/>
                <a:gd name="T16" fmla="*/ 85 w 186"/>
                <a:gd name="T17" fmla="*/ 122 h 152"/>
                <a:gd name="T18" fmla="*/ 59 w 186"/>
                <a:gd name="T19" fmla="*/ 122 h 152"/>
                <a:gd name="T20" fmla="*/ 55 w 186"/>
                <a:gd name="T21" fmla="*/ 118 h 152"/>
                <a:gd name="T22" fmla="*/ 52 w 186"/>
                <a:gd name="T23" fmla="*/ 119 h 152"/>
                <a:gd name="T24" fmla="*/ 27 w 186"/>
                <a:gd name="T25" fmla="*/ 144 h 152"/>
                <a:gd name="T26" fmla="*/ 26 w 186"/>
                <a:gd name="T27" fmla="*/ 147 h 152"/>
                <a:gd name="T28" fmla="*/ 30 w 186"/>
                <a:gd name="T29" fmla="*/ 152 h 152"/>
                <a:gd name="T30" fmla="*/ 33 w 186"/>
                <a:gd name="T31" fmla="*/ 150 h 152"/>
                <a:gd name="T32" fmla="*/ 58 w 186"/>
                <a:gd name="T33" fmla="*/ 125 h 152"/>
                <a:gd name="T34" fmla="*/ 59 w 186"/>
                <a:gd name="T35" fmla="*/ 122 h 152"/>
                <a:gd name="T36" fmla="*/ 161 w 186"/>
                <a:gd name="T37" fmla="*/ 43 h 152"/>
                <a:gd name="T38" fmla="*/ 161 w 186"/>
                <a:gd name="T39" fmla="*/ 42 h 152"/>
                <a:gd name="T40" fmla="*/ 135 w 186"/>
                <a:gd name="T41" fmla="*/ 17 h 152"/>
                <a:gd name="T42" fmla="*/ 119 w 186"/>
                <a:gd name="T43" fmla="*/ 23 h 152"/>
                <a:gd name="T44" fmla="*/ 76 w 186"/>
                <a:gd name="T45" fmla="*/ 0 h 152"/>
                <a:gd name="T46" fmla="*/ 26 w 186"/>
                <a:gd name="T47" fmla="*/ 43 h 152"/>
                <a:gd name="T48" fmla="*/ 0 w 186"/>
                <a:gd name="T49" fmla="*/ 76 h 152"/>
                <a:gd name="T50" fmla="*/ 34 w 186"/>
                <a:gd name="T51" fmla="*/ 109 h 152"/>
                <a:gd name="T52" fmla="*/ 152 w 186"/>
                <a:gd name="T53" fmla="*/ 109 h 152"/>
                <a:gd name="T54" fmla="*/ 186 w 186"/>
                <a:gd name="T55" fmla="*/ 76 h 152"/>
                <a:gd name="T56" fmla="*/ 161 w 186"/>
                <a:gd name="T57" fmla="*/ 43 h 152"/>
                <a:gd name="T58" fmla="*/ 152 w 186"/>
                <a:gd name="T59" fmla="*/ 101 h 152"/>
                <a:gd name="T60" fmla="*/ 34 w 186"/>
                <a:gd name="T61" fmla="*/ 101 h 152"/>
                <a:gd name="T62" fmla="*/ 9 w 186"/>
                <a:gd name="T63" fmla="*/ 76 h 152"/>
                <a:gd name="T64" fmla="*/ 28 w 186"/>
                <a:gd name="T65" fmla="*/ 51 h 152"/>
                <a:gd name="T66" fmla="*/ 35 w 186"/>
                <a:gd name="T67" fmla="*/ 44 h 152"/>
                <a:gd name="T68" fmla="*/ 76 w 186"/>
                <a:gd name="T69" fmla="*/ 8 h 152"/>
                <a:gd name="T70" fmla="*/ 107 w 186"/>
                <a:gd name="T71" fmla="*/ 23 h 152"/>
                <a:gd name="T72" fmla="*/ 117 w 186"/>
                <a:gd name="T73" fmla="*/ 31 h 152"/>
                <a:gd name="T74" fmla="*/ 119 w 186"/>
                <a:gd name="T75" fmla="*/ 31 h 152"/>
                <a:gd name="T76" fmla="*/ 124 w 186"/>
                <a:gd name="T77" fmla="*/ 29 h 152"/>
                <a:gd name="T78" fmla="*/ 135 w 186"/>
                <a:gd name="T79" fmla="*/ 25 h 152"/>
                <a:gd name="T80" fmla="*/ 152 w 186"/>
                <a:gd name="T81" fmla="*/ 42 h 152"/>
                <a:gd name="T82" fmla="*/ 152 w 186"/>
                <a:gd name="T83" fmla="*/ 43 h 152"/>
                <a:gd name="T84" fmla="*/ 158 w 186"/>
                <a:gd name="T85" fmla="*/ 51 h 152"/>
                <a:gd name="T86" fmla="*/ 177 w 186"/>
                <a:gd name="T87" fmla="*/ 76 h 152"/>
                <a:gd name="T88" fmla="*/ 152 w 186"/>
                <a:gd name="T89" fmla="*/ 101 h 152"/>
                <a:gd name="T90" fmla="*/ 131 w 186"/>
                <a:gd name="T91" fmla="*/ 118 h 152"/>
                <a:gd name="T92" fmla="*/ 128 w 186"/>
                <a:gd name="T93" fmla="*/ 119 h 152"/>
                <a:gd name="T94" fmla="*/ 103 w 186"/>
                <a:gd name="T95" fmla="*/ 144 h 152"/>
                <a:gd name="T96" fmla="*/ 102 w 186"/>
                <a:gd name="T97" fmla="*/ 147 h 152"/>
                <a:gd name="T98" fmla="*/ 106 w 186"/>
                <a:gd name="T99" fmla="*/ 152 h 152"/>
                <a:gd name="T100" fmla="*/ 109 w 186"/>
                <a:gd name="T101" fmla="*/ 150 h 152"/>
                <a:gd name="T102" fmla="*/ 134 w 186"/>
                <a:gd name="T103" fmla="*/ 125 h 152"/>
                <a:gd name="T104" fmla="*/ 135 w 186"/>
                <a:gd name="T105" fmla="*/ 122 h 152"/>
                <a:gd name="T106" fmla="*/ 131 w 186"/>
                <a:gd name="T107" fmla="*/ 118 h 152"/>
                <a:gd name="T108" fmla="*/ 110 w 186"/>
                <a:gd name="T109" fmla="*/ 122 h 152"/>
                <a:gd name="T110" fmla="*/ 106 w 186"/>
                <a:gd name="T111" fmla="*/ 118 h 152"/>
                <a:gd name="T112" fmla="*/ 103 w 186"/>
                <a:gd name="T113" fmla="*/ 119 h 152"/>
                <a:gd name="T114" fmla="*/ 77 w 186"/>
                <a:gd name="T115" fmla="*/ 144 h 152"/>
                <a:gd name="T116" fmla="*/ 76 w 186"/>
                <a:gd name="T117" fmla="*/ 147 h 152"/>
                <a:gd name="T118" fmla="*/ 80 w 186"/>
                <a:gd name="T119" fmla="*/ 152 h 152"/>
                <a:gd name="T120" fmla="*/ 83 w 186"/>
                <a:gd name="T121" fmla="*/ 150 h 152"/>
                <a:gd name="T122" fmla="*/ 109 w 186"/>
                <a:gd name="T123" fmla="*/ 125 h 152"/>
                <a:gd name="T124" fmla="*/ 110 w 186"/>
                <a:gd name="T125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52">
                  <a:moveTo>
                    <a:pt x="85" y="122"/>
                  </a:moveTo>
                  <a:cubicBezTo>
                    <a:pt x="85" y="120"/>
                    <a:pt x="83" y="118"/>
                    <a:pt x="80" y="118"/>
                  </a:cubicBezTo>
                  <a:cubicBezTo>
                    <a:pt x="79" y="118"/>
                    <a:pt x="78" y="118"/>
                    <a:pt x="77" y="11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1" y="145"/>
                    <a:pt x="51" y="146"/>
                    <a:pt x="51" y="147"/>
                  </a:cubicBezTo>
                  <a:cubicBezTo>
                    <a:pt x="51" y="150"/>
                    <a:pt x="53" y="152"/>
                    <a:pt x="55" y="152"/>
                  </a:cubicBezTo>
                  <a:cubicBezTo>
                    <a:pt x="56" y="152"/>
                    <a:pt x="57" y="151"/>
                    <a:pt x="58" y="15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4" y="124"/>
                    <a:pt x="85" y="123"/>
                    <a:pt x="85" y="122"/>
                  </a:cubicBezTo>
                  <a:close/>
                  <a:moveTo>
                    <a:pt x="59" y="122"/>
                  </a:moveTo>
                  <a:cubicBezTo>
                    <a:pt x="59" y="120"/>
                    <a:pt x="57" y="118"/>
                    <a:pt x="55" y="118"/>
                  </a:cubicBezTo>
                  <a:cubicBezTo>
                    <a:pt x="54" y="118"/>
                    <a:pt x="53" y="118"/>
                    <a:pt x="52" y="119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6" y="145"/>
                    <a:pt x="26" y="146"/>
                    <a:pt x="26" y="147"/>
                  </a:cubicBezTo>
                  <a:cubicBezTo>
                    <a:pt x="26" y="150"/>
                    <a:pt x="28" y="152"/>
                    <a:pt x="30" y="152"/>
                  </a:cubicBezTo>
                  <a:cubicBezTo>
                    <a:pt x="31" y="152"/>
                    <a:pt x="32" y="151"/>
                    <a:pt x="33" y="150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9" y="124"/>
                    <a:pt x="59" y="123"/>
                    <a:pt x="59" y="122"/>
                  </a:cubicBezTo>
                  <a:close/>
                  <a:moveTo>
                    <a:pt x="161" y="43"/>
                  </a:moveTo>
                  <a:cubicBezTo>
                    <a:pt x="161" y="43"/>
                    <a:pt x="161" y="42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8"/>
                    <a:pt x="26" y="43"/>
                  </a:cubicBezTo>
                  <a:cubicBezTo>
                    <a:pt x="11" y="46"/>
                    <a:pt x="0" y="60"/>
                    <a:pt x="0" y="76"/>
                  </a:cubicBezTo>
                  <a:cubicBezTo>
                    <a:pt x="0" y="94"/>
                    <a:pt x="15" y="109"/>
                    <a:pt x="34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71" y="109"/>
                    <a:pt x="186" y="94"/>
                    <a:pt x="186" y="76"/>
                  </a:cubicBezTo>
                  <a:cubicBezTo>
                    <a:pt x="186" y="60"/>
                    <a:pt x="175" y="47"/>
                    <a:pt x="161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2" y="50"/>
                    <a:pt x="34" y="47"/>
                    <a:pt x="35" y="44"/>
                  </a:cubicBezTo>
                  <a:cubicBezTo>
                    <a:pt x="38" y="24"/>
                    <a:pt x="56" y="8"/>
                    <a:pt x="76" y="8"/>
                  </a:cubicBezTo>
                  <a:cubicBezTo>
                    <a:pt x="91" y="8"/>
                    <a:pt x="100" y="11"/>
                    <a:pt x="107" y="23"/>
                  </a:cubicBezTo>
                  <a:cubicBezTo>
                    <a:pt x="109" y="25"/>
                    <a:pt x="115" y="31"/>
                    <a:pt x="117" y="31"/>
                  </a:cubicBezTo>
                  <a:cubicBezTo>
                    <a:pt x="118" y="31"/>
                    <a:pt x="119" y="31"/>
                    <a:pt x="119" y="31"/>
                  </a:cubicBezTo>
                  <a:cubicBezTo>
                    <a:pt x="121" y="31"/>
                    <a:pt x="123" y="31"/>
                    <a:pt x="124" y="29"/>
                  </a:cubicBezTo>
                  <a:cubicBezTo>
                    <a:pt x="127" y="26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5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  <a:moveTo>
                    <a:pt x="131" y="118"/>
                  </a:moveTo>
                  <a:cubicBezTo>
                    <a:pt x="130" y="118"/>
                    <a:pt x="129" y="118"/>
                    <a:pt x="128" y="119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02" y="145"/>
                    <a:pt x="102" y="146"/>
                    <a:pt x="102" y="147"/>
                  </a:cubicBezTo>
                  <a:cubicBezTo>
                    <a:pt x="102" y="150"/>
                    <a:pt x="103" y="152"/>
                    <a:pt x="106" y="152"/>
                  </a:cubicBezTo>
                  <a:cubicBezTo>
                    <a:pt x="107" y="152"/>
                    <a:pt x="108" y="151"/>
                    <a:pt x="109" y="150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5" y="124"/>
                    <a:pt x="135" y="123"/>
                    <a:pt x="135" y="122"/>
                  </a:cubicBezTo>
                  <a:cubicBezTo>
                    <a:pt x="135" y="120"/>
                    <a:pt x="133" y="118"/>
                    <a:pt x="131" y="118"/>
                  </a:cubicBezTo>
                  <a:close/>
                  <a:moveTo>
                    <a:pt x="110" y="122"/>
                  </a:moveTo>
                  <a:cubicBezTo>
                    <a:pt x="110" y="120"/>
                    <a:pt x="108" y="118"/>
                    <a:pt x="106" y="118"/>
                  </a:cubicBezTo>
                  <a:cubicBezTo>
                    <a:pt x="105" y="118"/>
                    <a:pt x="104" y="118"/>
                    <a:pt x="103" y="119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5"/>
                    <a:pt x="76" y="146"/>
                    <a:pt x="76" y="147"/>
                  </a:cubicBezTo>
                  <a:cubicBezTo>
                    <a:pt x="76" y="150"/>
                    <a:pt x="78" y="152"/>
                    <a:pt x="80" y="152"/>
                  </a:cubicBezTo>
                  <a:cubicBezTo>
                    <a:pt x="82" y="152"/>
                    <a:pt x="83" y="151"/>
                    <a:pt x="83" y="150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0" y="124"/>
                    <a:pt x="110" y="123"/>
                    <a:pt x="110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ïSļíḓe">
            <a:extLst>
              <a:ext uri="{FF2B5EF4-FFF2-40B4-BE49-F238E27FC236}">
                <a16:creationId xmlns:a16="http://schemas.microsoft.com/office/drawing/2014/main" id="{ADA57999-9E94-4676-B52D-BCB42563C914}"/>
              </a:ext>
            </a:extLst>
          </p:cNvPr>
          <p:cNvSpPr>
            <a:spLocks noChangeAspect="1"/>
          </p:cNvSpPr>
          <p:nvPr/>
        </p:nvSpPr>
        <p:spPr>
          <a:xfrm>
            <a:off x="5354765" y="3586977"/>
            <a:ext cx="1163967" cy="1163967"/>
          </a:xfrm>
          <a:prstGeom prst="ellipse">
            <a:avLst/>
          </a:prstGeom>
          <a:noFill/>
          <a:ln w="57150">
            <a:solidFill>
              <a:srgbClr val="5D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íŝľïḓe">
            <a:extLst>
              <a:ext uri="{FF2B5EF4-FFF2-40B4-BE49-F238E27FC236}">
                <a16:creationId xmlns:a16="http://schemas.microsoft.com/office/drawing/2014/main" id="{1DF09295-BC8C-4E59-81D5-52CF43260164}"/>
              </a:ext>
            </a:extLst>
          </p:cNvPr>
          <p:cNvSpPr txBox="1"/>
          <p:nvPr/>
        </p:nvSpPr>
        <p:spPr>
          <a:xfrm>
            <a:off x="5200690" y="4841876"/>
            <a:ext cx="1432591" cy="17774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îşľíďê">
            <a:extLst>
              <a:ext uri="{FF2B5EF4-FFF2-40B4-BE49-F238E27FC236}">
                <a16:creationId xmlns:a16="http://schemas.microsoft.com/office/drawing/2014/main" id="{BCB6E066-4705-406C-829E-0E2BDA331286}"/>
              </a:ext>
            </a:extLst>
          </p:cNvPr>
          <p:cNvSpPr>
            <a:spLocks noChangeAspect="1"/>
          </p:cNvSpPr>
          <p:nvPr/>
        </p:nvSpPr>
        <p:spPr>
          <a:xfrm>
            <a:off x="7035473" y="3586977"/>
            <a:ext cx="1163967" cy="1163967"/>
          </a:xfrm>
          <a:prstGeom prst="ellipse">
            <a:avLst/>
          </a:prstGeom>
          <a:noFill/>
          <a:ln w="57150">
            <a:solidFill>
              <a:srgbClr val="FA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íṧḻîḋe">
            <a:extLst>
              <a:ext uri="{FF2B5EF4-FFF2-40B4-BE49-F238E27FC236}">
                <a16:creationId xmlns:a16="http://schemas.microsoft.com/office/drawing/2014/main" id="{91685516-28CB-4E32-84BC-8C364A2B51E8}"/>
              </a:ext>
            </a:extLst>
          </p:cNvPr>
          <p:cNvSpPr txBox="1"/>
          <p:nvPr/>
        </p:nvSpPr>
        <p:spPr>
          <a:xfrm>
            <a:off x="6901160" y="4869160"/>
            <a:ext cx="1432591" cy="16158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íśľïdê">
            <a:extLst>
              <a:ext uri="{FF2B5EF4-FFF2-40B4-BE49-F238E27FC236}">
                <a16:creationId xmlns:a16="http://schemas.microsoft.com/office/drawing/2014/main" id="{061D30FC-81F4-4A65-9A04-ADCF6B5505F8}"/>
              </a:ext>
            </a:extLst>
          </p:cNvPr>
          <p:cNvSpPr txBox="1"/>
          <p:nvPr/>
        </p:nvSpPr>
        <p:spPr>
          <a:xfrm>
            <a:off x="5521308" y="1873616"/>
            <a:ext cx="4761213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ïSḷíḓe">
            <a:extLst>
              <a:ext uri="{FF2B5EF4-FFF2-40B4-BE49-F238E27FC236}">
                <a16:creationId xmlns:a16="http://schemas.microsoft.com/office/drawing/2014/main" id="{33C8190A-C7C1-46EA-A9C9-36A288706927}"/>
              </a:ext>
            </a:extLst>
          </p:cNvPr>
          <p:cNvSpPr txBox="1"/>
          <p:nvPr/>
        </p:nvSpPr>
        <p:spPr>
          <a:xfrm>
            <a:off x="5465322" y="2435619"/>
            <a:ext cx="4533428" cy="110889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îsľiḍé">
            <a:extLst>
              <a:ext uri="{FF2B5EF4-FFF2-40B4-BE49-F238E27FC236}">
                <a16:creationId xmlns:a16="http://schemas.microsoft.com/office/drawing/2014/main" id="{7A40CE36-59D0-4E88-A134-50ED648DFABE}"/>
              </a:ext>
            </a:extLst>
          </p:cNvPr>
          <p:cNvSpPr>
            <a:spLocks/>
          </p:cNvSpPr>
          <p:nvPr/>
        </p:nvSpPr>
        <p:spPr bwMode="auto">
          <a:xfrm>
            <a:off x="5744563" y="3976775"/>
            <a:ext cx="384372" cy="384372"/>
          </a:xfrm>
          <a:custGeom>
            <a:avLst/>
            <a:gdLst>
              <a:gd name="T0" fmla="*/ 30 w 186"/>
              <a:gd name="T1" fmla="*/ 89 h 186"/>
              <a:gd name="T2" fmla="*/ 0 w 186"/>
              <a:gd name="T3" fmla="*/ 93 h 186"/>
              <a:gd name="T4" fmla="*/ 30 w 186"/>
              <a:gd name="T5" fmla="*/ 97 h 186"/>
              <a:gd name="T6" fmla="*/ 45 w 186"/>
              <a:gd name="T7" fmla="*/ 51 h 186"/>
              <a:gd name="T8" fmla="*/ 51 w 186"/>
              <a:gd name="T9" fmla="*/ 46 h 186"/>
              <a:gd name="T10" fmla="*/ 27 w 186"/>
              <a:gd name="T11" fmla="*/ 28 h 186"/>
              <a:gd name="T12" fmla="*/ 45 w 186"/>
              <a:gd name="T13" fmla="*/ 51 h 186"/>
              <a:gd name="T14" fmla="*/ 159 w 186"/>
              <a:gd name="T15" fmla="*/ 34 h 186"/>
              <a:gd name="T16" fmla="*/ 153 w 186"/>
              <a:gd name="T17" fmla="*/ 28 h 186"/>
              <a:gd name="T18" fmla="*/ 135 w 186"/>
              <a:gd name="T19" fmla="*/ 51 h 186"/>
              <a:gd name="T20" fmla="*/ 45 w 186"/>
              <a:gd name="T21" fmla="*/ 135 h 186"/>
              <a:gd name="T22" fmla="*/ 27 w 186"/>
              <a:gd name="T23" fmla="*/ 159 h 186"/>
              <a:gd name="T24" fmla="*/ 51 w 186"/>
              <a:gd name="T25" fmla="*/ 141 h 186"/>
              <a:gd name="T26" fmla="*/ 45 w 186"/>
              <a:gd name="T27" fmla="*/ 135 h 186"/>
              <a:gd name="T28" fmla="*/ 97 w 186"/>
              <a:gd name="T29" fmla="*/ 30 h 186"/>
              <a:gd name="T30" fmla="*/ 93 w 186"/>
              <a:gd name="T31" fmla="*/ 0 h 186"/>
              <a:gd name="T32" fmla="*/ 89 w 186"/>
              <a:gd name="T33" fmla="*/ 30 h 186"/>
              <a:gd name="T34" fmla="*/ 182 w 186"/>
              <a:gd name="T35" fmla="*/ 89 h 186"/>
              <a:gd name="T36" fmla="*/ 152 w 186"/>
              <a:gd name="T37" fmla="*/ 93 h 186"/>
              <a:gd name="T38" fmla="*/ 182 w 186"/>
              <a:gd name="T39" fmla="*/ 97 h 186"/>
              <a:gd name="T40" fmla="*/ 182 w 186"/>
              <a:gd name="T41" fmla="*/ 89 h 186"/>
              <a:gd name="T42" fmla="*/ 135 w 186"/>
              <a:gd name="T43" fmla="*/ 135 h 186"/>
              <a:gd name="T44" fmla="*/ 153 w 186"/>
              <a:gd name="T45" fmla="*/ 159 h 186"/>
              <a:gd name="T46" fmla="*/ 159 w 186"/>
              <a:gd name="T47" fmla="*/ 153 h 186"/>
              <a:gd name="T48" fmla="*/ 93 w 186"/>
              <a:gd name="T49" fmla="*/ 43 h 186"/>
              <a:gd name="T50" fmla="*/ 93 w 186"/>
              <a:gd name="T51" fmla="*/ 144 h 186"/>
              <a:gd name="T52" fmla="*/ 93 w 186"/>
              <a:gd name="T53" fmla="*/ 43 h 186"/>
              <a:gd name="T54" fmla="*/ 51 w 186"/>
              <a:gd name="T55" fmla="*/ 93 h 186"/>
              <a:gd name="T56" fmla="*/ 135 w 186"/>
              <a:gd name="T57" fmla="*/ 93 h 186"/>
              <a:gd name="T58" fmla="*/ 93 w 186"/>
              <a:gd name="T59" fmla="*/ 152 h 186"/>
              <a:gd name="T60" fmla="*/ 89 w 186"/>
              <a:gd name="T61" fmla="*/ 182 h 186"/>
              <a:gd name="T62" fmla="*/ 97 w 186"/>
              <a:gd name="T63" fmla="*/ 182 h 186"/>
              <a:gd name="T64" fmla="*/ 93 w 186"/>
              <a:gd name="T65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6" h="186">
                <a:moveTo>
                  <a:pt x="34" y="93"/>
                </a:moveTo>
                <a:cubicBezTo>
                  <a:pt x="34" y="91"/>
                  <a:pt x="32" y="89"/>
                  <a:pt x="30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9"/>
                  <a:pt x="0" y="91"/>
                  <a:pt x="0" y="93"/>
                </a:cubicBezTo>
                <a:cubicBezTo>
                  <a:pt x="0" y="96"/>
                  <a:pt x="2" y="97"/>
                  <a:pt x="4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2" y="97"/>
                  <a:pt x="34" y="96"/>
                  <a:pt x="34" y="93"/>
                </a:cubicBezTo>
                <a:close/>
                <a:moveTo>
                  <a:pt x="45" y="51"/>
                </a:moveTo>
                <a:cubicBezTo>
                  <a:pt x="47" y="53"/>
                  <a:pt x="50" y="53"/>
                  <a:pt x="51" y="51"/>
                </a:cubicBezTo>
                <a:cubicBezTo>
                  <a:pt x="53" y="50"/>
                  <a:pt x="53" y="47"/>
                  <a:pt x="51" y="46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6"/>
                  <a:pt x="29" y="26"/>
                  <a:pt x="27" y="28"/>
                </a:cubicBezTo>
                <a:cubicBezTo>
                  <a:pt x="26" y="29"/>
                  <a:pt x="26" y="32"/>
                  <a:pt x="27" y="34"/>
                </a:cubicBezTo>
                <a:lnTo>
                  <a:pt x="45" y="51"/>
                </a:lnTo>
                <a:close/>
                <a:moveTo>
                  <a:pt x="141" y="51"/>
                </a:moveTo>
                <a:cubicBezTo>
                  <a:pt x="159" y="34"/>
                  <a:pt x="159" y="34"/>
                  <a:pt x="159" y="34"/>
                </a:cubicBezTo>
                <a:cubicBezTo>
                  <a:pt x="160" y="32"/>
                  <a:pt x="160" y="29"/>
                  <a:pt x="159" y="28"/>
                </a:cubicBezTo>
                <a:cubicBezTo>
                  <a:pt x="157" y="26"/>
                  <a:pt x="154" y="26"/>
                  <a:pt x="153" y="28"/>
                </a:cubicBezTo>
                <a:cubicBezTo>
                  <a:pt x="135" y="46"/>
                  <a:pt x="135" y="46"/>
                  <a:pt x="135" y="46"/>
                </a:cubicBezTo>
                <a:cubicBezTo>
                  <a:pt x="133" y="47"/>
                  <a:pt x="133" y="50"/>
                  <a:pt x="135" y="51"/>
                </a:cubicBezTo>
                <a:cubicBezTo>
                  <a:pt x="136" y="53"/>
                  <a:pt x="139" y="53"/>
                  <a:pt x="141" y="51"/>
                </a:cubicBezTo>
                <a:close/>
                <a:moveTo>
                  <a:pt x="45" y="135"/>
                </a:moveTo>
                <a:cubicBezTo>
                  <a:pt x="27" y="153"/>
                  <a:pt x="27" y="153"/>
                  <a:pt x="27" y="153"/>
                </a:cubicBezTo>
                <a:cubicBezTo>
                  <a:pt x="26" y="155"/>
                  <a:pt x="26" y="157"/>
                  <a:pt x="27" y="159"/>
                </a:cubicBezTo>
                <a:cubicBezTo>
                  <a:pt x="29" y="161"/>
                  <a:pt x="32" y="161"/>
                  <a:pt x="33" y="159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3" y="139"/>
                  <a:pt x="53" y="137"/>
                  <a:pt x="51" y="135"/>
                </a:cubicBezTo>
                <a:cubicBezTo>
                  <a:pt x="50" y="133"/>
                  <a:pt x="47" y="133"/>
                  <a:pt x="45" y="135"/>
                </a:cubicBezTo>
                <a:close/>
                <a:moveTo>
                  <a:pt x="93" y="34"/>
                </a:moveTo>
                <a:cubicBezTo>
                  <a:pt x="95" y="34"/>
                  <a:pt x="97" y="32"/>
                  <a:pt x="97" y="30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2"/>
                  <a:pt x="95" y="0"/>
                  <a:pt x="93" y="0"/>
                </a:cubicBezTo>
                <a:cubicBezTo>
                  <a:pt x="91" y="0"/>
                  <a:pt x="89" y="2"/>
                  <a:pt x="89" y="5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2"/>
                  <a:pt x="91" y="34"/>
                  <a:pt x="93" y="34"/>
                </a:cubicBezTo>
                <a:close/>
                <a:moveTo>
                  <a:pt x="182" y="89"/>
                </a:moveTo>
                <a:cubicBezTo>
                  <a:pt x="156" y="89"/>
                  <a:pt x="156" y="89"/>
                  <a:pt x="156" y="89"/>
                </a:cubicBezTo>
                <a:cubicBezTo>
                  <a:pt x="154" y="89"/>
                  <a:pt x="152" y="91"/>
                  <a:pt x="152" y="93"/>
                </a:cubicBezTo>
                <a:cubicBezTo>
                  <a:pt x="152" y="96"/>
                  <a:pt x="154" y="97"/>
                  <a:pt x="156" y="97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4" y="97"/>
                  <a:pt x="186" y="96"/>
                  <a:pt x="186" y="93"/>
                </a:cubicBezTo>
                <a:cubicBezTo>
                  <a:pt x="186" y="91"/>
                  <a:pt x="184" y="89"/>
                  <a:pt x="182" y="89"/>
                </a:cubicBezTo>
                <a:close/>
                <a:moveTo>
                  <a:pt x="141" y="135"/>
                </a:moveTo>
                <a:cubicBezTo>
                  <a:pt x="139" y="133"/>
                  <a:pt x="136" y="133"/>
                  <a:pt x="135" y="135"/>
                </a:cubicBezTo>
                <a:cubicBezTo>
                  <a:pt x="133" y="137"/>
                  <a:pt x="133" y="139"/>
                  <a:pt x="135" y="141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4" y="161"/>
                  <a:pt x="157" y="161"/>
                  <a:pt x="159" y="159"/>
                </a:cubicBezTo>
                <a:cubicBezTo>
                  <a:pt x="160" y="157"/>
                  <a:pt x="160" y="155"/>
                  <a:pt x="159" y="153"/>
                </a:cubicBezTo>
                <a:lnTo>
                  <a:pt x="141" y="135"/>
                </a:lnTo>
                <a:close/>
                <a:moveTo>
                  <a:pt x="93" y="43"/>
                </a:moveTo>
                <a:cubicBezTo>
                  <a:pt x="65" y="43"/>
                  <a:pt x="42" y="65"/>
                  <a:pt x="42" y="93"/>
                </a:cubicBezTo>
                <a:cubicBezTo>
                  <a:pt x="42" y="121"/>
                  <a:pt x="65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5"/>
                  <a:pt x="121" y="43"/>
                  <a:pt x="93" y="43"/>
                </a:cubicBezTo>
                <a:close/>
                <a:moveTo>
                  <a:pt x="93" y="135"/>
                </a:moveTo>
                <a:cubicBezTo>
                  <a:pt x="70" y="135"/>
                  <a:pt x="51" y="117"/>
                  <a:pt x="51" y="93"/>
                </a:cubicBezTo>
                <a:cubicBezTo>
                  <a:pt x="51" y="70"/>
                  <a:pt x="70" y="51"/>
                  <a:pt x="93" y="51"/>
                </a:cubicBezTo>
                <a:cubicBezTo>
                  <a:pt x="116" y="51"/>
                  <a:pt x="135" y="70"/>
                  <a:pt x="135" y="93"/>
                </a:cubicBezTo>
                <a:cubicBezTo>
                  <a:pt x="135" y="117"/>
                  <a:pt x="116" y="135"/>
                  <a:pt x="93" y="135"/>
                </a:cubicBezTo>
                <a:close/>
                <a:moveTo>
                  <a:pt x="93" y="152"/>
                </a:moveTo>
                <a:cubicBezTo>
                  <a:pt x="91" y="152"/>
                  <a:pt x="89" y="154"/>
                  <a:pt x="89" y="157"/>
                </a:cubicBezTo>
                <a:cubicBezTo>
                  <a:pt x="89" y="182"/>
                  <a:pt x="89" y="182"/>
                  <a:pt x="89" y="182"/>
                </a:cubicBezTo>
                <a:cubicBezTo>
                  <a:pt x="89" y="184"/>
                  <a:pt x="91" y="186"/>
                  <a:pt x="93" y="186"/>
                </a:cubicBezTo>
                <a:cubicBezTo>
                  <a:pt x="95" y="186"/>
                  <a:pt x="97" y="184"/>
                  <a:pt x="97" y="182"/>
                </a:cubicBezTo>
                <a:cubicBezTo>
                  <a:pt x="97" y="157"/>
                  <a:pt x="97" y="157"/>
                  <a:pt x="97" y="157"/>
                </a:cubicBezTo>
                <a:cubicBezTo>
                  <a:pt x="97" y="154"/>
                  <a:pt x="95" y="152"/>
                  <a:pt x="93" y="152"/>
                </a:cubicBezTo>
                <a:close/>
              </a:path>
            </a:pathLst>
          </a:custGeom>
          <a:solidFill>
            <a:srgbClr val="5D5D5D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ïŝľiḓé">
            <a:extLst>
              <a:ext uri="{FF2B5EF4-FFF2-40B4-BE49-F238E27FC236}">
                <a16:creationId xmlns:a16="http://schemas.microsoft.com/office/drawing/2014/main" id="{ECF0C224-100B-45B9-BD60-C8D24875FDC2}"/>
              </a:ext>
            </a:extLst>
          </p:cNvPr>
          <p:cNvSpPr>
            <a:spLocks/>
          </p:cNvSpPr>
          <p:nvPr/>
        </p:nvSpPr>
        <p:spPr bwMode="auto">
          <a:xfrm>
            <a:off x="7425271" y="3977909"/>
            <a:ext cx="384372" cy="382105"/>
          </a:xfrm>
          <a:custGeom>
            <a:avLst/>
            <a:gdLst>
              <a:gd name="T0" fmla="*/ 102 w 186"/>
              <a:gd name="T1" fmla="*/ 131 h 185"/>
              <a:gd name="T2" fmla="*/ 97 w 186"/>
              <a:gd name="T3" fmla="*/ 126 h 185"/>
              <a:gd name="T4" fmla="*/ 94 w 186"/>
              <a:gd name="T5" fmla="*/ 128 h 185"/>
              <a:gd name="T6" fmla="*/ 69 w 186"/>
              <a:gd name="T7" fmla="*/ 153 h 185"/>
              <a:gd name="T8" fmla="*/ 68 w 186"/>
              <a:gd name="T9" fmla="*/ 156 h 185"/>
              <a:gd name="T10" fmla="*/ 72 w 186"/>
              <a:gd name="T11" fmla="*/ 160 h 185"/>
              <a:gd name="T12" fmla="*/ 87 w 186"/>
              <a:gd name="T13" fmla="*/ 160 h 185"/>
              <a:gd name="T14" fmla="*/ 69 w 186"/>
              <a:gd name="T15" fmla="*/ 178 h 185"/>
              <a:gd name="T16" fmla="*/ 68 w 186"/>
              <a:gd name="T17" fmla="*/ 181 h 185"/>
              <a:gd name="T18" fmla="*/ 72 w 186"/>
              <a:gd name="T19" fmla="*/ 185 h 185"/>
              <a:gd name="T20" fmla="*/ 75 w 186"/>
              <a:gd name="T21" fmla="*/ 184 h 185"/>
              <a:gd name="T22" fmla="*/ 100 w 186"/>
              <a:gd name="T23" fmla="*/ 159 h 185"/>
              <a:gd name="T24" fmla="*/ 102 w 186"/>
              <a:gd name="T25" fmla="*/ 156 h 185"/>
              <a:gd name="T26" fmla="*/ 97 w 186"/>
              <a:gd name="T27" fmla="*/ 152 h 185"/>
              <a:gd name="T28" fmla="*/ 97 w 186"/>
              <a:gd name="T29" fmla="*/ 152 h 185"/>
              <a:gd name="T30" fmla="*/ 82 w 186"/>
              <a:gd name="T31" fmla="*/ 152 h 185"/>
              <a:gd name="T32" fmla="*/ 100 w 186"/>
              <a:gd name="T33" fmla="*/ 134 h 185"/>
              <a:gd name="T34" fmla="*/ 102 w 186"/>
              <a:gd name="T35" fmla="*/ 131 h 185"/>
              <a:gd name="T36" fmla="*/ 55 w 186"/>
              <a:gd name="T37" fmla="*/ 135 h 185"/>
              <a:gd name="T38" fmla="*/ 52 w 186"/>
              <a:gd name="T39" fmla="*/ 136 h 185"/>
              <a:gd name="T40" fmla="*/ 27 w 186"/>
              <a:gd name="T41" fmla="*/ 161 h 185"/>
              <a:gd name="T42" fmla="*/ 26 w 186"/>
              <a:gd name="T43" fmla="*/ 164 h 185"/>
              <a:gd name="T44" fmla="*/ 30 w 186"/>
              <a:gd name="T45" fmla="*/ 169 h 185"/>
              <a:gd name="T46" fmla="*/ 33 w 186"/>
              <a:gd name="T47" fmla="*/ 167 h 185"/>
              <a:gd name="T48" fmla="*/ 58 w 186"/>
              <a:gd name="T49" fmla="*/ 142 h 185"/>
              <a:gd name="T50" fmla="*/ 59 w 186"/>
              <a:gd name="T51" fmla="*/ 139 h 185"/>
              <a:gd name="T52" fmla="*/ 55 w 186"/>
              <a:gd name="T53" fmla="*/ 135 h 185"/>
              <a:gd name="T54" fmla="*/ 161 w 186"/>
              <a:gd name="T55" fmla="*/ 43 h 185"/>
              <a:gd name="T56" fmla="*/ 161 w 186"/>
              <a:gd name="T57" fmla="*/ 42 h 185"/>
              <a:gd name="T58" fmla="*/ 135 w 186"/>
              <a:gd name="T59" fmla="*/ 17 h 185"/>
              <a:gd name="T60" fmla="*/ 119 w 186"/>
              <a:gd name="T61" fmla="*/ 23 h 185"/>
              <a:gd name="T62" fmla="*/ 76 w 186"/>
              <a:gd name="T63" fmla="*/ 0 h 185"/>
              <a:gd name="T64" fmla="*/ 26 w 186"/>
              <a:gd name="T65" fmla="*/ 43 h 185"/>
              <a:gd name="T66" fmla="*/ 0 w 186"/>
              <a:gd name="T67" fmla="*/ 76 h 185"/>
              <a:gd name="T68" fmla="*/ 34 w 186"/>
              <a:gd name="T69" fmla="*/ 109 h 185"/>
              <a:gd name="T70" fmla="*/ 152 w 186"/>
              <a:gd name="T71" fmla="*/ 109 h 185"/>
              <a:gd name="T72" fmla="*/ 186 w 186"/>
              <a:gd name="T73" fmla="*/ 76 h 185"/>
              <a:gd name="T74" fmla="*/ 161 w 186"/>
              <a:gd name="T75" fmla="*/ 43 h 185"/>
              <a:gd name="T76" fmla="*/ 152 w 186"/>
              <a:gd name="T77" fmla="*/ 101 h 185"/>
              <a:gd name="T78" fmla="*/ 34 w 186"/>
              <a:gd name="T79" fmla="*/ 101 h 185"/>
              <a:gd name="T80" fmla="*/ 9 w 186"/>
              <a:gd name="T81" fmla="*/ 76 h 185"/>
              <a:gd name="T82" fmla="*/ 28 w 186"/>
              <a:gd name="T83" fmla="*/ 51 h 185"/>
              <a:gd name="T84" fmla="*/ 35 w 186"/>
              <a:gd name="T85" fmla="*/ 44 h 185"/>
              <a:gd name="T86" fmla="*/ 76 w 186"/>
              <a:gd name="T87" fmla="*/ 8 h 185"/>
              <a:gd name="T88" fmla="*/ 107 w 186"/>
              <a:gd name="T89" fmla="*/ 23 h 185"/>
              <a:gd name="T90" fmla="*/ 118 w 186"/>
              <a:gd name="T91" fmla="*/ 31 h 185"/>
              <a:gd name="T92" fmla="*/ 119 w 186"/>
              <a:gd name="T93" fmla="*/ 31 h 185"/>
              <a:gd name="T94" fmla="*/ 124 w 186"/>
              <a:gd name="T95" fmla="*/ 29 h 185"/>
              <a:gd name="T96" fmla="*/ 135 w 186"/>
              <a:gd name="T97" fmla="*/ 25 h 185"/>
              <a:gd name="T98" fmla="*/ 152 w 186"/>
              <a:gd name="T99" fmla="*/ 42 h 185"/>
              <a:gd name="T100" fmla="*/ 152 w 186"/>
              <a:gd name="T101" fmla="*/ 43 h 185"/>
              <a:gd name="T102" fmla="*/ 159 w 186"/>
              <a:gd name="T103" fmla="*/ 51 h 185"/>
              <a:gd name="T104" fmla="*/ 178 w 186"/>
              <a:gd name="T105" fmla="*/ 76 h 185"/>
              <a:gd name="T106" fmla="*/ 152 w 186"/>
              <a:gd name="T107" fmla="*/ 101 h 185"/>
              <a:gd name="T108" fmla="*/ 144 w 186"/>
              <a:gd name="T109" fmla="*/ 135 h 185"/>
              <a:gd name="T110" fmla="*/ 141 w 186"/>
              <a:gd name="T111" fmla="*/ 136 h 185"/>
              <a:gd name="T112" fmla="*/ 116 w 186"/>
              <a:gd name="T113" fmla="*/ 161 h 185"/>
              <a:gd name="T114" fmla="*/ 114 w 186"/>
              <a:gd name="T115" fmla="*/ 164 h 185"/>
              <a:gd name="T116" fmla="*/ 119 w 186"/>
              <a:gd name="T117" fmla="*/ 169 h 185"/>
              <a:gd name="T118" fmla="*/ 122 w 186"/>
              <a:gd name="T119" fmla="*/ 167 h 185"/>
              <a:gd name="T120" fmla="*/ 147 w 186"/>
              <a:gd name="T121" fmla="*/ 142 h 185"/>
              <a:gd name="T122" fmla="*/ 148 w 186"/>
              <a:gd name="T123" fmla="*/ 139 h 185"/>
              <a:gd name="T124" fmla="*/ 144 w 186"/>
              <a:gd name="T125" fmla="*/ 13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85">
                <a:moveTo>
                  <a:pt x="102" y="131"/>
                </a:moveTo>
                <a:cubicBezTo>
                  <a:pt x="102" y="128"/>
                  <a:pt x="100" y="126"/>
                  <a:pt x="97" y="126"/>
                </a:cubicBezTo>
                <a:cubicBezTo>
                  <a:pt x="96" y="126"/>
                  <a:pt x="95" y="127"/>
                  <a:pt x="94" y="128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4"/>
                  <a:pt x="68" y="155"/>
                  <a:pt x="68" y="156"/>
                </a:cubicBezTo>
                <a:cubicBezTo>
                  <a:pt x="68" y="158"/>
                  <a:pt x="70" y="160"/>
                  <a:pt x="72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69" y="178"/>
                  <a:pt x="69" y="178"/>
                  <a:pt x="69" y="178"/>
                </a:cubicBezTo>
                <a:cubicBezTo>
                  <a:pt x="68" y="179"/>
                  <a:pt x="68" y="180"/>
                  <a:pt x="68" y="181"/>
                </a:cubicBezTo>
                <a:cubicBezTo>
                  <a:pt x="68" y="184"/>
                  <a:pt x="70" y="185"/>
                  <a:pt x="72" y="185"/>
                </a:cubicBezTo>
                <a:cubicBezTo>
                  <a:pt x="73" y="185"/>
                  <a:pt x="74" y="185"/>
                  <a:pt x="75" y="184"/>
                </a:cubicBezTo>
                <a:cubicBezTo>
                  <a:pt x="100" y="159"/>
                  <a:pt x="100" y="159"/>
                  <a:pt x="100" y="159"/>
                </a:cubicBezTo>
                <a:cubicBezTo>
                  <a:pt x="101" y="158"/>
                  <a:pt x="102" y="157"/>
                  <a:pt x="102" y="156"/>
                </a:cubicBezTo>
                <a:cubicBezTo>
                  <a:pt x="102" y="154"/>
                  <a:pt x="100" y="152"/>
                  <a:pt x="97" y="152"/>
                </a:cubicBezTo>
                <a:cubicBezTo>
                  <a:pt x="97" y="152"/>
                  <a:pt x="97" y="152"/>
                  <a:pt x="97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100" y="134"/>
                  <a:pt x="100" y="134"/>
                  <a:pt x="100" y="134"/>
                </a:cubicBezTo>
                <a:cubicBezTo>
                  <a:pt x="101" y="133"/>
                  <a:pt x="102" y="132"/>
                  <a:pt x="102" y="131"/>
                </a:cubicBezTo>
                <a:close/>
                <a:moveTo>
                  <a:pt x="55" y="135"/>
                </a:moveTo>
                <a:cubicBezTo>
                  <a:pt x="54" y="135"/>
                  <a:pt x="53" y="135"/>
                  <a:pt x="52" y="136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6" y="162"/>
                  <a:pt x="26" y="163"/>
                  <a:pt x="26" y="164"/>
                </a:cubicBezTo>
                <a:cubicBezTo>
                  <a:pt x="26" y="167"/>
                  <a:pt x="28" y="169"/>
                  <a:pt x="30" y="169"/>
                </a:cubicBezTo>
                <a:cubicBezTo>
                  <a:pt x="31" y="169"/>
                  <a:pt x="32" y="168"/>
                  <a:pt x="33" y="167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9" y="141"/>
                  <a:pt x="59" y="140"/>
                  <a:pt x="59" y="139"/>
                </a:cubicBezTo>
                <a:cubicBezTo>
                  <a:pt x="59" y="137"/>
                  <a:pt x="58" y="135"/>
                  <a:pt x="55" y="135"/>
                </a:cubicBezTo>
                <a:close/>
                <a:moveTo>
                  <a:pt x="161" y="43"/>
                </a:moveTo>
                <a:cubicBezTo>
                  <a:pt x="161" y="43"/>
                  <a:pt x="161" y="42"/>
                  <a:pt x="161" y="42"/>
                </a:cubicBezTo>
                <a:cubicBezTo>
                  <a:pt x="161" y="28"/>
                  <a:pt x="149" y="17"/>
                  <a:pt x="135" y="17"/>
                </a:cubicBezTo>
                <a:cubicBezTo>
                  <a:pt x="129" y="17"/>
                  <a:pt x="123" y="19"/>
                  <a:pt x="119" y="23"/>
                </a:cubicBezTo>
                <a:cubicBezTo>
                  <a:pt x="110" y="9"/>
                  <a:pt x="94" y="0"/>
                  <a:pt x="76" y="0"/>
                </a:cubicBezTo>
                <a:cubicBezTo>
                  <a:pt x="51" y="0"/>
                  <a:pt x="30" y="19"/>
                  <a:pt x="26" y="43"/>
                </a:cubicBezTo>
                <a:cubicBezTo>
                  <a:pt x="11" y="46"/>
                  <a:pt x="0" y="60"/>
                  <a:pt x="0" y="76"/>
                </a:cubicBezTo>
                <a:cubicBezTo>
                  <a:pt x="0" y="94"/>
                  <a:pt x="16" y="109"/>
                  <a:pt x="34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71" y="109"/>
                  <a:pt x="186" y="94"/>
                  <a:pt x="186" y="76"/>
                </a:cubicBezTo>
                <a:cubicBezTo>
                  <a:pt x="186" y="60"/>
                  <a:pt x="175" y="47"/>
                  <a:pt x="161" y="43"/>
                </a:cubicBezTo>
                <a:close/>
                <a:moveTo>
                  <a:pt x="152" y="101"/>
                </a:moveTo>
                <a:cubicBezTo>
                  <a:pt x="34" y="101"/>
                  <a:pt x="34" y="101"/>
                  <a:pt x="34" y="101"/>
                </a:cubicBezTo>
                <a:cubicBezTo>
                  <a:pt x="20" y="101"/>
                  <a:pt x="9" y="90"/>
                  <a:pt x="9" y="76"/>
                </a:cubicBezTo>
                <a:cubicBezTo>
                  <a:pt x="9" y="64"/>
                  <a:pt x="17" y="54"/>
                  <a:pt x="28" y="51"/>
                </a:cubicBezTo>
                <a:cubicBezTo>
                  <a:pt x="32" y="50"/>
                  <a:pt x="34" y="48"/>
                  <a:pt x="35" y="44"/>
                </a:cubicBezTo>
                <a:cubicBezTo>
                  <a:pt x="38" y="24"/>
                  <a:pt x="56" y="8"/>
                  <a:pt x="76" y="8"/>
                </a:cubicBezTo>
                <a:cubicBezTo>
                  <a:pt x="91" y="8"/>
                  <a:pt x="100" y="11"/>
                  <a:pt x="107" y="23"/>
                </a:cubicBezTo>
                <a:cubicBezTo>
                  <a:pt x="109" y="25"/>
                  <a:pt x="115" y="31"/>
                  <a:pt x="118" y="31"/>
                </a:cubicBezTo>
                <a:cubicBezTo>
                  <a:pt x="118" y="31"/>
                  <a:pt x="119" y="31"/>
                  <a:pt x="119" y="31"/>
                </a:cubicBezTo>
                <a:cubicBezTo>
                  <a:pt x="121" y="31"/>
                  <a:pt x="123" y="31"/>
                  <a:pt x="124" y="29"/>
                </a:cubicBezTo>
                <a:cubicBezTo>
                  <a:pt x="127" y="27"/>
                  <a:pt x="131" y="25"/>
                  <a:pt x="135" y="25"/>
                </a:cubicBezTo>
                <a:cubicBezTo>
                  <a:pt x="145" y="25"/>
                  <a:pt x="152" y="33"/>
                  <a:pt x="152" y="42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7"/>
                  <a:pt x="155" y="50"/>
                  <a:pt x="159" y="51"/>
                </a:cubicBezTo>
                <a:cubicBezTo>
                  <a:pt x="170" y="54"/>
                  <a:pt x="178" y="64"/>
                  <a:pt x="178" y="76"/>
                </a:cubicBezTo>
                <a:cubicBezTo>
                  <a:pt x="178" y="90"/>
                  <a:pt x="166" y="101"/>
                  <a:pt x="152" y="101"/>
                </a:cubicBezTo>
                <a:close/>
                <a:moveTo>
                  <a:pt x="144" y="135"/>
                </a:moveTo>
                <a:cubicBezTo>
                  <a:pt x="143" y="135"/>
                  <a:pt x="142" y="135"/>
                  <a:pt x="141" y="136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5" y="162"/>
                  <a:pt x="114" y="163"/>
                  <a:pt x="114" y="164"/>
                </a:cubicBezTo>
                <a:cubicBezTo>
                  <a:pt x="114" y="167"/>
                  <a:pt x="116" y="169"/>
                  <a:pt x="119" y="169"/>
                </a:cubicBezTo>
                <a:cubicBezTo>
                  <a:pt x="120" y="169"/>
                  <a:pt x="121" y="168"/>
                  <a:pt x="122" y="167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8" y="141"/>
                  <a:pt x="148" y="140"/>
                  <a:pt x="148" y="139"/>
                </a:cubicBezTo>
                <a:cubicBezTo>
                  <a:pt x="148" y="137"/>
                  <a:pt x="146" y="135"/>
                  <a:pt x="144" y="135"/>
                </a:cubicBezTo>
                <a:close/>
              </a:path>
            </a:pathLst>
          </a:custGeom>
          <a:solidFill>
            <a:srgbClr val="FABF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isļíḍê">
            <a:extLst>
              <a:ext uri="{FF2B5EF4-FFF2-40B4-BE49-F238E27FC236}">
                <a16:creationId xmlns:a16="http://schemas.microsoft.com/office/drawing/2014/main" id="{5AB63251-5DFB-48E8-B840-1EB36AA82EDF}"/>
              </a:ext>
            </a:extLst>
          </p:cNvPr>
          <p:cNvSpPr>
            <a:spLocks noChangeAspect="1"/>
          </p:cNvSpPr>
          <p:nvPr/>
        </p:nvSpPr>
        <p:spPr>
          <a:xfrm>
            <a:off x="8715812" y="3595789"/>
            <a:ext cx="1163967" cy="1163967"/>
          </a:xfrm>
          <a:prstGeom prst="ellipse">
            <a:avLst/>
          </a:prstGeom>
          <a:noFill/>
          <a:ln w="57150">
            <a:solidFill>
              <a:srgbClr val="64C1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iSḷíďé">
            <a:extLst>
              <a:ext uri="{FF2B5EF4-FFF2-40B4-BE49-F238E27FC236}">
                <a16:creationId xmlns:a16="http://schemas.microsoft.com/office/drawing/2014/main" id="{D71080EB-1FA7-4966-B561-474ADCE5932D}"/>
              </a:ext>
            </a:extLst>
          </p:cNvPr>
          <p:cNvSpPr txBox="1"/>
          <p:nvPr/>
        </p:nvSpPr>
        <p:spPr>
          <a:xfrm>
            <a:off x="8581500" y="4877972"/>
            <a:ext cx="1432591" cy="16158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îṩļîďé">
            <a:extLst>
              <a:ext uri="{FF2B5EF4-FFF2-40B4-BE49-F238E27FC236}">
                <a16:creationId xmlns:a16="http://schemas.microsoft.com/office/drawing/2014/main" id="{61C6278F-8DF6-4D94-9B99-20C33ED1A7CB}"/>
              </a:ext>
            </a:extLst>
          </p:cNvPr>
          <p:cNvSpPr>
            <a:spLocks/>
          </p:cNvSpPr>
          <p:nvPr/>
        </p:nvSpPr>
        <p:spPr bwMode="auto">
          <a:xfrm>
            <a:off x="9106175" y="4064648"/>
            <a:ext cx="383238" cy="208627"/>
          </a:xfrm>
          <a:custGeom>
            <a:avLst/>
            <a:gdLst>
              <a:gd name="T0" fmla="*/ 93 w 186"/>
              <a:gd name="T1" fmla="*/ 0 h 101"/>
              <a:gd name="T2" fmla="*/ 0 w 186"/>
              <a:gd name="T3" fmla="*/ 97 h 101"/>
              <a:gd name="T4" fmla="*/ 4 w 186"/>
              <a:gd name="T5" fmla="*/ 101 h 101"/>
              <a:gd name="T6" fmla="*/ 80 w 186"/>
              <a:gd name="T7" fmla="*/ 101 h 101"/>
              <a:gd name="T8" fmla="*/ 85 w 186"/>
              <a:gd name="T9" fmla="*/ 97 h 101"/>
              <a:gd name="T10" fmla="*/ 93 w 186"/>
              <a:gd name="T11" fmla="*/ 84 h 101"/>
              <a:gd name="T12" fmla="*/ 101 w 186"/>
              <a:gd name="T13" fmla="*/ 97 h 101"/>
              <a:gd name="T14" fmla="*/ 106 w 186"/>
              <a:gd name="T15" fmla="*/ 101 h 101"/>
              <a:gd name="T16" fmla="*/ 182 w 186"/>
              <a:gd name="T17" fmla="*/ 101 h 101"/>
              <a:gd name="T18" fmla="*/ 186 w 186"/>
              <a:gd name="T19" fmla="*/ 97 h 101"/>
              <a:gd name="T20" fmla="*/ 93 w 186"/>
              <a:gd name="T21" fmla="*/ 0 h 101"/>
              <a:gd name="T22" fmla="*/ 109 w 186"/>
              <a:gd name="T23" fmla="*/ 92 h 101"/>
              <a:gd name="T24" fmla="*/ 93 w 186"/>
              <a:gd name="T25" fmla="*/ 76 h 101"/>
              <a:gd name="T26" fmla="*/ 76 w 186"/>
              <a:gd name="T27" fmla="*/ 92 h 101"/>
              <a:gd name="T28" fmla="*/ 59 w 186"/>
              <a:gd name="T29" fmla="*/ 92 h 101"/>
              <a:gd name="T30" fmla="*/ 93 w 186"/>
              <a:gd name="T31" fmla="*/ 59 h 101"/>
              <a:gd name="T32" fmla="*/ 126 w 186"/>
              <a:gd name="T33" fmla="*/ 92 h 101"/>
              <a:gd name="T34" fmla="*/ 109 w 186"/>
              <a:gd name="T35" fmla="*/ 92 h 101"/>
              <a:gd name="T36" fmla="*/ 135 w 186"/>
              <a:gd name="T37" fmla="*/ 92 h 101"/>
              <a:gd name="T38" fmla="*/ 93 w 186"/>
              <a:gd name="T39" fmla="*/ 50 h 101"/>
              <a:gd name="T40" fmla="*/ 51 w 186"/>
              <a:gd name="T41" fmla="*/ 92 h 101"/>
              <a:gd name="T42" fmla="*/ 34 w 186"/>
              <a:gd name="T43" fmla="*/ 92 h 101"/>
              <a:gd name="T44" fmla="*/ 93 w 186"/>
              <a:gd name="T45" fmla="*/ 33 h 101"/>
              <a:gd name="T46" fmla="*/ 152 w 186"/>
              <a:gd name="T47" fmla="*/ 92 h 101"/>
              <a:gd name="T48" fmla="*/ 135 w 186"/>
              <a:gd name="T49" fmla="*/ 92 h 101"/>
              <a:gd name="T50" fmla="*/ 160 w 186"/>
              <a:gd name="T51" fmla="*/ 92 h 101"/>
              <a:gd name="T52" fmla="*/ 93 w 186"/>
              <a:gd name="T53" fmla="*/ 25 h 101"/>
              <a:gd name="T54" fmla="*/ 26 w 186"/>
              <a:gd name="T55" fmla="*/ 92 h 101"/>
              <a:gd name="T56" fmla="*/ 9 w 186"/>
              <a:gd name="T57" fmla="*/ 92 h 101"/>
              <a:gd name="T58" fmla="*/ 93 w 186"/>
              <a:gd name="T59" fmla="*/ 8 h 101"/>
              <a:gd name="T60" fmla="*/ 177 w 186"/>
              <a:gd name="T61" fmla="*/ 92 h 101"/>
              <a:gd name="T62" fmla="*/ 160 w 186"/>
              <a:gd name="T63" fmla="*/ 9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01">
                <a:moveTo>
                  <a:pt x="93" y="0"/>
                </a:moveTo>
                <a:cubicBezTo>
                  <a:pt x="42" y="0"/>
                  <a:pt x="0" y="43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3" y="101"/>
                  <a:pt x="85" y="99"/>
                  <a:pt x="85" y="97"/>
                </a:cubicBezTo>
                <a:cubicBezTo>
                  <a:pt x="85" y="90"/>
                  <a:pt x="88" y="84"/>
                  <a:pt x="93" y="84"/>
                </a:cubicBezTo>
                <a:cubicBezTo>
                  <a:pt x="98" y="84"/>
                  <a:pt x="101" y="90"/>
                  <a:pt x="101" y="97"/>
                </a:cubicBezTo>
                <a:cubicBezTo>
                  <a:pt x="101" y="99"/>
                  <a:pt x="103" y="101"/>
                  <a:pt x="106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43"/>
                  <a:pt x="144" y="0"/>
                  <a:pt x="93" y="0"/>
                </a:cubicBezTo>
                <a:close/>
                <a:moveTo>
                  <a:pt x="109" y="92"/>
                </a:moveTo>
                <a:cubicBezTo>
                  <a:pt x="108" y="83"/>
                  <a:pt x="101" y="76"/>
                  <a:pt x="93" y="76"/>
                </a:cubicBezTo>
                <a:cubicBezTo>
                  <a:pt x="85" y="76"/>
                  <a:pt x="78" y="83"/>
                  <a:pt x="76" y="92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73"/>
                  <a:pt x="76" y="59"/>
                  <a:pt x="93" y="59"/>
                </a:cubicBezTo>
                <a:cubicBezTo>
                  <a:pt x="110" y="59"/>
                  <a:pt x="125" y="73"/>
                  <a:pt x="126" y="92"/>
                </a:cubicBezTo>
                <a:lnTo>
                  <a:pt x="109" y="92"/>
                </a:lnTo>
                <a:close/>
                <a:moveTo>
                  <a:pt x="135" y="92"/>
                </a:moveTo>
                <a:cubicBezTo>
                  <a:pt x="133" y="69"/>
                  <a:pt x="115" y="50"/>
                  <a:pt x="93" y="50"/>
                </a:cubicBezTo>
                <a:cubicBezTo>
                  <a:pt x="71" y="50"/>
                  <a:pt x="53" y="69"/>
                  <a:pt x="51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6" y="59"/>
                  <a:pt x="62" y="33"/>
                  <a:pt x="93" y="33"/>
                </a:cubicBezTo>
                <a:cubicBezTo>
                  <a:pt x="124" y="33"/>
                  <a:pt x="150" y="59"/>
                  <a:pt x="152" y="92"/>
                </a:cubicBezTo>
                <a:lnTo>
                  <a:pt x="135" y="92"/>
                </a:lnTo>
                <a:close/>
                <a:moveTo>
                  <a:pt x="160" y="92"/>
                </a:moveTo>
                <a:cubicBezTo>
                  <a:pt x="158" y="55"/>
                  <a:pt x="129" y="25"/>
                  <a:pt x="93" y="25"/>
                </a:cubicBezTo>
                <a:cubicBezTo>
                  <a:pt x="57" y="25"/>
                  <a:pt x="28" y="55"/>
                  <a:pt x="26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1" y="45"/>
                  <a:pt x="48" y="8"/>
                  <a:pt x="93" y="8"/>
                </a:cubicBezTo>
                <a:cubicBezTo>
                  <a:pt x="138" y="8"/>
                  <a:pt x="175" y="45"/>
                  <a:pt x="177" y="92"/>
                </a:cubicBezTo>
                <a:lnTo>
                  <a:pt x="160" y="92"/>
                </a:lnTo>
                <a:close/>
              </a:path>
            </a:pathLst>
          </a:custGeom>
          <a:solidFill>
            <a:srgbClr val="64C1FE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î$líḓê">
            <a:extLst>
              <a:ext uri="{FF2B5EF4-FFF2-40B4-BE49-F238E27FC236}">
                <a16:creationId xmlns:a16="http://schemas.microsoft.com/office/drawing/2014/main" id="{B7C5D067-3A40-4F12-AA2E-0853BCE08D0D}"/>
              </a:ext>
            </a:extLst>
          </p:cNvPr>
          <p:cNvSpPr/>
          <p:nvPr/>
        </p:nvSpPr>
        <p:spPr>
          <a:xfrm>
            <a:off x="5185689" y="5111096"/>
            <a:ext cx="1454244" cy="700726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íṩľiḓé">
            <a:extLst>
              <a:ext uri="{FF2B5EF4-FFF2-40B4-BE49-F238E27FC236}">
                <a16:creationId xmlns:a16="http://schemas.microsoft.com/office/drawing/2014/main" id="{E36D9469-87BC-421A-B92E-A8E4FFB5E23D}"/>
              </a:ext>
            </a:extLst>
          </p:cNvPr>
          <p:cNvSpPr/>
          <p:nvPr/>
        </p:nvSpPr>
        <p:spPr>
          <a:xfrm>
            <a:off x="6920970" y="5139391"/>
            <a:ext cx="1454244" cy="672431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îśļïḓe">
            <a:extLst>
              <a:ext uri="{FF2B5EF4-FFF2-40B4-BE49-F238E27FC236}">
                <a16:creationId xmlns:a16="http://schemas.microsoft.com/office/drawing/2014/main" id="{0BCF8F22-9869-4F46-ADDE-E9CE5B0DA29E}"/>
              </a:ext>
            </a:extLst>
          </p:cNvPr>
          <p:cNvSpPr/>
          <p:nvPr/>
        </p:nvSpPr>
        <p:spPr>
          <a:xfrm>
            <a:off x="8656251" y="5139391"/>
            <a:ext cx="1454244" cy="672432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79606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Picture 1">
            <a:extLst>
              <a:ext uri="{FF2B5EF4-FFF2-40B4-BE49-F238E27FC236}">
                <a16:creationId xmlns:a16="http://schemas.microsoft.com/office/drawing/2014/main" id="{44FCF0D9-8193-4A48-BA87-614C7E52F0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76" y="2071378"/>
            <a:ext cx="5676041" cy="347657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32A02B2-E03C-4DEC-AF0D-7AA8C15F8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636" y="2488419"/>
            <a:ext cx="3870050" cy="2500269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FEBD7FD8-9242-4CA3-B2BD-BEA0F0A8724B}"/>
              </a:ext>
            </a:extLst>
          </p:cNvPr>
          <p:cNvGrpSpPr/>
          <p:nvPr/>
        </p:nvGrpSpPr>
        <p:grpSpPr>
          <a:xfrm>
            <a:off x="6736507" y="2376121"/>
            <a:ext cx="3329858" cy="2846520"/>
            <a:chOff x="7267834" y="1155812"/>
            <a:chExt cx="4593966" cy="284651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DD3346D-8615-423A-A356-6A29E18ABF64}"/>
                </a:ext>
              </a:extLst>
            </p:cNvPr>
            <p:cNvGrpSpPr/>
            <p:nvPr/>
          </p:nvGrpSpPr>
          <p:grpSpPr>
            <a:xfrm>
              <a:off x="7267834" y="1155812"/>
              <a:ext cx="4593966" cy="624338"/>
              <a:chOff x="7115434" y="1222486"/>
              <a:chExt cx="4593966" cy="624338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305A842-0626-4F08-8892-69EC6DC9BD4A}"/>
                  </a:ext>
                </a:extLst>
              </p:cNvPr>
              <p:cNvSpPr/>
              <p:nvPr/>
            </p:nvSpPr>
            <p:spPr>
              <a:xfrm>
                <a:off x="7115434" y="1461084"/>
                <a:ext cx="152400" cy="152400"/>
              </a:xfrm>
              <a:prstGeom prst="rect">
                <a:avLst/>
              </a:prstGeom>
              <a:solidFill>
                <a:srgbClr val="64C1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35C0A4C-34CC-4B0B-AEE4-F266231DF111}"/>
                  </a:ext>
                </a:extLst>
              </p:cNvPr>
              <p:cNvSpPr/>
              <p:nvPr/>
            </p:nvSpPr>
            <p:spPr>
              <a:xfrm>
                <a:off x="7382933" y="1222486"/>
                <a:ext cx="4326467" cy="62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EF9FDC41-BFED-4A51-856A-21B750A0D6E5}"/>
                </a:ext>
              </a:extLst>
            </p:cNvPr>
            <p:cNvGrpSpPr/>
            <p:nvPr/>
          </p:nvGrpSpPr>
          <p:grpSpPr>
            <a:xfrm>
              <a:off x="7267834" y="2255910"/>
              <a:ext cx="4593966" cy="624338"/>
              <a:chOff x="7115434" y="645654"/>
              <a:chExt cx="4593966" cy="624338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6D46DB-D09B-4A6B-8F60-DFBAD3AB119E}"/>
                  </a:ext>
                </a:extLst>
              </p:cNvPr>
              <p:cNvSpPr/>
              <p:nvPr/>
            </p:nvSpPr>
            <p:spPr>
              <a:xfrm>
                <a:off x="7115434" y="884252"/>
                <a:ext cx="152400" cy="152400"/>
              </a:xfrm>
              <a:prstGeom prst="rect">
                <a:avLst/>
              </a:prstGeom>
              <a:solidFill>
                <a:srgbClr val="FABF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21EC3DC6-F31E-4DE9-A67B-950DDB5F7D80}"/>
                  </a:ext>
                </a:extLst>
              </p:cNvPr>
              <p:cNvSpPr/>
              <p:nvPr/>
            </p:nvSpPr>
            <p:spPr>
              <a:xfrm>
                <a:off x="7382933" y="645654"/>
                <a:ext cx="4326467" cy="62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F97B3A09-6A0D-4856-8F39-6CFFFC64DFBF}"/>
                </a:ext>
              </a:extLst>
            </p:cNvPr>
            <p:cNvGrpSpPr/>
            <p:nvPr/>
          </p:nvGrpSpPr>
          <p:grpSpPr>
            <a:xfrm>
              <a:off x="7267834" y="3377993"/>
              <a:ext cx="4593966" cy="624338"/>
              <a:chOff x="7115434" y="90808"/>
              <a:chExt cx="4593966" cy="624338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49DAAA5-0866-4BEE-9D49-AAC4277EDBA2}"/>
                  </a:ext>
                </a:extLst>
              </p:cNvPr>
              <p:cNvSpPr/>
              <p:nvPr/>
            </p:nvSpPr>
            <p:spPr>
              <a:xfrm>
                <a:off x="7115434" y="329406"/>
                <a:ext cx="152400" cy="152400"/>
              </a:xfrm>
              <a:prstGeom prst="rect">
                <a:avLst/>
              </a:prstGeom>
              <a:solidFill>
                <a:srgbClr val="EAF1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D20CE0D-471E-48A9-9233-A29AEF88AB98}"/>
                  </a:ext>
                </a:extLst>
              </p:cNvPr>
              <p:cNvSpPr/>
              <p:nvPr/>
            </p:nvSpPr>
            <p:spPr>
              <a:xfrm>
                <a:off x="7382933" y="90808"/>
                <a:ext cx="4326467" cy="62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915368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74635" y="662003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Oval 430">
            <a:extLst>
              <a:ext uri="{FF2B5EF4-FFF2-40B4-BE49-F238E27FC236}">
                <a16:creationId xmlns:a16="http://schemas.microsoft.com/office/drawing/2014/main" id="{DB543BCB-6DF4-4696-AD1F-FB872FEFB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6456" y="2169153"/>
            <a:ext cx="72607" cy="72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866"/>
            <a:endParaRPr lang="zh-CN" altLang="en-US" sz="2399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íṥḷíḍé">
            <a:extLst>
              <a:ext uri="{FF2B5EF4-FFF2-40B4-BE49-F238E27FC236}">
                <a16:creationId xmlns:a16="http://schemas.microsoft.com/office/drawing/2014/main" id="{9AFA5504-8656-4BB2-902D-7502392A0ABD}"/>
              </a:ext>
            </a:extLst>
          </p:cNvPr>
          <p:cNvSpPr/>
          <p:nvPr/>
        </p:nvSpPr>
        <p:spPr>
          <a:xfrm>
            <a:off x="2182695" y="1642151"/>
            <a:ext cx="2096113" cy="2096113"/>
          </a:xfrm>
          <a:prstGeom prst="ellipse">
            <a:avLst/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5" name="íSļiďé">
            <a:extLst>
              <a:ext uri="{FF2B5EF4-FFF2-40B4-BE49-F238E27FC236}">
                <a16:creationId xmlns:a16="http://schemas.microsoft.com/office/drawing/2014/main" id="{BA79A3D8-6C20-4E96-A11B-6B9F83275878}"/>
              </a:ext>
            </a:extLst>
          </p:cNvPr>
          <p:cNvSpPr/>
          <p:nvPr/>
        </p:nvSpPr>
        <p:spPr>
          <a:xfrm rot="10800000">
            <a:off x="2961430" y="3649807"/>
            <a:ext cx="538643" cy="540253"/>
          </a:xfrm>
          <a:prstGeom prst="triangle">
            <a:avLst>
              <a:gd name="adj" fmla="val 50000"/>
            </a:avLst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6" name="íSḻiḍè">
            <a:extLst>
              <a:ext uri="{FF2B5EF4-FFF2-40B4-BE49-F238E27FC236}">
                <a16:creationId xmlns:a16="http://schemas.microsoft.com/office/drawing/2014/main" id="{C21BAFE3-501B-4FB2-AE83-3518E13757B6}"/>
              </a:ext>
            </a:extLst>
          </p:cNvPr>
          <p:cNvSpPr/>
          <p:nvPr/>
        </p:nvSpPr>
        <p:spPr bwMode="auto">
          <a:xfrm>
            <a:off x="2964510" y="1902912"/>
            <a:ext cx="532483" cy="53248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7" name="išḻídè">
            <a:extLst>
              <a:ext uri="{FF2B5EF4-FFF2-40B4-BE49-F238E27FC236}">
                <a16:creationId xmlns:a16="http://schemas.microsoft.com/office/drawing/2014/main" id="{3030310A-267B-4B67-B81E-F74C73262C9A}"/>
              </a:ext>
            </a:extLst>
          </p:cNvPr>
          <p:cNvSpPr/>
          <p:nvPr/>
        </p:nvSpPr>
        <p:spPr>
          <a:xfrm>
            <a:off x="2764469" y="4514304"/>
            <a:ext cx="932567" cy="9325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iṡ1îḋe">
            <a:extLst>
              <a:ext uri="{FF2B5EF4-FFF2-40B4-BE49-F238E27FC236}">
                <a16:creationId xmlns:a16="http://schemas.microsoft.com/office/drawing/2014/main" id="{34DCCC2D-8F0A-459E-B6A8-B2CB29FAEC5C}"/>
              </a:ext>
            </a:extLst>
          </p:cNvPr>
          <p:cNvSpPr/>
          <p:nvPr/>
        </p:nvSpPr>
        <p:spPr>
          <a:xfrm>
            <a:off x="5281636" y="1642151"/>
            <a:ext cx="2096113" cy="2096113"/>
          </a:xfrm>
          <a:prstGeom prst="ellipse">
            <a:avLst/>
          </a:prstGeom>
          <a:solidFill>
            <a:srgbClr val="45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dirty="0">
              <a:cs typeface="+mn-ea"/>
              <a:sym typeface="+mn-lt"/>
            </a:endParaRPr>
          </a:p>
        </p:txBody>
      </p:sp>
      <p:sp>
        <p:nvSpPr>
          <p:cNvPr id="69" name="íṣḻiḋê">
            <a:extLst>
              <a:ext uri="{FF2B5EF4-FFF2-40B4-BE49-F238E27FC236}">
                <a16:creationId xmlns:a16="http://schemas.microsoft.com/office/drawing/2014/main" id="{87C9BA0D-9F5F-4547-A2C3-F6F083EA5D7D}"/>
              </a:ext>
            </a:extLst>
          </p:cNvPr>
          <p:cNvSpPr/>
          <p:nvPr/>
        </p:nvSpPr>
        <p:spPr>
          <a:xfrm rot="10800000">
            <a:off x="6060371" y="3649807"/>
            <a:ext cx="538643" cy="540253"/>
          </a:xfrm>
          <a:prstGeom prst="triangle">
            <a:avLst>
              <a:gd name="adj" fmla="val 50000"/>
            </a:avLst>
          </a:prstGeom>
          <a:solidFill>
            <a:srgbClr val="45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dirty="0">
              <a:cs typeface="+mn-ea"/>
              <a:sym typeface="+mn-lt"/>
            </a:endParaRPr>
          </a:p>
        </p:txBody>
      </p:sp>
      <p:sp>
        <p:nvSpPr>
          <p:cNvPr id="70" name="ï$líḑê">
            <a:extLst>
              <a:ext uri="{FF2B5EF4-FFF2-40B4-BE49-F238E27FC236}">
                <a16:creationId xmlns:a16="http://schemas.microsoft.com/office/drawing/2014/main" id="{290AAF4C-C9AF-49AE-BE0B-ECD32D647B4A}"/>
              </a:ext>
            </a:extLst>
          </p:cNvPr>
          <p:cNvSpPr/>
          <p:nvPr/>
        </p:nvSpPr>
        <p:spPr bwMode="auto">
          <a:xfrm>
            <a:off x="6063451" y="1902912"/>
            <a:ext cx="532483" cy="53248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1" name="ïsľíďè">
            <a:extLst>
              <a:ext uri="{FF2B5EF4-FFF2-40B4-BE49-F238E27FC236}">
                <a16:creationId xmlns:a16="http://schemas.microsoft.com/office/drawing/2014/main" id="{B5DDDE4E-48D7-452F-8913-19D07E71AAD2}"/>
              </a:ext>
            </a:extLst>
          </p:cNvPr>
          <p:cNvSpPr/>
          <p:nvPr/>
        </p:nvSpPr>
        <p:spPr>
          <a:xfrm>
            <a:off x="5863409" y="4514304"/>
            <a:ext cx="932567" cy="9325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8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iṡļïďé">
            <a:extLst>
              <a:ext uri="{FF2B5EF4-FFF2-40B4-BE49-F238E27FC236}">
                <a16:creationId xmlns:a16="http://schemas.microsoft.com/office/drawing/2014/main" id="{6CA0F688-FE0A-427E-B2D7-CF899B4DDBF8}"/>
              </a:ext>
            </a:extLst>
          </p:cNvPr>
          <p:cNvSpPr/>
          <p:nvPr/>
        </p:nvSpPr>
        <p:spPr>
          <a:xfrm>
            <a:off x="8380575" y="1642151"/>
            <a:ext cx="2096113" cy="2096113"/>
          </a:xfrm>
          <a:prstGeom prst="ellipse">
            <a:avLst/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3" name="íśḻiďe">
            <a:extLst>
              <a:ext uri="{FF2B5EF4-FFF2-40B4-BE49-F238E27FC236}">
                <a16:creationId xmlns:a16="http://schemas.microsoft.com/office/drawing/2014/main" id="{BCA6FF0B-C335-487D-B955-A4AD83C8536C}"/>
              </a:ext>
            </a:extLst>
          </p:cNvPr>
          <p:cNvSpPr/>
          <p:nvPr/>
        </p:nvSpPr>
        <p:spPr>
          <a:xfrm rot="10800000">
            <a:off x="9159310" y="3649807"/>
            <a:ext cx="538643" cy="540253"/>
          </a:xfrm>
          <a:prstGeom prst="triangle">
            <a:avLst>
              <a:gd name="adj" fmla="val 50000"/>
            </a:avLst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4" name="î$ļïďè">
            <a:extLst>
              <a:ext uri="{FF2B5EF4-FFF2-40B4-BE49-F238E27FC236}">
                <a16:creationId xmlns:a16="http://schemas.microsoft.com/office/drawing/2014/main" id="{38BF59A3-866C-4805-8BAF-DF4D53D0DBBA}"/>
              </a:ext>
            </a:extLst>
          </p:cNvPr>
          <p:cNvSpPr/>
          <p:nvPr/>
        </p:nvSpPr>
        <p:spPr bwMode="auto">
          <a:xfrm>
            <a:off x="9162391" y="1902912"/>
            <a:ext cx="532483" cy="53248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5" name="ïšľïďé">
            <a:extLst>
              <a:ext uri="{FF2B5EF4-FFF2-40B4-BE49-F238E27FC236}">
                <a16:creationId xmlns:a16="http://schemas.microsoft.com/office/drawing/2014/main" id="{DAB40064-C415-4A5B-94E0-71D67670BFA3}"/>
              </a:ext>
            </a:extLst>
          </p:cNvPr>
          <p:cNvSpPr/>
          <p:nvPr/>
        </p:nvSpPr>
        <p:spPr>
          <a:xfrm>
            <a:off x="8962349" y="4514304"/>
            <a:ext cx="932567" cy="9325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6" name="PA-组合 2">
            <a:extLst>
              <a:ext uri="{FF2B5EF4-FFF2-40B4-BE49-F238E27FC236}">
                <a16:creationId xmlns:a16="http://schemas.microsoft.com/office/drawing/2014/main" id="{F1B2FBF6-34F2-4B32-8697-86158273A3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91698" y="2518309"/>
            <a:ext cx="1878106" cy="1006284"/>
            <a:chOff x="6163365" y="5011705"/>
            <a:chExt cx="1926666" cy="1032302"/>
          </a:xfrm>
        </p:grpSpPr>
        <p:sp>
          <p:nvSpPr>
            <p:cNvPr id="77" name="PA-文本框 6">
              <a:extLst>
                <a:ext uri="{FF2B5EF4-FFF2-40B4-BE49-F238E27FC236}">
                  <a16:creationId xmlns:a16="http://schemas.microsoft.com/office/drawing/2014/main" id="{55213C30-D9FA-48B1-8257-6997E567A84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3365" y="5011705"/>
              <a:ext cx="1926666" cy="31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PA-文本框 42">
              <a:extLst>
                <a:ext uri="{FF2B5EF4-FFF2-40B4-BE49-F238E27FC236}">
                  <a16:creationId xmlns:a16="http://schemas.microsoft.com/office/drawing/2014/main" id="{9D8407FB-5A22-4B87-B3F9-2F042D11751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315692" y="5272036"/>
              <a:ext cx="1622012" cy="7719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9" name="PA-组合 2">
            <a:extLst>
              <a:ext uri="{FF2B5EF4-FFF2-40B4-BE49-F238E27FC236}">
                <a16:creationId xmlns:a16="http://schemas.microsoft.com/office/drawing/2014/main" id="{E28BA0AF-54AD-47D6-9380-63B14C103C4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34672" y="2518309"/>
            <a:ext cx="1878106" cy="1006284"/>
            <a:chOff x="6163365" y="5011705"/>
            <a:chExt cx="1926666" cy="1032302"/>
          </a:xfrm>
        </p:grpSpPr>
        <p:sp>
          <p:nvSpPr>
            <p:cNvPr id="80" name="PA-文本框 6">
              <a:extLst>
                <a:ext uri="{FF2B5EF4-FFF2-40B4-BE49-F238E27FC236}">
                  <a16:creationId xmlns:a16="http://schemas.microsoft.com/office/drawing/2014/main" id="{6CA157A0-CCA4-42C9-8D62-5B5E7574C5D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3365" y="5011705"/>
              <a:ext cx="1926666" cy="31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PA-文本框 42">
              <a:extLst>
                <a:ext uri="{FF2B5EF4-FFF2-40B4-BE49-F238E27FC236}">
                  <a16:creationId xmlns:a16="http://schemas.microsoft.com/office/drawing/2014/main" id="{78A44A92-F84C-4706-8479-C43905AEC36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315692" y="5272036"/>
              <a:ext cx="1622012" cy="7719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PA-组合 2">
            <a:extLst>
              <a:ext uri="{FF2B5EF4-FFF2-40B4-BE49-F238E27FC236}">
                <a16:creationId xmlns:a16="http://schemas.microsoft.com/office/drawing/2014/main" id="{78DFB24C-7772-4E45-B7AA-58902BD3E72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489579" y="2518309"/>
            <a:ext cx="1878106" cy="1006284"/>
            <a:chOff x="6163365" y="5011705"/>
            <a:chExt cx="1926666" cy="1032302"/>
          </a:xfrm>
        </p:grpSpPr>
        <p:sp>
          <p:nvSpPr>
            <p:cNvPr id="83" name="PA-文本框 6">
              <a:extLst>
                <a:ext uri="{FF2B5EF4-FFF2-40B4-BE49-F238E27FC236}">
                  <a16:creationId xmlns:a16="http://schemas.microsoft.com/office/drawing/2014/main" id="{08A32FD3-ADBB-4840-AE93-CDDDB146B47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63365" y="5011705"/>
              <a:ext cx="1926666" cy="31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-文本框 42">
              <a:extLst>
                <a:ext uri="{FF2B5EF4-FFF2-40B4-BE49-F238E27FC236}">
                  <a16:creationId xmlns:a16="http://schemas.microsoft.com/office/drawing/2014/main" id="{28BE2F55-7C9D-4258-A398-2783FACD778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315692" y="5272036"/>
              <a:ext cx="1622012" cy="7719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743801"/>
      </p:ext>
    </p:extLst>
  </p:cSld>
  <p:clrMapOvr>
    <a:masterClrMapping/>
  </p:clrMapOvr>
  <p:transition spd="med" advClick="0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795FC3-0E11-4626-A128-402B856886B3}"/>
              </a:ext>
            </a:extLst>
          </p:cNvPr>
          <p:cNvSpPr/>
          <p:nvPr/>
        </p:nvSpPr>
        <p:spPr>
          <a:xfrm>
            <a:off x="0" y="0"/>
            <a:ext cx="57099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C8163-9581-4D48-963E-C83A24AE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0C8736F-77DB-4268-AAB7-1E5B5C760993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8EF602E4-42B8-4575-A1DF-A59A5890D518}"/>
              </a:ext>
            </a:extLst>
          </p:cNvPr>
          <p:cNvSpPr/>
          <p:nvPr/>
        </p:nvSpPr>
        <p:spPr>
          <a:xfrm rot="8250509">
            <a:off x="10416903" y="1822453"/>
            <a:ext cx="821148" cy="707886"/>
          </a:xfrm>
          <a:prstGeom prst="triangl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E8B7E2DB-3CE7-48AA-B083-048331BA1653}"/>
              </a:ext>
            </a:extLst>
          </p:cNvPr>
          <p:cNvSpPr/>
          <p:nvPr/>
        </p:nvSpPr>
        <p:spPr>
          <a:xfrm rot="19765384">
            <a:off x="10911362" y="2431780"/>
            <a:ext cx="560205" cy="482935"/>
          </a:xfrm>
          <a:prstGeom prst="triangle">
            <a:avLst/>
          </a:prstGeom>
          <a:solidFill>
            <a:srgbClr val="FA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16B74-B815-4DA1-9212-E07B1F0E7BA8}"/>
              </a:ext>
            </a:extLst>
          </p:cNvPr>
          <p:cNvGrpSpPr/>
          <p:nvPr/>
        </p:nvGrpSpPr>
        <p:grpSpPr>
          <a:xfrm>
            <a:off x="9260680" y="3514030"/>
            <a:ext cx="1441313" cy="1539188"/>
            <a:chOff x="8913770" y="1579247"/>
            <a:chExt cx="1441313" cy="153918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8875C76-77E1-4564-8D9E-54EDE9D44B41}"/>
                </a:ext>
              </a:extLst>
            </p:cNvPr>
            <p:cNvSpPr/>
            <p:nvPr/>
          </p:nvSpPr>
          <p:spPr>
            <a:xfrm>
              <a:off x="9615022" y="157924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BEA89E5-0140-4515-901E-E3655441786A}"/>
                </a:ext>
              </a:extLst>
            </p:cNvPr>
            <p:cNvSpPr/>
            <p:nvPr/>
          </p:nvSpPr>
          <p:spPr>
            <a:xfrm>
              <a:off x="9715500" y="171393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16E4D98-07E3-4003-B054-6EEB2619FBF6}"/>
                </a:ext>
              </a:extLst>
            </p:cNvPr>
            <p:cNvSpPr/>
            <p:nvPr/>
          </p:nvSpPr>
          <p:spPr>
            <a:xfrm>
              <a:off x="9832192" y="1851839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59D96BC-0037-4DF0-A8AF-F580C812F54D}"/>
                </a:ext>
              </a:extLst>
            </p:cNvPr>
            <p:cNvSpPr/>
            <p:nvPr/>
          </p:nvSpPr>
          <p:spPr>
            <a:xfrm>
              <a:off x="9937454" y="197676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F9FD8FC-2919-42F3-AC70-F6BF79D948DC}"/>
                </a:ext>
              </a:extLst>
            </p:cNvPr>
            <p:cNvSpPr/>
            <p:nvPr/>
          </p:nvSpPr>
          <p:spPr>
            <a:xfrm>
              <a:off x="10036514" y="209311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E2A6EDC-52C1-4D0D-9120-81985F951715}"/>
                </a:ext>
              </a:extLst>
            </p:cNvPr>
            <p:cNvSpPr/>
            <p:nvPr/>
          </p:nvSpPr>
          <p:spPr>
            <a:xfrm>
              <a:off x="10156963" y="222089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5933415-443C-466A-A8AF-31C0A7E3AE36}"/>
                </a:ext>
              </a:extLst>
            </p:cNvPr>
            <p:cNvSpPr/>
            <p:nvPr/>
          </p:nvSpPr>
          <p:spPr>
            <a:xfrm>
              <a:off x="10271263" y="23533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E130E6-607D-419E-B567-A603C5E981AA}"/>
                </a:ext>
              </a:extLst>
            </p:cNvPr>
            <p:cNvSpPr/>
            <p:nvPr/>
          </p:nvSpPr>
          <p:spPr>
            <a:xfrm>
              <a:off x="9387986" y="181796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8507F47-CF34-49E9-9846-9FB1CE6AB52D}"/>
                </a:ext>
              </a:extLst>
            </p:cNvPr>
            <p:cNvSpPr/>
            <p:nvPr/>
          </p:nvSpPr>
          <p:spPr>
            <a:xfrm>
              <a:off x="9488464" y="195265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6214476-ADC2-49D9-9766-D17FF897D022}"/>
                </a:ext>
              </a:extLst>
            </p:cNvPr>
            <p:cNvSpPr/>
            <p:nvPr/>
          </p:nvSpPr>
          <p:spPr>
            <a:xfrm>
              <a:off x="9605156" y="209055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224264-8F21-45F3-AEEF-47DBA81FBAA6}"/>
                </a:ext>
              </a:extLst>
            </p:cNvPr>
            <p:cNvSpPr/>
            <p:nvPr/>
          </p:nvSpPr>
          <p:spPr>
            <a:xfrm>
              <a:off x="9710418" y="22154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A39F03D-0D80-4D2D-BA6C-7877A1BF9FDB}"/>
                </a:ext>
              </a:extLst>
            </p:cNvPr>
            <p:cNvSpPr/>
            <p:nvPr/>
          </p:nvSpPr>
          <p:spPr>
            <a:xfrm>
              <a:off x="9809478" y="233182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1E38B2-0F31-403D-A96D-DB9409617DF7}"/>
                </a:ext>
              </a:extLst>
            </p:cNvPr>
            <p:cNvSpPr/>
            <p:nvPr/>
          </p:nvSpPr>
          <p:spPr>
            <a:xfrm>
              <a:off x="9929927" y="245960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6820BD8-2F8A-468E-9285-0ACED53635A1}"/>
                </a:ext>
              </a:extLst>
            </p:cNvPr>
            <p:cNvSpPr/>
            <p:nvPr/>
          </p:nvSpPr>
          <p:spPr>
            <a:xfrm>
              <a:off x="10044227" y="259209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7659E3E-1871-4DAA-9D1B-5E226D6AA9BD}"/>
                </a:ext>
              </a:extLst>
            </p:cNvPr>
            <p:cNvSpPr/>
            <p:nvPr/>
          </p:nvSpPr>
          <p:spPr>
            <a:xfrm>
              <a:off x="9148519" y="202619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178E7AC-9044-4495-B320-C2B9E4A11977}"/>
                </a:ext>
              </a:extLst>
            </p:cNvPr>
            <p:cNvSpPr/>
            <p:nvPr/>
          </p:nvSpPr>
          <p:spPr>
            <a:xfrm>
              <a:off x="9248997" y="216088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A389BE0-247E-4485-95C9-C1D2682A282C}"/>
                </a:ext>
              </a:extLst>
            </p:cNvPr>
            <p:cNvSpPr/>
            <p:nvPr/>
          </p:nvSpPr>
          <p:spPr>
            <a:xfrm>
              <a:off x="9365689" y="229878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C85B75-5CD2-42EE-89D5-2A703BF32AC4}"/>
                </a:ext>
              </a:extLst>
            </p:cNvPr>
            <p:cNvSpPr/>
            <p:nvPr/>
          </p:nvSpPr>
          <p:spPr>
            <a:xfrm>
              <a:off x="9470951" y="242371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20EEE24-B51F-4AD6-962F-4EC3A41DBB17}"/>
                </a:ext>
              </a:extLst>
            </p:cNvPr>
            <p:cNvSpPr/>
            <p:nvPr/>
          </p:nvSpPr>
          <p:spPr>
            <a:xfrm>
              <a:off x="9570011" y="254006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AC4388E-009C-4431-BD79-FCBB1B928627}"/>
                </a:ext>
              </a:extLst>
            </p:cNvPr>
            <p:cNvSpPr/>
            <p:nvPr/>
          </p:nvSpPr>
          <p:spPr>
            <a:xfrm>
              <a:off x="9690460" y="266784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0439090-6C6D-4EEF-BF58-204C2FB9D6E4}"/>
                </a:ext>
              </a:extLst>
            </p:cNvPr>
            <p:cNvSpPr/>
            <p:nvPr/>
          </p:nvSpPr>
          <p:spPr>
            <a:xfrm>
              <a:off x="9804760" y="280032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8529E2F-1B07-493C-93C0-1EFECCF6A60E}"/>
                </a:ext>
              </a:extLst>
            </p:cNvPr>
            <p:cNvSpPr/>
            <p:nvPr/>
          </p:nvSpPr>
          <p:spPr>
            <a:xfrm>
              <a:off x="8913770" y="226295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5FB78-B399-4A08-A6DC-65E39FD513A4}"/>
                </a:ext>
              </a:extLst>
            </p:cNvPr>
            <p:cNvSpPr/>
            <p:nvPr/>
          </p:nvSpPr>
          <p:spPr>
            <a:xfrm>
              <a:off x="9014248" y="239764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D22AC07-2AB1-4A75-BDA9-A795A1F411C3}"/>
                </a:ext>
              </a:extLst>
            </p:cNvPr>
            <p:cNvSpPr/>
            <p:nvPr/>
          </p:nvSpPr>
          <p:spPr>
            <a:xfrm>
              <a:off x="9130940" y="253554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D64EDFA-8AC2-4FBE-A418-9B0A3DB1E687}"/>
                </a:ext>
              </a:extLst>
            </p:cNvPr>
            <p:cNvSpPr/>
            <p:nvPr/>
          </p:nvSpPr>
          <p:spPr>
            <a:xfrm>
              <a:off x="9236202" y="266046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5D2DC02-D695-411C-A957-83D56B13705B}"/>
                </a:ext>
              </a:extLst>
            </p:cNvPr>
            <p:cNvSpPr/>
            <p:nvPr/>
          </p:nvSpPr>
          <p:spPr>
            <a:xfrm>
              <a:off x="9335262" y="277681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BB4C779-F592-4E9C-910F-358864932154}"/>
                </a:ext>
              </a:extLst>
            </p:cNvPr>
            <p:cNvSpPr/>
            <p:nvPr/>
          </p:nvSpPr>
          <p:spPr>
            <a:xfrm>
              <a:off x="9455711" y="290459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6005B4A-DDD0-4406-901A-209B68BC7D7D}"/>
                </a:ext>
              </a:extLst>
            </p:cNvPr>
            <p:cNvSpPr/>
            <p:nvPr/>
          </p:nvSpPr>
          <p:spPr>
            <a:xfrm>
              <a:off x="9570011" y="303708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0EF372E-9A99-4319-B0C3-944689A1B077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1F74B3EA-5E25-4CEC-8819-C5D7E5AA9E3E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4AE3016-9F2C-4BEE-A5BF-E6B2A674DAC4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6FA6D9C9-A3F0-41FC-A2A5-24CDADF5F420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F4FDC6FF-D3E1-487F-9014-6819F49EDB7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38EA9D7-D4D0-45B0-88AB-24AACA97469F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CBE17235-4EC9-4C6E-97EC-79ABEFAA87D5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27EBD3-88FC-4F82-9CAC-58AF2740162A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004DEFD4-21FC-4C0A-A30C-1FE3F93E2B3E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7ABFFAA-6BA7-46D7-81CA-7DE46420BF1B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1FD33219-5813-40AF-8967-7AB9150CC113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EC203D84-48C7-4DC3-B43A-25C8F0E67A80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47743E31-B57E-45EC-8CC9-A28C42423542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FDABDECD-E636-4095-9C9C-830D52E5CCAD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67600029-AF99-431C-9BB5-EDE78834E1D2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6DA00E9E-A860-4FC5-BD19-413E0785E54E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688D815E-1450-4A07-B3B1-ECBFFA5D5CA6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DB0F69EF-7D35-4261-B04E-05C5E073D3CD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BF82113-92F1-4378-BA7D-EB4FD2213D69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DEEE684D-CE88-4C5A-ABEE-18FE7884DBE7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992D197-489F-4D61-BB61-AF7B40272712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DCCD886C-A609-4812-8C02-D6985C85ED85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E6E409FF-4E1A-4836-BF23-DFE732218068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40F2EA0-734F-4412-B1A8-21930342FA6F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3214B79-01D2-4C30-804A-BDFB594193F3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C2191288-0E53-4A08-AF53-DEB6F2511388}"/>
              </a:ext>
            </a:extLst>
          </p:cNvPr>
          <p:cNvSpPr/>
          <p:nvPr/>
        </p:nvSpPr>
        <p:spPr>
          <a:xfrm>
            <a:off x="4057627" y="1126077"/>
            <a:ext cx="3619565" cy="3619093"/>
          </a:xfrm>
          <a:prstGeom prst="ellipse">
            <a:avLst/>
          </a:prstGeom>
          <a:noFill/>
          <a:ln w="38100">
            <a:noFill/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398" b="0" i="0" u="none" strike="noStrike" kern="1200" cap="none" spc="0" normalizeH="0" baseline="0" noProof="0" dirty="0">
                <a:ln w="12700"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3</a:t>
            </a:r>
            <a:endParaRPr kumimoji="0" lang="zh-CN" altLang="en-US" sz="6398" b="0" i="0" u="none" strike="noStrike" kern="1200" cap="none" spc="0" normalizeH="0" baseline="0" noProof="0" dirty="0">
              <a:ln w="12700"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722F40C-EAAD-4524-AC46-A73D6024FB31}"/>
              </a:ext>
            </a:extLst>
          </p:cNvPr>
          <p:cNvGrpSpPr/>
          <p:nvPr/>
        </p:nvGrpSpPr>
        <p:grpSpPr>
          <a:xfrm>
            <a:off x="4310116" y="3419079"/>
            <a:ext cx="3100144" cy="1129679"/>
            <a:chOff x="9151334" y="1139895"/>
            <a:chExt cx="3270088" cy="119160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8EA3DC3-6098-48EC-912B-71C104294A6F}"/>
                </a:ext>
              </a:extLst>
            </p:cNvPr>
            <p:cNvSpPr/>
            <p:nvPr/>
          </p:nvSpPr>
          <p:spPr>
            <a:xfrm>
              <a:off x="9151334" y="1139895"/>
              <a:ext cx="3270088" cy="8116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09BF361-2150-41C7-937A-BD5BBFE58557}"/>
                </a:ext>
              </a:extLst>
            </p:cNvPr>
            <p:cNvSpPr/>
            <p:nvPr/>
          </p:nvSpPr>
          <p:spPr>
            <a:xfrm>
              <a:off x="9516477" y="1957004"/>
              <a:ext cx="2520904" cy="37449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THE HEADLINE</a:t>
              </a:r>
              <a:endParaRPr kumimoji="0" lang="zh-CN" altLang="en-US" sz="170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1231E48-91D2-4E0B-82B4-485FE76770D4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89" name="箭头: V 形 88">
              <a:extLst>
                <a:ext uri="{FF2B5EF4-FFF2-40B4-BE49-F238E27FC236}">
                  <a16:creationId xmlns:a16="http://schemas.microsoft.com/office/drawing/2014/main" id="{CDC5EC03-14BF-4337-B032-0243FBE466E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箭头: V 形 89">
              <a:extLst>
                <a:ext uri="{FF2B5EF4-FFF2-40B4-BE49-F238E27FC236}">
                  <a16:creationId xmlns:a16="http://schemas.microsoft.com/office/drawing/2014/main" id="{B36B6605-567E-4ED2-8D2F-AEBA980EDDF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箭头: V 形 90">
              <a:extLst>
                <a:ext uri="{FF2B5EF4-FFF2-40B4-BE49-F238E27FC236}">
                  <a16:creationId xmlns:a16="http://schemas.microsoft.com/office/drawing/2014/main" id="{573CB216-37B9-48C4-AE04-73053CFE4920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箭头: V 形 91">
              <a:extLst>
                <a:ext uri="{FF2B5EF4-FFF2-40B4-BE49-F238E27FC236}">
                  <a16:creationId xmlns:a16="http://schemas.microsoft.com/office/drawing/2014/main" id="{E7213819-28E3-4407-8A14-7AA1653B19C2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箭头: V 形 92">
              <a:extLst>
                <a:ext uri="{FF2B5EF4-FFF2-40B4-BE49-F238E27FC236}">
                  <a16:creationId xmlns:a16="http://schemas.microsoft.com/office/drawing/2014/main" id="{35B01300-C90C-4762-89A8-F4C5CBA9F55D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箭头: V 形 93">
              <a:extLst>
                <a:ext uri="{FF2B5EF4-FFF2-40B4-BE49-F238E27FC236}">
                  <a16:creationId xmlns:a16="http://schemas.microsoft.com/office/drawing/2014/main" id="{C54D040E-751D-4CE7-A62D-E0D99B924C6F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箭头: V 形 94">
              <a:extLst>
                <a:ext uri="{FF2B5EF4-FFF2-40B4-BE49-F238E27FC236}">
                  <a16:creationId xmlns:a16="http://schemas.microsoft.com/office/drawing/2014/main" id="{89A7CD92-2FAE-46EF-99A0-C923EC1F5461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箭头: V 形 95">
              <a:extLst>
                <a:ext uri="{FF2B5EF4-FFF2-40B4-BE49-F238E27FC236}">
                  <a16:creationId xmlns:a16="http://schemas.microsoft.com/office/drawing/2014/main" id="{5DE04BDC-E71B-4992-B5B6-A6AFF55F8470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箭头: V 形 96">
              <a:extLst>
                <a:ext uri="{FF2B5EF4-FFF2-40B4-BE49-F238E27FC236}">
                  <a16:creationId xmlns:a16="http://schemas.microsoft.com/office/drawing/2014/main" id="{7E3434BC-33E1-4F3D-9C34-F16898868B2B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9" name="图片 98">
            <a:extLst>
              <a:ext uri="{FF2B5EF4-FFF2-40B4-BE49-F238E27FC236}">
                <a16:creationId xmlns:a16="http://schemas.microsoft.com/office/drawing/2014/main" id="{0245DB9A-23A7-460F-A9E6-21D9885A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5"/>
          <a:stretch/>
        </p:blipFill>
        <p:spPr>
          <a:xfrm>
            <a:off x="1580582" y="656375"/>
            <a:ext cx="4275371" cy="1897947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C26FA5A-8AB5-4368-83B2-2D0BBCFF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015317" y="415709"/>
            <a:ext cx="2270918" cy="25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755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6BACA70-05DD-49E1-B0AA-46794F37B2F9}"/>
              </a:ext>
            </a:extLst>
          </p:cNvPr>
          <p:cNvGrpSpPr/>
          <p:nvPr/>
        </p:nvGrpSpPr>
        <p:grpSpPr>
          <a:xfrm>
            <a:off x="1892691" y="1634310"/>
            <a:ext cx="9198385" cy="4357928"/>
            <a:chOff x="1761004" y="1313871"/>
            <a:chExt cx="9810664" cy="4648008"/>
          </a:xfrm>
        </p:grpSpPr>
        <p:grpSp>
          <p:nvGrpSpPr>
            <p:cNvPr id="40" name="Group 57">
              <a:extLst>
                <a:ext uri="{FF2B5EF4-FFF2-40B4-BE49-F238E27FC236}">
                  <a16:creationId xmlns:a16="http://schemas.microsoft.com/office/drawing/2014/main" id="{F7B71F41-71B6-4814-AAFD-75DBF353A9AC}"/>
                </a:ext>
              </a:extLst>
            </p:cNvPr>
            <p:cNvGrpSpPr/>
            <p:nvPr/>
          </p:nvGrpSpPr>
          <p:grpSpPr>
            <a:xfrm>
              <a:off x="7889903" y="4654129"/>
              <a:ext cx="512752" cy="277700"/>
              <a:chOff x="5003800" y="4403725"/>
              <a:chExt cx="536576" cy="290513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Freeform 192">
                <a:extLst>
                  <a:ext uri="{FF2B5EF4-FFF2-40B4-BE49-F238E27FC236}">
                    <a16:creationId xmlns:a16="http://schemas.microsoft.com/office/drawing/2014/main" id="{4A00113F-F817-4587-B7CC-8EB983C9B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3" y="4656138"/>
                <a:ext cx="55563" cy="38100"/>
              </a:xfrm>
              <a:custGeom>
                <a:avLst/>
                <a:gdLst>
                  <a:gd name="T0" fmla="*/ 4 w 35"/>
                  <a:gd name="T1" fmla="*/ 0 h 24"/>
                  <a:gd name="T2" fmla="*/ 0 w 35"/>
                  <a:gd name="T3" fmla="*/ 13 h 24"/>
                  <a:gd name="T4" fmla="*/ 31 w 35"/>
                  <a:gd name="T5" fmla="*/ 24 h 24"/>
                  <a:gd name="T6" fmla="*/ 35 w 35"/>
                  <a:gd name="T7" fmla="*/ 11 h 24"/>
                  <a:gd name="T8" fmla="*/ 4 w 3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4" y="0"/>
                    </a:moveTo>
                    <a:lnTo>
                      <a:pt x="0" y="13"/>
                    </a:lnTo>
                    <a:lnTo>
                      <a:pt x="31" y="24"/>
                    </a:lnTo>
                    <a:lnTo>
                      <a:pt x="35" y="1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93">
                <a:extLst>
                  <a:ext uri="{FF2B5EF4-FFF2-40B4-BE49-F238E27FC236}">
                    <a16:creationId xmlns:a16="http://schemas.microsoft.com/office/drawing/2014/main" id="{DF5CE1AD-3329-4186-87EB-E4985DBB7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4629150"/>
                <a:ext cx="55563" cy="38100"/>
              </a:xfrm>
              <a:custGeom>
                <a:avLst/>
                <a:gdLst>
                  <a:gd name="T0" fmla="*/ 3 w 35"/>
                  <a:gd name="T1" fmla="*/ 0 h 24"/>
                  <a:gd name="T2" fmla="*/ 0 w 35"/>
                  <a:gd name="T3" fmla="*/ 13 h 24"/>
                  <a:gd name="T4" fmla="*/ 31 w 35"/>
                  <a:gd name="T5" fmla="*/ 24 h 24"/>
                  <a:gd name="T6" fmla="*/ 35 w 35"/>
                  <a:gd name="T7" fmla="*/ 13 h 24"/>
                  <a:gd name="T8" fmla="*/ 3 w 3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3" y="0"/>
                    </a:moveTo>
                    <a:lnTo>
                      <a:pt x="0" y="13"/>
                    </a:lnTo>
                    <a:lnTo>
                      <a:pt x="31" y="24"/>
                    </a:lnTo>
                    <a:lnTo>
                      <a:pt x="35" y="1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94">
                <a:extLst>
                  <a:ext uri="{FF2B5EF4-FFF2-40B4-BE49-F238E27FC236}">
                    <a16:creationId xmlns:a16="http://schemas.microsoft.com/office/drawing/2014/main" id="{558B6E6F-1FDF-44B5-AD70-947E1311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4600575"/>
                <a:ext cx="55563" cy="41275"/>
              </a:xfrm>
              <a:custGeom>
                <a:avLst/>
                <a:gdLst>
                  <a:gd name="T0" fmla="*/ 5 w 35"/>
                  <a:gd name="T1" fmla="*/ 0 h 26"/>
                  <a:gd name="T2" fmla="*/ 0 w 35"/>
                  <a:gd name="T3" fmla="*/ 13 h 26"/>
                  <a:gd name="T4" fmla="*/ 31 w 35"/>
                  <a:gd name="T5" fmla="*/ 26 h 26"/>
                  <a:gd name="T6" fmla="*/ 35 w 35"/>
                  <a:gd name="T7" fmla="*/ 13 h 26"/>
                  <a:gd name="T8" fmla="*/ 5 w 3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5" y="0"/>
                    </a:moveTo>
                    <a:lnTo>
                      <a:pt x="0" y="13"/>
                    </a:lnTo>
                    <a:lnTo>
                      <a:pt x="31" y="26"/>
                    </a:lnTo>
                    <a:lnTo>
                      <a:pt x="35" y="1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95">
                <a:extLst>
                  <a:ext uri="{FF2B5EF4-FFF2-40B4-BE49-F238E27FC236}">
                    <a16:creationId xmlns:a16="http://schemas.microsoft.com/office/drawing/2014/main" id="{9B0ED726-A2D9-496D-BA95-816C2A1F5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325" y="4567238"/>
                <a:ext cx="55563" cy="41275"/>
              </a:xfrm>
              <a:custGeom>
                <a:avLst/>
                <a:gdLst>
                  <a:gd name="T0" fmla="*/ 3 w 19"/>
                  <a:gd name="T1" fmla="*/ 0 h 14"/>
                  <a:gd name="T2" fmla="*/ 0 w 19"/>
                  <a:gd name="T3" fmla="*/ 6 h 14"/>
                  <a:gd name="T4" fmla="*/ 8 w 19"/>
                  <a:gd name="T5" fmla="*/ 10 h 14"/>
                  <a:gd name="T6" fmla="*/ 16 w 19"/>
                  <a:gd name="T7" fmla="*/ 14 h 14"/>
                  <a:gd name="T8" fmla="*/ 19 w 19"/>
                  <a:gd name="T9" fmla="*/ 7 h 14"/>
                  <a:gd name="T10" fmla="*/ 11 w 19"/>
                  <a:gd name="T11" fmla="*/ 4 h 14"/>
                  <a:gd name="T12" fmla="*/ 3 w 1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8"/>
                      <a:pt x="8" y="10"/>
                    </a:cubicBezTo>
                    <a:cubicBezTo>
                      <a:pt x="12" y="12"/>
                      <a:pt x="16" y="14"/>
                      <a:pt x="16" y="14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5" y="5"/>
                      <a:pt x="11" y="4"/>
                    </a:cubicBezTo>
                    <a:cubicBezTo>
                      <a:pt x="7" y="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96">
                <a:extLst>
                  <a:ext uri="{FF2B5EF4-FFF2-40B4-BE49-F238E27FC236}">
                    <a16:creationId xmlns:a16="http://schemas.microsoft.com/office/drawing/2014/main" id="{DAEC1EB4-E2F1-4896-BBD1-C6D19ED0C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4529138"/>
                <a:ext cx="55563" cy="44450"/>
              </a:xfrm>
              <a:custGeom>
                <a:avLst/>
                <a:gdLst>
                  <a:gd name="T0" fmla="*/ 3 w 19"/>
                  <a:gd name="T1" fmla="*/ 0 h 15"/>
                  <a:gd name="T2" fmla="*/ 0 w 19"/>
                  <a:gd name="T3" fmla="*/ 6 h 15"/>
                  <a:gd name="T4" fmla="*/ 2 w 19"/>
                  <a:gd name="T5" fmla="*/ 8 h 15"/>
                  <a:gd name="T6" fmla="*/ 8 w 19"/>
                  <a:gd name="T7" fmla="*/ 11 h 15"/>
                  <a:gd name="T8" fmla="*/ 15 w 19"/>
                  <a:gd name="T9" fmla="*/ 15 h 15"/>
                  <a:gd name="T10" fmla="*/ 19 w 19"/>
                  <a:gd name="T11" fmla="*/ 9 h 15"/>
                  <a:gd name="T12" fmla="*/ 11 w 19"/>
                  <a:gd name="T13" fmla="*/ 5 h 15"/>
                  <a:gd name="T14" fmla="*/ 6 w 19"/>
                  <a:gd name="T15" fmla="*/ 2 h 15"/>
                  <a:gd name="T16" fmla="*/ 3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4" y="9"/>
                      <a:pt x="6" y="10"/>
                      <a:pt x="8" y="11"/>
                    </a:cubicBezTo>
                    <a:cubicBezTo>
                      <a:pt x="11" y="13"/>
                      <a:pt x="15" y="15"/>
                      <a:pt x="15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5" y="7"/>
                      <a:pt x="11" y="5"/>
                    </a:cubicBezTo>
                    <a:cubicBezTo>
                      <a:pt x="9" y="4"/>
                      <a:pt x="7" y="2"/>
                      <a:pt x="6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97">
                <a:extLst>
                  <a:ext uri="{FF2B5EF4-FFF2-40B4-BE49-F238E27FC236}">
                    <a16:creationId xmlns:a16="http://schemas.microsoft.com/office/drawing/2014/main" id="{0940601A-4CFC-4EB8-918A-172BCB8B4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388" y="4491038"/>
                <a:ext cx="55563" cy="44450"/>
              </a:xfrm>
              <a:custGeom>
                <a:avLst/>
                <a:gdLst>
                  <a:gd name="T0" fmla="*/ 4 w 19"/>
                  <a:gd name="T1" fmla="*/ 0 h 15"/>
                  <a:gd name="T2" fmla="*/ 0 w 19"/>
                  <a:gd name="T3" fmla="*/ 6 h 15"/>
                  <a:gd name="T4" fmla="*/ 7 w 19"/>
                  <a:gd name="T5" fmla="*/ 11 h 15"/>
                  <a:gd name="T6" fmla="*/ 15 w 19"/>
                  <a:gd name="T7" fmla="*/ 15 h 15"/>
                  <a:gd name="T8" fmla="*/ 19 w 19"/>
                  <a:gd name="T9" fmla="*/ 9 h 15"/>
                  <a:gd name="T10" fmla="*/ 11 w 19"/>
                  <a:gd name="T11" fmla="*/ 4 h 15"/>
                  <a:gd name="T12" fmla="*/ 4 w 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8"/>
                      <a:pt x="7" y="11"/>
                    </a:cubicBezTo>
                    <a:cubicBezTo>
                      <a:pt x="11" y="13"/>
                      <a:pt x="15" y="15"/>
                      <a:pt x="15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5" y="7"/>
                      <a:pt x="11" y="4"/>
                    </a:cubicBezTo>
                    <a:cubicBezTo>
                      <a:pt x="7" y="2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98">
                <a:extLst>
                  <a:ext uri="{FF2B5EF4-FFF2-40B4-BE49-F238E27FC236}">
                    <a16:creationId xmlns:a16="http://schemas.microsoft.com/office/drawing/2014/main" id="{C6B7B8D9-30AC-4123-9FD8-B6153B14D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713" y="4448175"/>
                <a:ext cx="55563" cy="46038"/>
              </a:xfrm>
              <a:custGeom>
                <a:avLst/>
                <a:gdLst>
                  <a:gd name="T0" fmla="*/ 5 w 19"/>
                  <a:gd name="T1" fmla="*/ 0 h 16"/>
                  <a:gd name="T2" fmla="*/ 0 w 19"/>
                  <a:gd name="T3" fmla="*/ 6 h 16"/>
                  <a:gd name="T4" fmla="*/ 8 w 19"/>
                  <a:gd name="T5" fmla="*/ 11 h 16"/>
                  <a:gd name="T6" fmla="*/ 15 w 19"/>
                  <a:gd name="T7" fmla="*/ 16 h 16"/>
                  <a:gd name="T8" fmla="*/ 19 w 19"/>
                  <a:gd name="T9" fmla="*/ 10 h 16"/>
                  <a:gd name="T10" fmla="*/ 12 w 19"/>
                  <a:gd name="T11" fmla="*/ 5 h 16"/>
                  <a:gd name="T12" fmla="*/ 5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5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9"/>
                      <a:pt x="8" y="11"/>
                    </a:cubicBezTo>
                    <a:cubicBezTo>
                      <a:pt x="12" y="14"/>
                      <a:pt x="15" y="16"/>
                      <a:pt x="15" y="1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5" y="8"/>
                      <a:pt x="12" y="5"/>
                    </a:cubicBezTo>
                    <a:cubicBezTo>
                      <a:pt x="8" y="3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99">
                <a:extLst>
                  <a:ext uri="{FF2B5EF4-FFF2-40B4-BE49-F238E27FC236}">
                    <a16:creationId xmlns:a16="http://schemas.microsoft.com/office/drawing/2014/main" id="{62E08F22-C9A7-431E-A6A2-7F872D579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4403725"/>
                <a:ext cx="52388" cy="46038"/>
              </a:xfrm>
              <a:custGeom>
                <a:avLst/>
                <a:gdLst>
                  <a:gd name="T0" fmla="*/ 4 w 18"/>
                  <a:gd name="T1" fmla="*/ 0 h 16"/>
                  <a:gd name="T2" fmla="*/ 0 w 18"/>
                  <a:gd name="T3" fmla="*/ 6 h 16"/>
                  <a:gd name="T4" fmla="*/ 7 w 18"/>
                  <a:gd name="T5" fmla="*/ 11 h 16"/>
                  <a:gd name="T6" fmla="*/ 12 w 18"/>
                  <a:gd name="T7" fmla="*/ 15 h 16"/>
                  <a:gd name="T8" fmla="*/ 14 w 18"/>
                  <a:gd name="T9" fmla="*/ 16 h 16"/>
                  <a:gd name="T10" fmla="*/ 18 w 18"/>
                  <a:gd name="T11" fmla="*/ 11 h 16"/>
                  <a:gd name="T12" fmla="*/ 16 w 18"/>
                  <a:gd name="T13" fmla="*/ 9 h 16"/>
                  <a:gd name="T14" fmla="*/ 11 w 18"/>
                  <a:gd name="T15" fmla="*/ 5 h 16"/>
                  <a:gd name="T16" fmla="*/ 4 w 18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6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3" y="8"/>
                      <a:pt x="7" y="11"/>
                    </a:cubicBezTo>
                    <a:cubicBezTo>
                      <a:pt x="9" y="12"/>
                      <a:pt x="11" y="14"/>
                      <a:pt x="12" y="15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7" y="10"/>
                      <a:pt x="16" y="9"/>
                    </a:cubicBezTo>
                    <a:cubicBezTo>
                      <a:pt x="15" y="8"/>
                      <a:pt x="13" y="7"/>
                      <a:pt x="11" y="5"/>
                    </a:cubicBezTo>
                    <a:cubicBezTo>
                      <a:pt x="8" y="3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66">
              <a:extLst>
                <a:ext uri="{FF2B5EF4-FFF2-40B4-BE49-F238E27FC236}">
                  <a16:creationId xmlns:a16="http://schemas.microsoft.com/office/drawing/2014/main" id="{932A0F4B-35E3-4AA4-94F3-4BD14FB6B582}"/>
                </a:ext>
              </a:extLst>
            </p:cNvPr>
            <p:cNvGrpSpPr/>
            <p:nvPr/>
          </p:nvGrpSpPr>
          <p:grpSpPr>
            <a:xfrm>
              <a:off x="7248206" y="3605549"/>
              <a:ext cx="370151" cy="790609"/>
              <a:chOff x="4332288" y="3306763"/>
              <a:chExt cx="387350" cy="827088"/>
            </a:xfrm>
            <a:solidFill>
              <a:schemeClr val="bg1">
                <a:lumMod val="65000"/>
              </a:schemeClr>
            </a:solidFill>
          </p:grpSpPr>
          <p:sp>
            <p:nvSpPr>
              <p:cNvPr id="50" name="Freeform 205">
                <a:extLst>
                  <a:ext uri="{FF2B5EF4-FFF2-40B4-BE49-F238E27FC236}">
                    <a16:creationId xmlns:a16="http://schemas.microsoft.com/office/drawing/2014/main" id="{AC898693-3E88-4C84-AB14-08D67FAB0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4078288"/>
                <a:ext cx="47625" cy="55563"/>
              </a:xfrm>
              <a:custGeom>
                <a:avLst/>
                <a:gdLst>
                  <a:gd name="T0" fmla="*/ 5 w 16"/>
                  <a:gd name="T1" fmla="*/ 0 h 19"/>
                  <a:gd name="T2" fmla="*/ 0 w 16"/>
                  <a:gd name="T3" fmla="*/ 4 h 19"/>
                  <a:gd name="T4" fmla="*/ 5 w 16"/>
                  <a:gd name="T5" fmla="*/ 12 h 19"/>
                  <a:gd name="T6" fmla="*/ 9 w 16"/>
                  <a:gd name="T7" fmla="*/ 16 h 19"/>
                  <a:gd name="T8" fmla="*/ 11 w 16"/>
                  <a:gd name="T9" fmla="*/ 19 h 19"/>
                  <a:gd name="T10" fmla="*/ 16 w 16"/>
                  <a:gd name="T11" fmla="*/ 14 h 19"/>
                  <a:gd name="T12" fmla="*/ 14 w 16"/>
                  <a:gd name="T13" fmla="*/ 12 h 19"/>
                  <a:gd name="T14" fmla="*/ 11 w 16"/>
                  <a:gd name="T15" fmla="*/ 7 h 19"/>
                  <a:gd name="T16" fmla="*/ 5 w 16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9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8"/>
                      <a:pt x="5" y="12"/>
                    </a:cubicBezTo>
                    <a:cubicBezTo>
                      <a:pt x="6" y="13"/>
                      <a:pt x="8" y="15"/>
                      <a:pt x="9" y="16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5" y="13"/>
                      <a:pt x="14" y="12"/>
                    </a:cubicBezTo>
                    <a:cubicBezTo>
                      <a:pt x="13" y="11"/>
                      <a:pt x="12" y="9"/>
                      <a:pt x="11" y="7"/>
                    </a:cubicBezTo>
                    <a:cubicBezTo>
                      <a:pt x="8" y="4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06">
                <a:extLst>
                  <a:ext uri="{FF2B5EF4-FFF2-40B4-BE49-F238E27FC236}">
                    <a16:creationId xmlns:a16="http://schemas.microsoft.com/office/drawing/2014/main" id="{9897BB85-3BE3-4F72-9C97-3AEDB371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5" y="4016375"/>
                <a:ext cx="46038" cy="55563"/>
              </a:xfrm>
              <a:custGeom>
                <a:avLst/>
                <a:gdLst>
                  <a:gd name="T0" fmla="*/ 11 w 29"/>
                  <a:gd name="T1" fmla="*/ 0 h 35"/>
                  <a:gd name="T2" fmla="*/ 0 w 29"/>
                  <a:gd name="T3" fmla="*/ 7 h 35"/>
                  <a:gd name="T4" fmla="*/ 18 w 29"/>
                  <a:gd name="T5" fmla="*/ 35 h 35"/>
                  <a:gd name="T6" fmla="*/ 29 w 29"/>
                  <a:gd name="T7" fmla="*/ 26 h 35"/>
                  <a:gd name="T8" fmla="*/ 11 w 2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11" y="0"/>
                    </a:moveTo>
                    <a:lnTo>
                      <a:pt x="0" y="7"/>
                    </a:lnTo>
                    <a:lnTo>
                      <a:pt x="18" y="35"/>
                    </a:lnTo>
                    <a:lnTo>
                      <a:pt x="29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07">
                <a:extLst>
                  <a:ext uri="{FF2B5EF4-FFF2-40B4-BE49-F238E27FC236}">
                    <a16:creationId xmlns:a16="http://schemas.microsoft.com/office/drawing/2014/main" id="{3C809D62-9F52-4EC7-9268-BCBE4D0CB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525" y="3951288"/>
                <a:ext cx="47625" cy="55563"/>
              </a:xfrm>
              <a:custGeom>
                <a:avLst/>
                <a:gdLst>
                  <a:gd name="T0" fmla="*/ 11 w 30"/>
                  <a:gd name="T1" fmla="*/ 0 h 35"/>
                  <a:gd name="T2" fmla="*/ 0 w 30"/>
                  <a:gd name="T3" fmla="*/ 8 h 35"/>
                  <a:gd name="T4" fmla="*/ 19 w 30"/>
                  <a:gd name="T5" fmla="*/ 35 h 35"/>
                  <a:gd name="T6" fmla="*/ 30 w 30"/>
                  <a:gd name="T7" fmla="*/ 28 h 35"/>
                  <a:gd name="T8" fmla="*/ 11 w 3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0" y="8"/>
                    </a:lnTo>
                    <a:lnTo>
                      <a:pt x="19" y="35"/>
                    </a:lnTo>
                    <a:lnTo>
                      <a:pt x="30" y="2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08">
                <a:extLst>
                  <a:ext uri="{FF2B5EF4-FFF2-40B4-BE49-F238E27FC236}">
                    <a16:creationId xmlns:a16="http://schemas.microsoft.com/office/drawing/2014/main" id="{D04C032E-5F0B-4834-A49A-430393761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0" y="3887788"/>
                <a:ext cx="44450" cy="52388"/>
              </a:xfrm>
              <a:custGeom>
                <a:avLst/>
                <a:gdLst>
                  <a:gd name="T0" fmla="*/ 6 w 15"/>
                  <a:gd name="T1" fmla="*/ 0 h 18"/>
                  <a:gd name="T2" fmla="*/ 0 w 15"/>
                  <a:gd name="T3" fmla="*/ 3 h 18"/>
                  <a:gd name="T4" fmla="*/ 1 w 15"/>
                  <a:gd name="T5" fmla="*/ 6 h 18"/>
                  <a:gd name="T6" fmla="*/ 5 w 15"/>
                  <a:gd name="T7" fmla="*/ 11 h 18"/>
                  <a:gd name="T8" fmla="*/ 9 w 15"/>
                  <a:gd name="T9" fmla="*/ 18 h 18"/>
                  <a:gd name="T10" fmla="*/ 15 w 15"/>
                  <a:gd name="T11" fmla="*/ 15 h 18"/>
                  <a:gd name="T12" fmla="*/ 11 w 15"/>
                  <a:gd name="T13" fmla="*/ 7 h 18"/>
                  <a:gd name="T14" fmla="*/ 8 w 15"/>
                  <a:gd name="T15" fmla="*/ 2 h 18"/>
                  <a:gd name="T16" fmla="*/ 6 w 15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6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7"/>
                      <a:pt x="3" y="9"/>
                      <a:pt x="5" y="11"/>
                    </a:cubicBezTo>
                    <a:cubicBezTo>
                      <a:pt x="7" y="15"/>
                      <a:pt x="9" y="18"/>
                      <a:pt x="9" y="18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3" y="11"/>
                      <a:pt x="11" y="7"/>
                    </a:cubicBezTo>
                    <a:cubicBezTo>
                      <a:pt x="10" y="5"/>
                      <a:pt x="8" y="3"/>
                      <a:pt x="8" y="2"/>
                    </a:cubicBezTo>
                    <a:cubicBezTo>
                      <a:pt x="7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09">
                <a:extLst>
                  <a:ext uri="{FF2B5EF4-FFF2-40B4-BE49-F238E27FC236}">
                    <a16:creationId xmlns:a16="http://schemas.microsoft.com/office/drawing/2014/main" id="{DC278D98-EAB7-4697-8858-D5C1FD622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3816350"/>
                <a:ext cx="44450" cy="55563"/>
              </a:xfrm>
              <a:custGeom>
                <a:avLst/>
                <a:gdLst>
                  <a:gd name="T0" fmla="*/ 7 w 15"/>
                  <a:gd name="T1" fmla="*/ 0 h 19"/>
                  <a:gd name="T2" fmla="*/ 0 w 15"/>
                  <a:gd name="T3" fmla="*/ 4 h 19"/>
                  <a:gd name="T4" fmla="*/ 4 w 15"/>
                  <a:gd name="T5" fmla="*/ 12 h 19"/>
                  <a:gd name="T6" fmla="*/ 9 w 15"/>
                  <a:gd name="T7" fmla="*/ 19 h 19"/>
                  <a:gd name="T8" fmla="*/ 15 w 15"/>
                  <a:gd name="T9" fmla="*/ 16 h 19"/>
                  <a:gd name="T10" fmla="*/ 11 w 15"/>
                  <a:gd name="T11" fmla="*/ 8 h 19"/>
                  <a:gd name="T12" fmla="*/ 7 w 1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8"/>
                      <a:pt x="4" y="12"/>
                    </a:cubicBezTo>
                    <a:cubicBezTo>
                      <a:pt x="7" y="15"/>
                      <a:pt x="9" y="19"/>
                      <a:pt x="9" y="1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3" y="12"/>
                      <a:pt x="11" y="8"/>
                    </a:cubicBezTo>
                    <a:cubicBezTo>
                      <a:pt x="9" y="4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210">
                <a:extLst>
                  <a:ext uri="{FF2B5EF4-FFF2-40B4-BE49-F238E27FC236}">
                    <a16:creationId xmlns:a16="http://schemas.microsoft.com/office/drawing/2014/main" id="{08EEB669-2351-4265-A909-7BEA725B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3749675"/>
                <a:ext cx="41275" cy="55563"/>
              </a:xfrm>
              <a:custGeom>
                <a:avLst/>
                <a:gdLst>
                  <a:gd name="T0" fmla="*/ 6 w 14"/>
                  <a:gd name="T1" fmla="*/ 0 h 19"/>
                  <a:gd name="T2" fmla="*/ 0 w 14"/>
                  <a:gd name="T3" fmla="*/ 3 h 19"/>
                  <a:gd name="T4" fmla="*/ 3 w 14"/>
                  <a:gd name="T5" fmla="*/ 11 h 19"/>
                  <a:gd name="T6" fmla="*/ 7 w 14"/>
                  <a:gd name="T7" fmla="*/ 19 h 19"/>
                  <a:gd name="T8" fmla="*/ 14 w 14"/>
                  <a:gd name="T9" fmla="*/ 16 h 19"/>
                  <a:gd name="T10" fmla="*/ 10 w 14"/>
                  <a:gd name="T11" fmla="*/ 8 h 19"/>
                  <a:gd name="T12" fmla="*/ 6 w 1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6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7"/>
                      <a:pt x="3" y="11"/>
                    </a:cubicBezTo>
                    <a:cubicBezTo>
                      <a:pt x="5" y="15"/>
                      <a:pt x="7" y="19"/>
                      <a:pt x="7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2" y="12"/>
                      <a:pt x="10" y="8"/>
                    </a:cubicBezTo>
                    <a:cubicBezTo>
                      <a:pt x="8" y="4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211">
                <a:extLst>
                  <a:ext uri="{FF2B5EF4-FFF2-40B4-BE49-F238E27FC236}">
                    <a16:creationId xmlns:a16="http://schemas.microsoft.com/office/drawing/2014/main" id="{D4577D93-D261-4A0F-9CB6-1FC054705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3679825"/>
                <a:ext cx="38100" cy="55563"/>
              </a:xfrm>
              <a:custGeom>
                <a:avLst/>
                <a:gdLst>
                  <a:gd name="T0" fmla="*/ 7 w 13"/>
                  <a:gd name="T1" fmla="*/ 0 h 19"/>
                  <a:gd name="T2" fmla="*/ 0 w 13"/>
                  <a:gd name="T3" fmla="*/ 2 h 19"/>
                  <a:gd name="T4" fmla="*/ 3 w 13"/>
                  <a:gd name="T5" fmla="*/ 11 h 19"/>
                  <a:gd name="T6" fmla="*/ 6 w 13"/>
                  <a:gd name="T7" fmla="*/ 16 h 19"/>
                  <a:gd name="T8" fmla="*/ 7 w 13"/>
                  <a:gd name="T9" fmla="*/ 19 h 19"/>
                  <a:gd name="T10" fmla="*/ 13 w 13"/>
                  <a:gd name="T11" fmla="*/ 16 h 19"/>
                  <a:gd name="T12" fmla="*/ 12 w 13"/>
                  <a:gd name="T13" fmla="*/ 13 h 19"/>
                  <a:gd name="T14" fmla="*/ 10 w 13"/>
                  <a:gd name="T15" fmla="*/ 8 h 19"/>
                  <a:gd name="T16" fmla="*/ 7 w 13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7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6"/>
                      <a:pt x="3" y="11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5"/>
                      <a:pt x="12" y="13"/>
                    </a:cubicBezTo>
                    <a:cubicBezTo>
                      <a:pt x="12" y="12"/>
                      <a:pt x="11" y="10"/>
                      <a:pt x="10" y="8"/>
                    </a:cubicBezTo>
                    <a:cubicBezTo>
                      <a:pt x="8" y="4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212">
                <a:extLst>
                  <a:ext uri="{FF2B5EF4-FFF2-40B4-BE49-F238E27FC236}">
                    <a16:creationId xmlns:a16="http://schemas.microsoft.com/office/drawing/2014/main" id="{76251EA9-401C-4EBD-B6C1-1A7B1C54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3605213"/>
                <a:ext cx="38100" cy="55563"/>
              </a:xfrm>
              <a:custGeom>
                <a:avLst/>
                <a:gdLst>
                  <a:gd name="T0" fmla="*/ 7 w 13"/>
                  <a:gd name="T1" fmla="*/ 0 h 19"/>
                  <a:gd name="T2" fmla="*/ 0 w 13"/>
                  <a:gd name="T3" fmla="*/ 2 h 19"/>
                  <a:gd name="T4" fmla="*/ 4 w 13"/>
                  <a:gd name="T5" fmla="*/ 11 h 19"/>
                  <a:gd name="T6" fmla="*/ 7 w 13"/>
                  <a:gd name="T7" fmla="*/ 19 h 19"/>
                  <a:gd name="T8" fmla="*/ 13 w 13"/>
                  <a:gd name="T9" fmla="*/ 17 h 19"/>
                  <a:gd name="T10" fmla="*/ 10 w 13"/>
                  <a:gd name="T11" fmla="*/ 8 h 19"/>
                  <a:gd name="T12" fmla="*/ 7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7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7"/>
                      <a:pt x="4" y="11"/>
                    </a:cubicBezTo>
                    <a:cubicBezTo>
                      <a:pt x="5" y="15"/>
                      <a:pt x="7" y="19"/>
                      <a:pt x="7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12"/>
                      <a:pt x="10" y="8"/>
                    </a:cubicBezTo>
                    <a:cubicBezTo>
                      <a:pt x="9" y="4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13">
                <a:extLst>
                  <a:ext uri="{FF2B5EF4-FFF2-40B4-BE49-F238E27FC236}">
                    <a16:creationId xmlns:a16="http://schemas.microsoft.com/office/drawing/2014/main" id="{22A68063-7E04-4A92-AAE4-7D2D7932B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5" y="3532188"/>
                <a:ext cx="34925" cy="55563"/>
              </a:xfrm>
              <a:custGeom>
                <a:avLst/>
                <a:gdLst>
                  <a:gd name="T0" fmla="*/ 13 w 22"/>
                  <a:gd name="T1" fmla="*/ 0 h 35"/>
                  <a:gd name="T2" fmla="*/ 0 w 22"/>
                  <a:gd name="T3" fmla="*/ 4 h 35"/>
                  <a:gd name="T4" fmla="*/ 11 w 22"/>
                  <a:gd name="T5" fmla="*/ 35 h 35"/>
                  <a:gd name="T6" fmla="*/ 22 w 22"/>
                  <a:gd name="T7" fmla="*/ 32 h 35"/>
                  <a:gd name="T8" fmla="*/ 13 w 2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13" y="0"/>
                    </a:moveTo>
                    <a:lnTo>
                      <a:pt x="0" y="4"/>
                    </a:lnTo>
                    <a:lnTo>
                      <a:pt x="11" y="35"/>
                    </a:lnTo>
                    <a:lnTo>
                      <a:pt x="22" y="3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214">
                <a:extLst>
                  <a:ext uri="{FF2B5EF4-FFF2-40B4-BE49-F238E27FC236}">
                    <a16:creationId xmlns:a16="http://schemas.microsoft.com/office/drawing/2014/main" id="{E89254A8-82C3-4229-9CD1-764078980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38" y="3459163"/>
                <a:ext cx="33338" cy="55563"/>
              </a:xfrm>
              <a:custGeom>
                <a:avLst/>
                <a:gdLst>
                  <a:gd name="T0" fmla="*/ 13 w 21"/>
                  <a:gd name="T1" fmla="*/ 0 h 35"/>
                  <a:gd name="T2" fmla="*/ 0 w 21"/>
                  <a:gd name="T3" fmla="*/ 2 h 35"/>
                  <a:gd name="T4" fmla="*/ 10 w 21"/>
                  <a:gd name="T5" fmla="*/ 35 h 35"/>
                  <a:gd name="T6" fmla="*/ 21 w 21"/>
                  <a:gd name="T7" fmla="*/ 31 h 35"/>
                  <a:gd name="T8" fmla="*/ 13 w 2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13" y="0"/>
                    </a:moveTo>
                    <a:lnTo>
                      <a:pt x="0" y="2"/>
                    </a:lnTo>
                    <a:lnTo>
                      <a:pt x="10" y="35"/>
                    </a:lnTo>
                    <a:lnTo>
                      <a:pt x="21" y="3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215">
                <a:extLst>
                  <a:ext uri="{FF2B5EF4-FFF2-40B4-BE49-F238E27FC236}">
                    <a16:creationId xmlns:a16="http://schemas.microsoft.com/office/drawing/2014/main" id="{3BFE04D2-B3EE-4C65-9192-9F3C6AEAD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5" y="3382963"/>
                <a:ext cx="33338" cy="55563"/>
              </a:xfrm>
              <a:custGeom>
                <a:avLst/>
                <a:gdLst>
                  <a:gd name="T0" fmla="*/ 13 w 21"/>
                  <a:gd name="T1" fmla="*/ 0 h 35"/>
                  <a:gd name="T2" fmla="*/ 0 w 21"/>
                  <a:gd name="T3" fmla="*/ 2 h 35"/>
                  <a:gd name="T4" fmla="*/ 8 w 21"/>
                  <a:gd name="T5" fmla="*/ 35 h 35"/>
                  <a:gd name="T6" fmla="*/ 21 w 21"/>
                  <a:gd name="T7" fmla="*/ 31 h 35"/>
                  <a:gd name="T8" fmla="*/ 13 w 2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13" y="0"/>
                    </a:moveTo>
                    <a:lnTo>
                      <a:pt x="0" y="2"/>
                    </a:lnTo>
                    <a:lnTo>
                      <a:pt x="8" y="35"/>
                    </a:lnTo>
                    <a:lnTo>
                      <a:pt x="21" y="3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216">
                <a:extLst>
                  <a:ext uri="{FF2B5EF4-FFF2-40B4-BE49-F238E27FC236}">
                    <a16:creationId xmlns:a16="http://schemas.microsoft.com/office/drawing/2014/main" id="{6B516E85-8F73-47B3-9E6B-DDB1F493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306763"/>
                <a:ext cx="30163" cy="55563"/>
              </a:xfrm>
              <a:custGeom>
                <a:avLst/>
                <a:gdLst>
                  <a:gd name="T0" fmla="*/ 7 w 10"/>
                  <a:gd name="T1" fmla="*/ 0 h 19"/>
                  <a:gd name="T2" fmla="*/ 0 w 10"/>
                  <a:gd name="T3" fmla="*/ 1 h 19"/>
                  <a:gd name="T4" fmla="*/ 0 w 10"/>
                  <a:gd name="T5" fmla="*/ 4 h 19"/>
                  <a:gd name="T6" fmla="*/ 1 w 10"/>
                  <a:gd name="T7" fmla="*/ 10 h 19"/>
                  <a:gd name="T8" fmla="*/ 3 w 10"/>
                  <a:gd name="T9" fmla="*/ 19 h 19"/>
                  <a:gd name="T10" fmla="*/ 10 w 10"/>
                  <a:gd name="T11" fmla="*/ 17 h 19"/>
                  <a:gd name="T12" fmla="*/ 8 w 10"/>
                  <a:gd name="T13" fmla="*/ 9 h 19"/>
                  <a:gd name="T14" fmla="*/ 7 w 10"/>
                  <a:gd name="T15" fmla="*/ 3 h 19"/>
                  <a:gd name="T16" fmla="*/ 7 w 1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9">
                    <a:moveTo>
                      <a:pt x="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1" y="8"/>
                      <a:pt x="1" y="10"/>
                    </a:cubicBezTo>
                    <a:cubicBezTo>
                      <a:pt x="2" y="14"/>
                      <a:pt x="3" y="19"/>
                      <a:pt x="3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9" y="13"/>
                      <a:pt x="8" y="9"/>
                    </a:cubicBezTo>
                    <a:cubicBezTo>
                      <a:pt x="8" y="7"/>
                      <a:pt x="8" y="4"/>
                      <a:pt x="7" y="3"/>
                    </a:cubicBezTo>
                    <a:cubicBezTo>
                      <a:pt x="7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86">
              <a:extLst>
                <a:ext uri="{FF2B5EF4-FFF2-40B4-BE49-F238E27FC236}">
                  <a16:creationId xmlns:a16="http://schemas.microsoft.com/office/drawing/2014/main" id="{D8CE9C6E-EC49-4CD4-9B31-1E4AA4A344CA}"/>
                </a:ext>
              </a:extLst>
            </p:cNvPr>
            <p:cNvGrpSpPr/>
            <p:nvPr/>
          </p:nvGrpSpPr>
          <p:grpSpPr>
            <a:xfrm>
              <a:off x="7240619" y="2166975"/>
              <a:ext cx="480895" cy="972707"/>
              <a:chOff x="4324350" y="1801813"/>
              <a:chExt cx="503238" cy="1017588"/>
            </a:xfrm>
            <a:solidFill>
              <a:schemeClr val="bg1">
                <a:lumMod val="65000"/>
              </a:schemeClr>
            </a:solidFill>
          </p:grpSpPr>
          <p:sp>
            <p:nvSpPr>
              <p:cNvPr id="73" name="Freeform 223">
                <a:extLst>
                  <a:ext uri="{FF2B5EF4-FFF2-40B4-BE49-F238E27FC236}">
                    <a16:creationId xmlns:a16="http://schemas.microsoft.com/office/drawing/2014/main" id="{DB322793-6154-4721-9866-60D60FB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350" y="2763838"/>
                <a:ext cx="25400" cy="55563"/>
              </a:xfrm>
              <a:custGeom>
                <a:avLst/>
                <a:gdLst>
                  <a:gd name="T0" fmla="*/ 16 w 16"/>
                  <a:gd name="T1" fmla="*/ 2 h 35"/>
                  <a:gd name="T2" fmla="*/ 3 w 16"/>
                  <a:gd name="T3" fmla="*/ 0 h 35"/>
                  <a:gd name="T4" fmla="*/ 0 w 16"/>
                  <a:gd name="T5" fmla="*/ 33 h 35"/>
                  <a:gd name="T6" fmla="*/ 12 w 16"/>
                  <a:gd name="T7" fmla="*/ 35 h 35"/>
                  <a:gd name="T8" fmla="*/ 16 w 16"/>
                  <a:gd name="T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2"/>
                    </a:moveTo>
                    <a:lnTo>
                      <a:pt x="3" y="0"/>
                    </a:lnTo>
                    <a:lnTo>
                      <a:pt x="0" y="33"/>
                    </a:lnTo>
                    <a:lnTo>
                      <a:pt x="12" y="35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24">
                <a:extLst>
                  <a:ext uri="{FF2B5EF4-FFF2-40B4-BE49-F238E27FC236}">
                    <a16:creationId xmlns:a16="http://schemas.microsoft.com/office/drawing/2014/main" id="{5803A4FC-4CA9-4B1D-AA15-D5450A52B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2687638"/>
                <a:ext cx="30163" cy="55563"/>
              </a:xfrm>
              <a:custGeom>
                <a:avLst/>
                <a:gdLst>
                  <a:gd name="T0" fmla="*/ 19 w 19"/>
                  <a:gd name="T1" fmla="*/ 2 h 35"/>
                  <a:gd name="T2" fmla="*/ 6 w 19"/>
                  <a:gd name="T3" fmla="*/ 0 h 35"/>
                  <a:gd name="T4" fmla="*/ 0 w 19"/>
                  <a:gd name="T5" fmla="*/ 33 h 35"/>
                  <a:gd name="T6" fmla="*/ 13 w 19"/>
                  <a:gd name="T7" fmla="*/ 35 h 35"/>
                  <a:gd name="T8" fmla="*/ 19 w 19"/>
                  <a:gd name="T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5">
                    <a:moveTo>
                      <a:pt x="19" y="2"/>
                    </a:moveTo>
                    <a:lnTo>
                      <a:pt x="6" y="0"/>
                    </a:lnTo>
                    <a:lnTo>
                      <a:pt x="0" y="33"/>
                    </a:lnTo>
                    <a:lnTo>
                      <a:pt x="13" y="35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25">
                <a:extLst>
                  <a:ext uri="{FF2B5EF4-FFF2-40B4-BE49-F238E27FC236}">
                    <a16:creationId xmlns:a16="http://schemas.microsoft.com/office/drawing/2014/main" id="{BE120F97-9509-4875-8943-6888E6A76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5" y="2611438"/>
                <a:ext cx="33338" cy="55563"/>
              </a:xfrm>
              <a:custGeom>
                <a:avLst/>
                <a:gdLst>
                  <a:gd name="T0" fmla="*/ 21 w 21"/>
                  <a:gd name="T1" fmla="*/ 4 h 35"/>
                  <a:gd name="T2" fmla="*/ 8 w 21"/>
                  <a:gd name="T3" fmla="*/ 0 h 35"/>
                  <a:gd name="T4" fmla="*/ 0 w 21"/>
                  <a:gd name="T5" fmla="*/ 31 h 35"/>
                  <a:gd name="T6" fmla="*/ 13 w 21"/>
                  <a:gd name="T7" fmla="*/ 35 h 35"/>
                  <a:gd name="T8" fmla="*/ 21 w 21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21" y="4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3" y="35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26">
                <a:extLst>
                  <a:ext uri="{FF2B5EF4-FFF2-40B4-BE49-F238E27FC236}">
                    <a16:creationId xmlns:a16="http://schemas.microsoft.com/office/drawing/2014/main" id="{4F117ABC-61FB-4E1E-9CED-2FD356218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38" y="2535238"/>
                <a:ext cx="36513" cy="55563"/>
              </a:xfrm>
              <a:custGeom>
                <a:avLst/>
                <a:gdLst>
                  <a:gd name="T0" fmla="*/ 23 w 23"/>
                  <a:gd name="T1" fmla="*/ 4 h 35"/>
                  <a:gd name="T2" fmla="*/ 10 w 23"/>
                  <a:gd name="T3" fmla="*/ 0 h 35"/>
                  <a:gd name="T4" fmla="*/ 0 w 23"/>
                  <a:gd name="T5" fmla="*/ 33 h 35"/>
                  <a:gd name="T6" fmla="*/ 13 w 23"/>
                  <a:gd name="T7" fmla="*/ 35 h 35"/>
                  <a:gd name="T8" fmla="*/ 23 w 23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23" y="4"/>
                    </a:moveTo>
                    <a:lnTo>
                      <a:pt x="10" y="0"/>
                    </a:lnTo>
                    <a:lnTo>
                      <a:pt x="0" y="33"/>
                    </a:lnTo>
                    <a:lnTo>
                      <a:pt x="13" y="35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27">
                <a:extLst>
                  <a:ext uri="{FF2B5EF4-FFF2-40B4-BE49-F238E27FC236}">
                    <a16:creationId xmlns:a16="http://schemas.microsoft.com/office/drawing/2014/main" id="{B019D4DE-80FE-4F39-B54F-79D2DB76C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850" y="2462213"/>
                <a:ext cx="34925" cy="55563"/>
              </a:xfrm>
              <a:custGeom>
                <a:avLst/>
                <a:gdLst>
                  <a:gd name="T0" fmla="*/ 12 w 12"/>
                  <a:gd name="T1" fmla="*/ 2 h 19"/>
                  <a:gd name="T2" fmla="*/ 5 w 12"/>
                  <a:gd name="T3" fmla="*/ 0 h 19"/>
                  <a:gd name="T4" fmla="*/ 2 w 12"/>
                  <a:gd name="T5" fmla="*/ 8 h 19"/>
                  <a:gd name="T6" fmla="*/ 0 w 12"/>
                  <a:gd name="T7" fmla="*/ 14 h 19"/>
                  <a:gd name="T8" fmla="*/ 0 w 12"/>
                  <a:gd name="T9" fmla="*/ 17 h 19"/>
                  <a:gd name="T10" fmla="*/ 6 w 12"/>
                  <a:gd name="T11" fmla="*/ 19 h 19"/>
                  <a:gd name="T12" fmla="*/ 7 w 12"/>
                  <a:gd name="T13" fmla="*/ 16 h 19"/>
                  <a:gd name="T14" fmla="*/ 9 w 12"/>
                  <a:gd name="T15" fmla="*/ 11 h 19"/>
                  <a:gd name="T16" fmla="*/ 12 w 12"/>
                  <a:gd name="T1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9">
                    <a:moveTo>
                      <a:pt x="12" y="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4"/>
                      <a:pt x="2" y="8"/>
                    </a:cubicBezTo>
                    <a:cubicBezTo>
                      <a:pt x="2" y="11"/>
                      <a:pt x="1" y="13"/>
                      <a:pt x="0" y="14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7" y="18"/>
                      <a:pt x="7" y="16"/>
                    </a:cubicBezTo>
                    <a:cubicBezTo>
                      <a:pt x="8" y="15"/>
                      <a:pt x="8" y="13"/>
                      <a:pt x="9" y="11"/>
                    </a:cubicBezTo>
                    <a:cubicBezTo>
                      <a:pt x="11" y="6"/>
                      <a:pt x="12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28">
                <a:extLst>
                  <a:ext uri="{FF2B5EF4-FFF2-40B4-BE49-F238E27FC236}">
                    <a16:creationId xmlns:a16="http://schemas.microsoft.com/office/drawing/2014/main" id="{68812F71-5CE5-4119-BDE4-389E0EACC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663" y="2389188"/>
                <a:ext cx="38100" cy="55563"/>
              </a:xfrm>
              <a:custGeom>
                <a:avLst/>
                <a:gdLst>
                  <a:gd name="T0" fmla="*/ 13 w 13"/>
                  <a:gd name="T1" fmla="*/ 3 h 19"/>
                  <a:gd name="T2" fmla="*/ 6 w 13"/>
                  <a:gd name="T3" fmla="*/ 0 h 19"/>
                  <a:gd name="T4" fmla="*/ 3 w 13"/>
                  <a:gd name="T5" fmla="*/ 8 h 19"/>
                  <a:gd name="T6" fmla="*/ 1 w 13"/>
                  <a:gd name="T7" fmla="*/ 14 h 19"/>
                  <a:gd name="T8" fmla="*/ 0 w 13"/>
                  <a:gd name="T9" fmla="*/ 17 h 19"/>
                  <a:gd name="T10" fmla="*/ 7 w 13"/>
                  <a:gd name="T11" fmla="*/ 19 h 19"/>
                  <a:gd name="T12" fmla="*/ 8 w 13"/>
                  <a:gd name="T13" fmla="*/ 16 h 19"/>
                  <a:gd name="T14" fmla="*/ 10 w 13"/>
                  <a:gd name="T15" fmla="*/ 11 h 19"/>
                  <a:gd name="T16" fmla="*/ 13 w 13"/>
                  <a:gd name="T17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13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3" y="8"/>
                    </a:cubicBezTo>
                    <a:cubicBezTo>
                      <a:pt x="2" y="10"/>
                      <a:pt x="2" y="12"/>
                      <a:pt x="1" y="14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1" y="7"/>
                      <a:pt x="13" y="3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29">
                <a:extLst>
                  <a:ext uri="{FF2B5EF4-FFF2-40B4-BE49-F238E27FC236}">
                    <a16:creationId xmlns:a16="http://schemas.microsoft.com/office/drawing/2014/main" id="{933740BB-DC1A-4B2A-8057-3A82C4A6E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238" y="2314575"/>
                <a:ext cx="38100" cy="57150"/>
              </a:xfrm>
              <a:custGeom>
                <a:avLst/>
                <a:gdLst>
                  <a:gd name="T0" fmla="*/ 13 w 13"/>
                  <a:gd name="T1" fmla="*/ 3 h 19"/>
                  <a:gd name="T2" fmla="*/ 7 w 13"/>
                  <a:gd name="T3" fmla="*/ 0 h 19"/>
                  <a:gd name="T4" fmla="*/ 3 w 13"/>
                  <a:gd name="T5" fmla="*/ 8 h 19"/>
                  <a:gd name="T6" fmla="*/ 1 w 13"/>
                  <a:gd name="T7" fmla="*/ 14 h 19"/>
                  <a:gd name="T8" fmla="*/ 0 w 13"/>
                  <a:gd name="T9" fmla="*/ 17 h 19"/>
                  <a:gd name="T10" fmla="*/ 6 w 13"/>
                  <a:gd name="T11" fmla="*/ 19 h 19"/>
                  <a:gd name="T12" fmla="*/ 7 w 13"/>
                  <a:gd name="T13" fmla="*/ 17 h 19"/>
                  <a:gd name="T14" fmla="*/ 10 w 13"/>
                  <a:gd name="T15" fmla="*/ 11 h 19"/>
                  <a:gd name="T16" fmla="*/ 13 w 13"/>
                  <a:gd name="T17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13" y="3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4"/>
                      <a:pt x="3" y="8"/>
                    </a:cubicBezTo>
                    <a:cubicBezTo>
                      <a:pt x="2" y="11"/>
                      <a:pt x="1" y="13"/>
                      <a:pt x="1" y="14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7" y="18"/>
                      <a:pt x="7" y="17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1" y="7"/>
                      <a:pt x="13" y="3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30">
                <a:extLst>
                  <a:ext uri="{FF2B5EF4-FFF2-40B4-BE49-F238E27FC236}">
                    <a16:creationId xmlns:a16="http://schemas.microsoft.com/office/drawing/2014/main" id="{A796159E-BC1F-4049-A1C8-32604707E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2244725"/>
                <a:ext cx="44450" cy="55563"/>
              </a:xfrm>
              <a:custGeom>
                <a:avLst/>
                <a:gdLst>
                  <a:gd name="T0" fmla="*/ 15 w 15"/>
                  <a:gd name="T1" fmla="*/ 3 h 19"/>
                  <a:gd name="T2" fmla="*/ 8 w 15"/>
                  <a:gd name="T3" fmla="*/ 0 h 19"/>
                  <a:gd name="T4" fmla="*/ 4 w 15"/>
                  <a:gd name="T5" fmla="*/ 8 h 19"/>
                  <a:gd name="T6" fmla="*/ 0 w 15"/>
                  <a:gd name="T7" fmla="*/ 16 h 19"/>
                  <a:gd name="T8" fmla="*/ 7 w 15"/>
                  <a:gd name="T9" fmla="*/ 19 h 19"/>
                  <a:gd name="T10" fmla="*/ 11 w 15"/>
                  <a:gd name="T11" fmla="*/ 11 h 19"/>
                  <a:gd name="T12" fmla="*/ 15 w 15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6" y="4"/>
                      <a:pt x="4" y="8"/>
                    </a:cubicBezTo>
                    <a:cubicBezTo>
                      <a:pt x="2" y="12"/>
                      <a:pt x="0" y="16"/>
                      <a:pt x="0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9" y="15"/>
                      <a:pt x="11" y="11"/>
                    </a:cubicBezTo>
                    <a:cubicBezTo>
                      <a:pt x="13" y="7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231">
                <a:extLst>
                  <a:ext uri="{FF2B5EF4-FFF2-40B4-BE49-F238E27FC236}">
                    <a16:creationId xmlns:a16="http://schemas.microsoft.com/office/drawing/2014/main" id="{AAB64672-B406-4B6F-B437-60ED99AE5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2178050"/>
                <a:ext cx="44450" cy="55563"/>
              </a:xfrm>
              <a:custGeom>
                <a:avLst/>
                <a:gdLst>
                  <a:gd name="T0" fmla="*/ 15 w 15"/>
                  <a:gd name="T1" fmla="*/ 3 h 19"/>
                  <a:gd name="T2" fmla="*/ 9 w 15"/>
                  <a:gd name="T3" fmla="*/ 0 h 19"/>
                  <a:gd name="T4" fmla="*/ 4 w 15"/>
                  <a:gd name="T5" fmla="*/ 7 h 19"/>
                  <a:gd name="T6" fmla="*/ 0 w 15"/>
                  <a:gd name="T7" fmla="*/ 15 h 19"/>
                  <a:gd name="T8" fmla="*/ 7 w 15"/>
                  <a:gd name="T9" fmla="*/ 19 h 19"/>
                  <a:gd name="T10" fmla="*/ 11 w 15"/>
                  <a:gd name="T11" fmla="*/ 11 h 19"/>
                  <a:gd name="T12" fmla="*/ 15 w 15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6" y="4"/>
                      <a:pt x="4" y="7"/>
                    </a:cubicBezTo>
                    <a:cubicBezTo>
                      <a:pt x="2" y="11"/>
                      <a:pt x="0" y="15"/>
                      <a:pt x="0" y="1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9" y="15"/>
                      <a:pt x="11" y="11"/>
                    </a:cubicBezTo>
                    <a:cubicBezTo>
                      <a:pt x="13" y="7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32">
                <a:extLst>
                  <a:ext uri="{FF2B5EF4-FFF2-40B4-BE49-F238E27FC236}">
                    <a16:creationId xmlns:a16="http://schemas.microsoft.com/office/drawing/2014/main" id="{44C82BB6-7F79-4FEB-A3DD-261B3B09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425" y="2109788"/>
                <a:ext cx="44450" cy="55563"/>
              </a:xfrm>
              <a:custGeom>
                <a:avLst/>
                <a:gdLst>
                  <a:gd name="T0" fmla="*/ 15 w 15"/>
                  <a:gd name="T1" fmla="*/ 3 h 19"/>
                  <a:gd name="T2" fmla="*/ 9 w 15"/>
                  <a:gd name="T3" fmla="*/ 0 h 19"/>
                  <a:gd name="T4" fmla="*/ 8 w 15"/>
                  <a:gd name="T5" fmla="*/ 2 h 19"/>
                  <a:gd name="T6" fmla="*/ 5 w 15"/>
                  <a:gd name="T7" fmla="*/ 7 h 19"/>
                  <a:gd name="T8" fmla="*/ 0 w 15"/>
                  <a:gd name="T9" fmla="*/ 15 h 19"/>
                  <a:gd name="T10" fmla="*/ 6 w 15"/>
                  <a:gd name="T11" fmla="*/ 19 h 19"/>
                  <a:gd name="T12" fmla="*/ 11 w 15"/>
                  <a:gd name="T13" fmla="*/ 11 h 19"/>
                  <a:gd name="T14" fmla="*/ 14 w 15"/>
                  <a:gd name="T15" fmla="*/ 6 h 19"/>
                  <a:gd name="T16" fmla="*/ 15 w 15"/>
                  <a:gd name="T17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8" y="2"/>
                    </a:cubicBezTo>
                    <a:cubicBezTo>
                      <a:pt x="7" y="3"/>
                      <a:pt x="6" y="5"/>
                      <a:pt x="5" y="7"/>
                    </a:cubicBezTo>
                    <a:cubicBezTo>
                      <a:pt x="2" y="11"/>
                      <a:pt x="0" y="15"/>
                      <a:pt x="0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8" y="15"/>
                      <a:pt x="11" y="11"/>
                    </a:cubicBezTo>
                    <a:cubicBezTo>
                      <a:pt x="12" y="9"/>
                      <a:pt x="13" y="7"/>
                      <a:pt x="14" y="6"/>
                    </a:cubicBezTo>
                    <a:cubicBezTo>
                      <a:pt x="15" y="4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33">
                <a:extLst>
                  <a:ext uri="{FF2B5EF4-FFF2-40B4-BE49-F238E27FC236}">
                    <a16:creationId xmlns:a16="http://schemas.microsoft.com/office/drawing/2014/main" id="{2F256281-09E0-449A-AF7E-5612D1B82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700" y="2043113"/>
                <a:ext cx="46038" cy="55563"/>
              </a:xfrm>
              <a:custGeom>
                <a:avLst/>
                <a:gdLst>
                  <a:gd name="T0" fmla="*/ 16 w 16"/>
                  <a:gd name="T1" fmla="*/ 4 h 19"/>
                  <a:gd name="T2" fmla="*/ 10 w 16"/>
                  <a:gd name="T3" fmla="*/ 0 h 19"/>
                  <a:gd name="T4" fmla="*/ 5 w 16"/>
                  <a:gd name="T5" fmla="*/ 8 h 19"/>
                  <a:gd name="T6" fmla="*/ 0 w 16"/>
                  <a:gd name="T7" fmla="*/ 15 h 19"/>
                  <a:gd name="T8" fmla="*/ 6 w 16"/>
                  <a:gd name="T9" fmla="*/ 19 h 19"/>
                  <a:gd name="T10" fmla="*/ 11 w 16"/>
                  <a:gd name="T11" fmla="*/ 12 h 19"/>
                  <a:gd name="T12" fmla="*/ 16 w 16"/>
                  <a:gd name="T1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9">
                    <a:moveTo>
                      <a:pt x="16" y="4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7" y="4"/>
                      <a:pt x="5" y="8"/>
                    </a:cubicBezTo>
                    <a:cubicBezTo>
                      <a:pt x="2" y="12"/>
                      <a:pt x="0" y="15"/>
                      <a:pt x="0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8" y="15"/>
                      <a:pt x="11" y="12"/>
                    </a:cubicBezTo>
                    <a:cubicBezTo>
                      <a:pt x="13" y="8"/>
                      <a:pt x="16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234">
                <a:extLst>
                  <a:ext uri="{FF2B5EF4-FFF2-40B4-BE49-F238E27FC236}">
                    <a16:creationId xmlns:a16="http://schemas.microsoft.com/office/drawing/2014/main" id="{1CCD0ED2-D87A-456B-AB8A-56CFC1614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1981200"/>
                <a:ext cx="46038" cy="52388"/>
              </a:xfrm>
              <a:custGeom>
                <a:avLst/>
                <a:gdLst>
                  <a:gd name="T0" fmla="*/ 16 w 16"/>
                  <a:gd name="T1" fmla="*/ 4 h 18"/>
                  <a:gd name="T2" fmla="*/ 10 w 16"/>
                  <a:gd name="T3" fmla="*/ 0 h 18"/>
                  <a:gd name="T4" fmla="*/ 9 w 16"/>
                  <a:gd name="T5" fmla="*/ 2 h 18"/>
                  <a:gd name="T6" fmla="*/ 5 w 16"/>
                  <a:gd name="T7" fmla="*/ 7 h 18"/>
                  <a:gd name="T8" fmla="*/ 0 w 16"/>
                  <a:gd name="T9" fmla="*/ 14 h 18"/>
                  <a:gd name="T10" fmla="*/ 6 w 16"/>
                  <a:gd name="T11" fmla="*/ 18 h 18"/>
                  <a:gd name="T12" fmla="*/ 11 w 16"/>
                  <a:gd name="T13" fmla="*/ 11 h 18"/>
                  <a:gd name="T14" fmla="*/ 14 w 16"/>
                  <a:gd name="T15" fmla="*/ 6 h 18"/>
                  <a:gd name="T16" fmla="*/ 16 w 16"/>
                  <a:gd name="T1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9" y="2"/>
                    </a:cubicBezTo>
                    <a:cubicBezTo>
                      <a:pt x="8" y="3"/>
                      <a:pt x="6" y="5"/>
                      <a:pt x="5" y="7"/>
                    </a:cubicBezTo>
                    <a:cubicBezTo>
                      <a:pt x="2" y="11"/>
                      <a:pt x="0" y="14"/>
                      <a:pt x="0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8" y="15"/>
                      <a:pt x="11" y="11"/>
                    </a:cubicBezTo>
                    <a:cubicBezTo>
                      <a:pt x="12" y="9"/>
                      <a:pt x="13" y="8"/>
                      <a:pt x="14" y="6"/>
                    </a:cubicBezTo>
                    <a:cubicBezTo>
                      <a:pt x="15" y="5"/>
                      <a:pt x="16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235">
                <a:extLst>
                  <a:ext uri="{FF2B5EF4-FFF2-40B4-BE49-F238E27FC236}">
                    <a16:creationId xmlns:a16="http://schemas.microsoft.com/office/drawing/2014/main" id="{19222F26-931A-4CE9-956C-6F61609E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188" y="1919288"/>
                <a:ext cx="47625" cy="52388"/>
              </a:xfrm>
              <a:custGeom>
                <a:avLst/>
                <a:gdLst>
                  <a:gd name="T0" fmla="*/ 30 w 30"/>
                  <a:gd name="T1" fmla="*/ 7 h 33"/>
                  <a:gd name="T2" fmla="*/ 20 w 30"/>
                  <a:gd name="T3" fmla="*/ 0 h 33"/>
                  <a:gd name="T4" fmla="*/ 0 w 30"/>
                  <a:gd name="T5" fmla="*/ 26 h 33"/>
                  <a:gd name="T6" fmla="*/ 9 w 30"/>
                  <a:gd name="T7" fmla="*/ 33 h 33"/>
                  <a:gd name="T8" fmla="*/ 30 w 30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30" y="7"/>
                    </a:moveTo>
                    <a:lnTo>
                      <a:pt x="20" y="0"/>
                    </a:lnTo>
                    <a:lnTo>
                      <a:pt x="0" y="26"/>
                    </a:lnTo>
                    <a:lnTo>
                      <a:pt x="9" y="33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36">
                <a:extLst>
                  <a:ext uri="{FF2B5EF4-FFF2-40B4-BE49-F238E27FC236}">
                    <a16:creationId xmlns:a16="http://schemas.microsoft.com/office/drawing/2014/main" id="{0B33429A-791F-4AD3-928D-950CA8A5E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988" y="1860550"/>
                <a:ext cx="49213" cy="52388"/>
              </a:xfrm>
              <a:custGeom>
                <a:avLst/>
                <a:gdLst>
                  <a:gd name="T0" fmla="*/ 31 w 31"/>
                  <a:gd name="T1" fmla="*/ 7 h 33"/>
                  <a:gd name="T2" fmla="*/ 20 w 31"/>
                  <a:gd name="T3" fmla="*/ 0 h 33"/>
                  <a:gd name="T4" fmla="*/ 0 w 31"/>
                  <a:gd name="T5" fmla="*/ 24 h 33"/>
                  <a:gd name="T6" fmla="*/ 9 w 31"/>
                  <a:gd name="T7" fmla="*/ 33 h 33"/>
                  <a:gd name="T8" fmla="*/ 31 w 31"/>
                  <a:gd name="T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31" y="7"/>
                    </a:moveTo>
                    <a:lnTo>
                      <a:pt x="20" y="0"/>
                    </a:lnTo>
                    <a:lnTo>
                      <a:pt x="0" y="24"/>
                    </a:lnTo>
                    <a:lnTo>
                      <a:pt x="9" y="33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37">
                <a:extLst>
                  <a:ext uri="{FF2B5EF4-FFF2-40B4-BE49-F238E27FC236}">
                    <a16:creationId xmlns:a16="http://schemas.microsoft.com/office/drawing/2014/main" id="{A8BAA4E1-D10D-4160-8B6B-F91692DA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0" y="1801813"/>
                <a:ext cx="52388" cy="52388"/>
              </a:xfrm>
              <a:custGeom>
                <a:avLst/>
                <a:gdLst>
                  <a:gd name="T0" fmla="*/ 33 w 33"/>
                  <a:gd name="T1" fmla="*/ 9 h 33"/>
                  <a:gd name="T2" fmla="*/ 24 w 33"/>
                  <a:gd name="T3" fmla="*/ 0 h 33"/>
                  <a:gd name="T4" fmla="*/ 0 w 33"/>
                  <a:gd name="T5" fmla="*/ 24 h 33"/>
                  <a:gd name="T6" fmla="*/ 9 w 33"/>
                  <a:gd name="T7" fmla="*/ 33 h 33"/>
                  <a:gd name="T8" fmla="*/ 33 w 33"/>
                  <a:gd name="T9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3" y="9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9" y="33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103">
              <a:extLst>
                <a:ext uri="{FF2B5EF4-FFF2-40B4-BE49-F238E27FC236}">
                  <a16:creationId xmlns:a16="http://schemas.microsoft.com/office/drawing/2014/main" id="{CAC16686-91D3-4A1E-ADF5-F819FDB361F1}"/>
                </a:ext>
              </a:extLst>
            </p:cNvPr>
            <p:cNvGrpSpPr/>
            <p:nvPr/>
          </p:nvGrpSpPr>
          <p:grpSpPr>
            <a:xfrm>
              <a:off x="7724549" y="1673793"/>
              <a:ext cx="1118040" cy="490148"/>
              <a:chOff x="4830763" y="1285875"/>
              <a:chExt cx="1169988" cy="512763"/>
            </a:xfrm>
            <a:solidFill>
              <a:schemeClr val="bg1">
                <a:lumMod val="65000"/>
              </a:schemeClr>
            </a:solidFill>
          </p:grpSpPr>
          <p:sp>
            <p:nvSpPr>
              <p:cNvPr id="89" name="Freeform 238">
                <a:extLst>
                  <a:ext uri="{FF2B5EF4-FFF2-40B4-BE49-F238E27FC236}">
                    <a16:creationId xmlns:a16="http://schemas.microsoft.com/office/drawing/2014/main" id="{B216B85A-395D-4F51-AC7A-D71062F7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763" y="1749425"/>
                <a:ext cx="52388" cy="49213"/>
              </a:xfrm>
              <a:custGeom>
                <a:avLst/>
                <a:gdLst>
                  <a:gd name="T0" fmla="*/ 33 w 33"/>
                  <a:gd name="T1" fmla="*/ 9 h 31"/>
                  <a:gd name="T2" fmla="*/ 24 w 33"/>
                  <a:gd name="T3" fmla="*/ 0 h 31"/>
                  <a:gd name="T4" fmla="*/ 0 w 33"/>
                  <a:gd name="T5" fmla="*/ 22 h 31"/>
                  <a:gd name="T6" fmla="*/ 9 w 33"/>
                  <a:gd name="T7" fmla="*/ 31 h 31"/>
                  <a:gd name="T8" fmla="*/ 33 w 33"/>
                  <a:gd name="T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9"/>
                    </a:moveTo>
                    <a:lnTo>
                      <a:pt x="24" y="0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239">
                <a:extLst>
                  <a:ext uri="{FF2B5EF4-FFF2-40B4-BE49-F238E27FC236}">
                    <a16:creationId xmlns:a16="http://schemas.microsoft.com/office/drawing/2014/main" id="{0221B9BE-3CF0-481F-BC7B-ACF00555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5" y="1697038"/>
                <a:ext cx="52388" cy="49213"/>
              </a:xfrm>
              <a:custGeom>
                <a:avLst/>
                <a:gdLst>
                  <a:gd name="T0" fmla="*/ 33 w 33"/>
                  <a:gd name="T1" fmla="*/ 9 h 31"/>
                  <a:gd name="T2" fmla="*/ 26 w 33"/>
                  <a:gd name="T3" fmla="*/ 0 h 31"/>
                  <a:gd name="T4" fmla="*/ 0 w 33"/>
                  <a:gd name="T5" fmla="*/ 22 h 31"/>
                  <a:gd name="T6" fmla="*/ 9 w 33"/>
                  <a:gd name="T7" fmla="*/ 31 h 31"/>
                  <a:gd name="T8" fmla="*/ 33 w 33"/>
                  <a:gd name="T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33" y="9"/>
                    </a:moveTo>
                    <a:lnTo>
                      <a:pt x="26" y="0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240">
                <a:extLst>
                  <a:ext uri="{FF2B5EF4-FFF2-40B4-BE49-F238E27FC236}">
                    <a16:creationId xmlns:a16="http://schemas.microsoft.com/office/drawing/2014/main" id="{CB4A9FA0-820D-4721-87E0-A8D7A9B6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1646238"/>
                <a:ext cx="55563" cy="50800"/>
              </a:xfrm>
              <a:custGeom>
                <a:avLst/>
                <a:gdLst>
                  <a:gd name="T0" fmla="*/ 35 w 35"/>
                  <a:gd name="T1" fmla="*/ 11 h 32"/>
                  <a:gd name="T2" fmla="*/ 26 w 35"/>
                  <a:gd name="T3" fmla="*/ 0 h 32"/>
                  <a:gd name="T4" fmla="*/ 0 w 35"/>
                  <a:gd name="T5" fmla="*/ 20 h 32"/>
                  <a:gd name="T6" fmla="*/ 9 w 35"/>
                  <a:gd name="T7" fmla="*/ 32 h 32"/>
                  <a:gd name="T8" fmla="*/ 35 w 35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2">
                    <a:moveTo>
                      <a:pt x="35" y="11"/>
                    </a:moveTo>
                    <a:lnTo>
                      <a:pt x="26" y="0"/>
                    </a:lnTo>
                    <a:lnTo>
                      <a:pt x="0" y="20"/>
                    </a:lnTo>
                    <a:lnTo>
                      <a:pt x="9" y="32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241">
                <a:extLst>
                  <a:ext uri="{FF2B5EF4-FFF2-40B4-BE49-F238E27FC236}">
                    <a16:creationId xmlns:a16="http://schemas.microsoft.com/office/drawing/2014/main" id="{08B9439B-E8DB-4A59-9537-8CE498D72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975" y="1600200"/>
                <a:ext cx="55563" cy="49213"/>
              </a:xfrm>
              <a:custGeom>
                <a:avLst/>
                <a:gdLst>
                  <a:gd name="T0" fmla="*/ 35 w 35"/>
                  <a:gd name="T1" fmla="*/ 11 h 31"/>
                  <a:gd name="T2" fmla="*/ 28 w 35"/>
                  <a:gd name="T3" fmla="*/ 0 h 31"/>
                  <a:gd name="T4" fmla="*/ 0 w 35"/>
                  <a:gd name="T5" fmla="*/ 20 h 31"/>
                  <a:gd name="T6" fmla="*/ 9 w 35"/>
                  <a:gd name="T7" fmla="*/ 31 h 31"/>
                  <a:gd name="T8" fmla="*/ 35 w 35"/>
                  <a:gd name="T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1">
                    <a:moveTo>
                      <a:pt x="35" y="11"/>
                    </a:moveTo>
                    <a:lnTo>
                      <a:pt x="28" y="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242">
                <a:extLst>
                  <a:ext uri="{FF2B5EF4-FFF2-40B4-BE49-F238E27FC236}">
                    <a16:creationId xmlns:a16="http://schemas.microsoft.com/office/drawing/2014/main" id="{FC458250-B2C4-4806-BA4D-B9B4A0333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475" y="1558925"/>
                <a:ext cx="57150" cy="42863"/>
              </a:xfrm>
              <a:custGeom>
                <a:avLst/>
                <a:gdLst>
                  <a:gd name="T0" fmla="*/ 19 w 19"/>
                  <a:gd name="T1" fmla="*/ 6 h 15"/>
                  <a:gd name="T2" fmla="*/ 15 w 19"/>
                  <a:gd name="T3" fmla="*/ 0 h 15"/>
                  <a:gd name="T4" fmla="*/ 8 w 19"/>
                  <a:gd name="T5" fmla="*/ 4 h 15"/>
                  <a:gd name="T6" fmla="*/ 2 w 19"/>
                  <a:gd name="T7" fmla="*/ 8 h 15"/>
                  <a:gd name="T8" fmla="*/ 0 w 19"/>
                  <a:gd name="T9" fmla="*/ 9 h 15"/>
                  <a:gd name="T10" fmla="*/ 4 w 19"/>
                  <a:gd name="T11" fmla="*/ 15 h 15"/>
                  <a:gd name="T12" fmla="*/ 6 w 19"/>
                  <a:gd name="T13" fmla="*/ 14 h 15"/>
                  <a:gd name="T14" fmla="*/ 11 w 19"/>
                  <a:gd name="T15" fmla="*/ 10 h 15"/>
                  <a:gd name="T16" fmla="*/ 19 w 1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6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1" y="2"/>
                      <a:pt x="8" y="4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5" y="8"/>
                      <a:pt x="19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243">
                <a:extLst>
                  <a:ext uri="{FF2B5EF4-FFF2-40B4-BE49-F238E27FC236}">
                    <a16:creationId xmlns:a16="http://schemas.microsoft.com/office/drawing/2014/main" id="{51F14177-B30D-4B93-98B3-81642DF7D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1517650"/>
                <a:ext cx="55563" cy="44450"/>
              </a:xfrm>
              <a:custGeom>
                <a:avLst/>
                <a:gdLst>
                  <a:gd name="T0" fmla="*/ 19 w 19"/>
                  <a:gd name="T1" fmla="*/ 6 h 15"/>
                  <a:gd name="T2" fmla="*/ 16 w 19"/>
                  <a:gd name="T3" fmla="*/ 0 h 15"/>
                  <a:gd name="T4" fmla="*/ 8 w 19"/>
                  <a:gd name="T5" fmla="*/ 4 h 15"/>
                  <a:gd name="T6" fmla="*/ 0 w 19"/>
                  <a:gd name="T7" fmla="*/ 9 h 15"/>
                  <a:gd name="T8" fmla="*/ 4 w 19"/>
                  <a:gd name="T9" fmla="*/ 15 h 15"/>
                  <a:gd name="T10" fmla="*/ 12 w 19"/>
                  <a:gd name="T11" fmla="*/ 10 h 15"/>
                  <a:gd name="T12" fmla="*/ 19 w 19"/>
                  <a:gd name="T1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19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2" y="2"/>
                      <a:pt x="8" y="4"/>
                    </a:cubicBezTo>
                    <a:cubicBezTo>
                      <a:pt x="4" y="6"/>
                      <a:pt x="0" y="9"/>
                      <a:pt x="0" y="9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8" y="12"/>
                      <a:pt x="12" y="10"/>
                    </a:cubicBezTo>
                    <a:cubicBezTo>
                      <a:pt x="16" y="8"/>
                      <a:pt x="19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244">
                <a:extLst>
                  <a:ext uri="{FF2B5EF4-FFF2-40B4-BE49-F238E27FC236}">
                    <a16:creationId xmlns:a16="http://schemas.microsoft.com/office/drawing/2014/main" id="{29B287B9-045C-4079-8114-58B1E4C03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825" y="1479550"/>
                <a:ext cx="55563" cy="44450"/>
              </a:xfrm>
              <a:custGeom>
                <a:avLst/>
                <a:gdLst>
                  <a:gd name="T0" fmla="*/ 19 w 19"/>
                  <a:gd name="T1" fmla="*/ 6 h 15"/>
                  <a:gd name="T2" fmla="*/ 16 w 19"/>
                  <a:gd name="T3" fmla="*/ 0 h 15"/>
                  <a:gd name="T4" fmla="*/ 8 w 19"/>
                  <a:gd name="T5" fmla="*/ 4 h 15"/>
                  <a:gd name="T6" fmla="*/ 3 w 19"/>
                  <a:gd name="T7" fmla="*/ 7 h 15"/>
                  <a:gd name="T8" fmla="*/ 0 w 19"/>
                  <a:gd name="T9" fmla="*/ 8 h 15"/>
                  <a:gd name="T10" fmla="*/ 4 w 19"/>
                  <a:gd name="T11" fmla="*/ 15 h 15"/>
                  <a:gd name="T12" fmla="*/ 6 w 19"/>
                  <a:gd name="T13" fmla="*/ 13 h 15"/>
                  <a:gd name="T14" fmla="*/ 12 w 19"/>
                  <a:gd name="T15" fmla="*/ 10 h 15"/>
                  <a:gd name="T16" fmla="*/ 19 w 1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2" y="2"/>
                      <a:pt x="8" y="4"/>
                    </a:cubicBezTo>
                    <a:cubicBezTo>
                      <a:pt x="6" y="5"/>
                      <a:pt x="4" y="6"/>
                      <a:pt x="3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8" y="12"/>
                      <a:pt x="10" y="11"/>
                      <a:pt x="12" y="10"/>
                    </a:cubicBezTo>
                    <a:cubicBezTo>
                      <a:pt x="16" y="8"/>
                      <a:pt x="19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245">
                <a:extLst>
                  <a:ext uri="{FF2B5EF4-FFF2-40B4-BE49-F238E27FC236}">
                    <a16:creationId xmlns:a16="http://schemas.microsoft.com/office/drawing/2014/main" id="{D5226A73-50B6-43D6-8347-DAFD613A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675" y="1444625"/>
                <a:ext cx="55563" cy="41275"/>
              </a:xfrm>
              <a:custGeom>
                <a:avLst/>
                <a:gdLst>
                  <a:gd name="T0" fmla="*/ 19 w 19"/>
                  <a:gd name="T1" fmla="*/ 7 h 14"/>
                  <a:gd name="T2" fmla="*/ 16 w 19"/>
                  <a:gd name="T3" fmla="*/ 0 h 14"/>
                  <a:gd name="T4" fmla="*/ 8 w 19"/>
                  <a:gd name="T5" fmla="*/ 4 h 14"/>
                  <a:gd name="T6" fmla="*/ 0 w 19"/>
                  <a:gd name="T7" fmla="*/ 8 h 14"/>
                  <a:gd name="T8" fmla="*/ 3 w 19"/>
                  <a:gd name="T9" fmla="*/ 14 h 14"/>
                  <a:gd name="T10" fmla="*/ 11 w 19"/>
                  <a:gd name="T11" fmla="*/ 10 h 14"/>
                  <a:gd name="T12" fmla="*/ 19 w 19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19" y="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2" y="2"/>
                      <a:pt x="8" y="4"/>
                    </a:cubicBezTo>
                    <a:cubicBezTo>
                      <a:pt x="4" y="6"/>
                      <a:pt x="0" y="8"/>
                      <a:pt x="0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7" y="12"/>
                      <a:pt x="11" y="10"/>
                    </a:cubicBezTo>
                    <a:cubicBezTo>
                      <a:pt x="15" y="8"/>
                      <a:pt x="19" y="7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246">
                <a:extLst>
                  <a:ext uri="{FF2B5EF4-FFF2-40B4-BE49-F238E27FC236}">
                    <a16:creationId xmlns:a16="http://schemas.microsoft.com/office/drawing/2014/main" id="{F9EB9CC4-E73B-4D46-84F0-C9F57C3CB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1414463"/>
                <a:ext cx="55563" cy="38100"/>
              </a:xfrm>
              <a:custGeom>
                <a:avLst/>
                <a:gdLst>
                  <a:gd name="T0" fmla="*/ 19 w 19"/>
                  <a:gd name="T1" fmla="*/ 6 h 13"/>
                  <a:gd name="T2" fmla="*/ 17 w 19"/>
                  <a:gd name="T3" fmla="*/ 0 h 13"/>
                  <a:gd name="T4" fmla="*/ 14 w 19"/>
                  <a:gd name="T5" fmla="*/ 1 h 13"/>
                  <a:gd name="T6" fmla="*/ 8 w 19"/>
                  <a:gd name="T7" fmla="*/ 3 h 13"/>
                  <a:gd name="T8" fmla="*/ 0 w 19"/>
                  <a:gd name="T9" fmla="*/ 7 h 13"/>
                  <a:gd name="T10" fmla="*/ 3 w 19"/>
                  <a:gd name="T11" fmla="*/ 13 h 13"/>
                  <a:gd name="T12" fmla="*/ 11 w 19"/>
                  <a:gd name="T13" fmla="*/ 9 h 13"/>
                  <a:gd name="T14" fmla="*/ 17 w 19"/>
                  <a:gd name="T15" fmla="*/ 7 h 13"/>
                  <a:gd name="T16" fmla="*/ 19 w 19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19" y="6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2" y="1"/>
                      <a:pt x="10" y="2"/>
                      <a:pt x="8" y="3"/>
                    </a:cubicBezTo>
                    <a:cubicBezTo>
                      <a:pt x="4" y="5"/>
                      <a:pt x="0" y="7"/>
                      <a:pt x="0" y="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7" y="11"/>
                      <a:pt x="11" y="9"/>
                    </a:cubicBezTo>
                    <a:cubicBezTo>
                      <a:pt x="13" y="9"/>
                      <a:pt x="15" y="8"/>
                      <a:pt x="17" y="7"/>
                    </a:cubicBezTo>
                    <a:cubicBezTo>
                      <a:pt x="18" y="7"/>
                      <a:pt x="19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247">
                <a:extLst>
                  <a:ext uri="{FF2B5EF4-FFF2-40B4-BE49-F238E27FC236}">
                    <a16:creationId xmlns:a16="http://schemas.microsoft.com/office/drawing/2014/main" id="{990C7724-1DF8-4176-9843-8FBCC4D8C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550" y="1385888"/>
                <a:ext cx="57150" cy="38100"/>
              </a:xfrm>
              <a:custGeom>
                <a:avLst/>
                <a:gdLst>
                  <a:gd name="T0" fmla="*/ 19 w 19"/>
                  <a:gd name="T1" fmla="*/ 7 h 13"/>
                  <a:gd name="T2" fmla="*/ 16 w 19"/>
                  <a:gd name="T3" fmla="*/ 0 h 13"/>
                  <a:gd name="T4" fmla="*/ 8 w 19"/>
                  <a:gd name="T5" fmla="*/ 3 h 13"/>
                  <a:gd name="T6" fmla="*/ 0 w 19"/>
                  <a:gd name="T7" fmla="*/ 6 h 13"/>
                  <a:gd name="T8" fmla="*/ 2 w 19"/>
                  <a:gd name="T9" fmla="*/ 13 h 13"/>
                  <a:gd name="T10" fmla="*/ 11 w 19"/>
                  <a:gd name="T11" fmla="*/ 10 h 13"/>
                  <a:gd name="T12" fmla="*/ 19 w 19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9" y="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2" y="1"/>
                      <a:pt x="8" y="3"/>
                    </a:cubicBezTo>
                    <a:cubicBezTo>
                      <a:pt x="4" y="5"/>
                      <a:pt x="0" y="6"/>
                      <a:pt x="0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6" y="11"/>
                      <a:pt x="11" y="10"/>
                    </a:cubicBezTo>
                    <a:cubicBezTo>
                      <a:pt x="15" y="8"/>
                      <a:pt x="19" y="7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248">
                <a:extLst>
                  <a:ext uri="{FF2B5EF4-FFF2-40B4-BE49-F238E27FC236}">
                    <a16:creationId xmlns:a16="http://schemas.microsoft.com/office/drawing/2014/main" id="{E802F727-65DE-4EB6-A817-3C06D5D4F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63" y="1362075"/>
                <a:ext cx="55563" cy="34925"/>
              </a:xfrm>
              <a:custGeom>
                <a:avLst/>
                <a:gdLst>
                  <a:gd name="T0" fmla="*/ 19 w 19"/>
                  <a:gd name="T1" fmla="*/ 6 h 12"/>
                  <a:gd name="T2" fmla="*/ 17 w 19"/>
                  <a:gd name="T3" fmla="*/ 0 h 12"/>
                  <a:gd name="T4" fmla="*/ 14 w 19"/>
                  <a:gd name="T5" fmla="*/ 0 h 12"/>
                  <a:gd name="T6" fmla="*/ 8 w 19"/>
                  <a:gd name="T7" fmla="*/ 2 h 12"/>
                  <a:gd name="T8" fmla="*/ 0 w 19"/>
                  <a:gd name="T9" fmla="*/ 5 h 12"/>
                  <a:gd name="T10" fmla="*/ 2 w 19"/>
                  <a:gd name="T11" fmla="*/ 12 h 12"/>
                  <a:gd name="T12" fmla="*/ 10 w 19"/>
                  <a:gd name="T13" fmla="*/ 9 h 12"/>
                  <a:gd name="T14" fmla="*/ 16 w 19"/>
                  <a:gd name="T15" fmla="*/ 7 h 12"/>
                  <a:gd name="T16" fmla="*/ 19 w 19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9" y="6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2" y="1"/>
                      <a:pt x="10" y="2"/>
                      <a:pt x="8" y="2"/>
                    </a:cubicBezTo>
                    <a:cubicBezTo>
                      <a:pt x="4" y="4"/>
                      <a:pt x="0" y="5"/>
                      <a:pt x="0" y="5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6" y="10"/>
                      <a:pt x="10" y="9"/>
                    </a:cubicBezTo>
                    <a:cubicBezTo>
                      <a:pt x="12" y="8"/>
                      <a:pt x="15" y="8"/>
                      <a:pt x="16" y="7"/>
                    </a:cubicBezTo>
                    <a:cubicBezTo>
                      <a:pt x="18" y="7"/>
                      <a:pt x="19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249">
                <a:extLst>
                  <a:ext uri="{FF2B5EF4-FFF2-40B4-BE49-F238E27FC236}">
                    <a16:creationId xmlns:a16="http://schemas.microsoft.com/office/drawing/2014/main" id="{45DDBA56-CC91-4FFB-90F4-BA1240617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188" y="1338263"/>
                <a:ext cx="55563" cy="34925"/>
              </a:xfrm>
              <a:custGeom>
                <a:avLst/>
                <a:gdLst>
                  <a:gd name="T0" fmla="*/ 35 w 35"/>
                  <a:gd name="T1" fmla="*/ 13 h 22"/>
                  <a:gd name="T2" fmla="*/ 31 w 35"/>
                  <a:gd name="T3" fmla="*/ 0 h 22"/>
                  <a:gd name="T4" fmla="*/ 0 w 35"/>
                  <a:gd name="T5" fmla="*/ 9 h 22"/>
                  <a:gd name="T6" fmla="*/ 3 w 35"/>
                  <a:gd name="T7" fmla="*/ 22 h 22"/>
                  <a:gd name="T8" fmla="*/ 35 w 35"/>
                  <a:gd name="T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5" y="13"/>
                    </a:moveTo>
                    <a:lnTo>
                      <a:pt x="31" y="0"/>
                    </a:lnTo>
                    <a:lnTo>
                      <a:pt x="0" y="9"/>
                    </a:lnTo>
                    <a:lnTo>
                      <a:pt x="3" y="22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250">
                <a:extLst>
                  <a:ext uri="{FF2B5EF4-FFF2-40B4-BE49-F238E27FC236}">
                    <a16:creationId xmlns:a16="http://schemas.microsoft.com/office/drawing/2014/main" id="{2938516B-84C2-4FA7-9042-B2204E8C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388" y="1320800"/>
                <a:ext cx="55563" cy="31750"/>
              </a:xfrm>
              <a:custGeom>
                <a:avLst/>
                <a:gdLst>
                  <a:gd name="T0" fmla="*/ 35 w 35"/>
                  <a:gd name="T1" fmla="*/ 13 h 20"/>
                  <a:gd name="T2" fmla="*/ 31 w 35"/>
                  <a:gd name="T3" fmla="*/ 0 h 20"/>
                  <a:gd name="T4" fmla="*/ 0 w 35"/>
                  <a:gd name="T5" fmla="*/ 7 h 20"/>
                  <a:gd name="T6" fmla="*/ 3 w 35"/>
                  <a:gd name="T7" fmla="*/ 20 h 20"/>
                  <a:gd name="T8" fmla="*/ 35 w 35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5" y="13"/>
                    </a:moveTo>
                    <a:lnTo>
                      <a:pt x="31" y="0"/>
                    </a:lnTo>
                    <a:lnTo>
                      <a:pt x="0" y="7"/>
                    </a:lnTo>
                    <a:lnTo>
                      <a:pt x="3" y="20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251">
                <a:extLst>
                  <a:ext uri="{FF2B5EF4-FFF2-40B4-BE49-F238E27FC236}">
                    <a16:creationId xmlns:a16="http://schemas.microsoft.com/office/drawing/2014/main" id="{04CCE3EF-9030-497D-8554-BF2EE12AF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588" y="1306513"/>
                <a:ext cx="55563" cy="28575"/>
              </a:xfrm>
              <a:custGeom>
                <a:avLst/>
                <a:gdLst>
                  <a:gd name="T0" fmla="*/ 35 w 35"/>
                  <a:gd name="T1" fmla="*/ 13 h 18"/>
                  <a:gd name="T2" fmla="*/ 33 w 35"/>
                  <a:gd name="T3" fmla="*/ 0 h 18"/>
                  <a:gd name="T4" fmla="*/ 0 w 35"/>
                  <a:gd name="T5" fmla="*/ 5 h 18"/>
                  <a:gd name="T6" fmla="*/ 2 w 35"/>
                  <a:gd name="T7" fmla="*/ 18 h 18"/>
                  <a:gd name="T8" fmla="*/ 35 w 3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5" y="13"/>
                    </a:moveTo>
                    <a:lnTo>
                      <a:pt x="33" y="0"/>
                    </a:lnTo>
                    <a:lnTo>
                      <a:pt x="0" y="5"/>
                    </a:lnTo>
                    <a:lnTo>
                      <a:pt x="2" y="18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252">
                <a:extLst>
                  <a:ext uri="{FF2B5EF4-FFF2-40B4-BE49-F238E27FC236}">
                    <a16:creationId xmlns:a16="http://schemas.microsoft.com/office/drawing/2014/main" id="{09D66E11-D541-4007-96EF-EBA430E0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788" y="1296988"/>
                <a:ext cx="55563" cy="26988"/>
              </a:xfrm>
              <a:custGeom>
                <a:avLst/>
                <a:gdLst>
                  <a:gd name="T0" fmla="*/ 35 w 35"/>
                  <a:gd name="T1" fmla="*/ 13 h 17"/>
                  <a:gd name="T2" fmla="*/ 33 w 35"/>
                  <a:gd name="T3" fmla="*/ 0 h 17"/>
                  <a:gd name="T4" fmla="*/ 0 w 35"/>
                  <a:gd name="T5" fmla="*/ 4 h 17"/>
                  <a:gd name="T6" fmla="*/ 2 w 35"/>
                  <a:gd name="T7" fmla="*/ 17 h 17"/>
                  <a:gd name="T8" fmla="*/ 35 w 35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5" y="13"/>
                    </a:moveTo>
                    <a:lnTo>
                      <a:pt x="33" y="0"/>
                    </a:lnTo>
                    <a:lnTo>
                      <a:pt x="0" y="4"/>
                    </a:lnTo>
                    <a:lnTo>
                      <a:pt x="2" y="17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253">
                <a:extLst>
                  <a:ext uri="{FF2B5EF4-FFF2-40B4-BE49-F238E27FC236}">
                    <a16:creationId xmlns:a16="http://schemas.microsoft.com/office/drawing/2014/main" id="{057204C0-73EC-47C4-93C0-284F08F28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2163" y="1289050"/>
                <a:ext cx="52388" cy="25400"/>
              </a:xfrm>
              <a:custGeom>
                <a:avLst/>
                <a:gdLst>
                  <a:gd name="T0" fmla="*/ 18 w 18"/>
                  <a:gd name="T1" fmla="*/ 7 h 9"/>
                  <a:gd name="T2" fmla="*/ 17 w 18"/>
                  <a:gd name="T3" fmla="*/ 0 h 9"/>
                  <a:gd name="T4" fmla="*/ 9 w 18"/>
                  <a:gd name="T5" fmla="*/ 1 h 9"/>
                  <a:gd name="T6" fmla="*/ 2 w 18"/>
                  <a:gd name="T7" fmla="*/ 1 h 9"/>
                  <a:gd name="T8" fmla="*/ 0 w 18"/>
                  <a:gd name="T9" fmla="*/ 2 h 9"/>
                  <a:gd name="T10" fmla="*/ 0 w 18"/>
                  <a:gd name="T11" fmla="*/ 9 h 9"/>
                  <a:gd name="T12" fmla="*/ 3 w 18"/>
                  <a:gd name="T13" fmla="*/ 8 h 9"/>
                  <a:gd name="T14" fmla="*/ 9 w 18"/>
                  <a:gd name="T15" fmla="*/ 8 h 9"/>
                  <a:gd name="T16" fmla="*/ 18 w 18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8" y="7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8"/>
                      <a:pt x="3" y="8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4" y="8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254">
                <a:extLst>
                  <a:ext uri="{FF2B5EF4-FFF2-40B4-BE49-F238E27FC236}">
                    <a16:creationId xmlns:a16="http://schemas.microsoft.com/office/drawing/2014/main" id="{F167A0EC-D16E-46F6-AD77-D4983F876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363" y="1285875"/>
                <a:ext cx="52388" cy="23813"/>
              </a:xfrm>
              <a:custGeom>
                <a:avLst/>
                <a:gdLst>
                  <a:gd name="T0" fmla="*/ 18 w 18"/>
                  <a:gd name="T1" fmla="*/ 7 h 8"/>
                  <a:gd name="T2" fmla="*/ 18 w 18"/>
                  <a:gd name="T3" fmla="*/ 0 h 8"/>
                  <a:gd name="T4" fmla="*/ 9 w 18"/>
                  <a:gd name="T5" fmla="*/ 0 h 8"/>
                  <a:gd name="T6" fmla="*/ 0 w 18"/>
                  <a:gd name="T7" fmla="*/ 0 h 8"/>
                  <a:gd name="T8" fmla="*/ 1 w 18"/>
                  <a:gd name="T9" fmla="*/ 8 h 8"/>
                  <a:gd name="T10" fmla="*/ 9 w 18"/>
                  <a:gd name="T11" fmla="*/ 7 h 8"/>
                  <a:gd name="T12" fmla="*/ 18 w 1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8" y="7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4" y="0"/>
                      <a:pt x="9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5" y="7"/>
                      <a:pt x="9" y="7"/>
                    </a:cubicBezTo>
                    <a:cubicBezTo>
                      <a:pt x="14" y="7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Group 123">
              <a:extLst>
                <a:ext uri="{FF2B5EF4-FFF2-40B4-BE49-F238E27FC236}">
                  <a16:creationId xmlns:a16="http://schemas.microsoft.com/office/drawing/2014/main" id="{C97D5080-8E55-4D8B-8ACD-BE38C7243A73}"/>
                </a:ext>
              </a:extLst>
            </p:cNvPr>
            <p:cNvGrpSpPr/>
            <p:nvPr/>
          </p:nvGrpSpPr>
          <p:grpSpPr>
            <a:xfrm>
              <a:off x="9088345" y="1684416"/>
              <a:ext cx="972407" cy="479525"/>
              <a:chOff x="6257925" y="1296988"/>
              <a:chExt cx="1017588" cy="501650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Freeform 258">
                <a:extLst>
                  <a:ext uri="{FF2B5EF4-FFF2-40B4-BE49-F238E27FC236}">
                    <a16:creationId xmlns:a16="http://schemas.microsoft.com/office/drawing/2014/main" id="{5C2F1D88-0FEC-4940-B065-8758095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7925" y="1296988"/>
                <a:ext cx="53975" cy="26988"/>
              </a:xfrm>
              <a:custGeom>
                <a:avLst/>
                <a:gdLst>
                  <a:gd name="T0" fmla="*/ 32 w 34"/>
                  <a:gd name="T1" fmla="*/ 17 h 17"/>
                  <a:gd name="T2" fmla="*/ 34 w 34"/>
                  <a:gd name="T3" fmla="*/ 4 h 17"/>
                  <a:gd name="T4" fmla="*/ 2 w 34"/>
                  <a:gd name="T5" fmla="*/ 0 h 17"/>
                  <a:gd name="T6" fmla="*/ 0 w 34"/>
                  <a:gd name="T7" fmla="*/ 13 h 17"/>
                  <a:gd name="T8" fmla="*/ 32 w 3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17"/>
                    </a:moveTo>
                    <a:lnTo>
                      <a:pt x="34" y="4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32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259">
                <a:extLst>
                  <a:ext uri="{FF2B5EF4-FFF2-40B4-BE49-F238E27FC236}">
                    <a16:creationId xmlns:a16="http://schemas.microsoft.com/office/drawing/2014/main" id="{49687425-CC0A-4B2D-A941-F77A628EC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25" y="1306513"/>
                <a:ext cx="57150" cy="31750"/>
              </a:xfrm>
              <a:custGeom>
                <a:avLst/>
                <a:gdLst>
                  <a:gd name="T0" fmla="*/ 32 w 36"/>
                  <a:gd name="T1" fmla="*/ 20 h 20"/>
                  <a:gd name="T2" fmla="*/ 36 w 36"/>
                  <a:gd name="T3" fmla="*/ 7 h 20"/>
                  <a:gd name="T4" fmla="*/ 2 w 36"/>
                  <a:gd name="T5" fmla="*/ 0 h 20"/>
                  <a:gd name="T6" fmla="*/ 0 w 36"/>
                  <a:gd name="T7" fmla="*/ 13 h 20"/>
                  <a:gd name="T8" fmla="*/ 32 w 3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2" y="20"/>
                    </a:moveTo>
                    <a:lnTo>
                      <a:pt x="36" y="7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3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260">
                <a:extLst>
                  <a:ext uri="{FF2B5EF4-FFF2-40B4-BE49-F238E27FC236}">
                    <a16:creationId xmlns:a16="http://schemas.microsoft.com/office/drawing/2014/main" id="{71E3600E-95CC-4056-9BD6-82B1785AB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913" y="1320800"/>
                <a:ext cx="55563" cy="31750"/>
              </a:xfrm>
              <a:custGeom>
                <a:avLst/>
                <a:gdLst>
                  <a:gd name="T0" fmla="*/ 31 w 35"/>
                  <a:gd name="T1" fmla="*/ 20 h 20"/>
                  <a:gd name="T2" fmla="*/ 35 w 35"/>
                  <a:gd name="T3" fmla="*/ 7 h 20"/>
                  <a:gd name="T4" fmla="*/ 1 w 35"/>
                  <a:gd name="T5" fmla="*/ 0 h 20"/>
                  <a:gd name="T6" fmla="*/ 0 w 35"/>
                  <a:gd name="T7" fmla="*/ 13 h 20"/>
                  <a:gd name="T8" fmla="*/ 31 w 3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1" y="20"/>
                    </a:moveTo>
                    <a:lnTo>
                      <a:pt x="35" y="7"/>
                    </a:lnTo>
                    <a:lnTo>
                      <a:pt x="1" y="0"/>
                    </a:lnTo>
                    <a:lnTo>
                      <a:pt x="0" y="13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261">
                <a:extLst>
                  <a:ext uri="{FF2B5EF4-FFF2-40B4-BE49-F238E27FC236}">
                    <a16:creationId xmlns:a16="http://schemas.microsoft.com/office/drawing/2014/main" id="{E1812A8D-7917-4C4E-94C4-C8B0EAEB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1338263"/>
                <a:ext cx="55563" cy="34925"/>
              </a:xfrm>
              <a:custGeom>
                <a:avLst/>
                <a:gdLst>
                  <a:gd name="T0" fmla="*/ 31 w 35"/>
                  <a:gd name="T1" fmla="*/ 22 h 22"/>
                  <a:gd name="T2" fmla="*/ 35 w 35"/>
                  <a:gd name="T3" fmla="*/ 9 h 22"/>
                  <a:gd name="T4" fmla="*/ 3 w 35"/>
                  <a:gd name="T5" fmla="*/ 0 h 22"/>
                  <a:gd name="T6" fmla="*/ 0 w 35"/>
                  <a:gd name="T7" fmla="*/ 13 h 22"/>
                  <a:gd name="T8" fmla="*/ 31 w 3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1" y="22"/>
                    </a:moveTo>
                    <a:lnTo>
                      <a:pt x="35" y="9"/>
                    </a:lnTo>
                    <a:lnTo>
                      <a:pt x="3" y="0"/>
                    </a:lnTo>
                    <a:lnTo>
                      <a:pt x="0" y="13"/>
                    </a:lnTo>
                    <a:lnTo>
                      <a:pt x="31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262">
                <a:extLst>
                  <a:ext uri="{FF2B5EF4-FFF2-40B4-BE49-F238E27FC236}">
                    <a16:creationId xmlns:a16="http://schemas.microsoft.com/office/drawing/2014/main" id="{C952B4EF-92A3-4D9E-A5F1-91222619E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138" y="1362075"/>
                <a:ext cx="55563" cy="34925"/>
              </a:xfrm>
              <a:custGeom>
                <a:avLst/>
                <a:gdLst>
                  <a:gd name="T0" fmla="*/ 17 w 19"/>
                  <a:gd name="T1" fmla="*/ 12 h 12"/>
                  <a:gd name="T2" fmla="*/ 19 w 19"/>
                  <a:gd name="T3" fmla="*/ 5 h 12"/>
                  <a:gd name="T4" fmla="*/ 10 w 19"/>
                  <a:gd name="T5" fmla="*/ 2 h 12"/>
                  <a:gd name="T6" fmla="*/ 5 w 19"/>
                  <a:gd name="T7" fmla="*/ 0 h 12"/>
                  <a:gd name="T8" fmla="*/ 2 w 19"/>
                  <a:gd name="T9" fmla="*/ 0 h 12"/>
                  <a:gd name="T10" fmla="*/ 0 w 19"/>
                  <a:gd name="T11" fmla="*/ 6 h 12"/>
                  <a:gd name="T12" fmla="*/ 2 w 19"/>
                  <a:gd name="T13" fmla="*/ 7 h 12"/>
                  <a:gd name="T14" fmla="*/ 8 w 19"/>
                  <a:gd name="T15" fmla="*/ 9 h 12"/>
                  <a:gd name="T16" fmla="*/ 17 w 19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7" y="12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5" y="4"/>
                      <a:pt x="10" y="2"/>
                    </a:cubicBezTo>
                    <a:cubicBezTo>
                      <a:pt x="8" y="2"/>
                      <a:pt x="6" y="1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4" y="8"/>
                      <a:pt x="6" y="8"/>
                      <a:pt x="8" y="9"/>
                    </a:cubicBezTo>
                    <a:cubicBezTo>
                      <a:pt x="12" y="11"/>
                      <a:pt x="17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263">
                <a:extLst>
                  <a:ext uri="{FF2B5EF4-FFF2-40B4-BE49-F238E27FC236}">
                    <a16:creationId xmlns:a16="http://schemas.microsoft.com/office/drawing/2014/main" id="{AE404828-4638-49F7-8EB5-4FD4F8F09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1385888"/>
                <a:ext cx="55563" cy="38100"/>
              </a:xfrm>
              <a:custGeom>
                <a:avLst/>
                <a:gdLst>
                  <a:gd name="T0" fmla="*/ 16 w 19"/>
                  <a:gd name="T1" fmla="*/ 13 h 13"/>
                  <a:gd name="T2" fmla="*/ 19 w 19"/>
                  <a:gd name="T3" fmla="*/ 6 h 13"/>
                  <a:gd name="T4" fmla="*/ 11 w 19"/>
                  <a:gd name="T5" fmla="*/ 3 h 13"/>
                  <a:gd name="T6" fmla="*/ 2 w 19"/>
                  <a:gd name="T7" fmla="*/ 0 h 13"/>
                  <a:gd name="T8" fmla="*/ 0 w 19"/>
                  <a:gd name="T9" fmla="*/ 7 h 13"/>
                  <a:gd name="T10" fmla="*/ 8 w 19"/>
                  <a:gd name="T11" fmla="*/ 10 h 13"/>
                  <a:gd name="T12" fmla="*/ 16 w 1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6" y="13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5" y="5"/>
                      <a:pt x="11" y="3"/>
                    </a:cubicBezTo>
                    <a:cubicBezTo>
                      <a:pt x="6" y="1"/>
                      <a:pt x="2" y="0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4" y="8"/>
                      <a:pt x="8" y="10"/>
                    </a:cubicBezTo>
                    <a:cubicBezTo>
                      <a:pt x="12" y="11"/>
                      <a:pt x="16" y="13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264">
                <a:extLst>
                  <a:ext uri="{FF2B5EF4-FFF2-40B4-BE49-F238E27FC236}">
                    <a16:creationId xmlns:a16="http://schemas.microsoft.com/office/drawing/2014/main" id="{6906EDF4-C313-4B31-8A59-54EB98B71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013" y="1414463"/>
                <a:ext cx="55563" cy="38100"/>
              </a:xfrm>
              <a:custGeom>
                <a:avLst/>
                <a:gdLst>
                  <a:gd name="T0" fmla="*/ 17 w 19"/>
                  <a:gd name="T1" fmla="*/ 13 h 13"/>
                  <a:gd name="T2" fmla="*/ 19 w 19"/>
                  <a:gd name="T3" fmla="*/ 7 h 13"/>
                  <a:gd name="T4" fmla="*/ 11 w 19"/>
                  <a:gd name="T5" fmla="*/ 3 h 13"/>
                  <a:gd name="T6" fmla="*/ 6 w 19"/>
                  <a:gd name="T7" fmla="*/ 1 h 13"/>
                  <a:gd name="T8" fmla="*/ 3 w 19"/>
                  <a:gd name="T9" fmla="*/ 0 h 13"/>
                  <a:gd name="T10" fmla="*/ 0 w 19"/>
                  <a:gd name="T11" fmla="*/ 6 h 13"/>
                  <a:gd name="T12" fmla="*/ 3 w 19"/>
                  <a:gd name="T13" fmla="*/ 7 h 13"/>
                  <a:gd name="T14" fmla="*/ 9 w 19"/>
                  <a:gd name="T15" fmla="*/ 10 h 13"/>
                  <a:gd name="T16" fmla="*/ 17 w 19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17" y="13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5" y="5"/>
                      <a:pt x="11" y="3"/>
                    </a:cubicBezTo>
                    <a:cubicBezTo>
                      <a:pt x="9" y="2"/>
                      <a:pt x="7" y="1"/>
                      <a:pt x="6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4" y="8"/>
                      <a:pt x="7" y="9"/>
                      <a:pt x="9" y="10"/>
                    </a:cubicBezTo>
                    <a:cubicBezTo>
                      <a:pt x="13" y="11"/>
                      <a:pt x="17" y="13"/>
                      <a:pt x="1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265">
                <a:extLst>
                  <a:ext uri="{FF2B5EF4-FFF2-40B4-BE49-F238E27FC236}">
                    <a16:creationId xmlns:a16="http://schemas.microsoft.com/office/drawing/2014/main" id="{D603C1C9-E1F5-4C0C-A517-A18CC04DC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5450" y="1444625"/>
                <a:ext cx="57150" cy="41275"/>
              </a:xfrm>
              <a:custGeom>
                <a:avLst/>
                <a:gdLst>
                  <a:gd name="T0" fmla="*/ 16 w 20"/>
                  <a:gd name="T1" fmla="*/ 14 h 14"/>
                  <a:gd name="T2" fmla="*/ 20 w 20"/>
                  <a:gd name="T3" fmla="*/ 8 h 14"/>
                  <a:gd name="T4" fmla="*/ 12 w 20"/>
                  <a:gd name="T5" fmla="*/ 4 h 14"/>
                  <a:gd name="T6" fmla="*/ 3 w 20"/>
                  <a:gd name="T7" fmla="*/ 0 h 14"/>
                  <a:gd name="T8" fmla="*/ 0 w 20"/>
                  <a:gd name="T9" fmla="*/ 7 h 14"/>
                  <a:gd name="T10" fmla="*/ 9 w 20"/>
                  <a:gd name="T11" fmla="*/ 10 h 14"/>
                  <a:gd name="T12" fmla="*/ 16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6" y="1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16" y="6"/>
                      <a:pt x="12" y="4"/>
                    </a:cubicBezTo>
                    <a:cubicBezTo>
                      <a:pt x="8" y="2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4" y="9"/>
                      <a:pt x="9" y="10"/>
                    </a:cubicBezTo>
                    <a:cubicBezTo>
                      <a:pt x="12" y="12"/>
                      <a:pt x="16" y="14"/>
                      <a:pt x="16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266">
                <a:extLst>
                  <a:ext uri="{FF2B5EF4-FFF2-40B4-BE49-F238E27FC236}">
                    <a16:creationId xmlns:a16="http://schemas.microsoft.com/office/drawing/2014/main" id="{CBB23E7F-E10E-4F17-9639-68EEA4963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0" y="1479550"/>
                <a:ext cx="55563" cy="44450"/>
              </a:xfrm>
              <a:custGeom>
                <a:avLst/>
                <a:gdLst>
                  <a:gd name="T0" fmla="*/ 16 w 19"/>
                  <a:gd name="T1" fmla="*/ 15 h 15"/>
                  <a:gd name="T2" fmla="*/ 19 w 19"/>
                  <a:gd name="T3" fmla="*/ 9 h 15"/>
                  <a:gd name="T4" fmla="*/ 17 w 19"/>
                  <a:gd name="T5" fmla="*/ 7 h 15"/>
                  <a:gd name="T6" fmla="*/ 11 w 19"/>
                  <a:gd name="T7" fmla="*/ 4 h 15"/>
                  <a:gd name="T8" fmla="*/ 3 w 19"/>
                  <a:gd name="T9" fmla="*/ 0 h 15"/>
                  <a:gd name="T10" fmla="*/ 0 w 19"/>
                  <a:gd name="T11" fmla="*/ 6 h 15"/>
                  <a:gd name="T12" fmla="*/ 8 w 19"/>
                  <a:gd name="T13" fmla="*/ 10 h 15"/>
                  <a:gd name="T14" fmla="*/ 13 w 19"/>
                  <a:gd name="T15" fmla="*/ 13 h 15"/>
                  <a:gd name="T16" fmla="*/ 16 w 19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6" y="15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7" y="7"/>
                    </a:cubicBezTo>
                    <a:cubicBezTo>
                      <a:pt x="15" y="6"/>
                      <a:pt x="13" y="5"/>
                      <a:pt x="11" y="4"/>
                    </a:cubicBezTo>
                    <a:cubicBezTo>
                      <a:pt x="7" y="2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8"/>
                      <a:pt x="8" y="10"/>
                    </a:cubicBezTo>
                    <a:cubicBezTo>
                      <a:pt x="10" y="11"/>
                      <a:pt x="12" y="13"/>
                      <a:pt x="13" y="13"/>
                    </a:cubicBezTo>
                    <a:cubicBezTo>
                      <a:pt x="15" y="14"/>
                      <a:pt x="16" y="15"/>
                      <a:pt x="1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267">
                <a:extLst>
                  <a:ext uri="{FF2B5EF4-FFF2-40B4-BE49-F238E27FC236}">
                    <a16:creationId xmlns:a16="http://schemas.microsoft.com/office/drawing/2014/main" id="{857E9FA7-6FC0-421E-85BC-368C41112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517650"/>
                <a:ext cx="55563" cy="44450"/>
              </a:xfrm>
              <a:custGeom>
                <a:avLst/>
                <a:gdLst>
                  <a:gd name="T0" fmla="*/ 15 w 19"/>
                  <a:gd name="T1" fmla="*/ 15 h 15"/>
                  <a:gd name="T2" fmla="*/ 19 w 19"/>
                  <a:gd name="T3" fmla="*/ 9 h 15"/>
                  <a:gd name="T4" fmla="*/ 11 w 19"/>
                  <a:gd name="T5" fmla="*/ 4 h 15"/>
                  <a:gd name="T6" fmla="*/ 4 w 19"/>
                  <a:gd name="T7" fmla="*/ 0 h 15"/>
                  <a:gd name="T8" fmla="*/ 0 w 19"/>
                  <a:gd name="T9" fmla="*/ 6 h 15"/>
                  <a:gd name="T10" fmla="*/ 8 w 19"/>
                  <a:gd name="T11" fmla="*/ 11 h 15"/>
                  <a:gd name="T12" fmla="*/ 15 w 19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15" y="15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5" y="7"/>
                      <a:pt x="11" y="4"/>
                    </a:cubicBezTo>
                    <a:cubicBezTo>
                      <a:pt x="8" y="2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8"/>
                      <a:pt x="8" y="11"/>
                    </a:cubicBezTo>
                    <a:cubicBezTo>
                      <a:pt x="12" y="13"/>
                      <a:pt x="15" y="15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268">
                <a:extLst>
                  <a:ext uri="{FF2B5EF4-FFF2-40B4-BE49-F238E27FC236}">
                    <a16:creationId xmlns:a16="http://schemas.microsoft.com/office/drawing/2014/main" id="{1DD2024C-DB4A-4C30-9769-EB71E7265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1558925"/>
                <a:ext cx="52388" cy="42863"/>
              </a:xfrm>
              <a:custGeom>
                <a:avLst/>
                <a:gdLst>
                  <a:gd name="T0" fmla="*/ 14 w 18"/>
                  <a:gd name="T1" fmla="*/ 15 h 15"/>
                  <a:gd name="T2" fmla="*/ 18 w 18"/>
                  <a:gd name="T3" fmla="*/ 10 h 15"/>
                  <a:gd name="T4" fmla="*/ 16 w 18"/>
                  <a:gd name="T5" fmla="*/ 8 h 15"/>
                  <a:gd name="T6" fmla="*/ 11 w 18"/>
                  <a:gd name="T7" fmla="*/ 5 h 15"/>
                  <a:gd name="T8" fmla="*/ 3 w 18"/>
                  <a:gd name="T9" fmla="*/ 0 h 15"/>
                  <a:gd name="T10" fmla="*/ 0 w 18"/>
                  <a:gd name="T11" fmla="*/ 6 h 15"/>
                  <a:gd name="T12" fmla="*/ 7 w 18"/>
                  <a:gd name="T13" fmla="*/ 11 h 15"/>
                  <a:gd name="T14" fmla="*/ 12 w 18"/>
                  <a:gd name="T15" fmla="*/ 14 h 15"/>
                  <a:gd name="T16" fmla="*/ 14 w 18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6" y="8"/>
                    </a:cubicBezTo>
                    <a:cubicBezTo>
                      <a:pt x="15" y="7"/>
                      <a:pt x="13" y="6"/>
                      <a:pt x="11" y="5"/>
                    </a:cubicBezTo>
                    <a:cubicBezTo>
                      <a:pt x="7" y="2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3" y="8"/>
                      <a:pt x="7" y="11"/>
                    </a:cubicBezTo>
                    <a:cubicBezTo>
                      <a:pt x="9" y="12"/>
                      <a:pt x="11" y="13"/>
                      <a:pt x="12" y="14"/>
                    </a:cubicBezTo>
                    <a:cubicBezTo>
                      <a:pt x="14" y="15"/>
                      <a:pt x="14" y="15"/>
                      <a:pt x="1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269">
                <a:extLst>
                  <a:ext uri="{FF2B5EF4-FFF2-40B4-BE49-F238E27FC236}">
                    <a16:creationId xmlns:a16="http://schemas.microsoft.com/office/drawing/2014/main" id="{9EA9ED64-BC1A-4F6C-B26E-4067C8221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8" y="1601788"/>
                <a:ext cx="53975" cy="47625"/>
              </a:xfrm>
              <a:custGeom>
                <a:avLst/>
                <a:gdLst>
                  <a:gd name="T0" fmla="*/ 14 w 18"/>
                  <a:gd name="T1" fmla="*/ 16 h 16"/>
                  <a:gd name="T2" fmla="*/ 18 w 18"/>
                  <a:gd name="T3" fmla="*/ 10 h 16"/>
                  <a:gd name="T4" fmla="*/ 16 w 18"/>
                  <a:gd name="T5" fmla="*/ 8 h 16"/>
                  <a:gd name="T6" fmla="*/ 11 w 18"/>
                  <a:gd name="T7" fmla="*/ 5 h 16"/>
                  <a:gd name="T8" fmla="*/ 4 w 18"/>
                  <a:gd name="T9" fmla="*/ 0 h 16"/>
                  <a:gd name="T10" fmla="*/ 0 w 18"/>
                  <a:gd name="T11" fmla="*/ 5 h 16"/>
                  <a:gd name="T12" fmla="*/ 7 w 18"/>
                  <a:gd name="T13" fmla="*/ 11 h 16"/>
                  <a:gd name="T14" fmla="*/ 12 w 18"/>
                  <a:gd name="T15" fmla="*/ 14 h 16"/>
                  <a:gd name="T16" fmla="*/ 14 w 1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6">
                    <a:moveTo>
                      <a:pt x="14" y="1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7" y="9"/>
                      <a:pt x="16" y="8"/>
                    </a:cubicBezTo>
                    <a:cubicBezTo>
                      <a:pt x="15" y="7"/>
                      <a:pt x="13" y="6"/>
                      <a:pt x="11" y="5"/>
                    </a:cubicBezTo>
                    <a:cubicBezTo>
                      <a:pt x="7" y="2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8"/>
                      <a:pt x="7" y="11"/>
                    </a:cubicBezTo>
                    <a:cubicBezTo>
                      <a:pt x="9" y="12"/>
                      <a:pt x="10" y="13"/>
                      <a:pt x="12" y="14"/>
                    </a:cubicBezTo>
                    <a:cubicBezTo>
                      <a:pt x="13" y="15"/>
                      <a:pt x="14" y="16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270">
                <a:extLst>
                  <a:ext uri="{FF2B5EF4-FFF2-40B4-BE49-F238E27FC236}">
                    <a16:creationId xmlns:a16="http://schemas.microsoft.com/office/drawing/2014/main" id="{B32382DE-E0A0-4DA8-B050-B43FFA478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0" y="1646238"/>
                <a:ext cx="52388" cy="50800"/>
              </a:xfrm>
              <a:custGeom>
                <a:avLst/>
                <a:gdLst>
                  <a:gd name="T0" fmla="*/ 26 w 33"/>
                  <a:gd name="T1" fmla="*/ 32 h 32"/>
                  <a:gd name="T2" fmla="*/ 33 w 33"/>
                  <a:gd name="T3" fmla="*/ 22 h 32"/>
                  <a:gd name="T4" fmla="*/ 8 w 33"/>
                  <a:gd name="T5" fmla="*/ 0 h 32"/>
                  <a:gd name="T6" fmla="*/ 0 w 33"/>
                  <a:gd name="T7" fmla="*/ 11 h 32"/>
                  <a:gd name="T8" fmla="*/ 26 w 3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lnTo>
                      <a:pt x="33" y="22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26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271">
                <a:extLst>
                  <a:ext uri="{FF2B5EF4-FFF2-40B4-BE49-F238E27FC236}">
                    <a16:creationId xmlns:a16="http://schemas.microsoft.com/office/drawing/2014/main" id="{1B7FEE67-1497-4487-BE27-ABE343C3D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388" y="1697038"/>
                <a:ext cx="52388" cy="49213"/>
              </a:xfrm>
              <a:custGeom>
                <a:avLst/>
                <a:gdLst>
                  <a:gd name="T0" fmla="*/ 26 w 33"/>
                  <a:gd name="T1" fmla="*/ 31 h 31"/>
                  <a:gd name="T2" fmla="*/ 33 w 33"/>
                  <a:gd name="T3" fmla="*/ 22 h 31"/>
                  <a:gd name="T4" fmla="*/ 9 w 33"/>
                  <a:gd name="T5" fmla="*/ 0 h 31"/>
                  <a:gd name="T6" fmla="*/ 0 w 33"/>
                  <a:gd name="T7" fmla="*/ 11 h 31"/>
                  <a:gd name="T8" fmla="*/ 26 w 33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6" y="31"/>
                    </a:moveTo>
                    <a:lnTo>
                      <a:pt x="33" y="22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26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272">
                <a:extLst>
                  <a:ext uri="{FF2B5EF4-FFF2-40B4-BE49-F238E27FC236}">
                    <a16:creationId xmlns:a16="http://schemas.microsoft.com/office/drawing/2014/main" id="{D4BEC508-2512-4077-A5A7-4545FB766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5" y="1749425"/>
                <a:ext cx="52388" cy="49213"/>
              </a:xfrm>
              <a:custGeom>
                <a:avLst/>
                <a:gdLst>
                  <a:gd name="T0" fmla="*/ 24 w 33"/>
                  <a:gd name="T1" fmla="*/ 31 h 31"/>
                  <a:gd name="T2" fmla="*/ 33 w 33"/>
                  <a:gd name="T3" fmla="*/ 22 h 31"/>
                  <a:gd name="T4" fmla="*/ 9 w 33"/>
                  <a:gd name="T5" fmla="*/ 0 h 31"/>
                  <a:gd name="T6" fmla="*/ 0 w 33"/>
                  <a:gd name="T7" fmla="*/ 9 h 31"/>
                  <a:gd name="T8" fmla="*/ 24 w 33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4" y="31"/>
                    </a:moveTo>
                    <a:lnTo>
                      <a:pt x="33" y="22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4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2" name="Group 181">
              <a:extLst>
                <a:ext uri="{FF2B5EF4-FFF2-40B4-BE49-F238E27FC236}">
                  <a16:creationId xmlns:a16="http://schemas.microsoft.com/office/drawing/2014/main" id="{7DC69144-3A66-45C7-8DE1-3EA41E7B7033}"/>
                </a:ext>
              </a:extLst>
            </p:cNvPr>
            <p:cNvGrpSpPr/>
            <p:nvPr/>
          </p:nvGrpSpPr>
          <p:grpSpPr>
            <a:xfrm>
              <a:off x="10251895" y="2399148"/>
              <a:ext cx="294301" cy="740533"/>
              <a:chOff x="7475538" y="2044700"/>
              <a:chExt cx="307975" cy="774701"/>
            </a:xfrm>
            <a:solidFill>
              <a:schemeClr val="bg1">
                <a:lumMod val="65000"/>
              </a:schemeClr>
            </a:solidFill>
          </p:grpSpPr>
          <p:sp>
            <p:nvSpPr>
              <p:cNvPr id="123" name="Freeform 277">
                <a:extLst>
                  <a:ext uri="{FF2B5EF4-FFF2-40B4-BE49-F238E27FC236}">
                    <a16:creationId xmlns:a16="http://schemas.microsoft.com/office/drawing/2014/main" id="{B3EC00F9-E44D-4B0B-BAA5-151048DC1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2044700"/>
                <a:ext cx="44450" cy="53975"/>
              </a:xfrm>
              <a:custGeom>
                <a:avLst/>
                <a:gdLst>
                  <a:gd name="T0" fmla="*/ 9 w 15"/>
                  <a:gd name="T1" fmla="*/ 18 h 18"/>
                  <a:gd name="T2" fmla="*/ 15 w 15"/>
                  <a:gd name="T3" fmla="*/ 15 h 18"/>
                  <a:gd name="T4" fmla="*/ 11 w 15"/>
                  <a:gd name="T5" fmla="*/ 7 h 18"/>
                  <a:gd name="T6" fmla="*/ 7 w 15"/>
                  <a:gd name="T7" fmla="*/ 2 h 18"/>
                  <a:gd name="T8" fmla="*/ 6 w 15"/>
                  <a:gd name="T9" fmla="*/ 0 h 18"/>
                  <a:gd name="T10" fmla="*/ 0 w 15"/>
                  <a:gd name="T11" fmla="*/ 4 h 18"/>
                  <a:gd name="T12" fmla="*/ 1 w 15"/>
                  <a:gd name="T13" fmla="*/ 6 h 18"/>
                  <a:gd name="T14" fmla="*/ 5 w 15"/>
                  <a:gd name="T15" fmla="*/ 11 h 18"/>
                  <a:gd name="T16" fmla="*/ 9 w 15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9" y="18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3" y="11"/>
                      <a:pt x="11" y="7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3" y="9"/>
                      <a:pt x="5" y="11"/>
                    </a:cubicBezTo>
                    <a:cubicBezTo>
                      <a:pt x="7" y="15"/>
                      <a:pt x="9" y="18"/>
                      <a:pt x="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278">
                <a:extLst>
                  <a:ext uri="{FF2B5EF4-FFF2-40B4-BE49-F238E27FC236}">
                    <a16:creationId xmlns:a16="http://schemas.microsoft.com/office/drawing/2014/main" id="{F69FC91C-0F14-4AA4-B307-B304DCE6F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813" y="2109788"/>
                <a:ext cx="42863" cy="55563"/>
              </a:xfrm>
              <a:custGeom>
                <a:avLst/>
                <a:gdLst>
                  <a:gd name="T0" fmla="*/ 9 w 15"/>
                  <a:gd name="T1" fmla="*/ 19 h 19"/>
                  <a:gd name="T2" fmla="*/ 15 w 15"/>
                  <a:gd name="T3" fmla="*/ 15 h 19"/>
                  <a:gd name="T4" fmla="*/ 11 w 15"/>
                  <a:gd name="T5" fmla="*/ 8 h 19"/>
                  <a:gd name="T6" fmla="*/ 8 w 15"/>
                  <a:gd name="T7" fmla="*/ 2 h 19"/>
                  <a:gd name="T8" fmla="*/ 6 w 15"/>
                  <a:gd name="T9" fmla="*/ 0 h 19"/>
                  <a:gd name="T10" fmla="*/ 0 w 15"/>
                  <a:gd name="T11" fmla="*/ 4 h 19"/>
                  <a:gd name="T12" fmla="*/ 2 w 15"/>
                  <a:gd name="T13" fmla="*/ 6 h 19"/>
                  <a:gd name="T14" fmla="*/ 5 w 15"/>
                  <a:gd name="T15" fmla="*/ 11 h 19"/>
                  <a:gd name="T16" fmla="*/ 9 w 1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9" y="19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3" y="11"/>
                      <a:pt x="11" y="8"/>
                    </a:cubicBezTo>
                    <a:cubicBezTo>
                      <a:pt x="10" y="6"/>
                      <a:pt x="9" y="4"/>
                      <a:pt x="8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7"/>
                      <a:pt x="4" y="9"/>
                      <a:pt x="5" y="11"/>
                    </a:cubicBezTo>
                    <a:cubicBezTo>
                      <a:pt x="7" y="15"/>
                      <a:pt x="9" y="19"/>
                      <a:pt x="9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279">
                <a:extLst>
                  <a:ext uri="{FF2B5EF4-FFF2-40B4-BE49-F238E27FC236}">
                    <a16:creationId xmlns:a16="http://schemas.microsoft.com/office/drawing/2014/main" id="{383AF269-83BF-428B-9D51-C51B22D6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2178050"/>
                <a:ext cx="39688" cy="55563"/>
              </a:xfrm>
              <a:custGeom>
                <a:avLst/>
                <a:gdLst>
                  <a:gd name="T0" fmla="*/ 8 w 14"/>
                  <a:gd name="T1" fmla="*/ 19 h 19"/>
                  <a:gd name="T2" fmla="*/ 14 w 14"/>
                  <a:gd name="T3" fmla="*/ 16 h 19"/>
                  <a:gd name="T4" fmla="*/ 10 w 14"/>
                  <a:gd name="T5" fmla="*/ 8 h 19"/>
                  <a:gd name="T6" fmla="*/ 6 w 14"/>
                  <a:gd name="T7" fmla="*/ 0 h 19"/>
                  <a:gd name="T8" fmla="*/ 0 w 14"/>
                  <a:gd name="T9" fmla="*/ 3 h 19"/>
                  <a:gd name="T10" fmla="*/ 4 w 14"/>
                  <a:gd name="T11" fmla="*/ 11 h 19"/>
                  <a:gd name="T12" fmla="*/ 8 w 14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8" y="19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2" y="12"/>
                      <a:pt x="10" y="8"/>
                    </a:cubicBezTo>
                    <a:cubicBezTo>
                      <a:pt x="8" y="4"/>
                      <a:pt x="6" y="0"/>
                      <a:pt x="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7"/>
                      <a:pt x="4" y="11"/>
                    </a:cubicBezTo>
                    <a:cubicBezTo>
                      <a:pt x="6" y="15"/>
                      <a:pt x="8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280">
                <a:extLst>
                  <a:ext uri="{FF2B5EF4-FFF2-40B4-BE49-F238E27FC236}">
                    <a16:creationId xmlns:a16="http://schemas.microsoft.com/office/drawing/2014/main" id="{9AED93EF-A844-4165-8223-7B51FCB6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013" y="2247900"/>
                <a:ext cx="41275" cy="55563"/>
              </a:xfrm>
              <a:custGeom>
                <a:avLst/>
                <a:gdLst>
                  <a:gd name="T0" fmla="*/ 8 w 14"/>
                  <a:gd name="T1" fmla="*/ 19 h 19"/>
                  <a:gd name="T2" fmla="*/ 14 w 14"/>
                  <a:gd name="T3" fmla="*/ 16 h 19"/>
                  <a:gd name="T4" fmla="*/ 10 w 14"/>
                  <a:gd name="T5" fmla="*/ 7 h 19"/>
                  <a:gd name="T6" fmla="*/ 6 w 14"/>
                  <a:gd name="T7" fmla="*/ 0 h 19"/>
                  <a:gd name="T8" fmla="*/ 0 w 14"/>
                  <a:gd name="T9" fmla="*/ 3 h 19"/>
                  <a:gd name="T10" fmla="*/ 4 w 14"/>
                  <a:gd name="T11" fmla="*/ 11 h 19"/>
                  <a:gd name="T12" fmla="*/ 8 w 14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8" y="19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2" y="12"/>
                      <a:pt x="10" y="7"/>
                    </a:cubicBezTo>
                    <a:cubicBezTo>
                      <a:pt x="8" y="3"/>
                      <a:pt x="6" y="0"/>
                      <a:pt x="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7"/>
                      <a:pt x="4" y="11"/>
                    </a:cubicBezTo>
                    <a:cubicBezTo>
                      <a:pt x="6" y="15"/>
                      <a:pt x="8" y="19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281">
                <a:extLst>
                  <a:ext uri="{FF2B5EF4-FFF2-40B4-BE49-F238E27FC236}">
                    <a16:creationId xmlns:a16="http://schemas.microsoft.com/office/drawing/2014/main" id="{F736D131-AF68-4D61-8C07-3DF06C307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2317750"/>
                <a:ext cx="41275" cy="55563"/>
              </a:xfrm>
              <a:custGeom>
                <a:avLst/>
                <a:gdLst>
                  <a:gd name="T0" fmla="*/ 7 w 14"/>
                  <a:gd name="T1" fmla="*/ 19 h 19"/>
                  <a:gd name="T2" fmla="*/ 14 w 14"/>
                  <a:gd name="T3" fmla="*/ 16 h 19"/>
                  <a:gd name="T4" fmla="*/ 13 w 14"/>
                  <a:gd name="T5" fmla="*/ 13 h 19"/>
                  <a:gd name="T6" fmla="*/ 10 w 14"/>
                  <a:gd name="T7" fmla="*/ 8 h 19"/>
                  <a:gd name="T8" fmla="*/ 7 w 14"/>
                  <a:gd name="T9" fmla="*/ 0 h 19"/>
                  <a:gd name="T10" fmla="*/ 0 w 14"/>
                  <a:gd name="T11" fmla="*/ 3 h 19"/>
                  <a:gd name="T12" fmla="*/ 4 w 14"/>
                  <a:gd name="T13" fmla="*/ 11 h 19"/>
                  <a:gd name="T14" fmla="*/ 6 w 14"/>
                  <a:gd name="T15" fmla="*/ 16 h 19"/>
                  <a:gd name="T16" fmla="*/ 7 w 14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9">
                    <a:moveTo>
                      <a:pt x="7" y="19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3" y="15"/>
                      <a:pt x="13" y="13"/>
                    </a:cubicBezTo>
                    <a:cubicBezTo>
                      <a:pt x="12" y="12"/>
                      <a:pt x="11" y="10"/>
                      <a:pt x="10" y="8"/>
                    </a:cubicBezTo>
                    <a:cubicBezTo>
                      <a:pt x="8" y="4"/>
                      <a:pt x="7" y="0"/>
                      <a:pt x="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7"/>
                      <a:pt x="4" y="11"/>
                    </a:cubicBezTo>
                    <a:cubicBezTo>
                      <a:pt x="5" y="13"/>
                      <a:pt x="6" y="15"/>
                      <a:pt x="6" y="16"/>
                    </a:cubicBezTo>
                    <a:cubicBezTo>
                      <a:pt x="7" y="18"/>
                      <a:pt x="7" y="1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282">
                <a:extLst>
                  <a:ext uri="{FF2B5EF4-FFF2-40B4-BE49-F238E27FC236}">
                    <a16:creationId xmlns:a16="http://schemas.microsoft.com/office/drawing/2014/main" id="{D4EAA7D0-A70D-462A-A207-D772FDA12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925" y="2389188"/>
                <a:ext cx="38100" cy="55563"/>
              </a:xfrm>
              <a:custGeom>
                <a:avLst/>
                <a:gdLst>
                  <a:gd name="T0" fmla="*/ 7 w 13"/>
                  <a:gd name="T1" fmla="*/ 19 h 19"/>
                  <a:gd name="T2" fmla="*/ 13 w 13"/>
                  <a:gd name="T3" fmla="*/ 17 h 19"/>
                  <a:gd name="T4" fmla="*/ 10 w 13"/>
                  <a:gd name="T5" fmla="*/ 9 h 19"/>
                  <a:gd name="T6" fmla="*/ 7 w 13"/>
                  <a:gd name="T7" fmla="*/ 0 h 19"/>
                  <a:gd name="T8" fmla="*/ 0 w 13"/>
                  <a:gd name="T9" fmla="*/ 3 h 19"/>
                  <a:gd name="T10" fmla="*/ 4 w 13"/>
                  <a:gd name="T11" fmla="*/ 11 h 19"/>
                  <a:gd name="T12" fmla="*/ 7 w 13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7" y="19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13"/>
                      <a:pt x="10" y="9"/>
                    </a:cubicBezTo>
                    <a:cubicBezTo>
                      <a:pt x="9" y="4"/>
                      <a:pt x="7" y="0"/>
                      <a:pt x="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7"/>
                      <a:pt x="4" y="11"/>
                    </a:cubicBezTo>
                    <a:cubicBezTo>
                      <a:pt x="5" y="15"/>
                      <a:pt x="7" y="1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283">
                <a:extLst>
                  <a:ext uri="{FF2B5EF4-FFF2-40B4-BE49-F238E27FC236}">
                    <a16:creationId xmlns:a16="http://schemas.microsoft.com/office/drawing/2014/main" id="{2C599277-DEC9-4C29-87FF-5DD6CEEAD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325" y="2462213"/>
                <a:ext cx="38100" cy="55563"/>
              </a:xfrm>
              <a:custGeom>
                <a:avLst/>
                <a:gdLst>
                  <a:gd name="T0" fmla="*/ 6 w 13"/>
                  <a:gd name="T1" fmla="*/ 19 h 19"/>
                  <a:gd name="T2" fmla="*/ 13 w 13"/>
                  <a:gd name="T3" fmla="*/ 17 h 19"/>
                  <a:gd name="T4" fmla="*/ 12 w 13"/>
                  <a:gd name="T5" fmla="*/ 15 h 19"/>
                  <a:gd name="T6" fmla="*/ 10 w 13"/>
                  <a:gd name="T7" fmla="*/ 9 h 19"/>
                  <a:gd name="T8" fmla="*/ 7 w 13"/>
                  <a:gd name="T9" fmla="*/ 0 h 19"/>
                  <a:gd name="T10" fmla="*/ 0 w 13"/>
                  <a:gd name="T11" fmla="*/ 2 h 19"/>
                  <a:gd name="T12" fmla="*/ 3 w 13"/>
                  <a:gd name="T13" fmla="*/ 11 h 19"/>
                  <a:gd name="T14" fmla="*/ 5 w 13"/>
                  <a:gd name="T15" fmla="*/ 17 h 19"/>
                  <a:gd name="T16" fmla="*/ 6 w 13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6" y="19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1" y="13"/>
                      <a:pt x="11" y="11"/>
                      <a:pt x="10" y="9"/>
                    </a:cubicBezTo>
                    <a:cubicBezTo>
                      <a:pt x="9" y="4"/>
                      <a:pt x="7" y="0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7"/>
                      <a:pt x="3" y="11"/>
                    </a:cubicBezTo>
                    <a:cubicBezTo>
                      <a:pt x="4" y="13"/>
                      <a:pt x="5" y="15"/>
                      <a:pt x="5" y="17"/>
                    </a:cubicBezTo>
                    <a:cubicBezTo>
                      <a:pt x="6" y="18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 284">
                <a:extLst>
                  <a:ext uri="{FF2B5EF4-FFF2-40B4-BE49-F238E27FC236}">
                    <a16:creationId xmlns:a16="http://schemas.microsoft.com/office/drawing/2014/main" id="{C876E544-4914-42E4-B89A-BB20F0EE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138" y="2538413"/>
                <a:ext cx="34925" cy="55563"/>
              </a:xfrm>
              <a:custGeom>
                <a:avLst/>
                <a:gdLst>
                  <a:gd name="T0" fmla="*/ 9 w 22"/>
                  <a:gd name="T1" fmla="*/ 35 h 35"/>
                  <a:gd name="T2" fmla="*/ 22 w 22"/>
                  <a:gd name="T3" fmla="*/ 31 h 35"/>
                  <a:gd name="T4" fmla="*/ 13 w 22"/>
                  <a:gd name="T5" fmla="*/ 0 h 35"/>
                  <a:gd name="T6" fmla="*/ 0 w 22"/>
                  <a:gd name="T7" fmla="*/ 4 h 35"/>
                  <a:gd name="T8" fmla="*/ 9 w 22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9" y="35"/>
                    </a:moveTo>
                    <a:lnTo>
                      <a:pt x="22" y="3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9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285">
                <a:extLst>
                  <a:ext uri="{FF2B5EF4-FFF2-40B4-BE49-F238E27FC236}">
                    <a16:creationId xmlns:a16="http://schemas.microsoft.com/office/drawing/2014/main" id="{4EC67B24-8F3B-4F39-AB40-E04061D85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2611438"/>
                <a:ext cx="31750" cy="55563"/>
              </a:xfrm>
              <a:custGeom>
                <a:avLst/>
                <a:gdLst>
                  <a:gd name="T0" fmla="*/ 7 w 20"/>
                  <a:gd name="T1" fmla="*/ 35 h 35"/>
                  <a:gd name="T2" fmla="*/ 20 w 20"/>
                  <a:gd name="T3" fmla="*/ 33 h 35"/>
                  <a:gd name="T4" fmla="*/ 13 w 20"/>
                  <a:gd name="T5" fmla="*/ 0 h 35"/>
                  <a:gd name="T6" fmla="*/ 0 w 20"/>
                  <a:gd name="T7" fmla="*/ 4 h 35"/>
                  <a:gd name="T8" fmla="*/ 7 w 20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7" y="35"/>
                    </a:moveTo>
                    <a:lnTo>
                      <a:pt x="20" y="3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286">
                <a:extLst>
                  <a:ext uri="{FF2B5EF4-FFF2-40B4-BE49-F238E27FC236}">
                    <a16:creationId xmlns:a16="http://schemas.microsoft.com/office/drawing/2014/main" id="{B4360D88-2009-4D30-9E5D-7D0A0DD27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238" y="2687638"/>
                <a:ext cx="28575" cy="55563"/>
              </a:xfrm>
              <a:custGeom>
                <a:avLst/>
                <a:gdLst>
                  <a:gd name="T0" fmla="*/ 6 w 18"/>
                  <a:gd name="T1" fmla="*/ 35 h 35"/>
                  <a:gd name="T2" fmla="*/ 18 w 18"/>
                  <a:gd name="T3" fmla="*/ 33 h 35"/>
                  <a:gd name="T4" fmla="*/ 13 w 18"/>
                  <a:gd name="T5" fmla="*/ 0 h 35"/>
                  <a:gd name="T6" fmla="*/ 0 w 18"/>
                  <a:gd name="T7" fmla="*/ 4 h 35"/>
                  <a:gd name="T8" fmla="*/ 6 w 1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6" y="35"/>
                    </a:moveTo>
                    <a:lnTo>
                      <a:pt x="18" y="3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287">
                <a:extLst>
                  <a:ext uri="{FF2B5EF4-FFF2-40B4-BE49-F238E27FC236}">
                    <a16:creationId xmlns:a16="http://schemas.microsoft.com/office/drawing/2014/main" id="{36FB3B52-96C6-4C2D-80DF-1E5CC633A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3350" y="2767013"/>
                <a:ext cx="30163" cy="52388"/>
              </a:xfrm>
              <a:custGeom>
                <a:avLst/>
                <a:gdLst>
                  <a:gd name="T0" fmla="*/ 6 w 19"/>
                  <a:gd name="T1" fmla="*/ 33 h 33"/>
                  <a:gd name="T2" fmla="*/ 19 w 19"/>
                  <a:gd name="T3" fmla="*/ 31 h 33"/>
                  <a:gd name="T4" fmla="*/ 15 w 19"/>
                  <a:gd name="T5" fmla="*/ 0 h 33"/>
                  <a:gd name="T6" fmla="*/ 0 w 19"/>
                  <a:gd name="T7" fmla="*/ 2 h 33"/>
                  <a:gd name="T8" fmla="*/ 6 w 1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6" y="33"/>
                    </a:moveTo>
                    <a:lnTo>
                      <a:pt x="19" y="3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Group 193">
              <a:extLst>
                <a:ext uri="{FF2B5EF4-FFF2-40B4-BE49-F238E27FC236}">
                  <a16:creationId xmlns:a16="http://schemas.microsoft.com/office/drawing/2014/main" id="{28983904-B642-44FE-918F-EC11C90FE788}"/>
                </a:ext>
              </a:extLst>
            </p:cNvPr>
            <p:cNvGrpSpPr/>
            <p:nvPr/>
          </p:nvGrpSpPr>
          <p:grpSpPr>
            <a:xfrm>
              <a:off x="10209420" y="3532708"/>
              <a:ext cx="336777" cy="804267"/>
              <a:chOff x="7431088" y="3230563"/>
              <a:chExt cx="352425" cy="841375"/>
            </a:xfrm>
            <a:solidFill>
              <a:schemeClr val="bg1">
                <a:lumMod val="65000"/>
              </a:schemeClr>
            </a:solidFill>
          </p:grpSpPr>
          <p:sp>
            <p:nvSpPr>
              <p:cNvPr id="135" name="Freeform 293">
                <a:extLst>
                  <a:ext uri="{FF2B5EF4-FFF2-40B4-BE49-F238E27FC236}">
                    <a16:creationId xmlns:a16="http://schemas.microsoft.com/office/drawing/2014/main" id="{411563F7-FF22-471F-86FA-ADA80BF53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6525" y="3230563"/>
                <a:ext cx="26988" cy="55563"/>
              </a:xfrm>
              <a:custGeom>
                <a:avLst/>
                <a:gdLst>
                  <a:gd name="T0" fmla="*/ 0 w 9"/>
                  <a:gd name="T1" fmla="*/ 18 h 19"/>
                  <a:gd name="T2" fmla="*/ 7 w 9"/>
                  <a:gd name="T3" fmla="*/ 19 h 19"/>
                  <a:gd name="T4" fmla="*/ 7 w 9"/>
                  <a:gd name="T5" fmla="*/ 18 h 19"/>
                  <a:gd name="T6" fmla="*/ 7 w 9"/>
                  <a:gd name="T7" fmla="*/ 16 h 19"/>
                  <a:gd name="T8" fmla="*/ 8 w 9"/>
                  <a:gd name="T9" fmla="*/ 10 h 19"/>
                  <a:gd name="T10" fmla="*/ 9 w 9"/>
                  <a:gd name="T11" fmla="*/ 1 h 19"/>
                  <a:gd name="T12" fmla="*/ 2 w 9"/>
                  <a:gd name="T13" fmla="*/ 0 h 19"/>
                  <a:gd name="T14" fmla="*/ 1 w 9"/>
                  <a:gd name="T15" fmla="*/ 9 h 19"/>
                  <a:gd name="T16" fmla="*/ 0 w 9"/>
                  <a:gd name="T17" fmla="*/ 15 h 19"/>
                  <a:gd name="T18" fmla="*/ 0 w 9"/>
                  <a:gd name="T19" fmla="*/ 17 h 19"/>
                  <a:gd name="T20" fmla="*/ 0 w 9"/>
                  <a:gd name="T2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9">
                    <a:moveTo>
                      <a:pt x="0" y="18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7"/>
                      <a:pt x="7" y="16"/>
                    </a:cubicBezTo>
                    <a:cubicBezTo>
                      <a:pt x="7" y="14"/>
                      <a:pt x="8" y="12"/>
                      <a:pt x="8" y="10"/>
                    </a:cubicBezTo>
                    <a:cubicBezTo>
                      <a:pt x="8" y="6"/>
                      <a:pt x="9" y="1"/>
                      <a:pt x="9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5"/>
                      <a:pt x="1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294">
                <a:extLst>
                  <a:ext uri="{FF2B5EF4-FFF2-40B4-BE49-F238E27FC236}">
                    <a16:creationId xmlns:a16="http://schemas.microsoft.com/office/drawing/2014/main" id="{8C667D16-0BA7-479B-9ED0-BE52C867B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238" y="3306763"/>
                <a:ext cx="28575" cy="55563"/>
              </a:xfrm>
              <a:custGeom>
                <a:avLst/>
                <a:gdLst>
                  <a:gd name="T0" fmla="*/ 0 w 18"/>
                  <a:gd name="T1" fmla="*/ 33 h 35"/>
                  <a:gd name="T2" fmla="*/ 13 w 18"/>
                  <a:gd name="T3" fmla="*/ 35 h 35"/>
                  <a:gd name="T4" fmla="*/ 18 w 18"/>
                  <a:gd name="T5" fmla="*/ 2 h 35"/>
                  <a:gd name="T6" fmla="*/ 6 w 18"/>
                  <a:gd name="T7" fmla="*/ 0 h 35"/>
                  <a:gd name="T8" fmla="*/ 0 w 18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0" y="33"/>
                    </a:moveTo>
                    <a:lnTo>
                      <a:pt x="13" y="35"/>
                    </a:lnTo>
                    <a:lnTo>
                      <a:pt x="18" y="2"/>
                    </a:lnTo>
                    <a:lnTo>
                      <a:pt x="6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295">
                <a:extLst>
                  <a:ext uri="{FF2B5EF4-FFF2-40B4-BE49-F238E27FC236}">
                    <a16:creationId xmlns:a16="http://schemas.microsoft.com/office/drawing/2014/main" id="{B92F6F86-574A-4E2F-8CDE-3AEFCB497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3382963"/>
                <a:ext cx="31750" cy="55563"/>
              </a:xfrm>
              <a:custGeom>
                <a:avLst/>
                <a:gdLst>
                  <a:gd name="T0" fmla="*/ 0 w 11"/>
                  <a:gd name="T1" fmla="*/ 17 h 19"/>
                  <a:gd name="T2" fmla="*/ 7 w 11"/>
                  <a:gd name="T3" fmla="*/ 19 h 19"/>
                  <a:gd name="T4" fmla="*/ 9 w 11"/>
                  <a:gd name="T5" fmla="*/ 10 h 19"/>
                  <a:gd name="T6" fmla="*/ 11 w 11"/>
                  <a:gd name="T7" fmla="*/ 4 h 19"/>
                  <a:gd name="T8" fmla="*/ 11 w 11"/>
                  <a:gd name="T9" fmla="*/ 2 h 19"/>
                  <a:gd name="T10" fmla="*/ 4 w 11"/>
                  <a:gd name="T11" fmla="*/ 0 h 19"/>
                  <a:gd name="T12" fmla="*/ 4 w 11"/>
                  <a:gd name="T13" fmla="*/ 3 h 19"/>
                  <a:gd name="T14" fmla="*/ 3 w 11"/>
                  <a:gd name="T15" fmla="*/ 9 h 19"/>
                  <a:gd name="T16" fmla="*/ 0 w 11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9">
                    <a:moveTo>
                      <a:pt x="0" y="17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8" y="15"/>
                      <a:pt x="9" y="10"/>
                    </a:cubicBezTo>
                    <a:cubicBezTo>
                      <a:pt x="10" y="8"/>
                      <a:pt x="11" y="6"/>
                      <a:pt x="11" y="4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5"/>
                      <a:pt x="3" y="7"/>
                      <a:pt x="3" y="9"/>
                    </a:cubicBezTo>
                    <a:cubicBezTo>
                      <a:pt x="1" y="13"/>
                      <a:pt x="0" y="17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296">
                <a:extLst>
                  <a:ext uri="{FF2B5EF4-FFF2-40B4-BE49-F238E27FC236}">
                    <a16:creationId xmlns:a16="http://schemas.microsoft.com/office/drawing/2014/main" id="{07488EC9-3A63-4497-A8EE-B33C4C29C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7313" y="3459163"/>
                <a:ext cx="31750" cy="55563"/>
              </a:xfrm>
              <a:custGeom>
                <a:avLst/>
                <a:gdLst>
                  <a:gd name="T0" fmla="*/ 0 w 20"/>
                  <a:gd name="T1" fmla="*/ 31 h 35"/>
                  <a:gd name="T2" fmla="*/ 13 w 20"/>
                  <a:gd name="T3" fmla="*/ 35 h 35"/>
                  <a:gd name="T4" fmla="*/ 20 w 20"/>
                  <a:gd name="T5" fmla="*/ 4 h 35"/>
                  <a:gd name="T6" fmla="*/ 7 w 20"/>
                  <a:gd name="T7" fmla="*/ 0 h 35"/>
                  <a:gd name="T8" fmla="*/ 0 w 20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0" y="31"/>
                    </a:moveTo>
                    <a:lnTo>
                      <a:pt x="13" y="35"/>
                    </a:lnTo>
                    <a:lnTo>
                      <a:pt x="20" y="4"/>
                    </a:lnTo>
                    <a:lnTo>
                      <a:pt x="7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297">
                <a:extLst>
                  <a:ext uri="{FF2B5EF4-FFF2-40B4-BE49-F238E27FC236}">
                    <a16:creationId xmlns:a16="http://schemas.microsoft.com/office/drawing/2014/main" id="{39DFFAAB-4E5A-4070-A320-DC4FAB124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0" y="3532188"/>
                <a:ext cx="34925" cy="55563"/>
              </a:xfrm>
              <a:custGeom>
                <a:avLst/>
                <a:gdLst>
                  <a:gd name="T0" fmla="*/ 0 w 22"/>
                  <a:gd name="T1" fmla="*/ 32 h 35"/>
                  <a:gd name="T2" fmla="*/ 11 w 22"/>
                  <a:gd name="T3" fmla="*/ 35 h 35"/>
                  <a:gd name="T4" fmla="*/ 22 w 22"/>
                  <a:gd name="T5" fmla="*/ 4 h 35"/>
                  <a:gd name="T6" fmla="*/ 9 w 22"/>
                  <a:gd name="T7" fmla="*/ 0 h 35"/>
                  <a:gd name="T8" fmla="*/ 0 w 22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0" y="32"/>
                    </a:moveTo>
                    <a:lnTo>
                      <a:pt x="11" y="35"/>
                    </a:lnTo>
                    <a:lnTo>
                      <a:pt x="22" y="4"/>
                    </a:lnTo>
                    <a:lnTo>
                      <a:pt x="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298">
                <a:extLst>
                  <a:ext uri="{FF2B5EF4-FFF2-40B4-BE49-F238E27FC236}">
                    <a16:creationId xmlns:a16="http://schemas.microsoft.com/office/drawing/2014/main" id="{A5C477D4-8C57-4FDE-9B5A-25C7CF7A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513" y="3605213"/>
                <a:ext cx="38100" cy="55563"/>
              </a:xfrm>
              <a:custGeom>
                <a:avLst/>
                <a:gdLst>
                  <a:gd name="T0" fmla="*/ 0 w 13"/>
                  <a:gd name="T1" fmla="*/ 17 h 19"/>
                  <a:gd name="T2" fmla="*/ 6 w 13"/>
                  <a:gd name="T3" fmla="*/ 19 h 19"/>
                  <a:gd name="T4" fmla="*/ 10 w 13"/>
                  <a:gd name="T5" fmla="*/ 11 h 19"/>
                  <a:gd name="T6" fmla="*/ 13 w 13"/>
                  <a:gd name="T7" fmla="*/ 3 h 19"/>
                  <a:gd name="T8" fmla="*/ 6 w 13"/>
                  <a:gd name="T9" fmla="*/ 0 h 19"/>
                  <a:gd name="T10" fmla="*/ 3 w 13"/>
                  <a:gd name="T11" fmla="*/ 9 h 19"/>
                  <a:gd name="T12" fmla="*/ 0 w 13"/>
                  <a:gd name="T1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17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8" y="15"/>
                      <a:pt x="10" y="11"/>
                    </a:cubicBezTo>
                    <a:cubicBezTo>
                      <a:pt x="11" y="7"/>
                      <a:pt x="13" y="3"/>
                      <a:pt x="1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4"/>
                      <a:pt x="3" y="9"/>
                    </a:cubicBezTo>
                    <a:cubicBezTo>
                      <a:pt x="1" y="13"/>
                      <a:pt x="0" y="17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299">
                <a:extLst>
                  <a:ext uri="{FF2B5EF4-FFF2-40B4-BE49-F238E27FC236}">
                    <a16:creationId xmlns:a16="http://schemas.microsoft.com/office/drawing/2014/main" id="{8CEAAD8C-AD5C-4828-A579-298A66195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938" y="3679825"/>
                <a:ext cx="38100" cy="55563"/>
              </a:xfrm>
              <a:custGeom>
                <a:avLst/>
                <a:gdLst>
                  <a:gd name="T0" fmla="*/ 0 w 24"/>
                  <a:gd name="T1" fmla="*/ 29 h 35"/>
                  <a:gd name="T2" fmla="*/ 11 w 24"/>
                  <a:gd name="T3" fmla="*/ 35 h 35"/>
                  <a:gd name="T4" fmla="*/ 24 w 24"/>
                  <a:gd name="T5" fmla="*/ 3 h 35"/>
                  <a:gd name="T6" fmla="*/ 11 w 24"/>
                  <a:gd name="T7" fmla="*/ 0 h 35"/>
                  <a:gd name="T8" fmla="*/ 0 w 24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0" y="29"/>
                    </a:moveTo>
                    <a:lnTo>
                      <a:pt x="11" y="35"/>
                    </a:lnTo>
                    <a:lnTo>
                      <a:pt x="24" y="3"/>
                    </a:lnTo>
                    <a:lnTo>
                      <a:pt x="11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300">
                <a:extLst>
                  <a:ext uri="{FF2B5EF4-FFF2-40B4-BE49-F238E27FC236}">
                    <a16:creationId xmlns:a16="http://schemas.microsoft.com/office/drawing/2014/main" id="{E4D6AED0-5C80-4838-AAFB-9EF12AD5E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013" y="3749675"/>
                <a:ext cx="42863" cy="55563"/>
              </a:xfrm>
              <a:custGeom>
                <a:avLst/>
                <a:gdLst>
                  <a:gd name="T0" fmla="*/ 0 w 27"/>
                  <a:gd name="T1" fmla="*/ 29 h 35"/>
                  <a:gd name="T2" fmla="*/ 13 w 27"/>
                  <a:gd name="T3" fmla="*/ 35 h 35"/>
                  <a:gd name="T4" fmla="*/ 27 w 27"/>
                  <a:gd name="T5" fmla="*/ 5 h 35"/>
                  <a:gd name="T6" fmla="*/ 15 w 27"/>
                  <a:gd name="T7" fmla="*/ 0 h 35"/>
                  <a:gd name="T8" fmla="*/ 0 w 27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29"/>
                    </a:moveTo>
                    <a:lnTo>
                      <a:pt x="13" y="35"/>
                    </a:lnTo>
                    <a:lnTo>
                      <a:pt x="27" y="5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301">
                <a:extLst>
                  <a:ext uri="{FF2B5EF4-FFF2-40B4-BE49-F238E27FC236}">
                    <a16:creationId xmlns:a16="http://schemas.microsoft.com/office/drawing/2014/main" id="{82D5FB5D-C83C-4285-B979-3E1AA0E2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3819525"/>
                <a:ext cx="42863" cy="55563"/>
              </a:xfrm>
              <a:custGeom>
                <a:avLst/>
                <a:gdLst>
                  <a:gd name="T0" fmla="*/ 0 w 15"/>
                  <a:gd name="T1" fmla="*/ 15 h 19"/>
                  <a:gd name="T2" fmla="*/ 6 w 15"/>
                  <a:gd name="T3" fmla="*/ 19 h 19"/>
                  <a:gd name="T4" fmla="*/ 8 w 15"/>
                  <a:gd name="T5" fmla="*/ 16 h 19"/>
                  <a:gd name="T6" fmla="*/ 11 w 15"/>
                  <a:gd name="T7" fmla="*/ 11 h 19"/>
                  <a:gd name="T8" fmla="*/ 15 w 15"/>
                  <a:gd name="T9" fmla="*/ 3 h 19"/>
                  <a:gd name="T10" fmla="*/ 8 w 15"/>
                  <a:gd name="T11" fmla="*/ 0 h 19"/>
                  <a:gd name="T12" fmla="*/ 4 w 15"/>
                  <a:gd name="T13" fmla="*/ 7 h 19"/>
                  <a:gd name="T14" fmla="*/ 1 w 15"/>
                  <a:gd name="T15" fmla="*/ 13 h 19"/>
                  <a:gd name="T16" fmla="*/ 0 w 15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0" y="15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7" y="18"/>
                      <a:pt x="8" y="16"/>
                    </a:cubicBezTo>
                    <a:cubicBezTo>
                      <a:pt x="9" y="15"/>
                      <a:pt x="10" y="13"/>
                      <a:pt x="11" y="11"/>
                    </a:cubicBezTo>
                    <a:cubicBezTo>
                      <a:pt x="13" y="7"/>
                      <a:pt x="15" y="3"/>
                      <a:pt x="15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6" y="4"/>
                      <a:pt x="4" y="7"/>
                    </a:cubicBezTo>
                    <a:cubicBezTo>
                      <a:pt x="3" y="10"/>
                      <a:pt x="2" y="11"/>
                      <a:pt x="1" y="13"/>
                    </a:cubicBezTo>
                    <a:cubicBezTo>
                      <a:pt x="1" y="14"/>
                      <a:pt x="0" y="15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302">
                <a:extLst>
                  <a:ext uri="{FF2B5EF4-FFF2-40B4-BE49-F238E27FC236}">
                    <a16:creationId xmlns:a16="http://schemas.microsoft.com/office/drawing/2014/main" id="{CFCAEED4-4854-4374-A18A-6CF9EF753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9988" y="3887788"/>
                <a:ext cx="42863" cy="55563"/>
              </a:xfrm>
              <a:custGeom>
                <a:avLst/>
                <a:gdLst>
                  <a:gd name="T0" fmla="*/ 0 w 27"/>
                  <a:gd name="T1" fmla="*/ 27 h 35"/>
                  <a:gd name="T2" fmla="*/ 11 w 27"/>
                  <a:gd name="T3" fmla="*/ 35 h 35"/>
                  <a:gd name="T4" fmla="*/ 27 w 27"/>
                  <a:gd name="T5" fmla="*/ 5 h 35"/>
                  <a:gd name="T6" fmla="*/ 16 w 27"/>
                  <a:gd name="T7" fmla="*/ 0 h 35"/>
                  <a:gd name="T8" fmla="*/ 0 w 27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27"/>
                    </a:moveTo>
                    <a:lnTo>
                      <a:pt x="11" y="35"/>
                    </a:lnTo>
                    <a:lnTo>
                      <a:pt x="27" y="5"/>
                    </a:lnTo>
                    <a:lnTo>
                      <a:pt x="16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303">
                <a:extLst>
                  <a:ext uri="{FF2B5EF4-FFF2-40B4-BE49-F238E27FC236}">
                    <a16:creationId xmlns:a16="http://schemas.microsoft.com/office/drawing/2014/main" id="{16236065-E194-4C26-B7D2-32AA8E955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3951288"/>
                <a:ext cx="46038" cy="55563"/>
              </a:xfrm>
              <a:custGeom>
                <a:avLst/>
                <a:gdLst>
                  <a:gd name="T0" fmla="*/ 0 w 29"/>
                  <a:gd name="T1" fmla="*/ 28 h 35"/>
                  <a:gd name="T2" fmla="*/ 11 w 29"/>
                  <a:gd name="T3" fmla="*/ 35 h 35"/>
                  <a:gd name="T4" fmla="*/ 29 w 29"/>
                  <a:gd name="T5" fmla="*/ 8 h 35"/>
                  <a:gd name="T6" fmla="*/ 18 w 29"/>
                  <a:gd name="T7" fmla="*/ 0 h 35"/>
                  <a:gd name="T8" fmla="*/ 0 w 29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0" y="28"/>
                    </a:moveTo>
                    <a:lnTo>
                      <a:pt x="11" y="35"/>
                    </a:lnTo>
                    <a:lnTo>
                      <a:pt x="29" y="8"/>
                    </a:lnTo>
                    <a:lnTo>
                      <a:pt x="18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304">
                <a:extLst>
                  <a:ext uri="{FF2B5EF4-FFF2-40B4-BE49-F238E27FC236}">
                    <a16:creationId xmlns:a16="http://schemas.microsoft.com/office/drawing/2014/main" id="{FDE21826-8063-4A14-B6E7-634C7461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088" y="4016375"/>
                <a:ext cx="47625" cy="55563"/>
              </a:xfrm>
              <a:custGeom>
                <a:avLst/>
                <a:gdLst>
                  <a:gd name="T0" fmla="*/ 0 w 16"/>
                  <a:gd name="T1" fmla="*/ 14 h 19"/>
                  <a:gd name="T2" fmla="*/ 6 w 16"/>
                  <a:gd name="T3" fmla="*/ 19 h 19"/>
                  <a:gd name="T4" fmla="*/ 16 w 16"/>
                  <a:gd name="T5" fmla="*/ 4 h 19"/>
                  <a:gd name="T6" fmla="*/ 10 w 16"/>
                  <a:gd name="T7" fmla="*/ 0 h 19"/>
                  <a:gd name="T8" fmla="*/ 0 w 1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14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16" y="4"/>
                      <a:pt x="16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0" y="15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7" name="Group 206">
              <a:extLst>
                <a:ext uri="{FF2B5EF4-FFF2-40B4-BE49-F238E27FC236}">
                  <a16:creationId xmlns:a16="http://schemas.microsoft.com/office/drawing/2014/main" id="{11D07EF2-24BB-48C6-94C6-4847B2EAF603}"/>
                </a:ext>
              </a:extLst>
            </p:cNvPr>
            <p:cNvGrpSpPr/>
            <p:nvPr/>
          </p:nvGrpSpPr>
          <p:grpSpPr>
            <a:xfrm>
              <a:off x="9450912" y="4508451"/>
              <a:ext cx="681139" cy="397580"/>
              <a:chOff x="6637338" y="4251325"/>
              <a:chExt cx="712787" cy="415925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308">
                <a:extLst>
                  <a:ext uri="{FF2B5EF4-FFF2-40B4-BE49-F238E27FC236}">
                    <a16:creationId xmlns:a16="http://schemas.microsoft.com/office/drawing/2014/main" id="{F6327007-A45A-4E95-9FA8-CFDD443FC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4251325"/>
                <a:ext cx="49213" cy="52388"/>
              </a:xfrm>
              <a:custGeom>
                <a:avLst/>
                <a:gdLst>
                  <a:gd name="T0" fmla="*/ 0 w 31"/>
                  <a:gd name="T1" fmla="*/ 24 h 33"/>
                  <a:gd name="T2" fmla="*/ 9 w 31"/>
                  <a:gd name="T3" fmla="*/ 33 h 33"/>
                  <a:gd name="T4" fmla="*/ 31 w 31"/>
                  <a:gd name="T5" fmla="*/ 9 h 33"/>
                  <a:gd name="T6" fmla="*/ 22 w 31"/>
                  <a:gd name="T7" fmla="*/ 0 h 33"/>
                  <a:gd name="T8" fmla="*/ 0 w 31"/>
                  <a:gd name="T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9" y="33"/>
                    </a:lnTo>
                    <a:lnTo>
                      <a:pt x="31" y="9"/>
                    </a:lnTo>
                    <a:lnTo>
                      <a:pt x="2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309">
                <a:extLst>
                  <a:ext uri="{FF2B5EF4-FFF2-40B4-BE49-F238E27FC236}">
                    <a16:creationId xmlns:a16="http://schemas.microsoft.com/office/drawing/2014/main" id="{0E2DDFB3-CE75-4C8A-950E-B7A55C18A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563" y="4306888"/>
                <a:ext cx="52388" cy="49213"/>
              </a:xfrm>
              <a:custGeom>
                <a:avLst/>
                <a:gdLst>
                  <a:gd name="T0" fmla="*/ 0 w 18"/>
                  <a:gd name="T1" fmla="*/ 11 h 17"/>
                  <a:gd name="T2" fmla="*/ 5 w 18"/>
                  <a:gd name="T3" fmla="*/ 17 h 17"/>
                  <a:gd name="T4" fmla="*/ 12 w 18"/>
                  <a:gd name="T5" fmla="*/ 11 h 17"/>
                  <a:gd name="T6" fmla="*/ 16 w 18"/>
                  <a:gd name="T7" fmla="*/ 7 h 17"/>
                  <a:gd name="T8" fmla="*/ 18 w 18"/>
                  <a:gd name="T9" fmla="*/ 5 h 17"/>
                  <a:gd name="T10" fmla="*/ 13 w 18"/>
                  <a:gd name="T11" fmla="*/ 0 h 17"/>
                  <a:gd name="T12" fmla="*/ 11 w 18"/>
                  <a:gd name="T13" fmla="*/ 2 h 17"/>
                  <a:gd name="T14" fmla="*/ 7 w 18"/>
                  <a:gd name="T15" fmla="*/ 5 h 17"/>
                  <a:gd name="T16" fmla="*/ 0 w 18"/>
                  <a:gd name="T1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1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8" y="14"/>
                      <a:pt x="12" y="11"/>
                    </a:cubicBezTo>
                    <a:cubicBezTo>
                      <a:pt x="13" y="9"/>
                      <a:pt x="15" y="8"/>
                      <a:pt x="16" y="7"/>
                    </a:cubicBezTo>
                    <a:cubicBezTo>
                      <a:pt x="17" y="6"/>
                      <a:pt x="18" y="5"/>
                      <a:pt x="18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3" y="8"/>
                      <a:pt x="0" y="1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310">
                <a:extLst>
                  <a:ext uri="{FF2B5EF4-FFF2-40B4-BE49-F238E27FC236}">
                    <a16:creationId xmlns:a16="http://schemas.microsoft.com/office/drawing/2014/main" id="{0715B4C6-3D0A-4159-AFFE-9F6E2C87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4356100"/>
                <a:ext cx="52388" cy="50800"/>
              </a:xfrm>
              <a:custGeom>
                <a:avLst/>
                <a:gdLst>
                  <a:gd name="T0" fmla="*/ 0 w 18"/>
                  <a:gd name="T1" fmla="*/ 11 h 17"/>
                  <a:gd name="T2" fmla="*/ 4 w 18"/>
                  <a:gd name="T3" fmla="*/ 17 h 17"/>
                  <a:gd name="T4" fmla="*/ 6 w 18"/>
                  <a:gd name="T5" fmla="*/ 15 h 17"/>
                  <a:gd name="T6" fmla="*/ 11 w 18"/>
                  <a:gd name="T7" fmla="*/ 11 h 17"/>
                  <a:gd name="T8" fmla="*/ 18 w 18"/>
                  <a:gd name="T9" fmla="*/ 5 h 17"/>
                  <a:gd name="T10" fmla="*/ 13 w 18"/>
                  <a:gd name="T11" fmla="*/ 0 h 17"/>
                  <a:gd name="T12" fmla="*/ 7 w 18"/>
                  <a:gd name="T13" fmla="*/ 5 h 17"/>
                  <a:gd name="T14" fmla="*/ 2 w 18"/>
                  <a:gd name="T15" fmla="*/ 9 h 17"/>
                  <a:gd name="T16" fmla="*/ 0 w 18"/>
                  <a:gd name="T1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1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6"/>
                      <a:pt x="6" y="15"/>
                    </a:cubicBezTo>
                    <a:cubicBezTo>
                      <a:pt x="8" y="14"/>
                      <a:pt x="9" y="12"/>
                      <a:pt x="11" y="11"/>
                    </a:cubicBezTo>
                    <a:cubicBezTo>
                      <a:pt x="15" y="8"/>
                      <a:pt x="18" y="5"/>
                      <a:pt x="18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0" y="3"/>
                      <a:pt x="7" y="5"/>
                    </a:cubicBezTo>
                    <a:cubicBezTo>
                      <a:pt x="5" y="7"/>
                      <a:pt x="3" y="8"/>
                      <a:pt x="2" y="9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311">
                <a:extLst>
                  <a:ext uri="{FF2B5EF4-FFF2-40B4-BE49-F238E27FC236}">
                    <a16:creationId xmlns:a16="http://schemas.microsoft.com/office/drawing/2014/main" id="{F3D24AC8-4B3D-4FEE-9532-78C4B2A20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8" y="4403725"/>
                <a:ext cx="57150" cy="46038"/>
              </a:xfrm>
              <a:custGeom>
                <a:avLst/>
                <a:gdLst>
                  <a:gd name="T0" fmla="*/ 0 w 36"/>
                  <a:gd name="T1" fmla="*/ 18 h 29"/>
                  <a:gd name="T2" fmla="*/ 10 w 36"/>
                  <a:gd name="T3" fmla="*/ 29 h 29"/>
                  <a:gd name="T4" fmla="*/ 36 w 36"/>
                  <a:gd name="T5" fmla="*/ 11 h 29"/>
                  <a:gd name="T6" fmla="*/ 28 w 36"/>
                  <a:gd name="T7" fmla="*/ 0 h 29"/>
                  <a:gd name="T8" fmla="*/ 0 w 36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18"/>
                    </a:moveTo>
                    <a:lnTo>
                      <a:pt x="10" y="29"/>
                    </a:lnTo>
                    <a:lnTo>
                      <a:pt x="36" y="11"/>
                    </a:lnTo>
                    <a:lnTo>
                      <a:pt x="2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312">
                <a:extLst>
                  <a:ext uri="{FF2B5EF4-FFF2-40B4-BE49-F238E27FC236}">
                    <a16:creationId xmlns:a16="http://schemas.microsoft.com/office/drawing/2014/main" id="{2E374D40-DDF6-4088-9879-FE7C545D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449763"/>
                <a:ext cx="55563" cy="44450"/>
              </a:xfrm>
              <a:custGeom>
                <a:avLst/>
                <a:gdLst>
                  <a:gd name="T0" fmla="*/ 0 w 19"/>
                  <a:gd name="T1" fmla="*/ 9 h 15"/>
                  <a:gd name="T2" fmla="*/ 3 w 19"/>
                  <a:gd name="T3" fmla="*/ 15 h 15"/>
                  <a:gd name="T4" fmla="*/ 18 w 19"/>
                  <a:gd name="T5" fmla="*/ 5 h 15"/>
                  <a:gd name="T6" fmla="*/ 14 w 19"/>
                  <a:gd name="T7" fmla="*/ 0 h 15"/>
                  <a:gd name="T8" fmla="*/ 0 w 19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0" y="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19" y="6"/>
                      <a:pt x="18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313">
                <a:extLst>
                  <a:ext uri="{FF2B5EF4-FFF2-40B4-BE49-F238E27FC236}">
                    <a16:creationId xmlns:a16="http://schemas.microsoft.com/office/drawing/2014/main" id="{67CC326B-4E3F-4BCD-BA19-DE91AE9F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5150" y="4491038"/>
                <a:ext cx="55563" cy="44450"/>
              </a:xfrm>
              <a:custGeom>
                <a:avLst/>
                <a:gdLst>
                  <a:gd name="T0" fmla="*/ 0 w 35"/>
                  <a:gd name="T1" fmla="*/ 17 h 28"/>
                  <a:gd name="T2" fmla="*/ 8 w 35"/>
                  <a:gd name="T3" fmla="*/ 28 h 28"/>
                  <a:gd name="T4" fmla="*/ 35 w 35"/>
                  <a:gd name="T5" fmla="*/ 11 h 28"/>
                  <a:gd name="T6" fmla="*/ 28 w 35"/>
                  <a:gd name="T7" fmla="*/ 0 h 28"/>
                  <a:gd name="T8" fmla="*/ 0 w 35"/>
                  <a:gd name="T9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17"/>
                    </a:moveTo>
                    <a:lnTo>
                      <a:pt x="8" y="28"/>
                    </a:lnTo>
                    <a:lnTo>
                      <a:pt x="35" y="11"/>
                    </a:lnTo>
                    <a:lnTo>
                      <a:pt x="28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314">
                <a:extLst>
                  <a:ext uri="{FF2B5EF4-FFF2-40B4-BE49-F238E27FC236}">
                    <a16:creationId xmlns:a16="http://schemas.microsoft.com/office/drawing/2014/main" id="{2ADF31DA-2856-4B5E-88E0-7C62AF9DB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5" y="4529138"/>
                <a:ext cx="55563" cy="44450"/>
              </a:xfrm>
              <a:custGeom>
                <a:avLst/>
                <a:gdLst>
                  <a:gd name="T0" fmla="*/ 0 w 35"/>
                  <a:gd name="T1" fmla="*/ 17 h 28"/>
                  <a:gd name="T2" fmla="*/ 5 w 35"/>
                  <a:gd name="T3" fmla="*/ 28 h 28"/>
                  <a:gd name="T4" fmla="*/ 35 w 35"/>
                  <a:gd name="T5" fmla="*/ 11 h 28"/>
                  <a:gd name="T6" fmla="*/ 29 w 35"/>
                  <a:gd name="T7" fmla="*/ 0 h 28"/>
                  <a:gd name="T8" fmla="*/ 0 w 35"/>
                  <a:gd name="T9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17"/>
                    </a:moveTo>
                    <a:lnTo>
                      <a:pt x="5" y="28"/>
                    </a:lnTo>
                    <a:lnTo>
                      <a:pt x="35" y="11"/>
                    </a:lnTo>
                    <a:lnTo>
                      <a:pt x="2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315">
                <a:extLst>
                  <a:ext uri="{FF2B5EF4-FFF2-40B4-BE49-F238E27FC236}">
                    <a16:creationId xmlns:a16="http://schemas.microsoft.com/office/drawing/2014/main" id="{C2260E16-1A7A-4E34-A7D7-CFBF7B63A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213" y="4567238"/>
                <a:ext cx="55563" cy="41275"/>
              </a:xfrm>
              <a:custGeom>
                <a:avLst/>
                <a:gdLst>
                  <a:gd name="T0" fmla="*/ 0 w 19"/>
                  <a:gd name="T1" fmla="*/ 7 h 14"/>
                  <a:gd name="T2" fmla="*/ 3 w 19"/>
                  <a:gd name="T3" fmla="*/ 14 h 14"/>
                  <a:gd name="T4" fmla="*/ 11 w 19"/>
                  <a:gd name="T5" fmla="*/ 10 h 14"/>
                  <a:gd name="T6" fmla="*/ 16 w 19"/>
                  <a:gd name="T7" fmla="*/ 7 h 14"/>
                  <a:gd name="T8" fmla="*/ 19 w 19"/>
                  <a:gd name="T9" fmla="*/ 6 h 14"/>
                  <a:gd name="T10" fmla="*/ 15 w 19"/>
                  <a:gd name="T11" fmla="*/ 0 h 14"/>
                  <a:gd name="T12" fmla="*/ 13 w 19"/>
                  <a:gd name="T13" fmla="*/ 1 h 14"/>
                  <a:gd name="T14" fmla="*/ 8 w 19"/>
                  <a:gd name="T15" fmla="*/ 4 h 14"/>
                  <a:gd name="T16" fmla="*/ 0 w 19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7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7" y="12"/>
                      <a:pt x="11" y="10"/>
                    </a:cubicBezTo>
                    <a:cubicBezTo>
                      <a:pt x="13" y="9"/>
                      <a:pt x="15" y="8"/>
                      <a:pt x="16" y="7"/>
                    </a:cubicBezTo>
                    <a:cubicBezTo>
                      <a:pt x="18" y="7"/>
                      <a:pt x="19" y="6"/>
                      <a:pt x="19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1"/>
                    </a:cubicBezTo>
                    <a:cubicBezTo>
                      <a:pt x="12" y="2"/>
                      <a:pt x="10" y="3"/>
                      <a:pt x="8" y="4"/>
                    </a:cubicBezTo>
                    <a:cubicBezTo>
                      <a:pt x="4" y="6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316">
                <a:extLst>
                  <a:ext uri="{FF2B5EF4-FFF2-40B4-BE49-F238E27FC236}">
                    <a16:creationId xmlns:a16="http://schemas.microsoft.com/office/drawing/2014/main" id="{B8DE9E89-4B8E-4A8B-914D-81D1D6103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363" y="4600575"/>
                <a:ext cx="55563" cy="41275"/>
              </a:xfrm>
              <a:custGeom>
                <a:avLst/>
                <a:gdLst>
                  <a:gd name="T0" fmla="*/ 0 w 19"/>
                  <a:gd name="T1" fmla="*/ 7 h 14"/>
                  <a:gd name="T2" fmla="*/ 2 w 19"/>
                  <a:gd name="T3" fmla="*/ 14 h 14"/>
                  <a:gd name="T4" fmla="*/ 5 w 19"/>
                  <a:gd name="T5" fmla="*/ 13 h 14"/>
                  <a:gd name="T6" fmla="*/ 10 w 19"/>
                  <a:gd name="T7" fmla="*/ 10 h 14"/>
                  <a:gd name="T8" fmla="*/ 19 w 19"/>
                  <a:gd name="T9" fmla="*/ 6 h 14"/>
                  <a:gd name="T10" fmla="*/ 16 w 19"/>
                  <a:gd name="T11" fmla="*/ 0 h 14"/>
                  <a:gd name="T12" fmla="*/ 8 w 19"/>
                  <a:gd name="T13" fmla="*/ 4 h 14"/>
                  <a:gd name="T14" fmla="*/ 2 w 19"/>
                  <a:gd name="T15" fmla="*/ 6 h 14"/>
                  <a:gd name="T16" fmla="*/ 0 w 19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7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3" y="13"/>
                      <a:pt x="5" y="13"/>
                    </a:cubicBezTo>
                    <a:cubicBezTo>
                      <a:pt x="6" y="12"/>
                      <a:pt x="8" y="11"/>
                      <a:pt x="10" y="10"/>
                    </a:cubicBezTo>
                    <a:cubicBezTo>
                      <a:pt x="14" y="8"/>
                      <a:pt x="19" y="6"/>
                      <a:pt x="19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2" y="2"/>
                      <a:pt x="8" y="4"/>
                    </a:cubicBezTo>
                    <a:cubicBezTo>
                      <a:pt x="6" y="4"/>
                      <a:pt x="4" y="5"/>
                      <a:pt x="2" y="6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317">
                <a:extLst>
                  <a:ext uri="{FF2B5EF4-FFF2-40B4-BE49-F238E27FC236}">
                    <a16:creationId xmlns:a16="http://schemas.microsoft.com/office/drawing/2014/main" id="{E94C00FC-F501-49AB-AEF8-97D710022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338" y="4629150"/>
                <a:ext cx="55563" cy="38100"/>
              </a:xfrm>
              <a:custGeom>
                <a:avLst/>
                <a:gdLst>
                  <a:gd name="T0" fmla="*/ 0 w 35"/>
                  <a:gd name="T1" fmla="*/ 11 h 24"/>
                  <a:gd name="T2" fmla="*/ 3 w 35"/>
                  <a:gd name="T3" fmla="*/ 24 h 24"/>
                  <a:gd name="T4" fmla="*/ 35 w 35"/>
                  <a:gd name="T5" fmla="*/ 13 h 24"/>
                  <a:gd name="T6" fmla="*/ 29 w 35"/>
                  <a:gd name="T7" fmla="*/ 0 h 24"/>
                  <a:gd name="T8" fmla="*/ 0 w 35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0" y="11"/>
                    </a:moveTo>
                    <a:lnTo>
                      <a:pt x="3" y="24"/>
                    </a:lnTo>
                    <a:lnTo>
                      <a:pt x="35" y="13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402">
                <a:extLst>
                  <a:ext uri="{FF2B5EF4-FFF2-40B4-BE49-F238E27FC236}">
                    <a16:creationId xmlns:a16="http://schemas.microsoft.com/office/drawing/2014/main" id="{7CD923E8-DFC3-47F6-959A-CB3912BA9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0" y="4276725"/>
                <a:ext cx="47625" cy="50800"/>
              </a:xfrm>
              <a:custGeom>
                <a:avLst/>
                <a:gdLst>
                  <a:gd name="T0" fmla="*/ 20 w 30"/>
                  <a:gd name="T1" fmla="*/ 32 h 32"/>
                  <a:gd name="T2" fmla="*/ 30 w 30"/>
                  <a:gd name="T3" fmla="*/ 23 h 32"/>
                  <a:gd name="T4" fmla="*/ 9 w 30"/>
                  <a:gd name="T5" fmla="*/ 0 h 32"/>
                  <a:gd name="T6" fmla="*/ 0 w 30"/>
                  <a:gd name="T7" fmla="*/ 10 h 32"/>
                  <a:gd name="T8" fmla="*/ 20 w 30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20" y="32"/>
                    </a:moveTo>
                    <a:lnTo>
                      <a:pt x="30" y="23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9" name="Oval 218">
              <a:extLst>
                <a:ext uri="{FF2B5EF4-FFF2-40B4-BE49-F238E27FC236}">
                  <a16:creationId xmlns:a16="http://schemas.microsoft.com/office/drawing/2014/main" id="{BFB7D959-4ACE-4BC1-A22A-E6D3625A0435}"/>
                </a:ext>
              </a:extLst>
            </p:cNvPr>
            <p:cNvSpPr/>
            <p:nvPr/>
          </p:nvSpPr>
          <p:spPr>
            <a:xfrm rot="16200000">
              <a:off x="6914427" y="2986060"/>
              <a:ext cx="662736" cy="6625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Oval 219">
              <a:extLst>
                <a:ext uri="{FF2B5EF4-FFF2-40B4-BE49-F238E27FC236}">
                  <a16:creationId xmlns:a16="http://schemas.microsoft.com/office/drawing/2014/main" id="{FE41C915-B9DB-4F14-8EA3-A11524A29A4D}"/>
                </a:ext>
              </a:extLst>
            </p:cNvPr>
            <p:cNvSpPr/>
            <p:nvPr/>
          </p:nvSpPr>
          <p:spPr>
            <a:xfrm rot="13500000">
              <a:off x="7393465" y="4106751"/>
              <a:ext cx="662736" cy="662531"/>
            </a:xfrm>
            <a:prstGeom prst="ellipse">
              <a:avLst/>
            </a:prstGeom>
            <a:solidFill>
              <a:srgbClr val="F58A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Oval 220">
              <a:extLst>
                <a:ext uri="{FF2B5EF4-FFF2-40B4-BE49-F238E27FC236}">
                  <a16:creationId xmlns:a16="http://schemas.microsoft.com/office/drawing/2014/main" id="{514C747E-53F0-43D8-BC70-F49A673240E0}"/>
                </a:ext>
              </a:extLst>
            </p:cNvPr>
            <p:cNvSpPr/>
            <p:nvPr/>
          </p:nvSpPr>
          <p:spPr>
            <a:xfrm rot="18900000">
              <a:off x="7387364" y="1883889"/>
              <a:ext cx="662531" cy="662736"/>
            </a:xfrm>
            <a:prstGeom prst="ellipse">
              <a:avLst/>
            </a:prstGeom>
            <a:solidFill>
              <a:srgbClr val="F58A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50">
              <a:extLst>
                <a:ext uri="{FF2B5EF4-FFF2-40B4-BE49-F238E27FC236}">
                  <a16:creationId xmlns:a16="http://schemas.microsoft.com/office/drawing/2014/main" id="{F50F5CF7-4D4A-4B7B-B6C2-2AF1D8FDA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183" y="2090522"/>
              <a:ext cx="332892" cy="249471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5" rIns="91412" bIns="45705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TextBox 197">
              <a:extLst>
                <a:ext uri="{FF2B5EF4-FFF2-40B4-BE49-F238E27FC236}">
                  <a16:creationId xmlns:a16="http://schemas.microsoft.com/office/drawing/2014/main" id="{2F5EA9B8-2C7B-48F1-A193-AC891A57D7E7}"/>
                </a:ext>
              </a:extLst>
            </p:cNvPr>
            <p:cNvSpPr txBox="1"/>
            <p:nvPr/>
          </p:nvSpPr>
          <p:spPr>
            <a:xfrm>
              <a:off x="6027284" y="3148622"/>
              <a:ext cx="854477" cy="33924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/>
            <a:p>
              <a:pPr algn="r"/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TextBox 198">
              <a:extLst>
                <a:ext uri="{FF2B5EF4-FFF2-40B4-BE49-F238E27FC236}">
                  <a16:creationId xmlns:a16="http://schemas.microsoft.com/office/drawing/2014/main" id="{5031B38F-F4C3-4158-8930-31EF89D8B8E1}"/>
                </a:ext>
              </a:extLst>
            </p:cNvPr>
            <p:cNvSpPr txBox="1"/>
            <p:nvPr/>
          </p:nvSpPr>
          <p:spPr>
            <a:xfrm>
              <a:off x="6611852" y="4318442"/>
              <a:ext cx="784643" cy="33924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/>
            <a:p>
              <a:pPr algn="r"/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grpSp>
          <p:nvGrpSpPr>
            <p:cNvPr id="165" name="Group 224">
              <a:extLst>
                <a:ext uri="{FF2B5EF4-FFF2-40B4-BE49-F238E27FC236}">
                  <a16:creationId xmlns:a16="http://schemas.microsoft.com/office/drawing/2014/main" id="{BC929A74-6B0A-4B7B-8FA4-42446FA209F4}"/>
                </a:ext>
              </a:extLst>
            </p:cNvPr>
            <p:cNvGrpSpPr/>
            <p:nvPr/>
          </p:nvGrpSpPr>
          <p:grpSpPr>
            <a:xfrm>
              <a:off x="7557287" y="4292399"/>
              <a:ext cx="335088" cy="291232"/>
              <a:chOff x="2303444" y="6030256"/>
              <a:chExt cx="484188" cy="420688"/>
            </a:xfrm>
            <a:solidFill>
              <a:schemeClr val="bg1"/>
            </a:solidFill>
          </p:grpSpPr>
          <p:sp>
            <p:nvSpPr>
              <p:cNvPr id="166" name="Freeform 354">
                <a:extLst>
                  <a:ext uri="{FF2B5EF4-FFF2-40B4-BE49-F238E27FC236}">
                    <a16:creationId xmlns:a16="http://schemas.microsoft.com/office/drawing/2014/main" id="{CE2B9BBE-B9E2-4BDC-B18B-6B330F7D06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3444" y="6030256"/>
                <a:ext cx="484188" cy="34607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355">
                <a:extLst>
                  <a:ext uri="{FF2B5EF4-FFF2-40B4-BE49-F238E27FC236}">
                    <a16:creationId xmlns:a16="http://schemas.microsoft.com/office/drawing/2014/main" id="{CA41125E-2583-4CD2-BFD4-AA2F73D5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594" y="6181068"/>
                <a:ext cx="30163" cy="165100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Oval 356">
                <a:extLst>
                  <a:ext uri="{FF2B5EF4-FFF2-40B4-BE49-F238E27FC236}">
                    <a16:creationId xmlns:a16="http://schemas.microsoft.com/office/drawing/2014/main" id="{6D3AC938-C05F-484F-843A-564E0CC2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307" y="6360456"/>
                <a:ext cx="60325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9" name="Group 228">
              <a:extLst>
                <a:ext uri="{FF2B5EF4-FFF2-40B4-BE49-F238E27FC236}">
                  <a16:creationId xmlns:a16="http://schemas.microsoft.com/office/drawing/2014/main" id="{F85058CF-D8A8-45F5-97DC-75BA16E7A0A4}"/>
                </a:ext>
              </a:extLst>
            </p:cNvPr>
            <p:cNvGrpSpPr/>
            <p:nvPr/>
          </p:nvGrpSpPr>
          <p:grpSpPr>
            <a:xfrm>
              <a:off x="7067811" y="3165114"/>
              <a:ext cx="355963" cy="304421"/>
              <a:chOff x="3255944" y="243818"/>
              <a:chExt cx="514350" cy="439738"/>
            </a:xfrm>
            <a:solidFill>
              <a:schemeClr val="bg1"/>
            </a:solidFill>
          </p:grpSpPr>
          <p:sp>
            <p:nvSpPr>
              <p:cNvPr id="170" name="Freeform 357">
                <a:extLst>
                  <a:ext uri="{FF2B5EF4-FFF2-40B4-BE49-F238E27FC236}">
                    <a16:creationId xmlns:a16="http://schemas.microsoft.com/office/drawing/2014/main" id="{4559811B-23AB-41D8-8E0A-20AF6F2C5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5944" y="243818"/>
                <a:ext cx="514350" cy="439738"/>
              </a:xfrm>
              <a:custGeom>
                <a:avLst/>
                <a:gdLst>
                  <a:gd name="T0" fmla="*/ 121 w 136"/>
                  <a:gd name="T1" fmla="*/ 15 h 117"/>
                  <a:gd name="T2" fmla="*/ 68 w 136"/>
                  <a:gd name="T3" fmla="*/ 14 h 117"/>
                  <a:gd name="T4" fmla="*/ 15 w 136"/>
                  <a:gd name="T5" fmla="*/ 15 h 117"/>
                  <a:gd name="T6" fmla="*/ 15 w 136"/>
                  <a:gd name="T7" fmla="*/ 69 h 117"/>
                  <a:gd name="T8" fmla="*/ 59 w 136"/>
                  <a:gd name="T9" fmla="*/ 112 h 117"/>
                  <a:gd name="T10" fmla="*/ 77 w 136"/>
                  <a:gd name="T11" fmla="*/ 112 h 117"/>
                  <a:gd name="T12" fmla="*/ 121 w 136"/>
                  <a:gd name="T13" fmla="*/ 69 h 117"/>
                  <a:gd name="T14" fmla="*/ 121 w 136"/>
                  <a:gd name="T15" fmla="*/ 15 h 117"/>
                  <a:gd name="T16" fmla="*/ 115 w 136"/>
                  <a:gd name="T17" fmla="*/ 63 h 117"/>
                  <a:gd name="T18" fmla="*/ 71 w 136"/>
                  <a:gd name="T19" fmla="*/ 107 h 117"/>
                  <a:gd name="T20" fmla="*/ 65 w 136"/>
                  <a:gd name="T21" fmla="*/ 107 h 117"/>
                  <a:gd name="T22" fmla="*/ 21 w 136"/>
                  <a:gd name="T23" fmla="*/ 63 h 117"/>
                  <a:gd name="T24" fmla="*/ 21 w 136"/>
                  <a:gd name="T25" fmla="*/ 21 h 117"/>
                  <a:gd name="T26" fmla="*/ 63 w 136"/>
                  <a:gd name="T27" fmla="*/ 20 h 117"/>
                  <a:gd name="T28" fmla="*/ 68 w 136"/>
                  <a:gd name="T29" fmla="*/ 25 h 117"/>
                  <a:gd name="T30" fmla="*/ 73 w 136"/>
                  <a:gd name="T31" fmla="*/ 20 h 117"/>
                  <a:gd name="T32" fmla="*/ 115 w 136"/>
                  <a:gd name="T33" fmla="*/ 21 h 117"/>
                  <a:gd name="T34" fmla="*/ 115 w 136"/>
                  <a:gd name="T35" fmla="*/ 6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17">
                    <a:moveTo>
                      <a:pt x="121" y="15"/>
                    </a:moveTo>
                    <a:cubicBezTo>
                      <a:pt x="106" y="1"/>
                      <a:pt x="83" y="0"/>
                      <a:pt x="68" y="14"/>
                    </a:cubicBezTo>
                    <a:cubicBezTo>
                      <a:pt x="53" y="0"/>
                      <a:pt x="30" y="1"/>
                      <a:pt x="15" y="15"/>
                    </a:cubicBezTo>
                    <a:cubicBezTo>
                      <a:pt x="0" y="30"/>
                      <a:pt x="0" y="54"/>
                      <a:pt x="15" y="69"/>
                    </a:cubicBezTo>
                    <a:cubicBezTo>
                      <a:pt x="20" y="73"/>
                      <a:pt x="59" y="112"/>
                      <a:pt x="59" y="112"/>
                    </a:cubicBezTo>
                    <a:cubicBezTo>
                      <a:pt x="64" y="117"/>
                      <a:pt x="72" y="117"/>
                      <a:pt x="77" y="112"/>
                    </a:cubicBezTo>
                    <a:cubicBezTo>
                      <a:pt x="77" y="112"/>
                      <a:pt x="120" y="69"/>
                      <a:pt x="121" y="69"/>
                    </a:cubicBezTo>
                    <a:cubicBezTo>
                      <a:pt x="136" y="54"/>
                      <a:pt x="136" y="30"/>
                      <a:pt x="121" y="15"/>
                    </a:cubicBezTo>
                    <a:close/>
                    <a:moveTo>
                      <a:pt x="115" y="63"/>
                    </a:moveTo>
                    <a:cubicBezTo>
                      <a:pt x="71" y="107"/>
                      <a:pt x="71" y="107"/>
                      <a:pt x="71" y="107"/>
                    </a:cubicBezTo>
                    <a:cubicBezTo>
                      <a:pt x="69" y="108"/>
                      <a:pt x="67" y="108"/>
                      <a:pt x="65" y="10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9" y="51"/>
                      <a:pt x="9" y="32"/>
                      <a:pt x="21" y="21"/>
                    </a:cubicBezTo>
                    <a:cubicBezTo>
                      <a:pt x="32" y="9"/>
                      <a:pt x="51" y="9"/>
                      <a:pt x="63" y="20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85" y="9"/>
                      <a:pt x="104" y="9"/>
                      <a:pt x="115" y="21"/>
                    </a:cubicBezTo>
                    <a:cubicBezTo>
                      <a:pt x="127" y="32"/>
                      <a:pt x="127" y="51"/>
                      <a:pt x="11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358">
                <a:extLst>
                  <a:ext uri="{FF2B5EF4-FFF2-40B4-BE49-F238E27FC236}">
                    <a16:creationId xmlns:a16="http://schemas.microsoft.com/office/drawing/2014/main" id="{0E916906-07DB-4B0A-8739-DE9E903BD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432" y="334306"/>
                <a:ext cx="71438" cy="71438"/>
              </a:xfrm>
              <a:custGeom>
                <a:avLst/>
                <a:gdLst>
                  <a:gd name="T0" fmla="*/ 17 w 19"/>
                  <a:gd name="T1" fmla="*/ 0 h 19"/>
                  <a:gd name="T2" fmla="*/ 17 w 19"/>
                  <a:gd name="T3" fmla="*/ 0 h 19"/>
                  <a:gd name="T4" fmla="*/ 0 w 19"/>
                  <a:gd name="T5" fmla="*/ 17 h 19"/>
                  <a:gd name="T6" fmla="*/ 0 w 19"/>
                  <a:gd name="T7" fmla="*/ 17 h 19"/>
                  <a:gd name="T8" fmla="*/ 2 w 19"/>
                  <a:gd name="T9" fmla="*/ 19 h 19"/>
                  <a:gd name="T10" fmla="*/ 4 w 19"/>
                  <a:gd name="T11" fmla="*/ 17 h 19"/>
                  <a:gd name="T12" fmla="*/ 4 w 19"/>
                  <a:gd name="T13" fmla="*/ 17 h 19"/>
                  <a:gd name="T14" fmla="*/ 17 w 19"/>
                  <a:gd name="T15" fmla="*/ 4 h 19"/>
                  <a:gd name="T16" fmla="*/ 17 w 19"/>
                  <a:gd name="T17" fmla="*/ 4 h 19"/>
                  <a:gd name="T18" fmla="*/ 19 w 19"/>
                  <a:gd name="T19" fmla="*/ 2 h 19"/>
                  <a:gd name="T20" fmla="*/ 17 w 1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3" y="19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2" name="Oval 231">
              <a:extLst>
                <a:ext uri="{FF2B5EF4-FFF2-40B4-BE49-F238E27FC236}">
                  <a16:creationId xmlns:a16="http://schemas.microsoft.com/office/drawing/2014/main" id="{478C6884-F470-41C5-A1A0-4E1AFF4200EC}"/>
                </a:ext>
              </a:extLst>
            </p:cNvPr>
            <p:cNvSpPr/>
            <p:nvPr/>
          </p:nvSpPr>
          <p:spPr>
            <a:xfrm rot="5400000">
              <a:off x="10257335" y="2957699"/>
              <a:ext cx="662736" cy="6625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Oval 232">
              <a:extLst>
                <a:ext uri="{FF2B5EF4-FFF2-40B4-BE49-F238E27FC236}">
                  <a16:creationId xmlns:a16="http://schemas.microsoft.com/office/drawing/2014/main" id="{C25CDC76-931F-4BED-BDC4-CD3D7147C378}"/>
                </a:ext>
              </a:extLst>
            </p:cNvPr>
            <p:cNvSpPr/>
            <p:nvPr/>
          </p:nvSpPr>
          <p:spPr>
            <a:xfrm rot="2700000">
              <a:off x="9803112" y="1824600"/>
              <a:ext cx="662736" cy="662531"/>
            </a:xfrm>
            <a:prstGeom prst="ellipse">
              <a:avLst/>
            </a:prstGeom>
            <a:solidFill>
              <a:srgbClr val="F58A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Oval 233">
              <a:extLst>
                <a:ext uri="{FF2B5EF4-FFF2-40B4-BE49-F238E27FC236}">
                  <a16:creationId xmlns:a16="http://schemas.microsoft.com/office/drawing/2014/main" id="{EF88C214-E8B3-4BE6-AC4B-B9AD9C46AAAC}"/>
                </a:ext>
              </a:extLst>
            </p:cNvPr>
            <p:cNvSpPr/>
            <p:nvPr/>
          </p:nvSpPr>
          <p:spPr>
            <a:xfrm rot="8100000">
              <a:off x="9797011" y="4109313"/>
              <a:ext cx="662531" cy="662736"/>
            </a:xfrm>
            <a:prstGeom prst="ellipse">
              <a:avLst/>
            </a:prstGeom>
            <a:solidFill>
              <a:srgbClr val="F58A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grpSp>
          <p:nvGrpSpPr>
            <p:cNvPr id="175" name="Group 234">
              <a:extLst>
                <a:ext uri="{FF2B5EF4-FFF2-40B4-BE49-F238E27FC236}">
                  <a16:creationId xmlns:a16="http://schemas.microsoft.com/office/drawing/2014/main" id="{085933CA-1749-438E-924F-44B749ED20E5}"/>
                </a:ext>
              </a:extLst>
            </p:cNvPr>
            <p:cNvGrpSpPr/>
            <p:nvPr/>
          </p:nvGrpSpPr>
          <p:grpSpPr>
            <a:xfrm>
              <a:off x="10422258" y="3122469"/>
              <a:ext cx="332892" cy="332995"/>
              <a:chOff x="4926013" y="3140075"/>
              <a:chExt cx="481013" cy="481013"/>
            </a:xfrm>
            <a:solidFill>
              <a:schemeClr val="bg1"/>
            </a:solidFill>
          </p:grpSpPr>
          <p:sp>
            <p:nvSpPr>
              <p:cNvPr id="176" name="Freeform 348">
                <a:extLst>
                  <a:ext uri="{FF2B5EF4-FFF2-40B4-BE49-F238E27FC236}">
                    <a16:creationId xmlns:a16="http://schemas.microsoft.com/office/drawing/2014/main" id="{1621F431-11C0-4B6C-8D7E-596D1FDA6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013" y="3140075"/>
                <a:ext cx="481013" cy="481013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349">
                <a:extLst>
                  <a:ext uri="{FF2B5EF4-FFF2-40B4-BE49-F238E27FC236}">
                    <a16:creationId xmlns:a16="http://schemas.microsoft.com/office/drawing/2014/main" id="{16A54209-9735-4581-A232-8ABDB559E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0463" y="3530600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8" name="TextBox 212">
              <a:extLst>
                <a:ext uri="{FF2B5EF4-FFF2-40B4-BE49-F238E27FC236}">
                  <a16:creationId xmlns:a16="http://schemas.microsoft.com/office/drawing/2014/main" id="{E5F5EA35-2390-4E09-862A-CF299BABBBCF}"/>
                </a:ext>
              </a:extLst>
            </p:cNvPr>
            <p:cNvSpPr txBox="1"/>
            <p:nvPr/>
          </p:nvSpPr>
          <p:spPr>
            <a:xfrm>
              <a:off x="10930247" y="3132876"/>
              <a:ext cx="641421" cy="339242"/>
            </a:xfrm>
            <a:prstGeom prst="rect">
              <a:avLst/>
            </a:prstGeom>
            <a:noFill/>
          </p:spPr>
          <p:txBody>
            <a:bodyPr wrap="none" lIns="91412" tIns="45705" rIns="91412" bIns="45705" rtlCol="0">
              <a:spAutoFit/>
            </a:bodyPr>
            <a:lstStyle/>
            <a:p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9" name="Oval 238">
              <a:extLst>
                <a:ext uri="{FF2B5EF4-FFF2-40B4-BE49-F238E27FC236}">
                  <a16:creationId xmlns:a16="http://schemas.microsoft.com/office/drawing/2014/main" id="{0B802285-C3DF-4FA8-8E00-B78237008356}"/>
                </a:ext>
              </a:extLst>
            </p:cNvPr>
            <p:cNvSpPr/>
            <p:nvPr/>
          </p:nvSpPr>
          <p:spPr>
            <a:xfrm rot="18900000">
              <a:off x="8602168" y="1313871"/>
              <a:ext cx="662531" cy="66273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5" rIns="91412" bIns="45705" rtlCol="0" anchor="ctr"/>
            <a:lstStyle/>
            <a:p>
              <a:pPr algn="ctr"/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grpSp>
          <p:nvGrpSpPr>
            <p:cNvPr id="180" name="Group 239">
              <a:extLst>
                <a:ext uri="{FF2B5EF4-FFF2-40B4-BE49-F238E27FC236}">
                  <a16:creationId xmlns:a16="http://schemas.microsoft.com/office/drawing/2014/main" id="{86A85318-FA50-421A-9E36-45D04E926FE5}"/>
                </a:ext>
              </a:extLst>
            </p:cNvPr>
            <p:cNvGrpSpPr/>
            <p:nvPr/>
          </p:nvGrpSpPr>
          <p:grpSpPr>
            <a:xfrm>
              <a:off x="8320401" y="2375715"/>
              <a:ext cx="1050601" cy="3586164"/>
              <a:chOff x="5519738" y="2608262"/>
              <a:chExt cx="1050925" cy="3586163"/>
            </a:xfrm>
            <a:solidFill>
              <a:srgbClr val="45BDF2"/>
            </a:solidFill>
            <a:effectLst>
              <a:outerShdw blurRad="76200" dir="18900000" sy="23000" kx="-1200000" algn="bl" rotWithShape="0">
                <a:prstClr val="black">
                  <a:alpha val="5000"/>
                </a:prstClr>
              </a:outerShdw>
            </a:effectLst>
          </p:grpSpPr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E4FD96BB-BA9E-40EC-8CBC-3E2545519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1" y="3090863"/>
                <a:ext cx="15875" cy="53975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1"/>
                      <a:pt x="0" y="5"/>
                      <a:pt x="0" y="7"/>
                    </a:cubicBezTo>
                    <a:cubicBezTo>
                      <a:pt x="1" y="4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6">
                <a:extLst>
                  <a:ext uri="{FF2B5EF4-FFF2-40B4-BE49-F238E27FC236}">
                    <a16:creationId xmlns:a16="http://schemas.microsoft.com/office/drawing/2014/main" id="{7657AE13-6949-4508-99DE-EA2830CBE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9738" y="2608262"/>
                <a:ext cx="1050925" cy="3586163"/>
              </a:xfrm>
              <a:custGeom>
                <a:avLst/>
                <a:gdLst>
                  <a:gd name="T0" fmla="*/ 107 w 133"/>
                  <a:gd name="T1" fmla="*/ 73 h 461"/>
                  <a:gd name="T2" fmla="*/ 76 w 133"/>
                  <a:gd name="T3" fmla="*/ 79 h 461"/>
                  <a:gd name="T4" fmla="*/ 68 w 133"/>
                  <a:gd name="T5" fmla="*/ 73 h 461"/>
                  <a:gd name="T6" fmla="*/ 60 w 133"/>
                  <a:gd name="T7" fmla="*/ 104 h 461"/>
                  <a:gd name="T8" fmla="*/ 66 w 133"/>
                  <a:gd name="T9" fmla="*/ 78 h 461"/>
                  <a:gd name="T10" fmla="*/ 68 w 133"/>
                  <a:gd name="T11" fmla="*/ 73 h 461"/>
                  <a:gd name="T12" fmla="*/ 91 w 133"/>
                  <a:gd name="T13" fmla="*/ 62 h 461"/>
                  <a:gd name="T14" fmla="*/ 91 w 133"/>
                  <a:gd name="T15" fmla="*/ 47 h 461"/>
                  <a:gd name="T16" fmla="*/ 68 w 133"/>
                  <a:gd name="T17" fmla="*/ 1 h 461"/>
                  <a:gd name="T18" fmla="*/ 59 w 133"/>
                  <a:gd name="T19" fmla="*/ 56 h 461"/>
                  <a:gd name="T20" fmla="*/ 65 w 133"/>
                  <a:gd name="T21" fmla="*/ 73 h 461"/>
                  <a:gd name="T22" fmla="*/ 54 w 133"/>
                  <a:gd name="T23" fmla="*/ 93 h 461"/>
                  <a:gd name="T24" fmla="*/ 34 w 133"/>
                  <a:gd name="T25" fmla="*/ 80 h 461"/>
                  <a:gd name="T26" fmla="*/ 11 w 133"/>
                  <a:gd name="T27" fmla="*/ 122 h 461"/>
                  <a:gd name="T28" fmla="*/ 1 w 133"/>
                  <a:gd name="T29" fmla="*/ 161 h 461"/>
                  <a:gd name="T30" fmla="*/ 22 w 133"/>
                  <a:gd name="T31" fmla="*/ 176 h 461"/>
                  <a:gd name="T32" fmla="*/ 27 w 133"/>
                  <a:gd name="T33" fmla="*/ 207 h 461"/>
                  <a:gd name="T34" fmla="*/ 29 w 133"/>
                  <a:gd name="T35" fmla="*/ 251 h 461"/>
                  <a:gd name="T36" fmla="*/ 32 w 133"/>
                  <a:gd name="T37" fmla="*/ 288 h 461"/>
                  <a:gd name="T38" fmla="*/ 39 w 133"/>
                  <a:gd name="T39" fmla="*/ 361 h 461"/>
                  <a:gd name="T40" fmla="*/ 37 w 133"/>
                  <a:gd name="T41" fmla="*/ 405 h 461"/>
                  <a:gd name="T42" fmla="*/ 29 w 133"/>
                  <a:gd name="T43" fmla="*/ 428 h 461"/>
                  <a:gd name="T44" fmla="*/ 5 w 133"/>
                  <a:gd name="T45" fmla="*/ 439 h 461"/>
                  <a:gd name="T46" fmla="*/ 52 w 133"/>
                  <a:gd name="T47" fmla="*/ 435 h 461"/>
                  <a:gd name="T48" fmla="*/ 72 w 133"/>
                  <a:gd name="T49" fmla="*/ 436 h 461"/>
                  <a:gd name="T50" fmla="*/ 74 w 133"/>
                  <a:gd name="T51" fmla="*/ 409 h 461"/>
                  <a:gd name="T52" fmla="*/ 76 w 133"/>
                  <a:gd name="T53" fmla="*/ 326 h 461"/>
                  <a:gd name="T54" fmla="*/ 79 w 133"/>
                  <a:gd name="T55" fmla="*/ 281 h 461"/>
                  <a:gd name="T56" fmla="*/ 81 w 133"/>
                  <a:gd name="T57" fmla="*/ 302 h 461"/>
                  <a:gd name="T58" fmla="*/ 87 w 133"/>
                  <a:gd name="T59" fmla="*/ 405 h 461"/>
                  <a:gd name="T60" fmla="*/ 83 w 133"/>
                  <a:gd name="T61" fmla="*/ 443 h 461"/>
                  <a:gd name="T62" fmla="*/ 76 w 133"/>
                  <a:gd name="T63" fmla="*/ 460 h 461"/>
                  <a:gd name="T64" fmla="*/ 112 w 133"/>
                  <a:gd name="T65" fmla="*/ 452 h 461"/>
                  <a:gd name="T66" fmla="*/ 125 w 133"/>
                  <a:gd name="T67" fmla="*/ 449 h 461"/>
                  <a:gd name="T68" fmla="*/ 124 w 133"/>
                  <a:gd name="T69" fmla="*/ 436 h 461"/>
                  <a:gd name="T70" fmla="*/ 123 w 133"/>
                  <a:gd name="T71" fmla="*/ 401 h 461"/>
                  <a:gd name="T72" fmla="*/ 123 w 133"/>
                  <a:gd name="T73" fmla="*/ 307 h 461"/>
                  <a:gd name="T74" fmla="*/ 117 w 133"/>
                  <a:gd name="T75" fmla="*/ 250 h 461"/>
                  <a:gd name="T76" fmla="*/ 118 w 133"/>
                  <a:gd name="T77" fmla="*/ 235 h 461"/>
                  <a:gd name="T78" fmla="*/ 110 w 133"/>
                  <a:gd name="T79" fmla="*/ 156 h 461"/>
                  <a:gd name="T80" fmla="*/ 130 w 133"/>
                  <a:gd name="T81" fmla="*/ 98 h 461"/>
                  <a:gd name="T82" fmla="*/ 54 w 133"/>
                  <a:gd name="T83" fmla="*/ 117 h 461"/>
                  <a:gd name="T84" fmla="*/ 53 w 133"/>
                  <a:gd name="T85" fmla="*/ 11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461">
                    <a:moveTo>
                      <a:pt x="130" y="98"/>
                    </a:moveTo>
                    <a:cubicBezTo>
                      <a:pt x="133" y="82"/>
                      <a:pt x="119" y="80"/>
                      <a:pt x="107" y="73"/>
                    </a:cubicBezTo>
                    <a:cubicBezTo>
                      <a:pt x="98" y="69"/>
                      <a:pt x="94" y="65"/>
                      <a:pt x="92" y="63"/>
                    </a:cubicBezTo>
                    <a:cubicBezTo>
                      <a:pt x="87" y="67"/>
                      <a:pt x="81" y="73"/>
                      <a:pt x="76" y="79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0" y="88"/>
                      <a:pt x="64" y="97"/>
                      <a:pt x="60" y="104"/>
                    </a:cubicBezTo>
                    <a:cubicBezTo>
                      <a:pt x="63" y="98"/>
                      <a:pt x="66" y="90"/>
                      <a:pt x="66" y="85"/>
                    </a:cubicBezTo>
                    <a:cubicBezTo>
                      <a:pt x="66" y="81"/>
                      <a:pt x="66" y="78"/>
                      <a:pt x="66" y="78"/>
                    </a:cubicBezTo>
                    <a:cubicBezTo>
                      <a:pt x="66" y="78"/>
                      <a:pt x="70" y="76"/>
                      <a:pt x="69" y="74"/>
                    </a:cubicBezTo>
                    <a:cubicBezTo>
                      <a:pt x="69" y="74"/>
                      <a:pt x="68" y="73"/>
                      <a:pt x="68" y="73"/>
                    </a:cubicBezTo>
                    <a:cubicBezTo>
                      <a:pt x="71" y="71"/>
                      <a:pt x="89" y="59"/>
                      <a:pt x="89" y="59"/>
                    </a:cubicBezTo>
                    <a:cubicBezTo>
                      <a:pt x="89" y="60"/>
                      <a:pt x="90" y="61"/>
                      <a:pt x="91" y="62"/>
                    </a:cubicBezTo>
                    <a:cubicBezTo>
                      <a:pt x="91" y="61"/>
                      <a:pt x="90" y="61"/>
                      <a:pt x="90" y="60"/>
                    </a:cubicBezTo>
                    <a:cubicBezTo>
                      <a:pt x="89" y="58"/>
                      <a:pt x="90" y="52"/>
                      <a:pt x="91" y="47"/>
                    </a:cubicBezTo>
                    <a:cubicBezTo>
                      <a:pt x="93" y="41"/>
                      <a:pt x="96" y="26"/>
                      <a:pt x="96" y="21"/>
                    </a:cubicBezTo>
                    <a:cubicBezTo>
                      <a:pt x="96" y="16"/>
                      <a:pt x="98" y="0"/>
                      <a:pt x="68" y="1"/>
                    </a:cubicBezTo>
                    <a:cubicBezTo>
                      <a:pt x="39" y="1"/>
                      <a:pt x="56" y="44"/>
                      <a:pt x="56" y="46"/>
                    </a:cubicBezTo>
                    <a:cubicBezTo>
                      <a:pt x="56" y="48"/>
                      <a:pt x="57" y="52"/>
                      <a:pt x="59" y="56"/>
                    </a:cubicBezTo>
                    <a:cubicBezTo>
                      <a:pt x="60" y="59"/>
                      <a:pt x="59" y="61"/>
                      <a:pt x="58" y="62"/>
                    </a:cubicBezTo>
                    <a:cubicBezTo>
                      <a:pt x="58" y="62"/>
                      <a:pt x="64" y="72"/>
                      <a:pt x="65" y="73"/>
                    </a:cubicBezTo>
                    <a:cubicBezTo>
                      <a:pt x="64" y="74"/>
                      <a:pt x="63" y="75"/>
                      <a:pt x="63" y="77"/>
                    </a:cubicBezTo>
                    <a:cubicBezTo>
                      <a:pt x="64" y="79"/>
                      <a:pt x="57" y="85"/>
                      <a:pt x="54" y="93"/>
                    </a:cubicBezTo>
                    <a:cubicBezTo>
                      <a:pt x="55" y="81"/>
                      <a:pt x="56" y="71"/>
                      <a:pt x="56" y="70"/>
                    </a:cubicBezTo>
                    <a:cubicBezTo>
                      <a:pt x="56" y="70"/>
                      <a:pt x="48" y="74"/>
                      <a:pt x="34" y="80"/>
                    </a:cubicBezTo>
                    <a:cubicBezTo>
                      <a:pt x="20" y="85"/>
                      <a:pt x="19" y="93"/>
                      <a:pt x="16" y="99"/>
                    </a:cubicBezTo>
                    <a:cubicBezTo>
                      <a:pt x="14" y="106"/>
                      <a:pt x="15" y="112"/>
                      <a:pt x="11" y="122"/>
                    </a:cubicBezTo>
                    <a:cubicBezTo>
                      <a:pt x="8" y="132"/>
                      <a:pt x="4" y="138"/>
                      <a:pt x="2" y="142"/>
                    </a:cubicBezTo>
                    <a:cubicBezTo>
                      <a:pt x="0" y="147"/>
                      <a:pt x="1" y="153"/>
                      <a:pt x="1" y="161"/>
                    </a:cubicBezTo>
                    <a:cubicBezTo>
                      <a:pt x="2" y="169"/>
                      <a:pt x="6" y="173"/>
                      <a:pt x="8" y="174"/>
                    </a:cubicBezTo>
                    <a:cubicBezTo>
                      <a:pt x="11" y="175"/>
                      <a:pt x="19" y="175"/>
                      <a:pt x="22" y="176"/>
                    </a:cubicBezTo>
                    <a:cubicBezTo>
                      <a:pt x="24" y="177"/>
                      <a:pt x="30" y="180"/>
                      <a:pt x="30" y="180"/>
                    </a:cubicBezTo>
                    <a:cubicBezTo>
                      <a:pt x="30" y="181"/>
                      <a:pt x="28" y="195"/>
                      <a:pt x="27" y="207"/>
                    </a:cubicBezTo>
                    <a:cubicBezTo>
                      <a:pt x="27" y="219"/>
                      <a:pt x="27" y="244"/>
                      <a:pt x="27" y="247"/>
                    </a:cubicBezTo>
                    <a:cubicBezTo>
                      <a:pt x="27" y="250"/>
                      <a:pt x="29" y="251"/>
                      <a:pt x="29" y="251"/>
                    </a:cubicBezTo>
                    <a:cubicBezTo>
                      <a:pt x="29" y="251"/>
                      <a:pt x="29" y="254"/>
                      <a:pt x="29" y="260"/>
                    </a:cubicBezTo>
                    <a:cubicBezTo>
                      <a:pt x="29" y="265"/>
                      <a:pt x="31" y="276"/>
                      <a:pt x="32" y="288"/>
                    </a:cubicBezTo>
                    <a:cubicBezTo>
                      <a:pt x="33" y="299"/>
                      <a:pt x="37" y="311"/>
                      <a:pt x="37" y="321"/>
                    </a:cubicBezTo>
                    <a:cubicBezTo>
                      <a:pt x="37" y="331"/>
                      <a:pt x="39" y="354"/>
                      <a:pt x="39" y="361"/>
                    </a:cubicBezTo>
                    <a:cubicBezTo>
                      <a:pt x="39" y="368"/>
                      <a:pt x="40" y="380"/>
                      <a:pt x="39" y="384"/>
                    </a:cubicBezTo>
                    <a:cubicBezTo>
                      <a:pt x="38" y="388"/>
                      <a:pt x="37" y="399"/>
                      <a:pt x="37" y="405"/>
                    </a:cubicBezTo>
                    <a:cubicBezTo>
                      <a:pt x="37" y="412"/>
                      <a:pt x="39" y="413"/>
                      <a:pt x="37" y="414"/>
                    </a:cubicBezTo>
                    <a:cubicBezTo>
                      <a:pt x="35" y="416"/>
                      <a:pt x="35" y="422"/>
                      <a:pt x="29" y="428"/>
                    </a:cubicBezTo>
                    <a:cubicBezTo>
                      <a:pt x="23" y="433"/>
                      <a:pt x="10" y="432"/>
                      <a:pt x="7" y="432"/>
                    </a:cubicBezTo>
                    <a:cubicBezTo>
                      <a:pt x="5" y="432"/>
                      <a:pt x="2" y="438"/>
                      <a:pt x="5" y="439"/>
                    </a:cubicBezTo>
                    <a:cubicBezTo>
                      <a:pt x="8" y="440"/>
                      <a:pt x="12" y="443"/>
                      <a:pt x="26" y="443"/>
                    </a:cubicBezTo>
                    <a:cubicBezTo>
                      <a:pt x="39" y="443"/>
                      <a:pt x="49" y="437"/>
                      <a:pt x="52" y="435"/>
                    </a:cubicBezTo>
                    <a:cubicBezTo>
                      <a:pt x="54" y="433"/>
                      <a:pt x="55" y="435"/>
                      <a:pt x="57" y="437"/>
                    </a:cubicBezTo>
                    <a:cubicBezTo>
                      <a:pt x="58" y="439"/>
                      <a:pt x="68" y="438"/>
                      <a:pt x="72" y="436"/>
                    </a:cubicBezTo>
                    <a:cubicBezTo>
                      <a:pt x="76" y="435"/>
                      <a:pt x="73" y="427"/>
                      <a:pt x="74" y="426"/>
                    </a:cubicBezTo>
                    <a:cubicBezTo>
                      <a:pt x="75" y="425"/>
                      <a:pt x="74" y="415"/>
                      <a:pt x="74" y="409"/>
                    </a:cubicBezTo>
                    <a:cubicBezTo>
                      <a:pt x="74" y="403"/>
                      <a:pt x="73" y="378"/>
                      <a:pt x="73" y="378"/>
                    </a:cubicBezTo>
                    <a:cubicBezTo>
                      <a:pt x="73" y="365"/>
                      <a:pt x="75" y="344"/>
                      <a:pt x="76" y="326"/>
                    </a:cubicBezTo>
                    <a:cubicBezTo>
                      <a:pt x="78" y="309"/>
                      <a:pt x="78" y="301"/>
                      <a:pt x="78" y="295"/>
                    </a:cubicBezTo>
                    <a:cubicBezTo>
                      <a:pt x="78" y="288"/>
                      <a:pt x="79" y="281"/>
                      <a:pt x="79" y="281"/>
                    </a:cubicBezTo>
                    <a:cubicBezTo>
                      <a:pt x="79" y="281"/>
                      <a:pt x="79" y="283"/>
                      <a:pt x="80" y="286"/>
                    </a:cubicBezTo>
                    <a:cubicBezTo>
                      <a:pt x="81" y="290"/>
                      <a:pt x="81" y="295"/>
                      <a:pt x="81" y="302"/>
                    </a:cubicBezTo>
                    <a:cubicBezTo>
                      <a:pt x="81" y="309"/>
                      <a:pt x="84" y="337"/>
                      <a:pt x="84" y="345"/>
                    </a:cubicBezTo>
                    <a:cubicBezTo>
                      <a:pt x="84" y="353"/>
                      <a:pt x="87" y="401"/>
                      <a:pt x="87" y="405"/>
                    </a:cubicBezTo>
                    <a:cubicBezTo>
                      <a:pt x="87" y="409"/>
                      <a:pt x="87" y="427"/>
                      <a:pt x="88" y="431"/>
                    </a:cubicBezTo>
                    <a:cubicBezTo>
                      <a:pt x="89" y="434"/>
                      <a:pt x="89" y="437"/>
                      <a:pt x="83" y="443"/>
                    </a:cubicBezTo>
                    <a:cubicBezTo>
                      <a:pt x="77" y="448"/>
                      <a:pt x="70" y="445"/>
                      <a:pt x="66" y="451"/>
                    </a:cubicBezTo>
                    <a:cubicBezTo>
                      <a:pt x="62" y="456"/>
                      <a:pt x="69" y="458"/>
                      <a:pt x="76" y="460"/>
                    </a:cubicBezTo>
                    <a:cubicBezTo>
                      <a:pt x="82" y="461"/>
                      <a:pt x="93" y="461"/>
                      <a:pt x="98" y="460"/>
                    </a:cubicBezTo>
                    <a:cubicBezTo>
                      <a:pt x="104" y="459"/>
                      <a:pt x="110" y="455"/>
                      <a:pt x="112" y="452"/>
                    </a:cubicBezTo>
                    <a:cubicBezTo>
                      <a:pt x="113" y="450"/>
                      <a:pt x="114" y="452"/>
                      <a:pt x="115" y="453"/>
                    </a:cubicBezTo>
                    <a:cubicBezTo>
                      <a:pt x="115" y="454"/>
                      <a:pt x="124" y="450"/>
                      <a:pt x="125" y="449"/>
                    </a:cubicBezTo>
                    <a:cubicBezTo>
                      <a:pt x="126" y="449"/>
                      <a:pt x="125" y="444"/>
                      <a:pt x="125" y="444"/>
                    </a:cubicBezTo>
                    <a:cubicBezTo>
                      <a:pt x="125" y="444"/>
                      <a:pt x="124" y="440"/>
                      <a:pt x="124" y="436"/>
                    </a:cubicBezTo>
                    <a:cubicBezTo>
                      <a:pt x="124" y="431"/>
                      <a:pt x="122" y="424"/>
                      <a:pt x="121" y="421"/>
                    </a:cubicBezTo>
                    <a:cubicBezTo>
                      <a:pt x="120" y="417"/>
                      <a:pt x="120" y="410"/>
                      <a:pt x="123" y="401"/>
                    </a:cubicBezTo>
                    <a:cubicBezTo>
                      <a:pt x="126" y="391"/>
                      <a:pt x="128" y="367"/>
                      <a:pt x="128" y="354"/>
                    </a:cubicBezTo>
                    <a:cubicBezTo>
                      <a:pt x="128" y="342"/>
                      <a:pt x="124" y="314"/>
                      <a:pt x="123" y="307"/>
                    </a:cubicBezTo>
                    <a:cubicBezTo>
                      <a:pt x="122" y="300"/>
                      <a:pt x="121" y="295"/>
                      <a:pt x="121" y="287"/>
                    </a:cubicBezTo>
                    <a:cubicBezTo>
                      <a:pt x="121" y="280"/>
                      <a:pt x="117" y="253"/>
                      <a:pt x="117" y="250"/>
                    </a:cubicBezTo>
                    <a:cubicBezTo>
                      <a:pt x="116" y="248"/>
                      <a:pt x="116" y="248"/>
                      <a:pt x="118" y="247"/>
                    </a:cubicBezTo>
                    <a:cubicBezTo>
                      <a:pt x="120" y="245"/>
                      <a:pt x="119" y="242"/>
                      <a:pt x="118" y="235"/>
                    </a:cubicBezTo>
                    <a:cubicBezTo>
                      <a:pt x="118" y="227"/>
                      <a:pt x="116" y="209"/>
                      <a:pt x="114" y="197"/>
                    </a:cubicBezTo>
                    <a:cubicBezTo>
                      <a:pt x="112" y="184"/>
                      <a:pt x="109" y="162"/>
                      <a:pt x="110" y="156"/>
                    </a:cubicBezTo>
                    <a:cubicBezTo>
                      <a:pt x="110" y="150"/>
                      <a:pt x="115" y="146"/>
                      <a:pt x="119" y="135"/>
                    </a:cubicBezTo>
                    <a:cubicBezTo>
                      <a:pt x="123" y="123"/>
                      <a:pt x="126" y="115"/>
                      <a:pt x="130" y="98"/>
                    </a:cubicBezTo>
                    <a:close/>
                    <a:moveTo>
                      <a:pt x="53" y="117"/>
                    </a:moveTo>
                    <a:cubicBezTo>
                      <a:pt x="54" y="117"/>
                      <a:pt x="54" y="117"/>
                      <a:pt x="54" y="117"/>
                    </a:cubicBezTo>
                    <a:cubicBezTo>
                      <a:pt x="54" y="117"/>
                      <a:pt x="53" y="117"/>
                      <a:pt x="53" y="117"/>
                    </a:cubicBezTo>
                    <a:cubicBezTo>
                      <a:pt x="53" y="117"/>
                      <a:pt x="53" y="117"/>
                      <a:pt x="53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7">
                <a:extLst>
                  <a:ext uri="{FF2B5EF4-FFF2-40B4-BE49-F238E27FC236}">
                    <a16:creationId xmlns:a16="http://schemas.microsoft.com/office/drawing/2014/main" id="{80FA7978-7E56-4E2D-AFFD-2B3CAF16E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1" y="3176588"/>
                <a:ext cx="61913" cy="53975"/>
              </a:xfrm>
              <a:custGeom>
                <a:avLst/>
                <a:gdLst>
                  <a:gd name="T0" fmla="*/ 39 w 39"/>
                  <a:gd name="T1" fmla="*/ 0 h 34"/>
                  <a:gd name="T2" fmla="*/ 39 w 39"/>
                  <a:gd name="T3" fmla="*/ 0 h 34"/>
                  <a:gd name="T4" fmla="*/ 0 w 39"/>
                  <a:gd name="T5" fmla="*/ 34 h 34"/>
                  <a:gd name="T6" fmla="*/ 0 w 39"/>
                  <a:gd name="T7" fmla="*/ 34 h 34"/>
                  <a:gd name="T8" fmla="*/ 39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39" y="0"/>
                    </a:moveTo>
                    <a:lnTo>
                      <a:pt x="39" y="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4" name="TextBox 218">
              <a:extLst>
                <a:ext uri="{FF2B5EF4-FFF2-40B4-BE49-F238E27FC236}">
                  <a16:creationId xmlns:a16="http://schemas.microsoft.com/office/drawing/2014/main" id="{6CE8273C-0CCD-4949-8B10-A09285558010}"/>
                </a:ext>
              </a:extLst>
            </p:cNvPr>
            <p:cNvSpPr txBox="1"/>
            <p:nvPr/>
          </p:nvSpPr>
          <p:spPr>
            <a:xfrm>
              <a:off x="10588703" y="4324287"/>
              <a:ext cx="641421" cy="339242"/>
            </a:xfrm>
            <a:prstGeom prst="rect">
              <a:avLst/>
            </a:prstGeom>
            <a:noFill/>
          </p:spPr>
          <p:txBody>
            <a:bodyPr wrap="none" lIns="91412" tIns="45705" rIns="91412" bIns="45705" rtlCol="0">
              <a:spAutoFit/>
            </a:bodyPr>
            <a:lstStyle/>
            <a:p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5" name="TextBox 219">
              <a:extLst>
                <a:ext uri="{FF2B5EF4-FFF2-40B4-BE49-F238E27FC236}">
                  <a16:creationId xmlns:a16="http://schemas.microsoft.com/office/drawing/2014/main" id="{A6C1AD1A-BF93-4F6B-AADF-60EE32CE8A3B}"/>
                </a:ext>
              </a:extLst>
            </p:cNvPr>
            <p:cNvSpPr txBox="1"/>
            <p:nvPr/>
          </p:nvSpPr>
          <p:spPr>
            <a:xfrm>
              <a:off x="9275809" y="1339122"/>
              <a:ext cx="641421" cy="339242"/>
            </a:xfrm>
            <a:prstGeom prst="rect">
              <a:avLst/>
            </a:prstGeom>
            <a:noFill/>
          </p:spPr>
          <p:txBody>
            <a:bodyPr wrap="none" lIns="91412" tIns="45705" rIns="91412" bIns="45705" rtlCol="0">
              <a:spAutoFit/>
            </a:bodyPr>
            <a:lstStyle/>
            <a:p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6" name="TextBox 220">
              <a:extLst>
                <a:ext uri="{FF2B5EF4-FFF2-40B4-BE49-F238E27FC236}">
                  <a16:creationId xmlns:a16="http://schemas.microsoft.com/office/drawing/2014/main" id="{D5DBF332-79D3-4244-9E62-9645BF79A5A7}"/>
                </a:ext>
              </a:extLst>
            </p:cNvPr>
            <p:cNvSpPr txBox="1"/>
            <p:nvPr/>
          </p:nvSpPr>
          <p:spPr>
            <a:xfrm>
              <a:off x="6522048" y="2033677"/>
              <a:ext cx="801160" cy="33924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/>
            <a:p>
              <a:pPr algn="r"/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TextBox 221">
              <a:extLst>
                <a:ext uri="{FF2B5EF4-FFF2-40B4-BE49-F238E27FC236}">
                  <a16:creationId xmlns:a16="http://schemas.microsoft.com/office/drawing/2014/main" id="{68CA94E6-D554-4CE2-902A-5E273B2D1F2D}"/>
                </a:ext>
              </a:extLst>
            </p:cNvPr>
            <p:cNvSpPr txBox="1"/>
            <p:nvPr/>
          </p:nvSpPr>
          <p:spPr>
            <a:xfrm>
              <a:off x="10554821" y="1998223"/>
              <a:ext cx="641421" cy="339242"/>
            </a:xfrm>
            <a:prstGeom prst="rect">
              <a:avLst/>
            </a:prstGeom>
            <a:noFill/>
          </p:spPr>
          <p:txBody>
            <a:bodyPr wrap="none" lIns="91412" tIns="45705" rIns="91412" bIns="45705" rtlCol="0">
              <a:spAutoFit/>
            </a:bodyPr>
            <a:lstStyle/>
            <a:p>
              <a:r>
                <a:rPr lang="en-US" altLang="zh-CN" sz="1467" b="1" dirty="0">
                  <a:solidFill>
                    <a:srgbClr val="C0C0C0"/>
                  </a:solidFill>
                  <a:cs typeface="+mn-ea"/>
                  <a:sym typeface="+mn-lt"/>
                </a:rPr>
                <a:t>Title</a:t>
              </a:r>
              <a:endParaRPr lang="id-ID" altLang="zh-CN" sz="1467" b="1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5">
              <a:extLst>
                <a:ext uri="{FF2B5EF4-FFF2-40B4-BE49-F238E27FC236}">
                  <a16:creationId xmlns:a16="http://schemas.microsoft.com/office/drawing/2014/main" id="{B3D9639B-C547-4A02-8EA7-CE9F6718C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9115" y="4242170"/>
              <a:ext cx="386703" cy="386821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5" rIns="91412" bIns="45705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grpSp>
          <p:nvGrpSpPr>
            <p:cNvPr id="189" name="Group 248">
              <a:extLst>
                <a:ext uri="{FF2B5EF4-FFF2-40B4-BE49-F238E27FC236}">
                  <a16:creationId xmlns:a16="http://schemas.microsoft.com/office/drawing/2014/main" id="{EE99132F-F3A2-4FF5-AECD-5A530268E05F}"/>
                </a:ext>
              </a:extLst>
            </p:cNvPr>
            <p:cNvGrpSpPr/>
            <p:nvPr/>
          </p:nvGrpSpPr>
          <p:grpSpPr>
            <a:xfrm>
              <a:off x="9983167" y="1941100"/>
              <a:ext cx="312781" cy="378949"/>
              <a:chOff x="10387014" y="2925763"/>
              <a:chExt cx="255588" cy="309563"/>
            </a:xfrm>
            <a:solidFill>
              <a:schemeClr val="bg1"/>
            </a:solidFill>
          </p:grpSpPr>
          <p:sp>
            <p:nvSpPr>
              <p:cNvPr id="190" name="Freeform 134">
                <a:extLst>
                  <a:ext uri="{FF2B5EF4-FFF2-40B4-BE49-F238E27FC236}">
                    <a16:creationId xmlns:a16="http://schemas.microsoft.com/office/drawing/2014/main" id="{A267A1BC-C4CD-46C6-B702-A9F535BB3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7014" y="2925763"/>
                <a:ext cx="255588" cy="309563"/>
              </a:xfrm>
              <a:custGeom>
                <a:avLst/>
                <a:gdLst>
                  <a:gd name="T0" fmla="*/ 84 w 96"/>
                  <a:gd name="T1" fmla="*/ 44 h 116"/>
                  <a:gd name="T2" fmla="*/ 72 w 96"/>
                  <a:gd name="T3" fmla="*/ 44 h 116"/>
                  <a:gd name="T4" fmla="*/ 72 w 96"/>
                  <a:gd name="T5" fmla="*/ 25 h 116"/>
                  <a:gd name="T6" fmla="*/ 48 w 96"/>
                  <a:gd name="T7" fmla="*/ 0 h 116"/>
                  <a:gd name="T8" fmla="*/ 24 w 96"/>
                  <a:gd name="T9" fmla="*/ 25 h 116"/>
                  <a:gd name="T10" fmla="*/ 24 w 96"/>
                  <a:gd name="T11" fmla="*/ 44 h 116"/>
                  <a:gd name="T12" fmla="*/ 12 w 96"/>
                  <a:gd name="T13" fmla="*/ 44 h 116"/>
                  <a:gd name="T14" fmla="*/ 0 w 96"/>
                  <a:gd name="T15" fmla="*/ 56 h 116"/>
                  <a:gd name="T16" fmla="*/ 0 w 96"/>
                  <a:gd name="T17" fmla="*/ 104 h 116"/>
                  <a:gd name="T18" fmla="*/ 12 w 96"/>
                  <a:gd name="T19" fmla="*/ 116 h 116"/>
                  <a:gd name="T20" fmla="*/ 84 w 96"/>
                  <a:gd name="T21" fmla="*/ 116 h 116"/>
                  <a:gd name="T22" fmla="*/ 96 w 96"/>
                  <a:gd name="T23" fmla="*/ 104 h 116"/>
                  <a:gd name="T24" fmla="*/ 96 w 96"/>
                  <a:gd name="T25" fmla="*/ 56 h 116"/>
                  <a:gd name="T26" fmla="*/ 84 w 96"/>
                  <a:gd name="T27" fmla="*/ 44 h 116"/>
                  <a:gd name="T28" fmla="*/ 32 w 96"/>
                  <a:gd name="T29" fmla="*/ 25 h 116"/>
                  <a:gd name="T30" fmla="*/ 48 w 96"/>
                  <a:gd name="T31" fmla="*/ 8 h 116"/>
                  <a:gd name="T32" fmla="*/ 64 w 96"/>
                  <a:gd name="T33" fmla="*/ 25 h 116"/>
                  <a:gd name="T34" fmla="*/ 64 w 96"/>
                  <a:gd name="T35" fmla="*/ 44 h 116"/>
                  <a:gd name="T36" fmla="*/ 32 w 96"/>
                  <a:gd name="T37" fmla="*/ 44 h 116"/>
                  <a:gd name="T38" fmla="*/ 32 w 96"/>
                  <a:gd name="T39" fmla="*/ 25 h 116"/>
                  <a:gd name="T40" fmla="*/ 88 w 96"/>
                  <a:gd name="T41" fmla="*/ 104 h 116"/>
                  <a:gd name="T42" fmla="*/ 84 w 96"/>
                  <a:gd name="T43" fmla="*/ 108 h 116"/>
                  <a:gd name="T44" fmla="*/ 12 w 96"/>
                  <a:gd name="T45" fmla="*/ 108 h 116"/>
                  <a:gd name="T46" fmla="*/ 8 w 96"/>
                  <a:gd name="T47" fmla="*/ 104 h 116"/>
                  <a:gd name="T48" fmla="*/ 8 w 96"/>
                  <a:gd name="T49" fmla="*/ 56 h 116"/>
                  <a:gd name="T50" fmla="*/ 12 w 96"/>
                  <a:gd name="T51" fmla="*/ 52 h 116"/>
                  <a:gd name="T52" fmla="*/ 84 w 96"/>
                  <a:gd name="T53" fmla="*/ 52 h 116"/>
                  <a:gd name="T54" fmla="*/ 88 w 96"/>
                  <a:gd name="T55" fmla="*/ 56 h 116"/>
                  <a:gd name="T56" fmla="*/ 88 w 96"/>
                  <a:gd name="T57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16">
                    <a:moveTo>
                      <a:pt x="84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11"/>
                      <a:pt x="61" y="0"/>
                      <a:pt x="48" y="0"/>
                    </a:cubicBezTo>
                    <a:cubicBezTo>
                      <a:pt x="35" y="0"/>
                      <a:pt x="24" y="11"/>
                      <a:pt x="24" y="2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5" y="44"/>
                      <a:pt x="0" y="49"/>
                      <a:pt x="0" y="5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91" y="116"/>
                      <a:pt x="96" y="111"/>
                      <a:pt x="96" y="104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49"/>
                      <a:pt x="91" y="44"/>
                      <a:pt x="84" y="44"/>
                    </a:cubicBezTo>
                    <a:close/>
                    <a:moveTo>
                      <a:pt x="32" y="25"/>
                    </a:moveTo>
                    <a:cubicBezTo>
                      <a:pt x="32" y="15"/>
                      <a:pt x="39" y="8"/>
                      <a:pt x="48" y="8"/>
                    </a:cubicBezTo>
                    <a:cubicBezTo>
                      <a:pt x="57" y="8"/>
                      <a:pt x="64" y="15"/>
                      <a:pt x="64" y="25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25"/>
                    </a:lnTo>
                    <a:close/>
                    <a:moveTo>
                      <a:pt x="88" y="104"/>
                    </a:moveTo>
                    <a:cubicBezTo>
                      <a:pt x="88" y="106"/>
                      <a:pt x="86" y="108"/>
                      <a:pt x="84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4"/>
                      <a:pt x="10" y="52"/>
                      <a:pt x="12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6" y="52"/>
                      <a:pt x="88" y="54"/>
                      <a:pt x="88" y="56"/>
                    </a:cubicBezTo>
                    <a:lnTo>
                      <a:pt x="8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135">
                <a:extLst>
                  <a:ext uri="{FF2B5EF4-FFF2-40B4-BE49-F238E27FC236}">
                    <a16:creationId xmlns:a16="http://schemas.microsoft.com/office/drawing/2014/main" id="{552B8801-02A5-480B-848D-D20ACB706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88614" y="3100388"/>
                <a:ext cx="52388" cy="79375"/>
              </a:xfrm>
              <a:custGeom>
                <a:avLst/>
                <a:gdLst>
                  <a:gd name="T0" fmla="*/ 10 w 20"/>
                  <a:gd name="T1" fmla="*/ 0 h 30"/>
                  <a:gd name="T2" fmla="*/ 0 w 20"/>
                  <a:gd name="T3" fmla="*/ 10 h 30"/>
                  <a:gd name="T4" fmla="*/ 4 w 20"/>
                  <a:gd name="T5" fmla="*/ 18 h 30"/>
                  <a:gd name="T6" fmla="*/ 4 w 20"/>
                  <a:gd name="T7" fmla="*/ 24 h 30"/>
                  <a:gd name="T8" fmla="*/ 10 w 20"/>
                  <a:gd name="T9" fmla="*/ 30 h 30"/>
                  <a:gd name="T10" fmla="*/ 16 w 20"/>
                  <a:gd name="T11" fmla="*/ 24 h 30"/>
                  <a:gd name="T12" fmla="*/ 16 w 20"/>
                  <a:gd name="T13" fmla="*/ 18 h 30"/>
                  <a:gd name="T14" fmla="*/ 20 w 20"/>
                  <a:gd name="T15" fmla="*/ 10 h 30"/>
                  <a:gd name="T16" fmla="*/ 10 w 20"/>
                  <a:gd name="T17" fmla="*/ 0 h 30"/>
                  <a:gd name="T18" fmla="*/ 12 w 20"/>
                  <a:gd name="T19" fmla="*/ 16 h 30"/>
                  <a:gd name="T20" fmla="*/ 12 w 20"/>
                  <a:gd name="T21" fmla="*/ 24 h 30"/>
                  <a:gd name="T22" fmla="*/ 10 w 20"/>
                  <a:gd name="T23" fmla="*/ 26 h 30"/>
                  <a:gd name="T24" fmla="*/ 8 w 20"/>
                  <a:gd name="T25" fmla="*/ 24 h 30"/>
                  <a:gd name="T26" fmla="*/ 8 w 20"/>
                  <a:gd name="T27" fmla="*/ 16 h 30"/>
                  <a:gd name="T28" fmla="*/ 4 w 20"/>
                  <a:gd name="T29" fmla="*/ 10 h 30"/>
                  <a:gd name="T30" fmla="*/ 10 w 20"/>
                  <a:gd name="T31" fmla="*/ 4 h 30"/>
                  <a:gd name="T32" fmla="*/ 16 w 20"/>
                  <a:gd name="T33" fmla="*/ 10 h 30"/>
                  <a:gd name="T34" fmla="*/ 12 w 20"/>
                  <a:gd name="T3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3"/>
                      <a:pt x="2" y="16"/>
                      <a:pt x="4" y="1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7"/>
                      <a:pt x="7" y="30"/>
                      <a:pt x="10" y="30"/>
                    </a:cubicBezTo>
                    <a:cubicBezTo>
                      <a:pt x="13" y="30"/>
                      <a:pt x="16" y="27"/>
                      <a:pt x="16" y="24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6"/>
                      <a:pt x="20" y="13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2" y="16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1" y="26"/>
                      <a:pt x="10" y="26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4" y="15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2" name="Group 251">
              <a:extLst>
                <a:ext uri="{FF2B5EF4-FFF2-40B4-BE49-F238E27FC236}">
                  <a16:creationId xmlns:a16="http://schemas.microsoft.com/office/drawing/2014/main" id="{E4FC8680-0773-4B03-BAEC-384106685A4B}"/>
                </a:ext>
              </a:extLst>
            </p:cNvPr>
            <p:cNvGrpSpPr/>
            <p:nvPr/>
          </p:nvGrpSpPr>
          <p:grpSpPr>
            <a:xfrm>
              <a:off x="8722739" y="1435376"/>
              <a:ext cx="402540" cy="398704"/>
              <a:chOff x="1634612" y="5142426"/>
              <a:chExt cx="402664" cy="398704"/>
            </a:xfrm>
            <a:solidFill>
              <a:schemeClr val="bg1"/>
            </a:solidFill>
          </p:grpSpPr>
          <p:sp>
            <p:nvSpPr>
              <p:cNvPr id="193" name="Freeform 38">
                <a:extLst>
                  <a:ext uri="{FF2B5EF4-FFF2-40B4-BE49-F238E27FC236}">
                    <a16:creationId xmlns:a16="http://schemas.microsoft.com/office/drawing/2014/main" id="{75B4ECC5-BBF3-4610-B42F-054021860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4612" y="5179392"/>
                <a:ext cx="368339" cy="361738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39">
                <a:extLst>
                  <a:ext uri="{FF2B5EF4-FFF2-40B4-BE49-F238E27FC236}">
                    <a16:creationId xmlns:a16="http://schemas.microsoft.com/office/drawing/2014/main" id="{AAD6556D-8DF2-4B2D-9CE0-D42F405C8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520" y="5341778"/>
                <a:ext cx="63370" cy="6205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40">
                <a:extLst>
                  <a:ext uri="{FF2B5EF4-FFF2-40B4-BE49-F238E27FC236}">
                    <a16:creationId xmlns:a16="http://schemas.microsoft.com/office/drawing/2014/main" id="{7CB76ADC-01D6-42C0-AA6B-FE4DC3B10A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226" y="5142426"/>
                <a:ext cx="62050" cy="6205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41">
                <a:extLst>
                  <a:ext uri="{FF2B5EF4-FFF2-40B4-BE49-F238E27FC236}">
                    <a16:creationId xmlns:a16="http://schemas.microsoft.com/office/drawing/2014/main" id="{AE6B1C24-440F-4DE6-AE9D-FF5B633E3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588" y="5329896"/>
                <a:ext cx="48848" cy="48848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Oval 42">
                <a:extLst>
                  <a:ext uri="{FF2B5EF4-FFF2-40B4-BE49-F238E27FC236}">
                    <a16:creationId xmlns:a16="http://schemas.microsoft.com/office/drawing/2014/main" id="{8F2413E3-6920-4533-9A91-F24BF2A1F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436" y="541703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Oval 43">
                <a:extLst>
                  <a:ext uri="{FF2B5EF4-FFF2-40B4-BE49-F238E27FC236}">
                    <a16:creationId xmlns:a16="http://schemas.microsoft.com/office/drawing/2014/main" id="{A17D433A-F8CA-4AD1-BEDB-F32DE57A8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108" y="522956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solidFill>
                    <a:srgbClr val="C0C0C0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99" name="Straight Connector 277">
              <a:extLst>
                <a:ext uri="{FF2B5EF4-FFF2-40B4-BE49-F238E27FC236}">
                  <a16:creationId xmlns:a16="http://schemas.microsoft.com/office/drawing/2014/main" id="{6755D54D-122E-4A2A-B130-BD5F55A2537F}"/>
                </a:ext>
              </a:extLst>
            </p:cNvPr>
            <p:cNvCxnSpPr/>
            <p:nvPr/>
          </p:nvCxnSpPr>
          <p:spPr>
            <a:xfrm>
              <a:off x="5748253" y="1532949"/>
              <a:ext cx="0" cy="3877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PA-组合 2">
              <a:extLst>
                <a:ext uri="{FF2B5EF4-FFF2-40B4-BE49-F238E27FC236}">
                  <a16:creationId xmlns:a16="http://schemas.microsoft.com/office/drawing/2014/main" id="{D8A73719-3416-435E-BB34-2395B6880E20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1772473" y="1634679"/>
              <a:ext cx="3294874" cy="1702524"/>
              <a:chOff x="5926136" y="4680851"/>
              <a:chExt cx="2401125" cy="1702524"/>
            </a:xfrm>
          </p:grpSpPr>
          <p:sp>
            <p:nvSpPr>
              <p:cNvPr id="201" name="PA-文本框 6">
                <a:extLst>
                  <a:ext uri="{FF2B5EF4-FFF2-40B4-BE49-F238E27FC236}">
                    <a16:creationId xmlns:a16="http://schemas.microsoft.com/office/drawing/2014/main" id="{1AB1D044-7CCB-40A9-96C9-BAF053794706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28715" y="4680851"/>
                <a:ext cx="2398546" cy="68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OUR COMPANY</a:t>
                </a:r>
              </a:p>
            </p:txBody>
          </p:sp>
          <p:sp>
            <p:nvSpPr>
              <p:cNvPr id="202" name="PA-文本框 42">
                <a:extLst>
                  <a:ext uri="{FF2B5EF4-FFF2-40B4-BE49-F238E27FC236}">
                    <a16:creationId xmlns:a16="http://schemas.microsoft.com/office/drawing/2014/main" id="{ACDB08B2-3CAD-4C36-BE7F-5886111680D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926136" y="5388737"/>
                <a:ext cx="2401125" cy="99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143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dirty="0" err="1">
                    <a:latin typeface="+mn-lt"/>
                    <a:ea typeface="+mn-ea"/>
                    <a:cs typeface="+mn-ea"/>
                    <a:sym typeface="+mn-lt"/>
                  </a:rPr>
                  <a:t>title.Click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 here to add content that matches the title.</a:t>
                </a:r>
                <a:endParaRPr lang="id-ID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3" name="PA-组合 2">
              <a:extLst>
                <a:ext uri="{FF2B5EF4-FFF2-40B4-BE49-F238E27FC236}">
                  <a16:creationId xmlns:a16="http://schemas.microsoft.com/office/drawing/2014/main" id="{BE6B86EE-E716-440C-A3BE-199E555FDA91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1761004" y="3627089"/>
              <a:ext cx="3294874" cy="1702524"/>
              <a:chOff x="5926136" y="4680851"/>
              <a:chExt cx="2401125" cy="1702524"/>
            </a:xfrm>
          </p:grpSpPr>
          <p:sp>
            <p:nvSpPr>
              <p:cNvPr id="204" name="PA-文本框 6">
                <a:extLst>
                  <a:ext uri="{FF2B5EF4-FFF2-40B4-BE49-F238E27FC236}">
                    <a16:creationId xmlns:a16="http://schemas.microsoft.com/office/drawing/2014/main" id="{7B64A7F2-5A97-495C-87C3-1F0337AF0CD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928715" y="4680851"/>
                <a:ext cx="2398546" cy="68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OUR COMPANY</a:t>
                </a:r>
              </a:p>
            </p:txBody>
          </p:sp>
          <p:sp>
            <p:nvSpPr>
              <p:cNvPr id="205" name="PA-文本框 42">
                <a:extLst>
                  <a:ext uri="{FF2B5EF4-FFF2-40B4-BE49-F238E27FC236}">
                    <a16:creationId xmlns:a16="http://schemas.microsoft.com/office/drawing/2014/main" id="{50961E12-B6B5-4EB0-BDC5-4C9A6121389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926136" y="5388737"/>
                <a:ext cx="2401125" cy="99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143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dirty="0" err="1">
                    <a:latin typeface="+mn-lt"/>
                    <a:ea typeface="+mn-ea"/>
                    <a:cs typeface="+mn-ea"/>
                    <a:sym typeface="+mn-lt"/>
                  </a:rPr>
                  <a:t>title.Click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 here to add content that matches the title.</a:t>
                </a:r>
                <a:endParaRPr lang="id-ID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8778803"/>
      </p:ext>
    </p:extLst>
  </p:cSld>
  <p:clrMapOvr>
    <a:masterClrMapping/>
  </p:clrMapOvr>
  <p:transition spd="med" advClick="0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28D69E7-6CDC-45AC-99B2-EF4885BF6D5F}"/>
              </a:ext>
            </a:extLst>
          </p:cNvPr>
          <p:cNvSpPr/>
          <p:nvPr/>
        </p:nvSpPr>
        <p:spPr>
          <a:xfrm>
            <a:off x="4580180" y="1831157"/>
            <a:ext cx="5935048" cy="35846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8438A46-70DC-4942-9488-8405B12BF03C}"/>
              </a:ext>
            </a:extLst>
          </p:cNvPr>
          <p:cNvSpPr/>
          <p:nvPr/>
        </p:nvSpPr>
        <p:spPr>
          <a:xfrm>
            <a:off x="1877592" y="1831158"/>
            <a:ext cx="2447259" cy="658581"/>
          </a:xfrm>
          <a:prstGeom prst="rect">
            <a:avLst/>
          </a:prstGeom>
          <a:solidFill>
            <a:srgbClr val="45BD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252D07D-A1CB-4FB0-AD84-112184CBDF03}"/>
              </a:ext>
            </a:extLst>
          </p:cNvPr>
          <p:cNvSpPr/>
          <p:nvPr/>
        </p:nvSpPr>
        <p:spPr>
          <a:xfrm>
            <a:off x="1877592" y="3781871"/>
            <a:ext cx="2447259" cy="658581"/>
          </a:xfrm>
          <a:prstGeom prst="rect">
            <a:avLst/>
          </a:prstGeom>
          <a:solidFill>
            <a:srgbClr val="45BD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00EBEC1-E856-45AD-9541-501B20B34C49}"/>
              </a:ext>
            </a:extLst>
          </p:cNvPr>
          <p:cNvSpPr/>
          <p:nvPr/>
        </p:nvSpPr>
        <p:spPr>
          <a:xfrm>
            <a:off x="1877592" y="4757226"/>
            <a:ext cx="2447259" cy="658581"/>
          </a:xfrm>
          <a:prstGeom prst="rect">
            <a:avLst/>
          </a:prstGeom>
          <a:solidFill>
            <a:srgbClr val="F58A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BF567F9-2E02-4F6A-93D6-D9781C2FE9E2}"/>
              </a:ext>
            </a:extLst>
          </p:cNvPr>
          <p:cNvSpPr/>
          <p:nvPr/>
        </p:nvSpPr>
        <p:spPr>
          <a:xfrm>
            <a:off x="1877592" y="2806514"/>
            <a:ext cx="2447259" cy="658581"/>
          </a:xfrm>
          <a:prstGeom prst="rect">
            <a:avLst/>
          </a:prstGeom>
          <a:solidFill>
            <a:srgbClr val="F58A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E54C9530-CC42-44D4-A5B7-C655F51A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592" y="2024895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D46C29D2-CA3B-41FF-8F78-B88645766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592" y="3000251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358CDAF0-1152-4F85-BCCF-C7CECBF8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592" y="3975608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E3D2966C-E44C-47AD-AE2C-CDFC0104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592" y="4942435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125C362-3943-4075-B738-353143C6391E}"/>
              </a:ext>
            </a:extLst>
          </p:cNvPr>
          <p:cNvSpPr/>
          <p:nvPr/>
        </p:nvSpPr>
        <p:spPr>
          <a:xfrm>
            <a:off x="4848968" y="3440213"/>
            <a:ext cx="5365805" cy="1749790"/>
          </a:xfrm>
          <a:prstGeom prst="rect">
            <a:avLst/>
          </a:prstGeom>
          <a:blipFill>
            <a:blip r:embed="rId5"/>
            <a:srcRect/>
            <a:stretch>
              <a:fillRect t="-17965" b="-1796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 dirty="0">
              <a:cs typeface="+mn-ea"/>
              <a:sym typeface="+mn-lt"/>
            </a:endParaRPr>
          </a:p>
        </p:txBody>
      </p:sp>
      <p:sp>
        <p:nvSpPr>
          <p:cNvPr id="50" name="PA-文本框 9">
            <a:extLst>
              <a:ext uri="{FF2B5EF4-FFF2-40B4-BE49-F238E27FC236}">
                <a16:creationId xmlns:a16="http://schemas.microsoft.com/office/drawing/2014/main" id="{30FAF043-3D48-417B-B2A5-FF8E48232C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48967" y="2272463"/>
            <a:ext cx="5365805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590792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D5EE515-B77C-472F-A8B9-D0330F4D077C}"/>
              </a:ext>
            </a:extLst>
          </p:cNvPr>
          <p:cNvGrpSpPr/>
          <p:nvPr/>
        </p:nvGrpSpPr>
        <p:grpSpPr>
          <a:xfrm>
            <a:off x="2015208" y="2000098"/>
            <a:ext cx="8889050" cy="3304467"/>
            <a:chOff x="2213638" y="1933116"/>
            <a:chExt cx="9133751" cy="339543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E109760-B505-461E-9AAB-B8039E9C6255}"/>
                </a:ext>
              </a:extLst>
            </p:cNvPr>
            <p:cNvGrpSpPr/>
            <p:nvPr/>
          </p:nvGrpSpPr>
          <p:grpSpPr>
            <a:xfrm>
              <a:off x="4689091" y="1933116"/>
              <a:ext cx="3959048" cy="3395434"/>
              <a:chOff x="3652250" y="1527124"/>
              <a:chExt cx="4985636" cy="4275877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99E0F530-5ACA-48F4-8B24-9DB3B5C56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250" y="1527124"/>
                <a:ext cx="2416360" cy="2097545"/>
              </a:xfrm>
              <a:custGeom>
                <a:avLst/>
                <a:gdLst>
                  <a:gd name="T0" fmla="*/ 1675 w 1675"/>
                  <a:gd name="T1" fmla="*/ 725 h 1454"/>
                  <a:gd name="T2" fmla="*/ 1256 w 1675"/>
                  <a:gd name="T3" fmla="*/ 1454 h 1454"/>
                  <a:gd name="T4" fmla="*/ 418 w 1675"/>
                  <a:gd name="T5" fmla="*/ 1454 h 1454"/>
                  <a:gd name="T6" fmla="*/ 0 w 1675"/>
                  <a:gd name="T7" fmla="*/ 725 h 1454"/>
                  <a:gd name="T8" fmla="*/ 418 w 1675"/>
                  <a:gd name="T9" fmla="*/ 0 h 1454"/>
                  <a:gd name="T10" fmla="*/ 1256 w 1675"/>
                  <a:gd name="T11" fmla="*/ 0 h 1454"/>
                  <a:gd name="T12" fmla="*/ 1671 w 1675"/>
                  <a:gd name="T13" fmla="*/ 716 h 1454"/>
                  <a:gd name="T14" fmla="*/ 1675 w 1675"/>
                  <a:gd name="T15" fmla="*/ 725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5" h="1454">
                    <a:moveTo>
                      <a:pt x="1675" y="725"/>
                    </a:moveTo>
                    <a:lnTo>
                      <a:pt x="1256" y="1454"/>
                    </a:lnTo>
                    <a:lnTo>
                      <a:pt x="418" y="1454"/>
                    </a:lnTo>
                    <a:lnTo>
                      <a:pt x="0" y="725"/>
                    </a:lnTo>
                    <a:lnTo>
                      <a:pt x="418" y="0"/>
                    </a:lnTo>
                    <a:lnTo>
                      <a:pt x="1256" y="0"/>
                    </a:lnTo>
                    <a:lnTo>
                      <a:pt x="1671" y="716"/>
                    </a:lnTo>
                    <a:lnTo>
                      <a:pt x="1675" y="725"/>
                    </a:lnTo>
                    <a:close/>
                  </a:path>
                </a:pathLst>
              </a:custGeom>
              <a:solidFill>
                <a:srgbClr val="64C1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A334EAA0-44B1-4138-8F4D-7C07D8959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250" y="3705456"/>
                <a:ext cx="2416360" cy="2097545"/>
              </a:xfrm>
              <a:custGeom>
                <a:avLst/>
                <a:gdLst>
                  <a:gd name="T0" fmla="*/ 1675 w 1675"/>
                  <a:gd name="T1" fmla="*/ 729 h 1454"/>
                  <a:gd name="T2" fmla="*/ 1671 w 1675"/>
                  <a:gd name="T3" fmla="*/ 738 h 1454"/>
                  <a:gd name="T4" fmla="*/ 1256 w 1675"/>
                  <a:gd name="T5" fmla="*/ 1454 h 1454"/>
                  <a:gd name="T6" fmla="*/ 418 w 1675"/>
                  <a:gd name="T7" fmla="*/ 1454 h 1454"/>
                  <a:gd name="T8" fmla="*/ 0 w 1675"/>
                  <a:gd name="T9" fmla="*/ 729 h 1454"/>
                  <a:gd name="T10" fmla="*/ 418 w 1675"/>
                  <a:gd name="T11" fmla="*/ 0 h 1454"/>
                  <a:gd name="T12" fmla="*/ 1256 w 1675"/>
                  <a:gd name="T13" fmla="*/ 0 h 1454"/>
                  <a:gd name="T14" fmla="*/ 1675 w 1675"/>
                  <a:gd name="T15" fmla="*/ 729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5" h="1454">
                    <a:moveTo>
                      <a:pt x="1675" y="729"/>
                    </a:moveTo>
                    <a:lnTo>
                      <a:pt x="1671" y="738"/>
                    </a:lnTo>
                    <a:lnTo>
                      <a:pt x="1256" y="1454"/>
                    </a:lnTo>
                    <a:lnTo>
                      <a:pt x="418" y="1454"/>
                    </a:lnTo>
                    <a:lnTo>
                      <a:pt x="0" y="729"/>
                    </a:lnTo>
                    <a:lnTo>
                      <a:pt x="418" y="0"/>
                    </a:lnTo>
                    <a:lnTo>
                      <a:pt x="1256" y="0"/>
                    </a:lnTo>
                    <a:lnTo>
                      <a:pt x="1675" y="729"/>
                    </a:lnTo>
                    <a:close/>
                  </a:path>
                </a:pathLst>
              </a:custGeom>
              <a:solidFill>
                <a:srgbClr val="64C1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B15A929E-DB71-4B45-9323-24FEBA8E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083" y="1527124"/>
                <a:ext cx="2417803" cy="2097545"/>
              </a:xfrm>
              <a:custGeom>
                <a:avLst/>
                <a:gdLst>
                  <a:gd name="T0" fmla="*/ 1676 w 1676"/>
                  <a:gd name="T1" fmla="*/ 725 h 1454"/>
                  <a:gd name="T2" fmla="*/ 1257 w 1676"/>
                  <a:gd name="T3" fmla="*/ 1454 h 1454"/>
                  <a:gd name="T4" fmla="*/ 419 w 1676"/>
                  <a:gd name="T5" fmla="*/ 1454 h 1454"/>
                  <a:gd name="T6" fmla="*/ 0 w 1676"/>
                  <a:gd name="T7" fmla="*/ 725 h 1454"/>
                  <a:gd name="T8" fmla="*/ 4 w 1676"/>
                  <a:gd name="T9" fmla="*/ 716 h 1454"/>
                  <a:gd name="T10" fmla="*/ 419 w 1676"/>
                  <a:gd name="T11" fmla="*/ 0 h 1454"/>
                  <a:gd name="T12" fmla="*/ 1257 w 1676"/>
                  <a:gd name="T13" fmla="*/ 0 h 1454"/>
                  <a:gd name="T14" fmla="*/ 1676 w 1676"/>
                  <a:gd name="T15" fmla="*/ 725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6" h="1454">
                    <a:moveTo>
                      <a:pt x="1676" y="725"/>
                    </a:moveTo>
                    <a:lnTo>
                      <a:pt x="1257" y="1454"/>
                    </a:lnTo>
                    <a:lnTo>
                      <a:pt x="419" y="1454"/>
                    </a:lnTo>
                    <a:lnTo>
                      <a:pt x="0" y="725"/>
                    </a:lnTo>
                    <a:lnTo>
                      <a:pt x="4" y="716"/>
                    </a:lnTo>
                    <a:lnTo>
                      <a:pt x="419" y="0"/>
                    </a:lnTo>
                    <a:lnTo>
                      <a:pt x="1257" y="0"/>
                    </a:lnTo>
                    <a:lnTo>
                      <a:pt x="1676" y="725"/>
                    </a:lnTo>
                    <a:close/>
                  </a:path>
                </a:pathLst>
              </a:custGeom>
              <a:solidFill>
                <a:srgbClr val="64C1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CA71D698-9CFD-4633-9FBB-BC83FE054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083" y="3705456"/>
                <a:ext cx="2417803" cy="2097545"/>
              </a:xfrm>
              <a:custGeom>
                <a:avLst/>
                <a:gdLst>
                  <a:gd name="T0" fmla="*/ 1676 w 1676"/>
                  <a:gd name="T1" fmla="*/ 729 h 1454"/>
                  <a:gd name="T2" fmla="*/ 1257 w 1676"/>
                  <a:gd name="T3" fmla="*/ 1454 h 1454"/>
                  <a:gd name="T4" fmla="*/ 419 w 1676"/>
                  <a:gd name="T5" fmla="*/ 1454 h 1454"/>
                  <a:gd name="T6" fmla="*/ 4 w 1676"/>
                  <a:gd name="T7" fmla="*/ 738 h 1454"/>
                  <a:gd name="T8" fmla="*/ 0 w 1676"/>
                  <a:gd name="T9" fmla="*/ 729 h 1454"/>
                  <a:gd name="T10" fmla="*/ 419 w 1676"/>
                  <a:gd name="T11" fmla="*/ 0 h 1454"/>
                  <a:gd name="T12" fmla="*/ 1257 w 1676"/>
                  <a:gd name="T13" fmla="*/ 0 h 1454"/>
                  <a:gd name="T14" fmla="*/ 1676 w 1676"/>
                  <a:gd name="T15" fmla="*/ 729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6" h="1454">
                    <a:moveTo>
                      <a:pt x="1676" y="729"/>
                    </a:moveTo>
                    <a:lnTo>
                      <a:pt x="1257" y="1454"/>
                    </a:lnTo>
                    <a:lnTo>
                      <a:pt x="419" y="1454"/>
                    </a:lnTo>
                    <a:lnTo>
                      <a:pt x="4" y="738"/>
                    </a:lnTo>
                    <a:lnTo>
                      <a:pt x="0" y="729"/>
                    </a:lnTo>
                    <a:lnTo>
                      <a:pt x="419" y="0"/>
                    </a:lnTo>
                    <a:lnTo>
                      <a:pt x="1257" y="0"/>
                    </a:lnTo>
                    <a:lnTo>
                      <a:pt x="1676" y="729"/>
                    </a:lnTo>
                    <a:close/>
                  </a:path>
                </a:pathLst>
              </a:custGeom>
              <a:solidFill>
                <a:srgbClr val="64C1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0B90E5A8-54EA-499E-8F29-692FD8324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083" y="2560028"/>
                <a:ext cx="1032904" cy="1064641"/>
              </a:xfrm>
              <a:custGeom>
                <a:avLst/>
                <a:gdLst>
                  <a:gd name="T0" fmla="*/ 164 w 164"/>
                  <a:gd name="T1" fmla="*/ 169 h 169"/>
                  <a:gd name="T2" fmla="*/ 96 w 164"/>
                  <a:gd name="T3" fmla="*/ 169 h 169"/>
                  <a:gd name="T4" fmla="*/ 0 w 164"/>
                  <a:gd name="T5" fmla="*/ 2 h 169"/>
                  <a:gd name="T6" fmla="*/ 1 w 164"/>
                  <a:gd name="T7" fmla="*/ 0 h 169"/>
                  <a:gd name="T8" fmla="*/ 164 w 16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69">
                    <a:moveTo>
                      <a:pt x="164" y="169"/>
                    </a:moveTo>
                    <a:cubicBezTo>
                      <a:pt x="96" y="169"/>
                      <a:pt x="96" y="169"/>
                      <a:pt x="96" y="16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0" y="7"/>
                      <a:pt x="160" y="79"/>
                      <a:pt x="164" y="169"/>
                    </a:cubicBezTo>
                    <a:close/>
                  </a:path>
                </a:pathLst>
              </a:custGeom>
              <a:solidFill>
                <a:srgbClr val="45BDF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E89540DA-F114-4267-BCBB-872EF845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083" y="3705456"/>
                <a:ext cx="1032904" cy="1064641"/>
              </a:xfrm>
              <a:custGeom>
                <a:avLst/>
                <a:gdLst>
                  <a:gd name="T0" fmla="*/ 164 w 164"/>
                  <a:gd name="T1" fmla="*/ 0 h 169"/>
                  <a:gd name="T2" fmla="*/ 1 w 164"/>
                  <a:gd name="T3" fmla="*/ 169 h 169"/>
                  <a:gd name="T4" fmla="*/ 0 w 164"/>
                  <a:gd name="T5" fmla="*/ 167 h 169"/>
                  <a:gd name="T6" fmla="*/ 96 w 164"/>
                  <a:gd name="T7" fmla="*/ 0 h 169"/>
                  <a:gd name="T8" fmla="*/ 164 w 164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69">
                    <a:moveTo>
                      <a:pt x="164" y="0"/>
                    </a:moveTo>
                    <a:cubicBezTo>
                      <a:pt x="160" y="90"/>
                      <a:pt x="90" y="163"/>
                      <a:pt x="1" y="169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F58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11FE9B55-7A2A-49DA-ADD9-E73E3A6F5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149" y="3705456"/>
                <a:ext cx="1031463" cy="1064641"/>
              </a:xfrm>
              <a:custGeom>
                <a:avLst/>
                <a:gdLst>
                  <a:gd name="T0" fmla="*/ 164 w 164"/>
                  <a:gd name="T1" fmla="*/ 167 h 169"/>
                  <a:gd name="T2" fmla="*/ 163 w 164"/>
                  <a:gd name="T3" fmla="*/ 169 h 169"/>
                  <a:gd name="T4" fmla="*/ 0 w 164"/>
                  <a:gd name="T5" fmla="*/ 0 h 169"/>
                  <a:gd name="T6" fmla="*/ 68 w 164"/>
                  <a:gd name="T7" fmla="*/ 0 h 169"/>
                  <a:gd name="T8" fmla="*/ 164 w 164"/>
                  <a:gd name="T9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69">
                    <a:moveTo>
                      <a:pt x="164" y="167"/>
                    </a:moveTo>
                    <a:cubicBezTo>
                      <a:pt x="163" y="169"/>
                      <a:pt x="163" y="169"/>
                      <a:pt x="163" y="169"/>
                    </a:cubicBezTo>
                    <a:cubicBezTo>
                      <a:pt x="74" y="163"/>
                      <a:pt x="3" y="90"/>
                      <a:pt x="0" y="0"/>
                    </a:cubicBezTo>
                    <a:cubicBezTo>
                      <a:pt x="68" y="0"/>
                      <a:pt x="68" y="0"/>
                      <a:pt x="68" y="0"/>
                    </a:cubicBezTo>
                    <a:lnTo>
                      <a:pt x="164" y="167"/>
                    </a:lnTo>
                    <a:close/>
                  </a:path>
                </a:pathLst>
              </a:custGeom>
              <a:solidFill>
                <a:srgbClr val="45BDF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BF61C115-4F59-449E-B921-AB9450E78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149" y="2560028"/>
                <a:ext cx="1031463" cy="1064641"/>
              </a:xfrm>
              <a:custGeom>
                <a:avLst/>
                <a:gdLst>
                  <a:gd name="T0" fmla="*/ 164 w 164"/>
                  <a:gd name="T1" fmla="*/ 2 h 169"/>
                  <a:gd name="T2" fmla="*/ 68 w 164"/>
                  <a:gd name="T3" fmla="*/ 169 h 169"/>
                  <a:gd name="T4" fmla="*/ 0 w 164"/>
                  <a:gd name="T5" fmla="*/ 169 h 169"/>
                  <a:gd name="T6" fmla="*/ 163 w 164"/>
                  <a:gd name="T7" fmla="*/ 0 h 169"/>
                  <a:gd name="T8" fmla="*/ 164 w 164"/>
                  <a:gd name="T9" fmla="*/ 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69">
                    <a:moveTo>
                      <a:pt x="164" y="2"/>
                    </a:moveTo>
                    <a:cubicBezTo>
                      <a:pt x="68" y="169"/>
                      <a:pt x="68" y="169"/>
                      <a:pt x="68" y="16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3" y="79"/>
                      <a:pt x="74" y="7"/>
                      <a:pt x="163" y="0"/>
                    </a:cubicBezTo>
                    <a:lnTo>
                      <a:pt x="164" y="2"/>
                    </a:lnTo>
                    <a:close/>
                  </a:path>
                </a:pathLst>
              </a:custGeom>
              <a:solidFill>
                <a:srgbClr val="F58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Group 21">
                <a:extLst>
                  <a:ext uri="{FF2B5EF4-FFF2-40B4-BE49-F238E27FC236}">
                    <a16:creationId xmlns:a16="http://schemas.microsoft.com/office/drawing/2014/main" id="{E66645D2-5931-4FB1-8321-1BCEF2B243F3}"/>
                  </a:ext>
                </a:extLst>
              </p:cNvPr>
              <p:cNvGrpSpPr/>
              <p:nvPr/>
            </p:nvGrpSpPr>
            <p:grpSpPr>
              <a:xfrm>
                <a:off x="4872693" y="2552815"/>
                <a:ext cx="2537539" cy="2236035"/>
                <a:chOff x="4689475" y="2201863"/>
                <a:chExt cx="2792413" cy="2460625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6" name="Freeform 13">
                  <a:extLst>
                    <a:ext uri="{FF2B5EF4-FFF2-40B4-BE49-F238E27FC236}">
                      <a16:creationId xmlns:a16="http://schemas.microsoft.com/office/drawing/2014/main" id="{6F3A31C2-4B7D-427D-8D08-B2A02C2AB9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4400" y="2244725"/>
                  <a:ext cx="2728913" cy="2370138"/>
                </a:xfrm>
                <a:custGeom>
                  <a:avLst/>
                  <a:gdLst>
                    <a:gd name="T0" fmla="*/ 1292 w 1719"/>
                    <a:gd name="T1" fmla="*/ 1493 h 1493"/>
                    <a:gd name="T2" fmla="*/ 428 w 1719"/>
                    <a:gd name="T3" fmla="*/ 1493 h 1493"/>
                    <a:gd name="T4" fmla="*/ 428 w 1719"/>
                    <a:gd name="T5" fmla="*/ 1488 h 1493"/>
                    <a:gd name="T6" fmla="*/ 0 w 1719"/>
                    <a:gd name="T7" fmla="*/ 746 h 1493"/>
                    <a:gd name="T8" fmla="*/ 0 w 1719"/>
                    <a:gd name="T9" fmla="*/ 742 h 1493"/>
                    <a:gd name="T10" fmla="*/ 428 w 1719"/>
                    <a:gd name="T11" fmla="*/ 0 h 1493"/>
                    <a:gd name="T12" fmla="*/ 1292 w 1719"/>
                    <a:gd name="T13" fmla="*/ 0 h 1493"/>
                    <a:gd name="T14" fmla="*/ 1292 w 1719"/>
                    <a:gd name="T15" fmla="*/ 0 h 1493"/>
                    <a:gd name="T16" fmla="*/ 1719 w 1719"/>
                    <a:gd name="T17" fmla="*/ 746 h 1493"/>
                    <a:gd name="T18" fmla="*/ 1719 w 1719"/>
                    <a:gd name="T19" fmla="*/ 746 h 1493"/>
                    <a:gd name="T20" fmla="*/ 1292 w 1719"/>
                    <a:gd name="T21" fmla="*/ 1493 h 1493"/>
                    <a:gd name="T22" fmla="*/ 432 w 1719"/>
                    <a:gd name="T23" fmla="*/ 1484 h 1493"/>
                    <a:gd name="T24" fmla="*/ 1287 w 1719"/>
                    <a:gd name="T25" fmla="*/ 1484 h 1493"/>
                    <a:gd name="T26" fmla="*/ 1715 w 1719"/>
                    <a:gd name="T27" fmla="*/ 746 h 1493"/>
                    <a:gd name="T28" fmla="*/ 1287 w 1719"/>
                    <a:gd name="T29" fmla="*/ 4 h 1493"/>
                    <a:gd name="T30" fmla="*/ 432 w 1719"/>
                    <a:gd name="T31" fmla="*/ 4 h 1493"/>
                    <a:gd name="T32" fmla="*/ 4 w 1719"/>
                    <a:gd name="T33" fmla="*/ 746 h 1493"/>
                    <a:gd name="T34" fmla="*/ 432 w 1719"/>
                    <a:gd name="T35" fmla="*/ 1484 h 1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19" h="1493">
                      <a:moveTo>
                        <a:pt x="1292" y="1493"/>
                      </a:moveTo>
                      <a:lnTo>
                        <a:pt x="428" y="1493"/>
                      </a:lnTo>
                      <a:lnTo>
                        <a:pt x="428" y="1488"/>
                      </a:lnTo>
                      <a:lnTo>
                        <a:pt x="0" y="746"/>
                      </a:lnTo>
                      <a:lnTo>
                        <a:pt x="0" y="742"/>
                      </a:lnTo>
                      <a:lnTo>
                        <a:pt x="428" y="0"/>
                      </a:lnTo>
                      <a:lnTo>
                        <a:pt x="1292" y="0"/>
                      </a:lnTo>
                      <a:lnTo>
                        <a:pt x="1292" y="0"/>
                      </a:lnTo>
                      <a:lnTo>
                        <a:pt x="1719" y="746"/>
                      </a:lnTo>
                      <a:lnTo>
                        <a:pt x="1719" y="746"/>
                      </a:lnTo>
                      <a:lnTo>
                        <a:pt x="1292" y="1493"/>
                      </a:lnTo>
                      <a:close/>
                      <a:moveTo>
                        <a:pt x="432" y="1484"/>
                      </a:moveTo>
                      <a:lnTo>
                        <a:pt x="1287" y="1484"/>
                      </a:lnTo>
                      <a:lnTo>
                        <a:pt x="1715" y="746"/>
                      </a:lnTo>
                      <a:lnTo>
                        <a:pt x="1287" y="4"/>
                      </a:lnTo>
                      <a:lnTo>
                        <a:pt x="432" y="4"/>
                      </a:lnTo>
                      <a:lnTo>
                        <a:pt x="4" y="746"/>
                      </a:lnTo>
                      <a:lnTo>
                        <a:pt x="432" y="14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14">
                  <a:extLst>
                    <a:ext uri="{FF2B5EF4-FFF2-40B4-BE49-F238E27FC236}">
                      <a16:creationId xmlns:a16="http://schemas.microsoft.com/office/drawing/2014/main" id="{7D5E1C49-E9B9-44D4-B6B4-9735894E5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9475" y="3381375"/>
                  <a:ext cx="82550" cy="88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Oval 15">
                  <a:extLst>
                    <a:ext uri="{FF2B5EF4-FFF2-40B4-BE49-F238E27FC236}">
                      <a16:creationId xmlns:a16="http://schemas.microsoft.com/office/drawing/2014/main" id="{1235E13C-B654-4390-A141-553E7A4FD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7750" y="3381375"/>
                  <a:ext cx="84138" cy="88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Oval 16">
                  <a:extLst>
                    <a:ext uri="{FF2B5EF4-FFF2-40B4-BE49-F238E27FC236}">
                      <a16:creationId xmlns:a16="http://schemas.microsoft.com/office/drawing/2014/main" id="{4D0968B5-8BDE-4012-89D1-0ED5331E0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8925" y="2201863"/>
                  <a:ext cx="82550" cy="90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17">
                  <a:extLst>
                    <a:ext uri="{FF2B5EF4-FFF2-40B4-BE49-F238E27FC236}">
                      <a16:creationId xmlns:a16="http://schemas.microsoft.com/office/drawing/2014/main" id="{5F4BB016-C7D8-484D-952A-54F31C342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2588" y="2201863"/>
                  <a:ext cx="84138" cy="84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Oval 18">
                  <a:extLst>
                    <a:ext uri="{FF2B5EF4-FFF2-40B4-BE49-F238E27FC236}">
                      <a16:creationId xmlns:a16="http://schemas.microsoft.com/office/drawing/2014/main" id="{76C69239-103F-47FC-9E5E-BFE81E810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8925" y="4572000"/>
                  <a:ext cx="82550" cy="90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Oval 19">
                  <a:extLst>
                    <a:ext uri="{FF2B5EF4-FFF2-40B4-BE49-F238E27FC236}">
                      <a16:creationId xmlns:a16="http://schemas.microsoft.com/office/drawing/2014/main" id="{51270D0D-ECC2-440C-945A-7D72E832F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2588" y="4572000"/>
                  <a:ext cx="84138" cy="84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Oval 20">
                <a:extLst>
                  <a:ext uri="{FF2B5EF4-FFF2-40B4-BE49-F238E27FC236}">
                    <a16:creationId xmlns:a16="http://schemas.microsoft.com/office/drawing/2014/main" id="{E706EA3D-17CA-4CE2-8C76-05DE60D3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425" y="2861532"/>
                <a:ext cx="1599847" cy="160706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1743DE34-FAB4-44FC-894B-7F802EBDF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4689" y="2306917"/>
                <a:ext cx="548591" cy="537959"/>
              </a:xfrm>
              <a:custGeom>
                <a:avLst/>
                <a:gdLst/>
                <a:ahLst/>
                <a:cxnLst>
                  <a:cxn ang="0">
                    <a:pos x="227" y="103"/>
                  </a:cxn>
                  <a:cxn ang="0">
                    <a:pos x="245" y="135"/>
                  </a:cxn>
                  <a:cxn ang="0">
                    <a:pos x="192" y="114"/>
                  </a:cxn>
                  <a:cxn ang="0">
                    <a:pos x="176" y="116"/>
                  </a:cxn>
                  <a:cxn ang="0">
                    <a:pos x="104" y="58"/>
                  </a:cxn>
                  <a:cxn ang="0">
                    <a:pos x="176" y="0"/>
                  </a:cxn>
                  <a:cxn ang="0">
                    <a:pos x="256" y="58"/>
                  </a:cxn>
                  <a:cxn ang="0">
                    <a:pos x="227" y="103"/>
                  </a:cxn>
                  <a:cxn ang="0">
                    <a:pos x="89" y="64"/>
                  </a:cxn>
                  <a:cxn ang="0">
                    <a:pos x="170" y="132"/>
                  </a:cxn>
                  <a:cxn ang="0">
                    <a:pos x="186" y="130"/>
                  </a:cxn>
                  <a:cxn ang="0">
                    <a:pos x="186" y="130"/>
                  </a:cxn>
                  <a:cxn ang="0">
                    <a:pos x="188" y="130"/>
                  </a:cxn>
                  <a:cxn ang="0">
                    <a:pos x="229" y="147"/>
                  </a:cxn>
                  <a:cxn ang="0">
                    <a:pos x="122" y="215"/>
                  </a:cxn>
                  <a:cxn ang="0">
                    <a:pos x="98" y="211"/>
                  </a:cxn>
                  <a:cxn ang="0">
                    <a:pos x="16" y="244"/>
                  </a:cxn>
                  <a:cxn ang="0">
                    <a:pos x="44" y="195"/>
                  </a:cxn>
                  <a:cxn ang="0">
                    <a:pos x="0" y="126"/>
                  </a:cxn>
                  <a:cxn ang="0">
                    <a:pos x="93" y="40"/>
                  </a:cxn>
                  <a:cxn ang="0">
                    <a:pos x="89" y="64"/>
                  </a:cxn>
                </a:cxnLst>
                <a:rect l="0" t="0" r="r" b="b"/>
                <a:pathLst>
                  <a:path w="256" h="251">
                    <a:moveTo>
                      <a:pt x="227" y="103"/>
                    </a:moveTo>
                    <a:cubicBezTo>
                      <a:pt x="223" y="106"/>
                      <a:pt x="222" y="124"/>
                      <a:pt x="245" y="135"/>
                    </a:cubicBezTo>
                    <a:cubicBezTo>
                      <a:pt x="245" y="135"/>
                      <a:pt x="213" y="140"/>
                      <a:pt x="192" y="114"/>
                    </a:cubicBezTo>
                    <a:cubicBezTo>
                      <a:pt x="187" y="114"/>
                      <a:pt x="181" y="116"/>
                      <a:pt x="176" y="116"/>
                    </a:cubicBezTo>
                    <a:cubicBezTo>
                      <a:pt x="131" y="116"/>
                      <a:pt x="104" y="90"/>
                      <a:pt x="104" y="58"/>
                    </a:cubicBezTo>
                    <a:cubicBezTo>
                      <a:pt x="104" y="26"/>
                      <a:pt x="131" y="0"/>
                      <a:pt x="176" y="0"/>
                    </a:cubicBezTo>
                    <a:cubicBezTo>
                      <a:pt x="221" y="0"/>
                      <a:pt x="256" y="26"/>
                      <a:pt x="256" y="58"/>
                    </a:cubicBezTo>
                    <a:cubicBezTo>
                      <a:pt x="256" y="76"/>
                      <a:pt x="245" y="93"/>
                      <a:pt x="227" y="103"/>
                    </a:cubicBezTo>
                    <a:moveTo>
                      <a:pt x="89" y="64"/>
                    </a:moveTo>
                    <a:cubicBezTo>
                      <a:pt x="91" y="99"/>
                      <a:pt x="122" y="129"/>
                      <a:pt x="170" y="132"/>
                    </a:cubicBezTo>
                    <a:cubicBezTo>
                      <a:pt x="176" y="133"/>
                      <a:pt x="181" y="131"/>
                      <a:pt x="186" y="130"/>
                    </a:cubicBezTo>
                    <a:cubicBezTo>
                      <a:pt x="186" y="130"/>
                      <a:pt x="186" y="130"/>
                      <a:pt x="186" y="130"/>
                    </a:cubicBezTo>
                    <a:cubicBezTo>
                      <a:pt x="188" y="130"/>
                      <a:pt x="188" y="130"/>
                      <a:pt x="188" y="130"/>
                    </a:cubicBezTo>
                    <a:cubicBezTo>
                      <a:pt x="202" y="144"/>
                      <a:pt x="219" y="147"/>
                      <a:pt x="229" y="147"/>
                    </a:cubicBezTo>
                    <a:cubicBezTo>
                      <a:pt x="219" y="186"/>
                      <a:pt x="180" y="215"/>
                      <a:pt x="122" y="215"/>
                    </a:cubicBezTo>
                    <a:cubicBezTo>
                      <a:pt x="114" y="215"/>
                      <a:pt x="106" y="212"/>
                      <a:pt x="98" y="211"/>
                    </a:cubicBezTo>
                    <a:cubicBezTo>
                      <a:pt x="66" y="251"/>
                      <a:pt x="16" y="244"/>
                      <a:pt x="16" y="244"/>
                    </a:cubicBezTo>
                    <a:cubicBezTo>
                      <a:pt x="51" y="227"/>
                      <a:pt x="51" y="199"/>
                      <a:pt x="44" y="195"/>
                    </a:cubicBezTo>
                    <a:cubicBezTo>
                      <a:pt x="17" y="179"/>
                      <a:pt x="0" y="154"/>
                      <a:pt x="0" y="126"/>
                    </a:cubicBezTo>
                    <a:cubicBezTo>
                      <a:pt x="0" y="84"/>
                      <a:pt x="39" y="49"/>
                      <a:pt x="93" y="40"/>
                    </a:cubicBezTo>
                    <a:cubicBezTo>
                      <a:pt x="90" y="47"/>
                      <a:pt x="89" y="55"/>
                      <a:pt x="89" y="6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2B5668F3-8FC8-433F-91C1-EB4A8F0DD8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7198" y="4500130"/>
                <a:ext cx="546464" cy="508192"/>
              </a:xfrm>
              <a:custGeom>
                <a:avLst/>
                <a:gdLst/>
                <a:ahLst/>
                <a:cxnLst>
                  <a:cxn ang="0">
                    <a:pos x="210" y="238"/>
                  </a:cxn>
                  <a:cxn ang="0">
                    <a:pos x="199" y="226"/>
                  </a:cxn>
                  <a:cxn ang="0">
                    <a:pos x="240" y="119"/>
                  </a:cxn>
                  <a:cxn ang="0">
                    <a:pos x="199" y="12"/>
                  </a:cxn>
                  <a:cxn ang="0">
                    <a:pos x="210" y="0"/>
                  </a:cxn>
                  <a:cxn ang="0">
                    <a:pos x="256" y="119"/>
                  </a:cxn>
                  <a:cxn ang="0">
                    <a:pos x="210" y="238"/>
                  </a:cxn>
                  <a:cxn ang="0">
                    <a:pos x="179" y="206"/>
                  </a:cxn>
                  <a:cxn ang="0">
                    <a:pos x="167" y="195"/>
                  </a:cxn>
                  <a:cxn ang="0">
                    <a:pos x="196" y="119"/>
                  </a:cxn>
                  <a:cxn ang="0">
                    <a:pos x="167" y="43"/>
                  </a:cxn>
                  <a:cxn ang="0">
                    <a:pos x="179" y="32"/>
                  </a:cxn>
                  <a:cxn ang="0">
                    <a:pos x="212" y="119"/>
                  </a:cxn>
                  <a:cxn ang="0">
                    <a:pos x="179" y="206"/>
                  </a:cxn>
                  <a:cxn ang="0">
                    <a:pos x="148" y="175"/>
                  </a:cxn>
                  <a:cxn ang="0">
                    <a:pos x="136" y="164"/>
                  </a:cxn>
                  <a:cxn ang="0">
                    <a:pos x="152" y="119"/>
                  </a:cxn>
                  <a:cxn ang="0">
                    <a:pos x="136" y="74"/>
                  </a:cxn>
                  <a:cxn ang="0">
                    <a:pos x="148" y="63"/>
                  </a:cxn>
                  <a:cxn ang="0">
                    <a:pos x="168" y="119"/>
                  </a:cxn>
                  <a:cxn ang="0">
                    <a:pos x="148" y="175"/>
                  </a:cxn>
                  <a:cxn ang="0">
                    <a:pos x="100" y="183"/>
                  </a:cxn>
                  <a:cxn ang="0">
                    <a:pos x="93" y="181"/>
                  </a:cxn>
                  <a:cxn ang="0">
                    <a:pos x="93" y="181"/>
                  </a:cxn>
                  <a:cxn ang="0">
                    <a:pos x="52" y="151"/>
                  </a:cxn>
                  <a:cxn ang="0">
                    <a:pos x="12" y="151"/>
                  </a:cxn>
                  <a:cxn ang="0">
                    <a:pos x="0" y="139"/>
                  </a:cxn>
                  <a:cxn ang="0">
                    <a:pos x="0" y="99"/>
                  </a:cxn>
                  <a:cxn ang="0">
                    <a:pos x="12" y="87"/>
                  </a:cxn>
                  <a:cxn ang="0">
                    <a:pos x="12" y="87"/>
                  </a:cxn>
                  <a:cxn ang="0">
                    <a:pos x="52" y="87"/>
                  </a:cxn>
                  <a:cxn ang="0">
                    <a:pos x="92" y="54"/>
                  </a:cxn>
                  <a:cxn ang="0">
                    <a:pos x="92" y="54"/>
                  </a:cxn>
                  <a:cxn ang="0">
                    <a:pos x="100" y="51"/>
                  </a:cxn>
                  <a:cxn ang="0">
                    <a:pos x="112" y="63"/>
                  </a:cxn>
                  <a:cxn ang="0">
                    <a:pos x="112" y="99"/>
                  </a:cxn>
                  <a:cxn ang="0">
                    <a:pos x="112" y="127"/>
                  </a:cxn>
                  <a:cxn ang="0">
                    <a:pos x="112" y="139"/>
                  </a:cxn>
                  <a:cxn ang="0">
                    <a:pos x="112" y="151"/>
                  </a:cxn>
                  <a:cxn ang="0">
                    <a:pos x="112" y="171"/>
                  </a:cxn>
                  <a:cxn ang="0">
                    <a:pos x="100" y="183"/>
                  </a:cxn>
                </a:cxnLst>
                <a:rect l="0" t="0" r="r" b="b"/>
                <a:pathLst>
                  <a:path w="256" h="238">
                    <a:moveTo>
                      <a:pt x="210" y="238"/>
                    </a:moveTo>
                    <a:cubicBezTo>
                      <a:pt x="199" y="226"/>
                      <a:pt x="199" y="226"/>
                      <a:pt x="199" y="226"/>
                    </a:cubicBezTo>
                    <a:cubicBezTo>
                      <a:pt x="224" y="198"/>
                      <a:pt x="240" y="160"/>
                      <a:pt x="240" y="119"/>
                    </a:cubicBezTo>
                    <a:cubicBezTo>
                      <a:pt x="240" y="78"/>
                      <a:pt x="224" y="40"/>
                      <a:pt x="199" y="12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39" y="32"/>
                      <a:pt x="256" y="73"/>
                      <a:pt x="256" y="119"/>
                    </a:cubicBezTo>
                    <a:cubicBezTo>
                      <a:pt x="256" y="165"/>
                      <a:pt x="239" y="206"/>
                      <a:pt x="210" y="238"/>
                    </a:cubicBezTo>
                    <a:moveTo>
                      <a:pt x="179" y="206"/>
                    </a:moveTo>
                    <a:cubicBezTo>
                      <a:pt x="167" y="195"/>
                      <a:pt x="167" y="195"/>
                      <a:pt x="167" y="195"/>
                    </a:cubicBezTo>
                    <a:cubicBezTo>
                      <a:pt x="185" y="175"/>
                      <a:pt x="196" y="148"/>
                      <a:pt x="196" y="119"/>
                    </a:cubicBezTo>
                    <a:cubicBezTo>
                      <a:pt x="196" y="90"/>
                      <a:pt x="185" y="63"/>
                      <a:pt x="167" y="43"/>
                    </a:cubicBezTo>
                    <a:cubicBezTo>
                      <a:pt x="179" y="32"/>
                      <a:pt x="179" y="32"/>
                      <a:pt x="179" y="32"/>
                    </a:cubicBezTo>
                    <a:cubicBezTo>
                      <a:pt x="199" y="55"/>
                      <a:pt x="212" y="85"/>
                      <a:pt x="212" y="119"/>
                    </a:cubicBezTo>
                    <a:cubicBezTo>
                      <a:pt x="212" y="153"/>
                      <a:pt x="199" y="183"/>
                      <a:pt x="179" y="206"/>
                    </a:cubicBezTo>
                    <a:moveTo>
                      <a:pt x="148" y="175"/>
                    </a:move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46" y="152"/>
                      <a:pt x="152" y="136"/>
                      <a:pt x="152" y="119"/>
                    </a:cubicBezTo>
                    <a:cubicBezTo>
                      <a:pt x="152" y="102"/>
                      <a:pt x="146" y="86"/>
                      <a:pt x="136" y="74"/>
                    </a:cubicBezTo>
                    <a:cubicBezTo>
                      <a:pt x="148" y="63"/>
                      <a:pt x="148" y="63"/>
                      <a:pt x="148" y="63"/>
                    </a:cubicBezTo>
                    <a:cubicBezTo>
                      <a:pt x="160" y="78"/>
                      <a:pt x="168" y="98"/>
                      <a:pt x="168" y="119"/>
                    </a:cubicBezTo>
                    <a:cubicBezTo>
                      <a:pt x="168" y="140"/>
                      <a:pt x="160" y="160"/>
                      <a:pt x="148" y="175"/>
                    </a:cubicBezTo>
                    <a:moveTo>
                      <a:pt x="100" y="183"/>
                    </a:moveTo>
                    <a:cubicBezTo>
                      <a:pt x="97" y="183"/>
                      <a:pt x="95" y="182"/>
                      <a:pt x="93" y="181"/>
                    </a:cubicBezTo>
                    <a:cubicBezTo>
                      <a:pt x="93" y="181"/>
                      <a:pt x="93" y="181"/>
                      <a:pt x="93" y="181"/>
                    </a:cubicBezTo>
                    <a:cubicBezTo>
                      <a:pt x="52" y="151"/>
                      <a:pt x="52" y="151"/>
                      <a:pt x="5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5" y="151"/>
                      <a:pt x="0" y="146"/>
                      <a:pt x="0" y="13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2"/>
                      <a:pt x="5" y="87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5" y="52"/>
                      <a:pt x="97" y="51"/>
                      <a:pt x="100" y="51"/>
                    </a:cubicBezTo>
                    <a:cubicBezTo>
                      <a:pt x="107" y="51"/>
                      <a:pt x="112" y="56"/>
                      <a:pt x="112" y="63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12" y="139"/>
                      <a:pt x="112" y="139"/>
                      <a:pt x="112" y="139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71"/>
                      <a:pt x="112" y="171"/>
                      <a:pt x="112" y="171"/>
                    </a:cubicBezTo>
                    <a:cubicBezTo>
                      <a:pt x="112" y="178"/>
                      <a:pt x="107" y="183"/>
                      <a:pt x="100" y="18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86DFD9BF-01CC-4F94-AD65-CFF0553988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0805" y="4506510"/>
                <a:ext cx="376359" cy="495432"/>
              </a:xfrm>
              <a:custGeom>
                <a:avLst/>
                <a:gdLst/>
                <a:ahLst/>
                <a:cxnLst>
                  <a:cxn ang="0">
                    <a:pos x="164" y="232"/>
                  </a:cxn>
                  <a:cxn ang="0">
                    <a:pos x="12" y="232"/>
                  </a:cxn>
                  <a:cxn ang="0">
                    <a:pos x="0" y="220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76" y="0"/>
                  </a:cxn>
                  <a:cxn ang="0">
                    <a:pos x="76" y="44"/>
                  </a:cxn>
                  <a:cxn ang="0">
                    <a:pos x="76" y="68"/>
                  </a:cxn>
                  <a:cxn ang="0">
                    <a:pos x="100" y="92"/>
                  </a:cxn>
                  <a:cxn ang="0">
                    <a:pos x="124" y="92"/>
                  </a:cxn>
                  <a:cxn ang="0">
                    <a:pos x="176" y="92"/>
                  </a:cxn>
                  <a:cxn ang="0">
                    <a:pos x="176" y="188"/>
                  </a:cxn>
                  <a:cxn ang="0">
                    <a:pos x="176" y="220"/>
                  </a:cxn>
                  <a:cxn ang="0">
                    <a:pos x="164" y="232"/>
                  </a:cxn>
                  <a:cxn ang="0">
                    <a:pos x="100" y="80"/>
                  </a:cxn>
                  <a:cxn ang="0">
                    <a:pos x="88" y="68"/>
                  </a:cxn>
                  <a:cxn ang="0">
                    <a:pos x="88" y="44"/>
                  </a:cxn>
                  <a:cxn ang="0">
                    <a:pos x="88" y="0"/>
                  </a:cxn>
                  <a:cxn ang="0">
                    <a:pos x="176" y="80"/>
                  </a:cxn>
                  <a:cxn ang="0">
                    <a:pos x="124" y="80"/>
                  </a:cxn>
                  <a:cxn ang="0">
                    <a:pos x="100" y="80"/>
                  </a:cxn>
                </a:cxnLst>
                <a:rect l="0" t="0" r="r" b="b"/>
                <a:pathLst>
                  <a:path w="176" h="232">
                    <a:moveTo>
                      <a:pt x="164" y="232"/>
                    </a:moveTo>
                    <a:cubicBezTo>
                      <a:pt x="12" y="232"/>
                      <a:pt x="12" y="232"/>
                      <a:pt x="12" y="232"/>
                    </a:cubicBezTo>
                    <a:cubicBezTo>
                      <a:pt x="5" y="232"/>
                      <a:pt x="0" y="227"/>
                      <a:pt x="0" y="2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81"/>
                      <a:pt x="87" y="92"/>
                      <a:pt x="100" y="92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76" y="92"/>
                      <a:pt x="176" y="92"/>
                      <a:pt x="176" y="92"/>
                    </a:cubicBezTo>
                    <a:cubicBezTo>
                      <a:pt x="176" y="188"/>
                      <a:pt x="176" y="188"/>
                      <a:pt x="176" y="188"/>
                    </a:cubicBezTo>
                    <a:cubicBezTo>
                      <a:pt x="176" y="220"/>
                      <a:pt x="176" y="220"/>
                      <a:pt x="176" y="220"/>
                    </a:cubicBezTo>
                    <a:cubicBezTo>
                      <a:pt x="176" y="227"/>
                      <a:pt x="171" y="232"/>
                      <a:pt x="164" y="232"/>
                    </a:cubicBezTo>
                    <a:moveTo>
                      <a:pt x="100" y="80"/>
                    </a:moveTo>
                    <a:cubicBezTo>
                      <a:pt x="93" y="80"/>
                      <a:pt x="88" y="75"/>
                      <a:pt x="88" y="68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24" y="80"/>
                      <a:pt x="124" y="80"/>
                      <a:pt x="124" y="80"/>
                    </a:cubicBezTo>
                    <a:lnTo>
                      <a:pt x="100" y="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5">
                <a:extLst>
                  <a:ext uri="{FF2B5EF4-FFF2-40B4-BE49-F238E27FC236}">
                    <a16:creationId xmlns:a16="http://schemas.microsoft.com/office/drawing/2014/main" id="{BCCDD5CC-F852-4551-B4AE-8C6F85D972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704" y="2335621"/>
                <a:ext cx="529455" cy="480551"/>
              </a:xfrm>
              <a:custGeom>
                <a:avLst/>
                <a:gdLst/>
                <a:ahLst/>
                <a:cxnLst>
                  <a:cxn ang="0">
                    <a:pos x="236" y="184"/>
                  </a:cxn>
                  <a:cxn ang="0">
                    <a:pos x="176" y="184"/>
                  </a:cxn>
                  <a:cxn ang="0">
                    <a:pos x="160" y="184"/>
                  </a:cxn>
                  <a:cxn ang="0">
                    <a:pos x="160" y="204"/>
                  </a:cxn>
                  <a:cxn ang="0">
                    <a:pos x="176" y="220"/>
                  </a:cxn>
                  <a:cxn ang="0">
                    <a:pos x="176" y="224"/>
                  </a:cxn>
                  <a:cxn ang="0">
                    <a:pos x="72" y="224"/>
                  </a:cxn>
                  <a:cxn ang="0">
                    <a:pos x="72" y="220"/>
                  </a:cxn>
                  <a:cxn ang="0">
                    <a:pos x="88" y="204"/>
                  </a:cxn>
                  <a:cxn ang="0">
                    <a:pos x="88" y="184"/>
                  </a:cxn>
                  <a:cxn ang="0">
                    <a:pos x="72" y="184"/>
                  </a:cxn>
                  <a:cxn ang="0">
                    <a:pos x="12" y="184"/>
                  </a:cxn>
                  <a:cxn ang="0">
                    <a:pos x="0" y="172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36" y="0"/>
                  </a:cxn>
                  <a:cxn ang="0">
                    <a:pos x="248" y="12"/>
                  </a:cxn>
                  <a:cxn ang="0">
                    <a:pos x="248" y="172"/>
                  </a:cxn>
                  <a:cxn ang="0">
                    <a:pos x="236" y="184"/>
                  </a:cxn>
                  <a:cxn ang="0">
                    <a:pos x="232" y="16"/>
                  </a:cxn>
                  <a:cxn ang="0">
                    <a:pos x="16" y="16"/>
                  </a:cxn>
                  <a:cxn ang="0">
                    <a:pos x="16" y="152"/>
                  </a:cxn>
                  <a:cxn ang="0">
                    <a:pos x="232" y="152"/>
                  </a:cxn>
                  <a:cxn ang="0">
                    <a:pos x="232" y="16"/>
                  </a:cxn>
                </a:cxnLst>
                <a:rect l="0" t="0" r="r" b="b"/>
                <a:pathLst>
                  <a:path w="248" h="224">
                    <a:moveTo>
                      <a:pt x="236" y="184"/>
                    </a:moveTo>
                    <a:cubicBezTo>
                      <a:pt x="176" y="184"/>
                      <a:pt x="176" y="184"/>
                      <a:pt x="176" y="184"/>
                    </a:cubicBezTo>
                    <a:cubicBezTo>
                      <a:pt x="160" y="184"/>
                      <a:pt x="160" y="184"/>
                      <a:pt x="160" y="18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76" y="220"/>
                      <a:pt x="176" y="220"/>
                      <a:pt x="176" y="220"/>
                    </a:cubicBezTo>
                    <a:cubicBezTo>
                      <a:pt x="176" y="224"/>
                      <a:pt x="176" y="224"/>
                      <a:pt x="176" y="224"/>
                    </a:cubicBezTo>
                    <a:cubicBezTo>
                      <a:pt x="72" y="224"/>
                      <a:pt x="72" y="224"/>
                      <a:pt x="72" y="224"/>
                    </a:cubicBezTo>
                    <a:cubicBezTo>
                      <a:pt x="72" y="220"/>
                      <a:pt x="72" y="220"/>
                      <a:pt x="72" y="220"/>
                    </a:cubicBezTo>
                    <a:cubicBezTo>
                      <a:pt x="88" y="204"/>
                      <a:pt x="88" y="204"/>
                      <a:pt x="88" y="204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12" y="184"/>
                      <a:pt x="12" y="184"/>
                      <a:pt x="12" y="184"/>
                    </a:cubicBezTo>
                    <a:cubicBezTo>
                      <a:pt x="5" y="184"/>
                      <a:pt x="0" y="179"/>
                      <a:pt x="0" y="17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43" y="0"/>
                      <a:pt x="248" y="5"/>
                      <a:pt x="248" y="12"/>
                    </a:cubicBezTo>
                    <a:cubicBezTo>
                      <a:pt x="248" y="172"/>
                      <a:pt x="248" y="172"/>
                      <a:pt x="248" y="172"/>
                    </a:cubicBezTo>
                    <a:cubicBezTo>
                      <a:pt x="248" y="179"/>
                      <a:pt x="243" y="184"/>
                      <a:pt x="236" y="184"/>
                    </a:cubicBezTo>
                    <a:moveTo>
                      <a:pt x="232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232" y="152"/>
                      <a:pt x="232" y="152"/>
                      <a:pt x="232" y="152"/>
                    </a:cubicBezTo>
                    <a:lnTo>
                      <a:pt x="23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E075CA3C-B67D-4FE9-AA40-6809CD890A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4890" y="3205606"/>
                <a:ext cx="918915" cy="918911"/>
              </a:xfrm>
              <a:custGeom>
                <a:avLst/>
                <a:gdLst/>
                <a:ahLst/>
                <a:cxnLst>
                  <a:cxn ang="0">
                    <a:pos x="146" y="130"/>
                  </a:cxn>
                  <a:cxn ang="0">
                    <a:pos x="130" y="146"/>
                  </a:cxn>
                  <a:cxn ang="0">
                    <a:pos x="146" y="162"/>
                  </a:cxn>
                  <a:cxn ang="0">
                    <a:pos x="162" y="146"/>
                  </a:cxn>
                  <a:cxn ang="0">
                    <a:pos x="146" y="130"/>
                  </a:cxn>
                  <a:cxn ang="0">
                    <a:pos x="146" y="0"/>
                  </a:cxn>
                  <a:cxn ang="0">
                    <a:pos x="0" y="146"/>
                  </a:cxn>
                  <a:cxn ang="0">
                    <a:pos x="146" y="291"/>
                  </a:cxn>
                  <a:cxn ang="0">
                    <a:pos x="291" y="146"/>
                  </a:cxn>
                  <a:cxn ang="0">
                    <a:pos x="146" y="0"/>
                  </a:cxn>
                  <a:cxn ang="0">
                    <a:pos x="178" y="178"/>
                  </a:cxn>
                  <a:cxn ang="0">
                    <a:pos x="58" y="233"/>
                  </a:cxn>
                  <a:cxn ang="0">
                    <a:pos x="114" y="114"/>
                  </a:cxn>
                  <a:cxn ang="0">
                    <a:pos x="233" y="58"/>
                  </a:cxn>
                  <a:cxn ang="0">
                    <a:pos x="178" y="178"/>
                  </a:cxn>
                  <a:cxn ang="0">
                    <a:pos x="178" y="178"/>
                  </a:cxn>
                  <a:cxn ang="0">
                    <a:pos x="178" y="178"/>
                  </a:cxn>
                </a:cxnLst>
                <a:rect l="0" t="0" r="r" b="b"/>
                <a:pathLst>
                  <a:path w="291" h="291">
                    <a:moveTo>
                      <a:pt x="146" y="130"/>
                    </a:moveTo>
                    <a:cubicBezTo>
                      <a:pt x="137" y="130"/>
                      <a:pt x="130" y="137"/>
                      <a:pt x="130" y="146"/>
                    </a:cubicBezTo>
                    <a:cubicBezTo>
                      <a:pt x="130" y="155"/>
                      <a:pt x="137" y="162"/>
                      <a:pt x="146" y="162"/>
                    </a:cubicBezTo>
                    <a:cubicBezTo>
                      <a:pt x="154" y="162"/>
                      <a:pt x="162" y="155"/>
                      <a:pt x="162" y="146"/>
                    </a:cubicBezTo>
                    <a:cubicBezTo>
                      <a:pt x="162" y="137"/>
                      <a:pt x="154" y="130"/>
                      <a:pt x="146" y="130"/>
                    </a:cubicBezTo>
                    <a:close/>
                    <a:moveTo>
                      <a:pt x="146" y="0"/>
                    </a:moveTo>
                    <a:cubicBezTo>
                      <a:pt x="66" y="0"/>
                      <a:pt x="0" y="66"/>
                      <a:pt x="0" y="146"/>
                    </a:cubicBezTo>
                    <a:cubicBezTo>
                      <a:pt x="0" y="226"/>
                      <a:pt x="66" y="291"/>
                      <a:pt x="146" y="291"/>
                    </a:cubicBezTo>
                    <a:cubicBezTo>
                      <a:pt x="226" y="291"/>
                      <a:pt x="291" y="226"/>
                      <a:pt x="291" y="146"/>
                    </a:cubicBezTo>
                    <a:cubicBezTo>
                      <a:pt x="291" y="66"/>
                      <a:pt x="226" y="0"/>
                      <a:pt x="146" y="0"/>
                    </a:cubicBezTo>
                    <a:close/>
                    <a:moveTo>
                      <a:pt x="178" y="178"/>
                    </a:moveTo>
                    <a:cubicBezTo>
                      <a:pt x="58" y="233"/>
                      <a:pt x="58" y="233"/>
                      <a:pt x="58" y="233"/>
                    </a:cubicBezTo>
                    <a:cubicBezTo>
                      <a:pt x="114" y="114"/>
                      <a:pt x="114" y="114"/>
                      <a:pt x="114" y="114"/>
                    </a:cubicBezTo>
                    <a:cubicBezTo>
                      <a:pt x="233" y="58"/>
                      <a:pt x="233" y="58"/>
                      <a:pt x="233" y="58"/>
                    </a:cubicBezTo>
                    <a:lnTo>
                      <a:pt x="178" y="178"/>
                    </a:lnTo>
                    <a:close/>
                    <a:moveTo>
                      <a:pt x="178" y="178"/>
                    </a:moveTo>
                    <a:cubicBezTo>
                      <a:pt x="178" y="178"/>
                      <a:pt x="178" y="178"/>
                      <a:pt x="178" y="17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3" name="TextBox 6">
              <a:extLst>
                <a:ext uri="{FF2B5EF4-FFF2-40B4-BE49-F238E27FC236}">
                  <a16:creationId xmlns:a16="http://schemas.microsoft.com/office/drawing/2014/main" id="{BDC0EB5E-EB9C-4432-9250-795095AA1E6F}"/>
                </a:ext>
              </a:extLst>
            </p:cNvPr>
            <p:cNvSpPr txBox="1"/>
            <p:nvPr/>
          </p:nvSpPr>
          <p:spPr>
            <a:xfrm>
              <a:off x="8957439" y="2318810"/>
              <a:ext cx="2075654" cy="34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9">
              <a:extLst>
                <a:ext uri="{FF2B5EF4-FFF2-40B4-BE49-F238E27FC236}">
                  <a16:creationId xmlns:a16="http://schemas.microsoft.com/office/drawing/2014/main" id="{C4C06A1B-58F0-4C28-8071-24A535AB6F73}"/>
                </a:ext>
              </a:extLst>
            </p:cNvPr>
            <p:cNvSpPr txBox="1"/>
            <p:nvPr/>
          </p:nvSpPr>
          <p:spPr>
            <a:xfrm>
              <a:off x="8957440" y="2608871"/>
              <a:ext cx="2389949" cy="9582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TextBox 6">
              <a:extLst>
                <a:ext uri="{FF2B5EF4-FFF2-40B4-BE49-F238E27FC236}">
                  <a16:creationId xmlns:a16="http://schemas.microsoft.com/office/drawing/2014/main" id="{EDB01512-A675-4F82-B8D5-5FAC96158060}"/>
                </a:ext>
              </a:extLst>
            </p:cNvPr>
            <p:cNvSpPr txBox="1"/>
            <p:nvPr/>
          </p:nvSpPr>
          <p:spPr>
            <a:xfrm>
              <a:off x="8957439" y="3765012"/>
              <a:ext cx="2075654" cy="34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9">
              <a:extLst>
                <a:ext uri="{FF2B5EF4-FFF2-40B4-BE49-F238E27FC236}">
                  <a16:creationId xmlns:a16="http://schemas.microsoft.com/office/drawing/2014/main" id="{7D39B4BA-1A10-41C0-B3B1-9C86666E6D65}"/>
                </a:ext>
              </a:extLst>
            </p:cNvPr>
            <p:cNvSpPr txBox="1"/>
            <p:nvPr/>
          </p:nvSpPr>
          <p:spPr>
            <a:xfrm>
              <a:off x="8957440" y="4055073"/>
              <a:ext cx="2389949" cy="9582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TextBox 6">
              <a:extLst>
                <a:ext uri="{FF2B5EF4-FFF2-40B4-BE49-F238E27FC236}">
                  <a16:creationId xmlns:a16="http://schemas.microsoft.com/office/drawing/2014/main" id="{54E03D76-9FA8-493B-8616-81A365140CBA}"/>
                </a:ext>
              </a:extLst>
            </p:cNvPr>
            <p:cNvSpPr txBox="1"/>
            <p:nvPr/>
          </p:nvSpPr>
          <p:spPr>
            <a:xfrm>
              <a:off x="2213638" y="2318810"/>
              <a:ext cx="2075654" cy="34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TextBox 9">
              <a:extLst>
                <a:ext uri="{FF2B5EF4-FFF2-40B4-BE49-F238E27FC236}">
                  <a16:creationId xmlns:a16="http://schemas.microsoft.com/office/drawing/2014/main" id="{65B1344E-4507-4BC8-91CA-2E0C27DE1225}"/>
                </a:ext>
              </a:extLst>
            </p:cNvPr>
            <p:cNvSpPr txBox="1"/>
            <p:nvPr/>
          </p:nvSpPr>
          <p:spPr>
            <a:xfrm>
              <a:off x="2230455" y="2608871"/>
              <a:ext cx="2075655" cy="9301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TextBox 6">
              <a:extLst>
                <a:ext uri="{FF2B5EF4-FFF2-40B4-BE49-F238E27FC236}">
                  <a16:creationId xmlns:a16="http://schemas.microsoft.com/office/drawing/2014/main" id="{345F1001-5229-454C-B769-ED0BA1877DDF}"/>
                </a:ext>
              </a:extLst>
            </p:cNvPr>
            <p:cNvSpPr txBox="1"/>
            <p:nvPr/>
          </p:nvSpPr>
          <p:spPr>
            <a:xfrm>
              <a:off x="2213638" y="3765012"/>
              <a:ext cx="2075654" cy="34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9">
              <a:extLst>
                <a:ext uri="{FF2B5EF4-FFF2-40B4-BE49-F238E27FC236}">
                  <a16:creationId xmlns:a16="http://schemas.microsoft.com/office/drawing/2014/main" id="{0E292A37-8408-45D2-8D90-C10A6E068B8C}"/>
                </a:ext>
              </a:extLst>
            </p:cNvPr>
            <p:cNvSpPr txBox="1"/>
            <p:nvPr/>
          </p:nvSpPr>
          <p:spPr>
            <a:xfrm>
              <a:off x="2363999" y="4055073"/>
              <a:ext cx="1942110" cy="9301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134620"/>
      </p:ext>
    </p:extLst>
  </p:cSld>
  <p:clrMapOvr>
    <a:masterClrMapping/>
  </p:clrMapOvr>
  <p:transition spd="med" advClick="0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D883A57-AE45-4493-AE36-5FDB9D7062BF}"/>
              </a:ext>
            </a:extLst>
          </p:cNvPr>
          <p:cNvGrpSpPr/>
          <p:nvPr/>
        </p:nvGrpSpPr>
        <p:grpSpPr>
          <a:xfrm>
            <a:off x="1648097" y="1850739"/>
            <a:ext cx="9434286" cy="2926954"/>
            <a:chOff x="1185019" y="2396533"/>
            <a:chExt cx="9821962" cy="3047231"/>
          </a:xfrm>
        </p:grpSpPr>
        <p:graphicFrame>
          <p:nvGraphicFramePr>
            <p:cNvPr id="41" name="차트 12">
              <a:extLst>
                <a:ext uri="{FF2B5EF4-FFF2-40B4-BE49-F238E27FC236}">
                  <a16:creationId xmlns:a16="http://schemas.microsoft.com/office/drawing/2014/main" id="{3CB04B1F-A229-47D8-843D-0825B42B6B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2562976"/>
                </p:ext>
              </p:extLst>
            </p:nvPr>
          </p:nvGraphicFramePr>
          <p:xfrm>
            <a:off x="6519341" y="2396533"/>
            <a:ext cx="4487640" cy="3047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2" name="차트 13">
              <a:extLst>
                <a:ext uri="{FF2B5EF4-FFF2-40B4-BE49-F238E27FC236}">
                  <a16:creationId xmlns:a16="http://schemas.microsoft.com/office/drawing/2014/main" id="{0FD92AE0-B32A-4CC3-B38E-E6153DF71CFA}"/>
                </a:ext>
              </a:extLst>
            </p:cNvPr>
            <p:cNvGraphicFramePr/>
            <p:nvPr/>
          </p:nvGraphicFramePr>
          <p:xfrm>
            <a:off x="1185019" y="2396533"/>
            <a:ext cx="4487640" cy="3047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0412116D-5B92-4CC5-9909-0A6B041F7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000" y="2693885"/>
              <a:ext cx="648000" cy="2307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BF45D62C-9DDF-41B9-A91F-1A1BFC7F3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000" y="3217187"/>
              <a:ext cx="648000" cy="2307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 </a:t>
              </a:r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11CBC7FB-23AE-47FD-BC59-8B1EFD578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000" y="3740489"/>
              <a:ext cx="648000" cy="2307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6FD19470-EE5D-433B-B8FB-6CC37A1AB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000" y="4263791"/>
              <a:ext cx="648000" cy="2307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862F5A3F-289B-4E1C-B8E6-AFF502838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000" y="4787094"/>
              <a:ext cx="648000" cy="2307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48" name="PA-文本框 9">
            <a:extLst>
              <a:ext uri="{FF2B5EF4-FFF2-40B4-BE49-F238E27FC236}">
                <a16:creationId xmlns:a16="http://schemas.microsoft.com/office/drawing/2014/main" id="{1E4F38C3-DE55-4FF2-B264-6ECE88A1B75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2440" y="4826672"/>
            <a:ext cx="8594504" cy="308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23804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795FC3-0E11-4626-A128-402B856886B3}"/>
              </a:ext>
            </a:extLst>
          </p:cNvPr>
          <p:cNvSpPr/>
          <p:nvPr/>
        </p:nvSpPr>
        <p:spPr>
          <a:xfrm>
            <a:off x="0" y="0"/>
            <a:ext cx="57099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C8163-9581-4D48-963E-C83A24AE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0C8736F-77DB-4268-AAB7-1E5B5C760993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8EF602E4-42B8-4575-A1DF-A59A5890D518}"/>
              </a:ext>
            </a:extLst>
          </p:cNvPr>
          <p:cNvSpPr/>
          <p:nvPr/>
        </p:nvSpPr>
        <p:spPr>
          <a:xfrm rot="8250509">
            <a:off x="10416903" y="1822453"/>
            <a:ext cx="821148" cy="707886"/>
          </a:xfrm>
          <a:prstGeom prst="triangl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E8B7E2DB-3CE7-48AA-B083-048331BA1653}"/>
              </a:ext>
            </a:extLst>
          </p:cNvPr>
          <p:cNvSpPr/>
          <p:nvPr/>
        </p:nvSpPr>
        <p:spPr>
          <a:xfrm rot="19765384">
            <a:off x="10911362" y="2431780"/>
            <a:ext cx="560205" cy="482935"/>
          </a:xfrm>
          <a:prstGeom prst="triangle">
            <a:avLst/>
          </a:prstGeom>
          <a:solidFill>
            <a:srgbClr val="FA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16B74-B815-4DA1-9212-E07B1F0E7BA8}"/>
              </a:ext>
            </a:extLst>
          </p:cNvPr>
          <p:cNvGrpSpPr/>
          <p:nvPr/>
        </p:nvGrpSpPr>
        <p:grpSpPr>
          <a:xfrm>
            <a:off x="9260680" y="3514030"/>
            <a:ext cx="1441313" cy="1539188"/>
            <a:chOff x="8913770" y="1579247"/>
            <a:chExt cx="1441313" cy="153918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8875C76-77E1-4564-8D9E-54EDE9D44B41}"/>
                </a:ext>
              </a:extLst>
            </p:cNvPr>
            <p:cNvSpPr/>
            <p:nvPr/>
          </p:nvSpPr>
          <p:spPr>
            <a:xfrm>
              <a:off x="9615022" y="157924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BEA89E5-0140-4515-901E-E3655441786A}"/>
                </a:ext>
              </a:extLst>
            </p:cNvPr>
            <p:cNvSpPr/>
            <p:nvPr/>
          </p:nvSpPr>
          <p:spPr>
            <a:xfrm>
              <a:off x="9715500" y="171393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16E4D98-07E3-4003-B054-6EEB2619FBF6}"/>
                </a:ext>
              </a:extLst>
            </p:cNvPr>
            <p:cNvSpPr/>
            <p:nvPr/>
          </p:nvSpPr>
          <p:spPr>
            <a:xfrm>
              <a:off x="9832192" y="1851839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59D96BC-0037-4DF0-A8AF-F580C812F54D}"/>
                </a:ext>
              </a:extLst>
            </p:cNvPr>
            <p:cNvSpPr/>
            <p:nvPr/>
          </p:nvSpPr>
          <p:spPr>
            <a:xfrm>
              <a:off x="9937454" y="197676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F9FD8FC-2919-42F3-AC70-F6BF79D948DC}"/>
                </a:ext>
              </a:extLst>
            </p:cNvPr>
            <p:cNvSpPr/>
            <p:nvPr/>
          </p:nvSpPr>
          <p:spPr>
            <a:xfrm>
              <a:off x="10036514" y="209311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E2A6EDC-52C1-4D0D-9120-81985F951715}"/>
                </a:ext>
              </a:extLst>
            </p:cNvPr>
            <p:cNvSpPr/>
            <p:nvPr/>
          </p:nvSpPr>
          <p:spPr>
            <a:xfrm>
              <a:off x="10156963" y="222089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5933415-443C-466A-A8AF-31C0A7E3AE36}"/>
                </a:ext>
              </a:extLst>
            </p:cNvPr>
            <p:cNvSpPr/>
            <p:nvPr/>
          </p:nvSpPr>
          <p:spPr>
            <a:xfrm>
              <a:off x="10271263" y="23533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E130E6-607D-419E-B567-A603C5E981AA}"/>
                </a:ext>
              </a:extLst>
            </p:cNvPr>
            <p:cNvSpPr/>
            <p:nvPr/>
          </p:nvSpPr>
          <p:spPr>
            <a:xfrm>
              <a:off x="9387986" y="181796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8507F47-CF34-49E9-9846-9FB1CE6AB52D}"/>
                </a:ext>
              </a:extLst>
            </p:cNvPr>
            <p:cNvSpPr/>
            <p:nvPr/>
          </p:nvSpPr>
          <p:spPr>
            <a:xfrm>
              <a:off x="9488464" y="195265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6214476-ADC2-49D9-9766-D17FF897D022}"/>
                </a:ext>
              </a:extLst>
            </p:cNvPr>
            <p:cNvSpPr/>
            <p:nvPr/>
          </p:nvSpPr>
          <p:spPr>
            <a:xfrm>
              <a:off x="9605156" y="209055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224264-8F21-45F3-AEEF-47DBA81FBAA6}"/>
                </a:ext>
              </a:extLst>
            </p:cNvPr>
            <p:cNvSpPr/>
            <p:nvPr/>
          </p:nvSpPr>
          <p:spPr>
            <a:xfrm>
              <a:off x="9710418" y="22154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A39F03D-0D80-4D2D-BA6C-7877A1BF9FDB}"/>
                </a:ext>
              </a:extLst>
            </p:cNvPr>
            <p:cNvSpPr/>
            <p:nvPr/>
          </p:nvSpPr>
          <p:spPr>
            <a:xfrm>
              <a:off x="9809478" y="233182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1E38B2-0F31-403D-A96D-DB9409617DF7}"/>
                </a:ext>
              </a:extLst>
            </p:cNvPr>
            <p:cNvSpPr/>
            <p:nvPr/>
          </p:nvSpPr>
          <p:spPr>
            <a:xfrm>
              <a:off x="9929927" y="245960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6820BD8-2F8A-468E-9285-0ACED53635A1}"/>
                </a:ext>
              </a:extLst>
            </p:cNvPr>
            <p:cNvSpPr/>
            <p:nvPr/>
          </p:nvSpPr>
          <p:spPr>
            <a:xfrm>
              <a:off x="10044227" y="259209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7659E3E-1871-4DAA-9D1B-5E226D6AA9BD}"/>
                </a:ext>
              </a:extLst>
            </p:cNvPr>
            <p:cNvSpPr/>
            <p:nvPr/>
          </p:nvSpPr>
          <p:spPr>
            <a:xfrm>
              <a:off x="9148519" y="202619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178E7AC-9044-4495-B320-C2B9E4A11977}"/>
                </a:ext>
              </a:extLst>
            </p:cNvPr>
            <p:cNvSpPr/>
            <p:nvPr/>
          </p:nvSpPr>
          <p:spPr>
            <a:xfrm>
              <a:off x="9248997" y="216088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A389BE0-247E-4485-95C9-C1D2682A282C}"/>
                </a:ext>
              </a:extLst>
            </p:cNvPr>
            <p:cNvSpPr/>
            <p:nvPr/>
          </p:nvSpPr>
          <p:spPr>
            <a:xfrm>
              <a:off x="9365689" y="229878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C85B75-5CD2-42EE-89D5-2A703BF32AC4}"/>
                </a:ext>
              </a:extLst>
            </p:cNvPr>
            <p:cNvSpPr/>
            <p:nvPr/>
          </p:nvSpPr>
          <p:spPr>
            <a:xfrm>
              <a:off x="9470951" y="242371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20EEE24-B51F-4AD6-962F-4EC3A41DBB17}"/>
                </a:ext>
              </a:extLst>
            </p:cNvPr>
            <p:cNvSpPr/>
            <p:nvPr/>
          </p:nvSpPr>
          <p:spPr>
            <a:xfrm>
              <a:off x="9570011" y="254006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AC4388E-009C-4431-BD79-FCBB1B928627}"/>
                </a:ext>
              </a:extLst>
            </p:cNvPr>
            <p:cNvSpPr/>
            <p:nvPr/>
          </p:nvSpPr>
          <p:spPr>
            <a:xfrm>
              <a:off x="9690460" y="266784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0439090-6C6D-4EEF-BF58-204C2FB9D6E4}"/>
                </a:ext>
              </a:extLst>
            </p:cNvPr>
            <p:cNvSpPr/>
            <p:nvPr/>
          </p:nvSpPr>
          <p:spPr>
            <a:xfrm>
              <a:off x="9804760" y="280032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8529E2F-1B07-493C-93C0-1EFECCF6A60E}"/>
                </a:ext>
              </a:extLst>
            </p:cNvPr>
            <p:cNvSpPr/>
            <p:nvPr/>
          </p:nvSpPr>
          <p:spPr>
            <a:xfrm>
              <a:off x="8913770" y="226295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5FB78-B399-4A08-A6DC-65E39FD513A4}"/>
                </a:ext>
              </a:extLst>
            </p:cNvPr>
            <p:cNvSpPr/>
            <p:nvPr/>
          </p:nvSpPr>
          <p:spPr>
            <a:xfrm>
              <a:off x="9014248" y="239764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D22AC07-2AB1-4A75-BDA9-A795A1F411C3}"/>
                </a:ext>
              </a:extLst>
            </p:cNvPr>
            <p:cNvSpPr/>
            <p:nvPr/>
          </p:nvSpPr>
          <p:spPr>
            <a:xfrm>
              <a:off x="9130940" y="253554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D64EDFA-8AC2-4FBE-A418-9B0A3DB1E687}"/>
                </a:ext>
              </a:extLst>
            </p:cNvPr>
            <p:cNvSpPr/>
            <p:nvPr/>
          </p:nvSpPr>
          <p:spPr>
            <a:xfrm>
              <a:off x="9236202" y="266046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5D2DC02-D695-411C-A957-83D56B13705B}"/>
                </a:ext>
              </a:extLst>
            </p:cNvPr>
            <p:cNvSpPr/>
            <p:nvPr/>
          </p:nvSpPr>
          <p:spPr>
            <a:xfrm>
              <a:off x="9335262" y="277681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BB4C779-F592-4E9C-910F-358864932154}"/>
                </a:ext>
              </a:extLst>
            </p:cNvPr>
            <p:cNvSpPr/>
            <p:nvPr/>
          </p:nvSpPr>
          <p:spPr>
            <a:xfrm>
              <a:off x="9455711" y="290459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6005B4A-DDD0-4406-901A-209B68BC7D7D}"/>
                </a:ext>
              </a:extLst>
            </p:cNvPr>
            <p:cNvSpPr/>
            <p:nvPr/>
          </p:nvSpPr>
          <p:spPr>
            <a:xfrm>
              <a:off x="9570011" y="303708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0EF372E-9A99-4319-B0C3-944689A1B077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1F74B3EA-5E25-4CEC-8819-C5D7E5AA9E3E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4AE3016-9F2C-4BEE-A5BF-E6B2A674DAC4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6FA6D9C9-A3F0-41FC-A2A5-24CDADF5F420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F4FDC6FF-D3E1-487F-9014-6819F49EDB7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38EA9D7-D4D0-45B0-88AB-24AACA97469F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CBE17235-4EC9-4C6E-97EC-79ABEFAA87D5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27EBD3-88FC-4F82-9CAC-58AF2740162A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004DEFD4-21FC-4C0A-A30C-1FE3F93E2B3E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7ABFFAA-6BA7-46D7-81CA-7DE46420BF1B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1FD33219-5813-40AF-8967-7AB9150CC113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EC203D84-48C7-4DC3-B43A-25C8F0E67A80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47743E31-B57E-45EC-8CC9-A28C42423542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FDABDECD-E636-4095-9C9C-830D52E5CCAD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67600029-AF99-431C-9BB5-EDE78834E1D2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6DA00E9E-A860-4FC5-BD19-413E0785E54E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688D815E-1450-4A07-B3B1-ECBFFA5D5CA6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DB0F69EF-7D35-4261-B04E-05C5E073D3CD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BF82113-92F1-4378-BA7D-EB4FD2213D69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DEEE684D-CE88-4C5A-ABEE-18FE7884DBE7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992D197-489F-4D61-BB61-AF7B40272712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DCCD886C-A609-4812-8C02-D6985C85ED85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E6E409FF-4E1A-4836-BF23-DFE732218068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40F2EA0-734F-4412-B1A8-21930342FA6F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3214B79-01D2-4C30-804A-BDFB594193F3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C2191288-0E53-4A08-AF53-DEB6F2511388}"/>
              </a:ext>
            </a:extLst>
          </p:cNvPr>
          <p:cNvSpPr/>
          <p:nvPr/>
        </p:nvSpPr>
        <p:spPr>
          <a:xfrm>
            <a:off x="4057627" y="1126077"/>
            <a:ext cx="3619565" cy="3619093"/>
          </a:xfrm>
          <a:prstGeom prst="ellipse">
            <a:avLst/>
          </a:prstGeom>
          <a:noFill/>
          <a:ln w="38100">
            <a:noFill/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398" b="0" i="0" u="none" strike="noStrike" kern="1200" cap="none" spc="0" normalizeH="0" baseline="0" noProof="0" dirty="0">
                <a:ln w="12700"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4</a:t>
            </a:r>
            <a:endParaRPr kumimoji="0" lang="zh-CN" altLang="en-US" sz="6398" b="0" i="0" u="none" strike="noStrike" kern="1200" cap="none" spc="0" normalizeH="0" baseline="0" noProof="0" dirty="0">
              <a:ln w="12700"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722F40C-EAAD-4524-AC46-A73D6024FB31}"/>
              </a:ext>
            </a:extLst>
          </p:cNvPr>
          <p:cNvGrpSpPr/>
          <p:nvPr/>
        </p:nvGrpSpPr>
        <p:grpSpPr>
          <a:xfrm>
            <a:off x="4310115" y="3419079"/>
            <a:ext cx="3100144" cy="1129679"/>
            <a:chOff x="9151333" y="1139895"/>
            <a:chExt cx="3270088" cy="119160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8EA3DC3-6098-48EC-912B-71C104294A6F}"/>
                </a:ext>
              </a:extLst>
            </p:cNvPr>
            <p:cNvSpPr/>
            <p:nvPr/>
          </p:nvSpPr>
          <p:spPr>
            <a:xfrm>
              <a:off x="9151333" y="1139895"/>
              <a:ext cx="3270088" cy="8116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09BF361-2150-41C7-937A-BD5BBFE58557}"/>
                </a:ext>
              </a:extLst>
            </p:cNvPr>
            <p:cNvSpPr/>
            <p:nvPr/>
          </p:nvSpPr>
          <p:spPr>
            <a:xfrm>
              <a:off x="9516477" y="1957004"/>
              <a:ext cx="2520904" cy="37449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THE HEADLINE</a:t>
              </a:r>
              <a:endParaRPr kumimoji="0" lang="zh-CN" altLang="en-US" sz="170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1231E48-91D2-4E0B-82B4-485FE76770D4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89" name="箭头: V 形 88">
              <a:extLst>
                <a:ext uri="{FF2B5EF4-FFF2-40B4-BE49-F238E27FC236}">
                  <a16:creationId xmlns:a16="http://schemas.microsoft.com/office/drawing/2014/main" id="{CDC5EC03-14BF-4337-B032-0243FBE466E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箭头: V 形 89">
              <a:extLst>
                <a:ext uri="{FF2B5EF4-FFF2-40B4-BE49-F238E27FC236}">
                  <a16:creationId xmlns:a16="http://schemas.microsoft.com/office/drawing/2014/main" id="{B36B6605-567E-4ED2-8D2F-AEBA980EDDF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箭头: V 形 90">
              <a:extLst>
                <a:ext uri="{FF2B5EF4-FFF2-40B4-BE49-F238E27FC236}">
                  <a16:creationId xmlns:a16="http://schemas.microsoft.com/office/drawing/2014/main" id="{573CB216-37B9-48C4-AE04-73053CFE4920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箭头: V 形 91">
              <a:extLst>
                <a:ext uri="{FF2B5EF4-FFF2-40B4-BE49-F238E27FC236}">
                  <a16:creationId xmlns:a16="http://schemas.microsoft.com/office/drawing/2014/main" id="{E7213819-28E3-4407-8A14-7AA1653B19C2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箭头: V 形 92">
              <a:extLst>
                <a:ext uri="{FF2B5EF4-FFF2-40B4-BE49-F238E27FC236}">
                  <a16:creationId xmlns:a16="http://schemas.microsoft.com/office/drawing/2014/main" id="{35B01300-C90C-4762-89A8-F4C5CBA9F55D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箭头: V 形 93">
              <a:extLst>
                <a:ext uri="{FF2B5EF4-FFF2-40B4-BE49-F238E27FC236}">
                  <a16:creationId xmlns:a16="http://schemas.microsoft.com/office/drawing/2014/main" id="{C54D040E-751D-4CE7-A62D-E0D99B924C6F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箭头: V 形 94">
              <a:extLst>
                <a:ext uri="{FF2B5EF4-FFF2-40B4-BE49-F238E27FC236}">
                  <a16:creationId xmlns:a16="http://schemas.microsoft.com/office/drawing/2014/main" id="{89A7CD92-2FAE-46EF-99A0-C923EC1F5461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箭头: V 形 95">
              <a:extLst>
                <a:ext uri="{FF2B5EF4-FFF2-40B4-BE49-F238E27FC236}">
                  <a16:creationId xmlns:a16="http://schemas.microsoft.com/office/drawing/2014/main" id="{5DE04BDC-E71B-4992-B5B6-A6AFF55F8470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箭头: V 形 96">
              <a:extLst>
                <a:ext uri="{FF2B5EF4-FFF2-40B4-BE49-F238E27FC236}">
                  <a16:creationId xmlns:a16="http://schemas.microsoft.com/office/drawing/2014/main" id="{7E3434BC-33E1-4F3D-9C34-F16898868B2B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9" name="图片 98">
            <a:extLst>
              <a:ext uri="{FF2B5EF4-FFF2-40B4-BE49-F238E27FC236}">
                <a16:creationId xmlns:a16="http://schemas.microsoft.com/office/drawing/2014/main" id="{0245DB9A-23A7-460F-A9E6-21D9885A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5"/>
          <a:stretch/>
        </p:blipFill>
        <p:spPr>
          <a:xfrm>
            <a:off x="1580582" y="656375"/>
            <a:ext cx="4275371" cy="1897947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C26FA5A-8AB5-4368-83B2-2D0BBCFF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015317" y="415709"/>
            <a:ext cx="2270918" cy="25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571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CF46BEB-A81A-46B5-8A6D-B1D97FB2391E}"/>
              </a:ext>
            </a:extLst>
          </p:cNvPr>
          <p:cNvGrpSpPr/>
          <p:nvPr/>
        </p:nvGrpSpPr>
        <p:grpSpPr>
          <a:xfrm>
            <a:off x="7303669" y="1198166"/>
            <a:ext cx="3077497" cy="4461668"/>
            <a:chOff x="4371079" y="1401825"/>
            <a:chExt cx="3077497" cy="4461668"/>
          </a:xfrm>
        </p:grpSpPr>
        <p:grpSp>
          <p:nvGrpSpPr>
            <p:cNvPr id="71" name="Group 4">
              <a:extLst>
                <a:ext uri="{FF2B5EF4-FFF2-40B4-BE49-F238E27FC236}">
                  <a16:creationId xmlns:a16="http://schemas.microsoft.com/office/drawing/2014/main" id="{3FF3987A-E5F5-42E9-AAED-D3EFDEAF162A}"/>
                </a:ext>
              </a:extLst>
            </p:cNvPr>
            <p:cNvGrpSpPr>
              <a:grpSpLocks noChangeAspect="1"/>
            </p:cNvGrpSpPr>
            <p:nvPr/>
          </p:nvGrpSpPr>
          <p:grpSpPr>
            <a:xfrm rot="4351113">
              <a:off x="3678994" y="2093910"/>
              <a:ext cx="4461668" cy="3077497"/>
              <a:chOff x="940378" y="1114346"/>
              <a:chExt cx="7056438" cy="4867275"/>
            </a:xfrm>
          </p:grpSpPr>
          <p:sp>
            <p:nvSpPr>
              <p:cNvPr id="81" name="Arc 682">
                <a:extLst>
                  <a:ext uri="{FF2B5EF4-FFF2-40B4-BE49-F238E27FC236}">
                    <a16:creationId xmlns:a16="http://schemas.microsoft.com/office/drawing/2014/main" id="{B985A396-D781-4E92-9D41-AA35609EA4FD}"/>
                  </a:ext>
                </a:extLst>
              </p:cNvPr>
              <p:cNvSpPr/>
              <p:nvPr/>
            </p:nvSpPr>
            <p:spPr bwMode="auto">
              <a:xfrm rot="18746405">
                <a:off x="3554196" y="1119903"/>
                <a:ext cx="1014413" cy="1003300"/>
              </a:xfrm>
              <a:custGeom>
                <a:avLst/>
                <a:gdLst>
                  <a:gd name="T0" fmla="*/ 2147483647 w 21600"/>
                  <a:gd name="T1" fmla="*/ 0 h 21356"/>
                  <a:gd name="T2" fmla="*/ 2147483647 w 21600"/>
                  <a:gd name="T3" fmla="*/ 2147483647 h 21356"/>
                  <a:gd name="T4" fmla="*/ 0 w 21600"/>
                  <a:gd name="T5" fmla="*/ 2147483647 h 213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56"/>
                  <a:gd name="T11" fmla="*/ 21600 w 21600"/>
                  <a:gd name="T12" fmla="*/ 21356 h 21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56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</a:path>
                  <a:path w="21600" h="21356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66" latinLnBrk="1">
                  <a:lnSpc>
                    <a:spcPct val="120000"/>
                  </a:lnSpc>
                  <a:defRPr/>
                </a:pPr>
                <a:endParaRPr kumimoji="1" lang="zh-CN" altLang="en-US" sz="855" kern="0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673">
                <a:extLst>
                  <a:ext uri="{FF2B5EF4-FFF2-40B4-BE49-F238E27FC236}">
                    <a16:creationId xmlns:a16="http://schemas.microsoft.com/office/drawing/2014/main" id="{90C9604F-35BA-44D7-BB2C-47206F17AB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275257">
                <a:off x="4204278" y="1579484"/>
                <a:ext cx="2628900" cy="2630487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rgbClr val="FD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675">
                <a:extLst>
                  <a:ext uri="{FF2B5EF4-FFF2-40B4-BE49-F238E27FC236}">
                    <a16:creationId xmlns:a16="http://schemas.microsoft.com/office/drawing/2014/main" id="{6DE03953-3B22-4ADC-9A65-E3C836B585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275257">
                <a:off x="940378" y="1649334"/>
                <a:ext cx="3429000" cy="3429000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rgbClr val="45BDF2">
                  <a:alpha val="39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Oval 676">
                <a:extLst>
                  <a:ext uri="{FF2B5EF4-FFF2-40B4-BE49-F238E27FC236}">
                    <a16:creationId xmlns:a16="http://schemas.microsoft.com/office/drawing/2014/main" id="{123D4758-B844-4A9C-9FB6-4933B36D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75257">
                <a:off x="1307091" y="2016046"/>
                <a:ext cx="2695575" cy="2693988"/>
              </a:xfrm>
              <a:prstGeom prst="ellipse">
                <a:avLst/>
              </a:prstGeom>
              <a:solidFill>
                <a:srgbClr val="45B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Oval 677">
                <a:extLst>
                  <a:ext uri="{FF2B5EF4-FFF2-40B4-BE49-F238E27FC236}">
                    <a16:creationId xmlns:a16="http://schemas.microsoft.com/office/drawing/2014/main" id="{C3BD9EF7-F0CD-47CF-96E6-90AA806A1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75257">
                <a:off x="4617028" y="1993821"/>
                <a:ext cx="1801813" cy="1801813"/>
              </a:xfrm>
              <a:prstGeom prst="ellipse">
                <a:avLst/>
              </a:prstGeom>
              <a:solidFill>
                <a:srgbClr val="F58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679">
                <a:extLst>
                  <a:ext uri="{FF2B5EF4-FFF2-40B4-BE49-F238E27FC236}">
                    <a16:creationId xmlns:a16="http://schemas.microsoft.com/office/drawing/2014/main" id="{AB6FF572-3D95-4D27-B389-69717708E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275257">
                <a:off x="5693353" y="3676571"/>
                <a:ext cx="2303463" cy="2305050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Oval 680">
                <a:extLst>
                  <a:ext uri="{FF2B5EF4-FFF2-40B4-BE49-F238E27FC236}">
                    <a16:creationId xmlns:a16="http://schemas.microsoft.com/office/drawing/2014/main" id="{412BFE8B-1E2F-4A49-BD44-82624D0FE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75257">
                <a:off x="6055303" y="4040109"/>
                <a:ext cx="1577975" cy="1577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Arc 681">
                <a:extLst>
                  <a:ext uri="{FF2B5EF4-FFF2-40B4-BE49-F238E27FC236}">
                    <a16:creationId xmlns:a16="http://schemas.microsoft.com/office/drawing/2014/main" id="{30B43DD9-AFF7-489D-AE98-1691A0258E40}"/>
                  </a:ext>
                </a:extLst>
              </p:cNvPr>
              <p:cNvSpPr/>
              <p:nvPr/>
            </p:nvSpPr>
            <p:spPr bwMode="auto">
              <a:xfrm rot="7501686">
                <a:off x="4141572" y="3609103"/>
                <a:ext cx="1906587" cy="1549400"/>
              </a:xfrm>
              <a:custGeom>
                <a:avLst/>
                <a:gdLst>
                  <a:gd name="T0" fmla="*/ 2147483647 w 21600"/>
                  <a:gd name="T1" fmla="*/ 0 h 15695"/>
                  <a:gd name="T2" fmla="*/ 2147483647 w 21600"/>
                  <a:gd name="T3" fmla="*/ 2147483647 h 15695"/>
                  <a:gd name="T4" fmla="*/ 0 w 21600"/>
                  <a:gd name="T5" fmla="*/ 2147483647 h 156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695"/>
                  <a:gd name="T11" fmla="*/ 21600 w 21600"/>
                  <a:gd name="T12" fmla="*/ 15695 h 15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695" fill="none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</a:path>
                  <a:path w="21600" h="15695" stroke="0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  <a:lnTo>
                      <a:pt x="0" y="15695"/>
                    </a:lnTo>
                    <a:lnTo>
                      <a:pt x="14840" y="-1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66" latinLnBrk="1">
                  <a:lnSpc>
                    <a:spcPct val="120000"/>
                  </a:lnSpc>
                  <a:defRPr/>
                </a:pPr>
                <a:endParaRPr kumimoji="1" lang="zh-CN" altLang="en-US" sz="855" kern="0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Arc 683">
                <a:extLst>
                  <a:ext uri="{FF2B5EF4-FFF2-40B4-BE49-F238E27FC236}">
                    <a16:creationId xmlns:a16="http://schemas.microsoft.com/office/drawing/2014/main" id="{16EADDB0-EAB7-4B3F-A3E3-A9BEFDE55479}"/>
                  </a:ext>
                </a:extLst>
              </p:cNvPr>
              <p:cNvSpPr/>
              <p:nvPr/>
            </p:nvSpPr>
            <p:spPr bwMode="auto">
              <a:xfrm rot="256945">
                <a:off x="7018916" y="2744709"/>
                <a:ext cx="620712" cy="898525"/>
              </a:xfrm>
              <a:custGeom>
                <a:avLst/>
                <a:gdLst>
                  <a:gd name="T0" fmla="*/ 2147483647 w 21600"/>
                  <a:gd name="T1" fmla="*/ 0 h 31203"/>
                  <a:gd name="T2" fmla="*/ 2147483647 w 21600"/>
                  <a:gd name="T3" fmla="*/ 2147483647 h 31203"/>
                  <a:gd name="T4" fmla="*/ 0 w 21600"/>
                  <a:gd name="T5" fmla="*/ 2147483647 h 312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03"/>
                  <a:gd name="T11" fmla="*/ 21600 w 21600"/>
                  <a:gd name="T12" fmla="*/ 31203 h 31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03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</a:path>
                  <a:path w="21600" h="31203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66" latinLnBrk="1">
                  <a:lnSpc>
                    <a:spcPct val="120000"/>
                  </a:lnSpc>
                  <a:defRPr/>
                </a:pPr>
                <a:endParaRPr kumimoji="1" lang="zh-CN" altLang="en-US" sz="855" kern="0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53F34A8B-2086-4A76-86D9-CDE28C935BD1}"/>
                </a:ext>
              </a:extLst>
            </p:cNvPr>
            <p:cNvGrpSpPr/>
            <p:nvPr/>
          </p:nvGrpSpPr>
          <p:grpSpPr>
            <a:xfrm>
              <a:off x="5399195" y="5092653"/>
              <a:ext cx="413932" cy="413932"/>
              <a:chOff x="5607370" y="3562829"/>
              <a:chExt cx="587140" cy="587140"/>
            </a:xfrm>
            <a:solidFill>
              <a:schemeClr val="bg1"/>
            </a:solidFill>
          </p:grpSpPr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CCDCF30C-5A8D-4289-B793-C82CB99C6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D6C0C0DA-B77F-49CB-90B6-0434B61CD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7370" y="3562829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Group 20">
              <a:extLst>
                <a:ext uri="{FF2B5EF4-FFF2-40B4-BE49-F238E27FC236}">
                  <a16:creationId xmlns:a16="http://schemas.microsoft.com/office/drawing/2014/main" id="{DCBA98AB-C2D9-44D3-AA31-6D05A0BB2317}"/>
                </a:ext>
              </a:extLst>
            </p:cNvPr>
            <p:cNvGrpSpPr/>
            <p:nvPr/>
          </p:nvGrpSpPr>
          <p:grpSpPr>
            <a:xfrm>
              <a:off x="5397226" y="2156571"/>
              <a:ext cx="594535" cy="594535"/>
              <a:chOff x="6665323" y="3562825"/>
              <a:chExt cx="587140" cy="587140"/>
            </a:xfrm>
            <a:solidFill>
              <a:schemeClr val="bg1"/>
            </a:solidFill>
          </p:grpSpPr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AAA02853-1F24-45F2-B35A-5CB7BB6FD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4F147BA2-482A-4F64-BF4E-F32D229E1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23">
              <a:extLst>
                <a:ext uri="{FF2B5EF4-FFF2-40B4-BE49-F238E27FC236}">
                  <a16:creationId xmlns:a16="http://schemas.microsoft.com/office/drawing/2014/main" id="{FD7E9AA3-64DA-474E-9332-A47E0ADDE7B3}"/>
                </a:ext>
              </a:extLst>
            </p:cNvPr>
            <p:cNvGrpSpPr/>
            <p:nvPr/>
          </p:nvGrpSpPr>
          <p:grpSpPr>
            <a:xfrm>
              <a:off x="6296135" y="3917073"/>
              <a:ext cx="413932" cy="413932"/>
              <a:chOff x="7740352" y="3562825"/>
              <a:chExt cx="587140" cy="587140"/>
            </a:xfrm>
            <a:solidFill>
              <a:schemeClr val="bg1"/>
            </a:solidFill>
          </p:grpSpPr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328D8DDB-B866-4A66-8041-447D15D4C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7">
                <a:extLst>
                  <a:ext uri="{FF2B5EF4-FFF2-40B4-BE49-F238E27FC236}">
                    <a16:creationId xmlns:a16="http://schemas.microsoft.com/office/drawing/2014/main" id="{D003B1EB-766E-4291-AC02-8D522E6B0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rgbClr val="F99BC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1DEB74F0-86CB-4789-B922-4BBBDD557AAF}"/>
              </a:ext>
            </a:extLst>
          </p:cNvPr>
          <p:cNvSpPr txBox="1"/>
          <p:nvPr/>
        </p:nvSpPr>
        <p:spPr>
          <a:xfrm>
            <a:off x="2364987" y="3090446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5BDF2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45BDF2"/>
              </a:solidFill>
              <a:cs typeface="+mn-ea"/>
              <a:sym typeface="+mn-lt"/>
            </a:endParaRPr>
          </a:p>
        </p:txBody>
      </p:sp>
      <p:sp>
        <p:nvSpPr>
          <p:cNvPr id="91" name="PA-文本框 9">
            <a:extLst>
              <a:ext uri="{FF2B5EF4-FFF2-40B4-BE49-F238E27FC236}">
                <a16:creationId xmlns:a16="http://schemas.microsoft.com/office/drawing/2014/main" id="{40C8ADE5-F05F-41F0-9CEE-85F1D97594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4986" y="3549925"/>
            <a:ext cx="4925109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FB3A010-7B34-4EE1-B0E7-75463E735AD8}"/>
              </a:ext>
            </a:extLst>
          </p:cNvPr>
          <p:cNvSpPr txBox="1"/>
          <p:nvPr/>
        </p:nvSpPr>
        <p:spPr>
          <a:xfrm>
            <a:off x="2288978" y="2436210"/>
            <a:ext cx="619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24860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795FC3-0E11-4626-A128-402B856886B3}"/>
              </a:ext>
            </a:extLst>
          </p:cNvPr>
          <p:cNvSpPr/>
          <p:nvPr/>
        </p:nvSpPr>
        <p:spPr>
          <a:xfrm>
            <a:off x="0" y="0"/>
            <a:ext cx="57099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C8163-9581-4D48-963E-C83A24AEAD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-2666999"/>
            <a:ext cx="6857998" cy="1219200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0C8736F-77DB-4268-AAB7-1E5B5C760993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B7A4D60-D060-4EE0-9405-27493A4EBC34}"/>
              </a:ext>
            </a:extLst>
          </p:cNvPr>
          <p:cNvGrpSpPr/>
          <p:nvPr/>
        </p:nvGrpSpPr>
        <p:grpSpPr>
          <a:xfrm>
            <a:off x="4970700" y="1266742"/>
            <a:ext cx="3230880" cy="4232274"/>
            <a:chOff x="4970700" y="1266742"/>
            <a:chExt cx="3230880" cy="423227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D82FC14-5192-4B3D-B735-D9974FFA676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833983" y="1555667"/>
              <a:ext cx="2367597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0CA65D9-A18A-4720-9E33-F6F26E695480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169138" y="1555667"/>
              <a:ext cx="498475" cy="649287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047449-DDFC-4840-80BB-9183A24F399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970700" y="1266742"/>
              <a:ext cx="385762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000000">
                      <a:lumMod val="75000"/>
                    </a:srgbClr>
                  </a:solidFill>
                  <a:cs typeface="+mn-ea"/>
                  <a:sym typeface="+mn-lt"/>
                </a:rPr>
                <a:t>1</a:t>
              </a:r>
              <a:endParaRPr lang="zh-CN" altLang="en-US" sz="4000" dirty="0">
                <a:solidFill>
                  <a:srgbClr val="000000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813D8A4-DF39-4BA6-81FF-174FC9A0CE0D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>
              <a:off x="5169138" y="2652629"/>
              <a:ext cx="498475" cy="650875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929DBE7-19F0-42C0-87F2-84A67583042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970700" y="2363704"/>
              <a:ext cx="385762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000000">
                      <a:lumMod val="75000"/>
                    </a:srgbClr>
                  </a:solidFill>
                  <a:cs typeface="+mn-ea"/>
                  <a:sym typeface="+mn-lt"/>
                </a:rPr>
                <a:t>2</a:t>
              </a:r>
              <a:endParaRPr lang="zh-CN" altLang="en-US" sz="4000" dirty="0">
                <a:solidFill>
                  <a:srgbClr val="000000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5EAE7C7-AC41-4E81-BCC1-6FE73E08C979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>
              <a:off x="5169138" y="3751179"/>
              <a:ext cx="498475" cy="650875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9AA14C-5F9E-45F1-B32F-5BC4BFDF279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970700" y="3462254"/>
              <a:ext cx="385762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000000">
                      <a:lumMod val="75000"/>
                    </a:srgbClr>
                  </a:solidFill>
                  <a:cs typeface="+mn-ea"/>
                  <a:sym typeface="+mn-lt"/>
                </a:rPr>
                <a:t>3</a:t>
              </a:r>
              <a:endParaRPr lang="zh-CN" altLang="en-US" sz="4000" dirty="0">
                <a:solidFill>
                  <a:srgbClr val="000000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8D68767-09A8-4A80-86C1-860FFFE90A1D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5169138" y="4849728"/>
              <a:ext cx="498475" cy="649288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0A6975F-D404-4112-956E-C263B6C2D86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970700" y="4560804"/>
              <a:ext cx="385762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000000">
                      <a:lumMod val="75000"/>
                    </a:srgbClr>
                  </a:solidFill>
                  <a:cs typeface="+mn-ea"/>
                  <a:sym typeface="+mn-lt"/>
                </a:rPr>
                <a:t>4</a:t>
              </a:r>
              <a:endParaRPr lang="zh-CN" altLang="en-US" sz="4000" dirty="0">
                <a:solidFill>
                  <a:srgbClr val="000000">
                    <a:lumMod val="7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8E7CE66-493A-4E03-8A6C-A27C53D0A08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833983" y="2578016"/>
              <a:ext cx="2367597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2CCDC8-FDD0-472E-B5CE-9B4AE56659C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833983" y="3672039"/>
              <a:ext cx="2367597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68DDE9-BCBA-4E73-A972-E971DD740AE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833982" y="4774322"/>
              <a:ext cx="2367597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9A5ED984-CBB9-4E65-873F-6F9A55D57447}"/>
              </a:ext>
            </a:extLst>
          </p:cNvPr>
          <p:cNvSpPr txBox="1"/>
          <p:nvPr/>
        </p:nvSpPr>
        <p:spPr>
          <a:xfrm>
            <a:off x="2956994" y="1761014"/>
            <a:ext cx="861774" cy="3210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400" dirty="0">
                <a:cs typeface="+mn-ea"/>
                <a:sym typeface="+mn-lt"/>
              </a:rPr>
              <a:t>CONTENTS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657BBB7-00E3-45EF-B2AB-F300A77DCD4D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44" name="箭头: V 形 43">
              <a:extLst>
                <a:ext uri="{FF2B5EF4-FFF2-40B4-BE49-F238E27FC236}">
                  <a16:creationId xmlns:a16="http://schemas.microsoft.com/office/drawing/2014/main" id="{79E9F82D-C965-4884-9D74-6F24B90A21AD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箭头: V 形 44">
              <a:extLst>
                <a:ext uri="{FF2B5EF4-FFF2-40B4-BE49-F238E27FC236}">
                  <a16:creationId xmlns:a16="http://schemas.microsoft.com/office/drawing/2014/main" id="{C44D4DD3-E831-4300-905E-E612FE5B5108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箭头: V 形 45">
              <a:extLst>
                <a:ext uri="{FF2B5EF4-FFF2-40B4-BE49-F238E27FC236}">
                  <a16:creationId xmlns:a16="http://schemas.microsoft.com/office/drawing/2014/main" id="{81CF0C2E-EA8B-401C-87E2-1A36C3285437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箭头: V 形 46">
              <a:extLst>
                <a:ext uri="{FF2B5EF4-FFF2-40B4-BE49-F238E27FC236}">
                  <a16:creationId xmlns:a16="http://schemas.microsoft.com/office/drawing/2014/main" id="{91DDE4C9-7F8C-41E6-A39D-9A16B820EEEA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箭头: V 形 47">
              <a:extLst>
                <a:ext uri="{FF2B5EF4-FFF2-40B4-BE49-F238E27FC236}">
                  <a16:creationId xmlns:a16="http://schemas.microsoft.com/office/drawing/2014/main" id="{81C9798B-ADD9-40EA-80CC-C86FE5FD37E4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6E68E611-CD2C-4D09-BB79-32B1AABF35AA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箭头: V 形 49">
              <a:extLst>
                <a:ext uri="{FF2B5EF4-FFF2-40B4-BE49-F238E27FC236}">
                  <a16:creationId xmlns:a16="http://schemas.microsoft.com/office/drawing/2014/main" id="{443521DD-930A-47CB-A6E0-42C30E94725E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id="{FB97619B-047A-485B-8BC5-13CC37AD2EB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箭头: V 形 51">
              <a:extLst>
                <a:ext uri="{FF2B5EF4-FFF2-40B4-BE49-F238E27FC236}">
                  <a16:creationId xmlns:a16="http://schemas.microsoft.com/office/drawing/2014/main" id="{0D6E13D5-1236-4A61-9220-44D109F63210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8EF602E4-42B8-4575-A1DF-A59A5890D518}"/>
              </a:ext>
            </a:extLst>
          </p:cNvPr>
          <p:cNvSpPr/>
          <p:nvPr/>
        </p:nvSpPr>
        <p:spPr>
          <a:xfrm rot="8250509">
            <a:off x="10416903" y="1822453"/>
            <a:ext cx="821148" cy="707886"/>
          </a:xfrm>
          <a:prstGeom prst="triangl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E8B7E2DB-3CE7-48AA-B083-048331BA1653}"/>
              </a:ext>
            </a:extLst>
          </p:cNvPr>
          <p:cNvSpPr/>
          <p:nvPr/>
        </p:nvSpPr>
        <p:spPr>
          <a:xfrm rot="19765384">
            <a:off x="10911362" y="2431780"/>
            <a:ext cx="560205" cy="482935"/>
          </a:xfrm>
          <a:prstGeom prst="triangle">
            <a:avLst/>
          </a:prstGeom>
          <a:solidFill>
            <a:srgbClr val="FA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16B74-B815-4DA1-9212-E07B1F0E7BA8}"/>
              </a:ext>
            </a:extLst>
          </p:cNvPr>
          <p:cNvGrpSpPr/>
          <p:nvPr/>
        </p:nvGrpSpPr>
        <p:grpSpPr>
          <a:xfrm>
            <a:off x="9260680" y="3514030"/>
            <a:ext cx="1441313" cy="1539188"/>
            <a:chOff x="8913770" y="1579247"/>
            <a:chExt cx="1441313" cy="153918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8875C76-77E1-4564-8D9E-54EDE9D44B41}"/>
                </a:ext>
              </a:extLst>
            </p:cNvPr>
            <p:cNvSpPr/>
            <p:nvPr/>
          </p:nvSpPr>
          <p:spPr>
            <a:xfrm>
              <a:off x="9615022" y="157924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BEA89E5-0140-4515-901E-E3655441786A}"/>
                </a:ext>
              </a:extLst>
            </p:cNvPr>
            <p:cNvSpPr/>
            <p:nvPr/>
          </p:nvSpPr>
          <p:spPr>
            <a:xfrm>
              <a:off x="9715500" y="171393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16E4D98-07E3-4003-B054-6EEB2619FBF6}"/>
                </a:ext>
              </a:extLst>
            </p:cNvPr>
            <p:cNvSpPr/>
            <p:nvPr/>
          </p:nvSpPr>
          <p:spPr>
            <a:xfrm>
              <a:off x="9832192" y="1851839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59D96BC-0037-4DF0-A8AF-F580C812F54D}"/>
                </a:ext>
              </a:extLst>
            </p:cNvPr>
            <p:cNvSpPr/>
            <p:nvPr/>
          </p:nvSpPr>
          <p:spPr>
            <a:xfrm>
              <a:off x="9937454" y="197676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F9FD8FC-2919-42F3-AC70-F6BF79D948DC}"/>
                </a:ext>
              </a:extLst>
            </p:cNvPr>
            <p:cNvSpPr/>
            <p:nvPr/>
          </p:nvSpPr>
          <p:spPr>
            <a:xfrm>
              <a:off x="10036514" y="209311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E2A6EDC-52C1-4D0D-9120-81985F951715}"/>
                </a:ext>
              </a:extLst>
            </p:cNvPr>
            <p:cNvSpPr/>
            <p:nvPr/>
          </p:nvSpPr>
          <p:spPr>
            <a:xfrm>
              <a:off x="10156963" y="222089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5933415-443C-466A-A8AF-31C0A7E3AE36}"/>
                </a:ext>
              </a:extLst>
            </p:cNvPr>
            <p:cNvSpPr/>
            <p:nvPr/>
          </p:nvSpPr>
          <p:spPr>
            <a:xfrm>
              <a:off x="10271263" y="23533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E130E6-607D-419E-B567-A603C5E981AA}"/>
                </a:ext>
              </a:extLst>
            </p:cNvPr>
            <p:cNvSpPr/>
            <p:nvPr/>
          </p:nvSpPr>
          <p:spPr>
            <a:xfrm>
              <a:off x="9387986" y="181796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8507F47-CF34-49E9-9846-9FB1CE6AB52D}"/>
                </a:ext>
              </a:extLst>
            </p:cNvPr>
            <p:cNvSpPr/>
            <p:nvPr/>
          </p:nvSpPr>
          <p:spPr>
            <a:xfrm>
              <a:off x="9488464" y="195265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6214476-ADC2-49D9-9766-D17FF897D022}"/>
                </a:ext>
              </a:extLst>
            </p:cNvPr>
            <p:cNvSpPr/>
            <p:nvPr/>
          </p:nvSpPr>
          <p:spPr>
            <a:xfrm>
              <a:off x="9605156" y="209055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224264-8F21-45F3-AEEF-47DBA81FBAA6}"/>
                </a:ext>
              </a:extLst>
            </p:cNvPr>
            <p:cNvSpPr/>
            <p:nvPr/>
          </p:nvSpPr>
          <p:spPr>
            <a:xfrm>
              <a:off x="9710418" y="22154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A39F03D-0D80-4D2D-BA6C-7877A1BF9FDB}"/>
                </a:ext>
              </a:extLst>
            </p:cNvPr>
            <p:cNvSpPr/>
            <p:nvPr/>
          </p:nvSpPr>
          <p:spPr>
            <a:xfrm>
              <a:off x="9809478" y="233182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1E38B2-0F31-403D-A96D-DB9409617DF7}"/>
                </a:ext>
              </a:extLst>
            </p:cNvPr>
            <p:cNvSpPr/>
            <p:nvPr/>
          </p:nvSpPr>
          <p:spPr>
            <a:xfrm>
              <a:off x="9929927" y="245960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6820BD8-2F8A-468E-9285-0ACED53635A1}"/>
                </a:ext>
              </a:extLst>
            </p:cNvPr>
            <p:cNvSpPr/>
            <p:nvPr/>
          </p:nvSpPr>
          <p:spPr>
            <a:xfrm>
              <a:off x="10044227" y="259209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7659E3E-1871-4DAA-9D1B-5E226D6AA9BD}"/>
                </a:ext>
              </a:extLst>
            </p:cNvPr>
            <p:cNvSpPr/>
            <p:nvPr/>
          </p:nvSpPr>
          <p:spPr>
            <a:xfrm>
              <a:off x="9148519" y="202619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178E7AC-9044-4495-B320-C2B9E4A11977}"/>
                </a:ext>
              </a:extLst>
            </p:cNvPr>
            <p:cNvSpPr/>
            <p:nvPr/>
          </p:nvSpPr>
          <p:spPr>
            <a:xfrm>
              <a:off x="9248997" y="216088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A389BE0-247E-4485-95C9-C1D2682A282C}"/>
                </a:ext>
              </a:extLst>
            </p:cNvPr>
            <p:cNvSpPr/>
            <p:nvPr/>
          </p:nvSpPr>
          <p:spPr>
            <a:xfrm>
              <a:off x="9365689" y="229878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C85B75-5CD2-42EE-89D5-2A703BF32AC4}"/>
                </a:ext>
              </a:extLst>
            </p:cNvPr>
            <p:cNvSpPr/>
            <p:nvPr/>
          </p:nvSpPr>
          <p:spPr>
            <a:xfrm>
              <a:off x="9470951" y="242371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20EEE24-B51F-4AD6-962F-4EC3A41DBB17}"/>
                </a:ext>
              </a:extLst>
            </p:cNvPr>
            <p:cNvSpPr/>
            <p:nvPr/>
          </p:nvSpPr>
          <p:spPr>
            <a:xfrm>
              <a:off x="9570011" y="254006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AC4388E-009C-4431-BD79-FCBB1B928627}"/>
                </a:ext>
              </a:extLst>
            </p:cNvPr>
            <p:cNvSpPr/>
            <p:nvPr/>
          </p:nvSpPr>
          <p:spPr>
            <a:xfrm>
              <a:off x="9690460" y="266784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0439090-6C6D-4EEF-BF58-204C2FB9D6E4}"/>
                </a:ext>
              </a:extLst>
            </p:cNvPr>
            <p:cNvSpPr/>
            <p:nvPr/>
          </p:nvSpPr>
          <p:spPr>
            <a:xfrm>
              <a:off x="9804760" y="280032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8529E2F-1B07-493C-93C0-1EFECCF6A60E}"/>
                </a:ext>
              </a:extLst>
            </p:cNvPr>
            <p:cNvSpPr/>
            <p:nvPr/>
          </p:nvSpPr>
          <p:spPr>
            <a:xfrm>
              <a:off x="8913770" y="226295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5FB78-B399-4A08-A6DC-65E39FD513A4}"/>
                </a:ext>
              </a:extLst>
            </p:cNvPr>
            <p:cNvSpPr/>
            <p:nvPr/>
          </p:nvSpPr>
          <p:spPr>
            <a:xfrm>
              <a:off x="9014248" y="239764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D22AC07-2AB1-4A75-BDA9-A795A1F411C3}"/>
                </a:ext>
              </a:extLst>
            </p:cNvPr>
            <p:cNvSpPr/>
            <p:nvPr/>
          </p:nvSpPr>
          <p:spPr>
            <a:xfrm>
              <a:off x="9130940" y="253554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D64EDFA-8AC2-4FBE-A418-9B0A3DB1E687}"/>
                </a:ext>
              </a:extLst>
            </p:cNvPr>
            <p:cNvSpPr/>
            <p:nvPr/>
          </p:nvSpPr>
          <p:spPr>
            <a:xfrm>
              <a:off x="9236202" y="266046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5D2DC02-D695-411C-A957-83D56B13705B}"/>
                </a:ext>
              </a:extLst>
            </p:cNvPr>
            <p:cNvSpPr/>
            <p:nvPr/>
          </p:nvSpPr>
          <p:spPr>
            <a:xfrm>
              <a:off x="9335262" y="277681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BB4C779-F592-4E9C-910F-358864932154}"/>
                </a:ext>
              </a:extLst>
            </p:cNvPr>
            <p:cNvSpPr/>
            <p:nvPr/>
          </p:nvSpPr>
          <p:spPr>
            <a:xfrm>
              <a:off x="9455711" y="290459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6005B4A-DDD0-4406-901A-209B68BC7D7D}"/>
                </a:ext>
              </a:extLst>
            </p:cNvPr>
            <p:cNvSpPr/>
            <p:nvPr/>
          </p:nvSpPr>
          <p:spPr>
            <a:xfrm>
              <a:off x="9570011" y="303708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0EF372E-9A99-4319-B0C3-944689A1B077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1F74B3EA-5E25-4CEC-8819-C5D7E5AA9E3E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4AE3016-9F2C-4BEE-A5BF-E6B2A674DAC4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6FA6D9C9-A3F0-41FC-A2A5-24CDADF5F420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F4FDC6FF-D3E1-487F-9014-6819F49EDB7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38EA9D7-D4D0-45B0-88AB-24AACA97469F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CBE17235-4EC9-4C6E-97EC-79ABEFAA87D5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27EBD3-88FC-4F82-9CAC-58AF2740162A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004DEFD4-21FC-4C0A-A30C-1FE3F93E2B3E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7ABFFAA-6BA7-46D7-81CA-7DE46420BF1B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1FD33219-5813-40AF-8967-7AB9150CC113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EC203D84-48C7-4DC3-B43A-25C8F0E67A80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47743E31-B57E-45EC-8CC9-A28C42423542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FDABDECD-E636-4095-9C9C-830D52E5CCAD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67600029-AF99-431C-9BB5-EDE78834E1D2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6DA00E9E-A860-4FC5-BD19-413E0785E54E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688D815E-1450-4A07-B3B1-ECBFFA5D5CA6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DB0F69EF-7D35-4261-B04E-05C5E073D3CD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BF82113-92F1-4378-BA7D-EB4FD2213D69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DEEE684D-CE88-4C5A-ABEE-18FE7884DBE7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992D197-489F-4D61-BB61-AF7B40272712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DCCD886C-A609-4812-8C02-D6985C85ED85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E6E409FF-4E1A-4836-BF23-DFE732218068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40F2EA0-734F-4412-B1A8-21930342FA6F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3214B79-01D2-4C30-804A-BDFB594193F3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7" name="图片 86">
            <a:extLst>
              <a:ext uri="{FF2B5EF4-FFF2-40B4-BE49-F238E27FC236}">
                <a16:creationId xmlns:a16="http://schemas.microsoft.com/office/drawing/2014/main" id="{FAA4481F-E22E-44DA-B006-B5734609CB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026110" y="477088"/>
            <a:ext cx="1321503" cy="14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486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Rectangle 1">
            <a:extLst>
              <a:ext uri="{FF2B5EF4-FFF2-40B4-BE49-F238E27FC236}">
                <a16:creationId xmlns:a16="http://schemas.microsoft.com/office/drawing/2014/main" id="{E807BD93-D05F-448E-8772-366937BB2C84}"/>
              </a:ext>
            </a:extLst>
          </p:cNvPr>
          <p:cNvSpPr/>
          <p:nvPr/>
        </p:nvSpPr>
        <p:spPr>
          <a:xfrm>
            <a:off x="2388762" y="2754385"/>
            <a:ext cx="2031888" cy="1492236"/>
          </a:xfrm>
          <a:prstGeom prst="rect">
            <a:avLst/>
          </a:prstGeom>
          <a:solidFill>
            <a:srgbClr val="64C1FE"/>
          </a:solidFill>
          <a:ln>
            <a:solidFill>
              <a:srgbClr val="64C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2FFF541A-8067-4935-ADB0-73C6CAA71667}"/>
              </a:ext>
            </a:extLst>
          </p:cNvPr>
          <p:cNvSpPr/>
          <p:nvPr/>
        </p:nvSpPr>
        <p:spPr>
          <a:xfrm>
            <a:off x="5115397" y="2754385"/>
            <a:ext cx="2031888" cy="1492236"/>
          </a:xfrm>
          <a:prstGeom prst="rect">
            <a:avLst/>
          </a:prstGeom>
          <a:solidFill>
            <a:srgbClr val="5D5D5D"/>
          </a:solidFill>
          <a:ln>
            <a:solidFill>
              <a:srgbClr val="5D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49">
            <a:extLst>
              <a:ext uri="{FF2B5EF4-FFF2-40B4-BE49-F238E27FC236}">
                <a16:creationId xmlns:a16="http://schemas.microsoft.com/office/drawing/2014/main" id="{92071820-E795-40EC-8FCC-277686195BF2}"/>
              </a:ext>
            </a:extLst>
          </p:cNvPr>
          <p:cNvSpPr/>
          <p:nvPr/>
        </p:nvSpPr>
        <p:spPr>
          <a:xfrm>
            <a:off x="7842032" y="2754385"/>
            <a:ext cx="2031888" cy="1492236"/>
          </a:xfrm>
          <a:prstGeom prst="rect">
            <a:avLst/>
          </a:prstGeom>
          <a:solidFill>
            <a:srgbClr val="FABFC1"/>
          </a:solidFill>
          <a:ln>
            <a:solidFill>
              <a:srgbClr val="FAB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3" name="Straight Connector 7">
            <a:extLst>
              <a:ext uri="{FF2B5EF4-FFF2-40B4-BE49-F238E27FC236}">
                <a16:creationId xmlns:a16="http://schemas.microsoft.com/office/drawing/2014/main" id="{CEE6AB9D-6A33-4671-97A6-972F6E30938F}"/>
              </a:ext>
            </a:extLst>
          </p:cNvPr>
          <p:cNvCxnSpPr/>
          <p:nvPr/>
        </p:nvCxnSpPr>
        <p:spPr>
          <a:xfrm flipV="1">
            <a:off x="2388761" y="1643773"/>
            <a:ext cx="0" cy="1110612"/>
          </a:xfrm>
          <a:prstGeom prst="line">
            <a:avLst/>
          </a:prstGeom>
          <a:ln>
            <a:solidFill>
              <a:srgbClr val="64C1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9">
            <a:extLst>
              <a:ext uri="{FF2B5EF4-FFF2-40B4-BE49-F238E27FC236}">
                <a16:creationId xmlns:a16="http://schemas.microsoft.com/office/drawing/2014/main" id="{A9171C09-1398-4940-9F8D-B027FCE62491}"/>
              </a:ext>
            </a:extLst>
          </p:cNvPr>
          <p:cNvCxnSpPr/>
          <p:nvPr/>
        </p:nvCxnSpPr>
        <p:spPr>
          <a:xfrm>
            <a:off x="2388762" y="1643771"/>
            <a:ext cx="914351" cy="0"/>
          </a:xfrm>
          <a:prstGeom prst="straightConnector1">
            <a:avLst/>
          </a:prstGeom>
          <a:ln>
            <a:solidFill>
              <a:srgbClr val="64C1F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6">
            <a:extLst>
              <a:ext uri="{FF2B5EF4-FFF2-40B4-BE49-F238E27FC236}">
                <a16:creationId xmlns:a16="http://schemas.microsoft.com/office/drawing/2014/main" id="{DB389AE9-BB6A-4095-ADE3-4195ABA61174}"/>
              </a:ext>
            </a:extLst>
          </p:cNvPr>
          <p:cNvCxnSpPr/>
          <p:nvPr/>
        </p:nvCxnSpPr>
        <p:spPr>
          <a:xfrm flipV="1">
            <a:off x="5115396" y="1643773"/>
            <a:ext cx="0" cy="1110612"/>
          </a:xfrm>
          <a:prstGeom prst="line">
            <a:avLst/>
          </a:prstGeom>
          <a:ln>
            <a:solidFill>
              <a:srgbClr val="5D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57">
            <a:extLst>
              <a:ext uri="{FF2B5EF4-FFF2-40B4-BE49-F238E27FC236}">
                <a16:creationId xmlns:a16="http://schemas.microsoft.com/office/drawing/2014/main" id="{F22ED654-15E2-42BE-B58A-BB0666C7B983}"/>
              </a:ext>
            </a:extLst>
          </p:cNvPr>
          <p:cNvCxnSpPr/>
          <p:nvPr/>
        </p:nvCxnSpPr>
        <p:spPr>
          <a:xfrm>
            <a:off x="5115396" y="1643771"/>
            <a:ext cx="914351" cy="0"/>
          </a:xfrm>
          <a:prstGeom prst="straightConnector1">
            <a:avLst/>
          </a:prstGeom>
          <a:ln>
            <a:solidFill>
              <a:srgbClr val="5D5D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8">
            <a:extLst>
              <a:ext uri="{FF2B5EF4-FFF2-40B4-BE49-F238E27FC236}">
                <a16:creationId xmlns:a16="http://schemas.microsoft.com/office/drawing/2014/main" id="{03130A6E-A6A2-442C-A1CA-567D57E96095}"/>
              </a:ext>
            </a:extLst>
          </p:cNvPr>
          <p:cNvCxnSpPr/>
          <p:nvPr/>
        </p:nvCxnSpPr>
        <p:spPr>
          <a:xfrm flipV="1">
            <a:off x="7842032" y="1643773"/>
            <a:ext cx="0" cy="1110612"/>
          </a:xfrm>
          <a:prstGeom prst="line">
            <a:avLst/>
          </a:prstGeom>
          <a:ln>
            <a:solidFill>
              <a:srgbClr val="FAB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60">
            <a:extLst>
              <a:ext uri="{FF2B5EF4-FFF2-40B4-BE49-F238E27FC236}">
                <a16:creationId xmlns:a16="http://schemas.microsoft.com/office/drawing/2014/main" id="{160A6426-FE10-410D-90EC-12BEDD0B358C}"/>
              </a:ext>
            </a:extLst>
          </p:cNvPr>
          <p:cNvCxnSpPr/>
          <p:nvPr/>
        </p:nvCxnSpPr>
        <p:spPr>
          <a:xfrm>
            <a:off x="7842031" y="1643771"/>
            <a:ext cx="914351" cy="0"/>
          </a:xfrm>
          <a:prstGeom prst="straightConnector1">
            <a:avLst/>
          </a:prstGeom>
          <a:ln>
            <a:solidFill>
              <a:srgbClr val="FABF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4">
            <a:extLst>
              <a:ext uri="{FF2B5EF4-FFF2-40B4-BE49-F238E27FC236}">
                <a16:creationId xmlns:a16="http://schemas.microsoft.com/office/drawing/2014/main" id="{311A293D-5151-49AC-959E-340F6638BAF5}"/>
              </a:ext>
            </a:extLst>
          </p:cNvPr>
          <p:cNvSpPr txBox="1"/>
          <p:nvPr/>
        </p:nvSpPr>
        <p:spPr>
          <a:xfrm>
            <a:off x="8214434" y="2964500"/>
            <a:ext cx="1287083" cy="328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</a:p>
        </p:txBody>
      </p:sp>
      <p:sp>
        <p:nvSpPr>
          <p:cNvPr id="50" name="TextBox 73">
            <a:extLst>
              <a:ext uri="{FF2B5EF4-FFF2-40B4-BE49-F238E27FC236}">
                <a16:creationId xmlns:a16="http://schemas.microsoft.com/office/drawing/2014/main" id="{6683B44F-E407-45D5-84ED-6E60F11072AF}"/>
              </a:ext>
            </a:extLst>
          </p:cNvPr>
          <p:cNvSpPr txBox="1"/>
          <p:nvPr/>
        </p:nvSpPr>
        <p:spPr>
          <a:xfrm>
            <a:off x="5487800" y="2964500"/>
            <a:ext cx="1287083" cy="328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</a:p>
        </p:txBody>
      </p:sp>
      <p:sp>
        <p:nvSpPr>
          <p:cNvPr id="51" name="TextBox 72">
            <a:extLst>
              <a:ext uri="{FF2B5EF4-FFF2-40B4-BE49-F238E27FC236}">
                <a16:creationId xmlns:a16="http://schemas.microsoft.com/office/drawing/2014/main" id="{AEB9CB19-8797-4DD5-8342-F84213CAE228}"/>
              </a:ext>
            </a:extLst>
          </p:cNvPr>
          <p:cNvSpPr txBox="1"/>
          <p:nvPr/>
        </p:nvSpPr>
        <p:spPr>
          <a:xfrm>
            <a:off x="2761165" y="2964500"/>
            <a:ext cx="1287083" cy="328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2010</a:t>
            </a:r>
          </a:p>
        </p:txBody>
      </p:sp>
      <p:sp>
        <p:nvSpPr>
          <p:cNvPr id="52" name="Freeform 228">
            <a:extLst>
              <a:ext uri="{FF2B5EF4-FFF2-40B4-BE49-F238E27FC236}">
                <a16:creationId xmlns:a16="http://schemas.microsoft.com/office/drawing/2014/main" id="{6EAEB93C-78AE-4282-A4E2-558F874FB960}"/>
              </a:ext>
            </a:extLst>
          </p:cNvPr>
          <p:cNvSpPr/>
          <p:nvPr/>
        </p:nvSpPr>
        <p:spPr bwMode="auto">
          <a:xfrm>
            <a:off x="3184855" y="3526021"/>
            <a:ext cx="439701" cy="483988"/>
          </a:xfrm>
          <a:custGeom>
            <a:avLst/>
            <a:gdLst>
              <a:gd name="T0" fmla="*/ 102 w 204"/>
              <a:gd name="T1" fmla="*/ 42 h 224"/>
              <a:gd name="T2" fmla="*/ 150 w 204"/>
              <a:gd name="T3" fmla="*/ 1 h 224"/>
              <a:gd name="T4" fmla="*/ 188 w 204"/>
              <a:gd name="T5" fmla="*/ 20 h 224"/>
              <a:gd name="T6" fmla="*/ 204 w 204"/>
              <a:gd name="T7" fmla="*/ 58 h 224"/>
              <a:gd name="T8" fmla="*/ 188 w 204"/>
              <a:gd name="T9" fmla="*/ 117 h 224"/>
              <a:gd name="T10" fmla="*/ 150 w 204"/>
              <a:gd name="T11" fmla="*/ 173 h 224"/>
              <a:gd name="T12" fmla="*/ 101 w 204"/>
              <a:gd name="T13" fmla="*/ 224 h 224"/>
              <a:gd name="T14" fmla="*/ 55 w 204"/>
              <a:gd name="T15" fmla="*/ 175 h 224"/>
              <a:gd name="T16" fmla="*/ 16 w 204"/>
              <a:gd name="T17" fmla="*/ 119 h 224"/>
              <a:gd name="T18" fmla="*/ 0 w 204"/>
              <a:gd name="T19" fmla="*/ 63 h 224"/>
              <a:gd name="T20" fmla="*/ 15 w 204"/>
              <a:gd name="T21" fmla="*/ 21 h 224"/>
              <a:gd name="T22" fmla="*/ 53 w 204"/>
              <a:gd name="T23" fmla="*/ 0 h 224"/>
              <a:gd name="T24" fmla="*/ 102 w 204"/>
              <a:gd name="T25" fmla="*/ 4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4">
                <a:moveTo>
                  <a:pt x="102" y="42"/>
                </a:moveTo>
                <a:cubicBezTo>
                  <a:pt x="111" y="21"/>
                  <a:pt x="127" y="1"/>
                  <a:pt x="150" y="1"/>
                </a:cubicBezTo>
                <a:cubicBezTo>
                  <a:pt x="164" y="1"/>
                  <a:pt x="176" y="7"/>
                  <a:pt x="188" y="20"/>
                </a:cubicBezTo>
                <a:cubicBezTo>
                  <a:pt x="198" y="33"/>
                  <a:pt x="204" y="45"/>
                  <a:pt x="204" y="58"/>
                </a:cubicBezTo>
                <a:cubicBezTo>
                  <a:pt x="204" y="77"/>
                  <a:pt x="199" y="96"/>
                  <a:pt x="188" y="117"/>
                </a:cubicBezTo>
                <a:cubicBezTo>
                  <a:pt x="180" y="135"/>
                  <a:pt x="167" y="153"/>
                  <a:pt x="150" y="173"/>
                </a:cubicBezTo>
                <a:cubicBezTo>
                  <a:pt x="138" y="188"/>
                  <a:pt x="121" y="205"/>
                  <a:pt x="101" y="224"/>
                </a:cubicBezTo>
                <a:cubicBezTo>
                  <a:pt x="84" y="207"/>
                  <a:pt x="69" y="191"/>
                  <a:pt x="55" y="175"/>
                </a:cubicBezTo>
                <a:cubicBezTo>
                  <a:pt x="39" y="155"/>
                  <a:pt x="26" y="136"/>
                  <a:pt x="16" y="119"/>
                </a:cubicBezTo>
                <a:cubicBezTo>
                  <a:pt x="6" y="98"/>
                  <a:pt x="0" y="80"/>
                  <a:pt x="0" y="63"/>
                </a:cubicBezTo>
                <a:cubicBezTo>
                  <a:pt x="0" y="48"/>
                  <a:pt x="5" y="34"/>
                  <a:pt x="15" y="21"/>
                </a:cubicBezTo>
                <a:cubicBezTo>
                  <a:pt x="25" y="7"/>
                  <a:pt x="38" y="0"/>
                  <a:pt x="53" y="0"/>
                </a:cubicBezTo>
                <a:cubicBezTo>
                  <a:pt x="77" y="0"/>
                  <a:pt x="93" y="20"/>
                  <a:pt x="10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Group 42">
            <a:extLst>
              <a:ext uri="{FF2B5EF4-FFF2-40B4-BE49-F238E27FC236}">
                <a16:creationId xmlns:a16="http://schemas.microsoft.com/office/drawing/2014/main" id="{19851376-5910-435F-9742-FB39B98D3297}"/>
              </a:ext>
            </a:extLst>
          </p:cNvPr>
          <p:cNvGrpSpPr>
            <a:grpSpLocks noChangeAspect="1"/>
          </p:cNvGrpSpPr>
          <p:nvPr/>
        </p:nvGrpSpPr>
        <p:grpSpPr>
          <a:xfrm>
            <a:off x="5808948" y="3524190"/>
            <a:ext cx="584597" cy="487653"/>
            <a:chOff x="2292350" y="272256"/>
            <a:chExt cx="315913" cy="263525"/>
          </a:xfrm>
          <a:solidFill>
            <a:schemeClr val="bg1"/>
          </a:solidFill>
        </p:grpSpPr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1C8C0392-E395-4987-8B46-C679E51A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451643"/>
              <a:ext cx="53975" cy="841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48">
              <a:extLst>
                <a:ext uri="{FF2B5EF4-FFF2-40B4-BE49-F238E27FC236}">
                  <a16:creationId xmlns:a16="http://schemas.microsoft.com/office/drawing/2014/main" id="{27BB8A99-80E9-4B4F-9D41-723C62EA6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63" y="391318"/>
              <a:ext cx="53975" cy="144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8D71D0EB-735F-4936-8EF0-72EAF10D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332581"/>
              <a:ext cx="55563" cy="203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50">
              <a:extLst>
                <a:ext uri="{FF2B5EF4-FFF2-40B4-BE49-F238E27FC236}">
                  <a16:creationId xmlns:a16="http://schemas.microsoft.com/office/drawing/2014/main" id="{A3112516-4B30-4564-8330-6E729217E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272256"/>
              <a:ext cx="53975" cy="263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8" name="Freeform 151">
            <a:extLst>
              <a:ext uri="{FF2B5EF4-FFF2-40B4-BE49-F238E27FC236}">
                <a16:creationId xmlns:a16="http://schemas.microsoft.com/office/drawing/2014/main" id="{E4820DCF-0720-4892-8297-4867331BF2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77936" y="3524190"/>
            <a:ext cx="609568" cy="487653"/>
          </a:xfrm>
          <a:custGeom>
            <a:avLst/>
            <a:gdLst>
              <a:gd name="T0" fmla="*/ 95 w 286"/>
              <a:gd name="T1" fmla="*/ 163 h 228"/>
              <a:gd name="T2" fmla="*/ 161 w 286"/>
              <a:gd name="T3" fmla="*/ 97 h 228"/>
              <a:gd name="T4" fmla="*/ 95 w 286"/>
              <a:gd name="T5" fmla="*/ 31 h 228"/>
              <a:gd name="T6" fmla="*/ 29 w 286"/>
              <a:gd name="T7" fmla="*/ 97 h 228"/>
              <a:gd name="T8" fmla="*/ 95 w 286"/>
              <a:gd name="T9" fmla="*/ 163 h 228"/>
              <a:gd name="T10" fmla="*/ 145 w 286"/>
              <a:gd name="T11" fmla="*/ 116 h 228"/>
              <a:gd name="T12" fmla="*/ 98 w 286"/>
              <a:gd name="T13" fmla="*/ 149 h 228"/>
              <a:gd name="T14" fmla="*/ 51 w 286"/>
              <a:gd name="T15" fmla="*/ 116 h 228"/>
              <a:gd name="T16" fmla="*/ 145 w 286"/>
              <a:gd name="T17" fmla="*/ 116 h 228"/>
              <a:gd name="T18" fmla="*/ 135 w 286"/>
              <a:gd name="T19" fmla="*/ 171 h 228"/>
              <a:gd name="T20" fmla="*/ 95 w 286"/>
              <a:gd name="T21" fmla="*/ 181 h 228"/>
              <a:gd name="T22" fmla="*/ 55 w 286"/>
              <a:gd name="T23" fmla="*/ 171 h 228"/>
              <a:gd name="T24" fmla="*/ 0 w 286"/>
              <a:gd name="T25" fmla="*/ 228 h 228"/>
              <a:gd name="T26" fmla="*/ 190 w 286"/>
              <a:gd name="T27" fmla="*/ 228 h 228"/>
              <a:gd name="T28" fmla="*/ 135 w 286"/>
              <a:gd name="T29" fmla="*/ 171 h 228"/>
              <a:gd name="T30" fmla="*/ 174 w 286"/>
              <a:gd name="T31" fmla="*/ 86 h 228"/>
              <a:gd name="T32" fmla="*/ 241 w 286"/>
              <a:gd name="T33" fmla="*/ 86 h 228"/>
              <a:gd name="T34" fmla="*/ 194 w 286"/>
              <a:gd name="T35" fmla="*/ 118 h 228"/>
              <a:gd name="T36" fmla="*/ 173 w 286"/>
              <a:gd name="T37" fmla="*/ 113 h 228"/>
              <a:gd name="T38" fmla="*/ 168 w 286"/>
              <a:gd name="T39" fmla="*/ 128 h 228"/>
              <a:gd name="T40" fmla="*/ 191 w 286"/>
              <a:gd name="T41" fmla="*/ 132 h 228"/>
              <a:gd name="T42" fmla="*/ 257 w 286"/>
              <a:gd name="T43" fmla="*/ 66 h 228"/>
              <a:gd name="T44" fmla="*/ 191 w 286"/>
              <a:gd name="T45" fmla="*/ 0 h 228"/>
              <a:gd name="T46" fmla="*/ 136 w 286"/>
              <a:gd name="T47" fmla="*/ 29 h 228"/>
              <a:gd name="T48" fmla="*/ 174 w 286"/>
              <a:gd name="T49" fmla="*/ 86 h 228"/>
              <a:gd name="T50" fmla="*/ 231 w 286"/>
              <a:gd name="T51" fmla="*/ 140 h 228"/>
              <a:gd name="T52" fmla="*/ 191 w 286"/>
              <a:gd name="T53" fmla="*/ 150 h 228"/>
              <a:gd name="T54" fmla="*/ 159 w 286"/>
              <a:gd name="T55" fmla="*/ 144 h 228"/>
              <a:gd name="T56" fmla="*/ 144 w 286"/>
              <a:gd name="T57" fmla="*/ 160 h 228"/>
              <a:gd name="T58" fmla="*/ 192 w 286"/>
              <a:gd name="T59" fmla="*/ 197 h 228"/>
              <a:gd name="T60" fmla="*/ 286 w 286"/>
              <a:gd name="T61" fmla="*/ 197 h 228"/>
              <a:gd name="T62" fmla="*/ 231 w 286"/>
              <a:gd name="T63" fmla="*/ 14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F2D295BD-C9BE-46D0-8069-2EE57652F77E}"/>
              </a:ext>
            </a:extLst>
          </p:cNvPr>
          <p:cNvGrpSpPr/>
          <p:nvPr/>
        </p:nvGrpSpPr>
        <p:grpSpPr>
          <a:xfrm>
            <a:off x="2534109" y="4633813"/>
            <a:ext cx="1934629" cy="887461"/>
            <a:chOff x="468937" y="2419540"/>
            <a:chExt cx="1934629" cy="887461"/>
          </a:xfrm>
        </p:grpSpPr>
        <p:sp>
          <p:nvSpPr>
            <p:cNvPr id="70" name="TextBox 18">
              <a:extLst>
                <a:ext uri="{FF2B5EF4-FFF2-40B4-BE49-F238E27FC236}">
                  <a16:creationId xmlns:a16="http://schemas.microsoft.com/office/drawing/2014/main" id="{875A4F8D-0C27-4584-BE50-F5D346C446A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573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AFF7756C-12B6-4984-B464-764A3B5EE5F9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5BCF7E2-C18E-4ED2-B460-A0CE63FB4E04}"/>
              </a:ext>
            </a:extLst>
          </p:cNvPr>
          <p:cNvGrpSpPr/>
          <p:nvPr/>
        </p:nvGrpSpPr>
        <p:grpSpPr>
          <a:xfrm>
            <a:off x="5292549" y="4633813"/>
            <a:ext cx="1934629" cy="887461"/>
            <a:chOff x="468937" y="2419540"/>
            <a:chExt cx="1934629" cy="887461"/>
          </a:xfrm>
        </p:grpSpPr>
        <p:sp>
          <p:nvSpPr>
            <p:cNvPr id="73" name="TextBox 18">
              <a:extLst>
                <a:ext uri="{FF2B5EF4-FFF2-40B4-BE49-F238E27FC236}">
                  <a16:creationId xmlns:a16="http://schemas.microsoft.com/office/drawing/2014/main" id="{5617B123-BD88-43A9-B64B-B89C17B787D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573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A90922D-A3EB-49FF-9E2F-7E67404EE43A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36EB295-444C-48BA-BC62-AC71163CB331}"/>
              </a:ext>
            </a:extLst>
          </p:cNvPr>
          <p:cNvGrpSpPr/>
          <p:nvPr/>
        </p:nvGrpSpPr>
        <p:grpSpPr>
          <a:xfrm>
            <a:off x="7944309" y="4633813"/>
            <a:ext cx="1934629" cy="887461"/>
            <a:chOff x="468937" y="2419540"/>
            <a:chExt cx="1934629" cy="887461"/>
          </a:xfrm>
        </p:grpSpPr>
        <p:sp>
          <p:nvSpPr>
            <p:cNvPr id="76" name="TextBox 18">
              <a:extLst>
                <a:ext uri="{FF2B5EF4-FFF2-40B4-BE49-F238E27FC236}">
                  <a16:creationId xmlns:a16="http://schemas.microsoft.com/office/drawing/2014/main" id="{0ADAE6B0-FD35-4C6A-9F5C-5FAC7FD2041E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573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C56F2234-0AC3-45C1-9357-82715F918EDD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81366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9" grpId="0"/>
      <p:bldP spid="50" grpId="0"/>
      <p:bldP spid="51" grpId="0"/>
      <p:bldP spid="52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五边形 5">
            <a:extLst>
              <a:ext uri="{FF2B5EF4-FFF2-40B4-BE49-F238E27FC236}">
                <a16:creationId xmlns:a16="http://schemas.microsoft.com/office/drawing/2014/main" id="{847B9B38-2B6C-45BF-A140-AA069A01DCB6}"/>
              </a:ext>
            </a:extLst>
          </p:cNvPr>
          <p:cNvSpPr/>
          <p:nvPr/>
        </p:nvSpPr>
        <p:spPr>
          <a:xfrm rot="16200000" flipV="1">
            <a:off x="3751756" y="3111307"/>
            <a:ext cx="411715" cy="212370"/>
          </a:xfrm>
          <a:prstGeom prst="homePlate">
            <a:avLst/>
          </a:prstGeom>
          <a:solidFill>
            <a:srgbClr val="1C1D2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50" dirty="0">
              <a:cs typeface="+mn-ea"/>
              <a:sym typeface="+mn-lt"/>
            </a:endParaRPr>
          </a:p>
        </p:txBody>
      </p:sp>
      <p:sp>
        <p:nvSpPr>
          <p:cNvPr id="41" name="五边形 16">
            <a:extLst>
              <a:ext uri="{FF2B5EF4-FFF2-40B4-BE49-F238E27FC236}">
                <a16:creationId xmlns:a16="http://schemas.microsoft.com/office/drawing/2014/main" id="{3184FA3A-E53F-4AAF-8DB7-B5CDC3B58232}"/>
              </a:ext>
            </a:extLst>
          </p:cNvPr>
          <p:cNvSpPr/>
          <p:nvPr/>
        </p:nvSpPr>
        <p:spPr>
          <a:xfrm rot="16200000">
            <a:off x="3023287" y="2675498"/>
            <a:ext cx="1283331" cy="212370"/>
          </a:xfrm>
          <a:prstGeom prst="homePlate">
            <a:avLst/>
          </a:prstGeom>
          <a:solidFill>
            <a:srgbClr val="45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五边形 19">
            <a:extLst>
              <a:ext uri="{FF2B5EF4-FFF2-40B4-BE49-F238E27FC236}">
                <a16:creationId xmlns:a16="http://schemas.microsoft.com/office/drawing/2014/main" id="{9BC16BF8-57D9-4FD3-A94D-88F05EC3CC0C}"/>
              </a:ext>
            </a:extLst>
          </p:cNvPr>
          <p:cNvSpPr/>
          <p:nvPr/>
        </p:nvSpPr>
        <p:spPr>
          <a:xfrm rot="16200000" flipV="1">
            <a:off x="2909565" y="2853925"/>
            <a:ext cx="926480" cy="212370"/>
          </a:xfrm>
          <a:prstGeom prst="homePlate">
            <a:avLst/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3" name="五边形 5">
            <a:extLst>
              <a:ext uri="{FF2B5EF4-FFF2-40B4-BE49-F238E27FC236}">
                <a16:creationId xmlns:a16="http://schemas.microsoft.com/office/drawing/2014/main" id="{9655EDA4-1614-46B8-8F7A-10F6E73C0FEE}"/>
              </a:ext>
            </a:extLst>
          </p:cNvPr>
          <p:cNvSpPr/>
          <p:nvPr/>
        </p:nvSpPr>
        <p:spPr>
          <a:xfrm rot="16200000" flipV="1">
            <a:off x="6077735" y="3111307"/>
            <a:ext cx="411715" cy="212370"/>
          </a:xfrm>
          <a:prstGeom prst="homePlate">
            <a:avLst/>
          </a:prstGeom>
          <a:solidFill>
            <a:srgbClr val="1C1D2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50" dirty="0">
              <a:cs typeface="+mn-ea"/>
              <a:sym typeface="+mn-lt"/>
            </a:endParaRPr>
          </a:p>
        </p:txBody>
      </p:sp>
      <p:sp>
        <p:nvSpPr>
          <p:cNvPr id="44" name="五边形 16">
            <a:extLst>
              <a:ext uri="{FF2B5EF4-FFF2-40B4-BE49-F238E27FC236}">
                <a16:creationId xmlns:a16="http://schemas.microsoft.com/office/drawing/2014/main" id="{32A02E75-1E54-48D4-98A2-8863BE4D357F}"/>
              </a:ext>
            </a:extLst>
          </p:cNvPr>
          <p:cNvSpPr/>
          <p:nvPr/>
        </p:nvSpPr>
        <p:spPr>
          <a:xfrm rot="16200000">
            <a:off x="5366411" y="2675498"/>
            <a:ext cx="1283331" cy="212370"/>
          </a:xfrm>
          <a:prstGeom prst="homePlate">
            <a:avLst/>
          </a:prstGeom>
          <a:solidFill>
            <a:srgbClr val="45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五边形 19">
            <a:extLst>
              <a:ext uri="{FF2B5EF4-FFF2-40B4-BE49-F238E27FC236}">
                <a16:creationId xmlns:a16="http://schemas.microsoft.com/office/drawing/2014/main" id="{4A3526C1-F3D1-4774-9D9F-22CD3C5BBB31}"/>
              </a:ext>
            </a:extLst>
          </p:cNvPr>
          <p:cNvSpPr/>
          <p:nvPr/>
        </p:nvSpPr>
        <p:spPr>
          <a:xfrm rot="16200000" flipV="1">
            <a:off x="5252689" y="2853925"/>
            <a:ext cx="926480" cy="212370"/>
          </a:xfrm>
          <a:prstGeom prst="homePlate">
            <a:avLst/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6" name="五边形 5">
            <a:extLst>
              <a:ext uri="{FF2B5EF4-FFF2-40B4-BE49-F238E27FC236}">
                <a16:creationId xmlns:a16="http://schemas.microsoft.com/office/drawing/2014/main" id="{6B70BC39-BB3F-4634-BC0C-173206B57084}"/>
              </a:ext>
            </a:extLst>
          </p:cNvPr>
          <p:cNvSpPr/>
          <p:nvPr/>
        </p:nvSpPr>
        <p:spPr>
          <a:xfrm rot="16200000" flipV="1">
            <a:off x="8404336" y="3116958"/>
            <a:ext cx="411715" cy="212370"/>
          </a:xfrm>
          <a:prstGeom prst="homePlate">
            <a:avLst/>
          </a:prstGeom>
          <a:solidFill>
            <a:srgbClr val="1C1D2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50" dirty="0">
              <a:cs typeface="+mn-ea"/>
              <a:sym typeface="+mn-lt"/>
            </a:endParaRPr>
          </a:p>
        </p:txBody>
      </p:sp>
      <p:sp>
        <p:nvSpPr>
          <p:cNvPr id="47" name="五边形 16">
            <a:extLst>
              <a:ext uri="{FF2B5EF4-FFF2-40B4-BE49-F238E27FC236}">
                <a16:creationId xmlns:a16="http://schemas.microsoft.com/office/drawing/2014/main" id="{C4D04716-713F-4896-BAA7-B4D30BFF9442}"/>
              </a:ext>
            </a:extLst>
          </p:cNvPr>
          <p:cNvSpPr/>
          <p:nvPr/>
        </p:nvSpPr>
        <p:spPr>
          <a:xfrm rot="16200000">
            <a:off x="7675867" y="2681149"/>
            <a:ext cx="1283331" cy="212370"/>
          </a:xfrm>
          <a:prstGeom prst="homePlate">
            <a:avLst/>
          </a:prstGeom>
          <a:solidFill>
            <a:srgbClr val="45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五边形 19">
            <a:extLst>
              <a:ext uri="{FF2B5EF4-FFF2-40B4-BE49-F238E27FC236}">
                <a16:creationId xmlns:a16="http://schemas.microsoft.com/office/drawing/2014/main" id="{A651A320-CE21-4324-A366-074A5B543B03}"/>
              </a:ext>
            </a:extLst>
          </p:cNvPr>
          <p:cNvSpPr/>
          <p:nvPr/>
        </p:nvSpPr>
        <p:spPr>
          <a:xfrm rot="16200000" flipV="1">
            <a:off x="7562145" y="2859576"/>
            <a:ext cx="926480" cy="212370"/>
          </a:xfrm>
          <a:prstGeom prst="homePlate">
            <a:avLst/>
          </a:prstGeom>
          <a:solidFill>
            <a:srgbClr val="F58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9" name="PA-文本框 6">
            <a:extLst>
              <a:ext uri="{FF2B5EF4-FFF2-40B4-BE49-F238E27FC236}">
                <a16:creationId xmlns:a16="http://schemas.microsoft.com/office/drawing/2014/main" id="{2690995D-92CC-437C-9995-FA1388D972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6480" y="3653043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50" name="PA-文本框 42">
            <a:extLst>
              <a:ext uri="{FF2B5EF4-FFF2-40B4-BE49-F238E27FC236}">
                <a16:creationId xmlns:a16="http://schemas.microsoft.com/office/drawing/2014/main" id="{D0C9B86B-44EA-483A-802B-6057BB9CB1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86480" y="4199938"/>
            <a:ext cx="1926666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PA-文本框 6">
            <a:extLst>
              <a:ext uri="{FF2B5EF4-FFF2-40B4-BE49-F238E27FC236}">
                <a16:creationId xmlns:a16="http://schemas.microsoft.com/office/drawing/2014/main" id="{F24C5CB3-7919-4D8C-84C6-B997D064B9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82651" y="3653043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52" name="PA-文本框 42">
            <a:extLst>
              <a:ext uri="{FF2B5EF4-FFF2-40B4-BE49-F238E27FC236}">
                <a16:creationId xmlns:a16="http://schemas.microsoft.com/office/drawing/2014/main" id="{EBFA2387-D617-4C79-B5F9-E3901F9BC3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82651" y="4199938"/>
            <a:ext cx="1926666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PA-文本框 6">
            <a:extLst>
              <a:ext uri="{FF2B5EF4-FFF2-40B4-BE49-F238E27FC236}">
                <a16:creationId xmlns:a16="http://schemas.microsoft.com/office/drawing/2014/main" id="{14E17607-0115-48AF-B57F-9F12FAE5AD2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60385" y="3653043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64" name="PA-文本框 42">
            <a:extLst>
              <a:ext uri="{FF2B5EF4-FFF2-40B4-BE49-F238E27FC236}">
                <a16:creationId xmlns:a16="http://schemas.microsoft.com/office/drawing/2014/main" id="{E8025A1B-CD63-4E2E-AF7A-7B327E94E4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460385" y="4199938"/>
            <a:ext cx="1926666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37580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>
            <a:extLst>
              <a:ext uri="{FF2B5EF4-FFF2-40B4-BE49-F238E27FC236}">
                <a16:creationId xmlns:a16="http://schemas.microsoft.com/office/drawing/2014/main" id="{0269AD44-8B8F-4EFF-9139-1021A500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78031" y="-2667002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20">
            <a:extLst>
              <a:ext uri="{FF2B5EF4-FFF2-40B4-BE49-F238E27FC236}">
                <a16:creationId xmlns:a16="http://schemas.microsoft.com/office/drawing/2014/main" id="{E83EF35E-54BE-4D5E-B33D-7D8C54EDA43F}"/>
              </a:ext>
            </a:extLst>
          </p:cNvPr>
          <p:cNvGrpSpPr/>
          <p:nvPr/>
        </p:nvGrpSpPr>
        <p:grpSpPr>
          <a:xfrm>
            <a:off x="2694410" y="2923991"/>
            <a:ext cx="304741" cy="1468695"/>
            <a:chOff x="2971802" y="2190750"/>
            <a:chExt cx="228598" cy="1101725"/>
          </a:xfrm>
        </p:grpSpPr>
        <p:cxnSp>
          <p:nvCxnSpPr>
            <p:cNvPr id="41" name="Straight Connector 121">
              <a:extLst>
                <a:ext uri="{FF2B5EF4-FFF2-40B4-BE49-F238E27FC236}">
                  <a16:creationId xmlns:a16="http://schemas.microsoft.com/office/drawing/2014/main" id="{573DBE21-C585-4BB2-8FB8-E12CD2AED1C1}"/>
                </a:ext>
              </a:extLst>
            </p:cNvPr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64C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22">
              <a:extLst>
                <a:ext uri="{FF2B5EF4-FFF2-40B4-BE49-F238E27FC236}">
                  <a16:creationId xmlns:a16="http://schemas.microsoft.com/office/drawing/2014/main" id="{835AEF76-77D9-401C-9A2C-CCFC20AF2FDD}"/>
                </a:ext>
              </a:extLst>
            </p:cNvPr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64C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29">
            <a:extLst>
              <a:ext uri="{FF2B5EF4-FFF2-40B4-BE49-F238E27FC236}">
                <a16:creationId xmlns:a16="http://schemas.microsoft.com/office/drawing/2014/main" id="{67747E2C-493C-4C28-901B-642B89A75966}"/>
              </a:ext>
            </a:extLst>
          </p:cNvPr>
          <p:cNvGrpSpPr/>
          <p:nvPr/>
        </p:nvGrpSpPr>
        <p:grpSpPr>
          <a:xfrm>
            <a:off x="2354846" y="2006216"/>
            <a:ext cx="1117395" cy="1117395"/>
            <a:chOff x="1657350" y="1428750"/>
            <a:chExt cx="838200" cy="838200"/>
          </a:xfrm>
        </p:grpSpPr>
        <p:sp>
          <p:nvSpPr>
            <p:cNvPr id="44" name="Rectangle 117">
              <a:extLst>
                <a:ext uri="{FF2B5EF4-FFF2-40B4-BE49-F238E27FC236}">
                  <a16:creationId xmlns:a16="http://schemas.microsoft.com/office/drawing/2014/main" id="{E959C677-1D70-40C9-A6BA-E50E3F769EA3}"/>
                </a:ext>
              </a:extLst>
            </p:cNvPr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971A88D6-C9E2-438A-8805-BDB947610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Group 63">
            <a:extLst>
              <a:ext uri="{FF2B5EF4-FFF2-40B4-BE49-F238E27FC236}">
                <a16:creationId xmlns:a16="http://schemas.microsoft.com/office/drawing/2014/main" id="{1D99221A-B4A9-496D-9B52-EDF7736889B1}"/>
              </a:ext>
            </a:extLst>
          </p:cNvPr>
          <p:cNvGrpSpPr/>
          <p:nvPr/>
        </p:nvGrpSpPr>
        <p:grpSpPr>
          <a:xfrm>
            <a:off x="4538851" y="3123608"/>
            <a:ext cx="304741" cy="1468695"/>
            <a:chOff x="2971801" y="2190750"/>
            <a:chExt cx="228599" cy="1101725"/>
          </a:xfrm>
        </p:grpSpPr>
        <p:cxnSp>
          <p:nvCxnSpPr>
            <p:cNvPr id="47" name="Straight Connector 60">
              <a:extLst>
                <a:ext uri="{FF2B5EF4-FFF2-40B4-BE49-F238E27FC236}">
                  <a16:creationId xmlns:a16="http://schemas.microsoft.com/office/drawing/2014/main" id="{515F1F6F-11E3-43F0-B327-40A3410579FF}"/>
                </a:ext>
              </a:extLst>
            </p:cNvPr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ABF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1">
              <a:extLst>
                <a:ext uri="{FF2B5EF4-FFF2-40B4-BE49-F238E27FC236}">
                  <a16:creationId xmlns:a16="http://schemas.microsoft.com/office/drawing/2014/main" id="{DE8577B1-2044-4518-87C6-E2FD0E63C0D7}"/>
                </a:ext>
              </a:extLst>
            </p:cNvPr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ABF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30">
            <a:extLst>
              <a:ext uri="{FF2B5EF4-FFF2-40B4-BE49-F238E27FC236}">
                <a16:creationId xmlns:a16="http://schemas.microsoft.com/office/drawing/2014/main" id="{4D701F9F-3A3E-434A-B54C-ACF005A634FF}"/>
              </a:ext>
            </a:extLst>
          </p:cNvPr>
          <p:cNvGrpSpPr/>
          <p:nvPr/>
        </p:nvGrpSpPr>
        <p:grpSpPr>
          <a:xfrm>
            <a:off x="4132518" y="2006216"/>
            <a:ext cx="1117395" cy="1117395"/>
            <a:chOff x="2905125" y="1428750"/>
            <a:chExt cx="838200" cy="838200"/>
          </a:xfrm>
        </p:grpSpPr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88D8159E-4102-4D49-B7B6-13EFF6CA582F}"/>
                </a:ext>
              </a:extLst>
            </p:cNvPr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rgbClr val="FAB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A996039-206D-4067-BEEE-A7F8302FCD6F}"/>
                </a:ext>
              </a:extLst>
            </p:cNvPr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Group 84">
            <a:extLst>
              <a:ext uri="{FF2B5EF4-FFF2-40B4-BE49-F238E27FC236}">
                <a16:creationId xmlns:a16="http://schemas.microsoft.com/office/drawing/2014/main" id="{1413AD25-CABF-4731-B229-643AA5B011F1}"/>
              </a:ext>
            </a:extLst>
          </p:cNvPr>
          <p:cNvGrpSpPr/>
          <p:nvPr/>
        </p:nvGrpSpPr>
        <p:grpSpPr>
          <a:xfrm>
            <a:off x="6240336" y="3123608"/>
            <a:ext cx="304741" cy="1468695"/>
            <a:chOff x="2971801" y="2190750"/>
            <a:chExt cx="228599" cy="1101725"/>
          </a:xfrm>
        </p:grpSpPr>
        <p:cxnSp>
          <p:nvCxnSpPr>
            <p:cNvPr id="63" name="Straight Connector 85">
              <a:extLst>
                <a:ext uri="{FF2B5EF4-FFF2-40B4-BE49-F238E27FC236}">
                  <a16:creationId xmlns:a16="http://schemas.microsoft.com/office/drawing/2014/main" id="{754278EE-A27E-4420-A727-2584A2261D69}"/>
                </a:ext>
              </a:extLst>
            </p:cNvPr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87">
              <a:extLst>
                <a:ext uri="{FF2B5EF4-FFF2-40B4-BE49-F238E27FC236}">
                  <a16:creationId xmlns:a16="http://schemas.microsoft.com/office/drawing/2014/main" id="{0DD773D4-6052-4923-A64C-EA8AE68676F1}"/>
                </a:ext>
              </a:extLst>
            </p:cNvPr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31">
            <a:extLst>
              <a:ext uri="{FF2B5EF4-FFF2-40B4-BE49-F238E27FC236}">
                <a16:creationId xmlns:a16="http://schemas.microsoft.com/office/drawing/2014/main" id="{F5093A4C-EBD1-4055-92BE-78F7F7B4756A}"/>
              </a:ext>
            </a:extLst>
          </p:cNvPr>
          <p:cNvGrpSpPr/>
          <p:nvPr/>
        </p:nvGrpSpPr>
        <p:grpSpPr>
          <a:xfrm>
            <a:off x="5834005" y="2006216"/>
            <a:ext cx="1117395" cy="1117395"/>
            <a:chOff x="4152900" y="1428750"/>
            <a:chExt cx="838200" cy="838200"/>
          </a:xfrm>
        </p:grpSpPr>
        <p:sp>
          <p:nvSpPr>
            <p:cNvPr id="66" name="Rectangle 81">
              <a:extLst>
                <a:ext uri="{FF2B5EF4-FFF2-40B4-BE49-F238E27FC236}">
                  <a16:creationId xmlns:a16="http://schemas.microsoft.com/office/drawing/2014/main" id="{6650C895-3A57-4272-A421-C01D80034367}"/>
                </a:ext>
              </a:extLst>
            </p:cNvPr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07">
              <a:extLst>
                <a:ext uri="{FF2B5EF4-FFF2-40B4-BE49-F238E27FC236}">
                  <a16:creationId xmlns:a16="http://schemas.microsoft.com/office/drawing/2014/main" id="{6716E65B-F29A-40F3-BB8E-2BBF41CB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id="{0755278B-616B-482C-B9ED-A63638CD118D}"/>
              </a:ext>
            </a:extLst>
          </p:cNvPr>
          <p:cNvGrpSpPr/>
          <p:nvPr/>
        </p:nvGrpSpPr>
        <p:grpSpPr>
          <a:xfrm>
            <a:off x="7967217" y="3123608"/>
            <a:ext cx="304741" cy="1468695"/>
            <a:chOff x="2971801" y="2190750"/>
            <a:chExt cx="228599" cy="1101725"/>
          </a:xfrm>
        </p:grpSpPr>
        <p:cxnSp>
          <p:nvCxnSpPr>
            <p:cNvPr id="69" name="Straight Connector 93">
              <a:extLst>
                <a:ext uri="{FF2B5EF4-FFF2-40B4-BE49-F238E27FC236}">
                  <a16:creationId xmlns:a16="http://schemas.microsoft.com/office/drawing/2014/main" id="{710C9777-3622-4210-90A3-53BB938E3785}"/>
                </a:ext>
              </a:extLst>
            </p:cNvPr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64C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94">
              <a:extLst>
                <a:ext uri="{FF2B5EF4-FFF2-40B4-BE49-F238E27FC236}">
                  <a16:creationId xmlns:a16="http://schemas.microsoft.com/office/drawing/2014/main" id="{97237270-2158-4388-BDBD-3CBB71A3F204}"/>
                </a:ext>
              </a:extLst>
            </p:cNvPr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64C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132">
            <a:extLst>
              <a:ext uri="{FF2B5EF4-FFF2-40B4-BE49-F238E27FC236}">
                <a16:creationId xmlns:a16="http://schemas.microsoft.com/office/drawing/2014/main" id="{DB836CB3-EF9F-4B70-BD75-D45F03EE954E}"/>
              </a:ext>
            </a:extLst>
          </p:cNvPr>
          <p:cNvGrpSpPr/>
          <p:nvPr/>
        </p:nvGrpSpPr>
        <p:grpSpPr>
          <a:xfrm>
            <a:off x="7560884" y="2006216"/>
            <a:ext cx="1117395" cy="1117395"/>
            <a:chOff x="5400675" y="1428750"/>
            <a:chExt cx="838200" cy="838200"/>
          </a:xfrm>
        </p:grpSpPr>
        <p:sp>
          <p:nvSpPr>
            <p:cNvPr id="72" name="Rectangle 89">
              <a:extLst>
                <a:ext uri="{FF2B5EF4-FFF2-40B4-BE49-F238E27FC236}">
                  <a16:creationId xmlns:a16="http://schemas.microsoft.com/office/drawing/2014/main" id="{57D7B0A6-C97D-49F6-B3FF-5B6CC7546BF9}"/>
                </a:ext>
              </a:extLst>
            </p:cNvPr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30">
              <a:extLst>
                <a:ext uri="{FF2B5EF4-FFF2-40B4-BE49-F238E27FC236}">
                  <a16:creationId xmlns:a16="http://schemas.microsoft.com/office/drawing/2014/main" id="{8019835E-BC95-4D2F-9330-AEB18A280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srgbClr val="F99B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0" name="Right Arrow 160">
            <a:extLst>
              <a:ext uri="{FF2B5EF4-FFF2-40B4-BE49-F238E27FC236}">
                <a16:creationId xmlns:a16="http://schemas.microsoft.com/office/drawing/2014/main" id="{6DD060D4-8947-4955-ABCA-64F1E50E8E9F}"/>
              </a:ext>
            </a:extLst>
          </p:cNvPr>
          <p:cNvSpPr/>
          <p:nvPr/>
        </p:nvSpPr>
        <p:spPr>
          <a:xfrm>
            <a:off x="3573826" y="2320236"/>
            <a:ext cx="469815" cy="489356"/>
          </a:xfrm>
          <a:prstGeom prst="rightArrow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ight Arrow 161">
            <a:extLst>
              <a:ext uri="{FF2B5EF4-FFF2-40B4-BE49-F238E27FC236}">
                <a16:creationId xmlns:a16="http://schemas.microsoft.com/office/drawing/2014/main" id="{F82E9916-F9B3-4D12-819B-3F312152F0BB}"/>
              </a:ext>
            </a:extLst>
          </p:cNvPr>
          <p:cNvSpPr/>
          <p:nvPr/>
        </p:nvSpPr>
        <p:spPr>
          <a:xfrm>
            <a:off x="5313403" y="2320236"/>
            <a:ext cx="469815" cy="489356"/>
          </a:xfrm>
          <a:prstGeom prst="rightArrow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ight Arrow 162">
            <a:extLst>
              <a:ext uri="{FF2B5EF4-FFF2-40B4-BE49-F238E27FC236}">
                <a16:creationId xmlns:a16="http://schemas.microsoft.com/office/drawing/2014/main" id="{C23A56A6-0147-4D7B-B552-33906B96AC9C}"/>
              </a:ext>
            </a:extLst>
          </p:cNvPr>
          <p:cNvSpPr/>
          <p:nvPr/>
        </p:nvSpPr>
        <p:spPr>
          <a:xfrm>
            <a:off x="7027587" y="2320236"/>
            <a:ext cx="469815" cy="489356"/>
          </a:xfrm>
          <a:prstGeom prst="rightArrow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888F4972-A58E-4090-B7BE-110D83EC0BBE}"/>
              </a:ext>
            </a:extLst>
          </p:cNvPr>
          <p:cNvGrpSpPr/>
          <p:nvPr/>
        </p:nvGrpSpPr>
        <p:grpSpPr>
          <a:xfrm>
            <a:off x="1857177" y="4798736"/>
            <a:ext cx="1934629" cy="887461"/>
            <a:chOff x="468937" y="2419540"/>
            <a:chExt cx="1934629" cy="887461"/>
          </a:xfrm>
        </p:grpSpPr>
        <p:sp>
          <p:nvSpPr>
            <p:cNvPr id="85" name="TextBox 18">
              <a:extLst>
                <a:ext uri="{FF2B5EF4-FFF2-40B4-BE49-F238E27FC236}">
                  <a16:creationId xmlns:a16="http://schemas.microsoft.com/office/drawing/2014/main" id="{F5F62E0F-B0D7-4771-905A-5AB170E7AA14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EEA10CB-0B6D-4D5D-8381-22EADDB65E99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BE7E4CF-5165-4877-959B-C2EA5E799825}"/>
              </a:ext>
            </a:extLst>
          </p:cNvPr>
          <p:cNvGrpSpPr/>
          <p:nvPr/>
        </p:nvGrpSpPr>
        <p:grpSpPr>
          <a:xfrm>
            <a:off x="5362377" y="4798736"/>
            <a:ext cx="1934629" cy="887461"/>
            <a:chOff x="468937" y="2419540"/>
            <a:chExt cx="1934629" cy="887461"/>
          </a:xfrm>
        </p:grpSpPr>
        <p:sp>
          <p:nvSpPr>
            <p:cNvPr id="88" name="TextBox 18">
              <a:extLst>
                <a:ext uri="{FF2B5EF4-FFF2-40B4-BE49-F238E27FC236}">
                  <a16:creationId xmlns:a16="http://schemas.microsoft.com/office/drawing/2014/main" id="{D1A72666-1E25-4B83-836F-45C95E8B72C2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0F771C0-68D2-4981-943B-D1844F8B9952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D59ACDD-BE00-4F2D-B293-62925EC6FA78}"/>
              </a:ext>
            </a:extLst>
          </p:cNvPr>
          <p:cNvGrpSpPr/>
          <p:nvPr/>
        </p:nvGrpSpPr>
        <p:grpSpPr>
          <a:xfrm>
            <a:off x="7800502" y="4798736"/>
            <a:ext cx="1934629" cy="887461"/>
            <a:chOff x="468937" y="2419540"/>
            <a:chExt cx="1934629" cy="887461"/>
          </a:xfrm>
        </p:grpSpPr>
        <p:sp>
          <p:nvSpPr>
            <p:cNvPr id="91" name="TextBox 18">
              <a:extLst>
                <a:ext uri="{FF2B5EF4-FFF2-40B4-BE49-F238E27FC236}">
                  <a16:creationId xmlns:a16="http://schemas.microsoft.com/office/drawing/2014/main" id="{775D0778-6EE6-4144-BB0A-A04D7E68527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52F9F2D3-BB3E-43C8-97B4-D45B17F53ECC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30916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43561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40" name="Chart 6">
            <a:extLst>
              <a:ext uri="{FF2B5EF4-FFF2-40B4-BE49-F238E27FC236}">
                <a16:creationId xmlns:a16="http://schemas.microsoft.com/office/drawing/2014/main" id="{60FE76C9-E3CB-410E-897B-B899310CB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423384"/>
              </p:ext>
            </p:extLst>
          </p:nvPr>
        </p:nvGraphicFramePr>
        <p:xfrm>
          <a:off x="1597929" y="1840827"/>
          <a:ext cx="6067425" cy="35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41" name="Group 92">
            <a:extLst>
              <a:ext uri="{FF2B5EF4-FFF2-40B4-BE49-F238E27FC236}">
                <a16:creationId xmlns:a16="http://schemas.microsoft.com/office/drawing/2014/main" id="{850F24D1-17B6-466F-9587-CD8D2119CED5}"/>
              </a:ext>
            </a:extLst>
          </p:cNvPr>
          <p:cNvGrpSpPr/>
          <p:nvPr/>
        </p:nvGrpSpPr>
        <p:grpSpPr>
          <a:xfrm rot="5400000">
            <a:off x="6249606" y="3526162"/>
            <a:ext cx="1181135" cy="54852"/>
            <a:chOff x="5071484" y="4559432"/>
            <a:chExt cx="1599308" cy="74272"/>
          </a:xfrm>
        </p:grpSpPr>
        <p:sp>
          <p:nvSpPr>
            <p:cNvPr id="42" name="Oval 93">
              <a:extLst>
                <a:ext uri="{FF2B5EF4-FFF2-40B4-BE49-F238E27FC236}">
                  <a16:creationId xmlns:a16="http://schemas.microsoft.com/office/drawing/2014/main" id="{B043D6C8-1CB7-45A6-BB0E-65EFD3A24103}"/>
                </a:ext>
              </a:extLst>
            </p:cNvPr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94">
              <a:extLst>
                <a:ext uri="{FF2B5EF4-FFF2-40B4-BE49-F238E27FC236}">
                  <a16:creationId xmlns:a16="http://schemas.microsoft.com/office/drawing/2014/main" id="{A1F9512A-C786-4A09-B2F4-58E1D51EB549}"/>
                </a:ext>
              </a:extLst>
            </p:cNvPr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44" name="Straight Connector 95">
                <a:extLst>
                  <a:ext uri="{FF2B5EF4-FFF2-40B4-BE49-F238E27FC236}">
                    <a16:creationId xmlns:a16="http://schemas.microsoft.com/office/drawing/2014/main" id="{BBF10BA4-E5A2-4C2B-864B-461A81307C40}"/>
                  </a:ext>
                </a:extLst>
              </p:cNvPr>
              <p:cNvCxnSpPr>
                <a:endCxn id="42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96">
                <a:extLst>
                  <a:ext uri="{FF2B5EF4-FFF2-40B4-BE49-F238E27FC236}">
                    <a16:creationId xmlns:a16="http://schemas.microsoft.com/office/drawing/2014/main" id="{D6800622-A1F4-4BB6-87D4-10FB98028FD7}"/>
                  </a:ext>
                </a:extLst>
              </p:cNvPr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97">
            <a:extLst>
              <a:ext uri="{FF2B5EF4-FFF2-40B4-BE49-F238E27FC236}">
                <a16:creationId xmlns:a16="http://schemas.microsoft.com/office/drawing/2014/main" id="{BFCAFBDB-F351-40C9-9691-148FBB1D7B0A}"/>
              </a:ext>
            </a:extLst>
          </p:cNvPr>
          <p:cNvGrpSpPr/>
          <p:nvPr/>
        </p:nvGrpSpPr>
        <p:grpSpPr>
          <a:xfrm rot="5400000">
            <a:off x="6249606" y="5190870"/>
            <a:ext cx="1181135" cy="54852"/>
            <a:chOff x="5071484" y="4559432"/>
            <a:chExt cx="1599308" cy="74272"/>
          </a:xfrm>
        </p:grpSpPr>
        <p:sp>
          <p:nvSpPr>
            <p:cNvPr id="47" name="Oval 98">
              <a:extLst>
                <a:ext uri="{FF2B5EF4-FFF2-40B4-BE49-F238E27FC236}">
                  <a16:creationId xmlns:a16="http://schemas.microsoft.com/office/drawing/2014/main" id="{BEDEF886-E7F8-45FC-857B-6CE2A014C82B}"/>
                </a:ext>
              </a:extLst>
            </p:cNvPr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Group 99">
              <a:extLst>
                <a:ext uri="{FF2B5EF4-FFF2-40B4-BE49-F238E27FC236}">
                  <a16:creationId xmlns:a16="http://schemas.microsoft.com/office/drawing/2014/main" id="{34BBE301-2FC8-4A5C-8192-63185502506E}"/>
                </a:ext>
              </a:extLst>
            </p:cNvPr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49" name="Straight Connector 135">
                <a:extLst>
                  <a:ext uri="{FF2B5EF4-FFF2-40B4-BE49-F238E27FC236}">
                    <a16:creationId xmlns:a16="http://schemas.microsoft.com/office/drawing/2014/main" id="{996D31E3-CB1A-4C1A-B3F3-73C850E1443F}"/>
                  </a:ext>
                </a:extLst>
              </p:cNvPr>
              <p:cNvCxnSpPr>
                <a:endCxn id="47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36">
                <a:extLst>
                  <a:ext uri="{FF2B5EF4-FFF2-40B4-BE49-F238E27FC236}">
                    <a16:creationId xmlns:a16="http://schemas.microsoft.com/office/drawing/2014/main" id="{5CDCDE9B-AE1F-42E0-9CBD-8239052C2B97}"/>
                  </a:ext>
                </a:extLst>
              </p:cNvPr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PA-组合 27">
            <a:extLst>
              <a:ext uri="{FF2B5EF4-FFF2-40B4-BE49-F238E27FC236}">
                <a16:creationId xmlns:a16="http://schemas.microsoft.com/office/drawing/2014/main" id="{54152984-22DD-402A-BF0C-09DFB59A457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18968" y="4608695"/>
            <a:ext cx="2522063" cy="1215245"/>
            <a:chOff x="6169650" y="4486172"/>
            <a:chExt cx="2522063" cy="1215245"/>
          </a:xfrm>
        </p:grpSpPr>
        <p:sp>
          <p:nvSpPr>
            <p:cNvPr id="52" name="PA-文本框 6">
              <a:extLst>
                <a:ext uri="{FF2B5EF4-FFF2-40B4-BE49-F238E27FC236}">
                  <a16:creationId xmlns:a16="http://schemas.microsoft.com/office/drawing/2014/main" id="{832F69BE-FDC8-4496-B047-72DA3FC71C9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85160" y="4486172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63" name="PA-文本框 42">
              <a:extLst>
                <a:ext uri="{FF2B5EF4-FFF2-40B4-BE49-F238E27FC236}">
                  <a16:creationId xmlns:a16="http://schemas.microsoft.com/office/drawing/2014/main" id="{EB0AB924-F517-4AAB-8B4E-E24131BC8D2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650" y="4948903"/>
              <a:ext cx="252206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id-ID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PA-组合 27">
            <a:extLst>
              <a:ext uri="{FF2B5EF4-FFF2-40B4-BE49-F238E27FC236}">
                <a16:creationId xmlns:a16="http://schemas.microsoft.com/office/drawing/2014/main" id="{3A526335-53F6-4DD8-BC92-5BCBE86E385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318968" y="2989709"/>
            <a:ext cx="2522063" cy="1215245"/>
            <a:chOff x="6169650" y="4486172"/>
            <a:chExt cx="2522063" cy="1215245"/>
          </a:xfrm>
        </p:grpSpPr>
        <p:sp>
          <p:nvSpPr>
            <p:cNvPr id="65" name="PA-文本框 6">
              <a:extLst>
                <a:ext uri="{FF2B5EF4-FFF2-40B4-BE49-F238E27FC236}">
                  <a16:creationId xmlns:a16="http://schemas.microsoft.com/office/drawing/2014/main" id="{06BA985D-EE2B-4B0C-A189-FFD489D9903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85160" y="4486172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66" name="PA-文本框 42">
              <a:extLst>
                <a:ext uri="{FF2B5EF4-FFF2-40B4-BE49-F238E27FC236}">
                  <a16:creationId xmlns:a16="http://schemas.microsoft.com/office/drawing/2014/main" id="{EDB8EF4E-C21E-4E6C-AAD3-A2E5208B837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650" y="4948903"/>
              <a:ext cx="252206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id-ID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Group 97">
            <a:extLst>
              <a:ext uri="{FF2B5EF4-FFF2-40B4-BE49-F238E27FC236}">
                <a16:creationId xmlns:a16="http://schemas.microsoft.com/office/drawing/2014/main" id="{E0F80CC5-615E-4A2E-8AC6-6ACF1C0A78B1}"/>
              </a:ext>
            </a:extLst>
          </p:cNvPr>
          <p:cNvGrpSpPr/>
          <p:nvPr/>
        </p:nvGrpSpPr>
        <p:grpSpPr>
          <a:xfrm rot="5400000">
            <a:off x="6249606" y="2019704"/>
            <a:ext cx="1181135" cy="54852"/>
            <a:chOff x="5071484" y="4559432"/>
            <a:chExt cx="1599308" cy="74272"/>
          </a:xfrm>
        </p:grpSpPr>
        <p:sp>
          <p:nvSpPr>
            <p:cNvPr id="68" name="Oval 98">
              <a:extLst>
                <a:ext uri="{FF2B5EF4-FFF2-40B4-BE49-F238E27FC236}">
                  <a16:creationId xmlns:a16="http://schemas.microsoft.com/office/drawing/2014/main" id="{B3AC7DE1-5A27-45E2-B7D5-7E195CF59274}"/>
                </a:ext>
              </a:extLst>
            </p:cNvPr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Group 99">
              <a:extLst>
                <a:ext uri="{FF2B5EF4-FFF2-40B4-BE49-F238E27FC236}">
                  <a16:creationId xmlns:a16="http://schemas.microsoft.com/office/drawing/2014/main" id="{D580BB33-B2DA-4D51-BA07-FD561C43B9A0}"/>
                </a:ext>
              </a:extLst>
            </p:cNvPr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70" name="Straight Connector 135">
                <a:extLst>
                  <a:ext uri="{FF2B5EF4-FFF2-40B4-BE49-F238E27FC236}">
                    <a16:creationId xmlns:a16="http://schemas.microsoft.com/office/drawing/2014/main" id="{64CA64D1-5283-4AE7-869C-A5473CD6CDB7}"/>
                  </a:ext>
                </a:extLst>
              </p:cNvPr>
              <p:cNvCxnSpPr>
                <a:endCxn id="68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36">
                <a:extLst>
                  <a:ext uri="{FF2B5EF4-FFF2-40B4-BE49-F238E27FC236}">
                    <a16:creationId xmlns:a16="http://schemas.microsoft.com/office/drawing/2014/main" id="{DE48C595-90EC-4AA8-BC12-4DF6FDD14354}"/>
                  </a:ext>
                </a:extLst>
              </p:cNvPr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PA-组合 27">
            <a:extLst>
              <a:ext uri="{FF2B5EF4-FFF2-40B4-BE49-F238E27FC236}">
                <a16:creationId xmlns:a16="http://schemas.microsoft.com/office/drawing/2014/main" id="{753A8220-8085-46E5-A7E2-8768092D40D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318968" y="1437529"/>
            <a:ext cx="2522063" cy="1215245"/>
            <a:chOff x="6169650" y="4486172"/>
            <a:chExt cx="2522063" cy="1215245"/>
          </a:xfrm>
        </p:grpSpPr>
        <p:sp>
          <p:nvSpPr>
            <p:cNvPr id="73" name="PA-文本框 6">
              <a:extLst>
                <a:ext uri="{FF2B5EF4-FFF2-40B4-BE49-F238E27FC236}">
                  <a16:creationId xmlns:a16="http://schemas.microsoft.com/office/drawing/2014/main" id="{D025D8F0-08C2-4880-A6CE-D6F3A9A147E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85160" y="4486172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74" name="PA-文本框 42">
              <a:extLst>
                <a:ext uri="{FF2B5EF4-FFF2-40B4-BE49-F238E27FC236}">
                  <a16:creationId xmlns:a16="http://schemas.microsoft.com/office/drawing/2014/main" id="{A53DF90E-9592-4B8F-912C-DAAA793647A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650" y="4948903"/>
              <a:ext cx="252206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id-ID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783476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40" name="图表 65">
            <a:extLst>
              <a:ext uri="{FF2B5EF4-FFF2-40B4-BE49-F238E27FC236}">
                <a16:creationId xmlns:a16="http://schemas.microsoft.com/office/drawing/2014/main" id="{94B76C2F-F0F4-4201-81D9-D900A78BC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832758"/>
              </p:ext>
            </p:extLst>
          </p:nvPr>
        </p:nvGraphicFramePr>
        <p:xfrm>
          <a:off x="1746857" y="1689613"/>
          <a:ext cx="5474716" cy="36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Freeform 19">
            <a:extLst>
              <a:ext uri="{FF2B5EF4-FFF2-40B4-BE49-F238E27FC236}">
                <a16:creationId xmlns:a16="http://schemas.microsoft.com/office/drawing/2014/main" id="{4B99EBB4-4E78-44A8-A580-2D87B97DD18B}"/>
              </a:ext>
            </a:extLst>
          </p:cNvPr>
          <p:cNvSpPr/>
          <p:nvPr/>
        </p:nvSpPr>
        <p:spPr bwMode="auto">
          <a:xfrm>
            <a:off x="2194430" y="3793606"/>
            <a:ext cx="640177" cy="1381371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254BABA4-6683-4392-B5BB-D884B61FDE6D}"/>
              </a:ext>
            </a:extLst>
          </p:cNvPr>
          <p:cNvSpPr/>
          <p:nvPr/>
        </p:nvSpPr>
        <p:spPr bwMode="auto">
          <a:xfrm>
            <a:off x="3507398" y="2991162"/>
            <a:ext cx="640177" cy="1184595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5218C9EB-26A4-4555-86B8-307AC292906D}"/>
              </a:ext>
            </a:extLst>
          </p:cNvPr>
          <p:cNvSpPr/>
          <p:nvPr/>
        </p:nvSpPr>
        <p:spPr bwMode="auto">
          <a:xfrm>
            <a:off x="4817924" y="3793606"/>
            <a:ext cx="638865" cy="1381371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8">
            <a:extLst>
              <a:ext uri="{FF2B5EF4-FFF2-40B4-BE49-F238E27FC236}">
                <a16:creationId xmlns:a16="http://schemas.microsoft.com/office/drawing/2014/main" id="{B024F69D-D70D-4E49-A20A-6BA8D334EB89}"/>
              </a:ext>
            </a:extLst>
          </p:cNvPr>
          <p:cNvSpPr/>
          <p:nvPr/>
        </p:nvSpPr>
        <p:spPr bwMode="auto">
          <a:xfrm>
            <a:off x="6130892" y="2552074"/>
            <a:ext cx="640177" cy="1576836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1BD40651-631B-43A9-9CFD-1BCE8EC39ECD}"/>
              </a:ext>
            </a:extLst>
          </p:cNvPr>
          <p:cNvSpPr txBox="1"/>
          <p:nvPr/>
        </p:nvSpPr>
        <p:spPr>
          <a:xfrm>
            <a:off x="6037149" y="5232169"/>
            <a:ext cx="827657" cy="268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lang="en-GB" sz="10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D98B66BE-C083-46E1-BDD2-A13FC9FBA9D5}"/>
              </a:ext>
            </a:extLst>
          </p:cNvPr>
          <p:cNvSpPr txBox="1"/>
          <p:nvPr/>
        </p:nvSpPr>
        <p:spPr>
          <a:xfrm>
            <a:off x="4723052" y="5232169"/>
            <a:ext cx="827657" cy="268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lang="en-GB" sz="10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408258D3-E44F-4B90-8223-19769CD8AF6A}"/>
              </a:ext>
            </a:extLst>
          </p:cNvPr>
          <p:cNvSpPr txBox="1"/>
          <p:nvPr/>
        </p:nvSpPr>
        <p:spPr>
          <a:xfrm>
            <a:off x="3413658" y="5232169"/>
            <a:ext cx="827657" cy="268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lang="en-GB" sz="10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C17E61B8-19E0-475A-9746-8C2AED8DD66D}"/>
              </a:ext>
            </a:extLst>
          </p:cNvPr>
          <p:cNvSpPr txBox="1"/>
          <p:nvPr/>
        </p:nvSpPr>
        <p:spPr>
          <a:xfrm>
            <a:off x="2100033" y="5232169"/>
            <a:ext cx="827657" cy="268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lang="en-GB" sz="10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C26830D9-2B10-45A8-9236-3296CE271C54}"/>
              </a:ext>
            </a:extLst>
          </p:cNvPr>
          <p:cNvSpPr/>
          <p:nvPr/>
        </p:nvSpPr>
        <p:spPr>
          <a:xfrm>
            <a:off x="7892775" y="3121844"/>
            <a:ext cx="320456" cy="291324"/>
          </a:xfrm>
          <a:prstGeom prst="rect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E848DBB-9004-4ADC-B1BA-4317EB14ABB4}"/>
              </a:ext>
            </a:extLst>
          </p:cNvPr>
          <p:cNvSpPr/>
          <p:nvPr/>
        </p:nvSpPr>
        <p:spPr>
          <a:xfrm>
            <a:off x="7868113" y="4869904"/>
            <a:ext cx="320456" cy="291324"/>
          </a:xfrm>
          <a:prstGeom prst="rect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60" b="0" i="0" u="none" strike="noStrike" kern="1200" cap="none" spc="0" normalizeH="0" baseline="0" noProof="0" dirty="0">
              <a:ln>
                <a:noFill/>
              </a:ln>
              <a:solidFill>
                <a:srgbClr val="F99B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03446C0-C9DA-4A4B-BD34-7208BFCA3E62}"/>
              </a:ext>
            </a:extLst>
          </p:cNvPr>
          <p:cNvGrpSpPr/>
          <p:nvPr/>
        </p:nvGrpSpPr>
        <p:grpSpPr>
          <a:xfrm>
            <a:off x="8592888" y="2940444"/>
            <a:ext cx="1934629" cy="887461"/>
            <a:chOff x="468937" y="2419540"/>
            <a:chExt cx="1934629" cy="887461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F395E706-14AC-42C2-A7A1-2A932028AE72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573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D999FE0-A68B-4DA5-B631-D6992FDD6374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F5E4619-4678-45D0-8735-2223526722FD}"/>
              </a:ext>
            </a:extLst>
          </p:cNvPr>
          <p:cNvGrpSpPr/>
          <p:nvPr/>
        </p:nvGrpSpPr>
        <p:grpSpPr>
          <a:xfrm>
            <a:off x="8592888" y="4342524"/>
            <a:ext cx="1934629" cy="887461"/>
            <a:chOff x="468937" y="2419540"/>
            <a:chExt cx="1934629" cy="887461"/>
          </a:xfrm>
        </p:grpSpPr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461A55A6-1EC4-48F9-80F8-DC4E228E598E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573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7E74935-847B-4014-ADF1-2024CFA35EBC}"/>
                </a:ext>
              </a:extLst>
            </p:cNvPr>
            <p:cNvSpPr/>
            <p:nvPr/>
          </p:nvSpPr>
          <p:spPr>
            <a:xfrm>
              <a:off x="470268" y="2823664"/>
              <a:ext cx="1933298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9780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79CE96-4518-4AAB-A9E7-588B7FB0EC92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857215DD-E570-47EE-8F73-8D76E53E4CFB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6B289B8F-66DD-45E4-8F81-58374BCD71D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0CBF4F5-1134-44C6-9CC4-3EADA8469376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04F466E0-1F22-4C17-85D1-0BCD918D52F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3D2E04B4-20F3-4C96-9544-09CA06354AAA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箭头: V 形 58">
              <a:extLst>
                <a:ext uri="{FF2B5EF4-FFF2-40B4-BE49-F238E27FC236}">
                  <a16:creationId xmlns:a16="http://schemas.microsoft.com/office/drawing/2014/main" id="{572B9CE9-C5DF-49DE-95EC-4ABDEDEC7C6C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V 形 59">
              <a:extLst>
                <a:ext uri="{FF2B5EF4-FFF2-40B4-BE49-F238E27FC236}">
                  <a16:creationId xmlns:a16="http://schemas.microsoft.com/office/drawing/2014/main" id="{C1A4BA15-3663-4F7F-8034-EC663BF3741A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4BC19D52-2B44-469B-8812-A2EF2B01A997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BDF3189B-90E4-4A60-BB33-2280351A74B4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CD1E7C70-F032-4C78-A004-F3A3FF6D1987}"/>
              </a:ext>
            </a:extLst>
          </p:cNvPr>
          <p:cNvSpPr/>
          <p:nvPr/>
        </p:nvSpPr>
        <p:spPr>
          <a:xfrm rot="16200000">
            <a:off x="7056788" y="1862267"/>
            <a:ext cx="2699282" cy="3859914"/>
          </a:xfrm>
          <a:prstGeom prst="rect">
            <a:avLst/>
          </a:prstGeom>
          <a:blipFill dpi="0" rotWithShape="0">
            <a:blip r:embed="rId5"/>
            <a:srcRect/>
            <a:stretch>
              <a:fillRect l="-5031" r="-50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7B220FDB-5014-4C74-9C2C-8A3205A9E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217" y="2085951"/>
            <a:ext cx="848043" cy="788451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4DF8F55-9AB2-44A1-9A5D-232D20D632C1}"/>
              </a:ext>
            </a:extLst>
          </p:cNvPr>
          <p:cNvSpPr txBox="1"/>
          <p:nvPr/>
        </p:nvSpPr>
        <p:spPr>
          <a:xfrm>
            <a:off x="1879685" y="3090446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5BDF2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45BDF2"/>
              </a:solidFill>
              <a:cs typeface="+mn-ea"/>
              <a:sym typeface="+mn-lt"/>
            </a:endParaRPr>
          </a:p>
        </p:txBody>
      </p:sp>
      <p:sp>
        <p:nvSpPr>
          <p:cNvPr id="43" name="PA-文本框 9">
            <a:extLst>
              <a:ext uri="{FF2B5EF4-FFF2-40B4-BE49-F238E27FC236}">
                <a16:creationId xmlns:a16="http://schemas.microsoft.com/office/drawing/2014/main" id="{67474F2F-58E8-40AE-94B0-54B331EEB8E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79685" y="3549925"/>
            <a:ext cx="4216316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F05CF71-C72C-40AC-B9C5-DBCD771A0258}"/>
              </a:ext>
            </a:extLst>
          </p:cNvPr>
          <p:cNvSpPr txBox="1"/>
          <p:nvPr/>
        </p:nvSpPr>
        <p:spPr>
          <a:xfrm>
            <a:off x="1803676" y="2436210"/>
            <a:ext cx="619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77D0BF2-9663-4426-B8CF-32B005312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72" y="5613612"/>
            <a:ext cx="848043" cy="7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17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8599B0-ACB4-4FF2-AE43-2FDC5081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D3436E-F821-4C49-84EA-C4AC7669A718}"/>
              </a:ext>
            </a:extLst>
          </p:cNvPr>
          <p:cNvSpPr txBox="1"/>
          <p:nvPr/>
        </p:nvSpPr>
        <p:spPr>
          <a:xfrm>
            <a:off x="2973244" y="2828835"/>
            <a:ext cx="5115679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44189C4-3120-487D-9711-CB4112703331}"/>
              </a:ext>
            </a:extLst>
          </p:cNvPr>
          <p:cNvSpPr/>
          <p:nvPr/>
        </p:nvSpPr>
        <p:spPr>
          <a:xfrm>
            <a:off x="9580732" y="157924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A36AE95-304D-4F62-8EAA-C0380215E870}"/>
              </a:ext>
            </a:extLst>
          </p:cNvPr>
          <p:cNvSpPr/>
          <p:nvPr/>
        </p:nvSpPr>
        <p:spPr>
          <a:xfrm>
            <a:off x="9664552" y="166059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6E4DFD7-F227-4061-8B5E-29D2EEEAB233}"/>
              </a:ext>
            </a:extLst>
          </p:cNvPr>
          <p:cNvSpPr/>
          <p:nvPr/>
        </p:nvSpPr>
        <p:spPr>
          <a:xfrm>
            <a:off x="9737863" y="17419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9571EFD-E8A0-499D-8BF7-4539F6DD1DB4}"/>
              </a:ext>
            </a:extLst>
          </p:cNvPr>
          <p:cNvSpPr/>
          <p:nvPr/>
        </p:nvSpPr>
        <p:spPr>
          <a:xfrm>
            <a:off x="9821683" y="18233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CD2B51A-FFA4-4D05-AEE2-033C39426195}"/>
              </a:ext>
            </a:extLst>
          </p:cNvPr>
          <p:cNvSpPr/>
          <p:nvPr/>
        </p:nvSpPr>
        <p:spPr>
          <a:xfrm>
            <a:off x="9580732" y="17419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281EEA94-BFD4-4658-A69E-F60438AAE169}"/>
              </a:ext>
            </a:extLst>
          </p:cNvPr>
          <p:cNvSpPr/>
          <p:nvPr/>
        </p:nvSpPr>
        <p:spPr>
          <a:xfrm>
            <a:off x="9664552" y="18233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CAE534E-9D48-4D94-9DC6-744F64A49D99}"/>
              </a:ext>
            </a:extLst>
          </p:cNvPr>
          <p:cNvSpPr/>
          <p:nvPr/>
        </p:nvSpPr>
        <p:spPr>
          <a:xfrm>
            <a:off x="9737863" y="190465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E7A64F2-EF0C-4F92-8FB2-DB9F7E88A620}"/>
              </a:ext>
            </a:extLst>
          </p:cNvPr>
          <p:cNvSpPr/>
          <p:nvPr/>
        </p:nvSpPr>
        <p:spPr>
          <a:xfrm>
            <a:off x="9821683" y="19860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B430586-4E56-480C-B0C9-810205D04B41}"/>
              </a:ext>
            </a:extLst>
          </p:cNvPr>
          <p:cNvSpPr/>
          <p:nvPr/>
        </p:nvSpPr>
        <p:spPr>
          <a:xfrm>
            <a:off x="9507421" y="18510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04BF256-C25B-4E92-98B5-61DB3E7BAC45}"/>
              </a:ext>
            </a:extLst>
          </p:cNvPr>
          <p:cNvSpPr/>
          <p:nvPr/>
        </p:nvSpPr>
        <p:spPr>
          <a:xfrm>
            <a:off x="9591241" y="193235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D460213-701B-4319-A721-1BAF56C96A57}"/>
              </a:ext>
            </a:extLst>
          </p:cNvPr>
          <p:cNvSpPr/>
          <p:nvPr/>
        </p:nvSpPr>
        <p:spPr>
          <a:xfrm>
            <a:off x="9664552" y="201370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B148F8C-BD1F-4A07-A376-AED8448DDFBB}"/>
              </a:ext>
            </a:extLst>
          </p:cNvPr>
          <p:cNvSpPr/>
          <p:nvPr/>
        </p:nvSpPr>
        <p:spPr>
          <a:xfrm>
            <a:off x="9748372" y="209505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B8E953D-B15C-422F-8394-2B9CFB0037BF}"/>
              </a:ext>
            </a:extLst>
          </p:cNvPr>
          <p:cNvSpPr/>
          <p:nvPr/>
        </p:nvSpPr>
        <p:spPr>
          <a:xfrm>
            <a:off x="9363734" y="186945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50C1E74-06A1-46EC-8318-5075D858EC99}"/>
              </a:ext>
            </a:extLst>
          </p:cNvPr>
          <p:cNvSpPr/>
          <p:nvPr/>
        </p:nvSpPr>
        <p:spPr>
          <a:xfrm>
            <a:off x="9447554" y="195080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E8205F0-7455-49A6-B707-1DBAA50F9143}"/>
              </a:ext>
            </a:extLst>
          </p:cNvPr>
          <p:cNvSpPr/>
          <p:nvPr/>
        </p:nvSpPr>
        <p:spPr>
          <a:xfrm>
            <a:off x="9520865" y="203216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4D3DCB5-67CA-4415-BB3A-FDB1FB4713FE}"/>
              </a:ext>
            </a:extLst>
          </p:cNvPr>
          <p:cNvSpPr/>
          <p:nvPr/>
        </p:nvSpPr>
        <p:spPr>
          <a:xfrm>
            <a:off x="9604685" y="211351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5EFAEFD-A17F-4243-8E78-1808B295269A}"/>
              </a:ext>
            </a:extLst>
          </p:cNvPr>
          <p:cNvSpPr/>
          <p:nvPr/>
        </p:nvSpPr>
        <p:spPr>
          <a:xfrm>
            <a:off x="9363734" y="202674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56443730-F4A6-4979-B74C-4EA292251B74}"/>
              </a:ext>
            </a:extLst>
          </p:cNvPr>
          <p:cNvSpPr/>
          <p:nvPr/>
        </p:nvSpPr>
        <p:spPr>
          <a:xfrm>
            <a:off x="9447554" y="210809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9597522-1169-46EC-A837-0BBA8F1DAE3A}"/>
              </a:ext>
            </a:extLst>
          </p:cNvPr>
          <p:cNvSpPr/>
          <p:nvPr/>
        </p:nvSpPr>
        <p:spPr>
          <a:xfrm>
            <a:off x="9520865" y="218944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801249C-E766-4043-AC16-34B9BB1848F1}"/>
              </a:ext>
            </a:extLst>
          </p:cNvPr>
          <p:cNvSpPr/>
          <p:nvPr/>
        </p:nvSpPr>
        <p:spPr>
          <a:xfrm>
            <a:off x="9604685" y="227079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6D543868-2144-4CA5-8E8F-440E209C953D}"/>
              </a:ext>
            </a:extLst>
          </p:cNvPr>
          <p:cNvSpPr/>
          <p:nvPr/>
        </p:nvSpPr>
        <p:spPr>
          <a:xfrm>
            <a:off x="9281213" y="21135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30B4167E-9571-4BC0-942A-7D680D7034EA}"/>
              </a:ext>
            </a:extLst>
          </p:cNvPr>
          <p:cNvSpPr/>
          <p:nvPr/>
        </p:nvSpPr>
        <p:spPr>
          <a:xfrm>
            <a:off x="9365033" y="219490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856D8C67-F72C-4D9A-A006-C2F5C7AE9632}"/>
              </a:ext>
            </a:extLst>
          </p:cNvPr>
          <p:cNvSpPr/>
          <p:nvPr/>
        </p:nvSpPr>
        <p:spPr>
          <a:xfrm>
            <a:off x="9438344" y="227625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B9FCE30-6481-4C0A-AD3E-5E8F48205369}"/>
              </a:ext>
            </a:extLst>
          </p:cNvPr>
          <p:cNvSpPr/>
          <p:nvPr/>
        </p:nvSpPr>
        <p:spPr>
          <a:xfrm>
            <a:off x="9522164" y="235760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19DE343-2F69-4068-B08C-40E4E7B79753}"/>
              </a:ext>
            </a:extLst>
          </p:cNvPr>
          <p:cNvSpPr/>
          <p:nvPr/>
        </p:nvSpPr>
        <p:spPr>
          <a:xfrm>
            <a:off x="9916012" y="205438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5E1AF05C-C5CE-4C8F-ACB7-D2B5F92066C7}"/>
              </a:ext>
            </a:extLst>
          </p:cNvPr>
          <p:cNvSpPr/>
          <p:nvPr/>
        </p:nvSpPr>
        <p:spPr>
          <a:xfrm>
            <a:off x="9999832" y="213573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D5D45A22-F544-43A9-B996-5BF302B5FEDB}"/>
              </a:ext>
            </a:extLst>
          </p:cNvPr>
          <p:cNvSpPr/>
          <p:nvPr/>
        </p:nvSpPr>
        <p:spPr>
          <a:xfrm>
            <a:off x="10073143" y="221708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2F190548-2276-4E77-AF4A-50FEDD696FDF}"/>
              </a:ext>
            </a:extLst>
          </p:cNvPr>
          <p:cNvSpPr/>
          <p:nvPr/>
        </p:nvSpPr>
        <p:spPr>
          <a:xfrm>
            <a:off x="10156963" y="2298433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EDEB8572-5A49-480B-8216-7CA882279BFF}"/>
              </a:ext>
            </a:extLst>
          </p:cNvPr>
          <p:cNvSpPr/>
          <p:nvPr/>
        </p:nvSpPr>
        <p:spPr>
          <a:xfrm>
            <a:off x="9830138" y="216899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35D30BB9-0002-4833-96DF-5ACE25FF9AFC}"/>
              </a:ext>
            </a:extLst>
          </p:cNvPr>
          <p:cNvSpPr/>
          <p:nvPr/>
        </p:nvSpPr>
        <p:spPr>
          <a:xfrm>
            <a:off x="9913958" y="225034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C93D01FB-E14E-4B57-9B22-8D3AF5CE4C51}"/>
              </a:ext>
            </a:extLst>
          </p:cNvPr>
          <p:cNvSpPr/>
          <p:nvPr/>
        </p:nvSpPr>
        <p:spPr>
          <a:xfrm>
            <a:off x="9987269" y="2331698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0E470797-9338-4917-A94D-D279DF7CCB78}"/>
              </a:ext>
            </a:extLst>
          </p:cNvPr>
          <p:cNvSpPr/>
          <p:nvPr/>
        </p:nvSpPr>
        <p:spPr>
          <a:xfrm>
            <a:off x="10071089" y="241304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BBA07183-83C6-49B4-9268-B2F7CC5BE302}"/>
              </a:ext>
            </a:extLst>
          </p:cNvPr>
          <p:cNvSpPr/>
          <p:nvPr/>
        </p:nvSpPr>
        <p:spPr>
          <a:xfrm>
            <a:off x="9737863" y="223737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6685B40-26D0-420F-B7CF-ED70091FAD07}"/>
              </a:ext>
            </a:extLst>
          </p:cNvPr>
          <p:cNvSpPr/>
          <p:nvPr/>
        </p:nvSpPr>
        <p:spPr>
          <a:xfrm>
            <a:off x="9821683" y="231872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39FB1455-95AE-4416-8615-5BFC73CD0F1B}"/>
              </a:ext>
            </a:extLst>
          </p:cNvPr>
          <p:cNvSpPr/>
          <p:nvPr/>
        </p:nvSpPr>
        <p:spPr>
          <a:xfrm>
            <a:off x="9894994" y="240007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B9B69173-5287-401E-951A-6BAE1BCFA1CE}"/>
              </a:ext>
            </a:extLst>
          </p:cNvPr>
          <p:cNvSpPr/>
          <p:nvPr/>
        </p:nvSpPr>
        <p:spPr>
          <a:xfrm>
            <a:off x="9978814" y="248142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6BFCC15-2E0D-4A9E-A338-581B0A4BE7FD}"/>
              </a:ext>
            </a:extLst>
          </p:cNvPr>
          <p:cNvSpPr/>
          <p:nvPr/>
        </p:nvSpPr>
        <p:spPr>
          <a:xfrm>
            <a:off x="9681349" y="2376189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3B5755C7-87D1-4C06-9C24-733FDAB0A4F0}"/>
              </a:ext>
            </a:extLst>
          </p:cNvPr>
          <p:cNvSpPr/>
          <p:nvPr/>
        </p:nvSpPr>
        <p:spPr>
          <a:xfrm>
            <a:off x="9765169" y="2457540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AFA9FB65-1714-4E5F-8EB9-6EC55B99B61E}"/>
              </a:ext>
            </a:extLst>
          </p:cNvPr>
          <p:cNvSpPr/>
          <p:nvPr/>
        </p:nvSpPr>
        <p:spPr>
          <a:xfrm>
            <a:off x="9838480" y="2538891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B145EE5E-02A6-43A8-8DAA-4102E130707F}"/>
              </a:ext>
            </a:extLst>
          </p:cNvPr>
          <p:cNvSpPr/>
          <p:nvPr/>
        </p:nvSpPr>
        <p:spPr>
          <a:xfrm>
            <a:off x="9922300" y="2620242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576D66B3-E28F-40D1-98C9-FF60B875AA35}"/>
              </a:ext>
            </a:extLst>
          </p:cNvPr>
          <p:cNvSpPr/>
          <p:nvPr/>
        </p:nvSpPr>
        <p:spPr>
          <a:xfrm>
            <a:off x="9600131" y="2446314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D7AD7A2D-F336-4F37-BD15-F975A9A246FA}"/>
              </a:ext>
            </a:extLst>
          </p:cNvPr>
          <p:cNvSpPr/>
          <p:nvPr/>
        </p:nvSpPr>
        <p:spPr>
          <a:xfrm>
            <a:off x="9683951" y="2527665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7E04DF2D-EBEF-41D2-8313-C811F23D8AE0}"/>
              </a:ext>
            </a:extLst>
          </p:cNvPr>
          <p:cNvSpPr/>
          <p:nvPr/>
        </p:nvSpPr>
        <p:spPr>
          <a:xfrm>
            <a:off x="9757262" y="2609016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72B77548-A204-4879-B720-4C3ABBC5F0E4}"/>
              </a:ext>
            </a:extLst>
          </p:cNvPr>
          <p:cNvSpPr/>
          <p:nvPr/>
        </p:nvSpPr>
        <p:spPr>
          <a:xfrm>
            <a:off x="9841082" y="2690367"/>
            <a:ext cx="83820" cy="8135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TextBox 3">
            <a:hlinkClick r:id="rId4"/>
            <a:extLst>
              <a:ext uri="{FF2B5EF4-FFF2-40B4-BE49-F238E27FC236}">
                <a16:creationId xmlns:a16="http://schemas.microsoft.com/office/drawing/2014/main" id="{8C37E84E-1BD0-41EC-859B-C5B4BFFAD823}"/>
              </a:ext>
            </a:extLst>
          </p:cNvPr>
          <p:cNvSpPr txBox="1"/>
          <p:nvPr/>
        </p:nvSpPr>
        <p:spPr>
          <a:xfrm>
            <a:off x="2473057" y="64112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00012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795FC3-0E11-4626-A128-402B856886B3}"/>
              </a:ext>
            </a:extLst>
          </p:cNvPr>
          <p:cNvSpPr/>
          <p:nvPr/>
        </p:nvSpPr>
        <p:spPr>
          <a:xfrm>
            <a:off x="0" y="0"/>
            <a:ext cx="57099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C8163-9581-4D48-963E-C83A24AE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0C8736F-77DB-4268-AAB7-1E5B5C760993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8EF602E4-42B8-4575-A1DF-A59A5890D518}"/>
              </a:ext>
            </a:extLst>
          </p:cNvPr>
          <p:cNvSpPr/>
          <p:nvPr/>
        </p:nvSpPr>
        <p:spPr>
          <a:xfrm rot="8250509">
            <a:off x="10416903" y="1822453"/>
            <a:ext cx="821148" cy="707886"/>
          </a:xfrm>
          <a:prstGeom prst="triangl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E8B7E2DB-3CE7-48AA-B083-048331BA1653}"/>
              </a:ext>
            </a:extLst>
          </p:cNvPr>
          <p:cNvSpPr/>
          <p:nvPr/>
        </p:nvSpPr>
        <p:spPr>
          <a:xfrm rot="19765384">
            <a:off x="10911362" y="2431780"/>
            <a:ext cx="560205" cy="482935"/>
          </a:xfrm>
          <a:prstGeom prst="triangle">
            <a:avLst/>
          </a:prstGeom>
          <a:solidFill>
            <a:srgbClr val="FA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16B74-B815-4DA1-9212-E07B1F0E7BA8}"/>
              </a:ext>
            </a:extLst>
          </p:cNvPr>
          <p:cNvGrpSpPr/>
          <p:nvPr/>
        </p:nvGrpSpPr>
        <p:grpSpPr>
          <a:xfrm>
            <a:off x="9260680" y="3514030"/>
            <a:ext cx="1441313" cy="1539188"/>
            <a:chOff x="8913770" y="1579247"/>
            <a:chExt cx="1441313" cy="153918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8875C76-77E1-4564-8D9E-54EDE9D44B41}"/>
                </a:ext>
              </a:extLst>
            </p:cNvPr>
            <p:cNvSpPr/>
            <p:nvPr/>
          </p:nvSpPr>
          <p:spPr>
            <a:xfrm>
              <a:off x="9615022" y="157924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BEA89E5-0140-4515-901E-E3655441786A}"/>
                </a:ext>
              </a:extLst>
            </p:cNvPr>
            <p:cNvSpPr/>
            <p:nvPr/>
          </p:nvSpPr>
          <p:spPr>
            <a:xfrm>
              <a:off x="9715500" y="171393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16E4D98-07E3-4003-B054-6EEB2619FBF6}"/>
                </a:ext>
              </a:extLst>
            </p:cNvPr>
            <p:cNvSpPr/>
            <p:nvPr/>
          </p:nvSpPr>
          <p:spPr>
            <a:xfrm>
              <a:off x="9832192" y="1851839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59D96BC-0037-4DF0-A8AF-F580C812F54D}"/>
                </a:ext>
              </a:extLst>
            </p:cNvPr>
            <p:cNvSpPr/>
            <p:nvPr/>
          </p:nvSpPr>
          <p:spPr>
            <a:xfrm>
              <a:off x="9937454" y="197676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F9FD8FC-2919-42F3-AC70-F6BF79D948DC}"/>
                </a:ext>
              </a:extLst>
            </p:cNvPr>
            <p:cNvSpPr/>
            <p:nvPr/>
          </p:nvSpPr>
          <p:spPr>
            <a:xfrm>
              <a:off x="10036514" y="209311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E2A6EDC-52C1-4D0D-9120-81985F951715}"/>
                </a:ext>
              </a:extLst>
            </p:cNvPr>
            <p:cNvSpPr/>
            <p:nvPr/>
          </p:nvSpPr>
          <p:spPr>
            <a:xfrm>
              <a:off x="10156963" y="222089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5933415-443C-466A-A8AF-31C0A7E3AE36}"/>
                </a:ext>
              </a:extLst>
            </p:cNvPr>
            <p:cNvSpPr/>
            <p:nvPr/>
          </p:nvSpPr>
          <p:spPr>
            <a:xfrm>
              <a:off x="10271263" y="23533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E130E6-607D-419E-B567-A603C5E981AA}"/>
                </a:ext>
              </a:extLst>
            </p:cNvPr>
            <p:cNvSpPr/>
            <p:nvPr/>
          </p:nvSpPr>
          <p:spPr>
            <a:xfrm>
              <a:off x="9387986" y="181796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8507F47-CF34-49E9-9846-9FB1CE6AB52D}"/>
                </a:ext>
              </a:extLst>
            </p:cNvPr>
            <p:cNvSpPr/>
            <p:nvPr/>
          </p:nvSpPr>
          <p:spPr>
            <a:xfrm>
              <a:off x="9488464" y="195265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6214476-ADC2-49D9-9766-D17FF897D022}"/>
                </a:ext>
              </a:extLst>
            </p:cNvPr>
            <p:cNvSpPr/>
            <p:nvPr/>
          </p:nvSpPr>
          <p:spPr>
            <a:xfrm>
              <a:off x="9605156" y="209055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224264-8F21-45F3-AEEF-47DBA81FBAA6}"/>
                </a:ext>
              </a:extLst>
            </p:cNvPr>
            <p:cNvSpPr/>
            <p:nvPr/>
          </p:nvSpPr>
          <p:spPr>
            <a:xfrm>
              <a:off x="9710418" y="22154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A39F03D-0D80-4D2D-BA6C-7877A1BF9FDB}"/>
                </a:ext>
              </a:extLst>
            </p:cNvPr>
            <p:cNvSpPr/>
            <p:nvPr/>
          </p:nvSpPr>
          <p:spPr>
            <a:xfrm>
              <a:off x="9809478" y="233182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1E38B2-0F31-403D-A96D-DB9409617DF7}"/>
                </a:ext>
              </a:extLst>
            </p:cNvPr>
            <p:cNvSpPr/>
            <p:nvPr/>
          </p:nvSpPr>
          <p:spPr>
            <a:xfrm>
              <a:off x="9929927" y="245960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6820BD8-2F8A-468E-9285-0ACED53635A1}"/>
                </a:ext>
              </a:extLst>
            </p:cNvPr>
            <p:cNvSpPr/>
            <p:nvPr/>
          </p:nvSpPr>
          <p:spPr>
            <a:xfrm>
              <a:off x="10044227" y="259209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7659E3E-1871-4DAA-9D1B-5E226D6AA9BD}"/>
                </a:ext>
              </a:extLst>
            </p:cNvPr>
            <p:cNvSpPr/>
            <p:nvPr/>
          </p:nvSpPr>
          <p:spPr>
            <a:xfrm>
              <a:off x="9148519" y="202619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178E7AC-9044-4495-B320-C2B9E4A11977}"/>
                </a:ext>
              </a:extLst>
            </p:cNvPr>
            <p:cNvSpPr/>
            <p:nvPr/>
          </p:nvSpPr>
          <p:spPr>
            <a:xfrm>
              <a:off x="9248997" y="216088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A389BE0-247E-4485-95C9-C1D2682A282C}"/>
                </a:ext>
              </a:extLst>
            </p:cNvPr>
            <p:cNvSpPr/>
            <p:nvPr/>
          </p:nvSpPr>
          <p:spPr>
            <a:xfrm>
              <a:off x="9365689" y="229878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C85B75-5CD2-42EE-89D5-2A703BF32AC4}"/>
                </a:ext>
              </a:extLst>
            </p:cNvPr>
            <p:cNvSpPr/>
            <p:nvPr/>
          </p:nvSpPr>
          <p:spPr>
            <a:xfrm>
              <a:off x="9470951" y="242371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20EEE24-B51F-4AD6-962F-4EC3A41DBB17}"/>
                </a:ext>
              </a:extLst>
            </p:cNvPr>
            <p:cNvSpPr/>
            <p:nvPr/>
          </p:nvSpPr>
          <p:spPr>
            <a:xfrm>
              <a:off x="9570011" y="254006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AC4388E-009C-4431-BD79-FCBB1B928627}"/>
                </a:ext>
              </a:extLst>
            </p:cNvPr>
            <p:cNvSpPr/>
            <p:nvPr/>
          </p:nvSpPr>
          <p:spPr>
            <a:xfrm>
              <a:off x="9690460" y="266784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0439090-6C6D-4EEF-BF58-204C2FB9D6E4}"/>
                </a:ext>
              </a:extLst>
            </p:cNvPr>
            <p:cNvSpPr/>
            <p:nvPr/>
          </p:nvSpPr>
          <p:spPr>
            <a:xfrm>
              <a:off x="9804760" y="280032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8529E2F-1B07-493C-93C0-1EFECCF6A60E}"/>
                </a:ext>
              </a:extLst>
            </p:cNvPr>
            <p:cNvSpPr/>
            <p:nvPr/>
          </p:nvSpPr>
          <p:spPr>
            <a:xfrm>
              <a:off x="8913770" y="226295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5FB78-B399-4A08-A6DC-65E39FD513A4}"/>
                </a:ext>
              </a:extLst>
            </p:cNvPr>
            <p:cNvSpPr/>
            <p:nvPr/>
          </p:nvSpPr>
          <p:spPr>
            <a:xfrm>
              <a:off x="9014248" y="239764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D22AC07-2AB1-4A75-BDA9-A795A1F411C3}"/>
                </a:ext>
              </a:extLst>
            </p:cNvPr>
            <p:cNvSpPr/>
            <p:nvPr/>
          </p:nvSpPr>
          <p:spPr>
            <a:xfrm>
              <a:off x="9130940" y="253554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D64EDFA-8AC2-4FBE-A418-9B0A3DB1E687}"/>
                </a:ext>
              </a:extLst>
            </p:cNvPr>
            <p:cNvSpPr/>
            <p:nvPr/>
          </p:nvSpPr>
          <p:spPr>
            <a:xfrm>
              <a:off x="9236202" y="266046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5D2DC02-D695-411C-A957-83D56B13705B}"/>
                </a:ext>
              </a:extLst>
            </p:cNvPr>
            <p:cNvSpPr/>
            <p:nvPr/>
          </p:nvSpPr>
          <p:spPr>
            <a:xfrm>
              <a:off x="9335262" y="277681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BB4C779-F592-4E9C-910F-358864932154}"/>
                </a:ext>
              </a:extLst>
            </p:cNvPr>
            <p:cNvSpPr/>
            <p:nvPr/>
          </p:nvSpPr>
          <p:spPr>
            <a:xfrm>
              <a:off x="9455711" y="290459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6005B4A-DDD0-4406-901A-209B68BC7D7D}"/>
                </a:ext>
              </a:extLst>
            </p:cNvPr>
            <p:cNvSpPr/>
            <p:nvPr/>
          </p:nvSpPr>
          <p:spPr>
            <a:xfrm>
              <a:off x="9570011" y="303708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0EF372E-9A99-4319-B0C3-944689A1B077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1F74B3EA-5E25-4CEC-8819-C5D7E5AA9E3E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4AE3016-9F2C-4BEE-A5BF-E6B2A674DAC4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6FA6D9C9-A3F0-41FC-A2A5-24CDADF5F420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F4FDC6FF-D3E1-487F-9014-6819F49EDB7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38EA9D7-D4D0-45B0-88AB-24AACA97469F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CBE17235-4EC9-4C6E-97EC-79ABEFAA87D5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27EBD3-88FC-4F82-9CAC-58AF2740162A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004DEFD4-21FC-4C0A-A30C-1FE3F93E2B3E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7ABFFAA-6BA7-46D7-81CA-7DE46420BF1B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1FD33219-5813-40AF-8967-7AB9150CC113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EC203D84-48C7-4DC3-B43A-25C8F0E67A80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47743E31-B57E-45EC-8CC9-A28C42423542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FDABDECD-E636-4095-9C9C-830D52E5CCAD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67600029-AF99-431C-9BB5-EDE78834E1D2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6DA00E9E-A860-4FC5-BD19-413E0785E54E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688D815E-1450-4A07-B3B1-ECBFFA5D5CA6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DB0F69EF-7D35-4261-B04E-05C5E073D3CD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BF82113-92F1-4378-BA7D-EB4FD2213D69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DEEE684D-CE88-4C5A-ABEE-18FE7884DBE7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992D197-489F-4D61-BB61-AF7B40272712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DCCD886C-A609-4812-8C02-D6985C85ED85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E6E409FF-4E1A-4836-BF23-DFE732218068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40F2EA0-734F-4412-B1A8-21930342FA6F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3214B79-01D2-4C30-804A-BDFB594193F3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C2191288-0E53-4A08-AF53-DEB6F2511388}"/>
              </a:ext>
            </a:extLst>
          </p:cNvPr>
          <p:cNvSpPr/>
          <p:nvPr/>
        </p:nvSpPr>
        <p:spPr>
          <a:xfrm>
            <a:off x="4057627" y="1126077"/>
            <a:ext cx="3619565" cy="3619093"/>
          </a:xfrm>
          <a:prstGeom prst="ellipse">
            <a:avLst/>
          </a:prstGeom>
          <a:noFill/>
          <a:ln w="38100">
            <a:noFill/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398" b="0" i="0" u="none" strike="noStrike" kern="1200" cap="none" spc="0" normalizeH="0" baseline="0" noProof="0" dirty="0">
                <a:ln w="12700"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1</a:t>
            </a:r>
            <a:endParaRPr kumimoji="0" lang="zh-CN" altLang="en-US" sz="6398" b="0" i="0" u="none" strike="noStrike" kern="1200" cap="none" spc="0" normalizeH="0" baseline="0" noProof="0" dirty="0">
              <a:ln w="12700"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722F40C-EAAD-4524-AC46-A73D6024FB31}"/>
              </a:ext>
            </a:extLst>
          </p:cNvPr>
          <p:cNvGrpSpPr/>
          <p:nvPr/>
        </p:nvGrpSpPr>
        <p:grpSpPr>
          <a:xfrm>
            <a:off x="4310119" y="3419079"/>
            <a:ext cx="3100144" cy="1129679"/>
            <a:chOff x="9151337" y="1139895"/>
            <a:chExt cx="3270088" cy="119160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8EA3DC3-6098-48EC-912B-71C104294A6F}"/>
                </a:ext>
              </a:extLst>
            </p:cNvPr>
            <p:cNvSpPr/>
            <p:nvPr/>
          </p:nvSpPr>
          <p:spPr>
            <a:xfrm>
              <a:off x="9151337" y="1139895"/>
              <a:ext cx="3270088" cy="8116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09BF361-2150-41C7-937A-BD5BBFE58557}"/>
                </a:ext>
              </a:extLst>
            </p:cNvPr>
            <p:cNvSpPr/>
            <p:nvPr/>
          </p:nvSpPr>
          <p:spPr>
            <a:xfrm>
              <a:off x="9516477" y="1957004"/>
              <a:ext cx="2520904" cy="37449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THE HEADLINE</a:t>
              </a:r>
              <a:endParaRPr kumimoji="0" lang="zh-CN" altLang="en-US" sz="170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1231E48-91D2-4E0B-82B4-485FE76770D4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89" name="箭头: V 形 88">
              <a:extLst>
                <a:ext uri="{FF2B5EF4-FFF2-40B4-BE49-F238E27FC236}">
                  <a16:creationId xmlns:a16="http://schemas.microsoft.com/office/drawing/2014/main" id="{CDC5EC03-14BF-4337-B032-0243FBE466E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箭头: V 形 89">
              <a:extLst>
                <a:ext uri="{FF2B5EF4-FFF2-40B4-BE49-F238E27FC236}">
                  <a16:creationId xmlns:a16="http://schemas.microsoft.com/office/drawing/2014/main" id="{B36B6605-567E-4ED2-8D2F-AEBA980EDDF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箭头: V 形 90">
              <a:extLst>
                <a:ext uri="{FF2B5EF4-FFF2-40B4-BE49-F238E27FC236}">
                  <a16:creationId xmlns:a16="http://schemas.microsoft.com/office/drawing/2014/main" id="{573CB216-37B9-48C4-AE04-73053CFE4920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箭头: V 形 91">
              <a:extLst>
                <a:ext uri="{FF2B5EF4-FFF2-40B4-BE49-F238E27FC236}">
                  <a16:creationId xmlns:a16="http://schemas.microsoft.com/office/drawing/2014/main" id="{E7213819-28E3-4407-8A14-7AA1653B19C2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箭头: V 形 92">
              <a:extLst>
                <a:ext uri="{FF2B5EF4-FFF2-40B4-BE49-F238E27FC236}">
                  <a16:creationId xmlns:a16="http://schemas.microsoft.com/office/drawing/2014/main" id="{35B01300-C90C-4762-89A8-F4C5CBA9F55D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箭头: V 形 93">
              <a:extLst>
                <a:ext uri="{FF2B5EF4-FFF2-40B4-BE49-F238E27FC236}">
                  <a16:creationId xmlns:a16="http://schemas.microsoft.com/office/drawing/2014/main" id="{C54D040E-751D-4CE7-A62D-E0D99B924C6F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箭头: V 形 94">
              <a:extLst>
                <a:ext uri="{FF2B5EF4-FFF2-40B4-BE49-F238E27FC236}">
                  <a16:creationId xmlns:a16="http://schemas.microsoft.com/office/drawing/2014/main" id="{89A7CD92-2FAE-46EF-99A0-C923EC1F5461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箭头: V 形 95">
              <a:extLst>
                <a:ext uri="{FF2B5EF4-FFF2-40B4-BE49-F238E27FC236}">
                  <a16:creationId xmlns:a16="http://schemas.microsoft.com/office/drawing/2014/main" id="{5DE04BDC-E71B-4992-B5B6-A6AFF55F8470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箭头: V 形 96">
              <a:extLst>
                <a:ext uri="{FF2B5EF4-FFF2-40B4-BE49-F238E27FC236}">
                  <a16:creationId xmlns:a16="http://schemas.microsoft.com/office/drawing/2014/main" id="{7E3434BC-33E1-4F3D-9C34-F16898868B2B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9" name="图片 98">
            <a:extLst>
              <a:ext uri="{FF2B5EF4-FFF2-40B4-BE49-F238E27FC236}">
                <a16:creationId xmlns:a16="http://schemas.microsoft.com/office/drawing/2014/main" id="{0245DB9A-23A7-460F-A9E6-21D9885A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5"/>
          <a:stretch/>
        </p:blipFill>
        <p:spPr>
          <a:xfrm>
            <a:off x="1580582" y="656375"/>
            <a:ext cx="4275371" cy="1897947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C26FA5A-8AB5-4368-83B2-2D0BBCFF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015317" y="415709"/>
            <a:ext cx="2270918" cy="25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7066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61">
            <a:extLst>
              <a:ext uri="{FF2B5EF4-FFF2-40B4-BE49-F238E27FC236}">
                <a16:creationId xmlns:a16="http://schemas.microsoft.com/office/drawing/2014/main" id="{13BFC547-1595-4085-96CA-A69C5421F351}"/>
              </a:ext>
            </a:extLst>
          </p:cNvPr>
          <p:cNvGrpSpPr/>
          <p:nvPr/>
        </p:nvGrpSpPr>
        <p:grpSpPr>
          <a:xfrm>
            <a:off x="1864372" y="1967720"/>
            <a:ext cx="8463255" cy="3049166"/>
            <a:chOff x="1307468" y="1912116"/>
            <a:chExt cx="9613068" cy="3463424"/>
          </a:xfrm>
        </p:grpSpPr>
        <p:grpSp>
          <p:nvGrpSpPr>
            <p:cNvPr id="40" name="Group 62">
              <a:extLst>
                <a:ext uri="{FF2B5EF4-FFF2-40B4-BE49-F238E27FC236}">
                  <a16:creationId xmlns:a16="http://schemas.microsoft.com/office/drawing/2014/main" id="{0C17740A-AAE4-4439-BD5E-2C7D19B99C35}"/>
                </a:ext>
              </a:extLst>
            </p:cNvPr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7" name="Group 79">
                <a:extLst>
                  <a:ext uri="{FF2B5EF4-FFF2-40B4-BE49-F238E27FC236}">
                    <a16:creationId xmlns:a16="http://schemas.microsoft.com/office/drawing/2014/main" id="{A45B2D39-E30D-477E-AB47-EBD87D59F434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4" name="TextBox 86">
                  <a:extLst>
                    <a:ext uri="{FF2B5EF4-FFF2-40B4-BE49-F238E27FC236}">
                      <a16:creationId xmlns:a16="http://schemas.microsoft.com/office/drawing/2014/main" id="{E3D6EF1B-5F61-4C3F-9AA6-D473102EBB9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</a:b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ectangle 87">
                  <a:extLst>
                    <a:ext uri="{FF2B5EF4-FFF2-40B4-BE49-F238E27FC236}">
                      <a16:creationId xmlns:a16="http://schemas.microsoft.com/office/drawing/2014/main" id="{999FCF14-84EC-4072-A386-67B7C048ECE5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" name="Group 80">
                <a:extLst>
                  <a:ext uri="{FF2B5EF4-FFF2-40B4-BE49-F238E27FC236}">
                    <a16:creationId xmlns:a16="http://schemas.microsoft.com/office/drawing/2014/main" id="{3B44922B-D73E-4121-93D2-6D9D37FE01E3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2" name="TextBox 84">
                  <a:extLst>
                    <a:ext uri="{FF2B5EF4-FFF2-40B4-BE49-F238E27FC236}">
                      <a16:creationId xmlns:a16="http://schemas.microsoft.com/office/drawing/2014/main" id="{701211EF-7530-49F5-B8E3-5412D0CD746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</a:b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Rectangle 85">
                  <a:extLst>
                    <a:ext uri="{FF2B5EF4-FFF2-40B4-BE49-F238E27FC236}">
                      <a16:creationId xmlns:a16="http://schemas.microsoft.com/office/drawing/2014/main" id="{56CA553F-9212-466E-B1FA-2C8215C4037B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81">
                <a:extLst>
                  <a:ext uri="{FF2B5EF4-FFF2-40B4-BE49-F238E27FC236}">
                    <a16:creationId xmlns:a16="http://schemas.microsoft.com/office/drawing/2014/main" id="{8A64B9A3-5EEB-4B0D-9590-F0DFE7DAC253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0" name="TextBox 82">
                  <a:extLst>
                    <a:ext uri="{FF2B5EF4-FFF2-40B4-BE49-F238E27FC236}">
                      <a16:creationId xmlns:a16="http://schemas.microsoft.com/office/drawing/2014/main" id="{3A931528-6408-4CF3-B7EE-36B4EF567FC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</a:b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83">
                  <a:extLst>
                    <a:ext uri="{FF2B5EF4-FFF2-40B4-BE49-F238E27FC236}">
                      <a16:creationId xmlns:a16="http://schemas.microsoft.com/office/drawing/2014/main" id="{9CAD095F-1486-448C-B56F-954844C41ECC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9BA30055-5806-4B50-9440-64FE41A25A8E}"/>
                </a:ext>
              </a:extLst>
            </p:cNvPr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45" name="Group 67">
                <a:extLst>
                  <a:ext uri="{FF2B5EF4-FFF2-40B4-BE49-F238E27FC236}">
                    <a16:creationId xmlns:a16="http://schemas.microsoft.com/office/drawing/2014/main" id="{04B534E5-5BA7-4E33-B533-4DFB7D1F4999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48" name="Group 70">
                  <a:extLst>
                    <a:ext uri="{FF2B5EF4-FFF2-40B4-BE49-F238E27FC236}">
                      <a16:creationId xmlns:a16="http://schemas.microsoft.com/office/drawing/2014/main" id="{A906E917-48DC-4BB4-8C13-633A347535C5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5" name="TextBox 77">
                    <a:extLst>
                      <a:ext uri="{FF2B5EF4-FFF2-40B4-BE49-F238E27FC236}">
                        <a16:creationId xmlns:a16="http://schemas.microsoft.com/office/drawing/2014/main" id="{F985C438-F02B-4C0F-8658-8B8328D8DDB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</a:br>
                    <a:endPara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Rectangle 78">
                    <a:extLst>
                      <a:ext uri="{FF2B5EF4-FFF2-40B4-BE49-F238E27FC236}">
                        <a16:creationId xmlns:a16="http://schemas.microsoft.com/office/drawing/2014/main" id="{5F531890-253C-4F12-B747-BCD02C12B4A4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9" name="Group 71">
                  <a:extLst>
                    <a:ext uri="{FF2B5EF4-FFF2-40B4-BE49-F238E27FC236}">
                      <a16:creationId xmlns:a16="http://schemas.microsoft.com/office/drawing/2014/main" id="{DE8BF314-7659-4AA2-BE3D-2E2E55CA1488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3" name="TextBox 75">
                    <a:extLst>
                      <a:ext uri="{FF2B5EF4-FFF2-40B4-BE49-F238E27FC236}">
                        <a16:creationId xmlns:a16="http://schemas.microsoft.com/office/drawing/2014/main" id="{E4E28F48-7E55-45F1-B06D-2C6E189D23BE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</a:br>
                    <a:endPara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Rectangle 76">
                    <a:extLst>
                      <a:ext uri="{FF2B5EF4-FFF2-40B4-BE49-F238E27FC236}">
                        <a16:creationId xmlns:a16="http://schemas.microsoft.com/office/drawing/2014/main" id="{0C33CEB4-C198-4D2F-B1AB-F64ED27A6D74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0" name="Group 72">
                  <a:extLst>
                    <a:ext uri="{FF2B5EF4-FFF2-40B4-BE49-F238E27FC236}">
                      <a16:creationId xmlns:a16="http://schemas.microsoft.com/office/drawing/2014/main" id="{D3C27AB0-2BAF-4123-8B25-DC68B98591B1}"/>
                    </a:ext>
                  </a:extLst>
                </p:cNvPr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1" name="TextBox 73">
                    <a:extLst>
                      <a:ext uri="{FF2B5EF4-FFF2-40B4-BE49-F238E27FC236}">
                        <a16:creationId xmlns:a16="http://schemas.microsoft.com/office/drawing/2014/main" id="{0129302C-C5B2-405E-8490-F1B7E2B44CF8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</a:br>
                    <a:endPara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Rectangle 74">
                    <a:extLst>
                      <a:ext uri="{FF2B5EF4-FFF2-40B4-BE49-F238E27FC236}">
                        <a16:creationId xmlns:a16="http://schemas.microsoft.com/office/drawing/2014/main" id="{71C003A6-8EFE-4F6B-A6BB-4A30712047F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Add title text</a:t>
                    </a:r>
                    <a:endPara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6" name="Straight Connector 68">
                <a:extLst>
                  <a:ext uri="{FF2B5EF4-FFF2-40B4-BE49-F238E27FC236}">
                    <a16:creationId xmlns:a16="http://schemas.microsoft.com/office/drawing/2014/main" id="{BEC99B47-6398-427F-8B01-BCC12D9AA244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9">
                <a:extLst>
                  <a:ext uri="{FF2B5EF4-FFF2-40B4-BE49-F238E27FC236}">
                    <a16:creationId xmlns:a16="http://schemas.microsoft.com/office/drawing/2014/main" id="{BDEECC72-8049-412F-BCED-854CCC8D2306}"/>
                  </a:ext>
                </a:extLst>
              </p:cNvPr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64">
              <a:extLst>
                <a:ext uri="{FF2B5EF4-FFF2-40B4-BE49-F238E27FC236}">
                  <a16:creationId xmlns:a16="http://schemas.microsoft.com/office/drawing/2014/main" id="{AD4AE1D2-BAED-4270-9CB8-658B4F0668EA}"/>
                </a:ext>
              </a:extLst>
            </p:cNvPr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43" name="Straight Connector 65">
                <a:extLst>
                  <a:ext uri="{FF2B5EF4-FFF2-40B4-BE49-F238E27FC236}">
                    <a16:creationId xmlns:a16="http://schemas.microsoft.com/office/drawing/2014/main" id="{A1FFE09E-EF27-4527-AD57-73A51D97D771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6">
                <a:extLst>
                  <a:ext uri="{FF2B5EF4-FFF2-40B4-BE49-F238E27FC236}">
                    <a16:creationId xmlns:a16="http://schemas.microsoft.com/office/drawing/2014/main" id="{4B430116-ABA2-408F-A743-674C84C2566F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D47D998-B78F-4E10-AF1A-2B7EE9F9D092}"/>
              </a:ext>
            </a:extLst>
          </p:cNvPr>
          <p:cNvGrpSpPr/>
          <p:nvPr/>
        </p:nvGrpSpPr>
        <p:grpSpPr>
          <a:xfrm>
            <a:off x="4290704" y="2259543"/>
            <a:ext cx="4159320" cy="2786137"/>
            <a:chOff x="2800350" y="1518632"/>
            <a:chExt cx="3543302" cy="2373495"/>
          </a:xfrm>
        </p:grpSpPr>
        <p:grpSp>
          <p:nvGrpSpPr>
            <p:cNvPr id="67" name="Group 1">
              <a:extLst>
                <a:ext uri="{FF2B5EF4-FFF2-40B4-BE49-F238E27FC236}">
                  <a16:creationId xmlns:a16="http://schemas.microsoft.com/office/drawing/2014/main" id="{335CF850-A6DF-404F-94C3-248CC8ECCCBD}"/>
                </a:ext>
              </a:extLst>
            </p:cNvPr>
            <p:cNvGrpSpPr/>
            <p:nvPr/>
          </p:nvGrpSpPr>
          <p:grpSpPr>
            <a:xfrm>
              <a:off x="2800350" y="1518632"/>
              <a:ext cx="3543302" cy="2373495"/>
              <a:chOff x="1853397" y="1653106"/>
              <a:chExt cx="4629158" cy="3100854"/>
            </a:xfrm>
          </p:grpSpPr>
          <p:sp>
            <p:nvSpPr>
              <p:cNvPr id="69" name="Freeform: Shape 2">
                <a:extLst>
                  <a:ext uri="{FF2B5EF4-FFF2-40B4-BE49-F238E27FC236}">
                    <a16:creationId xmlns:a16="http://schemas.microsoft.com/office/drawing/2014/main" id="{E27CC033-200C-4358-BAF3-A8F6D358F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592" y="2511380"/>
                <a:ext cx="884870" cy="633738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3">
                <a:extLst>
                  <a:ext uri="{FF2B5EF4-FFF2-40B4-BE49-F238E27FC236}">
                    <a16:creationId xmlns:a16="http://schemas.microsoft.com/office/drawing/2014/main" id="{6AAECF8E-38C5-4F59-8C77-03D6FC690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515" y="2274381"/>
                <a:ext cx="555655" cy="397956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4">
                <a:extLst>
                  <a:ext uri="{FF2B5EF4-FFF2-40B4-BE49-F238E27FC236}">
                    <a16:creationId xmlns:a16="http://schemas.microsoft.com/office/drawing/2014/main" id="{3C9D89E3-1B67-460A-A718-2BDDA79F3D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53397" y="2883772"/>
                <a:ext cx="392451" cy="281071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">
                <a:extLst>
                  <a:ext uri="{FF2B5EF4-FFF2-40B4-BE49-F238E27FC236}">
                    <a16:creationId xmlns:a16="http://schemas.microsoft.com/office/drawing/2014/main" id="{55D341AA-CE34-45CB-B97A-96EC2F50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580" y="3791819"/>
                <a:ext cx="4420071" cy="962141"/>
              </a:xfrm>
              <a:custGeom>
                <a:avLst/>
                <a:gdLst>
                  <a:gd name="T0" fmla="*/ 1002 w 2004"/>
                  <a:gd name="T1" fmla="*/ 11 h 436"/>
                  <a:gd name="T2" fmla="*/ 0 w 2004"/>
                  <a:gd name="T3" fmla="*/ 0 h 436"/>
                  <a:gd name="T4" fmla="*/ 986 w 2004"/>
                  <a:gd name="T5" fmla="*/ 435 h 436"/>
                  <a:gd name="T6" fmla="*/ 1013 w 2004"/>
                  <a:gd name="T7" fmla="*/ 436 h 436"/>
                  <a:gd name="T8" fmla="*/ 2004 w 2004"/>
                  <a:gd name="T9" fmla="*/ 0 h 436"/>
                  <a:gd name="T10" fmla="*/ 1002 w 2004"/>
                  <a:gd name="T11" fmla="*/ 1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4" h="436">
                    <a:moveTo>
                      <a:pt x="1002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7" y="296"/>
                      <a:pt x="986" y="435"/>
                    </a:cubicBezTo>
                    <a:cubicBezTo>
                      <a:pt x="993" y="436"/>
                      <a:pt x="1003" y="436"/>
                      <a:pt x="1013" y="436"/>
                    </a:cubicBezTo>
                    <a:cubicBezTo>
                      <a:pt x="1976" y="297"/>
                      <a:pt x="2004" y="0"/>
                      <a:pt x="2004" y="0"/>
                    </a:cubicBezTo>
                    <a:lnTo>
                      <a:pt x="1002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Oval 6">
                <a:extLst>
                  <a:ext uri="{FF2B5EF4-FFF2-40B4-BE49-F238E27FC236}">
                    <a16:creationId xmlns:a16="http://schemas.microsoft.com/office/drawing/2014/main" id="{41AC862A-611E-4CB3-9E4A-D0FF5EF39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484" y="3498142"/>
                <a:ext cx="4420071" cy="571505"/>
              </a:xfrm>
              <a:prstGeom prst="ellipse">
                <a:avLst/>
              </a:prstGeom>
              <a:pattFill prst="horzBrick">
                <a:fgClr>
                  <a:srgbClr val="EEDFD2"/>
                </a:fgClr>
                <a:bgClr>
                  <a:srgbClr val="DDBDA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Oval 7">
                <a:extLst>
                  <a:ext uri="{FF2B5EF4-FFF2-40B4-BE49-F238E27FC236}">
                    <a16:creationId xmlns:a16="http://schemas.microsoft.com/office/drawing/2014/main" id="{35B17834-E8CE-4204-84D6-64744AEB5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651" y="3575524"/>
                <a:ext cx="3873739" cy="382246"/>
              </a:xfrm>
              <a:prstGeom prst="ellipse">
                <a:avLst/>
              </a:prstGeom>
              <a:pattFill prst="sphere">
                <a:fgClr>
                  <a:srgbClr val="3D2817"/>
                </a:fgClr>
                <a:bgClr>
                  <a:srgbClr val="52361E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: Shape 8">
                <a:extLst>
                  <a:ext uri="{FF2B5EF4-FFF2-40B4-BE49-F238E27FC236}">
                    <a16:creationId xmlns:a16="http://schemas.microsoft.com/office/drawing/2014/main" id="{D640189A-641C-4372-A5D6-F11DB1ED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895" y="1900161"/>
                <a:ext cx="454719" cy="292367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6" name="Group 9">
                <a:extLst>
                  <a:ext uri="{FF2B5EF4-FFF2-40B4-BE49-F238E27FC236}">
                    <a16:creationId xmlns:a16="http://schemas.microsoft.com/office/drawing/2014/main" id="{F272A81D-1670-4C5C-A547-CC2AE2EDF785}"/>
                  </a:ext>
                </a:extLst>
              </p:cNvPr>
              <p:cNvGrpSpPr/>
              <p:nvPr/>
            </p:nvGrpSpPr>
            <p:grpSpPr>
              <a:xfrm>
                <a:off x="2523547" y="3277486"/>
                <a:ext cx="3543918" cy="412301"/>
                <a:chOff x="3140929" y="5169367"/>
                <a:chExt cx="6034453" cy="702052"/>
              </a:xfrm>
            </p:grpSpPr>
            <p:grpSp>
              <p:nvGrpSpPr>
                <p:cNvPr id="120" name="Group 53">
                  <a:extLst>
                    <a:ext uri="{FF2B5EF4-FFF2-40B4-BE49-F238E27FC236}">
                      <a16:creationId xmlns:a16="http://schemas.microsoft.com/office/drawing/2014/main" id="{81CEE21F-EB8C-4EA7-9D1A-EE468E7690B8}"/>
                    </a:ext>
                  </a:extLst>
                </p:cNvPr>
                <p:cNvGrpSpPr/>
                <p:nvPr/>
              </p:nvGrpSpPr>
              <p:grpSpPr>
                <a:xfrm flipH="1">
                  <a:off x="3140929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125" name="Rectangle 58">
                    <a:extLst>
                      <a:ext uri="{FF2B5EF4-FFF2-40B4-BE49-F238E27FC236}">
                        <a16:creationId xmlns:a16="http://schemas.microsoft.com/office/drawing/2014/main" id="{23DA001A-1E26-4D83-B088-3E99B580B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: Shape 59">
                    <a:extLst>
                      <a:ext uri="{FF2B5EF4-FFF2-40B4-BE49-F238E27FC236}">
                        <a16:creationId xmlns:a16="http://schemas.microsoft.com/office/drawing/2014/main" id="{A289D614-111B-4963-930F-E6FC95283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: Shape 60">
                    <a:extLst>
                      <a:ext uri="{FF2B5EF4-FFF2-40B4-BE49-F238E27FC236}">
                        <a16:creationId xmlns:a16="http://schemas.microsoft.com/office/drawing/2014/main" id="{E9EE7476-9E04-4051-A14F-CE2FE148C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1" name="Group 54">
                  <a:extLst>
                    <a:ext uri="{FF2B5EF4-FFF2-40B4-BE49-F238E27FC236}">
                      <a16:creationId xmlns:a16="http://schemas.microsoft.com/office/drawing/2014/main" id="{C69D9610-40AB-4A05-9284-19B3BB581CC2}"/>
                    </a:ext>
                  </a:extLst>
                </p:cNvPr>
                <p:cNvGrpSpPr/>
                <p:nvPr/>
              </p:nvGrpSpPr>
              <p:grpSpPr>
                <a:xfrm flipH="1">
                  <a:off x="8863322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122" name="Rectangle 55">
                    <a:extLst>
                      <a:ext uri="{FF2B5EF4-FFF2-40B4-BE49-F238E27FC236}">
                        <a16:creationId xmlns:a16="http://schemas.microsoft.com/office/drawing/2014/main" id="{00BE5003-89F0-46DC-A2E1-DA6C6E025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: Shape 56">
                    <a:extLst>
                      <a:ext uri="{FF2B5EF4-FFF2-40B4-BE49-F238E27FC236}">
                        <a16:creationId xmlns:a16="http://schemas.microsoft.com/office/drawing/2014/main" id="{1BB1F2AF-8AAA-4E7B-B67A-032D82DCE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: Shape 57">
                    <a:extLst>
                      <a:ext uri="{FF2B5EF4-FFF2-40B4-BE49-F238E27FC236}">
                        <a16:creationId xmlns:a16="http://schemas.microsoft.com/office/drawing/2014/main" id="{A3470FB9-CB40-4E80-A20B-DED4DA52F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7" name="Group 10">
                <a:extLst>
                  <a:ext uri="{FF2B5EF4-FFF2-40B4-BE49-F238E27FC236}">
                    <a16:creationId xmlns:a16="http://schemas.microsoft.com/office/drawing/2014/main" id="{A868C2F7-751B-4899-9D03-FCF64ADC7A46}"/>
                  </a:ext>
                </a:extLst>
              </p:cNvPr>
              <p:cNvGrpSpPr/>
              <p:nvPr/>
            </p:nvGrpSpPr>
            <p:grpSpPr>
              <a:xfrm>
                <a:off x="2858675" y="1653106"/>
                <a:ext cx="2558252" cy="2251522"/>
                <a:chOff x="3711575" y="1371600"/>
                <a:chExt cx="4356100" cy="3833813"/>
              </a:xfrm>
            </p:grpSpPr>
            <p:sp>
              <p:nvSpPr>
                <p:cNvPr id="118" name="Freeform: Shape 51">
                  <a:extLst>
                    <a:ext uri="{FF2B5EF4-FFF2-40B4-BE49-F238E27FC236}">
                      <a16:creationId xmlns:a16="http://schemas.microsoft.com/office/drawing/2014/main" id="{82A0FE4C-3433-420A-918D-E753E1AF5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575" y="1371600"/>
                  <a:ext cx="4356100" cy="3833813"/>
                </a:xfrm>
                <a:custGeom>
                  <a:avLst/>
                  <a:gdLst>
                    <a:gd name="T0" fmla="*/ 643 w 1160"/>
                    <a:gd name="T1" fmla="*/ 1020 h 1020"/>
                    <a:gd name="T2" fmla="*/ 650 w 1160"/>
                    <a:gd name="T3" fmla="*/ 1020 h 1020"/>
                    <a:gd name="T4" fmla="*/ 1160 w 1160"/>
                    <a:gd name="T5" fmla="*/ 1002 h 1020"/>
                    <a:gd name="T6" fmla="*/ 658 w 1160"/>
                    <a:gd name="T7" fmla="*/ 82 h 1020"/>
                    <a:gd name="T8" fmla="*/ 495 w 1160"/>
                    <a:gd name="T9" fmla="*/ 82 h 1020"/>
                    <a:gd name="T10" fmla="*/ 0 w 1160"/>
                    <a:gd name="T11" fmla="*/ 990 h 1020"/>
                    <a:gd name="T12" fmla="*/ 643 w 1160"/>
                    <a:gd name="T13" fmla="*/ 1020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0" h="1020">
                      <a:moveTo>
                        <a:pt x="643" y="1020"/>
                      </a:moveTo>
                      <a:cubicBezTo>
                        <a:pt x="650" y="1020"/>
                        <a:pt x="650" y="1020"/>
                        <a:pt x="650" y="1020"/>
                      </a:cubicBezTo>
                      <a:cubicBezTo>
                        <a:pt x="841" y="1020"/>
                        <a:pt x="1016" y="1013"/>
                        <a:pt x="1160" y="1002"/>
                      </a:cubicBezTo>
                      <a:cubicBezTo>
                        <a:pt x="658" y="82"/>
                        <a:pt x="658" y="82"/>
                        <a:pt x="658" y="82"/>
                      </a:cubicBezTo>
                      <a:cubicBezTo>
                        <a:pt x="613" y="0"/>
                        <a:pt x="540" y="0"/>
                        <a:pt x="495" y="82"/>
                      </a:cubicBezTo>
                      <a:cubicBezTo>
                        <a:pt x="0" y="990"/>
                        <a:pt x="0" y="990"/>
                        <a:pt x="0" y="990"/>
                      </a:cubicBezTo>
                      <a:cubicBezTo>
                        <a:pt x="160" y="1008"/>
                        <a:pt x="389" y="1020"/>
                        <a:pt x="643" y="1020"/>
                      </a:cubicBezTo>
                      <a:close/>
                    </a:path>
                  </a:pathLst>
                </a:custGeom>
                <a:solidFill>
                  <a:srgbClr val="EAF158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: Shape 52">
                  <a:extLst>
                    <a:ext uri="{FF2B5EF4-FFF2-40B4-BE49-F238E27FC236}">
                      <a16:creationId xmlns:a16="http://schemas.microsoft.com/office/drawing/2014/main" id="{0061333D-45A1-4304-8EA8-C240C52FE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475" y="1371600"/>
                  <a:ext cx="1652588" cy="2552700"/>
                </a:xfrm>
                <a:custGeom>
                  <a:avLst/>
                  <a:gdLst>
                    <a:gd name="T0" fmla="*/ 440 w 440"/>
                    <a:gd name="T1" fmla="*/ 346 h 679"/>
                    <a:gd name="T2" fmla="*/ 371 w 440"/>
                    <a:gd name="T3" fmla="*/ 361 h 679"/>
                    <a:gd name="T4" fmla="*/ 276 w 440"/>
                    <a:gd name="T5" fmla="*/ 363 h 679"/>
                    <a:gd name="T6" fmla="*/ 102 w 440"/>
                    <a:gd name="T7" fmla="*/ 396 h 679"/>
                    <a:gd name="T8" fmla="*/ 0 w 440"/>
                    <a:gd name="T9" fmla="*/ 326 h 679"/>
                    <a:gd name="T10" fmla="*/ 133 w 440"/>
                    <a:gd name="T11" fmla="*/ 82 h 679"/>
                    <a:gd name="T12" fmla="*/ 296 w 440"/>
                    <a:gd name="T13" fmla="*/ 82 h 679"/>
                    <a:gd name="T14" fmla="*/ 440 w 440"/>
                    <a:gd name="T15" fmla="*/ 346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0" h="679">
                      <a:moveTo>
                        <a:pt x="440" y="346"/>
                      </a:moveTo>
                      <a:cubicBezTo>
                        <a:pt x="416" y="475"/>
                        <a:pt x="371" y="361"/>
                        <a:pt x="371" y="361"/>
                      </a:cubicBezTo>
                      <a:cubicBezTo>
                        <a:pt x="327" y="217"/>
                        <a:pt x="276" y="363"/>
                        <a:pt x="276" y="363"/>
                      </a:cubicBezTo>
                      <a:cubicBezTo>
                        <a:pt x="167" y="679"/>
                        <a:pt x="102" y="396"/>
                        <a:pt x="102" y="396"/>
                      </a:cubicBezTo>
                      <a:cubicBezTo>
                        <a:pt x="62" y="270"/>
                        <a:pt x="20" y="301"/>
                        <a:pt x="0" y="326"/>
                      </a:cubicBezTo>
                      <a:cubicBezTo>
                        <a:pt x="133" y="82"/>
                        <a:pt x="133" y="82"/>
                        <a:pt x="133" y="82"/>
                      </a:cubicBezTo>
                      <a:cubicBezTo>
                        <a:pt x="178" y="0"/>
                        <a:pt x="251" y="0"/>
                        <a:pt x="296" y="82"/>
                      </a:cubicBezTo>
                      <a:lnTo>
                        <a:pt x="440" y="346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Freeform: Shape 11">
                <a:extLst>
                  <a:ext uri="{FF2B5EF4-FFF2-40B4-BE49-F238E27FC236}">
                    <a16:creationId xmlns:a16="http://schemas.microsoft.com/office/drawing/2014/main" id="{03422173-5D63-4212-BC81-BF1E58F4F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108" y="2947356"/>
                <a:ext cx="1075044" cy="950746"/>
              </a:xfrm>
              <a:custGeom>
                <a:avLst/>
                <a:gdLst>
                  <a:gd name="connsiteX0" fmla="*/ 813605 w 1830547"/>
                  <a:gd name="connsiteY0" fmla="*/ 0 h 1618897"/>
                  <a:gd name="connsiteX1" fmla="*/ 830434 w 1830547"/>
                  <a:gd name="connsiteY1" fmla="*/ 26792 h 1618897"/>
                  <a:gd name="connsiteX2" fmla="*/ 1830547 w 1830547"/>
                  <a:gd name="connsiteY2" fmla="*/ 1618897 h 1618897"/>
                  <a:gd name="connsiteX3" fmla="*/ 43577 w 1830547"/>
                  <a:gd name="connsiteY3" fmla="*/ 1499744 h 1618897"/>
                  <a:gd name="connsiteX4" fmla="*/ 0 w 1830547"/>
                  <a:gd name="connsiteY4" fmla="*/ 1493774 h 1618897"/>
                  <a:gd name="connsiteX5" fmla="*/ 16258 w 1830547"/>
                  <a:gd name="connsiteY5" fmla="*/ 1463925 h 1618897"/>
                  <a:gd name="connsiteX6" fmla="*/ 771417 w 1830547"/>
                  <a:gd name="connsiteY6" fmla="*/ 77457 h 1618897"/>
                  <a:gd name="connsiteX7" fmla="*/ 813605 w 1830547"/>
                  <a:gd name="connsiteY7" fmla="*/ 0 h 161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547" h="1618897">
                    <a:moveTo>
                      <a:pt x="813605" y="0"/>
                    </a:moveTo>
                    <a:lnTo>
                      <a:pt x="830434" y="26792"/>
                    </a:lnTo>
                    <a:cubicBezTo>
                      <a:pt x="923229" y="174513"/>
                      <a:pt x="1170679" y="568436"/>
                      <a:pt x="1830547" y="1618897"/>
                    </a:cubicBezTo>
                    <a:cubicBezTo>
                      <a:pt x="1117608" y="1600802"/>
                      <a:pt x="493463" y="1557826"/>
                      <a:pt x="43577" y="1499744"/>
                    </a:cubicBezTo>
                    <a:lnTo>
                      <a:pt x="0" y="1493774"/>
                    </a:lnTo>
                    <a:lnTo>
                      <a:pt x="16258" y="1463925"/>
                    </a:lnTo>
                    <a:cubicBezTo>
                      <a:pt x="74347" y="1357274"/>
                      <a:pt x="248614" y="1037320"/>
                      <a:pt x="771417" y="77457"/>
                    </a:cubicBezTo>
                    <a:lnTo>
                      <a:pt x="813605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9" name="Group 12">
                <a:extLst>
                  <a:ext uri="{FF2B5EF4-FFF2-40B4-BE49-F238E27FC236}">
                    <a16:creationId xmlns:a16="http://schemas.microsoft.com/office/drawing/2014/main" id="{2D879C79-2A4F-42F3-97D9-B908FB9DB615}"/>
                  </a:ext>
                </a:extLst>
              </p:cNvPr>
              <p:cNvGrpSpPr/>
              <p:nvPr/>
            </p:nvGrpSpPr>
            <p:grpSpPr>
              <a:xfrm>
                <a:off x="2492278" y="2831542"/>
                <a:ext cx="1341591" cy="1066560"/>
                <a:chOff x="3087688" y="3378200"/>
                <a:chExt cx="2284413" cy="1816100"/>
              </a:xfrm>
            </p:grpSpPr>
            <p:sp>
              <p:nvSpPr>
                <p:cNvPr id="116" name="Freeform: Shape 49">
                  <a:extLst>
                    <a:ext uri="{FF2B5EF4-FFF2-40B4-BE49-F238E27FC236}">
                      <a16:creationId xmlns:a16="http://schemas.microsoft.com/office/drawing/2014/main" id="{A01C24E3-C959-46E2-A468-A97D8DF8D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688" y="3378200"/>
                  <a:ext cx="2284413" cy="1816100"/>
                </a:xfrm>
                <a:custGeom>
                  <a:avLst/>
                  <a:gdLst>
                    <a:gd name="T0" fmla="*/ 608 w 608"/>
                    <a:gd name="T1" fmla="*/ 483 h 483"/>
                    <a:gd name="T2" fmla="*/ 327 w 608"/>
                    <a:gd name="T3" fmla="*/ 36 h 483"/>
                    <a:gd name="T4" fmla="*/ 246 w 608"/>
                    <a:gd name="T5" fmla="*/ 36 h 483"/>
                    <a:gd name="T6" fmla="*/ 0 w 608"/>
                    <a:gd name="T7" fmla="*/ 428 h 483"/>
                    <a:gd name="T8" fmla="*/ 608 w 608"/>
                    <a:gd name="T9" fmla="*/ 48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483">
                      <a:moveTo>
                        <a:pt x="608" y="483"/>
                      </a:moveTo>
                      <a:cubicBezTo>
                        <a:pt x="327" y="36"/>
                        <a:pt x="327" y="36"/>
                        <a:pt x="327" y="36"/>
                      </a:cubicBezTo>
                      <a:cubicBezTo>
                        <a:pt x="305" y="0"/>
                        <a:pt x="269" y="0"/>
                        <a:pt x="246" y="36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106" y="455"/>
                        <a:pt x="332" y="476"/>
                        <a:pt x="608" y="4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: Shape 50">
                  <a:extLst>
                    <a:ext uri="{FF2B5EF4-FFF2-40B4-BE49-F238E27FC236}">
                      <a16:creationId xmlns:a16="http://schemas.microsoft.com/office/drawing/2014/main" id="{1929A23D-74C9-4FB5-99DA-93100F6C4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3150" y="3378200"/>
                  <a:ext cx="1055688" cy="1503363"/>
                </a:xfrm>
                <a:custGeom>
                  <a:avLst/>
                  <a:gdLst>
                    <a:gd name="T0" fmla="*/ 221 w 281"/>
                    <a:gd name="T1" fmla="*/ 233 h 400"/>
                    <a:gd name="T2" fmla="*/ 107 w 281"/>
                    <a:gd name="T3" fmla="*/ 214 h 400"/>
                    <a:gd name="T4" fmla="*/ 44 w 281"/>
                    <a:gd name="T5" fmla="*/ 212 h 400"/>
                    <a:gd name="T6" fmla="*/ 0 w 281"/>
                    <a:gd name="T7" fmla="*/ 206 h 400"/>
                    <a:gd name="T8" fmla="*/ 106 w 281"/>
                    <a:gd name="T9" fmla="*/ 36 h 400"/>
                    <a:gd name="T10" fmla="*/ 187 w 281"/>
                    <a:gd name="T11" fmla="*/ 36 h 400"/>
                    <a:gd name="T12" fmla="*/ 281 w 281"/>
                    <a:gd name="T13" fmla="*/ 185 h 400"/>
                    <a:gd name="T14" fmla="*/ 221 w 281"/>
                    <a:gd name="T15" fmla="*/ 233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400">
                      <a:moveTo>
                        <a:pt x="221" y="233"/>
                      </a:moveTo>
                      <a:cubicBezTo>
                        <a:pt x="221" y="233"/>
                        <a:pt x="178" y="400"/>
                        <a:pt x="107" y="214"/>
                      </a:cubicBezTo>
                      <a:cubicBezTo>
                        <a:pt x="107" y="214"/>
                        <a:pt x="73" y="127"/>
                        <a:pt x="44" y="212"/>
                      </a:cubicBezTo>
                      <a:cubicBezTo>
                        <a:pt x="44" y="212"/>
                        <a:pt x="16" y="278"/>
                        <a:pt x="0" y="206"/>
                      </a:cubicBezTo>
                      <a:cubicBezTo>
                        <a:pt x="106" y="36"/>
                        <a:pt x="106" y="36"/>
                        <a:pt x="106" y="36"/>
                      </a:cubicBezTo>
                      <a:cubicBezTo>
                        <a:pt x="129" y="0"/>
                        <a:pt x="165" y="0"/>
                        <a:pt x="187" y="36"/>
                      </a:cubicBezTo>
                      <a:cubicBezTo>
                        <a:pt x="281" y="185"/>
                        <a:pt x="281" y="185"/>
                        <a:pt x="281" y="185"/>
                      </a:cubicBezTo>
                      <a:cubicBezTo>
                        <a:pt x="267" y="174"/>
                        <a:pt x="243" y="170"/>
                        <a:pt x="221" y="233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3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0" name="Freeform: Shape 13">
                <a:extLst>
                  <a:ext uri="{FF2B5EF4-FFF2-40B4-BE49-F238E27FC236}">
                    <a16:creationId xmlns:a16="http://schemas.microsoft.com/office/drawing/2014/main" id="{06FE3C86-7EE3-49EA-A732-52CAFD5A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515" y="2615247"/>
                <a:ext cx="1709852" cy="1289381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1" name="Group 14">
                <a:extLst>
                  <a:ext uri="{FF2B5EF4-FFF2-40B4-BE49-F238E27FC236}">
                    <a16:creationId xmlns:a16="http://schemas.microsoft.com/office/drawing/2014/main" id="{001F25D2-8107-4C00-B4A6-395CB7AB3215}"/>
                  </a:ext>
                </a:extLst>
              </p:cNvPr>
              <p:cNvGrpSpPr/>
              <p:nvPr/>
            </p:nvGrpSpPr>
            <p:grpSpPr>
              <a:xfrm>
                <a:off x="3433909" y="2615247"/>
                <a:ext cx="1709852" cy="1289381"/>
                <a:chOff x="4691063" y="3009900"/>
                <a:chExt cx="2911475" cy="2195513"/>
              </a:xfrm>
            </p:grpSpPr>
            <p:sp>
              <p:nvSpPr>
                <p:cNvPr id="114" name="Freeform: Shape 47">
                  <a:extLst>
                    <a:ext uri="{FF2B5EF4-FFF2-40B4-BE49-F238E27FC236}">
                      <a16:creationId xmlns:a16="http://schemas.microsoft.com/office/drawing/2014/main" id="{6367EF1A-FD43-40FD-9651-C8139E567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1063" y="3009900"/>
                  <a:ext cx="2911475" cy="2195513"/>
                </a:xfrm>
                <a:custGeom>
                  <a:avLst/>
                  <a:gdLst>
                    <a:gd name="T0" fmla="*/ 383 w 775"/>
                    <a:gd name="T1" fmla="*/ 584 h 584"/>
                    <a:gd name="T2" fmla="*/ 389 w 775"/>
                    <a:gd name="T3" fmla="*/ 584 h 584"/>
                    <a:gd name="T4" fmla="*/ 775 w 775"/>
                    <a:gd name="T5" fmla="*/ 574 h 584"/>
                    <a:gd name="T6" fmla="*/ 448 w 775"/>
                    <a:gd name="T7" fmla="*/ 54 h 584"/>
                    <a:gd name="T8" fmla="*/ 327 w 775"/>
                    <a:gd name="T9" fmla="*/ 54 h 584"/>
                    <a:gd name="T10" fmla="*/ 0 w 775"/>
                    <a:gd name="T11" fmla="*/ 574 h 584"/>
                    <a:gd name="T12" fmla="*/ 383 w 775"/>
                    <a:gd name="T13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5" h="584">
                      <a:moveTo>
                        <a:pt x="383" y="584"/>
                      </a:moveTo>
                      <a:cubicBezTo>
                        <a:pt x="389" y="584"/>
                        <a:pt x="389" y="584"/>
                        <a:pt x="389" y="584"/>
                      </a:cubicBezTo>
                      <a:cubicBezTo>
                        <a:pt x="528" y="584"/>
                        <a:pt x="659" y="580"/>
                        <a:pt x="775" y="574"/>
                      </a:cubicBezTo>
                      <a:cubicBezTo>
                        <a:pt x="448" y="54"/>
                        <a:pt x="448" y="54"/>
                        <a:pt x="448" y="54"/>
                      </a:cubicBezTo>
                      <a:cubicBezTo>
                        <a:pt x="415" y="0"/>
                        <a:pt x="360" y="0"/>
                        <a:pt x="327" y="54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cubicBezTo>
                        <a:pt x="116" y="580"/>
                        <a:pt x="246" y="584"/>
                        <a:pt x="383" y="584"/>
                      </a:cubicBezTo>
                      <a:close/>
                    </a:path>
                  </a:pathLst>
                </a:custGeom>
                <a:solidFill>
                  <a:srgbClr val="64C1F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: Shape 48">
                  <a:extLst>
                    <a:ext uri="{FF2B5EF4-FFF2-40B4-BE49-F238E27FC236}">
                      <a16:creationId xmlns:a16="http://schemas.microsoft.com/office/drawing/2014/main" id="{5A866F9F-6A6D-4515-B9F2-3A24FDF6B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6250" y="3009900"/>
                  <a:ext cx="1144588" cy="1549400"/>
                </a:xfrm>
                <a:custGeom>
                  <a:avLst/>
                  <a:gdLst>
                    <a:gd name="T0" fmla="*/ 235 w 305"/>
                    <a:gd name="T1" fmla="*/ 237 h 412"/>
                    <a:gd name="T2" fmla="*/ 114 w 305"/>
                    <a:gd name="T3" fmla="*/ 217 h 412"/>
                    <a:gd name="T4" fmla="*/ 47 w 305"/>
                    <a:gd name="T5" fmla="*/ 215 h 412"/>
                    <a:gd name="T6" fmla="*/ 0 w 305"/>
                    <a:gd name="T7" fmla="*/ 208 h 412"/>
                    <a:gd name="T8" fmla="*/ 97 w 305"/>
                    <a:gd name="T9" fmla="*/ 54 h 412"/>
                    <a:gd name="T10" fmla="*/ 218 w 305"/>
                    <a:gd name="T11" fmla="*/ 54 h 412"/>
                    <a:gd name="T12" fmla="*/ 305 w 305"/>
                    <a:gd name="T13" fmla="*/ 192 h 412"/>
                    <a:gd name="T14" fmla="*/ 235 w 305"/>
                    <a:gd name="T15" fmla="*/ 237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412">
                      <a:moveTo>
                        <a:pt x="235" y="237"/>
                      </a:moveTo>
                      <a:cubicBezTo>
                        <a:pt x="235" y="237"/>
                        <a:pt x="190" y="412"/>
                        <a:pt x="114" y="217"/>
                      </a:cubicBezTo>
                      <a:cubicBezTo>
                        <a:pt x="114" y="217"/>
                        <a:pt x="78" y="127"/>
                        <a:pt x="47" y="215"/>
                      </a:cubicBezTo>
                      <a:cubicBezTo>
                        <a:pt x="47" y="215"/>
                        <a:pt x="17" y="284"/>
                        <a:pt x="0" y="208"/>
                      </a:cubicBezTo>
                      <a:cubicBezTo>
                        <a:pt x="97" y="54"/>
                        <a:pt x="97" y="54"/>
                        <a:pt x="97" y="54"/>
                      </a:cubicBezTo>
                      <a:cubicBezTo>
                        <a:pt x="130" y="0"/>
                        <a:pt x="185" y="0"/>
                        <a:pt x="218" y="54"/>
                      </a:cubicBezTo>
                      <a:cubicBezTo>
                        <a:pt x="305" y="192"/>
                        <a:pt x="305" y="192"/>
                        <a:pt x="305" y="192"/>
                      </a:cubicBezTo>
                      <a:cubicBezTo>
                        <a:pt x="291" y="177"/>
                        <a:pt x="262" y="163"/>
                        <a:pt x="235" y="237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1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Freeform: Shape 15">
                <a:extLst>
                  <a:ext uri="{FF2B5EF4-FFF2-40B4-BE49-F238E27FC236}">
                    <a16:creationId xmlns:a16="http://schemas.microsoft.com/office/drawing/2014/main" id="{8FCBCCF7-688E-479D-9936-FCFD1F294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730" y="2763566"/>
                <a:ext cx="1310728" cy="1140702"/>
              </a:xfrm>
              <a:custGeom>
                <a:avLst/>
                <a:gdLst>
                  <a:gd name="connsiteX0" fmla="*/ 1217081 w 2231861"/>
                  <a:gd name="connsiteY0" fmla="*/ 0 h 1942347"/>
                  <a:gd name="connsiteX1" fmla="*/ 1253190 w 2231861"/>
                  <a:gd name="connsiteY1" fmla="*/ 66236 h 1942347"/>
                  <a:gd name="connsiteX2" fmla="*/ 2068158 w 2231861"/>
                  <a:gd name="connsiteY2" fmla="*/ 1561148 h 1942347"/>
                  <a:gd name="connsiteX3" fmla="*/ 2231861 w 2231861"/>
                  <a:gd name="connsiteY3" fmla="*/ 1861432 h 1942347"/>
                  <a:gd name="connsiteX4" fmla="*/ 2206728 w 2231861"/>
                  <a:gd name="connsiteY4" fmla="*/ 1863786 h 1942347"/>
                  <a:gd name="connsiteX5" fmla="*/ 636522 w 2231861"/>
                  <a:gd name="connsiteY5" fmla="*/ 1938666 h 1942347"/>
                  <a:gd name="connsiteX6" fmla="*/ 193141 w 2231861"/>
                  <a:gd name="connsiteY6" fmla="*/ 1942347 h 1942347"/>
                  <a:gd name="connsiteX7" fmla="*/ 0 w 2231861"/>
                  <a:gd name="connsiteY7" fmla="*/ 1941214 h 1942347"/>
                  <a:gd name="connsiteX8" fmla="*/ 1574 w 2231861"/>
                  <a:gd name="connsiteY8" fmla="*/ 1938702 h 1942347"/>
                  <a:gd name="connsiteX9" fmla="*/ 1125326 w 2231861"/>
                  <a:gd name="connsiteY9" fmla="*/ 146345 h 1942347"/>
                  <a:gd name="connsiteX10" fmla="*/ 1217081 w 2231861"/>
                  <a:gd name="connsiteY10" fmla="*/ 0 h 19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1861" h="1942347">
                    <a:moveTo>
                      <a:pt x="1217081" y="0"/>
                    </a:moveTo>
                    <a:lnTo>
                      <a:pt x="1253190" y="66236"/>
                    </a:lnTo>
                    <a:cubicBezTo>
                      <a:pt x="1468927" y="461967"/>
                      <a:pt x="1736441" y="952673"/>
                      <a:pt x="2068158" y="1561148"/>
                    </a:cubicBezTo>
                    <a:lnTo>
                      <a:pt x="2231861" y="1861432"/>
                    </a:lnTo>
                    <a:lnTo>
                      <a:pt x="2206728" y="1863786"/>
                    </a:lnTo>
                    <a:cubicBezTo>
                      <a:pt x="1764497" y="1902238"/>
                      <a:pt x="1226523" y="1928772"/>
                      <a:pt x="636522" y="1938666"/>
                    </a:cubicBezTo>
                    <a:lnTo>
                      <a:pt x="193141" y="1942347"/>
                    </a:lnTo>
                    <a:lnTo>
                      <a:pt x="0" y="1941214"/>
                    </a:lnTo>
                    <a:lnTo>
                      <a:pt x="1574" y="1938702"/>
                    </a:lnTo>
                    <a:cubicBezTo>
                      <a:pt x="18930" y="1911021"/>
                      <a:pt x="149094" y="1703412"/>
                      <a:pt x="1125326" y="146345"/>
                    </a:cubicBezTo>
                    <a:lnTo>
                      <a:pt x="1217081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3" name="Group 16">
                <a:extLst>
                  <a:ext uri="{FF2B5EF4-FFF2-40B4-BE49-F238E27FC236}">
                    <a16:creationId xmlns:a16="http://schemas.microsoft.com/office/drawing/2014/main" id="{3EABBEB3-FAC9-4909-93F1-2EA8FBC28BD5}"/>
                  </a:ext>
                </a:extLst>
              </p:cNvPr>
              <p:cNvGrpSpPr/>
              <p:nvPr/>
            </p:nvGrpSpPr>
            <p:grpSpPr>
              <a:xfrm>
                <a:off x="4215183" y="2465146"/>
                <a:ext cx="1881397" cy="1439482"/>
                <a:chOff x="6021388" y="2754313"/>
                <a:chExt cx="3203575" cy="2451100"/>
              </a:xfrm>
            </p:grpSpPr>
            <p:sp>
              <p:nvSpPr>
                <p:cNvPr id="112" name="Freeform: Shape 45">
                  <a:extLst>
                    <a:ext uri="{FF2B5EF4-FFF2-40B4-BE49-F238E27FC236}">
                      <a16:creationId xmlns:a16="http://schemas.microsoft.com/office/drawing/2014/main" id="{5680BD05-2929-4EE1-98BD-16EC1E1BE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1388" y="2754313"/>
                  <a:ext cx="3203575" cy="2451100"/>
                </a:xfrm>
                <a:custGeom>
                  <a:avLst/>
                  <a:gdLst>
                    <a:gd name="T0" fmla="*/ 32 w 853"/>
                    <a:gd name="T1" fmla="*/ 652 h 652"/>
                    <a:gd name="T2" fmla="*/ 32 w 853"/>
                    <a:gd name="T3" fmla="*/ 652 h 652"/>
                    <a:gd name="T4" fmla="*/ 853 w 853"/>
                    <a:gd name="T5" fmla="*/ 592 h 652"/>
                    <a:gd name="T6" fmla="*/ 527 w 853"/>
                    <a:gd name="T7" fmla="*/ 72 h 652"/>
                    <a:gd name="T8" fmla="*/ 364 w 853"/>
                    <a:gd name="T9" fmla="*/ 72 h 652"/>
                    <a:gd name="T10" fmla="*/ 0 w 853"/>
                    <a:gd name="T11" fmla="*/ 652 h 652"/>
                    <a:gd name="T12" fmla="*/ 32 w 853"/>
                    <a:gd name="T13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3" h="652">
                      <a:moveTo>
                        <a:pt x="32" y="652"/>
                      </a:moveTo>
                      <a:cubicBezTo>
                        <a:pt x="32" y="652"/>
                        <a:pt x="32" y="652"/>
                        <a:pt x="32" y="652"/>
                      </a:cubicBezTo>
                      <a:cubicBezTo>
                        <a:pt x="407" y="652"/>
                        <a:pt x="727" y="627"/>
                        <a:pt x="853" y="592"/>
                      </a:cubicBezTo>
                      <a:cubicBezTo>
                        <a:pt x="527" y="72"/>
                        <a:pt x="527" y="72"/>
                        <a:pt x="527" y="72"/>
                      </a:cubicBezTo>
                      <a:cubicBezTo>
                        <a:pt x="482" y="0"/>
                        <a:pt x="409" y="0"/>
                        <a:pt x="364" y="72"/>
                      </a:cubicBezTo>
                      <a:cubicBezTo>
                        <a:pt x="0" y="652"/>
                        <a:pt x="0" y="652"/>
                        <a:pt x="0" y="652"/>
                      </a:cubicBezTo>
                      <a:cubicBezTo>
                        <a:pt x="11" y="652"/>
                        <a:pt x="21" y="652"/>
                        <a:pt x="32" y="652"/>
                      </a:cubicBezTo>
                      <a:close/>
                    </a:path>
                  </a:pathLst>
                </a:custGeom>
                <a:solidFill>
                  <a:srgbClr val="EAF158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: Shape 46">
                  <a:extLst>
                    <a:ext uri="{FF2B5EF4-FFF2-40B4-BE49-F238E27FC236}">
                      <a16:creationId xmlns:a16="http://schemas.microsoft.com/office/drawing/2014/main" id="{6375A50D-E1DE-48E9-8DE8-83D0CC78D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9425" y="2754313"/>
                  <a:ext cx="1689100" cy="2341563"/>
                </a:xfrm>
                <a:custGeom>
                  <a:avLst/>
                  <a:gdLst>
                    <a:gd name="T0" fmla="*/ 149 w 450"/>
                    <a:gd name="T1" fmla="*/ 72 h 623"/>
                    <a:gd name="T2" fmla="*/ 312 w 450"/>
                    <a:gd name="T3" fmla="*/ 72 h 623"/>
                    <a:gd name="T4" fmla="*/ 450 w 450"/>
                    <a:gd name="T5" fmla="*/ 293 h 623"/>
                    <a:gd name="T6" fmla="*/ 347 w 450"/>
                    <a:gd name="T7" fmla="*/ 359 h 623"/>
                    <a:gd name="T8" fmla="*/ 168 w 450"/>
                    <a:gd name="T9" fmla="*/ 328 h 623"/>
                    <a:gd name="T10" fmla="*/ 70 w 450"/>
                    <a:gd name="T11" fmla="*/ 326 h 623"/>
                    <a:gd name="T12" fmla="*/ 0 w 450"/>
                    <a:gd name="T13" fmla="*/ 310 h 623"/>
                    <a:gd name="T14" fmla="*/ 149 w 450"/>
                    <a:gd name="T15" fmla="*/ 72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0" h="623">
                      <a:moveTo>
                        <a:pt x="149" y="72"/>
                      </a:moveTo>
                      <a:cubicBezTo>
                        <a:pt x="194" y="0"/>
                        <a:pt x="267" y="0"/>
                        <a:pt x="312" y="72"/>
                      </a:cubicBezTo>
                      <a:cubicBezTo>
                        <a:pt x="450" y="293"/>
                        <a:pt x="450" y="293"/>
                        <a:pt x="450" y="293"/>
                      </a:cubicBezTo>
                      <a:cubicBezTo>
                        <a:pt x="430" y="269"/>
                        <a:pt x="387" y="243"/>
                        <a:pt x="347" y="359"/>
                      </a:cubicBezTo>
                      <a:cubicBezTo>
                        <a:pt x="347" y="359"/>
                        <a:pt x="279" y="623"/>
                        <a:pt x="168" y="328"/>
                      </a:cubicBezTo>
                      <a:cubicBezTo>
                        <a:pt x="168" y="328"/>
                        <a:pt x="116" y="192"/>
                        <a:pt x="70" y="326"/>
                      </a:cubicBezTo>
                      <a:cubicBezTo>
                        <a:pt x="70" y="326"/>
                        <a:pt x="24" y="433"/>
                        <a:pt x="0" y="310"/>
                      </a:cubicBezTo>
                      <a:lnTo>
                        <a:pt x="149" y="72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4" name="Group 17">
                <a:extLst>
                  <a:ext uri="{FF2B5EF4-FFF2-40B4-BE49-F238E27FC236}">
                    <a16:creationId xmlns:a16="http://schemas.microsoft.com/office/drawing/2014/main" id="{A040B7E8-ABF9-4265-B18B-D53918EAD7FE}"/>
                  </a:ext>
                </a:extLst>
              </p:cNvPr>
              <p:cNvGrpSpPr/>
              <p:nvPr/>
            </p:nvGrpSpPr>
            <p:grpSpPr>
              <a:xfrm>
                <a:off x="2060070" y="3238663"/>
                <a:ext cx="4414583" cy="568312"/>
                <a:chOff x="2351740" y="5103258"/>
                <a:chExt cx="7516994" cy="967701"/>
              </a:xfrm>
            </p:grpSpPr>
            <p:grpSp>
              <p:nvGrpSpPr>
                <p:cNvPr id="104" name="Group 37">
                  <a:extLst>
                    <a:ext uri="{FF2B5EF4-FFF2-40B4-BE49-F238E27FC236}">
                      <a16:creationId xmlns:a16="http://schemas.microsoft.com/office/drawing/2014/main" id="{38F7858B-0373-4CC7-A80F-9D9D508097B3}"/>
                    </a:ext>
                  </a:extLst>
                </p:cNvPr>
                <p:cNvGrpSpPr/>
                <p:nvPr/>
              </p:nvGrpSpPr>
              <p:grpSpPr>
                <a:xfrm flipH="1">
                  <a:off x="2351740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109" name="Rectangle 42">
                    <a:extLst>
                      <a:ext uri="{FF2B5EF4-FFF2-40B4-BE49-F238E27FC236}">
                        <a16:creationId xmlns:a16="http://schemas.microsoft.com/office/drawing/2014/main" id="{217598EA-848B-45A2-B1B3-F077A0078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: Shape 43">
                    <a:extLst>
                      <a:ext uri="{FF2B5EF4-FFF2-40B4-BE49-F238E27FC236}">
                        <a16:creationId xmlns:a16="http://schemas.microsoft.com/office/drawing/2014/main" id="{E28F84A5-BC97-433E-AA86-A77658F5B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: Shape 44">
                    <a:extLst>
                      <a:ext uri="{FF2B5EF4-FFF2-40B4-BE49-F238E27FC236}">
                        <a16:creationId xmlns:a16="http://schemas.microsoft.com/office/drawing/2014/main" id="{A2AA68D6-987F-4E6D-A2C7-CD29FAFFD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5" name="Group 38">
                  <a:extLst>
                    <a:ext uri="{FF2B5EF4-FFF2-40B4-BE49-F238E27FC236}">
                      <a16:creationId xmlns:a16="http://schemas.microsoft.com/office/drawing/2014/main" id="{3453D163-8536-46D9-8C76-E0A70E7A57DA}"/>
                    </a:ext>
                  </a:extLst>
                </p:cNvPr>
                <p:cNvGrpSpPr/>
                <p:nvPr/>
              </p:nvGrpSpPr>
              <p:grpSpPr>
                <a:xfrm flipH="1">
                  <a:off x="9438596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106" name="Rectangle 39">
                    <a:extLst>
                      <a:ext uri="{FF2B5EF4-FFF2-40B4-BE49-F238E27FC236}">
                        <a16:creationId xmlns:a16="http://schemas.microsoft.com/office/drawing/2014/main" id="{4F590FBF-36DC-4D9C-917F-2A436928D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: Shape 40">
                    <a:extLst>
                      <a:ext uri="{FF2B5EF4-FFF2-40B4-BE49-F238E27FC236}">
                        <a16:creationId xmlns:a16="http://schemas.microsoft.com/office/drawing/2014/main" id="{424EB9B9-AD64-4C01-B19A-E73E34004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: Shape 41">
                    <a:extLst>
                      <a:ext uri="{FF2B5EF4-FFF2-40B4-BE49-F238E27FC236}">
                        <a16:creationId xmlns:a16="http://schemas.microsoft.com/office/drawing/2014/main" id="{98B0A11A-5FC9-4BBE-98A2-27D22AD9F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5" name="Group 18">
                <a:extLst>
                  <a:ext uri="{FF2B5EF4-FFF2-40B4-BE49-F238E27FC236}">
                    <a16:creationId xmlns:a16="http://schemas.microsoft.com/office/drawing/2014/main" id="{41054B73-99CA-4A1F-9ECA-2E74B6B7CDC4}"/>
                  </a:ext>
                </a:extLst>
              </p:cNvPr>
              <p:cNvGrpSpPr/>
              <p:nvPr/>
            </p:nvGrpSpPr>
            <p:grpSpPr>
              <a:xfrm>
                <a:off x="2930918" y="3252610"/>
                <a:ext cx="2641952" cy="695836"/>
                <a:chOff x="3834587" y="5127013"/>
                <a:chExt cx="4498620" cy="1184846"/>
              </a:xfrm>
            </p:grpSpPr>
            <p:grpSp>
              <p:nvGrpSpPr>
                <p:cNvPr id="96" name="Group 29">
                  <a:extLst>
                    <a:ext uri="{FF2B5EF4-FFF2-40B4-BE49-F238E27FC236}">
                      <a16:creationId xmlns:a16="http://schemas.microsoft.com/office/drawing/2014/main" id="{C0BE85D9-015C-4A54-B1A7-529F4A19747D}"/>
                    </a:ext>
                  </a:extLst>
                </p:cNvPr>
                <p:cNvGrpSpPr/>
                <p:nvPr/>
              </p:nvGrpSpPr>
              <p:grpSpPr>
                <a:xfrm flipH="1">
                  <a:off x="3834587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101" name="Rectangle 34">
                    <a:extLst>
                      <a:ext uri="{FF2B5EF4-FFF2-40B4-BE49-F238E27FC236}">
                        <a16:creationId xmlns:a16="http://schemas.microsoft.com/office/drawing/2014/main" id="{23ADBD67-C835-43B9-A184-F9F672BBB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Freeform: Shape 35">
                    <a:extLst>
                      <a:ext uri="{FF2B5EF4-FFF2-40B4-BE49-F238E27FC236}">
                        <a16:creationId xmlns:a16="http://schemas.microsoft.com/office/drawing/2014/main" id="{E1E9FBF6-88C8-44C9-8EBD-0CECB7911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Freeform: Shape 36">
                    <a:extLst>
                      <a:ext uri="{FF2B5EF4-FFF2-40B4-BE49-F238E27FC236}">
                        <a16:creationId xmlns:a16="http://schemas.microsoft.com/office/drawing/2014/main" id="{2BC05816-3EF8-44F0-B542-E3F1007B6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7" name="Group 30">
                  <a:extLst>
                    <a:ext uri="{FF2B5EF4-FFF2-40B4-BE49-F238E27FC236}">
                      <a16:creationId xmlns:a16="http://schemas.microsoft.com/office/drawing/2014/main" id="{05D48EF5-C66C-44E8-ADBC-2747C6A05CEA}"/>
                    </a:ext>
                  </a:extLst>
                </p:cNvPr>
                <p:cNvGrpSpPr/>
                <p:nvPr/>
              </p:nvGrpSpPr>
              <p:grpSpPr>
                <a:xfrm flipH="1">
                  <a:off x="7806542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98" name="Rectangle 31">
                    <a:extLst>
                      <a:ext uri="{FF2B5EF4-FFF2-40B4-BE49-F238E27FC236}">
                        <a16:creationId xmlns:a16="http://schemas.microsoft.com/office/drawing/2014/main" id="{530F94F3-7055-4F68-9396-C78A0ABBFE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Freeform: Shape 32">
                    <a:extLst>
                      <a:ext uri="{FF2B5EF4-FFF2-40B4-BE49-F238E27FC236}">
                        <a16:creationId xmlns:a16="http://schemas.microsoft.com/office/drawing/2014/main" id="{083FAD2A-E5F7-4FF6-AC70-85750A00C0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Freeform: Shape 33">
                    <a:extLst>
                      <a:ext uri="{FF2B5EF4-FFF2-40B4-BE49-F238E27FC236}">
                        <a16:creationId xmlns:a16="http://schemas.microsoft.com/office/drawing/2014/main" id="{4E3CCB4B-F039-4A48-A0F2-F24721119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6" name="Group 19">
                <a:extLst>
                  <a:ext uri="{FF2B5EF4-FFF2-40B4-BE49-F238E27FC236}">
                    <a16:creationId xmlns:a16="http://schemas.microsoft.com/office/drawing/2014/main" id="{6A596C6E-80E1-4A61-9F7B-09168C4B68CB}"/>
                  </a:ext>
                </a:extLst>
              </p:cNvPr>
              <p:cNvGrpSpPr/>
              <p:nvPr/>
            </p:nvGrpSpPr>
            <p:grpSpPr>
              <a:xfrm>
                <a:off x="3640686" y="3205044"/>
                <a:ext cx="1204294" cy="815817"/>
                <a:chOff x="5043160" y="5046016"/>
                <a:chExt cx="2050630" cy="1389144"/>
              </a:xfrm>
            </p:grpSpPr>
            <p:grpSp>
              <p:nvGrpSpPr>
                <p:cNvPr id="88" name="Group 21">
                  <a:extLst>
                    <a:ext uri="{FF2B5EF4-FFF2-40B4-BE49-F238E27FC236}">
                      <a16:creationId xmlns:a16="http://schemas.microsoft.com/office/drawing/2014/main" id="{0BD6B463-EFBF-40E8-8772-F545B4BD2D5F}"/>
                    </a:ext>
                  </a:extLst>
                </p:cNvPr>
                <p:cNvGrpSpPr/>
                <p:nvPr/>
              </p:nvGrpSpPr>
              <p:grpSpPr>
                <a:xfrm flipH="1">
                  <a:off x="5043160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93" name="Rectangle 26">
                    <a:extLst>
                      <a:ext uri="{FF2B5EF4-FFF2-40B4-BE49-F238E27FC236}">
                        <a16:creationId xmlns:a16="http://schemas.microsoft.com/office/drawing/2014/main" id="{2C33740A-D8D5-4CCE-8A88-F9565CAB8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: Shape 27">
                    <a:extLst>
                      <a:ext uri="{FF2B5EF4-FFF2-40B4-BE49-F238E27FC236}">
                        <a16:creationId xmlns:a16="http://schemas.microsoft.com/office/drawing/2014/main" id="{41084888-B305-4F21-92F0-ABC8AA2EF4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: Shape 28">
                    <a:extLst>
                      <a:ext uri="{FF2B5EF4-FFF2-40B4-BE49-F238E27FC236}">
                        <a16:creationId xmlns:a16="http://schemas.microsoft.com/office/drawing/2014/main" id="{FD946C89-6AEE-400D-A356-79F75A853D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9" name="Group 22">
                  <a:extLst>
                    <a:ext uri="{FF2B5EF4-FFF2-40B4-BE49-F238E27FC236}">
                      <a16:creationId xmlns:a16="http://schemas.microsoft.com/office/drawing/2014/main" id="{DDD34E78-6623-4BC1-BB74-C40455358120}"/>
                    </a:ext>
                  </a:extLst>
                </p:cNvPr>
                <p:cNvGrpSpPr/>
                <p:nvPr/>
              </p:nvGrpSpPr>
              <p:grpSpPr>
                <a:xfrm flipH="1">
                  <a:off x="6476315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90" name="Rectangle 23">
                    <a:extLst>
                      <a:ext uri="{FF2B5EF4-FFF2-40B4-BE49-F238E27FC236}">
                        <a16:creationId xmlns:a16="http://schemas.microsoft.com/office/drawing/2014/main" id="{835E3F52-C0C4-42A9-945D-C7032105C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Freeform: Shape 24">
                    <a:extLst>
                      <a:ext uri="{FF2B5EF4-FFF2-40B4-BE49-F238E27FC236}">
                        <a16:creationId xmlns:a16="http://schemas.microsoft.com/office/drawing/2014/main" id="{A74B2423-B561-4AAE-B85C-613026531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Freeform: Shape 25">
                    <a:extLst>
                      <a:ext uri="{FF2B5EF4-FFF2-40B4-BE49-F238E27FC236}">
                        <a16:creationId xmlns:a16="http://schemas.microsoft.com/office/drawing/2014/main" id="{83CE346C-E89B-4175-93FE-4963BA8D0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87" name="Freeform: Shape 20">
                <a:extLst>
                  <a:ext uri="{FF2B5EF4-FFF2-40B4-BE49-F238E27FC236}">
                    <a16:creationId xmlns:a16="http://schemas.microsoft.com/office/drawing/2014/main" id="{71298F60-9CFA-4379-8D9A-9344FB2BCF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57955" y="2417028"/>
                <a:ext cx="789664" cy="388072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8" name="Rectangle 88">
              <a:extLst>
                <a:ext uri="{FF2B5EF4-FFF2-40B4-BE49-F238E27FC236}">
                  <a16:creationId xmlns:a16="http://schemas.microsoft.com/office/drawing/2014/main" id="{6E24B526-B76A-48C7-8175-AD91D63FA1AF}"/>
                </a:ext>
              </a:extLst>
            </p:cNvPr>
            <p:cNvSpPr/>
            <p:nvPr/>
          </p:nvSpPr>
          <p:spPr>
            <a:xfrm>
              <a:off x="3983378" y="3411976"/>
              <a:ext cx="1177245" cy="318549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8" name="矩形 127">
            <a:extLst>
              <a:ext uri="{FF2B5EF4-FFF2-40B4-BE49-F238E27FC236}">
                <a16:creationId xmlns:a16="http://schemas.microsoft.com/office/drawing/2014/main" id="{7171B714-57BE-4405-A4E6-BCC65524E37C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431211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9ED05A2D-B82E-44A8-BC48-67A1E77C6A86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D97EF97A-DE5F-4E37-8558-9C9F59DAA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5993" y="1891272"/>
            <a:ext cx="3582285" cy="3585327"/>
            <a:chOff x="2270" y="588"/>
            <a:chExt cx="3140" cy="3142"/>
          </a:xfrm>
        </p:grpSpPr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666AFBD5-442C-43D7-9D8D-B534BEFD4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778"/>
              <a:ext cx="589" cy="585"/>
            </a:xfrm>
            <a:custGeom>
              <a:avLst/>
              <a:gdLst>
                <a:gd name="T0" fmla="*/ 135 w 249"/>
                <a:gd name="T1" fmla="*/ 111 h 247"/>
                <a:gd name="T2" fmla="*/ 42 w 249"/>
                <a:gd name="T3" fmla="*/ 0 h 247"/>
                <a:gd name="T4" fmla="*/ 13 w 249"/>
                <a:gd name="T5" fmla="*/ 29 h 247"/>
                <a:gd name="T6" fmla="*/ 91 w 249"/>
                <a:gd name="T7" fmla="*/ 155 h 247"/>
                <a:gd name="T8" fmla="*/ 217 w 249"/>
                <a:gd name="T9" fmla="*/ 234 h 247"/>
                <a:gd name="T10" fmla="*/ 249 w 249"/>
                <a:gd name="T11" fmla="*/ 201 h 247"/>
                <a:gd name="T12" fmla="*/ 135 w 249"/>
                <a:gd name="T13" fmla="*/ 11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35" y="111"/>
                  </a:moveTo>
                  <a:cubicBezTo>
                    <a:pt x="79" y="55"/>
                    <a:pt x="29" y="13"/>
                    <a:pt x="42" y="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42"/>
                    <a:pt x="35" y="99"/>
                    <a:pt x="91" y="155"/>
                  </a:cubicBezTo>
                  <a:cubicBezTo>
                    <a:pt x="147" y="212"/>
                    <a:pt x="204" y="247"/>
                    <a:pt x="217" y="234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36" y="214"/>
                    <a:pt x="192" y="167"/>
                    <a:pt x="135" y="1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6">
              <a:extLst>
                <a:ext uri="{FF2B5EF4-FFF2-40B4-BE49-F238E27FC236}">
                  <a16:creationId xmlns:a16="http://schemas.microsoft.com/office/drawing/2014/main" id="{B4C7A7C3-DFC7-4ADF-BB5A-2CA90FA4F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856"/>
              <a:ext cx="511" cy="512"/>
            </a:xfrm>
            <a:custGeom>
              <a:avLst/>
              <a:gdLst>
                <a:gd name="T0" fmla="*/ 97 w 216"/>
                <a:gd name="T1" fmla="*/ 119 h 216"/>
                <a:gd name="T2" fmla="*/ 26 w 216"/>
                <a:gd name="T3" fmla="*/ 14 h 216"/>
                <a:gd name="T4" fmla="*/ 12 w 216"/>
                <a:gd name="T5" fmla="*/ 0 h 216"/>
                <a:gd name="T6" fmla="*/ 91 w 216"/>
                <a:gd name="T7" fmla="*/ 125 h 216"/>
                <a:gd name="T8" fmla="*/ 216 w 216"/>
                <a:gd name="T9" fmla="*/ 204 h 216"/>
                <a:gd name="T10" fmla="*/ 202 w 216"/>
                <a:gd name="T11" fmla="*/ 190 h 216"/>
                <a:gd name="T12" fmla="*/ 97 w 216"/>
                <a:gd name="T13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119"/>
                  </a:moveTo>
                  <a:cubicBezTo>
                    <a:pt x="49" y="71"/>
                    <a:pt x="18" y="24"/>
                    <a:pt x="2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35" y="69"/>
                    <a:pt x="91" y="125"/>
                  </a:cubicBezTo>
                  <a:cubicBezTo>
                    <a:pt x="147" y="181"/>
                    <a:pt x="202" y="216"/>
                    <a:pt x="216" y="2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192" y="199"/>
                    <a:pt x="145" y="167"/>
                    <a:pt x="97" y="11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62FDE737-89C5-4F35-BDFC-F296A2B67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934"/>
              <a:ext cx="920" cy="640"/>
            </a:xfrm>
            <a:custGeom>
              <a:avLst/>
              <a:gdLst>
                <a:gd name="T0" fmla="*/ 388 w 388"/>
                <a:gd name="T1" fmla="*/ 78 h 270"/>
                <a:gd name="T2" fmla="*/ 309 w 388"/>
                <a:gd name="T3" fmla="*/ 0 h 270"/>
                <a:gd name="T4" fmla="*/ 82 w 388"/>
                <a:gd name="T5" fmla="*/ 125 h 270"/>
                <a:gd name="T6" fmla="*/ 82 w 388"/>
                <a:gd name="T7" fmla="*/ 107 h 270"/>
                <a:gd name="T8" fmla="*/ 61 w 388"/>
                <a:gd name="T9" fmla="*/ 98 h 270"/>
                <a:gd name="T10" fmla="*/ 12 w 388"/>
                <a:gd name="T11" fmla="*/ 153 h 270"/>
                <a:gd name="T12" fmla="*/ 12 w 388"/>
                <a:gd name="T13" fmla="*/ 202 h 270"/>
                <a:gd name="T14" fmla="*/ 61 w 388"/>
                <a:gd name="T15" fmla="*/ 257 h 270"/>
                <a:gd name="T16" fmla="*/ 82 w 388"/>
                <a:gd name="T17" fmla="*/ 248 h 270"/>
                <a:gd name="T18" fmla="*/ 82 w 388"/>
                <a:gd name="T19" fmla="*/ 238 h 270"/>
                <a:gd name="T20" fmla="*/ 388 w 388"/>
                <a:gd name="T21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88" y="78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48" y="61"/>
                    <a:pt x="170" y="105"/>
                    <a:pt x="82" y="12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89"/>
                    <a:pt x="73" y="85"/>
                    <a:pt x="61" y="9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0" y="167"/>
                    <a:pt x="0" y="189"/>
                    <a:pt x="12" y="202"/>
                  </a:cubicBezTo>
                  <a:cubicBezTo>
                    <a:pt x="61" y="257"/>
                    <a:pt x="61" y="257"/>
                    <a:pt x="61" y="257"/>
                  </a:cubicBezTo>
                  <a:cubicBezTo>
                    <a:pt x="73" y="270"/>
                    <a:pt x="82" y="266"/>
                    <a:pt x="82" y="248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201" y="217"/>
                    <a:pt x="306" y="160"/>
                    <a:pt x="388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: Shape 9">
              <a:extLst>
                <a:ext uri="{FF2B5EF4-FFF2-40B4-BE49-F238E27FC236}">
                  <a16:creationId xmlns:a16="http://schemas.microsoft.com/office/drawing/2014/main" id="{B6CE5BEC-FB94-45D2-83FB-2DC1C214E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147"/>
              <a:ext cx="109" cy="83"/>
            </a:xfrm>
            <a:custGeom>
              <a:avLst/>
              <a:gdLst>
                <a:gd name="T0" fmla="*/ 4 w 46"/>
                <a:gd name="T1" fmla="*/ 0 h 35"/>
                <a:gd name="T2" fmla="*/ 0 w 46"/>
                <a:gd name="T3" fmla="*/ 1 h 35"/>
                <a:gd name="T4" fmla="*/ 3 w 46"/>
                <a:gd name="T5" fmla="*/ 0 h 35"/>
                <a:gd name="T6" fmla="*/ 11 w 46"/>
                <a:gd name="T7" fmla="*/ 17 h 35"/>
                <a:gd name="T8" fmla="*/ 11 w 46"/>
                <a:gd name="T9" fmla="*/ 35 h 35"/>
                <a:gd name="T10" fmla="*/ 46 w 46"/>
                <a:gd name="T11" fmla="*/ 26 h 35"/>
                <a:gd name="T12" fmla="*/ 12 w 46"/>
                <a:gd name="T13" fmla="*/ 34 h 35"/>
                <a:gd name="T14" fmla="*/ 12 w 46"/>
                <a:gd name="T15" fmla="*/ 16 h 35"/>
                <a:gd name="T16" fmla="*/ 4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1" y="6"/>
                    <a:pt x="11" y="1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3" y="32"/>
                    <a:pt x="35" y="29"/>
                    <a:pt x="46" y="26"/>
                  </a:cubicBezTo>
                  <a:cubicBezTo>
                    <a:pt x="35" y="29"/>
                    <a:pt x="24" y="32"/>
                    <a:pt x="12" y="3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6"/>
                    <a:pt x="9" y="0"/>
                    <a:pt x="4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id="{553DDCAC-0004-4879-A9A5-063F91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934"/>
              <a:ext cx="817" cy="455"/>
            </a:xfrm>
            <a:custGeom>
              <a:avLst/>
              <a:gdLst>
                <a:gd name="T0" fmla="*/ 308 w 345"/>
                <a:gd name="T1" fmla="*/ 0 h 192"/>
                <a:gd name="T2" fmla="*/ 115 w 345"/>
                <a:gd name="T3" fmla="*/ 116 h 192"/>
                <a:gd name="T4" fmla="*/ 80 w 345"/>
                <a:gd name="T5" fmla="*/ 125 h 192"/>
                <a:gd name="T6" fmla="*/ 80 w 345"/>
                <a:gd name="T7" fmla="*/ 107 h 192"/>
                <a:gd name="T8" fmla="*/ 72 w 345"/>
                <a:gd name="T9" fmla="*/ 90 h 192"/>
                <a:gd name="T10" fmla="*/ 69 w 345"/>
                <a:gd name="T11" fmla="*/ 91 h 192"/>
                <a:gd name="T12" fmla="*/ 60 w 345"/>
                <a:gd name="T13" fmla="*/ 98 h 192"/>
                <a:gd name="T14" fmla="*/ 11 w 345"/>
                <a:gd name="T15" fmla="*/ 153 h 192"/>
                <a:gd name="T16" fmla="*/ 5 w 345"/>
                <a:gd name="T17" fmla="*/ 192 h 192"/>
                <a:gd name="T18" fmla="*/ 345 w 345"/>
                <a:gd name="T19" fmla="*/ 37 h 192"/>
                <a:gd name="T20" fmla="*/ 308 w 345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192">
                  <a:moveTo>
                    <a:pt x="308" y="0"/>
                  </a:moveTo>
                  <a:cubicBezTo>
                    <a:pt x="255" y="53"/>
                    <a:pt x="189" y="93"/>
                    <a:pt x="115" y="116"/>
                  </a:cubicBezTo>
                  <a:cubicBezTo>
                    <a:pt x="104" y="119"/>
                    <a:pt x="92" y="122"/>
                    <a:pt x="80" y="12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96"/>
                    <a:pt x="77" y="90"/>
                    <a:pt x="72" y="90"/>
                  </a:cubicBezTo>
                  <a:cubicBezTo>
                    <a:pt x="71" y="90"/>
                    <a:pt x="70" y="90"/>
                    <a:pt x="69" y="91"/>
                  </a:cubicBezTo>
                  <a:cubicBezTo>
                    <a:pt x="66" y="92"/>
                    <a:pt x="63" y="94"/>
                    <a:pt x="60" y="98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2" y="163"/>
                    <a:pt x="0" y="179"/>
                    <a:pt x="5" y="192"/>
                  </a:cubicBezTo>
                  <a:cubicBezTo>
                    <a:pt x="138" y="185"/>
                    <a:pt x="257" y="127"/>
                    <a:pt x="345" y="37"/>
                  </a:cubicBezTo>
                  <a:cubicBezTo>
                    <a:pt x="308" y="0"/>
                    <a:pt x="308" y="0"/>
                    <a:pt x="30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218CBB1A-3A92-4B6B-94C1-82F0D157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992"/>
              <a:ext cx="684" cy="189"/>
            </a:xfrm>
            <a:custGeom>
              <a:avLst/>
              <a:gdLst>
                <a:gd name="T0" fmla="*/ 144 w 289"/>
                <a:gd name="T1" fmla="*/ 63 h 80"/>
                <a:gd name="T2" fmla="*/ 289 w 289"/>
                <a:gd name="T3" fmla="*/ 75 h 80"/>
                <a:gd name="T4" fmla="*/ 289 w 289"/>
                <a:gd name="T5" fmla="*/ 34 h 80"/>
                <a:gd name="T6" fmla="*/ 144 w 289"/>
                <a:gd name="T7" fmla="*/ 0 h 80"/>
                <a:gd name="T8" fmla="*/ 0 w 289"/>
                <a:gd name="T9" fmla="*/ 34 h 80"/>
                <a:gd name="T10" fmla="*/ 0 w 289"/>
                <a:gd name="T11" fmla="*/ 80 h 80"/>
                <a:gd name="T12" fmla="*/ 144 w 289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4" y="63"/>
                  </a:moveTo>
                  <a:cubicBezTo>
                    <a:pt x="224" y="63"/>
                    <a:pt x="289" y="56"/>
                    <a:pt x="289" y="75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1"/>
                    <a:pt x="65" y="63"/>
                    <a:pt x="144" y="6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: Shape 12">
              <a:extLst>
                <a:ext uri="{FF2B5EF4-FFF2-40B4-BE49-F238E27FC236}">
                  <a16:creationId xmlns:a16="http://schemas.microsoft.com/office/drawing/2014/main" id="{02CA22E5-C884-4EE8-9967-7CBE7762C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980"/>
              <a:ext cx="684" cy="81"/>
            </a:xfrm>
            <a:custGeom>
              <a:avLst/>
              <a:gdLst>
                <a:gd name="T0" fmla="*/ 145 w 289"/>
                <a:gd name="T1" fmla="*/ 10 h 34"/>
                <a:gd name="T2" fmla="*/ 269 w 289"/>
                <a:gd name="T3" fmla="*/ 34 h 34"/>
                <a:gd name="T4" fmla="*/ 289 w 289"/>
                <a:gd name="T5" fmla="*/ 34 h 34"/>
                <a:gd name="T6" fmla="*/ 145 w 289"/>
                <a:gd name="T7" fmla="*/ 0 h 34"/>
                <a:gd name="T8" fmla="*/ 0 w 289"/>
                <a:gd name="T9" fmla="*/ 34 h 34"/>
                <a:gd name="T10" fmla="*/ 20 w 289"/>
                <a:gd name="T11" fmla="*/ 34 h 34"/>
                <a:gd name="T12" fmla="*/ 145 w 289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4">
                  <a:moveTo>
                    <a:pt x="145" y="10"/>
                  </a:moveTo>
                  <a:cubicBezTo>
                    <a:pt x="213" y="10"/>
                    <a:pt x="268" y="20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8" y="15"/>
                    <a:pt x="224" y="0"/>
                    <a:pt x="145" y="0"/>
                  </a:cubicBezTo>
                  <a:cubicBezTo>
                    <a:pt x="66" y="0"/>
                    <a:pt x="1" y="15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0"/>
                    <a:pt x="77" y="10"/>
                    <a:pt x="14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: Shape 13">
              <a:extLst>
                <a:ext uri="{FF2B5EF4-FFF2-40B4-BE49-F238E27FC236}">
                  <a16:creationId xmlns:a16="http://schemas.microsoft.com/office/drawing/2014/main" id="{228D177F-30FF-4488-BFFD-917CB4AA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308"/>
              <a:ext cx="504" cy="850"/>
            </a:xfrm>
            <a:custGeom>
              <a:avLst/>
              <a:gdLst>
                <a:gd name="T0" fmla="*/ 212 w 213"/>
                <a:gd name="T1" fmla="*/ 113 h 359"/>
                <a:gd name="T2" fmla="*/ 208 w 213"/>
                <a:gd name="T3" fmla="*/ 39 h 359"/>
                <a:gd name="T4" fmla="*/ 173 w 213"/>
                <a:gd name="T5" fmla="*/ 5 h 359"/>
                <a:gd name="T6" fmla="*/ 100 w 213"/>
                <a:gd name="T7" fmla="*/ 1 h 359"/>
                <a:gd name="T8" fmla="*/ 91 w 213"/>
                <a:gd name="T9" fmla="*/ 22 h 359"/>
                <a:gd name="T10" fmla="*/ 102 w 213"/>
                <a:gd name="T11" fmla="*/ 33 h 359"/>
                <a:gd name="T12" fmla="*/ 0 w 213"/>
                <a:gd name="T13" fmla="*/ 359 h 359"/>
                <a:gd name="T14" fmla="*/ 111 w 213"/>
                <a:gd name="T15" fmla="*/ 359 h 359"/>
                <a:gd name="T16" fmla="*/ 182 w 213"/>
                <a:gd name="T17" fmla="*/ 113 h 359"/>
                <a:gd name="T18" fmla="*/ 191 w 213"/>
                <a:gd name="T19" fmla="*/ 122 h 359"/>
                <a:gd name="T20" fmla="*/ 212 w 213"/>
                <a:gd name="T21" fmla="*/ 11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59">
                  <a:moveTo>
                    <a:pt x="212" y="113"/>
                  </a:moveTo>
                  <a:cubicBezTo>
                    <a:pt x="208" y="39"/>
                    <a:pt x="208" y="39"/>
                    <a:pt x="208" y="39"/>
                  </a:cubicBezTo>
                  <a:cubicBezTo>
                    <a:pt x="207" y="21"/>
                    <a:pt x="191" y="6"/>
                    <a:pt x="173" y="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2" y="0"/>
                    <a:pt x="78" y="9"/>
                    <a:pt x="91" y="22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38" y="126"/>
                    <a:pt x="0" y="238"/>
                    <a:pt x="0" y="359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11" y="269"/>
                    <a:pt x="137" y="184"/>
                    <a:pt x="182" y="113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203" y="135"/>
                    <a:pt x="213" y="130"/>
                    <a:pt x="212" y="113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: Shape 14">
              <a:extLst>
                <a:ext uri="{FF2B5EF4-FFF2-40B4-BE49-F238E27FC236}">
                  <a16:creationId xmlns:a16="http://schemas.microsoft.com/office/drawing/2014/main" id="{FFBECCAF-3014-4830-9AE0-1C65A84A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341"/>
              <a:ext cx="41" cy="272"/>
            </a:xfrm>
            <a:custGeom>
              <a:avLst/>
              <a:gdLst>
                <a:gd name="T0" fmla="*/ 1 w 18"/>
                <a:gd name="T1" fmla="*/ 0 h 115"/>
                <a:gd name="T2" fmla="*/ 0 w 18"/>
                <a:gd name="T3" fmla="*/ 0 h 115"/>
                <a:gd name="T4" fmla="*/ 13 w 18"/>
                <a:gd name="T5" fmla="*/ 25 h 115"/>
                <a:gd name="T6" fmla="*/ 17 w 18"/>
                <a:gd name="T7" fmla="*/ 99 h 115"/>
                <a:gd name="T8" fmla="*/ 11 w 18"/>
                <a:gd name="T9" fmla="*/ 115 h 115"/>
                <a:gd name="T10" fmla="*/ 18 w 18"/>
                <a:gd name="T11" fmla="*/ 98 h 115"/>
                <a:gd name="T12" fmla="*/ 14 w 18"/>
                <a:gd name="T13" fmla="*/ 25 h 115"/>
                <a:gd name="T14" fmla="*/ 1 w 18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3" y="25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8"/>
                    <a:pt x="15" y="113"/>
                    <a:pt x="11" y="115"/>
                  </a:cubicBezTo>
                  <a:cubicBezTo>
                    <a:pt x="16" y="114"/>
                    <a:pt x="18" y="108"/>
                    <a:pt x="18" y="9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15"/>
                    <a:pt x="8" y="6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: Shape 15">
              <a:extLst>
                <a:ext uri="{FF2B5EF4-FFF2-40B4-BE49-F238E27FC236}">
                  <a16:creationId xmlns:a16="http://schemas.microsoft.com/office/drawing/2014/main" id="{E0064C7E-B04C-4C77-9D14-5CD4CE5EE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840"/>
              <a:ext cx="36" cy="151"/>
            </a:xfrm>
            <a:custGeom>
              <a:avLst/>
              <a:gdLst>
                <a:gd name="T0" fmla="*/ 15 w 15"/>
                <a:gd name="T1" fmla="*/ 0 h 63"/>
                <a:gd name="T2" fmla="*/ 0 w 15"/>
                <a:gd name="T3" fmla="*/ 63 h 63"/>
                <a:gd name="T4" fmla="*/ 1 w 15"/>
                <a:gd name="T5" fmla="*/ 63 h 63"/>
                <a:gd name="T6" fmla="*/ 15 w 15"/>
                <a:gd name="T7" fmla="*/ 1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cubicBezTo>
                    <a:pt x="9" y="21"/>
                    <a:pt x="4" y="41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5" y="42"/>
                    <a:pt x="9" y="2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8230DFC4-2D0E-4D9E-A076-F775F30D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574"/>
              <a:ext cx="121" cy="268"/>
            </a:xfrm>
            <a:custGeom>
              <a:avLst/>
              <a:gdLst>
                <a:gd name="T0" fmla="*/ 51 w 51"/>
                <a:gd name="T1" fmla="*/ 0 h 113"/>
                <a:gd name="T2" fmla="*/ 0 w 51"/>
                <a:gd name="T3" fmla="*/ 112 h 113"/>
                <a:gd name="T4" fmla="*/ 0 w 51"/>
                <a:gd name="T5" fmla="*/ 113 h 113"/>
                <a:gd name="T6" fmla="*/ 51 w 51"/>
                <a:gd name="T7" fmla="*/ 0 h 113"/>
                <a:gd name="T8" fmla="*/ 51 w 5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29" y="35"/>
                    <a:pt x="12" y="72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2" y="73"/>
                    <a:pt x="29" y="3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5B2B4FD6-D591-4B26-AE1A-1983F736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138"/>
              <a:ext cx="1" cy="20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DF5FB6BF-5274-417E-95AE-6ADEDF5CB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010"/>
              <a:ext cx="11" cy="128"/>
            </a:xfrm>
            <a:custGeom>
              <a:avLst/>
              <a:gdLst>
                <a:gd name="T0" fmla="*/ 4 w 5"/>
                <a:gd name="T1" fmla="*/ 0 h 54"/>
                <a:gd name="T2" fmla="*/ 0 w 5"/>
                <a:gd name="T3" fmla="*/ 54 h 54"/>
                <a:gd name="T4" fmla="*/ 1 w 5"/>
                <a:gd name="T5" fmla="*/ 54 h 54"/>
                <a:gd name="T6" fmla="*/ 5 w 5"/>
                <a:gd name="T7" fmla="*/ 0 h 54"/>
                <a:gd name="T8" fmla="*/ 4 w 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4">
                  <a:moveTo>
                    <a:pt x="4" y="0"/>
                  </a:moveTo>
                  <a:cubicBezTo>
                    <a:pt x="2" y="17"/>
                    <a:pt x="0" y="35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35"/>
                    <a:pt x="3" y="17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8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FECE12EF-00C4-4FFC-B8A2-996D23DC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990"/>
              <a:ext cx="5" cy="2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1 w 2"/>
                <a:gd name="T5" fmla="*/ 9 h 9"/>
                <a:gd name="T6" fmla="*/ 2 w 2"/>
                <a:gd name="T7" fmla="*/ 0 h 9"/>
                <a:gd name="T8" fmla="*/ 1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2" y="3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9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: Shape 20">
              <a:extLst>
                <a:ext uri="{FF2B5EF4-FFF2-40B4-BE49-F238E27FC236}">
                  <a16:creationId xmlns:a16="http://schemas.microsoft.com/office/drawing/2014/main" id="{74E2193B-7981-4EEA-A625-E5FAD936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341"/>
              <a:ext cx="365" cy="817"/>
            </a:xfrm>
            <a:custGeom>
              <a:avLst/>
              <a:gdLst>
                <a:gd name="T0" fmla="*/ 137 w 154"/>
                <a:gd name="T1" fmla="*/ 0 h 345"/>
                <a:gd name="T2" fmla="*/ 0 w 154"/>
                <a:gd name="T3" fmla="*/ 345 h 345"/>
                <a:gd name="T4" fmla="*/ 53 w 154"/>
                <a:gd name="T5" fmla="*/ 345 h 345"/>
                <a:gd name="T6" fmla="*/ 53 w 154"/>
                <a:gd name="T7" fmla="*/ 337 h 345"/>
                <a:gd name="T8" fmla="*/ 57 w 154"/>
                <a:gd name="T9" fmla="*/ 283 h 345"/>
                <a:gd name="T10" fmla="*/ 58 w 154"/>
                <a:gd name="T11" fmla="*/ 274 h 345"/>
                <a:gd name="T12" fmla="*/ 73 w 154"/>
                <a:gd name="T13" fmla="*/ 211 h 345"/>
                <a:gd name="T14" fmla="*/ 124 w 154"/>
                <a:gd name="T15" fmla="*/ 99 h 345"/>
                <a:gd name="T16" fmla="*/ 124 w 154"/>
                <a:gd name="T17" fmla="*/ 99 h 345"/>
                <a:gd name="T18" fmla="*/ 125 w 154"/>
                <a:gd name="T19" fmla="*/ 99 h 345"/>
                <a:gd name="T20" fmla="*/ 134 w 154"/>
                <a:gd name="T21" fmla="*/ 108 h 345"/>
                <a:gd name="T22" fmla="*/ 146 w 154"/>
                <a:gd name="T23" fmla="*/ 115 h 345"/>
                <a:gd name="T24" fmla="*/ 148 w 154"/>
                <a:gd name="T25" fmla="*/ 115 h 345"/>
                <a:gd name="T26" fmla="*/ 154 w 154"/>
                <a:gd name="T27" fmla="*/ 99 h 345"/>
                <a:gd name="T28" fmla="*/ 150 w 154"/>
                <a:gd name="T29" fmla="*/ 25 h 345"/>
                <a:gd name="T30" fmla="*/ 137 w 154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45">
                  <a:moveTo>
                    <a:pt x="137" y="0"/>
                  </a:moveTo>
                  <a:cubicBezTo>
                    <a:pt x="53" y="91"/>
                    <a:pt x="2" y="212"/>
                    <a:pt x="0" y="345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2"/>
                    <a:pt x="53" y="340"/>
                    <a:pt x="53" y="337"/>
                  </a:cubicBezTo>
                  <a:cubicBezTo>
                    <a:pt x="53" y="318"/>
                    <a:pt x="55" y="300"/>
                    <a:pt x="57" y="283"/>
                  </a:cubicBezTo>
                  <a:cubicBezTo>
                    <a:pt x="58" y="280"/>
                    <a:pt x="58" y="277"/>
                    <a:pt x="58" y="274"/>
                  </a:cubicBezTo>
                  <a:cubicBezTo>
                    <a:pt x="62" y="252"/>
                    <a:pt x="67" y="232"/>
                    <a:pt x="73" y="211"/>
                  </a:cubicBezTo>
                  <a:cubicBezTo>
                    <a:pt x="85" y="171"/>
                    <a:pt x="102" y="134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5" y="9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8" y="113"/>
                    <a:pt x="143" y="115"/>
                    <a:pt x="146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2" y="113"/>
                    <a:pt x="154" y="108"/>
                    <a:pt x="154" y="99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15"/>
                    <a:pt x="144" y="6"/>
                    <a:pt x="137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: Shape 21">
              <a:extLst>
                <a:ext uri="{FF2B5EF4-FFF2-40B4-BE49-F238E27FC236}">
                  <a16:creationId xmlns:a16="http://schemas.microsoft.com/office/drawing/2014/main" id="{FF8F073E-43E5-4EFD-A164-D3BFFDF7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693"/>
              <a:ext cx="585" cy="592"/>
            </a:xfrm>
            <a:custGeom>
              <a:avLst/>
              <a:gdLst>
                <a:gd name="T0" fmla="*/ 136 w 247"/>
                <a:gd name="T1" fmla="*/ 136 h 250"/>
                <a:gd name="T2" fmla="*/ 247 w 247"/>
                <a:gd name="T3" fmla="*/ 43 h 250"/>
                <a:gd name="T4" fmla="*/ 217 w 247"/>
                <a:gd name="T5" fmla="*/ 13 h 250"/>
                <a:gd name="T6" fmla="*/ 92 w 247"/>
                <a:gd name="T7" fmla="*/ 92 h 250"/>
                <a:gd name="T8" fmla="*/ 14 w 247"/>
                <a:gd name="T9" fmla="*/ 218 h 250"/>
                <a:gd name="T10" fmla="*/ 46 w 247"/>
                <a:gd name="T11" fmla="*/ 250 h 250"/>
                <a:gd name="T12" fmla="*/ 136 w 247"/>
                <a:gd name="T13" fmla="*/ 1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36" y="136"/>
                  </a:moveTo>
                  <a:cubicBezTo>
                    <a:pt x="192" y="80"/>
                    <a:pt x="233" y="30"/>
                    <a:pt x="247" y="4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8" y="35"/>
                    <a:pt x="92" y="92"/>
                  </a:cubicBezTo>
                  <a:cubicBezTo>
                    <a:pt x="35" y="148"/>
                    <a:pt x="0" y="204"/>
                    <a:pt x="14" y="218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3" y="237"/>
                    <a:pt x="80" y="192"/>
                    <a:pt x="136" y="13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: Shape 22">
              <a:extLst>
                <a:ext uri="{FF2B5EF4-FFF2-40B4-BE49-F238E27FC236}">
                  <a16:creationId xmlns:a16="http://schemas.microsoft.com/office/drawing/2014/main" id="{DD44AF58-AC96-4743-9A49-17E54EA8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688"/>
              <a:ext cx="512" cy="512"/>
            </a:xfrm>
            <a:custGeom>
              <a:avLst/>
              <a:gdLst>
                <a:gd name="T0" fmla="*/ 97 w 216"/>
                <a:gd name="T1" fmla="*/ 97 h 216"/>
                <a:gd name="T2" fmla="*/ 202 w 216"/>
                <a:gd name="T3" fmla="*/ 26 h 216"/>
                <a:gd name="T4" fmla="*/ 216 w 216"/>
                <a:gd name="T5" fmla="*/ 12 h 216"/>
                <a:gd name="T6" fmla="*/ 91 w 216"/>
                <a:gd name="T7" fmla="*/ 91 h 216"/>
                <a:gd name="T8" fmla="*/ 12 w 216"/>
                <a:gd name="T9" fmla="*/ 216 h 216"/>
                <a:gd name="T10" fmla="*/ 26 w 216"/>
                <a:gd name="T11" fmla="*/ 202 h 216"/>
                <a:gd name="T12" fmla="*/ 97 w 216"/>
                <a:gd name="T13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97"/>
                  </a:moveTo>
                  <a:cubicBezTo>
                    <a:pt x="145" y="49"/>
                    <a:pt x="192" y="17"/>
                    <a:pt x="202" y="2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2" y="0"/>
                    <a:pt x="146" y="35"/>
                    <a:pt x="91" y="91"/>
                  </a:cubicBezTo>
                  <a:cubicBezTo>
                    <a:pt x="35" y="146"/>
                    <a:pt x="0" y="202"/>
                    <a:pt x="12" y="216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17" y="192"/>
                    <a:pt x="49" y="145"/>
                    <a:pt x="97" y="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: Shape 23">
              <a:extLst>
                <a:ext uri="{FF2B5EF4-FFF2-40B4-BE49-F238E27FC236}">
                  <a16:creationId xmlns:a16="http://schemas.microsoft.com/office/drawing/2014/main" id="{CC6C624F-BA67-4E96-A01E-8633E51B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192"/>
              <a:ext cx="644" cy="928"/>
            </a:xfrm>
            <a:custGeom>
              <a:avLst/>
              <a:gdLst>
                <a:gd name="T0" fmla="*/ 272 w 272"/>
                <a:gd name="T1" fmla="*/ 314 h 392"/>
                <a:gd name="T2" fmla="*/ 146 w 272"/>
                <a:gd name="T3" fmla="*/ 83 h 392"/>
                <a:gd name="T4" fmla="*/ 163 w 272"/>
                <a:gd name="T5" fmla="*/ 83 h 392"/>
                <a:gd name="T6" fmla="*/ 171 w 272"/>
                <a:gd name="T7" fmla="*/ 61 h 392"/>
                <a:gd name="T8" fmla="*/ 116 w 272"/>
                <a:gd name="T9" fmla="*/ 12 h 392"/>
                <a:gd name="T10" fmla="*/ 68 w 272"/>
                <a:gd name="T11" fmla="*/ 12 h 392"/>
                <a:gd name="T12" fmla="*/ 13 w 272"/>
                <a:gd name="T13" fmla="*/ 61 h 392"/>
                <a:gd name="T14" fmla="*/ 21 w 272"/>
                <a:gd name="T15" fmla="*/ 83 h 392"/>
                <a:gd name="T16" fmla="*/ 34 w 272"/>
                <a:gd name="T17" fmla="*/ 83 h 392"/>
                <a:gd name="T18" fmla="*/ 193 w 272"/>
                <a:gd name="T19" fmla="*/ 392 h 392"/>
                <a:gd name="T20" fmla="*/ 272 w 272"/>
                <a:gd name="T21" fmla="*/ 31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72" y="314"/>
                  </a:moveTo>
                  <a:cubicBezTo>
                    <a:pt x="210" y="252"/>
                    <a:pt x="165" y="172"/>
                    <a:pt x="146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81" y="83"/>
                    <a:pt x="184" y="73"/>
                    <a:pt x="171" y="61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3" y="0"/>
                    <a:pt x="81" y="0"/>
                    <a:pt x="68" y="1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73"/>
                    <a:pt x="3" y="83"/>
                    <a:pt x="2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54" y="203"/>
                    <a:pt x="111" y="310"/>
                    <a:pt x="193" y="392"/>
                  </a:cubicBezTo>
                  <a:cubicBezTo>
                    <a:pt x="272" y="314"/>
                    <a:pt x="272" y="314"/>
                    <a:pt x="272" y="314"/>
                  </a:cubicBezTo>
                </a:path>
              </a:pathLst>
            </a:custGeom>
            <a:solidFill>
              <a:srgbClr val="FA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: Shape 24">
              <a:extLst>
                <a:ext uri="{FF2B5EF4-FFF2-40B4-BE49-F238E27FC236}">
                  <a16:creationId xmlns:a16="http://schemas.microsoft.com/office/drawing/2014/main" id="{A9B39224-BFC8-4921-B1D6-B9601E617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198"/>
              <a:ext cx="64" cy="9"/>
            </a:xfrm>
            <a:custGeom>
              <a:avLst/>
              <a:gdLst>
                <a:gd name="T0" fmla="*/ 11 w 27"/>
                <a:gd name="T1" fmla="*/ 0 h 4"/>
                <a:gd name="T2" fmla="*/ 0 w 27"/>
                <a:gd name="T3" fmla="*/ 2 h 4"/>
                <a:gd name="T4" fmla="*/ 0 w 27"/>
                <a:gd name="T5" fmla="*/ 2 h 4"/>
                <a:gd name="T6" fmla="*/ 11 w 27"/>
                <a:gd name="T7" fmla="*/ 0 h 4"/>
                <a:gd name="T8" fmla="*/ 27 w 27"/>
                <a:gd name="T9" fmla="*/ 4 h 4"/>
                <a:gd name="T10" fmla="*/ 11 w 2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">
                  <a:moveTo>
                    <a:pt x="11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22" y="1"/>
                    <a:pt x="16" y="0"/>
                    <a:pt x="1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: Shape 25">
              <a:extLst>
                <a:ext uri="{FF2B5EF4-FFF2-40B4-BE49-F238E27FC236}">
                  <a16:creationId xmlns:a16="http://schemas.microsoft.com/office/drawing/2014/main" id="{7FB5B07C-C4A3-4523-9910-D22C8E60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198"/>
              <a:ext cx="449" cy="830"/>
            </a:xfrm>
            <a:custGeom>
              <a:avLst/>
              <a:gdLst>
                <a:gd name="T0" fmla="*/ 11 w 190"/>
                <a:gd name="T1" fmla="*/ 0 h 351"/>
                <a:gd name="T2" fmla="*/ 0 w 190"/>
                <a:gd name="T3" fmla="*/ 2 h 351"/>
                <a:gd name="T4" fmla="*/ 149 w 190"/>
                <a:gd name="T5" fmla="*/ 351 h 351"/>
                <a:gd name="T6" fmla="*/ 190 w 190"/>
                <a:gd name="T7" fmla="*/ 311 h 351"/>
                <a:gd name="T8" fmla="*/ 190 w 190"/>
                <a:gd name="T9" fmla="*/ 311 h 351"/>
                <a:gd name="T10" fmla="*/ 65 w 190"/>
                <a:gd name="T11" fmla="*/ 80 h 351"/>
                <a:gd name="T12" fmla="*/ 81 w 190"/>
                <a:gd name="T13" fmla="*/ 80 h 351"/>
                <a:gd name="T14" fmla="*/ 90 w 190"/>
                <a:gd name="T15" fmla="*/ 58 h 351"/>
                <a:gd name="T16" fmla="*/ 35 w 190"/>
                <a:gd name="T17" fmla="*/ 9 h 351"/>
                <a:gd name="T18" fmla="*/ 27 w 190"/>
                <a:gd name="T19" fmla="*/ 4 h 351"/>
                <a:gd name="T20" fmla="*/ 11 w 190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351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3" y="138"/>
                    <a:pt x="60" y="261"/>
                    <a:pt x="149" y="3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28" y="248"/>
                    <a:pt x="84" y="169"/>
                    <a:pt x="65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99" y="80"/>
                    <a:pt x="103" y="70"/>
                    <a:pt x="90" y="5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7"/>
                    <a:pt x="30" y="5"/>
                    <a:pt x="27" y="4"/>
                  </a:cubicBezTo>
                  <a:cubicBezTo>
                    <a:pt x="22" y="1"/>
                    <a:pt x="17" y="0"/>
                    <a:pt x="11" y="0"/>
                  </a:cubicBezTo>
                </a:path>
              </a:pathLst>
            </a:custGeom>
            <a:solidFill>
              <a:srgbClr val="FA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21C830EC-F953-42B2-AE91-4DF3A28C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46"/>
              <a:ext cx="187" cy="684"/>
            </a:xfrm>
            <a:custGeom>
              <a:avLst/>
              <a:gdLst>
                <a:gd name="T0" fmla="*/ 62 w 79"/>
                <a:gd name="T1" fmla="*/ 145 h 289"/>
                <a:gd name="T2" fmla="*/ 75 w 79"/>
                <a:gd name="T3" fmla="*/ 0 h 289"/>
                <a:gd name="T4" fmla="*/ 33 w 79"/>
                <a:gd name="T5" fmla="*/ 0 h 289"/>
                <a:gd name="T6" fmla="*/ 0 w 79"/>
                <a:gd name="T7" fmla="*/ 145 h 289"/>
                <a:gd name="T8" fmla="*/ 33 w 79"/>
                <a:gd name="T9" fmla="*/ 289 h 289"/>
                <a:gd name="T10" fmla="*/ 79 w 79"/>
                <a:gd name="T11" fmla="*/ 289 h 289"/>
                <a:gd name="T12" fmla="*/ 62 w 79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9">
                  <a:moveTo>
                    <a:pt x="62" y="145"/>
                  </a:moveTo>
                  <a:cubicBezTo>
                    <a:pt x="62" y="65"/>
                    <a:pt x="56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65"/>
                    <a:pt x="0" y="145"/>
                  </a:cubicBezTo>
                  <a:cubicBezTo>
                    <a:pt x="0" y="224"/>
                    <a:pt x="15" y="289"/>
                    <a:pt x="33" y="289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61" y="289"/>
                    <a:pt x="62" y="224"/>
                    <a:pt x="62" y="14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: Shape 27">
              <a:extLst>
                <a:ext uri="{FF2B5EF4-FFF2-40B4-BE49-F238E27FC236}">
                  <a16:creationId xmlns:a16="http://schemas.microsoft.com/office/drawing/2014/main" id="{571A8314-6BAB-472E-9F20-FD177078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3046"/>
              <a:ext cx="79" cy="684"/>
            </a:xfrm>
            <a:custGeom>
              <a:avLst/>
              <a:gdLst>
                <a:gd name="T0" fmla="*/ 9 w 33"/>
                <a:gd name="T1" fmla="*/ 144 h 289"/>
                <a:gd name="T2" fmla="*/ 33 w 33"/>
                <a:gd name="T3" fmla="*/ 20 h 289"/>
                <a:gd name="T4" fmla="*/ 33 w 33"/>
                <a:gd name="T5" fmla="*/ 0 h 289"/>
                <a:gd name="T6" fmla="*/ 0 w 33"/>
                <a:gd name="T7" fmla="*/ 144 h 289"/>
                <a:gd name="T8" fmla="*/ 33 w 33"/>
                <a:gd name="T9" fmla="*/ 289 h 289"/>
                <a:gd name="T10" fmla="*/ 33 w 33"/>
                <a:gd name="T11" fmla="*/ 269 h 289"/>
                <a:gd name="T12" fmla="*/ 9 w 33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9">
                  <a:moveTo>
                    <a:pt x="9" y="144"/>
                  </a:moveTo>
                  <a:cubicBezTo>
                    <a:pt x="9" y="76"/>
                    <a:pt x="2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1"/>
                    <a:pt x="0" y="65"/>
                    <a:pt x="0" y="144"/>
                  </a:cubicBezTo>
                  <a:cubicBezTo>
                    <a:pt x="0" y="224"/>
                    <a:pt x="15" y="288"/>
                    <a:pt x="33" y="289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20" y="268"/>
                    <a:pt x="9" y="213"/>
                    <a:pt x="9" y="14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: Shape 28">
              <a:extLst>
                <a:ext uri="{FF2B5EF4-FFF2-40B4-BE49-F238E27FC236}">
                  <a16:creationId xmlns:a16="http://schemas.microsoft.com/office/drawing/2014/main" id="{8DF70C42-115C-425B-A8A2-ABC062CA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254"/>
              <a:ext cx="24" cy="135"/>
            </a:xfrm>
            <a:custGeom>
              <a:avLst/>
              <a:gdLst>
                <a:gd name="T0" fmla="*/ 0 w 10"/>
                <a:gd name="T1" fmla="*/ 0 h 57"/>
                <a:gd name="T2" fmla="*/ 0 w 10"/>
                <a:gd name="T3" fmla="*/ 1 h 57"/>
                <a:gd name="T4" fmla="*/ 9 w 10"/>
                <a:gd name="T5" fmla="*/ 1 h 57"/>
                <a:gd name="T6" fmla="*/ 9 w 10"/>
                <a:gd name="T7" fmla="*/ 57 h 57"/>
                <a:gd name="T8" fmla="*/ 10 w 10"/>
                <a:gd name="T9" fmla="*/ 57 h 57"/>
                <a:gd name="T10" fmla="*/ 10 w 10"/>
                <a:gd name="T11" fmla="*/ 0 h 57"/>
                <a:gd name="T12" fmla="*/ 0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: Shape 29">
              <a:extLst>
                <a:ext uri="{FF2B5EF4-FFF2-40B4-BE49-F238E27FC236}">
                  <a16:creationId xmlns:a16="http://schemas.microsoft.com/office/drawing/2014/main" id="{BF4108F3-B27F-48F5-B0D3-D4BD058E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2136"/>
              <a:ext cx="684" cy="191"/>
            </a:xfrm>
            <a:custGeom>
              <a:avLst/>
              <a:gdLst>
                <a:gd name="T0" fmla="*/ 145 w 289"/>
                <a:gd name="T1" fmla="*/ 17 h 80"/>
                <a:gd name="T2" fmla="*/ 0 w 289"/>
                <a:gd name="T3" fmla="*/ 5 h 80"/>
                <a:gd name="T4" fmla="*/ 0 w 289"/>
                <a:gd name="T5" fmla="*/ 46 h 80"/>
                <a:gd name="T6" fmla="*/ 145 w 289"/>
                <a:gd name="T7" fmla="*/ 80 h 80"/>
                <a:gd name="T8" fmla="*/ 289 w 289"/>
                <a:gd name="T9" fmla="*/ 46 h 80"/>
                <a:gd name="T10" fmla="*/ 289 w 289"/>
                <a:gd name="T11" fmla="*/ 0 h 80"/>
                <a:gd name="T12" fmla="*/ 145 w 289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5" y="17"/>
                  </a:moveTo>
                  <a:cubicBezTo>
                    <a:pt x="65" y="17"/>
                    <a:pt x="0" y="23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5"/>
                    <a:pt x="65" y="80"/>
                    <a:pt x="145" y="80"/>
                  </a:cubicBezTo>
                  <a:cubicBezTo>
                    <a:pt x="224" y="80"/>
                    <a:pt x="289" y="65"/>
                    <a:pt x="289" y="4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17"/>
                    <a:pt x="14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: Shape 30">
              <a:extLst>
                <a:ext uri="{FF2B5EF4-FFF2-40B4-BE49-F238E27FC236}">
                  <a16:creationId xmlns:a16="http://schemas.microsoft.com/office/drawing/2014/main" id="{C3DAB268-089C-4795-B492-5D6C3D75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2257"/>
              <a:ext cx="684" cy="79"/>
            </a:xfrm>
            <a:custGeom>
              <a:avLst/>
              <a:gdLst>
                <a:gd name="T0" fmla="*/ 144 w 289"/>
                <a:gd name="T1" fmla="*/ 24 h 33"/>
                <a:gd name="T2" fmla="*/ 20 w 289"/>
                <a:gd name="T3" fmla="*/ 0 h 33"/>
                <a:gd name="T4" fmla="*/ 0 w 289"/>
                <a:gd name="T5" fmla="*/ 0 h 33"/>
                <a:gd name="T6" fmla="*/ 144 w 289"/>
                <a:gd name="T7" fmla="*/ 33 h 33"/>
                <a:gd name="T8" fmla="*/ 289 w 289"/>
                <a:gd name="T9" fmla="*/ 0 h 33"/>
                <a:gd name="T10" fmla="*/ 269 w 289"/>
                <a:gd name="T11" fmla="*/ 0 h 33"/>
                <a:gd name="T12" fmla="*/ 144 w 289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3">
                  <a:moveTo>
                    <a:pt x="144" y="24"/>
                  </a:moveTo>
                  <a:cubicBezTo>
                    <a:pt x="76" y="24"/>
                    <a:pt x="21" y="13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65" y="33"/>
                    <a:pt x="144" y="33"/>
                  </a:cubicBezTo>
                  <a:cubicBezTo>
                    <a:pt x="223" y="33"/>
                    <a:pt x="288" y="18"/>
                    <a:pt x="28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13"/>
                    <a:pt x="212" y="24"/>
                    <a:pt x="144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: Shape 31">
              <a:extLst>
                <a:ext uri="{FF2B5EF4-FFF2-40B4-BE49-F238E27FC236}">
                  <a16:creationId xmlns:a16="http://schemas.microsoft.com/office/drawing/2014/main" id="{362A0048-15E8-4863-B896-63B6941F4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2158"/>
              <a:ext cx="505" cy="852"/>
            </a:xfrm>
            <a:custGeom>
              <a:avLst/>
              <a:gdLst>
                <a:gd name="T0" fmla="*/ 111 w 213"/>
                <a:gd name="T1" fmla="*/ 326 h 360"/>
                <a:gd name="T2" fmla="*/ 213 w 213"/>
                <a:gd name="T3" fmla="*/ 0 h 360"/>
                <a:gd name="T4" fmla="*/ 102 w 213"/>
                <a:gd name="T5" fmla="*/ 0 h 360"/>
                <a:gd name="T6" fmla="*/ 31 w 213"/>
                <a:gd name="T7" fmla="*/ 246 h 360"/>
                <a:gd name="T8" fmla="*/ 22 w 213"/>
                <a:gd name="T9" fmla="*/ 237 h 360"/>
                <a:gd name="T10" fmla="*/ 1 w 213"/>
                <a:gd name="T11" fmla="*/ 247 h 360"/>
                <a:gd name="T12" fmla="*/ 5 w 213"/>
                <a:gd name="T13" fmla="*/ 320 h 360"/>
                <a:gd name="T14" fmla="*/ 40 w 213"/>
                <a:gd name="T15" fmla="*/ 354 h 360"/>
                <a:gd name="T16" fmla="*/ 113 w 213"/>
                <a:gd name="T17" fmla="*/ 359 h 360"/>
                <a:gd name="T18" fmla="*/ 122 w 213"/>
                <a:gd name="T19" fmla="*/ 337 h 360"/>
                <a:gd name="T20" fmla="*/ 111 w 213"/>
                <a:gd name="T21" fmla="*/ 3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60">
                  <a:moveTo>
                    <a:pt x="111" y="326"/>
                  </a:moveTo>
                  <a:cubicBezTo>
                    <a:pt x="175" y="233"/>
                    <a:pt x="213" y="121"/>
                    <a:pt x="21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91"/>
                    <a:pt x="76" y="175"/>
                    <a:pt x="31" y="24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25"/>
                    <a:pt x="0" y="229"/>
                    <a:pt x="1" y="247"/>
                  </a:cubicBezTo>
                  <a:cubicBezTo>
                    <a:pt x="5" y="320"/>
                    <a:pt x="5" y="320"/>
                    <a:pt x="5" y="320"/>
                  </a:cubicBezTo>
                  <a:cubicBezTo>
                    <a:pt x="6" y="338"/>
                    <a:pt x="22" y="353"/>
                    <a:pt x="40" y="354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31" y="360"/>
                    <a:pt x="135" y="350"/>
                    <a:pt x="122" y="337"/>
                  </a:cubicBezTo>
                  <a:cubicBezTo>
                    <a:pt x="111" y="326"/>
                    <a:pt x="111" y="326"/>
                    <a:pt x="111" y="326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id="{4DF4F73D-D0E9-466F-947A-FC901B81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158"/>
              <a:ext cx="112" cy="0"/>
            </a:xfrm>
            <a:custGeom>
              <a:avLst/>
              <a:gdLst>
                <a:gd name="T0" fmla="*/ 47 w 47"/>
                <a:gd name="T1" fmla="*/ 0 w 47"/>
                <a:gd name="T2" fmla="*/ 0 w 47"/>
                <a:gd name="T3" fmla="*/ 47 w 47"/>
                <a:gd name="T4" fmla="*/ 47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C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: Shape 34">
              <a:extLst>
                <a:ext uri="{FF2B5EF4-FFF2-40B4-BE49-F238E27FC236}">
                  <a16:creationId xmlns:a16="http://schemas.microsoft.com/office/drawing/2014/main" id="{A87A3A7F-8E8B-4C4B-953F-3F89B2D4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158"/>
              <a:ext cx="351" cy="821"/>
            </a:xfrm>
            <a:custGeom>
              <a:avLst/>
              <a:gdLst>
                <a:gd name="T0" fmla="*/ 148 w 148"/>
                <a:gd name="T1" fmla="*/ 0 h 347"/>
                <a:gd name="T2" fmla="*/ 101 w 148"/>
                <a:gd name="T3" fmla="*/ 0 h 347"/>
                <a:gd name="T4" fmla="*/ 30 w 148"/>
                <a:gd name="T5" fmla="*/ 246 h 347"/>
                <a:gd name="T6" fmla="*/ 30 w 148"/>
                <a:gd name="T7" fmla="*/ 246 h 347"/>
                <a:gd name="T8" fmla="*/ 29 w 148"/>
                <a:gd name="T9" fmla="*/ 246 h 347"/>
                <a:gd name="T10" fmla="*/ 20 w 148"/>
                <a:gd name="T11" fmla="*/ 237 h 347"/>
                <a:gd name="T12" fmla="*/ 7 w 148"/>
                <a:gd name="T13" fmla="*/ 230 h 347"/>
                <a:gd name="T14" fmla="*/ 6 w 148"/>
                <a:gd name="T15" fmla="*/ 230 h 347"/>
                <a:gd name="T16" fmla="*/ 0 w 148"/>
                <a:gd name="T17" fmla="*/ 246 h 347"/>
                <a:gd name="T18" fmla="*/ 4 w 148"/>
                <a:gd name="T19" fmla="*/ 320 h 347"/>
                <a:gd name="T20" fmla="*/ 19 w 148"/>
                <a:gd name="T21" fmla="*/ 347 h 347"/>
                <a:gd name="T22" fmla="*/ 148 w 148"/>
                <a:gd name="T23" fmla="*/ 5 h 347"/>
                <a:gd name="T24" fmla="*/ 148 w 148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347">
                  <a:moveTo>
                    <a:pt x="14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0"/>
                    <a:pt x="75" y="175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29" y="246"/>
                  </a:cubicBezTo>
                  <a:cubicBezTo>
                    <a:pt x="20" y="237"/>
                    <a:pt x="20" y="237"/>
                    <a:pt x="20" y="237"/>
                  </a:cubicBezTo>
                  <a:cubicBezTo>
                    <a:pt x="15" y="232"/>
                    <a:pt x="11" y="230"/>
                    <a:pt x="7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2" y="232"/>
                    <a:pt x="0" y="237"/>
                    <a:pt x="0" y="246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5" y="331"/>
                    <a:pt x="11" y="340"/>
                    <a:pt x="19" y="347"/>
                  </a:cubicBezTo>
                  <a:cubicBezTo>
                    <a:pt x="100" y="256"/>
                    <a:pt x="148" y="136"/>
                    <a:pt x="148" y="5"/>
                  </a:cubicBezTo>
                  <a:cubicBezTo>
                    <a:pt x="148" y="3"/>
                    <a:pt x="148" y="2"/>
                    <a:pt x="14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: Shape 35">
              <a:extLst>
                <a:ext uri="{FF2B5EF4-FFF2-40B4-BE49-F238E27FC236}">
                  <a16:creationId xmlns:a16="http://schemas.microsoft.com/office/drawing/2014/main" id="{E809AA72-1C2F-4D25-8E9F-24F700C2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1031"/>
              <a:ext cx="585" cy="592"/>
            </a:xfrm>
            <a:custGeom>
              <a:avLst/>
              <a:gdLst>
                <a:gd name="T0" fmla="*/ 111 w 247"/>
                <a:gd name="T1" fmla="*/ 114 h 250"/>
                <a:gd name="T2" fmla="*/ 0 w 247"/>
                <a:gd name="T3" fmla="*/ 208 h 250"/>
                <a:gd name="T4" fmla="*/ 30 w 247"/>
                <a:gd name="T5" fmla="*/ 237 h 250"/>
                <a:gd name="T6" fmla="*/ 155 w 247"/>
                <a:gd name="T7" fmla="*/ 159 h 250"/>
                <a:gd name="T8" fmla="*/ 234 w 247"/>
                <a:gd name="T9" fmla="*/ 33 h 250"/>
                <a:gd name="T10" fmla="*/ 201 w 247"/>
                <a:gd name="T11" fmla="*/ 0 h 250"/>
                <a:gd name="T12" fmla="*/ 111 w 247"/>
                <a:gd name="T13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11" y="114"/>
                  </a:moveTo>
                  <a:cubicBezTo>
                    <a:pt x="55" y="171"/>
                    <a:pt x="14" y="221"/>
                    <a:pt x="0" y="208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43" y="250"/>
                    <a:pt x="99" y="215"/>
                    <a:pt x="155" y="159"/>
                  </a:cubicBezTo>
                  <a:cubicBezTo>
                    <a:pt x="212" y="102"/>
                    <a:pt x="247" y="46"/>
                    <a:pt x="234" y="3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13"/>
                    <a:pt x="167" y="58"/>
                    <a:pt x="111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id="{C1FFF0AB-5F25-42F6-A426-4567D0273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116"/>
              <a:ext cx="512" cy="515"/>
            </a:xfrm>
            <a:custGeom>
              <a:avLst/>
              <a:gdLst>
                <a:gd name="T0" fmla="*/ 119 w 216"/>
                <a:gd name="T1" fmla="*/ 119 h 217"/>
                <a:gd name="T2" fmla="*/ 14 w 216"/>
                <a:gd name="T3" fmla="*/ 191 h 217"/>
                <a:gd name="T4" fmla="*/ 0 w 216"/>
                <a:gd name="T5" fmla="*/ 205 h 217"/>
                <a:gd name="T6" fmla="*/ 125 w 216"/>
                <a:gd name="T7" fmla="*/ 126 h 217"/>
                <a:gd name="T8" fmla="*/ 204 w 216"/>
                <a:gd name="T9" fmla="*/ 0 h 217"/>
                <a:gd name="T10" fmla="*/ 190 w 216"/>
                <a:gd name="T11" fmla="*/ 14 h 217"/>
                <a:gd name="T12" fmla="*/ 119 w 216"/>
                <a:gd name="T1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119"/>
                  </a:moveTo>
                  <a:cubicBezTo>
                    <a:pt x="71" y="168"/>
                    <a:pt x="24" y="199"/>
                    <a:pt x="14" y="19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4" y="217"/>
                    <a:pt x="70" y="182"/>
                    <a:pt x="125" y="126"/>
                  </a:cubicBezTo>
                  <a:cubicBezTo>
                    <a:pt x="181" y="70"/>
                    <a:pt x="216" y="14"/>
                    <a:pt x="204" y="0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9" y="25"/>
                    <a:pt x="167" y="71"/>
                    <a:pt x="119" y="11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id="{C036442E-E99E-43FF-AAFE-DCD2EF93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196"/>
              <a:ext cx="644" cy="929"/>
            </a:xfrm>
            <a:custGeom>
              <a:avLst/>
              <a:gdLst>
                <a:gd name="T0" fmla="*/ 251 w 272"/>
                <a:gd name="T1" fmla="*/ 309 h 392"/>
                <a:gd name="T2" fmla="*/ 238 w 272"/>
                <a:gd name="T3" fmla="*/ 309 h 392"/>
                <a:gd name="T4" fmla="*/ 79 w 272"/>
                <a:gd name="T5" fmla="*/ 0 h 392"/>
                <a:gd name="T6" fmla="*/ 0 w 272"/>
                <a:gd name="T7" fmla="*/ 78 h 392"/>
                <a:gd name="T8" fmla="*/ 126 w 272"/>
                <a:gd name="T9" fmla="*/ 309 h 392"/>
                <a:gd name="T10" fmla="*/ 109 w 272"/>
                <a:gd name="T11" fmla="*/ 309 h 392"/>
                <a:gd name="T12" fmla="*/ 101 w 272"/>
                <a:gd name="T13" fmla="*/ 331 h 392"/>
                <a:gd name="T14" fmla="*/ 156 w 272"/>
                <a:gd name="T15" fmla="*/ 380 h 392"/>
                <a:gd name="T16" fmla="*/ 204 w 272"/>
                <a:gd name="T17" fmla="*/ 380 h 392"/>
                <a:gd name="T18" fmla="*/ 259 w 272"/>
                <a:gd name="T19" fmla="*/ 331 h 392"/>
                <a:gd name="T20" fmla="*/ 251 w 272"/>
                <a:gd name="T21" fmla="*/ 3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51" y="309"/>
                  </a:moveTo>
                  <a:cubicBezTo>
                    <a:pt x="238" y="309"/>
                    <a:pt x="238" y="309"/>
                    <a:pt x="238" y="309"/>
                  </a:cubicBezTo>
                  <a:cubicBezTo>
                    <a:pt x="218" y="190"/>
                    <a:pt x="161" y="82"/>
                    <a:pt x="79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3" y="141"/>
                    <a:pt x="107" y="220"/>
                    <a:pt x="126" y="309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91" y="309"/>
                    <a:pt x="88" y="319"/>
                    <a:pt x="101" y="33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69" y="392"/>
                    <a:pt x="191" y="392"/>
                    <a:pt x="204" y="380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72" y="319"/>
                    <a:pt x="269" y="309"/>
                    <a:pt x="251" y="309"/>
                  </a:cubicBezTo>
                </a:path>
              </a:pathLst>
            </a:custGeom>
            <a:solidFill>
              <a:srgbClr val="EAF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: Shape 38">
              <a:extLst>
                <a:ext uri="{FF2B5EF4-FFF2-40B4-BE49-F238E27FC236}">
                  <a16:creationId xmlns:a16="http://schemas.microsoft.com/office/drawing/2014/main" id="{E2E4F22E-786C-451E-8221-49C79E13D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1928"/>
              <a:ext cx="60" cy="3"/>
            </a:xfrm>
            <a:custGeom>
              <a:avLst/>
              <a:gdLst>
                <a:gd name="T0" fmla="*/ 25 w 25"/>
                <a:gd name="T1" fmla="*/ 0 h 1"/>
                <a:gd name="T2" fmla="*/ 9 w 25"/>
                <a:gd name="T3" fmla="*/ 0 h 1"/>
                <a:gd name="T4" fmla="*/ 0 w 25"/>
                <a:gd name="T5" fmla="*/ 1 h 1"/>
                <a:gd name="T6" fmla="*/ 8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: Shape 39">
              <a:extLst>
                <a:ext uri="{FF2B5EF4-FFF2-40B4-BE49-F238E27FC236}">
                  <a16:creationId xmlns:a16="http://schemas.microsoft.com/office/drawing/2014/main" id="{F5660788-0286-4A77-A34E-3E34B758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305"/>
              <a:ext cx="436" cy="812"/>
            </a:xfrm>
            <a:custGeom>
              <a:avLst/>
              <a:gdLst>
                <a:gd name="T0" fmla="*/ 32 w 184"/>
                <a:gd name="T1" fmla="*/ 0 h 343"/>
                <a:gd name="T2" fmla="*/ 0 w 184"/>
                <a:gd name="T3" fmla="*/ 32 h 343"/>
                <a:gd name="T4" fmla="*/ 126 w 184"/>
                <a:gd name="T5" fmla="*/ 263 h 343"/>
                <a:gd name="T6" fmla="*/ 125 w 184"/>
                <a:gd name="T7" fmla="*/ 263 h 343"/>
                <a:gd name="T8" fmla="*/ 125 w 184"/>
                <a:gd name="T9" fmla="*/ 263 h 343"/>
                <a:gd name="T10" fmla="*/ 108 w 184"/>
                <a:gd name="T11" fmla="*/ 263 h 343"/>
                <a:gd name="T12" fmla="*/ 100 w 184"/>
                <a:gd name="T13" fmla="*/ 264 h 343"/>
                <a:gd name="T14" fmla="*/ 101 w 184"/>
                <a:gd name="T15" fmla="*/ 285 h 343"/>
                <a:gd name="T16" fmla="*/ 156 w 184"/>
                <a:gd name="T17" fmla="*/ 334 h 343"/>
                <a:gd name="T18" fmla="*/ 180 w 184"/>
                <a:gd name="T19" fmla="*/ 343 h 343"/>
                <a:gd name="T20" fmla="*/ 184 w 184"/>
                <a:gd name="T21" fmla="*/ 342 h 343"/>
                <a:gd name="T22" fmla="*/ 32 w 184"/>
                <a:gd name="T2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43">
                  <a:moveTo>
                    <a:pt x="3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2" y="94"/>
                    <a:pt x="107" y="174"/>
                    <a:pt x="126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5" y="263"/>
                    <a:pt x="102" y="264"/>
                    <a:pt x="100" y="264"/>
                  </a:cubicBezTo>
                  <a:cubicBezTo>
                    <a:pt x="90" y="267"/>
                    <a:pt x="90" y="275"/>
                    <a:pt x="101" y="285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62" y="340"/>
                    <a:pt x="171" y="343"/>
                    <a:pt x="180" y="343"/>
                  </a:cubicBezTo>
                  <a:cubicBezTo>
                    <a:pt x="181" y="343"/>
                    <a:pt x="183" y="343"/>
                    <a:pt x="184" y="342"/>
                  </a:cubicBezTo>
                  <a:cubicBezTo>
                    <a:pt x="178" y="209"/>
                    <a:pt x="121" y="88"/>
                    <a:pt x="32" y="0"/>
                  </a:cubicBezTo>
                </a:path>
              </a:pathLst>
            </a:custGeom>
            <a:solidFill>
              <a:srgbClr val="EAF15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: Shape 40">
              <a:extLst>
                <a:ext uri="{FF2B5EF4-FFF2-40B4-BE49-F238E27FC236}">
                  <a16:creationId xmlns:a16="http://schemas.microsoft.com/office/drawing/2014/main" id="{41548DD6-23DE-43E3-8310-9AF45294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955"/>
              <a:ext cx="589" cy="583"/>
            </a:xfrm>
            <a:custGeom>
              <a:avLst/>
              <a:gdLst>
                <a:gd name="T0" fmla="*/ 114 w 249"/>
                <a:gd name="T1" fmla="*/ 135 h 246"/>
                <a:gd name="T2" fmla="*/ 207 w 249"/>
                <a:gd name="T3" fmla="*/ 246 h 246"/>
                <a:gd name="T4" fmla="*/ 236 w 249"/>
                <a:gd name="T5" fmla="*/ 217 h 246"/>
                <a:gd name="T6" fmla="*/ 158 w 249"/>
                <a:gd name="T7" fmla="*/ 91 h 246"/>
                <a:gd name="T8" fmla="*/ 32 w 249"/>
                <a:gd name="T9" fmla="*/ 13 h 246"/>
                <a:gd name="T10" fmla="*/ 0 w 249"/>
                <a:gd name="T11" fmla="*/ 46 h 246"/>
                <a:gd name="T12" fmla="*/ 114 w 249"/>
                <a:gd name="T13" fmla="*/ 1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6">
                  <a:moveTo>
                    <a:pt x="114" y="135"/>
                  </a:moveTo>
                  <a:cubicBezTo>
                    <a:pt x="170" y="192"/>
                    <a:pt x="220" y="233"/>
                    <a:pt x="207" y="246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49" y="204"/>
                    <a:pt x="214" y="148"/>
                    <a:pt x="158" y="91"/>
                  </a:cubicBezTo>
                  <a:cubicBezTo>
                    <a:pt x="102" y="35"/>
                    <a:pt x="45" y="0"/>
                    <a:pt x="32" y="1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32"/>
                    <a:pt x="57" y="79"/>
                    <a:pt x="114" y="1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: Shape 41">
              <a:extLst>
                <a:ext uri="{FF2B5EF4-FFF2-40B4-BE49-F238E27FC236}">
                  <a16:creationId xmlns:a16="http://schemas.microsoft.com/office/drawing/2014/main" id="{004B3C49-27C5-40FB-8A27-9655F773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948"/>
              <a:ext cx="512" cy="513"/>
            </a:xfrm>
            <a:custGeom>
              <a:avLst/>
              <a:gdLst>
                <a:gd name="T0" fmla="*/ 119 w 216"/>
                <a:gd name="T1" fmla="*/ 98 h 217"/>
                <a:gd name="T2" fmla="*/ 190 w 216"/>
                <a:gd name="T3" fmla="*/ 203 h 217"/>
                <a:gd name="T4" fmla="*/ 204 w 216"/>
                <a:gd name="T5" fmla="*/ 217 h 217"/>
                <a:gd name="T6" fmla="*/ 125 w 216"/>
                <a:gd name="T7" fmla="*/ 91 h 217"/>
                <a:gd name="T8" fmla="*/ 0 w 216"/>
                <a:gd name="T9" fmla="*/ 12 h 217"/>
                <a:gd name="T10" fmla="*/ 14 w 216"/>
                <a:gd name="T11" fmla="*/ 26 h 217"/>
                <a:gd name="T12" fmla="*/ 119 w 216"/>
                <a:gd name="T13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98"/>
                  </a:moveTo>
                  <a:cubicBezTo>
                    <a:pt x="167" y="146"/>
                    <a:pt x="198" y="193"/>
                    <a:pt x="190" y="203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16" y="203"/>
                    <a:pt x="181" y="147"/>
                    <a:pt x="125" y="91"/>
                  </a:cubicBezTo>
                  <a:cubicBezTo>
                    <a:pt x="69" y="35"/>
                    <a:pt x="14" y="0"/>
                    <a:pt x="0" y="1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4" y="18"/>
                    <a:pt x="71" y="49"/>
                    <a:pt x="119" y="98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: Shape 42">
              <a:extLst>
                <a:ext uri="{FF2B5EF4-FFF2-40B4-BE49-F238E27FC236}">
                  <a16:creationId xmlns:a16="http://schemas.microsoft.com/office/drawing/2014/main" id="{54ABAF50-C280-4406-98F8-BBCB4C64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743"/>
              <a:ext cx="917" cy="639"/>
            </a:xfrm>
            <a:custGeom>
              <a:avLst/>
              <a:gdLst>
                <a:gd name="T0" fmla="*/ 376 w 388"/>
                <a:gd name="T1" fmla="*/ 68 h 270"/>
                <a:gd name="T2" fmla="*/ 327 w 388"/>
                <a:gd name="T3" fmla="*/ 13 h 270"/>
                <a:gd name="T4" fmla="*/ 306 w 388"/>
                <a:gd name="T5" fmla="*/ 22 h 270"/>
                <a:gd name="T6" fmla="*/ 306 w 388"/>
                <a:gd name="T7" fmla="*/ 33 h 270"/>
                <a:gd name="T8" fmla="*/ 0 w 388"/>
                <a:gd name="T9" fmla="*/ 192 h 270"/>
                <a:gd name="T10" fmla="*/ 79 w 388"/>
                <a:gd name="T11" fmla="*/ 270 h 270"/>
                <a:gd name="T12" fmla="*/ 306 w 388"/>
                <a:gd name="T13" fmla="*/ 145 h 270"/>
                <a:gd name="T14" fmla="*/ 306 w 388"/>
                <a:gd name="T15" fmla="*/ 163 h 270"/>
                <a:gd name="T16" fmla="*/ 327 w 388"/>
                <a:gd name="T17" fmla="*/ 172 h 270"/>
                <a:gd name="T18" fmla="*/ 376 w 388"/>
                <a:gd name="T19" fmla="*/ 117 h 270"/>
                <a:gd name="T20" fmla="*/ 376 w 388"/>
                <a:gd name="T21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76" y="68"/>
                  </a:moveTo>
                  <a:cubicBezTo>
                    <a:pt x="327" y="13"/>
                    <a:pt x="327" y="13"/>
                    <a:pt x="327" y="13"/>
                  </a:cubicBezTo>
                  <a:cubicBezTo>
                    <a:pt x="315" y="0"/>
                    <a:pt x="306" y="4"/>
                    <a:pt x="306" y="22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187" y="53"/>
                    <a:pt x="82" y="111"/>
                    <a:pt x="0" y="1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140" y="209"/>
                    <a:pt x="218" y="165"/>
                    <a:pt x="306" y="14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6" y="181"/>
                    <a:pt x="315" y="185"/>
                    <a:pt x="327" y="17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88" y="104"/>
                    <a:pt x="388" y="82"/>
                    <a:pt x="376" y="6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: Shape 43">
              <a:extLst>
                <a:ext uri="{FF2B5EF4-FFF2-40B4-BE49-F238E27FC236}">
                  <a16:creationId xmlns:a16="http://schemas.microsoft.com/office/drawing/2014/main" id="{81884A0F-728F-4A29-9E6A-87DC1C17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952"/>
              <a:ext cx="167" cy="213"/>
            </a:xfrm>
            <a:custGeom>
              <a:avLst/>
              <a:gdLst>
                <a:gd name="T0" fmla="*/ 69 w 70"/>
                <a:gd name="T1" fmla="*/ 0 h 90"/>
                <a:gd name="T2" fmla="*/ 68 w 70"/>
                <a:gd name="T3" fmla="*/ 0 h 90"/>
                <a:gd name="T4" fmla="*/ 59 w 70"/>
                <a:gd name="T5" fmla="*/ 28 h 90"/>
                <a:gd name="T6" fmla="*/ 10 w 70"/>
                <a:gd name="T7" fmla="*/ 83 h 90"/>
                <a:gd name="T8" fmla="*/ 0 w 70"/>
                <a:gd name="T9" fmla="*/ 90 h 90"/>
                <a:gd name="T10" fmla="*/ 11 w 70"/>
                <a:gd name="T11" fmla="*/ 82 h 90"/>
                <a:gd name="T12" fmla="*/ 60 w 70"/>
                <a:gd name="T13" fmla="*/ 28 h 90"/>
                <a:gd name="T14" fmla="*/ 69 w 70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9" y="10"/>
                    <a:pt x="66" y="20"/>
                    <a:pt x="59" y="28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" y="87"/>
                    <a:pt x="3" y="89"/>
                    <a:pt x="0" y="90"/>
                  </a:cubicBezTo>
                  <a:cubicBezTo>
                    <a:pt x="4" y="89"/>
                    <a:pt x="7" y="87"/>
                    <a:pt x="11" y="8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7" y="20"/>
                    <a:pt x="70" y="10"/>
                    <a:pt x="69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: Shape 44">
              <a:extLst>
                <a:ext uri="{FF2B5EF4-FFF2-40B4-BE49-F238E27FC236}">
                  <a16:creationId xmlns:a16="http://schemas.microsoft.com/office/drawing/2014/main" id="{3A7933BA-B330-4357-94ED-DE29B848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189"/>
              <a:ext cx="127" cy="83"/>
            </a:xfrm>
            <a:custGeom>
              <a:avLst/>
              <a:gdLst>
                <a:gd name="T0" fmla="*/ 54 w 54"/>
                <a:gd name="T1" fmla="*/ 0 h 35"/>
                <a:gd name="T2" fmla="*/ 0 w 54"/>
                <a:gd name="T3" fmla="*/ 35 h 35"/>
                <a:gd name="T4" fmla="*/ 0 w 54"/>
                <a:gd name="T5" fmla="*/ 35 h 35"/>
                <a:gd name="T6" fmla="*/ 54 w 54"/>
                <a:gd name="T7" fmla="*/ 1 h 35"/>
                <a:gd name="T8" fmla="*/ 54 w 5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5">
                  <a:moveTo>
                    <a:pt x="54" y="0"/>
                  </a:moveTo>
                  <a:cubicBezTo>
                    <a:pt x="35" y="11"/>
                    <a:pt x="17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" y="22"/>
                    <a:pt x="35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: Shape 45">
              <a:extLst>
                <a:ext uri="{FF2B5EF4-FFF2-40B4-BE49-F238E27FC236}">
                  <a16:creationId xmlns:a16="http://schemas.microsoft.com/office/drawing/2014/main" id="{C0A177D3-AE9E-43CF-8B72-32ED623D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109"/>
              <a:ext cx="200" cy="81"/>
            </a:xfrm>
            <a:custGeom>
              <a:avLst/>
              <a:gdLst>
                <a:gd name="T0" fmla="*/ 84 w 84"/>
                <a:gd name="T1" fmla="*/ 0 h 35"/>
                <a:gd name="T2" fmla="*/ 0 w 84"/>
                <a:gd name="T3" fmla="*/ 34 h 35"/>
                <a:gd name="T4" fmla="*/ 0 w 84"/>
                <a:gd name="T5" fmla="*/ 35 h 35"/>
                <a:gd name="T6" fmla="*/ 84 w 8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cubicBezTo>
                    <a:pt x="55" y="8"/>
                    <a:pt x="27" y="2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20"/>
                    <a:pt x="55" y="9"/>
                    <a:pt x="84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: Shape 46">
              <a:extLst>
                <a:ext uri="{FF2B5EF4-FFF2-40B4-BE49-F238E27FC236}">
                  <a16:creationId xmlns:a16="http://schemas.microsoft.com/office/drawing/2014/main" id="{D859518E-5C11-45F1-B2A0-57DB8AE2D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367"/>
              <a:ext cx="15" cy="1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1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: Shape 47">
              <a:extLst>
                <a:ext uri="{FF2B5EF4-FFF2-40B4-BE49-F238E27FC236}">
                  <a16:creationId xmlns:a16="http://schemas.microsoft.com/office/drawing/2014/main" id="{DD5447AE-B965-4C3B-B359-3C4AEF2F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284"/>
              <a:ext cx="96" cy="85"/>
            </a:xfrm>
            <a:custGeom>
              <a:avLst/>
              <a:gdLst>
                <a:gd name="T0" fmla="*/ 41 w 41"/>
                <a:gd name="T1" fmla="*/ 0 h 36"/>
                <a:gd name="T2" fmla="*/ 0 w 41"/>
                <a:gd name="T3" fmla="*/ 35 h 36"/>
                <a:gd name="T4" fmla="*/ 0 w 41"/>
                <a:gd name="T5" fmla="*/ 36 h 36"/>
                <a:gd name="T6" fmla="*/ 41 w 41"/>
                <a:gd name="T7" fmla="*/ 0 h 36"/>
                <a:gd name="T8" fmla="*/ 41 w 4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26" y="11"/>
                    <a:pt x="13" y="23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3"/>
                    <a:pt x="27" y="1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43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: Shape 48">
              <a:extLst>
                <a:ext uri="{FF2B5EF4-FFF2-40B4-BE49-F238E27FC236}">
                  <a16:creationId xmlns:a16="http://schemas.microsoft.com/office/drawing/2014/main" id="{20F89C9B-EAF4-4698-AD4E-BD61D1BB1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272"/>
              <a:ext cx="17" cy="12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A7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: Shape 49">
              <a:extLst>
                <a:ext uri="{FF2B5EF4-FFF2-40B4-BE49-F238E27FC236}">
                  <a16:creationId xmlns:a16="http://schemas.microsoft.com/office/drawing/2014/main" id="{43DC90E6-0348-40DA-A7C4-2D94B9DD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952"/>
              <a:ext cx="808" cy="429"/>
            </a:xfrm>
            <a:custGeom>
              <a:avLst/>
              <a:gdLst>
                <a:gd name="T0" fmla="*/ 340 w 341"/>
                <a:gd name="T1" fmla="*/ 0 h 181"/>
                <a:gd name="T2" fmla="*/ 0 w 341"/>
                <a:gd name="T3" fmla="*/ 146 h 181"/>
                <a:gd name="T4" fmla="*/ 34 w 341"/>
                <a:gd name="T5" fmla="*/ 181 h 181"/>
                <a:gd name="T6" fmla="*/ 40 w 341"/>
                <a:gd name="T7" fmla="*/ 175 h 181"/>
                <a:gd name="T8" fmla="*/ 81 w 341"/>
                <a:gd name="T9" fmla="*/ 140 h 181"/>
                <a:gd name="T10" fmla="*/ 88 w 341"/>
                <a:gd name="T11" fmla="*/ 135 h 181"/>
                <a:gd name="T12" fmla="*/ 142 w 341"/>
                <a:gd name="T13" fmla="*/ 100 h 181"/>
                <a:gd name="T14" fmla="*/ 226 w 341"/>
                <a:gd name="T15" fmla="*/ 66 h 181"/>
                <a:gd name="T16" fmla="*/ 262 w 341"/>
                <a:gd name="T17" fmla="*/ 56 h 181"/>
                <a:gd name="T18" fmla="*/ 262 w 341"/>
                <a:gd name="T19" fmla="*/ 74 h 181"/>
                <a:gd name="T20" fmla="*/ 270 w 341"/>
                <a:gd name="T21" fmla="*/ 91 h 181"/>
                <a:gd name="T22" fmla="*/ 272 w 341"/>
                <a:gd name="T23" fmla="*/ 90 h 181"/>
                <a:gd name="T24" fmla="*/ 282 w 341"/>
                <a:gd name="T25" fmla="*/ 83 h 181"/>
                <a:gd name="T26" fmla="*/ 331 w 341"/>
                <a:gd name="T27" fmla="*/ 28 h 181"/>
                <a:gd name="T28" fmla="*/ 340 w 341"/>
                <a:gd name="T2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1">
                  <a:moveTo>
                    <a:pt x="340" y="0"/>
                  </a:moveTo>
                  <a:cubicBezTo>
                    <a:pt x="208" y="5"/>
                    <a:pt x="88" y="60"/>
                    <a:pt x="0" y="146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6" y="179"/>
                    <a:pt x="38" y="177"/>
                    <a:pt x="40" y="175"/>
                  </a:cubicBezTo>
                  <a:cubicBezTo>
                    <a:pt x="53" y="163"/>
                    <a:pt x="66" y="151"/>
                    <a:pt x="81" y="140"/>
                  </a:cubicBezTo>
                  <a:cubicBezTo>
                    <a:pt x="83" y="138"/>
                    <a:pt x="86" y="136"/>
                    <a:pt x="88" y="135"/>
                  </a:cubicBezTo>
                  <a:cubicBezTo>
                    <a:pt x="105" y="122"/>
                    <a:pt x="123" y="111"/>
                    <a:pt x="142" y="100"/>
                  </a:cubicBezTo>
                  <a:cubicBezTo>
                    <a:pt x="169" y="86"/>
                    <a:pt x="197" y="74"/>
                    <a:pt x="226" y="66"/>
                  </a:cubicBezTo>
                  <a:cubicBezTo>
                    <a:pt x="238" y="62"/>
                    <a:pt x="249" y="59"/>
                    <a:pt x="262" y="56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85"/>
                    <a:pt x="265" y="91"/>
                    <a:pt x="270" y="91"/>
                  </a:cubicBezTo>
                  <a:cubicBezTo>
                    <a:pt x="271" y="91"/>
                    <a:pt x="272" y="90"/>
                    <a:pt x="272" y="90"/>
                  </a:cubicBezTo>
                  <a:cubicBezTo>
                    <a:pt x="275" y="89"/>
                    <a:pt x="279" y="87"/>
                    <a:pt x="282" y="83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8" y="20"/>
                    <a:pt x="341" y="10"/>
                    <a:pt x="3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: Shape 50">
              <a:extLst>
                <a:ext uri="{FF2B5EF4-FFF2-40B4-BE49-F238E27FC236}">
                  <a16:creationId xmlns:a16="http://schemas.microsoft.com/office/drawing/2014/main" id="{94B4C943-F6C1-470C-8E57-E39FA3EE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588"/>
              <a:ext cx="187" cy="683"/>
            </a:xfrm>
            <a:custGeom>
              <a:avLst/>
              <a:gdLst>
                <a:gd name="T0" fmla="*/ 17 w 79"/>
                <a:gd name="T1" fmla="*/ 144 h 288"/>
                <a:gd name="T2" fmla="*/ 4 w 79"/>
                <a:gd name="T3" fmla="*/ 288 h 288"/>
                <a:gd name="T4" fmla="*/ 46 w 79"/>
                <a:gd name="T5" fmla="*/ 288 h 288"/>
                <a:gd name="T6" fmla="*/ 79 w 79"/>
                <a:gd name="T7" fmla="*/ 144 h 288"/>
                <a:gd name="T8" fmla="*/ 46 w 79"/>
                <a:gd name="T9" fmla="*/ 0 h 288"/>
                <a:gd name="T10" fmla="*/ 0 w 79"/>
                <a:gd name="T11" fmla="*/ 0 h 288"/>
                <a:gd name="T12" fmla="*/ 17 w 79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8">
                  <a:moveTo>
                    <a:pt x="17" y="144"/>
                  </a:moveTo>
                  <a:cubicBezTo>
                    <a:pt x="17" y="224"/>
                    <a:pt x="23" y="288"/>
                    <a:pt x="4" y="288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64" y="288"/>
                    <a:pt x="79" y="224"/>
                    <a:pt x="79" y="144"/>
                  </a:cubicBezTo>
                  <a:cubicBezTo>
                    <a:pt x="79" y="64"/>
                    <a:pt x="6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7" y="64"/>
                    <a:pt x="17" y="1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: Shape 51">
              <a:extLst>
                <a:ext uri="{FF2B5EF4-FFF2-40B4-BE49-F238E27FC236}">
                  <a16:creationId xmlns:a16="http://schemas.microsoft.com/office/drawing/2014/main" id="{AFA6E2D4-F2E5-4088-A8BE-F5F3837B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588"/>
              <a:ext cx="79" cy="683"/>
            </a:xfrm>
            <a:custGeom>
              <a:avLst/>
              <a:gdLst>
                <a:gd name="T0" fmla="*/ 24 w 33"/>
                <a:gd name="T1" fmla="*/ 144 h 288"/>
                <a:gd name="T2" fmla="*/ 0 w 33"/>
                <a:gd name="T3" fmla="*/ 269 h 288"/>
                <a:gd name="T4" fmla="*/ 0 w 33"/>
                <a:gd name="T5" fmla="*/ 288 h 288"/>
                <a:gd name="T6" fmla="*/ 33 w 33"/>
                <a:gd name="T7" fmla="*/ 144 h 288"/>
                <a:gd name="T8" fmla="*/ 0 w 33"/>
                <a:gd name="T9" fmla="*/ 0 h 288"/>
                <a:gd name="T10" fmla="*/ 0 w 33"/>
                <a:gd name="T11" fmla="*/ 19 h 288"/>
                <a:gd name="T12" fmla="*/ 24 w 33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8">
                  <a:moveTo>
                    <a:pt x="24" y="144"/>
                  </a:moveTo>
                  <a:cubicBezTo>
                    <a:pt x="24" y="212"/>
                    <a:pt x="13" y="267"/>
                    <a:pt x="0" y="269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8" y="287"/>
                    <a:pt x="33" y="223"/>
                    <a:pt x="33" y="144"/>
                  </a:cubicBezTo>
                  <a:cubicBezTo>
                    <a:pt x="33" y="65"/>
                    <a:pt x="18" y="1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0"/>
                    <a:pt x="24" y="76"/>
                    <a:pt x="24" y="14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: Shape 52">
              <a:extLst>
                <a:ext uri="{FF2B5EF4-FFF2-40B4-BE49-F238E27FC236}">
                  <a16:creationId xmlns:a16="http://schemas.microsoft.com/office/drawing/2014/main" id="{9EE5CED8-6D9F-4A8B-A042-40072759F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799"/>
              <a:ext cx="873" cy="516"/>
            </a:xfrm>
            <a:custGeom>
              <a:avLst/>
              <a:gdLst>
                <a:gd name="T0" fmla="*/ 346 w 369"/>
                <a:gd name="T1" fmla="*/ 96 h 218"/>
                <a:gd name="T2" fmla="*/ 335 w 369"/>
                <a:gd name="T3" fmla="*/ 108 h 218"/>
                <a:gd name="T4" fmla="*/ 0 w 369"/>
                <a:gd name="T5" fmla="*/ 0 h 218"/>
                <a:gd name="T6" fmla="*/ 0 w 369"/>
                <a:gd name="T7" fmla="*/ 110 h 218"/>
                <a:gd name="T8" fmla="*/ 255 w 369"/>
                <a:gd name="T9" fmla="*/ 187 h 218"/>
                <a:gd name="T10" fmla="*/ 246 w 369"/>
                <a:gd name="T11" fmla="*/ 196 h 218"/>
                <a:gd name="T12" fmla="*/ 256 w 369"/>
                <a:gd name="T13" fmla="*/ 217 h 218"/>
                <a:gd name="T14" fmla="*/ 329 w 369"/>
                <a:gd name="T15" fmla="*/ 213 h 218"/>
                <a:gd name="T16" fmla="*/ 363 w 369"/>
                <a:gd name="T17" fmla="*/ 178 h 218"/>
                <a:gd name="T18" fmla="*/ 368 w 369"/>
                <a:gd name="T19" fmla="*/ 105 h 218"/>
                <a:gd name="T20" fmla="*/ 346 w 369"/>
                <a:gd name="T2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18">
                  <a:moveTo>
                    <a:pt x="346" y="96"/>
                  </a:moveTo>
                  <a:cubicBezTo>
                    <a:pt x="335" y="108"/>
                    <a:pt x="335" y="108"/>
                    <a:pt x="335" y="108"/>
                  </a:cubicBezTo>
                  <a:cubicBezTo>
                    <a:pt x="240" y="40"/>
                    <a:pt x="125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11"/>
                    <a:pt x="182" y="139"/>
                    <a:pt x="255" y="187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34" y="208"/>
                    <a:pt x="238" y="218"/>
                    <a:pt x="256" y="217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47" y="212"/>
                    <a:pt x="362" y="196"/>
                    <a:pt x="363" y="178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9" y="87"/>
                    <a:pt x="359" y="83"/>
                    <a:pt x="346" y="96"/>
                  </a:cubicBezTo>
                </a:path>
              </a:pathLst>
            </a:custGeom>
            <a:solidFill>
              <a:srgbClr val="64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: Shape 53">
              <a:extLst>
                <a:ext uri="{FF2B5EF4-FFF2-40B4-BE49-F238E27FC236}">
                  <a16:creationId xmlns:a16="http://schemas.microsoft.com/office/drawing/2014/main" id="{AADBE0C0-A55C-4FF6-9522-8562B2EB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1281"/>
              <a:ext cx="31" cy="17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7 h 7"/>
                <a:gd name="T4" fmla="*/ 13 w 13"/>
                <a:gd name="T5" fmla="*/ 0 h 7"/>
                <a:gd name="T6" fmla="*/ 12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9" y="3"/>
                    <a:pt x="4" y="6"/>
                    <a:pt x="0" y="7"/>
                  </a:cubicBezTo>
                  <a:cubicBezTo>
                    <a:pt x="4" y="6"/>
                    <a:pt x="9" y="3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: Shape 54">
              <a:extLst>
                <a:ext uri="{FF2B5EF4-FFF2-40B4-BE49-F238E27FC236}">
                  <a16:creationId xmlns:a16="http://schemas.microsoft.com/office/drawing/2014/main" id="{E11CDBBE-7860-45BA-9B64-FC6B796D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951"/>
              <a:ext cx="827" cy="361"/>
            </a:xfrm>
            <a:custGeom>
              <a:avLst/>
              <a:gdLst>
                <a:gd name="T0" fmla="*/ 0 w 349"/>
                <a:gd name="T1" fmla="*/ 0 h 153"/>
                <a:gd name="T2" fmla="*/ 0 w 349"/>
                <a:gd name="T3" fmla="*/ 46 h 153"/>
                <a:gd name="T4" fmla="*/ 255 w 349"/>
                <a:gd name="T5" fmla="*/ 123 h 153"/>
                <a:gd name="T6" fmla="*/ 246 w 349"/>
                <a:gd name="T7" fmla="*/ 132 h 153"/>
                <a:gd name="T8" fmla="*/ 253 w 349"/>
                <a:gd name="T9" fmla="*/ 153 h 153"/>
                <a:gd name="T10" fmla="*/ 256 w 349"/>
                <a:gd name="T11" fmla="*/ 153 h 153"/>
                <a:gd name="T12" fmla="*/ 329 w 349"/>
                <a:gd name="T13" fmla="*/ 149 h 153"/>
                <a:gd name="T14" fmla="*/ 337 w 349"/>
                <a:gd name="T15" fmla="*/ 147 h 153"/>
                <a:gd name="T16" fmla="*/ 349 w 349"/>
                <a:gd name="T17" fmla="*/ 140 h 153"/>
                <a:gd name="T18" fmla="*/ 0 w 34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53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4" y="46"/>
                    <a:pt x="182" y="74"/>
                    <a:pt x="255" y="1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4" y="144"/>
                    <a:pt x="237" y="153"/>
                    <a:pt x="253" y="153"/>
                  </a:cubicBezTo>
                  <a:cubicBezTo>
                    <a:pt x="254" y="153"/>
                    <a:pt x="255" y="153"/>
                    <a:pt x="256" y="153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8"/>
                    <a:pt x="334" y="148"/>
                    <a:pt x="337" y="147"/>
                  </a:cubicBezTo>
                  <a:cubicBezTo>
                    <a:pt x="341" y="146"/>
                    <a:pt x="346" y="143"/>
                    <a:pt x="349" y="140"/>
                  </a:cubicBezTo>
                  <a:cubicBezTo>
                    <a:pt x="258" y="54"/>
                    <a:pt x="135" y="1"/>
                    <a:pt x="0" y="0"/>
                  </a:cubicBezTo>
                </a:path>
              </a:pathLst>
            </a:custGeom>
            <a:solidFill>
              <a:srgbClr val="64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: Shape 55">
              <a:extLst>
                <a:ext uri="{FF2B5EF4-FFF2-40B4-BE49-F238E27FC236}">
                  <a16:creationId xmlns:a16="http://schemas.microsoft.com/office/drawing/2014/main" id="{879ECA2D-56C0-4E3C-959C-BB5E19E2D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588"/>
              <a:ext cx="229" cy="683"/>
            </a:xfrm>
            <a:custGeom>
              <a:avLst/>
              <a:gdLst>
                <a:gd name="T0" fmla="*/ 63 w 97"/>
                <a:gd name="T1" fmla="*/ 144 h 288"/>
                <a:gd name="T2" fmla="*/ 97 w 97"/>
                <a:gd name="T3" fmla="*/ 0 h 288"/>
                <a:gd name="T4" fmla="*/ 34 w 97"/>
                <a:gd name="T5" fmla="*/ 0 h 288"/>
                <a:gd name="T6" fmla="*/ 0 w 97"/>
                <a:gd name="T7" fmla="*/ 144 h 288"/>
                <a:gd name="T8" fmla="*/ 34 w 97"/>
                <a:gd name="T9" fmla="*/ 288 h 288"/>
                <a:gd name="T10" fmla="*/ 97 w 97"/>
                <a:gd name="T11" fmla="*/ 288 h 288"/>
                <a:gd name="T12" fmla="*/ 63 w 97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8">
                  <a:moveTo>
                    <a:pt x="63" y="144"/>
                  </a:moveTo>
                  <a:cubicBezTo>
                    <a:pt x="63" y="64"/>
                    <a:pt x="78" y="0"/>
                    <a:pt x="9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64"/>
                    <a:pt x="0" y="144"/>
                  </a:cubicBezTo>
                  <a:cubicBezTo>
                    <a:pt x="0" y="224"/>
                    <a:pt x="15" y="288"/>
                    <a:pt x="34" y="288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8" y="288"/>
                    <a:pt x="63" y="224"/>
                    <a:pt x="63" y="144"/>
                  </a:cubicBezTo>
                  <a:close/>
                </a:path>
              </a:pathLst>
            </a:custGeom>
            <a:solidFill>
              <a:srgbClr val="64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: Shape 56">
              <a:extLst>
                <a:ext uri="{FF2B5EF4-FFF2-40B4-BE49-F238E27FC236}">
                  <a16:creationId xmlns:a16="http://schemas.microsoft.com/office/drawing/2014/main" id="{11215680-69DC-43A7-81B8-020E1F85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588"/>
              <a:ext cx="83" cy="683"/>
            </a:xfrm>
            <a:custGeom>
              <a:avLst/>
              <a:gdLst>
                <a:gd name="T0" fmla="*/ 35 w 35"/>
                <a:gd name="T1" fmla="*/ 269 h 288"/>
                <a:gd name="T2" fmla="*/ 34 w 35"/>
                <a:gd name="T3" fmla="*/ 269 h 288"/>
                <a:gd name="T4" fmla="*/ 10 w 35"/>
                <a:gd name="T5" fmla="*/ 144 h 288"/>
                <a:gd name="T6" fmla="*/ 34 w 35"/>
                <a:gd name="T7" fmla="*/ 19 h 288"/>
                <a:gd name="T8" fmla="*/ 35 w 35"/>
                <a:gd name="T9" fmla="*/ 19 h 288"/>
                <a:gd name="T10" fmla="*/ 35 w 35"/>
                <a:gd name="T11" fmla="*/ 0 h 288"/>
                <a:gd name="T12" fmla="*/ 34 w 35"/>
                <a:gd name="T13" fmla="*/ 0 h 288"/>
                <a:gd name="T14" fmla="*/ 0 w 35"/>
                <a:gd name="T15" fmla="*/ 144 h 288"/>
                <a:gd name="T16" fmla="*/ 34 w 35"/>
                <a:gd name="T17" fmla="*/ 288 h 288"/>
                <a:gd name="T18" fmla="*/ 35 w 35"/>
                <a:gd name="T19" fmla="*/ 288 h 288"/>
                <a:gd name="T20" fmla="*/ 35 w 35"/>
                <a:gd name="T21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8">
                  <a:moveTo>
                    <a:pt x="35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1" y="269"/>
                    <a:pt x="10" y="213"/>
                    <a:pt x="10" y="144"/>
                  </a:cubicBezTo>
                  <a:cubicBezTo>
                    <a:pt x="10" y="75"/>
                    <a:pt x="21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64"/>
                    <a:pt x="0" y="144"/>
                  </a:cubicBezTo>
                  <a:cubicBezTo>
                    <a:pt x="0" y="224"/>
                    <a:pt x="16" y="288"/>
                    <a:pt x="34" y="288"/>
                  </a:cubicBezTo>
                  <a:cubicBezTo>
                    <a:pt x="35" y="288"/>
                    <a:pt x="35" y="288"/>
                    <a:pt x="35" y="288"/>
                  </a:cubicBezTo>
                  <a:lnTo>
                    <a:pt x="35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: Shape 57">
              <a:extLst>
                <a:ext uri="{FF2B5EF4-FFF2-40B4-BE49-F238E27FC236}">
                  <a16:creationId xmlns:a16="http://schemas.microsoft.com/office/drawing/2014/main" id="{4959FCFC-BB34-41B7-8A37-10266476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976"/>
              <a:ext cx="620" cy="620"/>
            </a:xfrm>
            <a:custGeom>
              <a:avLst/>
              <a:gdLst>
                <a:gd name="T0" fmla="*/ 136 w 262"/>
                <a:gd name="T1" fmla="*/ 126 h 262"/>
                <a:gd name="T2" fmla="*/ 58 w 262"/>
                <a:gd name="T3" fmla="*/ 0 h 262"/>
                <a:gd name="T4" fmla="*/ 14 w 262"/>
                <a:gd name="T5" fmla="*/ 45 h 262"/>
                <a:gd name="T6" fmla="*/ 92 w 262"/>
                <a:gd name="T7" fmla="*/ 171 h 262"/>
                <a:gd name="T8" fmla="*/ 217 w 262"/>
                <a:gd name="T9" fmla="*/ 249 h 262"/>
                <a:gd name="T10" fmla="*/ 262 w 262"/>
                <a:gd name="T11" fmla="*/ 205 h 262"/>
                <a:gd name="T12" fmla="*/ 136 w 262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36" y="126"/>
                  </a:moveTo>
                  <a:cubicBezTo>
                    <a:pt x="80" y="70"/>
                    <a:pt x="45" y="14"/>
                    <a:pt x="58" y="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58"/>
                    <a:pt x="35" y="114"/>
                    <a:pt x="92" y="171"/>
                  </a:cubicBezTo>
                  <a:cubicBezTo>
                    <a:pt x="148" y="227"/>
                    <a:pt x="204" y="262"/>
                    <a:pt x="217" y="249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49" y="218"/>
                    <a:pt x="192" y="183"/>
                    <a:pt x="136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: Shape 58">
              <a:extLst>
                <a:ext uri="{FF2B5EF4-FFF2-40B4-BE49-F238E27FC236}">
                  <a16:creationId xmlns:a16="http://schemas.microsoft.com/office/drawing/2014/main" id="{1D8D0980-2F8A-4A17-9547-4B2EE239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976"/>
              <a:ext cx="516" cy="516"/>
            </a:xfrm>
            <a:custGeom>
              <a:avLst/>
              <a:gdLst>
                <a:gd name="T0" fmla="*/ 204 w 218"/>
                <a:gd name="T1" fmla="*/ 191 h 218"/>
                <a:gd name="T2" fmla="*/ 204 w 218"/>
                <a:gd name="T3" fmla="*/ 191 h 218"/>
                <a:gd name="T4" fmla="*/ 98 w 218"/>
                <a:gd name="T5" fmla="*/ 120 h 218"/>
                <a:gd name="T6" fmla="*/ 27 w 218"/>
                <a:gd name="T7" fmla="*/ 15 h 218"/>
                <a:gd name="T8" fmla="*/ 28 w 218"/>
                <a:gd name="T9" fmla="*/ 14 h 218"/>
                <a:gd name="T10" fmla="*/ 14 w 218"/>
                <a:gd name="T11" fmla="*/ 0 h 218"/>
                <a:gd name="T12" fmla="*/ 13 w 218"/>
                <a:gd name="T13" fmla="*/ 1 h 218"/>
                <a:gd name="T14" fmla="*/ 92 w 218"/>
                <a:gd name="T15" fmla="*/ 127 h 218"/>
                <a:gd name="T16" fmla="*/ 217 w 218"/>
                <a:gd name="T17" fmla="*/ 205 h 218"/>
                <a:gd name="T18" fmla="*/ 218 w 218"/>
                <a:gd name="T19" fmla="*/ 205 h 218"/>
                <a:gd name="T20" fmla="*/ 204 w 218"/>
                <a:gd name="T21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204" y="191"/>
                  </a:moveTo>
                  <a:cubicBezTo>
                    <a:pt x="204" y="191"/>
                    <a:pt x="204" y="191"/>
                    <a:pt x="204" y="191"/>
                  </a:cubicBezTo>
                  <a:cubicBezTo>
                    <a:pt x="194" y="201"/>
                    <a:pt x="147" y="169"/>
                    <a:pt x="98" y="120"/>
                  </a:cubicBezTo>
                  <a:cubicBezTo>
                    <a:pt x="49" y="72"/>
                    <a:pt x="18" y="24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4"/>
                    <a:pt x="35" y="70"/>
                    <a:pt x="92" y="127"/>
                  </a:cubicBezTo>
                  <a:cubicBezTo>
                    <a:pt x="148" y="183"/>
                    <a:pt x="204" y="218"/>
                    <a:pt x="217" y="205"/>
                  </a:cubicBezTo>
                  <a:cubicBezTo>
                    <a:pt x="218" y="205"/>
                    <a:pt x="218" y="205"/>
                    <a:pt x="218" y="205"/>
                  </a:cubicBezTo>
                  <a:lnTo>
                    <a:pt x="204" y="19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: Shape 59">
              <a:extLst>
                <a:ext uri="{FF2B5EF4-FFF2-40B4-BE49-F238E27FC236}">
                  <a16:creationId xmlns:a16="http://schemas.microsoft.com/office/drawing/2014/main" id="{76AA793F-BB5A-4980-8710-B179A2F0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061"/>
              <a:ext cx="684" cy="227"/>
            </a:xfrm>
            <a:custGeom>
              <a:avLst/>
              <a:gdLst>
                <a:gd name="T0" fmla="*/ 145 w 289"/>
                <a:gd name="T1" fmla="*/ 33 h 96"/>
                <a:gd name="T2" fmla="*/ 0 w 289"/>
                <a:gd name="T3" fmla="*/ 0 h 96"/>
                <a:gd name="T4" fmla="*/ 0 w 289"/>
                <a:gd name="T5" fmla="*/ 62 h 96"/>
                <a:gd name="T6" fmla="*/ 145 w 289"/>
                <a:gd name="T7" fmla="*/ 96 h 96"/>
                <a:gd name="T8" fmla="*/ 289 w 289"/>
                <a:gd name="T9" fmla="*/ 62 h 96"/>
                <a:gd name="T10" fmla="*/ 289 w 289"/>
                <a:gd name="T11" fmla="*/ 0 h 96"/>
                <a:gd name="T12" fmla="*/ 145 w 289"/>
                <a:gd name="T1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5" y="33"/>
                  </a:moveTo>
                  <a:cubicBezTo>
                    <a:pt x="65" y="33"/>
                    <a:pt x="0" y="18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65" y="96"/>
                    <a:pt x="145" y="96"/>
                  </a:cubicBezTo>
                  <a:cubicBezTo>
                    <a:pt x="224" y="96"/>
                    <a:pt x="289" y="81"/>
                    <a:pt x="289" y="6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33"/>
                    <a:pt x="145" y="33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: Shape 60">
              <a:extLst>
                <a:ext uri="{FF2B5EF4-FFF2-40B4-BE49-F238E27FC236}">
                  <a16:creationId xmlns:a16="http://schemas.microsoft.com/office/drawing/2014/main" id="{65802A23-2253-49F9-B82C-EB1B25164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061"/>
              <a:ext cx="684" cy="80"/>
            </a:xfrm>
            <a:custGeom>
              <a:avLst/>
              <a:gdLst>
                <a:gd name="T0" fmla="*/ 269 w 289"/>
                <a:gd name="T1" fmla="*/ 0 h 34"/>
                <a:gd name="T2" fmla="*/ 269 w 289"/>
                <a:gd name="T3" fmla="*/ 0 h 34"/>
                <a:gd name="T4" fmla="*/ 145 w 289"/>
                <a:gd name="T5" fmla="*/ 25 h 34"/>
                <a:gd name="T6" fmla="*/ 20 w 289"/>
                <a:gd name="T7" fmla="*/ 0 h 34"/>
                <a:gd name="T8" fmla="*/ 20 w 289"/>
                <a:gd name="T9" fmla="*/ 0 h 34"/>
                <a:gd name="T10" fmla="*/ 0 w 289"/>
                <a:gd name="T11" fmla="*/ 0 h 34"/>
                <a:gd name="T12" fmla="*/ 0 w 289"/>
                <a:gd name="T13" fmla="*/ 0 h 34"/>
                <a:gd name="T14" fmla="*/ 145 w 289"/>
                <a:gd name="T15" fmla="*/ 34 h 34"/>
                <a:gd name="T16" fmla="*/ 289 w 289"/>
                <a:gd name="T17" fmla="*/ 0 h 34"/>
                <a:gd name="T18" fmla="*/ 289 w 289"/>
                <a:gd name="T19" fmla="*/ 0 h 34"/>
                <a:gd name="T20" fmla="*/ 269 w 28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14"/>
                    <a:pt x="213" y="25"/>
                    <a:pt x="145" y="25"/>
                  </a:cubicBezTo>
                  <a:cubicBezTo>
                    <a:pt x="76" y="25"/>
                    <a:pt x="20" y="14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65" y="34"/>
                    <a:pt x="145" y="34"/>
                  </a:cubicBezTo>
                  <a:cubicBezTo>
                    <a:pt x="224" y="34"/>
                    <a:pt x="289" y="19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61">
              <a:extLst>
                <a:ext uri="{FF2B5EF4-FFF2-40B4-BE49-F238E27FC236}">
                  <a16:creationId xmlns:a16="http://schemas.microsoft.com/office/drawing/2014/main" id="{BA27D6D8-2E1C-44A2-8CAF-FFCAE8DF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717"/>
              <a:ext cx="515" cy="516"/>
            </a:xfrm>
            <a:custGeom>
              <a:avLst/>
              <a:gdLst>
                <a:gd name="T0" fmla="*/ 190 w 217"/>
                <a:gd name="T1" fmla="*/ 14 h 218"/>
                <a:gd name="T2" fmla="*/ 190 w 217"/>
                <a:gd name="T3" fmla="*/ 14 h 218"/>
                <a:gd name="T4" fmla="*/ 120 w 217"/>
                <a:gd name="T5" fmla="*/ 120 h 218"/>
                <a:gd name="T6" fmla="*/ 14 w 217"/>
                <a:gd name="T7" fmla="*/ 191 h 218"/>
                <a:gd name="T8" fmla="*/ 14 w 217"/>
                <a:gd name="T9" fmla="*/ 190 h 218"/>
                <a:gd name="T10" fmla="*/ 0 w 217"/>
                <a:gd name="T11" fmla="*/ 204 h 218"/>
                <a:gd name="T12" fmla="*/ 0 w 217"/>
                <a:gd name="T13" fmla="*/ 204 h 218"/>
                <a:gd name="T14" fmla="*/ 126 w 217"/>
                <a:gd name="T15" fmla="*/ 126 h 218"/>
                <a:gd name="T16" fmla="*/ 204 w 217"/>
                <a:gd name="T17" fmla="*/ 0 h 218"/>
                <a:gd name="T18" fmla="*/ 204 w 217"/>
                <a:gd name="T19" fmla="*/ 0 h 218"/>
                <a:gd name="T20" fmla="*/ 190 w 217"/>
                <a:gd name="T21" fmla="*/ 1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200" y="24"/>
                    <a:pt x="168" y="71"/>
                    <a:pt x="120" y="120"/>
                  </a:cubicBezTo>
                  <a:cubicBezTo>
                    <a:pt x="71" y="168"/>
                    <a:pt x="24" y="200"/>
                    <a:pt x="14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3" y="218"/>
                    <a:pt x="70" y="183"/>
                    <a:pt x="126" y="126"/>
                  </a:cubicBezTo>
                  <a:cubicBezTo>
                    <a:pt x="182" y="70"/>
                    <a:pt x="217" y="13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90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: Shape 62">
              <a:extLst>
                <a:ext uri="{FF2B5EF4-FFF2-40B4-BE49-F238E27FC236}">
                  <a16:creationId xmlns:a16="http://schemas.microsoft.com/office/drawing/2014/main" id="{98337555-3DFB-40BB-B4F3-F660E5AE5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046"/>
              <a:ext cx="229" cy="684"/>
            </a:xfrm>
            <a:custGeom>
              <a:avLst/>
              <a:gdLst>
                <a:gd name="T0" fmla="*/ 34 w 97"/>
                <a:gd name="T1" fmla="*/ 144 h 289"/>
                <a:gd name="T2" fmla="*/ 0 w 97"/>
                <a:gd name="T3" fmla="*/ 289 h 289"/>
                <a:gd name="T4" fmla="*/ 63 w 97"/>
                <a:gd name="T5" fmla="*/ 289 h 289"/>
                <a:gd name="T6" fmla="*/ 97 w 97"/>
                <a:gd name="T7" fmla="*/ 144 h 289"/>
                <a:gd name="T8" fmla="*/ 63 w 97"/>
                <a:gd name="T9" fmla="*/ 0 h 289"/>
                <a:gd name="T10" fmla="*/ 0 w 97"/>
                <a:gd name="T11" fmla="*/ 0 h 289"/>
                <a:gd name="T12" fmla="*/ 34 w 97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9">
                  <a:moveTo>
                    <a:pt x="34" y="144"/>
                  </a:moveTo>
                  <a:cubicBezTo>
                    <a:pt x="34" y="224"/>
                    <a:pt x="19" y="289"/>
                    <a:pt x="0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82" y="289"/>
                    <a:pt x="97" y="224"/>
                    <a:pt x="97" y="144"/>
                  </a:cubicBezTo>
                  <a:cubicBezTo>
                    <a:pt x="97" y="65"/>
                    <a:pt x="82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4" y="65"/>
                    <a:pt x="34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: Shape 63">
              <a:extLst>
                <a:ext uri="{FF2B5EF4-FFF2-40B4-BE49-F238E27FC236}">
                  <a16:creationId xmlns:a16="http://schemas.microsoft.com/office/drawing/2014/main" id="{C0269029-DD10-4005-9170-E0244C1A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720"/>
              <a:ext cx="620" cy="620"/>
            </a:xfrm>
            <a:custGeom>
              <a:avLst/>
              <a:gdLst>
                <a:gd name="T0" fmla="*/ 126 w 262"/>
                <a:gd name="T1" fmla="*/ 136 h 262"/>
                <a:gd name="T2" fmla="*/ 204 w 262"/>
                <a:gd name="T3" fmla="*/ 262 h 262"/>
                <a:gd name="T4" fmla="*/ 248 w 262"/>
                <a:gd name="T5" fmla="*/ 218 h 262"/>
                <a:gd name="T6" fmla="*/ 170 w 262"/>
                <a:gd name="T7" fmla="*/ 92 h 262"/>
                <a:gd name="T8" fmla="*/ 45 w 262"/>
                <a:gd name="T9" fmla="*/ 13 h 262"/>
                <a:gd name="T10" fmla="*/ 0 w 262"/>
                <a:gd name="T11" fmla="*/ 58 h 262"/>
                <a:gd name="T12" fmla="*/ 126 w 262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26" y="136"/>
                  </a:moveTo>
                  <a:cubicBezTo>
                    <a:pt x="182" y="192"/>
                    <a:pt x="217" y="249"/>
                    <a:pt x="204" y="262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62" y="205"/>
                    <a:pt x="227" y="148"/>
                    <a:pt x="170" y="92"/>
                  </a:cubicBezTo>
                  <a:cubicBezTo>
                    <a:pt x="114" y="35"/>
                    <a:pt x="58" y="0"/>
                    <a:pt x="45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45"/>
                    <a:pt x="70" y="80"/>
                    <a:pt x="126" y="1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: Shape 64">
              <a:extLst>
                <a:ext uri="{FF2B5EF4-FFF2-40B4-BE49-F238E27FC236}">
                  <a16:creationId xmlns:a16="http://schemas.microsoft.com/office/drawing/2014/main" id="{528752AC-75EF-4830-866A-4770698C3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824"/>
              <a:ext cx="516" cy="516"/>
            </a:xfrm>
            <a:custGeom>
              <a:avLst/>
              <a:gdLst>
                <a:gd name="T0" fmla="*/ 14 w 218"/>
                <a:gd name="T1" fmla="*/ 28 h 218"/>
                <a:gd name="T2" fmla="*/ 14 w 218"/>
                <a:gd name="T3" fmla="*/ 27 h 218"/>
                <a:gd name="T4" fmla="*/ 120 w 218"/>
                <a:gd name="T5" fmla="*/ 98 h 218"/>
                <a:gd name="T6" fmla="*/ 191 w 218"/>
                <a:gd name="T7" fmla="*/ 204 h 218"/>
                <a:gd name="T8" fmla="*/ 190 w 218"/>
                <a:gd name="T9" fmla="*/ 204 h 218"/>
                <a:gd name="T10" fmla="*/ 204 w 218"/>
                <a:gd name="T11" fmla="*/ 218 h 218"/>
                <a:gd name="T12" fmla="*/ 205 w 218"/>
                <a:gd name="T13" fmla="*/ 218 h 218"/>
                <a:gd name="T14" fmla="*/ 126 w 218"/>
                <a:gd name="T15" fmla="*/ 92 h 218"/>
                <a:gd name="T16" fmla="*/ 1 w 218"/>
                <a:gd name="T17" fmla="*/ 13 h 218"/>
                <a:gd name="T18" fmla="*/ 0 w 218"/>
                <a:gd name="T19" fmla="*/ 14 h 218"/>
                <a:gd name="T20" fmla="*/ 14 w 218"/>
                <a:gd name="T21" fmla="*/ 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24" y="18"/>
                    <a:pt x="71" y="49"/>
                    <a:pt x="120" y="98"/>
                  </a:cubicBezTo>
                  <a:cubicBezTo>
                    <a:pt x="168" y="147"/>
                    <a:pt x="200" y="194"/>
                    <a:pt x="191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18" y="205"/>
                    <a:pt x="183" y="148"/>
                    <a:pt x="126" y="92"/>
                  </a:cubicBezTo>
                  <a:cubicBezTo>
                    <a:pt x="70" y="35"/>
                    <a:pt x="14" y="0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: Shape 65">
              <a:extLst>
                <a:ext uri="{FF2B5EF4-FFF2-40B4-BE49-F238E27FC236}">
                  <a16:creationId xmlns:a16="http://schemas.microsoft.com/office/drawing/2014/main" id="{2F98EC38-1003-455F-A71A-38858FC4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2038"/>
              <a:ext cx="684" cy="227"/>
            </a:xfrm>
            <a:custGeom>
              <a:avLst/>
              <a:gdLst>
                <a:gd name="T0" fmla="*/ 144 w 289"/>
                <a:gd name="T1" fmla="*/ 62 h 96"/>
                <a:gd name="T2" fmla="*/ 289 w 289"/>
                <a:gd name="T3" fmla="*/ 96 h 96"/>
                <a:gd name="T4" fmla="*/ 289 w 289"/>
                <a:gd name="T5" fmla="*/ 33 h 96"/>
                <a:gd name="T6" fmla="*/ 144 w 289"/>
                <a:gd name="T7" fmla="*/ 0 h 96"/>
                <a:gd name="T8" fmla="*/ 0 w 289"/>
                <a:gd name="T9" fmla="*/ 33 h 96"/>
                <a:gd name="T10" fmla="*/ 0 w 289"/>
                <a:gd name="T11" fmla="*/ 96 h 96"/>
                <a:gd name="T12" fmla="*/ 144 w 289"/>
                <a:gd name="T13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4" y="62"/>
                  </a:moveTo>
                  <a:cubicBezTo>
                    <a:pt x="224" y="62"/>
                    <a:pt x="289" y="77"/>
                    <a:pt x="289" y="96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77"/>
                    <a:pt x="65" y="62"/>
                    <a:pt x="144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: Shape 66">
              <a:extLst>
                <a:ext uri="{FF2B5EF4-FFF2-40B4-BE49-F238E27FC236}">
                  <a16:creationId xmlns:a16="http://schemas.microsoft.com/office/drawing/2014/main" id="{DF4FDDF9-D6D0-4E92-BC50-277AAF78E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2177"/>
              <a:ext cx="684" cy="80"/>
            </a:xfrm>
            <a:custGeom>
              <a:avLst/>
              <a:gdLst>
                <a:gd name="T0" fmla="*/ 20 w 289"/>
                <a:gd name="T1" fmla="*/ 34 h 34"/>
                <a:gd name="T2" fmla="*/ 20 w 289"/>
                <a:gd name="T3" fmla="*/ 33 h 34"/>
                <a:gd name="T4" fmla="*/ 144 w 289"/>
                <a:gd name="T5" fmla="*/ 9 h 34"/>
                <a:gd name="T6" fmla="*/ 269 w 289"/>
                <a:gd name="T7" fmla="*/ 33 h 34"/>
                <a:gd name="T8" fmla="*/ 269 w 289"/>
                <a:gd name="T9" fmla="*/ 34 h 34"/>
                <a:gd name="T10" fmla="*/ 289 w 289"/>
                <a:gd name="T11" fmla="*/ 34 h 34"/>
                <a:gd name="T12" fmla="*/ 289 w 289"/>
                <a:gd name="T13" fmla="*/ 33 h 34"/>
                <a:gd name="T14" fmla="*/ 144 w 289"/>
                <a:gd name="T15" fmla="*/ 0 h 34"/>
                <a:gd name="T16" fmla="*/ 0 w 289"/>
                <a:gd name="T17" fmla="*/ 33 h 34"/>
                <a:gd name="T18" fmla="*/ 0 w 289"/>
                <a:gd name="T19" fmla="*/ 34 h 34"/>
                <a:gd name="T20" fmla="*/ 20 w 289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0" y="34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20"/>
                    <a:pt x="76" y="9"/>
                    <a:pt x="144" y="9"/>
                  </a:cubicBezTo>
                  <a:cubicBezTo>
                    <a:pt x="213" y="9"/>
                    <a:pt x="269" y="20"/>
                    <a:pt x="269" y="33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: Shape 67">
              <a:extLst>
                <a:ext uri="{FF2B5EF4-FFF2-40B4-BE49-F238E27FC236}">
                  <a16:creationId xmlns:a16="http://schemas.microsoft.com/office/drawing/2014/main" id="{9D3AE683-401C-4F49-87CB-A217DF97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981"/>
              <a:ext cx="619" cy="620"/>
            </a:xfrm>
            <a:custGeom>
              <a:avLst/>
              <a:gdLst>
                <a:gd name="T0" fmla="*/ 135 w 261"/>
                <a:gd name="T1" fmla="*/ 136 h 262"/>
                <a:gd name="T2" fmla="*/ 261 w 261"/>
                <a:gd name="T3" fmla="*/ 57 h 262"/>
                <a:gd name="T4" fmla="*/ 217 w 261"/>
                <a:gd name="T5" fmla="*/ 13 h 262"/>
                <a:gd name="T6" fmla="*/ 91 w 261"/>
                <a:gd name="T7" fmla="*/ 91 h 262"/>
                <a:gd name="T8" fmla="*/ 13 w 261"/>
                <a:gd name="T9" fmla="*/ 217 h 262"/>
                <a:gd name="T10" fmla="*/ 57 w 261"/>
                <a:gd name="T11" fmla="*/ 262 h 262"/>
                <a:gd name="T12" fmla="*/ 135 w 261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35" y="136"/>
                  </a:moveTo>
                  <a:cubicBezTo>
                    <a:pt x="192" y="79"/>
                    <a:pt x="248" y="44"/>
                    <a:pt x="261" y="5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44" y="248"/>
                    <a:pt x="79" y="192"/>
                    <a:pt x="135" y="13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: Shape 68">
              <a:extLst>
                <a:ext uri="{FF2B5EF4-FFF2-40B4-BE49-F238E27FC236}">
                  <a16:creationId xmlns:a16="http://schemas.microsoft.com/office/drawing/2014/main" id="{41139A8F-5668-401A-967A-357FA3B17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085"/>
              <a:ext cx="515" cy="516"/>
            </a:xfrm>
            <a:custGeom>
              <a:avLst/>
              <a:gdLst>
                <a:gd name="T0" fmla="*/ 27 w 217"/>
                <a:gd name="T1" fmla="*/ 204 h 218"/>
                <a:gd name="T2" fmla="*/ 27 w 217"/>
                <a:gd name="T3" fmla="*/ 203 h 218"/>
                <a:gd name="T4" fmla="*/ 97 w 217"/>
                <a:gd name="T5" fmla="*/ 98 h 218"/>
                <a:gd name="T6" fmla="*/ 203 w 217"/>
                <a:gd name="T7" fmla="*/ 27 h 218"/>
                <a:gd name="T8" fmla="*/ 203 w 217"/>
                <a:gd name="T9" fmla="*/ 27 h 218"/>
                <a:gd name="T10" fmla="*/ 217 w 217"/>
                <a:gd name="T11" fmla="*/ 13 h 218"/>
                <a:gd name="T12" fmla="*/ 217 w 217"/>
                <a:gd name="T13" fmla="*/ 13 h 218"/>
                <a:gd name="T14" fmla="*/ 91 w 217"/>
                <a:gd name="T15" fmla="*/ 91 h 218"/>
                <a:gd name="T16" fmla="*/ 13 w 217"/>
                <a:gd name="T17" fmla="*/ 217 h 218"/>
                <a:gd name="T18" fmla="*/ 13 w 217"/>
                <a:gd name="T19" fmla="*/ 218 h 218"/>
                <a:gd name="T20" fmla="*/ 27 w 217"/>
                <a:gd name="T2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27" y="204"/>
                  </a:moveTo>
                  <a:cubicBezTo>
                    <a:pt x="27" y="203"/>
                    <a:pt x="27" y="203"/>
                    <a:pt x="27" y="203"/>
                  </a:cubicBezTo>
                  <a:cubicBezTo>
                    <a:pt x="17" y="194"/>
                    <a:pt x="49" y="147"/>
                    <a:pt x="97" y="98"/>
                  </a:cubicBezTo>
                  <a:cubicBezTo>
                    <a:pt x="146" y="49"/>
                    <a:pt x="193" y="1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3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13" y="218"/>
                    <a:pt x="13" y="218"/>
                    <a:pt x="13" y="218"/>
                  </a:cubicBezTo>
                  <a:lnTo>
                    <a:pt x="27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: Shape 69">
              <a:extLst>
                <a:ext uri="{FF2B5EF4-FFF2-40B4-BE49-F238E27FC236}">
                  <a16:creationId xmlns:a16="http://schemas.microsoft.com/office/drawing/2014/main" id="{E004D282-254C-45A5-8F0B-5667706E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2991"/>
              <a:ext cx="851" cy="535"/>
            </a:xfrm>
            <a:custGeom>
              <a:avLst/>
              <a:gdLst>
                <a:gd name="T0" fmla="*/ 355 w 359"/>
                <a:gd name="T1" fmla="*/ 226 h 226"/>
                <a:gd name="T2" fmla="*/ 359 w 359"/>
                <a:gd name="T3" fmla="*/ 115 h 226"/>
                <a:gd name="T4" fmla="*/ 113 w 359"/>
                <a:gd name="T5" fmla="*/ 34 h 226"/>
                <a:gd name="T6" fmla="*/ 126 w 359"/>
                <a:gd name="T7" fmla="*/ 21 h 226"/>
                <a:gd name="T8" fmla="*/ 118 w 359"/>
                <a:gd name="T9" fmla="*/ 0 h 226"/>
                <a:gd name="T10" fmla="*/ 44 w 359"/>
                <a:gd name="T11" fmla="*/ 1 h 226"/>
                <a:gd name="T12" fmla="*/ 9 w 359"/>
                <a:gd name="T13" fmla="*/ 35 h 226"/>
                <a:gd name="T14" fmla="*/ 2 w 359"/>
                <a:gd name="T15" fmla="*/ 108 h 226"/>
                <a:gd name="T16" fmla="*/ 22 w 359"/>
                <a:gd name="T17" fmla="*/ 117 h 226"/>
                <a:gd name="T18" fmla="*/ 30 w 359"/>
                <a:gd name="T19" fmla="*/ 110 h 226"/>
                <a:gd name="T20" fmla="*/ 355 w 35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226">
                  <a:moveTo>
                    <a:pt x="355" y="226"/>
                  </a:moveTo>
                  <a:cubicBezTo>
                    <a:pt x="359" y="115"/>
                    <a:pt x="359" y="115"/>
                    <a:pt x="359" y="115"/>
                  </a:cubicBezTo>
                  <a:cubicBezTo>
                    <a:pt x="272" y="112"/>
                    <a:pt x="187" y="85"/>
                    <a:pt x="113" y="34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39" y="9"/>
                    <a:pt x="136" y="0"/>
                    <a:pt x="118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26" y="2"/>
                    <a:pt x="10" y="17"/>
                    <a:pt x="9" y="35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0" y="126"/>
                    <a:pt x="9" y="129"/>
                    <a:pt x="22" y="11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26" y="183"/>
                    <a:pt x="239" y="222"/>
                    <a:pt x="355" y="22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: Shape 70">
              <a:extLst>
                <a:ext uri="{FF2B5EF4-FFF2-40B4-BE49-F238E27FC236}">
                  <a16:creationId xmlns:a16="http://schemas.microsoft.com/office/drawing/2014/main" id="{73D27227-4D0F-484C-8302-F280CCFC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991"/>
              <a:ext cx="823" cy="397"/>
            </a:xfrm>
            <a:custGeom>
              <a:avLst/>
              <a:gdLst>
                <a:gd name="T0" fmla="*/ 347 w 347"/>
                <a:gd name="T1" fmla="*/ 116 h 168"/>
                <a:gd name="T2" fmla="*/ 131 w 347"/>
                <a:gd name="T3" fmla="*/ 53 h 168"/>
                <a:gd name="T4" fmla="*/ 101 w 347"/>
                <a:gd name="T5" fmla="*/ 34 h 168"/>
                <a:gd name="T6" fmla="*/ 114 w 347"/>
                <a:gd name="T7" fmla="*/ 21 h 168"/>
                <a:gd name="T8" fmla="*/ 121 w 347"/>
                <a:gd name="T9" fmla="*/ 4 h 168"/>
                <a:gd name="T10" fmla="*/ 118 w 347"/>
                <a:gd name="T11" fmla="*/ 2 h 168"/>
                <a:gd name="T12" fmla="*/ 107 w 347"/>
                <a:gd name="T13" fmla="*/ 1 h 168"/>
                <a:gd name="T14" fmla="*/ 33 w 347"/>
                <a:gd name="T15" fmla="*/ 2 h 168"/>
                <a:gd name="T16" fmla="*/ 0 w 347"/>
                <a:gd name="T17" fmla="*/ 24 h 168"/>
                <a:gd name="T18" fmla="*/ 345 w 347"/>
                <a:gd name="T19" fmla="*/ 168 h 168"/>
                <a:gd name="T20" fmla="*/ 347 w 347"/>
                <a:gd name="T21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68">
                  <a:moveTo>
                    <a:pt x="347" y="116"/>
                  </a:moveTo>
                  <a:cubicBezTo>
                    <a:pt x="272" y="113"/>
                    <a:pt x="198" y="92"/>
                    <a:pt x="131" y="53"/>
                  </a:cubicBezTo>
                  <a:cubicBezTo>
                    <a:pt x="121" y="47"/>
                    <a:pt x="111" y="40"/>
                    <a:pt x="101" y="3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2" y="14"/>
                    <a:pt x="124" y="8"/>
                    <a:pt x="121" y="4"/>
                  </a:cubicBezTo>
                  <a:cubicBezTo>
                    <a:pt x="120" y="3"/>
                    <a:pt x="119" y="2"/>
                    <a:pt x="118" y="2"/>
                  </a:cubicBezTo>
                  <a:cubicBezTo>
                    <a:pt x="115" y="1"/>
                    <a:pt x="112" y="0"/>
                    <a:pt x="107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0" y="2"/>
                    <a:pt x="7" y="12"/>
                    <a:pt x="0" y="24"/>
                  </a:cubicBezTo>
                  <a:cubicBezTo>
                    <a:pt x="96" y="117"/>
                    <a:pt x="219" y="165"/>
                    <a:pt x="345" y="168"/>
                  </a:cubicBezTo>
                  <a:cubicBezTo>
                    <a:pt x="347" y="116"/>
                    <a:pt x="347" y="116"/>
                    <a:pt x="347" y="1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: Shape 71">
              <a:extLst>
                <a:ext uri="{FF2B5EF4-FFF2-40B4-BE49-F238E27FC236}">
                  <a16:creationId xmlns:a16="http://schemas.microsoft.com/office/drawing/2014/main" id="{0F1AB23E-3677-43D1-94E5-C7F43B062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046"/>
              <a:ext cx="83" cy="684"/>
            </a:xfrm>
            <a:custGeom>
              <a:avLst/>
              <a:gdLst>
                <a:gd name="T0" fmla="*/ 0 w 35"/>
                <a:gd name="T1" fmla="*/ 20 h 289"/>
                <a:gd name="T2" fmla="*/ 1 w 35"/>
                <a:gd name="T3" fmla="*/ 20 h 289"/>
                <a:gd name="T4" fmla="*/ 25 w 35"/>
                <a:gd name="T5" fmla="*/ 144 h 289"/>
                <a:gd name="T6" fmla="*/ 1 w 35"/>
                <a:gd name="T7" fmla="*/ 269 h 289"/>
                <a:gd name="T8" fmla="*/ 0 w 35"/>
                <a:gd name="T9" fmla="*/ 269 h 289"/>
                <a:gd name="T10" fmla="*/ 0 w 35"/>
                <a:gd name="T11" fmla="*/ 289 h 289"/>
                <a:gd name="T12" fmla="*/ 1 w 35"/>
                <a:gd name="T13" fmla="*/ 289 h 289"/>
                <a:gd name="T14" fmla="*/ 35 w 35"/>
                <a:gd name="T15" fmla="*/ 144 h 289"/>
                <a:gd name="T16" fmla="*/ 1 w 35"/>
                <a:gd name="T17" fmla="*/ 0 h 289"/>
                <a:gd name="T18" fmla="*/ 0 w 35"/>
                <a:gd name="T19" fmla="*/ 0 h 289"/>
                <a:gd name="T20" fmla="*/ 0 w 35"/>
                <a:gd name="T21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9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4" y="20"/>
                    <a:pt x="25" y="76"/>
                    <a:pt x="25" y="144"/>
                  </a:cubicBezTo>
                  <a:cubicBezTo>
                    <a:pt x="25" y="213"/>
                    <a:pt x="14" y="269"/>
                    <a:pt x="1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9" y="289"/>
                    <a:pt x="35" y="224"/>
                    <a:pt x="35" y="144"/>
                  </a:cubicBezTo>
                  <a:cubicBezTo>
                    <a:pt x="35" y="6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: Shape 72">
              <a:extLst>
                <a:ext uri="{FF2B5EF4-FFF2-40B4-BE49-F238E27FC236}">
                  <a16:creationId xmlns:a16="http://schemas.microsoft.com/office/drawing/2014/main" id="{C7C543B4-FC9E-469F-8EF9-10438CB8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717"/>
              <a:ext cx="619" cy="620"/>
            </a:xfrm>
            <a:custGeom>
              <a:avLst/>
              <a:gdLst>
                <a:gd name="T0" fmla="*/ 126 w 261"/>
                <a:gd name="T1" fmla="*/ 126 h 262"/>
                <a:gd name="T2" fmla="*/ 0 w 261"/>
                <a:gd name="T3" fmla="*/ 204 h 262"/>
                <a:gd name="T4" fmla="*/ 44 w 261"/>
                <a:gd name="T5" fmla="*/ 248 h 262"/>
                <a:gd name="T6" fmla="*/ 170 w 261"/>
                <a:gd name="T7" fmla="*/ 170 h 262"/>
                <a:gd name="T8" fmla="*/ 248 w 261"/>
                <a:gd name="T9" fmla="*/ 44 h 262"/>
                <a:gd name="T10" fmla="*/ 204 w 261"/>
                <a:gd name="T11" fmla="*/ 0 h 262"/>
                <a:gd name="T12" fmla="*/ 126 w 261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26" y="126"/>
                  </a:moveTo>
                  <a:cubicBezTo>
                    <a:pt x="69" y="182"/>
                    <a:pt x="13" y="217"/>
                    <a:pt x="0" y="204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57" y="262"/>
                    <a:pt x="114" y="226"/>
                    <a:pt x="170" y="170"/>
                  </a:cubicBezTo>
                  <a:cubicBezTo>
                    <a:pt x="226" y="114"/>
                    <a:pt x="261" y="57"/>
                    <a:pt x="248" y="4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13"/>
                    <a:pt x="182" y="69"/>
                    <a:pt x="126" y="126"/>
                  </a:cubicBezTo>
                  <a:close/>
                </a:path>
              </a:pathLst>
            </a:custGeom>
            <a:solidFill>
              <a:srgbClr val="FA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250AEB40-DF2E-438F-BD32-F091FBD6B359}"/>
              </a:ext>
            </a:extLst>
          </p:cNvPr>
          <p:cNvGrpSpPr/>
          <p:nvPr/>
        </p:nvGrpSpPr>
        <p:grpSpPr>
          <a:xfrm>
            <a:off x="6170346" y="1734325"/>
            <a:ext cx="3008378" cy="784831"/>
            <a:chOff x="5948705" y="1574352"/>
            <a:chExt cx="2487555" cy="784830"/>
          </a:xfrm>
        </p:grpSpPr>
        <p:sp>
          <p:nvSpPr>
            <p:cNvPr id="108" name="TextBox 73">
              <a:extLst>
                <a:ext uri="{FF2B5EF4-FFF2-40B4-BE49-F238E27FC236}">
                  <a16:creationId xmlns:a16="http://schemas.microsoft.com/office/drawing/2014/main" id="{AFE3A0B8-F378-4BC3-A4E2-75A8E88C61BC}"/>
                </a:ext>
              </a:extLst>
            </p:cNvPr>
            <p:cNvSpPr txBox="1">
              <a:spLocks/>
            </p:cNvSpPr>
            <p:nvPr/>
          </p:nvSpPr>
          <p:spPr>
            <a:xfrm>
              <a:off x="5948705" y="1805184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5300A72E-C910-4634-AD11-80D02A5E731D}"/>
                </a:ext>
              </a:extLst>
            </p:cNvPr>
            <p:cNvSpPr/>
            <p:nvPr/>
          </p:nvSpPr>
          <p:spPr>
            <a:xfrm>
              <a:off x="5948705" y="1574352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0" name="Group 78">
            <a:extLst>
              <a:ext uri="{FF2B5EF4-FFF2-40B4-BE49-F238E27FC236}">
                <a16:creationId xmlns:a16="http://schemas.microsoft.com/office/drawing/2014/main" id="{517A85DB-BC68-41FD-9DA0-FC02EE036A53}"/>
              </a:ext>
            </a:extLst>
          </p:cNvPr>
          <p:cNvGrpSpPr/>
          <p:nvPr/>
        </p:nvGrpSpPr>
        <p:grpSpPr>
          <a:xfrm>
            <a:off x="6170346" y="2744292"/>
            <a:ext cx="3008378" cy="784831"/>
            <a:chOff x="5948705" y="2584318"/>
            <a:chExt cx="2487555" cy="784830"/>
          </a:xfrm>
        </p:grpSpPr>
        <p:sp>
          <p:nvSpPr>
            <p:cNvPr id="111" name="TextBox 88">
              <a:extLst>
                <a:ext uri="{FF2B5EF4-FFF2-40B4-BE49-F238E27FC236}">
                  <a16:creationId xmlns:a16="http://schemas.microsoft.com/office/drawing/2014/main" id="{11722FA8-9C8D-4A87-B4E8-DFB4D514802B}"/>
                </a:ext>
              </a:extLst>
            </p:cNvPr>
            <p:cNvSpPr txBox="1">
              <a:spLocks/>
            </p:cNvSpPr>
            <p:nvPr/>
          </p:nvSpPr>
          <p:spPr>
            <a:xfrm>
              <a:off x="5948705" y="2815150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4C84DD97-AA82-405E-9EF5-CBC902CE8B8A}"/>
                </a:ext>
              </a:extLst>
            </p:cNvPr>
            <p:cNvSpPr/>
            <p:nvPr/>
          </p:nvSpPr>
          <p:spPr>
            <a:xfrm>
              <a:off x="5948705" y="2584318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Group 75">
            <a:extLst>
              <a:ext uri="{FF2B5EF4-FFF2-40B4-BE49-F238E27FC236}">
                <a16:creationId xmlns:a16="http://schemas.microsoft.com/office/drawing/2014/main" id="{FA30723E-D0F1-4FB6-8A44-888ABA24E529}"/>
              </a:ext>
            </a:extLst>
          </p:cNvPr>
          <p:cNvGrpSpPr/>
          <p:nvPr/>
        </p:nvGrpSpPr>
        <p:grpSpPr>
          <a:xfrm>
            <a:off x="6170346" y="3754259"/>
            <a:ext cx="3008378" cy="784831"/>
            <a:chOff x="5948705" y="3594284"/>
            <a:chExt cx="2487555" cy="784830"/>
          </a:xfrm>
        </p:grpSpPr>
        <p:sp>
          <p:nvSpPr>
            <p:cNvPr id="114" name="TextBox 92">
              <a:extLst>
                <a:ext uri="{FF2B5EF4-FFF2-40B4-BE49-F238E27FC236}">
                  <a16:creationId xmlns:a16="http://schemas.microsoft.com/office/drawing/2014/main" id="{3A4EFA01-B47B-49E6-9274-01919D9A6018}"/>
                </a:ext>
              </a:extLst>
            </p:cNvPr>
            <p:cNvSpPr txBox="1">
              <a:spLocks/>
            </p:cNvSpPr>
            <p:nvPr/>
          </p:nvSpPr>
          <p:spPr>
            <a:xfrm>
              <a:off x="5948705" y="3825116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Rectangle 93">
              <a:extLst>
                <a:ext uri="{FF2B5EF4-FFF2-40B4-BE49-F238E27FC236}">
                  <a16:creationId xmlns:a16="http://schemas.microsoft.com/office/drawing/2014/main" id="{27AC8C47-59E5-4DF9-A855-79150DFE75D6}"/>
                </a:ext>
              </a:extLst>
            </p:cNvPr>
            <p:cNvSpPr/>
            <p:nvPr/>
          </p:nvSpPr>
          <p:spPr>
            <a:xfrm>
              <a:off x="5948705" y="3594284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6" name="Group 74">
            <a:extLst>
              <a:ext uri="{FF2B5EF4-FFF2-40B4-BE49-F238E27FC236}">
                <a16:creationId xmlns:a16="http://schemas.microsoft.com/office/drawing/2014/main" id="{8E5D8B33-8B1C-4197-99AD-2A7C0EC526BA}"/>
              </a:ext>
            </a:extLst>
          </p:cNvPr>
          <p:cNvGrpSpPr/>
          <p:nvPr/>
        </p:nvGrpSpPr>
        <p:grpSpPr>
          <a:xfrm>
            <a:off x="6170346" y="4764224"/>
            <a:ext cx="3008378" cy="784831"/>
            <a:chOff x="5948705" y="4604250"/>
            <a:chExt cx="2487555" cy="784830"/>
          </a:xfrm>
        </p:grpSpPr>
        <p:sp>
          <p:nvSpPr>
            <p:cNvPr id="117" name="TextBox 96">
              <a:extLst>
                <a:ext uri="{FF2B5EF4-FFF2-40B4-BE49-F238E27FC236}">
                  <a16:creationId xmlns:a16="http://schemas.microsoft.com/office/drawing/2014/main" id="{D4819D30-1455-4E91-920C-C383D9E930DE}"/>
                </a:ext>
              </a:extLst>
            </p:cNvPr>
            <p:cNvSpPr txBox="1">
              <a:spLocks/>
            </p:cNvSpPr>
            <p:nvPr/>
          </p:nvSpPr>
          <p:spPr>
            <a:xfrm>
              <a:off x="5948705" y="4835082"/>
              <a:ext cx="248755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Rectangle 97">
              <a:extLst>
                <a:ext uri="{FF2B5EF4-FFF2-40B4-BE49-F238E27FC236}">
                  <a16:creationId xmlns:a16="http://schemas.microsoft.com/office/drawing/2014/main" id="{07A3D50C-C40D-4C1A-ABC8-190D324213DE}"/>
                </a:ext>
              </a:extLst>
            </p:cNvPr>
            <p:cNvSpPr/>
            <p:nvPr/>
          </p:nvSpPr>
          <p:spPr>
            <a:xfrm>
              <a:off x="5948705" y="4604250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30205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5DB55A72-34C9-4D23-A295-F646909BC57E}"/>
              </a:ext>
            </a:extLst>
          </p:cNvPr>
          <p:cNvSpPr/>
          <p:nvPr/>
        </p:nvSpPr>
        <p:spPr>
          <a:xfrm>
            <a:off x="2094771" y="1722727"/>
            <a:ext cx="3180121" cy="3180121"/>
          </a:xfrm>
          <a:prstGeom prst="ellipse">
            <a:avLst/>
          </a:prstGeom>
          <a:solidFill>
            <a:srgbClr val="EAF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1" name="图片占位符 29">
            <a:extLst>
              <a:ext uri="{FF2B5EF4-FFF2-40B4-BE49-F238E27FC236}">
                <a16:creationId xmlns:a16="http://schemas.microsoft.com/office/drawing/2014/main" id="{CB9D1FA1-FDF6-4CCF-950F-72D3F768A8D1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8" y="1840297"/>
            <a:ext cx="2902992" cy="2932436"/>
          </a:xfrm>
          <a:custGeom>
            <a:avLst/>
            <a:gdLst>
              <a:gd name="connsiteX0" fmla="*/ 1682750 w 3365500"/>
              <a:gd name="connsiteY0" fmla="*/ 0 h 3365500"/>
              <a:gd name="connsiteX1" fmla="*/ 3365500 w 3365500"/>
              <a:gd name="connsiteY1" fmla="*/ 1682750 h 3365500"/>
              <a:gd name="connsiteX2" fmla="*/ 1682750 w 3365500"/>
              <a:gd name="connsiteY2" fmla="*/ 3365500 h 3365500"/>
              <a:gd name="connsiteX3" fmla="*/ 0 w 3365500"/>
              <a:gd name="connsiteY3" fmla="*/ 1682750 h 3365500"/>
              <a:gd name="connsiteX4" fmla="*/ 1682750 w 3365500"/>
              <a:gd name="connsiteY4" fmla="*/ 0 h 33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00" h="336550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612107"/>
                  <a:pt x="2612107" y="3365500"/>
                  <a:pt x="1682750" y="3365500"/>
                </a:cubicBezTo>
                <a:cubicBezTo>
                  <a:pt x="753393" y="3365500"/>
                  <a:pt x="0" y="2612107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42FC74E-8E2A-46D4-85D0-9406DD4286DF}"/>
              </a:ext>
            </a:extLst>
          </p:cNvPr>
          <p:cNvGrpSpPr/>
          <p:nvPr/>
        </p:nvGrpSpPr>
        <p:grpSpPr>
          <a:xfrm>
            <a:off x="5611581" y="3967595"/>
            <a:ext cx="851875" cy="851875"/>
            <a:chOff x="5731058" y="2070100"/>
            <a:chExt cx="851874" cy="851874"/>
          </a:xfrm>
          <a:solidFill>
            <a:schemeClr val="accent2"/>
          </a:solidFill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3953F91-D3D1-412E-8F34-F42ABEB5813B}"/>
                </a:ext>
              </a:extLst>
            </p:cNvPr>
            <p:cNvSpPr/>
            <p:nvPr/>
          </p:nvSpPr>
          <p:spPr>
            <a:xfrm>
              <a:off x="5731058" y="2070100"/>
              <a:ext cx="851874" cy="851874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椭圆 13">
              <a:extLst>
                <a:ext uri="{FF2B5EF4-FFF2-40B4-BE49-F238E27FC236}">
                  <a16:creationId xmlns:a16="http://schemas.microsoft.com/office/drawing/2014/main" id="{110154E0-FAA3-4638-B5F3-252A62354188}"/>
                </a:ext>
              </a:extLst>
            </p:cNvPr>
            <p:cNvSpPr/>
            <p:nvPr/>
          </p:nvSpPr>
          <p:spPr>
            <a:xfrm>
              <a:off x="5976921" y="2303294"/>
              <a:ext cx="360149" cy="385486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9B732A1-7962-441A-B923-6993AC371475}"/>
              </a:ext>
            </a:extLst>
          </p:cNvPr>
          <p:cNvGrpSpPr/>
          <p:nvPr/>
        </p:nvGrpSpPr>
        <p:grpSpPr>
          <a:xfrm>
            <a:off x="6942328" y="3968230"/>
            <a:ext cx="851875" cy="851875"/>
            <a:chOff x="8148329" y="2070100"/>
            <a:chExt cx="851874" cy="8518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53DA98F-69C5-4895-BFFE-44B06A4F5C68}"/>
                </a:ext>
              </a:extLst>
            </p:cNvPr>
            <p:cNvSpPr/>
            <p:nvPr/>
          </p:nvSpPr>
          <p:spPr>
            <a:xfrm>
              <a:off x="8148329" y="2070100"/>
              <a:ext cx="851874" cy="851874"/>
            </a:xfrm>
            <a:prstGeom prst="ellipse">
              <a:avLst/>
            </a:prstGeom>
            <a:solidFill>
              <a:srgbClr val="FAB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椭圆 15">
              <a:extLst>
                <a:ext uri="{FF2B5EF4-FFF2-40B4-BE49-F238E27FC236}">
                  <a16:creationId xmlns:a16="http://schemas.microsoft.com/office/drawing/2014/main" id="{FB52F756-AD15-4051-8EB6-56D23D46365F}"/>
                </a:ext>
              </a:extLst>
            </p:cNvPr>
            <p:cNvSpPr/>
            <p:nvPr/>
          </p:nvSpPr>
          <p:spPr>
            <a:xfrm>
              <a:off x="8381524" y="2303294"/>
              <a:ext cx="385486" cy="385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982490E-24CC-4037-B232-83384FE9276F}"/>
              </a:ext>
            </a:extLst>
          </p:cNvPr>
          <p:cNvGrpSpPr/>
          <p:nvPr/>
        </p:nvGrpSpPr>
        <p:grpSpPr>
          <a:xfrm>
            <a:off x="8273073" y="3968230"/>
            <a:ext cx="851875" cy="851875"/>
            <a:chOff x="10565600" y="2070100"/>
            <a:chExt cx="851874" cy="851874"/>
          </a:xfrm>
          <a:solidFill>
            <a:schemeClr val="accent2"/>
          </a:solidFill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5A881B5-11F0-47C7-B7DF-BACD4BB23BC1}"/>
                </a:ext>
              </a:extLst>
            </p:cNvPr>
            <p:cNvSpPr/>
            <p:nvPr/>
          </p:nvSpPr>
          <p:spPr>
            <a:xfrm>
              <a:off x="10565600" y="2070100"/>
              <a:ext cx="851874" cy="851874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椭圆 17">
              <a:extLst>
                <a:ext uri="{FF2B5EF4-FFF2-40B4-BE49-F238E27FC236}">
                  <a16:creationId xmlns:a16="http://schemas.microsoft.com/office/drawing/2014/main" id="{3A6F30FD-9CA3-4FF8-AFEE-2E4D8A2AF109}"/>
                </a:ext>
              </a:extLst>
            </p:cNvPr>
            <p:cNvSpPr/>
            <p:nvPr/>
          </p:nvSpPr>
          <p:spPr>
            <a:xfrm>
              <a:off x="10798795" y="2319098"/>
              <a:ext cx="385486" cy="35387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A6932BF-2078-4C45-9CE7-7E3465E1D2FB}"/>
              </a:ext>
            </a:extLst>
          </p:cNvPr>
          <p:cNvGrpSpPr/>
          <p:nvPr/>
        </p:nvGrpSpPr>
        <p:grpSpPr>
          <a:xfrm>
            <a:off x="5611581" y="2004445"/>
            <a:ext cx="5050769" cy="1022877"/>
            <a:chOff x="6959890" y="2107863"/>
            <a:chExt cx="5050769" cy="1022878"/>
          </a:xfrm>
        </p:grpSpPr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23C67A30-760E-456A-9797-CD870349230A}"/>
                </a:ext>
              </a:extLst>
            </p:cNvPr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2A069D7-D0A3-4B9E-AEF7-E73AA8AD93F7}"/>
                </a:ext>
              </a:extLst>
            </p:cNvPr>
            <p:cNvSpPr txBox="1"/>
            <p:nvPr/>
          </p:nvSpPr>
          <p:spPr>
            <a:xfrm>
              <a:off x="6959891" y="2452414"/>
              <a:ext cx="5050768" cy="6783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id="{1359256A-0F5E-41C9-849D-D4C42F0A0E31}"/>
              </a:ext>
            </a:extLst>
          </p:cNvPr>
          <p:cNvSpPr txBox="1"/>
          <p:nvPr/>
        </p:nvSpPr>
        <p:spPr>
          <a:xfrm>
            <a:off x="5350886" y="494733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2CA0CAE7-EA75-44AA-8BD3-1E52336C85FC}"/>
              </a:ext>
            </a:extLst>
          </p:cNvPr>
          <p:cNvSpPr txBox="1"/>
          <p:nvPr/>
        </p:nvSpPr>
        <p:spPr>
          <a:xfrm>
            <a:off x="6681631" y="494733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C8C7E26F-7380-4DDB-82DD-1D446FECF3E5}"/>
              </a:ext>
            </a:extLst>
          </p:cNvPr>
          <p:cNvSpPr txBox="1"/>
          <p:nvPr/>
        </p:nvSpPr>
        <p:spPr>
          <a:xfrm>
            <a:off x="8012378" y="4947336"/>
            <a:ext cx="13732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829043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KSO_GN3">
            <a:extLst>
              <a:ext uri="{FF2B5EF4-FFF2-40B4-BE49-F238E27FC236}">
                <a16:creationId xmlns:a16="http://schemas.microsoft.com/office/drawing/2014/main" id="{06C213F1-C146-4C58-B92E-C9FD2D13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91" y="2285306"/>
            <a:ext cx="1570595" cy="1571261"/>
          </a:xfrm>
          <a:prstGeom prst="ellipse">
            <a:avLst/>
          </a:prstGeom>
          <a:solidFill>
            <a:srgbClr val="64C1FE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310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54" name="KSO_GN2">
            <a:extLst>
              <a:ext uri="{FF2B5EF4-FFF2-40B4-BE49-F238E27FC236}">
                <a16:creationId xmlns:a16="http://schemas.microsoft.com/office/drawing/2014/main" id="{A1EEF5CD-DE32-4CBD-9CEC-4A39BC60954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51267" y="3683030"/>
            <a:ext cx="1120040" cy="1120515"/>
          </a:xfrm>
          <a:prstGeom prst="ellipse">
            <a:avLst/>
          </a:prstGeom>
          <a:solidFill>
            <a:srgbClr val="EAF158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310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KSO_GN1">
            <a:extLst>
              <a:ext uri="{FF2B5EF4-FFF2-40B4-BE49-F238E27FC236}">
                <a16:creationId xmlns:a16="http://schemas.microsoft.com/office/drawing/2014/main" id="{00A2FAE6-E2C9-47A8-B5BC-0B014343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959" y="4506752"/>
            <a:ext cx="772607" cy="772933"/>
          </a:xfrm>
          <a:prstGeom prst="ellipse">
            <a:avLst/>
          </a:prstGeom>
          <a:solidFill>
            <a:srgbClr val="FABFC1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310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56" name="文本框 12">
            <a:extLst>
              <a:ext uri="{FF2B5EF4-FFF2-40B4-BE49-F238E27FC236}">
                <a16:creationId xmlns:a16="http://schemas.microsoft.com/office/drawing/2014/main" id="{4A26207C-36FD-4075-BCE7-0041386C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156" y="2250248"/>
            <a:ext cx="5245953" cy="7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A2A2A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13">
            <a:extLst>
              <a:ext uri="{FF2B5EF4-FFF2-40B4-BE49-F238E27FC236}">
                <a16:creationId xmlns:a16="http://schemas.microsoft.com/office/drawing/2014/main" id="{2DB09FC3-A538-4A43-80E7-0403B74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444" y="3395487"/>
            <a:ext cx="5088304" cy="7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A2A2A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14">
            <a:extLst>
              <a:ext uri="{FF2B5EF4-FFF2-40B4-BE49-F238E27FC236}">
                <a16:creationId xmlns:a16="http://schemas.microsoft.com/office/drawing/2014/main" id="{A4036E81-E8E1-4B79-9871-FF02F4EFA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64" y="4475357"/>
            <a:ext cx="5130091" cy="7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just" defTabSz="1217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A2A2A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A2A2A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725602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A64488-9C9B-486B-9439-7424F7F2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82CF176-553B-49DE-8724-60AF1CBDEB62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59EA44-75E4-4308-9ED0-E83E13C4B7BD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AD77FE9C-8455-42EC-A81E-F3B24C41EA65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61DEA7D0-00CD-4817-8E34-B3FF8108D72A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6">
              <a:extLst>
                <a:ext uri="{FF2B5EF4-FFF2-40B4-BE49-F238E27FC236}">
                  <a16:creationId xmlns:a16="http://schemas.microsoft.com/office/drawing/2014/main" id="{BC8B5265-70A9-4907-BB6D-72B1513FFBF9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箭头: V 形 7">
              <a:extLst>
                <a:ext uri="{FF2B5EF4-FFF2-40B4-BE49-F238E27FC236}">
                  <a16:creationId xmlns:a16="http://schemas.microsoft.com/office/drawing/2014/main" id="{E7213E49-3DBC-475C-8C34-8E536D965FB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09A87185-9E86-4018-B8F4-7036132DF3B3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箭头: V 形 9">
              <a:extLst>
                <a:ext uri="{FF2B5EF4-FFF2-40B4-BE49-F238E27FC236}">
                  <a16:creationId xmlns:a16="http://schemas.microsoft.com/office/drawing/2014/main" id="{5C48FD8C-5D27-4306-A948-A75D95673B24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箭头: V 形 10">
              <a:extLst>
                <a:ext uri="{FF2B5EF4-FFF2-40B4-BE49-F238E27FC236}">
                  <a16:creationId xmlns:a16="http://schemas.microsoft.com/office/drawing/2014/main" id="{F8973C16-7231-4B8D-B6FA-604F5309C819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EB4751BA-22D1-47C8-B883-230ABD45C839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C63A2CA-B5D1-4826-B1E8-262F386C6AB2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FEF91D45-F8A7-46F3-BB0B-430E4AE742E5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164B5037-060B-4ED8-87BD-1116DC72BB6C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205BB554-D4B4-416A-9BA3-1ECAAD5D130D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D2F5C05F-EC84-4833-AEB8-4D70A6DF8B38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797678C0-1E8A-42C1-A5CC-999D6537E3AA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48DA731F-23F2-41F0-ACBA-482263454A64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DEAC430-4F30-4A80-A543-6C20D8D9FCDC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A9EF81C5-991F-485F-8258-C82C8BC29C26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A1A5D95E-8F4D-4C14-933D-2D8C6C5C5BA4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55C90EF5-B762-4582-9AA3-5EABC6C5A21D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0945999-A860-4514-915F-5C4CCB7F4D97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EF25591-051E-4AB8-A5D9-B34F5BEFCFCB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AB8B8E8F-F98A-4FE7-BF66-E2CDE79F9D77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9EA6A262-FCCF-43E6-B5CF-7E8C7C62E62D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1AAAAD8-C275-42F6-B27C-BF7ADCD0B42C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C331E6-4641-4970-A613-645334F96AF7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CEF96FD4-44F9-4443-8CCA-7C6A0D16020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BF0E3D5-2D6B-4176-852A-5D2EE81BD4B4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FFCFBB59-3A30-4ADD-9CD4-23054A7B6E9D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85F93440-E410-464F-9269-AD59ADDB860D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BCFE084-9D8D-4C3C-8C8D-CB0669E5431B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6AA4FCE4-D1F8-409C-BFBB-267781017465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D7F17CD9-68FD-4E2D-8A8B-C50DA0723897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BFD1EF66-BD7C-470D-A430-19CD53B3D64A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B6CA19D0-1DAE-43A0-B57B-1F0A4876AC77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B5CD8F-236C-4D27-BDC0-DC3F210ACDC5}"/>
              </a:ext>
            </a:extLst>
          </p:cNvPr>
          <p:cNvSpPr/>
          <p:nvPr/>
        </p:nvSpPr>
        <p:spPr>
          <a:xfrm>
            <a:off x="4484215" y="768668"/>
            <a:ext cx="292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54">
            <a:extLst>
              <a:ext uri="{FF2B5EF4-FFF2-40B4-BE49-F238E27FC236}">
                <a16:creationId xmlns:a16="http://schemas.microsoft.com/office/drawing/2014/main" id="{33935E91-C23D-42E0-BCF2-97679B5A404A}"/>
              </a:ext>
            </a:extLst>
          </p:cNvPr>
          <p:cNvGrpSpPr/>
          <p:nvPr/>
        </p:nvGrpSpPr>
        <p:grpSpPr>
          <a:xfrm>
            <a:off x="2064961" y="2530221"/>
            <a:ext cx="8676345" cy="1014290"/>
            <a:chOff x="0" y="4082269"/>
            <a:chExt cx="11232316" cy="1014291"/>
          </a:xfrm>
        </p:grpSpPr>
        <p:sp>
          <p:nvSpPr>
            <p:cNvPr id="41" name="任意多边形 55">
              <a:extLst>
                <a:ext uri="{FF2B5EF4-FFF2-40B4-BE49-F238E27FC236}">
                  <a16:creationId xmlns:a16="http://schemas.microsoft.com/office/drawing/2014/main" id="{01E25448-340F-4085-9191-4000C318B672}"/>
                </a:ext>
              </a:extLst>
            </p:cNvPr>
            <p:cNvSpPr/>
            <p:nvPr/>
          </p:nvSpPr>
          <p:spPr>
            <a:xfrm>
              <a:off x="1904418" y="4088448"/>
              <a:ext cx="9327898" cy="1008112"/>
            </a:xfrm>
            <a:custGeom>
              <a:avLst/>
              <a:gdLst>
                <a:gd name="connsiteX0" fmla="*/ 0 w 9327898"/>
                <a:gd name="connsiteY0" fmla="*/ 0 h 1008112"/>
                <a:gd name="connsiteX1" fmla="*/ 8915278 w 9327898"/>
                <a:gd name="connsiteY1" fmla="*/ 0 h 1008112"/>
                <a:gd name="connsiteX2" fmla="*/ 9327898 w 9327898"/>
                <a:gd name="connsiteY2" fmla="*/ 504056 h 1008112"/>
                <a:gd name="connsiteX3" fmla="*/ 8915278 w 9327898"/>
                <a:gd name="connsiteY3" fmla="*/ 1008112 h 1008112"/>
                <a:gd name="connsiteX4" fmla="*/ 0 w 9327898"/>
                <a:gd name="connsiteY4" fmla="*/ 1008112 h 1008112"/>
                <a:gd name="connsiteX5" fmla="*/ 412620 w 9327898"/>
                <a:gd name="connsiteY5" fmla="*/ 504056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7898" h="1008112">
                  <a:moveTo>
                    <a:pt x="0" y="0"/>
                  </a:moveTo>
                  <a:lnTo>
                    <a:pt x="8915278" y="0"/>
                  </a:lnTo>
                  <a:lnTo>
                    <a:pt x="9327898" y="504056"/>
                  </a:lnTo>
                  <a:lnTo>
                    <a:pt x="8915278" y="1008112"/>
                  </a:lnTo>
                  <a:lnTo>
                    <a:pt x="0" y="1008112"/>
                  </a:lnTo>
                  <a:lnTo>
                    <a:pt x="412620" y="5040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64C1FE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五边形 56">
              <a:extLst>
                <a:ext uri="{FF2B5EF4-FFF2-40B4-BE49-F238E27FC236}">
                  <a16:creationId xmlns:a16="http://schemas.microsoft.com/office/drawing/2014/main" id="{214E6133-848D-4F03-B311-0B7D88FD3E8D}"/>
                </a:ext>
              </a:extLst>
            </p:cNvPr>
            <p:cNvSpPr/>
            <p:nvPr/>
          </p:nvSpPr>
          <p:spPr>
            <a:xfrm>
              <a:off x="0" y="4082269"/>
              <a:ext cx="2207568" cy="1008112"/>
            </a:xfrm>
            <a:prstGeom prst="homePlate">
              <a:avLst>
                <a:gd name="adj" fmla="val 40930"/>
              </a:avLst>
            </a:prstGeom>
            <a:solidFill>
              <a:srgbClr val="64C1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1D35A57-EB25-4FAC-932A-A34276BA6778}"/>
                </a:ext>
              </a:extLst>
            </p:cNvPr>
            <p:cNvSpPr/>
            <p:nvPr/>
          </p:nvSpPr>
          <p:spPr>
            <a:xfrm>
              <a:off x="9882002" y="4225109"/>
              <a:ext cx="991236" cy="720080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文本框 136">
              <a:extLst>
                <a:ext uri="{FF2B5EF4-FFF2-40B4-BE49-F238E27FC236}">
                  <a16:creationId xmlns:a16="http://schemas.microsoft.com/office/drawing/2014/main" id="{C61DD62C-C528-49DA-8C22-5513AD68B6AC}"/>
                </a:ext>
              </a:extLst>
            </p:cNvPr>
            <p:cNvSpPr txBox="1"/>
            <p:nvPr/>
          </p:nvSpPr>
          <p:spPr>
            <a:xfrm>
              <a:off x="10014474" y="4354316"/>
              <a:ext cx="728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141">
              <a:extLst>
                <a:ext uri="{FF2B5EF4-FFF2-40B4-BE49-F238E27FC236}">
                  <a16:creationId xmlns:a16="http://schemas.microsoft.com/office/drawing/2014/main" id="{EFC6CEE4-526B-4B97-BF22-F66F9BFD3EEA}"/>
                </a:ext>
              </a:extLst>
            </p:cNvPr>
            <p:cNvSpPr txBox="1"/>
            <p:nvPr/>
          </p:nvSpPr>
          <p:spPr>
            <a:xfrm>
              <a:off x="2114873" y="4115589"/>
              <a:ext cx="210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文本框 142">
              <a:extLst>
                <a:ext uri="{FF2B5EF4-FFF2-40B4-BE49-F238E27FC236}">
                  <a16:creationId xmlns:a16="http://schemas.microsoft.com/office/drawing/2014/main" id="{46E7E2D6-BB6C-49A8-B097-FDB0739FD89C}"/>
                </a:ext>
              </a:extLst>
            </p:cNvPr>
            <p:cNvSpPr txBox="1"/>
            <p:nvPr/>
          </p:nvSpPr>
          <p:spPr>
            <a:xfrm>
              <a:off x="2264365" y="4442125"/>
              <a:ext cx="7560841" cy="60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9CFE5522-BE79-44FB-94DE-4A92ECA13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785" y="4384016"/>
              <a:ext cx="393510" cy="472970"/>
            </a:xfrm>
            <a:custGeom>
              <a:avLst/>
              <a:gdLst>
                <a:gd name="T0" fmla="*/ 183 w 212"/>
                <a:gd name="T1" fmla="*/ 159 h 256"/>
                <a:gd name="T2" fmla="*/ 198 w 212"/>
                <a:gd name="T3" fmla="*/ 81 h 256"/>
                <a:gd name="T4" fmla="*/ 212 w 212"/>
                <a:gd name="T5" fmla="*/ 159 h 256"/>
                <a:gd name="T6" fmla="*/ 158 w 212"/>
                <a:gd name="T7" fmla="*/ 206 h 256"/>
                <a:gd name="T8" fmla="*/ 148 w 212"/>
                <a:gd name="T9" fmla="*/ 210 h 256"/>
                <a:gd name="T10" fmla="*/ 148 w 212"/>
                <a:gd name="T11" fmla="*/ 216 h 256"/>
                <a:gd name="T12" fmla="*/ 133 w 212"/>
                <a:gd name="T13" fmla="*/ 256 h 256"/>
                <a:gd name="T14" fmla="*/ 119 w 212"/>
                <a:gd name="T15" fmla="*/ 216 h 256"/>
                <a:gd name="T16" fmla="*/ 119 w 212"/>
                <a:gd name="T17" fmla="*/ 210 h 256"/>
                <a:gd name="T18" fmla="*/ 93 w 212"/>
                <a:gd name="T19" fmla="*/ 206 h 256"/>
                <a:gd name="T20" fmla="*/ 93 w 212"/>
                <a:gd name="T21" fmla="*/ 211 h 256"/>
                <a:gd name="T22" fmla="*/ 93 w 212"/>
                <a:gd name="T23" fmla="*/ 241 h 256"/>
                <a:gd name="T24" fmla="*/ 64 w 212"/>
                <a:gd name="T25" fmla="*/ 241 h 256"/>
                <a:gd name="T26" fmla="*/ 64 w 212"/>
                <a:gd name="T27" fmla="*/ 211 h 256"/>
                <a:gd name="T28" fmla="*/ 65 w 212"/>
                <a:gd name="T29" fmla="*/ 206 h 256"/>
                <a:gd name="T30" fmla="*/ 39 w 212"/>
                <a:gd name="T31" fmla="*/ 190 h 256"/>
                <a:gd name="T32" fmla="*/ 39 w 212"/>
                <a:gd name="T33" fmla="*/ 93 h 256"/>
                <a:gd name="T34" fmla="*/ 40 w 212"/>
                <a:gd name="T35" fmla="*/ 81 h 256"/>
                <a:gd name="T36" fmla="*/ 173 w 212"/>
                <a:gd name="T37" fmla="*/ 81 h 256"/>
                <a:gd name="T38" fmla="*/ 173 w 212"/>
                <a:gd name="T39" fmla="*/ 103 h 256"/>
                <a:gd name="T40" fmla="*/ 158 w 212"/>
                <a:gd name="T41" fmla="*/ 206 h 256"/>
                <a:gd name="T42" fmla="*/ 70 w 212"/>
                <a:gd name="T43" fmla="*/ 17 h 256"/>
                <a:gd name="T44" fmla="*/ 61 w 212"/>
                <a:gd name="T45" fmla="*/ 4 h 256"/>
                <a:gd name="T46" fmla="*/ 65 w 212"/>
                <a:gd name="T47" fmla="*/ 1 h 256"/>
                <a:gd name="T48" fmla="*/ 75 w 212"/>
                <a:gd name="T49" fmla="*/ 15 h 256"/>
                <a:gd name="T50" fmla="*/ 106 w 212"/>
                <a:gd name="T51" fmla="*/ 14 h 256"/>
                <a:gd name="T52" fmla="*/ 137 w 212"/>
                <a:gd name="T53" fmla="*/ 15 h 256"/>
                <a:gd name="T54" fmla="*/ 147 w 212"/>
                <a:gd name="T55" fmla="*/ 1 h 256"/>
                <a:gd name="T56" fmla="*/ 151 w 212"/>
                <a:gd name="T57" fmla="*/ 4 h 256"/>
                <a:gd name="T58" fmla="*/ 142 w 212"/>
                <a:gd name="T59" fmla="*/ 17 h 256"/>
                <a:gd name="T60" fmla="*/ 173 w 212"/>
                <a:gd name="T61" fmla="*/ 71 h 256"/>
                <a:gd name="T62" fmla="*/ 73 w 212"/>
                <a:gd name="T63" fmla="*/ 21 h 256"/>
                <a:gd name="T64" fmla="*/ 142 w 212"/>
                <a:gd name="T65" fmla="*/ 44 h 256"/>
                <a:gd name="T66" fmla="*/ 128 w 212"/>
                <a:gd name="T67" fmla="*/ 44 h 256"/>
                <a:gd name="T68" fmla="*/ 77 w 212"/>
                <a:gd name="T69" fmla="*/ 51 h 256"/>
                <a:gd name="T70" fmla="*/ 77 w 212"/>
                <a:gd name="T71" fmla="*/ 36 h 256"/>
                <a:gd name="T72" fmla="*/ 77 w 212"/>
                <a:gd name="T73" fmla="*/ 51 h 256"/>
                <a:gd name="T74" fmla="*/ 0 w 212"/>
                <a:gd name="T75" fmla="*/ 159 h 256"/>
                <a:gd name="T76" fmla="*/ 15 w 212"/>
                <a:gd name="T77" fmla="*/ 81 h 256"/>
                <a:gd name="T78" fmla="*/ 29 w 212"/>
                <a:gd name="T79" fmla="*/ 15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56">
                  <a:moveTo>
                    <a:pt x="198" y="174"/>
                  </a:moveTo>
                  <a:cubicBezTo>
                    <a:pt x="190" y="174"/>
                    <a:pt x="183" y="168"/>
                    <a:pt x="183" y="159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88"/>
                    <a:pt x="190" y="81"/>
                    <a:pt x="198" y="81"/>
                  </a:cubicBezTo>
                  <a:cubicBezTo>
                    <a:pt x="205" y="81"/>
                    <a:pt x="212" y="88"/>
                    <a:pt x="212" y="96"/>
                  </a:cubicBezTo>
                  <a:cubicBezTo>
                    <a:pt x="212" y="159"/>
                    <a:pt x="212" y="159"/>
                    <a:pt x="212" y="159"/>
                  </a:cubicBezTo>
                  <a:cubicBezTo>
                    <a:pt x="212" y="168"/>
                    <a:pt x="205" y="174"/>
                    <a:pt x="198" y="174"/>
                  </a:cubicBezTo>
                  <a:moveTo>
                    <a:pt x="158" y="206"/>
                  </a:moveTo>
                  <a:cubicBezTo>
                    <a:pt x="147" y="206"/>
                    <a:pt x="147" y="206"/>
                    <a:pt x="147" y="206"/>
                  </a:cubicBezTo>
                  <a:cubicBezTo>
                    <a:pt x="148" y="207"/>
                    <a:pt x="148" y="208"/>
                    <a:pt x="148" y="210"/>
                  </a:cubicBezTo>
                  <a:cubicBezTo>
                    <a:pt x="148" y="211"/>
                    <a:pt x="148" y="211"/>
                    <a:pt x="148" y="211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8" y="241"/>
                    <a:pt x="148" y="241"/>
                    <a:pt x="148" y="241"/>
                  </a:cubicBezTo>
                  <a:cubicBezTo>
                    <a:pt x="148" y="249"/>
                    <a:pt x="141" y="256"/>
                    <a:pt x="133" y="256"/>
                  </a:cubicBezTo>
                  <a:cubicBezTo>
                    <a:pt x="125" y="256"/>
                    <a:pt x="119" y="249"/>
                    <a:pt x="119" y="241"/>
                  </a:cubicBezTo>
                  <a:cubicBezTo>
                    <a:pt x="119" y="216"/>
                    <a:pt x="119" y="216"/>
                    <a:pt x="119" y="216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19" y="210"/>
                    <a:pt x="119" y="210"/>
                    <a:pt x="119" y="210"/>
                  </a:cubicBezTo>
                  <a:cubicBezTo>
                    <a:pt x="119" y="208"/>
                    <a:pt x="119" y="207"/>
                    <a:pt x="119" y="206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93" y="207"/>
                    <a:pt x="93" y="208"/>
                    <a:pt x="93" y="210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9"/>
                    <a:pt x="87" y="256"/>
                    <a:pt x="79" y="256"/>
                  </a:cubicBezTo>
                  <a:cubicBezTo>
                    <a:pt x="71" y="256"/>
                    <a:pt x="64" y="249"/>
                    <a:pt x="64" y="241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210"/>
                    <a:pt x="64" y="210"/>
                    <a:pt x="64" y="210"/>
                  </a:cubicBezTo>
                  <a:cubicBezTo>
                    <a:pt x="64" y="208"/>
                    <a:pt x="64" y="207"/>
                    <a:pt x="65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45" y="206"/>
                    <a:pt x="39" y="199"/>
                    <a:pt x="39" y="190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9"/>
                    <a:pt x="167" y="206"/>
                    <a:pt x="158" y="206"/>
                  </a:cubicBezTo>
                  <a:moveTo>
                    <a:pt x="73" y="21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3"/>
                    <a:pt x="61" y="1"/>
                    <a:pt x="62" y="0"/>
                  </a:cubicBezTo>
                  <a:cubicBezTo>
                    <a:pt x="63" y="0"/>
                    <a:pt x="65" y="0"/>
                    <a:pt x="65" y="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6" y="16"/>
                    <a:pt x="96" y="14"/>
                    <a:pt x="106" y="14"/>
                  </a:cubicBezTo>
                  <a:cubicBezTo>
                    <a:pt x="116" y="14"/>
                    <a:pt x="126" y="16"/>
                    <a:pt x="135" y="19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0"/>
                    <a:pt x="149" y="0"/>
                    <a:pt x="150" y="0"/>
                  </a:cubicBezTo>
                  <a:cubicBezTo>
                    <a:pt x="151" y="1"/>
                    <a:pt x="151" y="3"/>
                    <a:pt x="151" y="4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60" y="31"/>
                    <a:pt x="173" y="50"/>
                    <a:pt x="173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50"/>
                    <a:pt x="52" y="31"/>
                    <a:pt x="73" y="21"/>
                  </a:cubicBezTo>
                  <a:moveTo>
                    <a:pt x="135" y="51"/>
                  </a:moveTo>
                  <a:cubicBezTo>
                    <a:pt x="139" y="51"/>
                    <a:pt x="142" y="48"/>
                    <a:pt x="142" y="44"/>
                  </a:cubicBezTo>
                  <a:cubicBezTo>
                    <a:pt x="142" y="40"/>
                    <a:pt x="139" y="36"/>
                    <a:pt x="135" y="36"/>
                  </a:cubicBezTo>
                  <a:cubicBezTo>
                    <a:pt x="131" y="36"/>
                    <a:pt x="128" y="40"/>
                    <a:pt x="128" y="44"/>
                  </a:cubicBezTo>
                  <a:cubicBezTo>
                    <a:pt x="128" y="48"/>
                    <a:pt x="131" y="51"/>
                    <a:pt x="135" y="51"/>
                  </a:cubicBezTo>
                  <a:moveTo>
                    <a:pt x="77" y="51"/>
                  </a:moveTo>
                  <a:cubicBezTo>
                    <a:pt x="81" y="51"/>
                    <a:pt x="84" y="48"/>
                    <a:pt x="84" y="44"/>
                  </a:cubicBezTo>
                  <a:cubicBezTo>
                    <a:pt x="84" y="40"/>
                    <a:pt x="81" y="36"/>
                    <a:pt x="77" y="36"/>
                  </a:cubicBezTo>
                  <a:cubicBezTo>
                    <a:pt x="73" y="36"/>
                    <a:pt x="70" y="40"/>
                    <a:pt x="70" y="44"/>
                  </a:cubicBezTo>
                  <a:cubicBezTo>
                    <a:pt x="70" y="48"/>
                    <a:pt x="73" y="51"/>
                    <a:pt x="77" y="51"/>
                  </a:cubicBezTo>
                  <a:moveTo>
                    <a:pt x="15" y="174"/>
                  </a:moveTo>
                  <a:cubicBezTo>
                    <a:pt x="7" y="174"/>
                    <a:pt x="0" y="168"/>
                    <a:pt x="0" y="15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8"/>
                    <a:pt x="7" y="81"/>
                    <a:pt x="15" y="81"/>
                  </a:cubicBezTo>
                  <a:cubicBezTo>
                    <a:pt x="22" y="81"/>
                    <a:pt x="29" y="88"/>
                    <a:pt x="29" y="96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8"/>
                    <a:pt x="22" y="174"/>
                    <a:pt x="15" y="1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62">
            <a:extLst>
              <a:ext uri="{FF2B5EF4-FFF2-40B4-BE49-F238E27FC236}">
                <a16:creationId xmlns:a16="http://schemas.microsoft.com/office/drawing/2014/main" id="{08CA8DD5-E733-49C3-9E89-A196DE172196}"/>
              </a:ext>
            </a:extLst>
          </p:cNvPr>
          <p:cNvGrpSpPr/>
          <p:nvPr/>
        </p:nvGrpSpPr>
        <p:grpSpPr>
          <a:xfrm>
            <a:off x="2091975" y="4054894"/>
            <a:ext cx="8475433" cy="1008113"/>
            <a:chOff x="983432" y="5248917"/>
            <a:chExt cx="11208568" cy="1008112"/>
          </a:xfrm>
        </p:grpSpPr>
        <p:sp>
          <p:nvSpPr>
            <p:cNvPr id="49" name="任意多边形 63">
              <a:extLst>
                <a:ext uri="{FF2B5EF4-FFF2-40B4-BE49-F238E27FC236}">
                  <a16:creationId xmlns:a16="http://schemas.microsoft.com/office/drawing/2014/main" id="{F2473236-4B1C-4A8D-B63F-1E29CE90D689}"/>
                </a:ext>
              </a:extLst>
            </p:cNvPr>
            <p:cNvSpPr/>
            <p:nvPr/>
          </p:nvSpPr>
          <p:spPr>
            <a:xfrm flipH="1">
              <a:off x="983432" y="5248917"/>
              <a:ext cx="9327898" cy="1008112"/>
            </a:xfrm>
            <a:custGeom>
              <a:avLst/>
              <a:gdLst>
                <a:gd name="connsiteX0" fmla="*/ 0 w 9327898"/>
                <a:gd name="connsiteY0" fmla="*/ 0 h 1008112"/>
                <a:gd name="connsiteX1" fmla="*/ 8915278 w 9327898"/>
                <a:gd name="connsiteY1" fmla="*/ 0 h 1008112"/>
                <a:gd name="connsiteX2" fmla="*/ 9327898 w 9327898"/>
                <a:gd name="connsiteY2" fmla="*/ 504056 h 1008112"/>
                <a:gd name="connsiteX3" fmla="*/ 8915278 w 9327898"/>
                <a:gd name="connsiteY3" fmla="*/ 1008112 h 1008112"/>
                <a:gd name="connsiteX4" fmla="*/ 0 w 9327898"/>
                <a:gd name="connsiteY4" fmla="*/ 1008112 h 1008112"/>
                <a:gd name="connsiteX5" fmla="*/ 412620 w 9327898"/>
                <a:gd name="connsiteY5" fmla="*/ 504056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7898" h="1008112">
                  <a:moveTo>
                    <a:pt x="0" y="0"/>
                  </a:moveTo>
                  <a:lnTo>
                    <a:pt x="8915278" y="0"/>
                  </a:lnTo>
                  <a:lnTo>
                    <a:pt x="9327898" y="504056"/>
                  </a:lnTo>
                  <a:lnTo>
                    <a:pt x="8915278" y="1008112"/>
                  </a:lnTo>
                  <a:lnTo>
                    <a:pt x="0" y="1008112"/>
                  </a:lnTo>
                  <a:lnTo>
                    <a:pt x="412620" y="5040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ABFC1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五边形 64">
              <a:extLst>
                <a:ext uri="{FF2B5EF4-FFF2-40B4-BE49-F238E27FC236}">
                  <a16:creationId xmlns:a16="http://schemas.microsoft.com/office/drawing/2014/main" id="{ADDA8E76-6691-4866-8241-48FC3BD90675}"/>
                </a:ext>
              </a:extLst>
            </p:cNvPr>
            <p:cNvSpPr/>
            <p:nvPr/>
          </p:nvSpPr>
          <p:spPr>
            <a:xfrm flipH="1">
              <a:off x="9984432" y="5248917"/>
              <a:ext cx="2207568" cy="1008112"/>
            </a:xfrm>
            <a:prstGeom prst="homePlate">
              <a:avLst>
                <a:gd name="adj" fmla="val 40930"/>
              </a:avLst>
            </a:prstGeom>
            <a:solidFill>
              <a:srgbClr val="FABFC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3F82F31-F254-4292-A029-38503BCDEF8B}"/>
                </a:ext>
              </a:extLst>
            </p:cNvPr>
            <p:cNvSpPr/>
            <p:nvPr/>
          </p:nvSpPr>
          <p:spPr>
            <a:xfrm>
              <a:off x="1239932" y="5408769"/>
              <a:ext cx="913130" cy="720080"/>
            </a:xfrm>
            <a:prstGeom prst="ellipse">
              <a:avLst/>
            </a:prstGeom>
            <a:solidFill>
              <a:srgbClr val="FABFC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138">
              <a:extLst>
                <a:ext uri="{FF2B5EF4-FFF2-40B4-BE49-F238E27FC236}">
                  <a16:creationId xmlns:a16="http://schemas.microsoft.com/office/drawing/2014/main" id="{E01A6143-03F7-48A8-A8DD-FA609FF2D4BD}"/>
                </a:ext>
              </a:extLst>
            </p:cNvPr>
            <p:cNvSpPr txBox="1"/>
            <p:nvPr/>
          </p:nvSpPr>
          <p:spPr>
            <a:xfrm>
              <a:off x="1318483" y="5537977"/>
              <a:ext cx="744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文本框 145">
              <a:extLst>
                <a:ext uri="{FF2B5EF4-FFF2-40B4-BE49-F238E27FC236}">
                  <a16:creationId xmlns:a16="http://schemas.microsoft.com/office/drawing/2014/main" id="{2E97F6E0-E0A1-45C2-AB94-CDF50A62B469}"/>
                </a:ext>
              </a:extLst>
            </p:cNvPr>
            <p:cNvSpPr txBox="1"/>
            <p:nvPr/>
          </p:nvSpPr>
          <p:spPr>
            <a:xfrm>
              <a:off x="7834818" y="5300951"/>
              <a:ext cx="2149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146">
              <a:extLst>
                <a:ext uri="{FF2B5EF4-FFF2-40B4-BE49-F238E27FC236}">
                  <a16:creationId xmlns:a16="http://schemas.microsoft.com/office/drawing/2014/main" id="{D934D27F-DBB2-4AF2-AD78-146E9D6D75B0}"/>
                </a:ext>
              </a:extLst>
            </p:cNvPr>
            <p:cNvSpPr txBox="1"/>
            <p:nvPr/>
          </p:nvSpPr>
          <p:spPr>
            <a:xfrm>
              <a:off x="2562660" y="5596342"/>
              <a:ext cx="7364975" cy="60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0356DBC7-0F4E-4CE0-8795-1B8581823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4130" y="5544316"/>
              <a:ext cx="472970" cy="476753"/>
            </a:xfrm>
            <a:custGeom>
              <a:avLst/>
              <a:gdLst>
                <a:gd name="T0" fmla="*/ 212 w 256"/>
                <a:gd name="T1" fmla="*/ 256 h 256"/>
                <a:gd name="T2" fmla="*/ 0 w 256"/>
                <a:gd name="T3" fmla="*/ 44 h 256"/>
                <a:gd name="T4" fmla="*/ 0 w 256"/>
                <a:gd name="T5" fmla="*/ 0 h 256"/>
                <a:gd name="T6" fmla="*/ 256 w 256"/>
                <a:gd name="T7" fmla="*/ 256 h 256"/>
                <a:gd name="T8" fmla="*/ 212 w 256"/>
                <a:gd name="T9" fmla="*/ 256 h 256"/>
                <a:gd name="T10" fmla="*/ 164 w 256"/>
                <a:gd name="T11" fmla="*/ 256 h 256"/>
                <a:gd name="T12" fmla="*/ 120 w 256"/>
                <a:gd name="T13" fmla="*/ 256 h 256"/>
                <a:gd name="T14" fmla="*/ 0 w 256"/>
                <a:gd name="T15" fmla="*/ 136 h 256"/>
                <a:gd name="T16" fmla="*/ 0 w 256"/>
                <a:gd name="T17" fmla="*/ 92 h 256"/>
                <a:gd name="T18" fmla="*/ 164 w 256"/>
                <a:gd name="T19" fmla="*/ 256 h 256"/>
                <a:gd name="T20" fmla="*/ 32 w 256"/>
                <a:gd name="T21" fmla="*/ 192 h 256"/>
                <a:gd name="T22" fmla="*/ 64 w 256"/>
                <a:gd name="T23" fmla="*/ 224 h 256"/>
                <a:gd name="T24" fmla="*/ 32 w 256"/>
                <a:gd name="T25" fmla="*/ 256 h 256"/>
                <a:gd name="T26" fmla="*/ 0 w 256"/>
                <a:gd name="T27" fmla="*/ 224 h 256"/>
                <a:gd name="T28" fmla="*/ 32 w 256"/>
                <a:gd name="T29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6" h="256">
                  <a:moveTo>
                    <a:pt x="212" y="256"/>
                  </a:moveTo>
                  <a:cubicBezTo>
                    <a:pt x="212" y="139"/>
                    <a:pt x="117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" y="0"/>
                    <a:pt x="256" y="115"/>
                    <a:pt x="256" y="256"/>
                  </a:cubicBezTo>
                  <a:lnTo>
                    <a:pt x="212" y="256"/>
                  </a:lnTo>
                  <a:close/>
                  <a:moveTo>
                    <a:pt x="164" y="256"/>
                  </a:moveTo>
                  <a:cubicBezTo>
                    <a:pt x="120" y="256"/>
                    <a:pt x="120" y="256"/>
                    <a:pt x="120" y="256"/>
                  </a:cubicBezTo>
                  <a:cubicBezTo>
                    <a:pt x="120" y="190"/>
                    <a:pt x="66" y="136"/>
                    <a:pt x="0" y="1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91" y="92"/>
                    <a:pt x="164" y="165"/>
                    <a:pt x="164" y="256"/>
                  </a:cubicBezTo>
                  <a:moveTo>
                    <a:pt x="32" y="192"/>
                  </a:moveTo>
                  <a:cubicBezTo>
                    <a:pt x="50" y="192"/>
                    <a:pt x="64" y="206"/>
                    <a:pt x="64" y="224"/>
                  </a:cubicBezTo>
                  <a:cubicBezTo>
                    <a:pt x="64" y="242"/>
                    <a:pt x="50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206"/>
                    <a:pt x="14" y="192"/>
                    <a:pt x="32" y="19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380480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795FC3-0E11-4626-A128-402B856886B3}"/>
              </a:ext>
            </a:extLst>
          </p:cNvPr>
          <p:cNvSpPr/>
          <p:nvPr/>
        </p:nvSpPr>
        <p:spPr>
          <a:xfrm>
            <a:off x="0" y="0"/>
            <a:ext cx="57099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EC8163-9581-4D48-963E-C83A24AE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24622" y="-2677220"/>
            <a:ext cx="6857998" cy="1219200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0C8736F-77DB-4268-AAB7-1E5B5C760993}"/>
              </a:ext>
            </a:extLst>
          </p:cNvPr>
          <p:cNvSpPr/>
          <p:nvPr/>
        </p:nvSpPr>
        <p:spPr>
          <a:xfrm>
            <a:off x="979973" y="518160"/>
            <a:ext cx="10073640" cy="592836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8EF602E4-42B8-4575-A1DF-A59A5890D518}"/>
              </a:ext>
            </a:extLst>
          </p:cNvPr>
          <p:cNvSpPr/>
          <p:nvPr/>
        </p:nvSpPr>
        <p:spPr>
          <a:xfrm rot="8250509">
            <a:off x="10416903" y="1822453"/>
            <a:ext cx="821148" cy="707886"/>
          </a:xfrm>
          <a:prstGeom prst="triangle">
            <a:avLst/>
          </a:prstGeom>
          <a:solidFill>
            <a:srgbClr val="64C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E8B7E2DB-3CE7-48AA-B083-048331BA1653}"/>
              </a:ext>
            </a:extLst>
          </p:cNvPr>
          <p:cNvSpPr/>
          <p:nvPr/>
        </p:nvSpPr>
        <p:spPr>
          <a:xfrm rot="19765384">
            <a:off x="10911362" y="2431780"/>
            <a:ext cx="560205" cy="482935"/>
          </a:xfrm>
          <a:prstGeom prst="triangle">
            <a:avLst/>
          </a:prstGeom>
          <a:solidFill>
            <a:srgbClr val="FA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16B74-B815-4DA1-9212-E07B1F0E7BA8}"/>
              </a:ext>
            </a:extLst>
          </p:cNvPr>
          <p:cNvGrpSpPr/>
          <p:nvPr/>
        </p:nvGrpSpPr>
        <p:grpSpPr>
          <a:xfrm>
            <a:off x="9260680" y="3514030"/>
            <a:ext cx="1441313" cy="1539188"/>
            <a:chOff x="8913770" y="1579247"/>
            <a:chExt cx="1441313" cy="153918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8875C76-77E1-4564-8D9E-54EDE9D44B41}"/>
                </a:ext>
              </a:extLst>
            </p:cNvPr>
            <p:cNvSpPr/>
            <p:nvPr/>
          </p:nvSpPr>
          <p:spPr>
            <a:xfrm>
              <a:off x="9615022" y="157924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BEA89E5-0140-4515-901E-E3655441786A}"/>
                </a:ext>
              </a:extLst>
            </p:cNvPr>
            <p:cNvSpPr/>
            <p:nvPr/>
          </p:nvSpPr>
          <p:spPr>
            <a:xfrm>
              <a:off x="9715500" y="171393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16E4D98-07E3-4003-B054-6EEB2619FBF6}"/>
                </a:ext>
              </a:extLst>
            </p:cNvPr>
            <p:cNvSpPr/>
            <p:nvPr/>
          </p:nvSpPr>
          <p:spPr>
            <a:xfrm>
              <a:off x="9832192" y="1851839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59D96BC-0037-4DF0-A8AF-F580C812F54D}"/>
                </a:ext>
              </a:extLst>
            </p:cNvPr>
            <p:cNvSpPr/>
            <p:nvPr/>
          </p:nvSpPr>
          <p:spPr>
            <a:xfrm>
              <a:off x="9937454" y="197676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F9FD8FC-2919-42F3-AC70-F6BF79D948DC}"/>
                </a:ext>
              </a:extLst>
            </p:cNvPr>
            <p:cNvSpPr/>
            <p:nvPr/>
          </p:nvSpPr>
          <p:spPr>
            <a:xfrm>
              <a:off x="10036514" y="209311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E2A6EDC-52C1-4D0D-9120-81985F951715}"/>
                </a:ext>
              </a:extLst>
            </p:cNvPr>
            <p:cNvSpPr/>
            <p:nvPr/>
          </p:nvSpPr>
          <p:spPr>
            <a:xfrm>
              <a:off x="10156963" y="2220892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5933415-443C-466A-A8AF-31C0A7E3AE36}"/>
                </a:ext>
              </a:extLst>
            </p:cNvPr>
            <p:cNvSpPr/>
            <p:nvPr/>
          </p:nvSpPr>
          <p:spPr>
            <a:xfrm>
              <a:off x="10271263" y="23533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E130E6-607D-419E-B567-A603C5E981AA}"/>
                </a:ext>
              </a:extLst>
            </p:cNvPr>
            <p:cNvSpPr/>
            <p:nvPr/>
          </p:nvSpPr>
          <p:spPr>
            <a:xfrm>
              <a:off x="9387986" y="181796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8507F47-CF34-49E9-9846-9FB1CE6AB52D}"/>
                </a:ext>
              </a:extLst>
            </p:cNvPr>
            <p:cNvSpPr/>
            <p:nvPr/>
          </p:nvSpPr>
          <p:spPr>
            <a:xfrm>
              <a:off x="9488464" y="195265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6214476-ADC2-49D9-9766-D17FF897D022}"/>
                </a:ext>
              </a:extLst>
            </p:cNvPr>
            <p:cNvSpPr/>
            <p:nvPr/>
          </p:nvSpPr>
          <p:spPr>
            <a:xfrm>
              <a:off x="9605156" y="209055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224264-8F21-45F3-AEEF-47DBA81FBAA6}"/>
                </a:ext>
              </a:extLst>
            </p:cNvPr>
            <p:cNvSpPr/>
            <p:nvPr/>
          </p:nvSpPr>
          <p:spPr>
            <a:xfrm>
              <a:off x="9710418" y="221547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A39F03D-0D80-4D2D-BA6C-7877A1BF9FDB}"/>
                </a:ext>
              </a:extLst>
            </p:cNvPr>
            <p:cNvSpPr/>
            <p:nvPr/>
          </p:nvSpPr>
          <p:spPr>
            <a:xfrm>
              <a:off x="9809478" y="233182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31E38B2-0F31-403D-A96D-DB9409617DF7}"/>
                </a:ext>
              </a:extLst>
            </p:cNvPr>
            <p:cNvSpPr/>
            <p:nvPr/>
          </p:nvSpPr>
          <p:spPr>
            <a:xfrm>
              <a:off x="9929927" y="245960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6820BD8-2F8A-468E-9285-0ACED53635A1}"/>
                </a:ext>
              </a:extLst>
            </p:cNvPr>
            <p:cNvSpPr/>
            <p:nvPr/>
          </p:nvSpPr>
          <p:spPr>
            <a:xfrm>
              <a:off x="10044227" y="259209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7659E3E-1871-4DAA-9D1B-5E226D6AA9BD}"/>
                </a:ext>
              </a:extLst>
            </p:cNvPr>
            <p:cNvSpPr/>
            <p:nvPr/>
          </p:nvSpPr>
          <p:spPr>
            <a:xfrm>
              <a:off x="9148519" y="202619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178E7AC-9044-4495-B320-C2B9E4A11977}"/>
                </a:ext>
              </a:extLst>
            </p:cNvPr>
            <p:cNvSpPr/>
            <p:nvPr/>
          </p:nvSpPr>
          <p:spPr>
            <a:xfrm>
              <a:off x="9248997" y="216088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A389BE0-247E-4485-95C9-C1D2682A282C}"/>
                </a:ext>
              </a:extLst>
            </p:cNvPr>
            <p:cNvSpPr/>
            <p:nvPr/>
          </p:nvSpPr>
          <p:spPr>
            <a:xfrm>
              <a:off x="9365689" y="2298787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BC85B75-5CD2-42EE-89D5-2A703BF32AC4}"/>
                </a:ext>
              </a:extLst>
            </p:cNvPr>
            <p:cNvSpPr/>
            <p:nvPr/>
          </p:nvSpPr>
          <p:spPr>
            <a:xfrm>
              <a:off x="9470951" y="242371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20EEE24-B51F-4AD6-962F-4EC3A41DBB17}"/>
                </a:ext>
              </a:extLst>
            </p:cNvPr>
            <p:cNvSpPr/>
            <p:nvPr/>
          </p:nvSpPr>
          <p:spPr>
            <a:xfrm>
              <a:off x="9570011" y="254006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AC4388E-009C-4431-BD79-FCBB1B928627}"/>
                </a:ext>
              </a:extLst>
            </p:cNvPr>
            <p:cNvSpPr/>
            <p:nvPr/>
          </p:nvSpPr>
          <p:spPr>
            <a:xfrm>
              <a:off x="9690460" y="2667840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0439090-6C6D-4EEF-BF58-204C2FB9D6E4}"/>
                </a:ext>
              </a:extLst>
            </p:cNvPr>
            <p:cNvSpPr/>
            <p:nvPr/>
          </p:nvSpPr>
          <p:spPr>
            <a:xfrm>
              <a:off x="9804760" y="2800326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8529E2F-1B07-493C-93C0-1EFECCF6A60E}"/>
                </a:ext>
              </a:extLst>
            </p:cNvPr>
            <p:cNvSpPr/>
            <p:nvPr/>
          </p:nvSpPr>
          <p:spPr>
            <a:xfrm>
              <a:off x="8913770" y="2262953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5FB78-B399-4A08-A6DC-65E39FD513A4}"/>
                </a:ext>
              </a:extLst>
            </p:cNvPr>
            <p:cNvSpPr/>
            <p:nvPr/>
          </p:nvSpPr>
          <p:spPr>
            <a:xfrm>
              <a:off x="9014248" y="239764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D22AC07-2AB1-4A75-BDA9-A795A1F411C3}"/>
                </a:ext>
              </a:extLst>
            </p:cNvPr>
            <p:cNvSpPr/>
            <p:nvPr/>
          </p:nvSpPr>
          <p:spPr>
            <a:xfrm>
              <a:off x="9130940" y="2535545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D64EDFA-8AC2-4FBE-A418-9B0A3DB1E687}"/>
                </a:ext>
              </a:extLst>
            </p:cNvPr>
            <p:cNvSpPr/>
            <p:nvPr/>
          </p:nvSpPr>
          <p:spPr>
            <a:xfrm>
              <a:off x="9236202" y="266046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5D2DC02-D695-411C-A957-83D56B13705B}"/>
                </a:ext>
              </a:extLst>
            </p:cNvPr>
            <p:cNvSpPr/>
            <p:nvPr/>
          </p:nvSpPr>
          <p:spPr>
            <a:xfrm>
              <a:off x="9335262" y="277681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BB4C779-F592-4E9C-910F-358864932154}"/>
                </a:ext>
              </a:extLst>
            </p:cNvPr>
            <p:cNvSpPr/>
            <p:nvPr/>
          </p:nvSpPr>
          <p:spPr>
            <a:xfrm>
              <a:off x="9455711" y="2904598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6005B4A-DDD0-4406-901A-209B68BC7D7D}"/>
                </a:ext>
              </a:extLst>
            </p:cNvPr>
            <p:cNvSpPr/>
            <p:nvPr/>
          </p:nvSpPr>
          <p:spPr>
            <a:xfrm>
              <a:off x="9570011" y="3037084"/>
              <a:ext cx="83820" cy="81351"/>
            </a:xfrm>
            <a:prstGeom prst="ellipse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0EF372E-9A99-4319-B0C3-944689A1B077}"/>
              </a:ext>
            </a:extLst>
          </p:cNvPr>
          <p:cNvGrpSpPr/>
          <p:nvPr/>
        </p:nvGrpSpPr>
        <p:grpSpPr>
          <a:xfrm>
            <a:off x="1274735" y="2206478"/>
            <a:ext cx="310187" cy="2551723"/>
            <a:chOff x="1549936" y="2206478"/>
            <a:chExt cx="310187" cy="2551723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1F74B3EA-5E25-4CEC-8819-C5D7E5AA9E3E}"/>
                </a:ext>
              </a:extLst>
            </p:cNvPr>
            <p:cNvSpPr/>
            <p:nvPr/>
          </p:nvSpPr>
          <p:spPr>
            <a:xfrm rot="5400000">
              <a:off x="1572796" y="2214099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4AE3016-9F2C-4BEE-A5BF-E6B2A674DAC4}"/>
                </a:ext>
              </a:extLst>
            </p:cNvPr>
            <p:cNvSpPr/>
            <p:nvPr/>
          </p:nvSpPr>
          <p:spPr>
            <a:xfrm rot="5400000">
              <a:off x="1572796" y="240573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6FA6D9C9-A3F0-41FC-A2A5-24CDADF5F420}"/>
                </a:ext>
              </a:extLst>
            </p:cNvPr>
            <p:cNvSpPr/>
            <p:nvPr/>
          </p:nvSpPr>
          <p:spPr>
            <a:xfrm rot="5400000">
              <a:off x="1572796" y="263546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F4FDC6FF-D3E1-487F-9014-6819F49EDB75}"/>
                </a:ext>
              </a:extLst>
            </p:cNvPr>
            <p:cNvSpPr/>
            <p:nvPr/>
          </p:nvSpPr>
          <p:spPr>
            <a:xfrm rot="5400000">
              <a:off x="1572796" y="282709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38EA9D7-D4D0-45B0-88AB-24AACA97469F}"/>
                </a:ext>
              </a:extLst>
            </p:cNvPr>
            <p:cNvSpPr/>
            <p:nvPr/>
          </p:nvSpPr>
          <p:spPr>
            <a:xfrm rot="5400000">
              <a:off x="1572796" y="307855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>
              <a:extLst>
                <a:ext uri="{FF2B5EF4-FFF2-40B4-BE49-F238E27FC236}">
                  <a16:creationId xmlns:a16="http://schemas.microsoft.com/office/drawing/2014/main" id="{CBE17235-4EC9-4C6E-97EC-79ABEFAA87D5}"/>
                </a:ext>
              </a:extLst>
            </p:cNvPr>
            <p:cNvSpPr/>
            <p:nvPr/>
          </p:nvSpPr>
          <p:spPr>
            <a:xfrm rot="5400000">
              <a:off x="1572796" y="327019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E427EBD3-88FC-4F82-9CAC-58AF2740162A}"/>
                </a:ext>
              </a:extLst>
            </p:cNvPr>
            <p:cNvSpPr/>
            <p:nvPr/>
          </p:nvSpPr>
          <p:spPr>
            <a:xfrm rot="5400000">
              <a:off x="1572796" y="3499924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004DEFD4-21FC-4C0A-A30C-1FE3F93E2B3E}"/>
                </a:ext>
              </a:extLst>
            </p:cNvPr>
            <p:cNvSpPr/>
            <p:nvPr/>
          </p:nvSpPr>
          <p:spPr>
            <a:xfrm rot="5400000">
              <a:off x="1572796" y="3691557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A7ABFFAA-6BA7-46D7-81CA-7DE46420BF1B}"/>
                </a:ext>
              </a:extLst>
            </p:cNvPr>
            <p:cNvSpPr/>
            <p:nvPr/>
          </p:nvSpPr>
          <p:spPr>
            <a:xfrm rot="5400000">
              <a:off x="1572796" y="3870882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1FD33219-5813-40AF-8967-7AB9150CC113}"/>
                </a:ext>
              </a:extLst>
            </p:cNvPr>
            <p:cNvSpPr/>
            <p:nvPr/>
          </p:nvSpPr>
          <p:spPr>
            <a:xfrm rot="5400000">
              <a:off x="1572796" y="4062515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EC203D84-48C7-4DC3-B43A-25C8F0E67A80}"/>
                </a:ext>
              </a:extLst>
            </p:cNvPr>
            <p:cNvSpPr/>
            <p:nvPr/>
          </p:nvSpPr>
          <p:spPr>
            <a:xfrm rot="5400000">
              <a:off x="1572796" y="4292248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47743E31-B57E-45EC-8CC9-A28C42423542}"/>
                </a:ext>
              </a:extLst>
            </p:cNvPr>
            <p:cNvSpPr/>
            <p:nvPr/>
          </p:nvSpPr>
          <p:spPr>
            <a:xfrm rot="5400000">
              <a:off x="1572796" y="4483881"/>
              <a:ext cx="251460" cy="297180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>
              <a:extLst>
                <a:ext uri="{FF2B5EF4-FFF2-40B4-BE49-F238E27FC236}">
                  <a16:creationId xmlns:a16="http://schemas.microsoft.com/office/drawing/2014/main" id="{FDABDECD-E636-4095-9C9C-830D52E5CCAD}"/>
                </a:ext>
              </a:extLst>
            </p:cNvPr>
            <p:cNvSpPr/>
            <p:nvPr/>
          </p:nvSpPr>
          <p:spPr>
            <a:xfrm rot="5400000">
              <a:off x="1585803" y="2183618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67600029-AF99-431C-9BB5-EDE78834E1D2}"/>
                </a:ext>
              </a:extLst>
            </p:cNvPr>
            <p:cNvSpPr/>
            <p:nvPr/>
          </p:nvSpPr>
          <p:spPr>
            <a:xfrm rot="5400000">
              <a:off x="1585803" y="237525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6DA00E9E-A860-4FC5-BD19-413E0785E54E}"/>
                </a:ext>
              </a:extLst>
            </p:cNvPr>
            <p:cNvSpPr/>
            <p:nvPr/>
          </p:nvSpPr>
          <p:spPr>
            <a:xfrm rot="5400000">
              <a:off x="1585803" y="260498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688D815E-1450-4A07-B3B1-ECBFFA5D5CA6}"/>
                </a:ext>
              </a:extLst>
            </p:cNvPr>
            <p:cNvSpPr/>
            <p:nvPr/>
          </p:nvSpPr>
          <p:spPr>
            <a:xfrm rot="5400000">
              <a:off x="1585803" y="279661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DB0F69EF-7D35-4261-B04E-05C5E073D3CD}"/>
                </a:ext>
              </a:extLst>
            </p:cNvPr>
            <p:cNvSpPr/>
            <p:nvPr/>
          </p:nvSpPr>
          <p:spPr>
            <a:xfrm rot="5400000">
              <a:off x="1585803" y="304807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BF82113-92F1-4378-BA7D-EB4FD2213D69}"/>
                </a:ext>
              </a:extLst>
            </p:cNvPr>
            <p:cNvSpPr/>
            <p:nvPr/>
          </p:nvSpPr>
          <p:spPr>
            <a:xfrm rot="5400000">
              <a:off x="1585803" y="323971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DEEE684D-CE88-4C5A-ABEE-18FE7884DBE7}"/>
                </a:ext>
              </a:extLst>
            </p:cNvPr>
            <p:cNvSpPr/>
            <p:nvPr/>
          </p:nvSpPr>
          <p:spPr>
            <a:xfrm rot="5400000">
              <a:off x="1585803" y="3469443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992D197-489F-4D61-BB61-AF7B40272712}"/>
                </a:ext>
              </a:extLst>
            </p:cNvPr>
            <p:cNvSpPr/>
            <p:nvPr/>
          </p:nvSpPr>
          <p:spPr>
            <a:xfrm rot="5400000">
              <a:off x="1585803" y="3661076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DCCD886C-A609-4812-8C02-D6985C85ED85}"/>
                </a:ext>
              </a:extLst>
            </p:cNvPr>
            <p:cNvSpPr/>
            <p:nvPr/>
          </p:nvSpPr>
          <p:spPr>
            <a:xfrm rot="5400000">
              <a:off x="1585803" y="3840401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E6E409FF-4E1A-4836-BF23-DFE732218068}"/>
                </a:ext>
              </a:extLst>
            </p:cNvPr>
            <p:cNvSpPr/>
            <p:nvPr/>
          </p:nvSpPr>
          <p:spPr>
            <a:xfrm rot="5400000">
              <a:off x="1585803" y="4032034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40F2EA0-734F-4412-B1A8-21930342FA6F}"/>
                </a:ext>
              </a:extLst>
            </p:cNvPr>
            <p:cNvSpPr/>
            <p:nvPr/>
          </p:nvSpPr>
          <p:spPr>
            <a:xfrm rot="5400000">
              <a:off x="1585803" y="4261767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3214B79-01D2-4C30-804A-BDFB594193F3}"/>
                </a:ext>
              </a:extLst>
            </p:cNvPr>
            <p:cNvSpPr/>
            <p:nvPr/>
          </p:nvSpPr>
          <p:spPr>
            <a:xfrm rot="5400000">
              <a:off x="1585803" y="4453400"/>
              <a:ext cx="251460" cy="297180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C2191288-0E53-4A08-AF53-DEB6F2511388}"/>
              </a:ext>
            </a:extLst>
          </p:cNvPr>
          <p:cNvSpPr/>
          <p:nvPr/>
        </p:nvSpPr>
        <p:spPr>
          <a:xfrm>
            <a:off x="4057627" y="1126077"/>
            <a:ext cx="3619565" cy="3619093"/>
          </a:xfrm>
          <a:prstGeom prst="ellipse">
            <a:avLst/>
          </a:prstGeom>
          <a:noFill/>
          <a:ln w="38100">
            <a:noFill/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398" b="0" i="0" u="none" strike="noStrike" kern="1200" cap="none" spc="0" normalizeH="0" baseline="0" noProof="0" dirty="0">
                <a:ln w="12700"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2</a:t>
            </a:r>
            <a:endParaRPr kumimoji="0" lang="zh-CN" altLang="en-US" sz="6398" b="0" i="0" u="none" strike="noStrike" kern="1200" cap="none" spc="0" normalizeH="0" baseline="0" noProof="0" dirty="0">
              <a:ln w="12700"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722F40C-EAAD-4524-AC46-A73D6024FB31}"/>
              </a:ext>
            </a:extLst>
          </p:cNvPr>
          <p:cNvGrpSpPr/>
          <p:nvPr/>
        </p:nvGrpSpPr>
        <p:grpSpPr>
          <a:xfrm>
            <a:off x="4310117" y="3419079"/>
            <a:ext cx="3100144" cy="1129679"/>
            <a:chOff x="9151335" y="1139895"/>
            <a:chExt cx="3270088" cy="119160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8EA3DC3-6098-48EC-912B-71C104294A6F}"/>
                </a:ext>
              </a:extLst>
            </p:cNvPr>
            <p:cNvSpPr/>
            <p:nvPr/>
          </p:nvSpPr>
          <p:spPr>
            <a:xfrm>
              <a:off x="9151335" y="1139895"/>
              <a:ext cx="3270088" cy="8116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srgbClr val="000000"/>
                  </a:solidFill>
                  <a:cs typeface="+mn-ea"/>
                  <a:sym typeface="+mn-lt"/>
                </a:rPr>
                <a:t>TITLE TEXT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09BF361-2150-41C7-937A-BD5BBFE58557}"/>
                </a:ext>
              </a:extLst>
            </p:cNvPr>
            <p:cNvSpPr/>
            <p:nvPr/>
          </p:nvSpPr>
          <p:spPr>
            <a:xfrm>
              <a:off x="9516477" y="1957004"/>
              <a:ext cx="2520904" cy="37449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THE HEADLINE</a:t>
              </a:r>
              <a:endParaRPr kumimoji="0" lang="zh-CN" altLang="en-US" sz="170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1231E48-91D2-4E0B-82B4-485FE76770D4}"/>
              </a:ext>
            </a:extLst>
          </p:cNvPr>
          <p:cNvGrpSpPr/>
          <p:nvPr/>
        </p:nvGrpSpPr>
        <p:grpSpPr>
          <a:xfrm>
            <a:off x="4395532" y="6273105"/>
            <a:ext cx="2227720" cy="346934"/>
            <a:chOff x="3420162" y="3371626"/>
            <a:chExt cx="3157370" cy="491713"/>
          </a:xfrm>
        </p:grpSpPr>
        <p:sp>
          <p:nvSpPr>
            <p:cNvPr id="89" name="箭头: V 形 88">
              <a:extLst>
                <a:ext uri="{FF2B5EF4-FFF2-40B4-BE49-F238E27FC236}">
                  <a16:creationId xmlns:a16="http://schemas.microsoft.com/office/drawing/2014/main" id="{CDC5EC03-14BF-4337-B032-0243FBE466EE}"/>
                </a:ext>
              </a:extLst>
            </p:cNvPr>
            <p:cNvSpPr/>
            <p:nvPr/>
          </p:nvSpPr>
          <p:spPr>
            <a:xfrm>
              <a:off x="342016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箭头: V 形 89">
              <a:extLst>
                <a:ext uri="{FF2B5EF4-FFF2-40B4-BE49-F238E27FC236}">
                  <a16:creationId xmlns:a16="http://schemas.microsoft.com/office/drawing/2014/main" id="{B36B6605-567E-4ED2-8D2F-AEBA980EDDF1}"/>
                </a:ext>
              </a:extLst>
            </p:cNvPr>
            <p:cNvSpPr/>
            <p:nvPr/>
          </p:nvSpPr>
          <p:spPr>
            <a:xfrm>
              <a:off x="3836226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箭头: V 形 90">
              <a:extLst>
                <a:ext uri="{FF2B5EF4-FFF2-40B4-BE49-F238E27FC236}">
                  <a16:creationId xmlns:a16="http://schemas.microsoft.com/office/drawing/2014/main" id="{573CB216-37B9-48C4-AE04-73053CFE4920}"/>
                </a:ext>
              </a:extLst>
            </p:cNvPr>
            <p:cNvSpPr/>
            <p:nvPr/>
          </p:nvSpPr>
          <p:spPr>
            <a:xfrm>
              <a:off x="4153301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箭头: V 形 91">
              <a:extLst>
                <a:ext uri="{FF2B5EF4-FFF2-40B4-BE49-F238E27FC236}">
                  <a16:creationId xmlns:a16="http://schemas.microsoft.com/office/drawing/2014/main" id="{E7213819-28E3-4407-8A14-7AA1653B19C2}"/>
                </a:ext>
              </a:extLst>
            </p:cNvPr>
            <p:cNvSpPr/>
            <p:nvPr/>
          </p:nvSpPr>
          <p:spPr>
            <a:xfrm>
              <a:off x="4533416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箭头: V 形 92">
              <a:extLst>
                <a:ext uri="{FF2B5EF4-FFF2-40B4-BE49-F238E27FC236}">
                  <a16:creationId xmlns:a16="http://schemas.microsoft.com/office/drawing/2014/main" id="{35B01300-C90C-4762-89A8-F4C5CBA9F55D}"/>
                </a:ext>
              </a:extLst>
            </p:cNvPr>
            <p:cNvSpPr/>
            <p:nvPr/>
          </p:nvSpPr>
          <p:spPr>
            <a:xfrm>
              <a:off x="4850491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箭头: V 形 93">
              <a:extLst>
                <a:ext uri="{FF2B5EF4-FFF2-40B4-BE49-F238E27FC236}">
                  <a16:creationId xmlns:a16="http://schemas.microsoft.com/office/drawing/2014/main" id="{C54D040E-751D-4CE7-A62D-E0D99B924C6F}"/>
                </a:ext>
              </a:extLst>
            </p:cNvPr>
            <p:cNvSpPr/>
            <p:nvPr/>
          </p:nvSpPr>
          <p:spPr>
            <a:xfrm>
              <a:off x="5147202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箭头: V 形 94">
              <a:extLst>
                <a:ext uri="{FF2B5EF4-FFF2-40B4-BE49-F238E27FC236}">
                  <a16:creationId xmlns:a16="http://schemas.microsoft.com/office/drawing/2014/main" id="{89A7CD92-2FAE-46EF-99A0-C923EC1F5461}"/>
                </a:ext>
              </a:extLst>
            </p:cNvPr>
            <p:cNvSpPr/>
            <p:nvPr/>
          </p:nvSpPr>
          <p:spPr>
            <a:xfrm>
              <a:off x="5464277" y="3371626"/>
              <a:ext cx="416065" cy="491713"/>
            </a:xfrm>
            <a:prstGeom prst="chevron">
              <a:avLst/>
            </a:prstGeom>
            <a:solidFill>
              <a:srgbClr val="EAF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箭头: V 形 95">
              <a:extLst>
                <a:ext uri="{FF2B5EF4-FFF2-40B4-BE49-F238E27FC236}">
                  <a16:creationId xmlns:a16="http://schemas.microsoft.com/office/drawing/2014/main" id="{5DE04BDC-E71B-4992-B5B6-A6AFF55F8470}"/>
                </a:ext>
              </a:extLst>
            </p:cNvPr>
            <p:cNvSpPr/>
            <p:nvPr/>
          </p:nvSpPr>
          <p:spPr>
            <a:xfrm>
              <a:off x="5844392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箭头: V 形 96">
              <a:extLst>
                <a:ext uri="{FF2B5EF4-FFF2-40B4-BE49-F238E27FC236}">
                  <a16:creationId xmlns:a16="http://schemas.microsoft.com/office/drawing/2014/main" id="{7E3434BC-33E1-4F3D-9C34-F16898868B2B}"/>
                </a:ext>
              </a:extLst>
            </p:cNvPr>
            <p:cNvSpPr/>
            <p:nvPr/>
          </p:nvSpPr>
          <p:spPr>
            <a:xfrm>
              <a:off x="6161467" y="3371626"/>
              <a:ext cx="416065" cy="491713"/>
            </a:xfrm>
            <a:prstGeom prst="chevron">
              <a:avLst/>
            </a:prstGeom>
            <a:solidFill>
              <a:srgbClr val="64C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9" name="图片 98">
            <a:extLst>
              <a:ext uri="{FF2B5EF4-FFF2-40B4-BE49-F238E27FC236}">
                <a16:creationId xmlns:a16="http://schemas.microsoft.com/office/drawing/2014/main" id="{0245DB9A-23A7-460F-A9E6-21D9885A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5"/>
          <a:stretch/>
        </p:blipFill>
        <p:spPr>
          <a:xfrm>
            <a:off x="1580582" y="656375"/>
            <a:ext cx="4275371" cy="1897947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C26FA5A-8AB5-4368-83B2-2D0BBCFF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015317" y="415709"/>
            <a:ext cx="2270918" cy="25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6384"/>
      </p:ext>
    </p:extLst>
  </p:cSld>
  <p:clrMapOvr>
    <a:masterClrMapping/>
  </p:clrMapOvr>
  <p:transition spd="med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5c1dab1acbd4c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Straight Connector 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Straight Connector 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Straight Connector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TextBox 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71316"/>
  <p:tag name="MH_LIBRARY" val="GRAPHIC"/>
  <p:tag name="MH_ORDER" val="Straight Connector 24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cabne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宽屏</PresentationFormat>
  <Paragraphs>220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印品黑体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2018-12-22T03:06:49Z</dcterms:created>
  <dcterms:modified xsi:type="dcterms:W3CDTF">2021-11-30T07:53:06Z</dcterms:modified>
</cp:coreProperties>
</file>