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2" r:id="rId11"/>
    <p:sldId id="265" r:id="rId12"/>
    <p:sldId id="266" r:id="rId13"/>
    <p:sldId id="268" r:id="rId14"/>
    <p:sldId id="267" r:id="rId15"/>
    <p:sldId id="269" r:id="rId16"/>
    <p:sldId id="283" r:id="rId17"/>
    <p:sldId id="271" r:id="rId18"/>
    <p:sldId id="273" r:id="rId19"/>
    <p:sldId id="272" r:id="rId20"/>
    <p:sldId id="274" r:id="rId21"/>
    <p:sldId id="284" r:id="rId22"/>
    <p:sldId id="276" r:id="rId23"/>
    <p:sldId id="277" r:id="rId24"/>
    <p:sldId id="278" r:id="rId25"/>
    <p:sldId id="279" r:id="rId26"/>
    <p:sldId id="286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  <a:srgbClr val="CDD9E7"/>
    <a:srgbClr val="F7F7F7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3B2D4-F55E-4D47-9D59-29C5356136D6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2C9D9-5647-439B-8FBF-53AB888E2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08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758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284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325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607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063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41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695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342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687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844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72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03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158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988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256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531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4838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77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05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252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781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750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16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591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2C9D9-5647-439B-8FBF-53AB888E268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36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71AEFC-5D8C-45FB-BD33-34349BBC3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71111B-96C7-46B2-A690-538FD1906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4F3E73-746D-4D18-8B54-6A082B2A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002FCA-EB9A-4388-8613-D7CAA0A5D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9F4845-0C88-4A7F-81E7-7BDBB67E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35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97C8B-0CEC-4475-B990-0E9B92AD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CEE0EBC-E935-4EA6-B0F3-C6C4D764D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DE2E91-286B-4C52-8B34-0311B6F8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456543-B563-4506-81DB-1DD8651E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A1A782-03A8-4AB5-B328-5E9E2639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1128A57-AD3E-4F43-82E8-5E46907C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7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605216-5E65-4129-97A1-3E41CC6DF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BF95077-53E9-49E1-B69C-D9B4C2CC4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63C3ED-9DD3-4C51-9AC0-A406928C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B398F5-F522-43D1-8571-7A831644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292A4E-BCB3-459A-A3E7-3F1916B1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17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A166B5-4697-4C6A-862A-F63F822D1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4E9081-46DD-4A95-8F4C-4A9E95E08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55F2E2-2097-4949-A75D-724510A5E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66E570-C2F7-4C2E-968C-46F6D870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00376F-46BC-4095-A345-C13E6839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26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09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89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38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DAA779-99C7-4AC5-9D38-95E3729A7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7768F2-97D6-4189-8958-B75247610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C580D3-4AB3-49DE-B7CC-753FB029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857EA-77D3-4307-9437-AE24E7B9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582BB7-F61D-4A83-9A61-FB150001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4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917CE0-5D29-466E-BB2F-639D42EE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158FA5-208C-4B09-B3E5-1699FBC77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BCBC04-72E0-4414-A312-4E9B02E6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0199A5-63AE-4E7D-84CF-5A0D97D6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9EEB1C-FE70-4AF1-9B54-46B75FB2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3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28B39-9ABF-4B75-BED6-CBF750C5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9F560C-4B8A-49C8-BCE4-560776051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AF8DC4-AE62-491E-8AA3-B4F486859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4DED46-59D8-4834-B701-BAC29492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235559-8C20-4E6E-B0C7-5D7B1C3F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59ADB5-2569-4383-A3EC-A5D967E3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54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21646-1B25-4DF6-9424-7605FF476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096A83-3B69-4A2D-ADE0-F760E552B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3A08E0-E3D1-4C4C-BE3D-CBDD3A4D8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243E3E-2475-43A0-A7EC-485441700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2129856-BA7E-4251-B8E9-B2B66FC0B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00C024D-EFB0-4B46-A640-EA81FE09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E4541-5922-46BE-8618-3BF3AE4A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A007B7-0AD3-4B15-8048-88B107F5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52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21646-1B25-4DF6-9424-7605FF476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096A83-3B69-4A2D-ADE0-F760E552B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13A08E0-E3D1-4C4C-BE3D-CBDD3A4D8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243E3E-2475-43A0-A7EC-485441700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2129856-BA7E-4251-B8E9-B2B66FC0B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00C024D-EFB0-4B46-A640-EA81FE09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E4541-5922-46BE-8618-3BF3AE4A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A007B7-0AD3-4B15-8048-88B107F5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96604" y="6745424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72060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B1D42A-D4B2-407A-8A0A-9AD5818A6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1C778A-2899-4706-99C4-3018D8BA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73CA04-ACB5-4699-AEC4-0E2C9FBD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8B35C2-E6BF-4CD0-83C0-AA490CA5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5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E5CE1A6-667A-40A5-84B1-737FDDAC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DEECF78-AD40-4B39-B399-35271E7A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288145-179B-4CF1-BBBC-78E70970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02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3A8D34-8721-4200-B3A8-29831702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8D144D-AE61-41EE-B262-755F8BAB5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D1373A-41A4-430F-AAEA-229FCB625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A45A3D-1550-4E68-A96D-D3F89A12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C21-FE89-425D-BB8D-4161D460357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D7D3CA-1EE3-48B4-85D9-AED023F33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1A70BE-3B3E-467A-BAE3-09D5C4EBB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9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CC90EB-3A79-4C8B-BAB8-7B1E1679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E263F-6575-4D57-885C-C3085E422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C1288E-79C9-4610-A9B4-125C39A98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0C21-FE89-425D-BB8D-4161D4603572}" type="datetimeFigureOut">
              <a:rPr lang="zh-CN" altLang="en-US" smtClean="0"/>
              <a:t>2021/12/1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AAF0D1-BABD-4C2E-8E9E-53688BADA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FDC556-618A-4FB3-BE61-7888BFCBB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58BD0-CB6B-4BA3-A559-3BB18E9C7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06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a16="http://schemas.microsoft.com/office/drawing/2014/main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44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s://www.freeppt7.com/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hyperlink" Target="https://www.freeppt7.com/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4F36C08-4ACE-41D0-B824-D32EFC0FCD20}"/>
              </a:ext>
            </a:extLst>
          </p:cNvPr>
          <p:cNvSpPr txBox="1"/>
          <p:nvPr/>
        </p:nvSpPr>
        <p:spPr>
          <a:xfrm>
            <a:off x="1652662" y="1686361"/>
            <a:ext cx="3020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202X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B9FAF02-68AB-4FFF-A944-97261035FE9A}"/>
              </a:ext>
            </a:extLst>
          </p:cNvPr>
          <p:cNvSpPr txBox="1"/>
          <p:nvPr/>
        </p:nvSpPr>
        <p:spPr>
          <a:xfrm>
            <a:off x="1625916" y="3884809"/>
            <a:ext cx="5446844" cy="301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16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14BDA14-2CA8-41AF-A44C-151F160675DB}"/>
              </a:ext>
            </a:extLst>
          </p:cNvPr>
          <p:cNvSpPr txBox="1"/>
          <p:nvPr/>
        </p:nvSpPr>
        <p:spPr>
          <a:xfrm>
            <a:off x="1625920" y="4747360"/>
            <a:ext cx="284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Report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jpppt.com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7F94B2D-8883-4FB4-B783-A35A9A4DCB3F}"/>
              </a:ext>
            </a:extLst>
          </p:cNvPr>
          <p:cNvCxnSpPr>
            <a:cxnSpLocks/>
          </p:cNvCxnSpPr>
          <p:nvPr/>
        </p:nvCxnSpPr>
        <p:spPr>
          <a:xfrm>
            <a:off x="1759260" y="5280196"/>
            <a:ext cx="613596" cy="0"/>
          </a:xfrm>
          <a:prstGeom prst="line">
            <a:avLst/>
          </a:prstGeom>
          <a:ln w="9525">
            <a:solidFill>
              <a:srgbClr val="5C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B46D4B3F-D2CD-4CC4-B2C9-FD362B94AF52}"/>
              </a:ext>
            </a:extLst>
          </p:cNvPr>
          <p:cNvSpPr txBox="1"/>
          <p:nvPr/>
        </p:nvSpPr>
        <p:spPr>
          <a:xfrm>
            <a:off x="1584238" y="2939025"/>
            <a:ext cx="565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FREE PPT TEMPLATES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4732094-A798-41A6-B0BC-A850A47AD2FB}"/>
              </a:ext>
            </a:extLst>
          </p:cNvPr>
          <p:cNvGrpSpPr/>
          <p:nvPr/>
        </p:nvGrpSpPr>
        <p:grpSpPr>
          <a:xfrm>
            <a:off x="8068613" y="0"/>
            <a:ext cx="4142901" cy="6858000"/>
            <a:chOff x="8106182" y="0"/>
            <a:chExt cx="4142901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9ED0C8F-65DA-46FC-BF4D-EE79C1663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6182" y="0"/>
              <a:ext cx="4128909" cy="6858000"/>
            </a:xfrm>
            <a:prstGeom prst="rect">
              <a:avLst/>
            </a:prstGeom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9B02C03F-4514-4C3F-A706-6CF12147F033}"/>
                </a:ext>
              </a:extLst>
            </p:cNvPr>
            <p:cNvSpPr/>
            <p:nvPr/>
          </p:nvSpPr>
          <p:spPr>
            <a:xfrm>
              <a:off x="8120175" y="0"/>
              <a:ext cx="4128908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图文框 31">
            <a:extLst>
              <a:ext uri="{FF2B5EF4-FFF2-40B4-BE49-F238E27FC236}">
                <a16:creationId xmlns:a16="http://schemas.microsoft.com/office/drawing/2014/main" id="{DE27166A-37AF-4069-BF15-E1CF06572058}"/>
              </a:ext>
            </a:extLst>
          </p:cNvPr>
          <p:cNvSpPr/>
          <p:nvPr/>
        </p:nvSpPr>
        <p:spPr>
          <a:xfrm>
            <a:off x="984234" y="1122127"/>
            <a:ext cx="8807466" cy="4542503"/>
          </a:xfrm>
          <a:prstGeom prst="frame">
            <a:avLst>
              <a:gd name="adj1" fmla="val 1271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96B3AAA-95DD-4B02-BA4F-CD9078C1D975}"/>
              </a:ext>
            </a:extLst>
          </p:cNvPr>
          <p:cNvSpPr/>
          <p:nvPr/>
        </p:nvSpPr>
        <p:spPr>
          <a:xfrm>
            <a:off x="11592784" y="1149958"/>
            <a:ext cx="45719" cy="1572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48C1B5B-DB9B-45D1-8AAD-082FD5A140C5}"/>
              </a:ext>
            </a:extLst>
          </p:cNvPr>
          <p:cNvSpPr txBox="1"/>
          <p:nvPr/>
        </p:nvSpPr>
        <p:spPr>
          <a:xfrm rot="10800000">
            <a:off x="10460081" y="1057171"/>
            <a:ext cx="677108" cy="46724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3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BUSINESS REPORT</a:t>
            </a:r>
            <a:endParaRPr lang="zh-CN" altLang="en-US" sz="3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745F2583-CCE0-4777-A869-AAFC11AFE0AD}"/>
              </a:ext>
            </a:extLst>
          </p:cNvPr>
          <p:cNvSpPr/>
          <p:nvPr/>
        </p:nvSpPr>
        <p:spPr>
          <a:xfrm>
            <a:off x="10147060" y="36819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8" name="TextBox 3">
            <a:hlinkClick r:id="rId6"/>
            <a:extLst>
              <a:ext uri="{FF2B5EF4-FFF2-40B4-BE49-F238E27FC236}">
                <a16:creationId xmlns:a16="http://schemas.microsoft.com/office/drawing/2014/main" id="{E107E9FF-6AF3-4C6A-BF3F-02C52611EBD6}"/>
              </a:ext>
            </a:extLst>
          </p:cNvPr>
          <p:cNvSpPr txBox="1"/>
          <p:nvPr/>
        </p:nvSpPr>
        <p:spPr>
          <a:xfrm>
            <a:off x="4629083" y="540480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0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961">
        <p:random/>
      </p:transition>
    </mc:Choice>
    <mc:Fallback xmlns="" xmlns:a16="http://schemas.microsoft.com/office/drawing/2014/main" xmlns:a14="http://schemas.microsoft.com/office/drawing/2010/main">
      <p:transition spd="slow" advTm="1296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27" grpId="0"/>
      <p:bldP spid="32" grpId="0" animBg="1"/>
      <p:bldP spid="35" grpId="0" animBg="1"/>
      <p:bldP spid="36" grpId="0"/>
    </p:bldLst>
  </p:timing>
  <p:extLst>
    <p:ext uri="{E180D4A7-C9FB-4DFB-919C-405C955672EB}">
      <p14:showEvtLst xmlns:p14="http://schemas.microsoft.com/office/powerpoint/2010/main">
        <p14:playEvt time="4417" objId="2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804B137-A9FE-4160-8425-FD49C143E0F6}"/>
              </a:ext>
            </a:extLst>
          </p:cNvPr>
          <p:cNvSpPr txBox="1"/>
          <p:nvPr/>
        </p:nvSpPr>
        <p:spPr>
          <a:xfrm>
            <a:off x="4476983" y="406531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0B0A806-FEB1-47AA-8668-5A154591E951}"/>
              </a:ext>
            </a:extLst>
          </p:cNvPr>
          <p:cNvSpPr/>
          <p:nvPr/>
        </p:nvSpPr>
        <p:spPr>
          <a:xfrm>
            <a:off x="4759737" y="919895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79239E-3331-417B-880A-2F38CE6CD6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76" y="2209883"/>
            <a:ext cx="5245224" cy="35006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D7BD659-25CC-4C80-9EBA-2E1024A76B0B}"/>
              </a:ext>
            </a:extLst>
          </p:cNvPr>
          <p:cNvSpPr/>
          <p:nvPr/>
        </p:nvSpPr>
        <p:spPr>
          <a:xfrm>
            <a:off x="5905500" y="5692305"/>
            <a:ext cx="625710" cy="625710"/>
          </a:xfrm>
          <a:prstGeom prst="rect">
            <a:avLst/>
          </a:prstGeom>
          <a:solidFill>
            <a:srgbClr val="60606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360AB61-9CFD-4374-9E7E-19369872E52D}"/>
              </a:ext>
            </a:extLst>
          </p:cNvPr>
          <p:cNvSpPr/>
          <p:nvPr/>
        </p:nvSpPr>
        <p:spPr>
          <a:xfrm>
            <a:off x="6531210" y="5403615"/>
            <a:ext cx="288690" cy="288690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69DCDD5-694B-411E-B469-E8FFD321E45D}"/>
              </a:ext>
            </a:extLst>
          </p:cNvPr>
          <p:cNvSpPr txBox="1"/>
          <p:nvPr/>
        </p:nvSpPr>
        <p:spPr>
          <a:xfrm>
            <a:off x="6533240" y="2209883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8FDDA11-4C22-4821-BD15-32ED0E9DB738}"/>
              </a:ext>
            </a:extLst>
          </p:cNvPr>
          <p:cNvSpPr txBox="1"/>
          <p:nvPr/>
        </p:nvSpPr>
        <p:spPr>
          <a:xfrm>
            <a:off x="6533240" y="2794489"/>
            <a:ext cx="5036457" cy="3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5442A2E6-B4FF-413A-AE54-A792B7A443BA}"/>
              </a:ext>
            </a:extLst>
          </p:cNvPr>
          <p:cNvSpPr/>
          <p:nvPr/>
        </p:nvSpPr>
        <p:spPr>
          <a:xfrm>
            <a:off x="8089820" y="2447680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8CCA731-0A25-497E-8D76-5075C4111C2B}"/>
              </a:ext>
            </a:extLst>
          </p:cNvPr>
          <p:cNvSpPr txBox="1"/>
          <p:nvPr/>
        </p:nvSpPr>
        <p:spPr>
          <a:xfrm>
            <a:off x="6533240" y="3708893"/>
            <a:ext cx="5036457" cy="3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9EE1B2-D10E-4B78-BEE4-7F1A0EDB27D4}"/>
              </a:ext>
            </a:extLst>
          </p:cNvPr>
          <p:cNvSpPr txBox="1"/>
          <p:nvPr/>
        </p:nvSpPr>
        <p:spPr>
          <a:xfrm>
            <a:off x="6533240" y="4623297"/>
            <a:ext cx="5036457" cy="3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CFBCE6FA-DA7C-4DD0-9A8A-A961BE59A86A}"/>
              </a:ext>
            </a:extLst>
          </p:cNvPr>
          <p:cNvSpPr/>
          <p:nvPr/>
        </p:nvSpPr>
        <p:spPr>
          <a:xfrm>
            <a:off x="11322959" y="6005160"/>
            <a:ext cx="869041" cy="869041"/>
          </a:xfrm>
          <a:prstGeom prst="ellipse">
            <a:avLst/>
          </a:prstGeom>
          <a:noFill/>
          <a:ln>
            <a:solidFill>
              <a:srgbClr val="60606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2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05">
        <p:random/>
      </p:transition>
    </mc:Choice>
    <mc:Fallback xmlns="" xmlns:a16="http://schemas.microsoft.com/office/drawing/2014/main" xmlns:a14="http://schemas.microsoft.com/office/drawing/2010/main">
      <p:transition spd="slow" advTm="580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342C5443-1EA9-4903-A369-B904AE61E634}"/>
              </a:ext>
            </a:extLst>
          </p:cNvPr>
          <p:cNvGrpSpPr/>
          <p:nvPr/>
        </p:nvGrpSpPr>
        <p:grpSpPr>
          <a:xfrm>
            <a:off x="4095750" y="1614255"/>
            <a:ext cx="4000500" cy="4000500"/>
            <a:chOff x="4095750" y="1641475"/>
            <a:chExt cx="4000500" cy="4000500"/>
          </a:xfrm>
        </p:grpSpPr>
        <p:sp>
          <p:nvSpPr>
            <p:cNvPr id="2" name="弧形 1">
              <a:extLst>
                <a:ext uri="{FF2B5EF4-FFF2-40B4-BE49-F238E27FC236}">
                  <a16:creationId xmlns:a16="http://schemas.microsoft.com/office/drawing/2014/main" id="{CFA54B25-2485-4996-97D5-F8A3EE89ED3D}"/>
                </a:ext>
              </a:extLst>
            </p:cNvPr>
            <p:cNvSpPr/>
            <p:nvPr/>
          </p:nvSpPr>
          <p:spPr>
            <a:xfrm>
              <a:off x="4095750" y="1641475"/>
              <a:ext cx="4000500" cy="4000500"/>
            </a:xfrm>
            <a:prstGeom prst="arc">
              <a:avLst>
                <a:gd name="adj1" fmla="val 220558"/>
                <a:gd name="adj2" fmla="val 14406066"/>
              </a:avLst>
            </a:prstGeom>
            <a:ln w="12700">
              <a:solidFill>
                <a:srgbClr val="606060">
                  <a:alpha val="7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弧形 2">
              <a:extLst>
                <a:ext uri="{FF2B5EF4-FFF2-40B4-BE49-F238E27FC236}">
                  <a16:creationId xmlns:a16="http://schemas.microsoft.com/office/drawing/2014/main" id="{C6FEB13F-B831-41D0-937B-A5EB3280F482}"/>
                </a:ext>
              </a:extLst>
            </p:cNvPr>
            <p:cNvSpPr/>
            <p:nvPr/>
          </p:nvSpPr>
          <p:spPr>
            <a:xfrm>
              <a:off x="4276725" y="1822450"/>
              <a:ext cx="3638550" cy="3638550"/>
            </a:xfrm>
            <a:prstGeom prst="arc">
              <a:avLst>
                <a:gd name="adj1" fmla="val 19903328"/>
                <a:gd name="adj2" fmla="val 9363040"/>
              </a:avLst>
            </a:prstGeom>
            <a:ln w="12700">
              <a:solidFill>
                <a:srgbClr val="606060">
                  <a:alpha val="7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弧形 3">
              <a:extLst>
                <a:ext uri="{FF2B5EF4-FFF2-40B4-BE49-F238E27FC236}">
                  <a16:creationId xmlns:a16="http://schemas.microsoft.com/office/drawing/2014/main" id="{1503672F-FFB6-4918-9F1A-E6769A8373FA}"/>
                </a:ext>
              </a:extLst>
            </p:cNvPr>
            <p:cNvSpPr/>
            <p:nvPr/>
          </p:nvSpPr>
          <p:spPr>
            <a:xfrm>
              <a:off x="4511675" y="2057400"/>
              <a:ext cx="3168650" cy="3168650"/>
            </a:xfrm>
            <a:prstGeom prst="arc">
              <a:avLst>
                <a:gd name="adj1" fmla="val 18647600"/>
                <a:gd name="adj2" fmla="val 11826519"/>
              </a:avLst>
            </a:prstGeom>
            <a:ln w="12700">
              <a:solidFill>
                <a:srgbClr val="606060">
                  <a:alpha val="7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弧形 4">
              <a:extLst>
                <a:ext uri="{FF2B5EF4-FFF2-40B4-BE49-F238E27FC236}">
                  <a16:creationId xmlns:a16="http://schemas.microsoft.com/office/drawing/2014/main" id="{4A8A5805-41BB-4D47-AEB0-4660D954129C}"/>
                </a:ext>
              </a:extLst>
            </p:cNvPr>
            <p:cNvSpPr/>
            <p:nvPr/>
          </p:nvSpPr>
          <p:spPr>
            <a:xfrm>
              <a:off x="4740275" y="2286000"/>
              <a:ext cx="2711450" cy="2711450"/>
            </a:xfrm>
            <a:prstGeom prst="arc">
              <a:avLst>
                <a:gd name="adj1" fmla="val 16200000"/>
                <a:gd name="adj2" fmla="val 8788236"/>
              </a:avLst>
            </a:prstGeom>
            <a:ln w="12700">
              <a:solidFill>
                <a:srgbClr val="606060">
                  <a:alpha val="7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弧形 5">
              <a:extLst>
                <a:ext uri="{FF2B5EF4-FFF2-40B4-BE49-F238E27FC236}">
                  <a16:creationId xmlns:a16="http://schemas.microsoft.com/office/drawing/2014/main" id="{04A6D507-17DE-4E02-B80D-C282DF959228}"/>
                </a:ext>
              </a:extLst>
            </p:cNvPr>
            <p:cNvSpPr/>
            <p:nvPr/>
          </p:nvSpPr>
          <p:spPr>
            <a:xfrm>
              <a:off x="4887913" y="2433638"/>
              <a:ext cx="2416175" cy="2416175"/>
            </a:xfrm>
            <a:prstGeom prst="arc">
              <a:avLst>
                <a:gd name="adj1" fmla="val 16200000"/>
                <a:gd name="adj2" fmla="val 2488040"/>
              </a:avLst>
            </a:prstGeom>
            <a:ln w="12700">
              <a:solidFill>
                <a:srgbClr val="606060">
                  <a:alpha val="7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弧形 6">
              <a:extLst>
                <a:ext uri="{FF2B5EF4-FFF2-40B4-BE49-F238E27FC236}">
                  <a16:creationId xmlns:a16="http://schemas.microsoft.com/office/drawing/2014/main" id="{2B0C34BE-F298-49DE-BDB6-3B9F67DE4F6D}"/>
                </a:ext>
              </a:extLst>
            </p:cNvPr>
            <p:cNvSpPr/>
            <p:nvPr/>
          </p:nvSpPr>
          <p:spPr>
            <a:xfrm>
              <a:off x="5130800" y="2676525"/>
              <a:ext cx="1930400" cy="1930400"/>
            </a:xfrm>
            <a:prstGeom prst="arc">
              <a:avLst>
                <a:gd name="adj1" fmla="val 16200000"/>
                <a:gd name="adj2" fmla="val 13533637"/>
              </a:avLst>
            </a:prstGeom>
            <a:ln w="12700">
              <a:solidFill>
                <a:srgbClr val="606060">
                  <a:alpha val="7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A420180F-3595-4A10-8720-B27D34579723}"/>
              </a:ext>
            </a:extLst>
          </p:cNvPr>
          <p:cNvSpPr/>
          <p:nvPr/>
        </p:nvSpPr>
        <p:spPr>
          <a:xfrm>
            <a:off x="5952517" y="3575797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0B00514-D728-4CC4-95B4-81DCF1553711}"/>
              </a:ext>
            </a:extLst>
          </p:cNvPr>
          <p:cNvSpPr txBox="1"/>
          <p:nvPr/>
        </p:nvSpPr>
        <p:spPr>
          <a:xfrm>
            <a:off x="4476983" y="475993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C3A197F-8A86-4184-AF5D-9BF61C1C2B1B}"/>
              </a:ext>
            </a:extLst>
          </p:cNvPr>
          <p:cNvSpPr/>
          <p:nvPr/>
        </p:nvSpPr>
        <p:spPr>
          <a:xfrm>
            <a:off x="4759737" y="989357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62E1BA7-E0BD-4139-A9BD-980A7DCE14BD}"/>
              </a:ext>
            </a:extLst>
          </p:cNvPr>
          <p:cNvGrpSpPr/>
          <p:nvPr/>
        </p:nvGrpSpPr>
        <p:grpSpPr>
          <a:xfrm>
            <a:off x="568283" y="2111255"/>
            <a:ext cx="1963279" cy="553998"/>
            <a:chOff x="1948515" y="3429028"/>
            <a:chExt cx="1963279" cy="553998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5687791-4AB5-4B75-9437-BF5B4C231D89}"/>
                </a:ext>
              </a:extLst>
            </p:cNvPr>
            <p:cNvSpPr txBox="1"/>
            <p:nvPr/>
          </p:nvSpPr>
          <p:spPr>
            <a:xfrm rot="16200000">
              <a:off x="2653156" y="2724387"/>
              <a:ext cx="553998" cy="19632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400" spc="200" dirty="0">
                  <a:cs typeface="+mn-ea"/>
                  <a:sym typeface="+mn-lt"/>
                </a:rPr>
                <a:t>Text </a:t>
              </a:r>
              <a:r>
                <a:rPr lang="zh-CN" altLang="en-US" sz="2400" spc="200" dirty="0">
                  <a:cs typeface="+mn-ea"/>
                  <a:sym typeface="+mn-lt"/>
                </a:rPr>
                <a:t>  </a:t>
              </a:r>
              <a:r>
                <a:rPr lang="en-US" altLang="zh-CN" sz="2400" spc="200" dirty="0">
                  <a:cs typeface="+mn-ea"/>
                  <a:sym typeface="+mn-lt"/>
                </a:rPr>
                <a:t>text</a:t>
              </a:r>
              <a:endParaRPr lang="zh-CN" altLang="en-US" sz="2400" spc="200" dirty="0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E3D38A4-26AB-4730-9E09-434B570AD8EC}"/>
                </a:ext>
              </a:extLst>
            </p:cNvPr>
            <p:cNvSpPr/>
            <p:nvPr/>
          </p:nvSpPr>
          <p:spPr>
            <a:xfrm>
              <a:off x="2778732" y="3664772"/>
              <a:ext cx="109012" cy="1090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3000">
                  <a:srgbClr val="C00000">
                    <a:alpha val="55000"/>
                  </a:srgbClr>
                </a:gs>
                <a:gs pos="63000">
                  <a:srgbClr val="C0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E41B68AC-7B6E-4C12-AF14-402D35102780}"/>
              </a:ext>
            </a:extLst>
          </p:cNvPr>
          <p:cNvSpPr txBox="1"/>
          <p:nvPr/>
        </p:nvSpPr>
        <p:spPr>
          <a:xfrm rot="16200000">
            <a:off x="1235963" y="2258780"/>
            <a:ext cx="792909" cy="40004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FBB4EB0-14DE-4518-BEEB-64606CC33193}"/>
              </a:ext>
            </a:extLst>
          </p:cNvPr>
          <p:cNvSpPr/>
          <p:nvPr/>
        </p:nvSpPr>
        <p:spPr>
          <a:xfrm>
            <a:off x="615422" y="2896483"/>
            <a:ext cx="3068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3887867-30EA-4540-94D6-A296805D51BA}"/>
              </a:ext>
            </a:extLst>
          </p:cNvPr>
          <p:cNvSpPr/>
          <p:nvPr/>
        </p:nvSpPr>
        <p:spPr>
          <a:xfrm>
            <a:off x="615422" y="3980466"/>
            <a:ext cx="3068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57DEA4B-75A8-48A4-88E2-E37B1B124EDC}"/>
              </a:ext>
            </a:extLst>
          </p:cNvPr>
          <p:cNvSpPr/>
          <p:nvPr/>
        </p:nvSpPr>
        <p:spPr>
          <a:xfrm>
            <a:off x="615422" y="5064448"/>
            <a:ext cx="3068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E3B6E18-7CD9-4CD4-86C2-05FC04032C2B}"/>
              </a:ext>
            </a:extLst>
          </p:cNvPr>
          <p:cNvGrpSpPr/>
          <p:nvPr/>
        </p:nvGrpSpPr>
        <p:grpSpPr>
          <a:xfrm>
            <a:off x="9679559" y="2102915"/>
            <a:ext cx="1963279" cy="553998"/>
            <a:chOff x="2081035" y="3420688"/>
            <a:chExt cx="1963279" cy="553998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4514CF66-532E-4906-98F0-27DC57A77591}"/>
                </a:ext>
              </a:extLst>
            </p:cNvPr>
            <p:cNvSpPr txBox="1"/>
            <p:nvPr/>
          </p:nvSpPr>
          <p:spPr>
            <a:xfrm rot="16200000">
              <a:off x="2785676" y="2716047"/>
              <a:ext cx="553998" cy="19632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en-US" altLang="zh-CN" sz="2400" spc="200" dirty="0">
                  <a:cs typeface="+mn-ea"/>
                  <a:sym typeface="+mn-lt"/>
                </a:rPr>
                <a:t>Text   </a:t>
              </a:r>
              <a:r>
                <a:rPr lang="en-US" altLang="zh-CN" sz="2400" spc="200" dirty="0" err="1">
                  <a:cs typeface="+mn-ea"/>
                  <a:sym typeface="+mn-lt"/>
                </a:rPr>
                <a:t>text</a:t>
              </a:r>
              <a:endParaRPr lang="en-US" altLang="zh-CN" sz="2400" spc="200" dirty="0"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56CD08FC-CD90-4E35-8089-4EF3A38806E0}"/>
                </a:ext>
              </a:extLst>
            </p:cNvPr>
            <p:cNvSpPr/>
            <p:nvPr/>
          </p:nvSpPr>
          <p:spPr>
            <a:xfrm>
              <a:off x="3121632" y="3664772"/>
              <a:ext cx="109012" cy="1090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3000">
                  <a:srgbClr val="C00000">
                    <a:alpha val="55000"/>
                  </a:srgbClr>
                </a:gs>
                <a:gs pos="63000">
                  <a:srgbClr val="C0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04735501-567C-4DC5-82E9-81BB8E87F82E}"/>
              </a:ext>
            </a:extLst>
          </p:cNvPr>
          <p:cNvSpPr/>
          <p:nvPr/>
        </p:nvSpPr>
        <p:spPr>
          <a:xfrm>
            <a:off x="8507926" y="2896483"/>
            <a:ext cx="3068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FB52BA6-5F18-4C1E-B1D2-FE8D93015146}"/>
              </a:ext>
            </a:extLst>
          </p:cNvPr>
          <p:cNvSpPr/>
          <p:nvPr/>
        </p:nvSpPr>
        <p:spPr>
          <a:xfrm>
            <a:off x="8507926" y="3980466"/>
            <a:ext cx="3068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7C9A74E-DA97-4D67-A676-9B422E01C371}"/>
              </a:ext>
            </a:extLst>
          </p:cNvPr>
          <p:cNvSpPr/>
          <p:nvPr/>
        </p:nvSpPr>
        <p:spPr>
          <a:xfrm>
            <a:off x="8507926" y="5064448"/>
            <a:ext cx="3068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97823" y="664110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6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22">
        <p:random/>
      </p:transition>
    </mc:Choice>
    <mc:Fallback xmlns="" xmlns:a16="http://schemas.microsoft.com/office/drawing/2014/main">
      <p:transition spd="slow" advTm="522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0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CB44E74-74D3-44E8-B841-6C524EA7B3D9}"/>
              </a:ext>
            </a:extLst>
          </p:cNvPr>
          <p:cNvSpPr txBox="1"/>
          <p:nvPr/>
        </p:nvSpPr>
        <p:spPr>
          <a:xfrm>
            <a:off x="4476983" y="475993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1B99CD6-E617-42A4-8389-2C25A02C3BDC}"/>
              </a:ext>
            </a:extLst>
          </p:cNvPr>
          <p:cNvSpPr/>
          <p:nvPr/>
        </p:nvSpPr>
        <p:spPr>
          <a:xfrm>
            <a:off x="4759737" y="989357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60DE02-C3AE-4E47-A8FE-9ABC9D5FBD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" b="100000" l="0" r="100000">
                        <a14:foregroundMark x1="40864" y1="71515" x2="71225" y2="79354"/>
                        <a14:foregroundMark x1="69475" y1="78949" x2="89551" y2="67313"/>
                        <a14:foregroundMark x1="92998" y1="67313" x2="95295" y2="65818"/>
                        <a14:foregroundMark x1="90153" y1="67717" x2="91849" y2="66465"/>
                        <a14:foregroundMark x1="92396" y1="66182" x2="94803" y2="65374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30036"/>
            <a:ext cx="4084551" cy="552796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C0E1936-3E17-44A5-9F8F-4D3209AD2341}"/>
              </a:ext>
            </a:extLst>
          </p:cNvPr>
          <p:cNvSpPr txBox="1"/>
          <p:nvPr/>
        </p:nvSpPr>
        <p:spPr>
          <a:xfrm>
            <a:off x="4581523" y="2301873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CFF55E9-BC8A-4839-9A60-F7A90B4C87FE}"/>
              </a:ext>
            </a:extLst>
          </p:cNvPr>
          <p:cNvSpPr txBox="1"/>
          <p:nvPr/>
        </p:nvSpPr>
        <p:spPr>
          <a:xfrm>
            <a:off x="4581522" y="2886479"/>
            <a:ext cx="66632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D6E1232-D3C4-4992-9EB6-ACB2D375ABFB}"/>
              </a:ext>
            </a:extLst>
          </p:cNvPr>
          <p:cNvSpPr/>
          <p:nvPr/>
        </p:nvSpPr>
        <p:spPr>
          <a:xfrm>
            <a:off x="6138103" y="2539670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AB663EB-D03C-42BE-803C-E36214A3E88F}"/>
              </a:ext>
            </a:extLst>
          </p:cNvPr>
          <p:cNvSpPr txBox="1"/>
          <p:nvPr/>
        </p:nvSpPr>
        <p:spPr>
          <a:xfrm>
            <a:off x="4581522" y="3843712"/>
            <a:ext cx="66632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569A1C-49C5-4F8B-8D91-FB5370017567}"/>
              </a:ext>
            </a:extLst>
          </p:cNvPr>
          <p:cNvSpPr txBox="1"/>
          <p:nvPr/>
        </p:nvSpPr>
        <p:spPr>
          <a:xfrm>
            <a:off x="4581522" y="4800945"/>
            <a:ext cx="66632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5000D06-69B5-4AEE-955D-214AAAB6900E}"/>
              </a:ext>
            </a:extLst>
          </p:cNvPr>
          <p:cNvSpPr/>
          <p:nvPr/>
        </p:nvSpPr>
        <p:spPr>
          <a:xfrm>
            <a:off x="10218057" y="5994400"/>
            <a:ext cx="2380342" cy="2380342"/>
          </a:xfrm>
          <a:prstGeom prst="ellipse">
            <a:avLst/>
          </a:prstGeom>
          <a:noFill/>
          <a:ln>
            <a:solidFill>
              <a:srgbClr val="60606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59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77">
        <p:random/>
      </p:transition>
    </mc:Choice>
    <mc:Fallback xmlns="" xmlns:a16="http://schemas.microsoft.com/office/drawing/2014/main" xmlns:a14="http://schemas.microsoft.com/office/drawing/2010/main">
      <p:transition spd="slow" advTm="387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 animBg="1"/>
      <p:bldP spid="9" grpId="0"/>
      <p:bldP spid="10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7D09820-4CCC-4C2C-84F7-A8DEC421F141}"/>
              </a:ext>
            </a:extLst>
          </p:cNvPr>
          <p:cNvSpPr txBox="1"/>
          <p:nvPr/>
        </p:nvSpPr>
        <p:spPr>
          <a:xfrm>
            <a:off x="4476983" y="442731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3617F3D-B4A3-4A54-9125-4CB487B6E964}"/>
              </a:ext>
            </a:extLst>
          </p:cNvPr>
          <p:cNvSpPr/>
          <p:nvPr/>
        </p:nvSpPr>
        <p:spPr>
          <a:xfrm>
            <a:off x="4759737" y="956095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B756651B-3B7A-4655-9252-E148AD2FE629}"/>
              </a:ext>
            </a:extLst>
          </p:cNvPr>
          <p:cNvSpPr/>
          <p:nvPr/>
        </p:nvSpPr>
        <p:spPr>
          <a:xfrm>
            <a:off x="-209550" y="2696289"/>
            <a:ext cx="12934950" cy="2956916"/>
          </a:xfrm>
          <a:custGeom>
            <a:avLst/>
            <a:gdLst>
              <a:gd name="connsiteX0" fmla="*/ 0 w 12934950"/>
              <a:gd name="connsiteY0" fmla="*/ 1981845 h 2956916"/>
              <a:gd name="connsiteX1" fmla="*/ 1238250 w 12934950"/>
              <a:gd name="connsiteY1" fmla="*/ 667395 h 2956916"/>
              <a:gd name="connsiteX2" fmla="*/ 3524250 w 12934950"/>
              <a:gd name="connsiteY2" fmla="*/ 2934345 h 2956916"/>
              <a:gd name="connsiteX3" fmla="*/ 5657850 w 12934950"/>
              <a:gd name="connsiteY3" fmla="*/ 648345 h 2956916"/>
              <a:gd name="connsiteX4" fmla="*/ 8324850 w 12934950"/>
              <a:gd name="connsiteY4" fmla="*/ 2953395 h 2956916"/>
              <a:gd name="connsiteX5" fmla="*/ 9753600 w 12934950"/>
              <a:gd name="connsiteY5" fmla="*/ 645 h 2956916"/>
              <a:gd name="connsiteX6" fmla="*/ 12934950 w 12934950"/>
              <a:gd name="connsiteY6" fmla="*/ 2743845 h 295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34950" h="2956916">
                <a:moveTo>
                  <a:pt x="0" y="1981845"/>
                </a:moveTo>
                <a:cubicBezTo>
                  <a:pt x="325437" y="1245245"/>
                  <a:pt x="650875" y="508645"/>
                  <a:pt x="1238250" y="667395"/>
                </a:cubicBezTo>
                <a:cubicBezTo>
                  <a:pt x="1825625" y="826145"/>
                  <a:pt x="2787650" y="2937520"/>
                  <a:pt x="3524250" y="2934345"/>
                </a:cubicBezTo>
                <a:cubicBezTo>
                  <a:pt x="4260850" y="2931170"/>
                  <a:pt x="4857750" y="645170"/>
                  <a:pt x="5657850" y="648345"/>
                </a:cubicBezTo>
                <a:cubicBezTo>
                  <a:pt x="6457950" y="651520"/>
                  <a:pt x="7642225" y="3061345"/>
                  <a:pt x="8324850" y="2953395"/>
                </a:cubicBezTo>
                <a:cubicBezTo>
                  <a:pt x="9007475" y="2845445"/>
                  <a:pt x="8985250" y="35570"/>
                  <a:pt x="9753600" y="645"/>
                </a:cubicBezTo>
                <a:cubicBezTo>
                  <a:pt x="10521950" y="-34280"/>
                  <a:pt x="11728450" y="1354782"/>
                  <a:pt x="12934950" y="2743845"/>
                </a:cubicBezTo>
              </a:path>
            </a:pathLst>
          </a:custGeom>
          <a:noFill/>
          <a:ln>
            <a:solidFill>
              <a:srgbClr val="606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E097921-6A16-47F5-8085-FA1AC3000266}"/>
              </a:ext>
            </a:extLst>
          </p:cNvPr>
          <p:cNvSpPr/>
          <p:nvPr/>
        </p:nvSpPr>
        <p:spPr>
          <a:xfrm>
            <a:off x="744940" y="3229119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0E6B092-58E2-441F-8633-07443AFC2574}"/>
              </a:ext>
            </a:extLst>
          </p:cNvPr>
          <p:cNvSpPr txBox="1"/>
          <p:nvPr/>
        </p:nvSpPr>
        <p:spPr>
          <a:xfrm>
            <a:off x="942606" y="1840422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A7CBC4-199E-4164-98D1-95E5222C843F}"/>
              </a:ext>
            </a:extLst>
          </p:cNvPr>
          <p:cNvSpPr txBox="1"/>
          <p:nvPr/>
        </p:nvSpPr>
        <p:spPr>
          <a:xfrm>
            <a:off x="942607" y="2425028"/>
            <a:ext cx="2988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D61145D-149C-4ED2-8FF0-1ED320A7DD63}"/>
              </a:ext>
            </a:extLst>
          </p:cNvPr>
          <p:cNvSpPr txBox="1"/>
          <p:nvPr/>
        </p:nvSpPr>
        <p:spPr>
          <a:xfrm>
            <a:off x="4298263" y="5339860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6C54386-ECBC-4B01-92DB-C526E0A140B0}"/>
              </a:ext>
            </a:extLst>
          </p:cNvPr>
          <p:cNvSpPr txBox="1"/>
          <p:nvPr/>
        </p:nvSpPr>
        <p:spPr>
          <a:xfrm>
            <a:off x="4298264" y="5924466"/>
            <a:ext cx="2988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ED88A6F-0D1B-4AE3-A158-B04472A87CFF}"/>
              </a:ext>
            </a:extLst>
          </p:cNvPr>
          <p:cNvSpPr txBox="1"/>
          <p:nvPr/>
        </p:nvSpPr>
        <p:spPr>
          <a:xfrm>
            <a:off x="5909348" y="2050358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8BB85A0-2572-4BD5-B79F-4D6F3E461E6B}"/>
              </a:ext>
            </a:extLst>
          </p:cNvPr>
          <p:cNvSpPr txBox="1"/>
          <p:nvPr/>
        </p:nvSpPr>
        <p:spPr>
          <a:xfrm>
            <a:off x="5909349" y="2634964"/>
            <a:ext cx="2988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27B657C-0F39-449B-B101-6CCA3778599A}"/>
              </a:ext>
            </a:extLst>
          </p:cNvPr>
          <p:cNvSpPr txBox="1"/>
          <p:nvPr/>
        </p:nvSpPr>
        <p:spPr>
          <a:xfrm>
            <a:off x="9203873" y="4212733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593FF10-3064-438F-95E8-B22FF3227070}"/>
              </a:ext>
            </a:extLst>
          </p:cNvPr>
          <p:cNvSpPr txBox="1"/>
          <p:nvPr/>
        </p:nvSpPr>
        <p:spPr>
          <a:xfrm>
            <a:off x="9203874" y="4797339"/>
            <a:ext cx="2988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C95533DD-AC62-4E9D-8A4C-25BEB165E58E}"/>
              </a:ext>
            </a:extLst>
          </p:cNvPr>
          <p:cNvSpPr/>
          <p:nvPr/>
        </p:nvSpPr>
        <p:spPr>
          <a:xfrm>
            <a:off x="3274384" y="5440400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9BA1B44B-87F7-4D9F-A33D-E5E604711F50}"/>
              </a:ext>
            </a:extLst>
          </p:cNvPr>
          <p:cNvSpPr/>
          <p:nvPr/>
        </p:nvSpPr>
        <p:spPr>
          <a:xfrm>
            <a:off x="5293189" y="3229119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FD9174E9-C9E1-4A85-8A1F-D9D68360391F}"/>
              </a:ext>
            </a:extLst>
          </p:cNvPr>
          <p:cNvSpPr/>
          <p:nvPr/>
        </p:nvSpPr>
        <p:spPr>
          <a:xfrm>
            <a:off x="8066934" y="5509722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A4BC0F6-17F4-4527-9894-FEC46F276D4A}"/>
              </a:ext>
            </a:extLst>
          </p:cNvPr>
          <p:cNvSpPr/>
          <p:nvPr/>
        </p:nvSpPr>
        <p:spPr>
          <a:xfrm>
            <a:off x="9444471" y="2552805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11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780">
        <p:random/>
      </p:transition>
    </mc:Choice>
    <mc:Fallback xmlns="" xmlns:a16="http://schemas.microsoft.com/office/drawing/2014/main">
      <p:transition spd="slow" advTm="678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A5C460D-91E9-4B6D-ACA5-4D9BE5C419C0}"/>
              </a:ext>
            </a:extLst>
          </p:cNvPr>
          <p:cNvSpPr txBox="1"/>
          <p:nvPr/>
        </p:nvSpPr>
        <p:spPr>
          <a:xfrm>
            <a:off x="4476983" y="442731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2A79DCC-061A-48BB-AAA2-D58956E80DB5}"/>
              </a:ext>
            </a:extLst>
          </p:cNvPr>
          <p:cNvSpPr/>
          <p:nvPr/>
        </p:nvSpPr>
        <p:spPr>
          <a:xfrm>
            <a:off x="4759737" y="956095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sp>
        <p:nvSpPr>
          <p:cNvPr id="4" name="图文框 3">
            <a:extLst>
              <a:ext uri="{FF2B5EF4-FFF2-40B4-BE49-F238E27FC236}">
                <a16:creationId xmlns:a16="http://schemas.microsoft.com/office/drawing/2014/main" id="{475F91D0-EA1A-4B50-AB7E-B8492A768857}"/>
              </a:ext>
            </a:extLst>
          </p:cNvPr>
          <p:cNvSpPr/>
          <p:nvPr/>
        </p:nvSpPr>
        <p:spPr>
          <a:xfrm>
            <a:off x="3686629" y="1712686"/>
            <a:ext cx="4818743" cy="584775"/>
          </a:xfrm>
          <a:prstGeom prst="frame">
            <a:avLst>
              <a:gd name="adj1" fmla="val 9894"/>
            </a:avLst>
          </a:prstGeom>
          <a:solidFill>
            <a:srgbClr val="60606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E7A96FF-4063-4592-848A-06430259EB22}"/>
              </a:ext>
            </a:extLst>
          </p:cNvPr>
          <p:cNvSpPr txBox="1"/>
          <p:nvPr/>
        </p:nvSpPr>
        <p:spPr>
          <a:xfrm>
            <a:off x="1482308" y="2925491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6CA52B-C002-4FA8-9BCC-526C3C22FB80}"/>
              </a:ext>
            </a:extLst>
          </p:cNvPr>
          <p:cNvSpPr txBox="1"/>
          <p:nvPr/>
        </p:nvSpPr>
        <p:spPr>
          <a:xfrm>
            <a:off x="889071" y="3408497"/>
            <a:ext cx="2797558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1CA6EB-9FDB-4B83-966A-190E32E12AEA}"/>
              </a:ext>
            </a:extLst>
          </p:cNvPr>
          <p:cNvSpPr txBox="1"/>
          <p:nvPr/>
        </p:nvSpPr>
        <p:spPr>
          <a:xfrm>
            <a:off x="5290458" y="2888844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F9C36D8-4DC9-45BC-B1AC-C77B4DA21F88}"/>
              </a:ext>
            </a:extLst>
          </p:cNvPr>
          <p:cNvSpPr txBox="1"/>
          <p:nvPr/>
        </p:nvSpPr>
        <p:spPr>
          <a:xfrm>
            <a:off x="4697221" y="3371850"/>
            <a:ext cx="2797558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2470E13-2201-40FA-9939-815FEF9A4789}"/>
              </a:ext>
            </a:extLst>
          </p:cNvPr>
          <p:cNvSpPr txBox="1"/>
          <p:nvPr/>
        </p:nvSpPr>
        <p:spPr>
          <a:xfrm>
            <a:off x="9098608" y="2867503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FA370C1-BCD6-4E96-99BE-6E6E5EC71AE1}"/>
              </a:ext>
            </a:extLst>
          </p:cNvPr>
          <p:cNvSpPr txBox="1"/>
          <p:nvPr/>
        </p:nvSpPr>
        <p:spPr>
          <a:xfrm>
            <a:off x="8505371" y="3350509"/>
            <a:ext cx="2797558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2F71D35-1AD3-4B46-86D8-0FC64FFF14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71951"/>
            <a:ext cx="12192000" cy="2186049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4F03457E-CA5D-4B45-BFC1-8288F2E8FEFA}"/>
              </a:ext>
            </a:extLst>
          </p:cNvPr>
          <p:cNvSpPr/>
          <p:nvPr/>
        </p:nvSpPr>
        <p:spPr>
          <a:xfrm>
            <a:off x="3038887" y="3156323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A916A90E-7A87-4030-98AE-56549583AE64}"/>
              </a:ext>
            </a:extLst>
          </p:cNvPr>
          <p:cNvSpPr/>
          <p:nvPr/>
        </p:nvSpPr>
        <p:spPr>
          <a:xfrm>
            <a:off x="6847037" y="3131296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E7BD043-2AEA-40D5-91CC-452A7375D674}"/>
              </a:ext>
            </a:extLst>
          </p:cNvPr>
          <p:cNvSpPr/>
          <p:nvPr/>
        </p:nvSpPr>
        <p:spPr>
          <a:xfrm>
            <a:off x="10655186" y="3101817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96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86">
        <p:random/>
      </p:transition>
    </mc:Choice>
    <mc:Fallback xmlns="" xmlns:a16="http://schemas.microsoft.com/office/drawing/2014/main" xmlns:a14="http://schemas.microsoft.com/office/drawing/2010/main">
      <p:transition spd="slow" advTm="588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ECE2B560-0078-4891-9387-0524EBBA9FA6}"/>
              </a:ext>
            </a:extLst>
          </p:cNvPr>
          <p:cNvSpPr/>
          <p:nvPr/>
        </p:nvSpPr>
        <p:spPr>
          <a:xfrm>
            <a:off x="3319853" y="-105509"/>
            <a:ext cx="5552294" cy="5552294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9EAC3675-84C7-4309-A11E-E5C5BA17885F}"/>
              </a:ext>
            </a:extLst>
          </p:cNvPr>
          <p:cNvSpPr/>
          <p:nvPr/>
        </p:nvSpPr>
        <p:spPr>
          <a:xfrm>
            <a:off x="4418402" y="842773"/>
            <a:ext cx="3403602" cy="3403602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C704351-CDF2-46E5-85A4-CB4AB41A34D8}"/>
              </a:ext>
            </a:extLst>
          </p:cNvPr>
          <p:cNvSpPr/>
          <p:nvPr/>
        </p:nvSpPr>
        <p:spPr>
          <a:xfrm>
            <a:off x="2566919" y="-882646"/>
            <a:ext cx="7106568" cy="7106568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6C971DE-F44C-44DF-9B4F-A9BFF5D9D75C}"/>
              </a:ext>
            </a:extLst>
          </p:cNvPr>
          <p:cNvSpPr/>
          <p:nvPr/>
        </p:nvSpPr>
        <p:spPr>
          <a:xfrm>
            <a:off x="1689378" y="-1876562"/>
            <a:ext cx="8842271" cy="8842271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F9EB2C7-00AC-4B44-AC8E-7A5F198CDDC6}"/>
              </a:ext>
            </a:extLst>
          </p:cNvPr>
          <p:cNvSpPr txBox="1"/>
          <p:nvPr/>
        </p:nvSpPr>
        <p:spPr>
          <a:xfrm>
            <a:off x="5320701" y="416175"/>
            <a:ext cx="155059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7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3</a:t>
            </a:r>
            <a:endParaRPr lang="zh-CN" altLang="en-US" dirty="0"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E80345D-3D47-45F0-AB76-4C6FD38FEFCA}"/>
              </a:ext>
            </a:extLst>
          </p:cNvPr>
          <p:cNvSpPr/>
          <p:nvPr/>
        </p:nvSpPr>
        <p:spPr>
          <a:xfrm>
            <a:off x="6947499" y="3186812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F49CAB-5AF4-46F4-878A-6238AEBE156C}"/>
              </a:ext>
            </a:extLst>
          </p:cNvPr>
          <p:cNvSpPr txBox="1"/>
          <p:nvPr/>
        </p:nvSpPr>
        <p:spPr>
          <a:xfrm>
            <a:off x="3525623" y="4465996"/>
            <a:ext cx="516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400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583A4D-8F07-4296-B0AC-BE8EA89E9EDC}"/>
              </a:ext>
            </a:extLst>
          </p:cNvPr>
          <p:cNvSpPr txBox="1"/>
          <p:nvPr/>
        </p:nvSpPr>
        <p:spPr>
          <a:xfrm>
            <a:off x="1613179" y="5239820"/>
            <a:ext cx="8994671" cy="52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Helps Entrepreneurs To Conduct A Comprehensive Inventory At The End Of The Year, To Achieve Success In The New Year And.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1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71">
        <p:random/>
      </p:transition>
    </mc:Choice>
    <mc:Fallback xmlns="" xmlns:a16="http://schemas.microsoft.com/office/drawing/2014/main">
      <p:transition spd="slow" advTm="267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0" grpId="0" animBg="1"/>
      <p:bldP spid="4" grpId="0"/>
      <p:bldP spid="5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424812B-D996-4E91-A2CA-51D148DDC18B}"/>
              </a:ext>
            </a:extLst>
          </p:cNvPr>
          <p:cNvSpPr txBox="1"/>
          <p:nvPr/>
        </p:nvSpPr>
        <p:spPr>
          <a:xfrm>
            <a:off x="4476983" y="442731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A2003CC-C893-4A38-B64B-B8B8E1E68372}"/>
              </a:ext>
            </a:extLst>
          </p:cNvPr>
          <p:cNvSpPr/>
          <p:nvPr/>
        </p:nvSpPr>
        <p:spPr>
          <a:xfrm>
            <a:off x="4759737" y="956095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D9A553D-66ED-47FF-B995-652A9A59036A}"/>
              </a:ext>
            </a:extLst>
          </p:cNvPr>
          <p:cNvSpPr txBox="1"/>
          <p:nvPr/>
        </p:nvSpPr>
        <p:spPr>
          <a:xfrm>
            <a:off x="2036734" y="1549978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A992323-2130-4FDC-BCE7-A0D312701E98}"/>
              </a:ext>
            </a:extLst>
          </p:cNvPr>
          <p:cNvSpPr txBox="1"/>
          <p:nvPr/>
        </p:nvSpPr>
        <p:spPr>
          <a:xfrm>
            <a:off x="1443497" y="2032984"/>
            <a:ext cx="2797558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1BD1E237-D853-41DA-942C-A6D962EE839F}"/>
              </a:ext>
            </a:extLst>
          </p:cNvPr>
          <p:cNvSpPr/>
          <p:nvPr/>
        </p:nvSpPr>
        <p:spPr>
          <a:xfrm>
            <a:off x="3593313" y="1780810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405DE79-5E46-4E53-8544-27D62938A902}"/>
              </a:ext>
            </a:extLst>
          </p:cNvPr>
          <p:cNvSpPr txBox="1"/>
          <p:nvPr/>
        </p:nvSpPr>
        <p:spPr>
          <a:xfrm>
            <a:off x="7795739" y="1549978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EE84A27-F8B8-400F-B368-E813FBF53866}"/>
              </a:ext>
            </a:extLst>
          </p:cNvPr>
          <p:cNvSpPr txBox="1"/>
          <p:nvPr/>
        </p:nvSpPr>
        <p:spPr>
          <a:xfrm>
            <a:off x="7202502" y="2032984"/>
            <a:ext cx="2797558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9FA2E127-6A01-46A6-B716-61F7DBD4B63A}"/>
              </a:ext>
            </a:extLst>
          </p:cNvPr>
          <p:cNvSpPr/>
          <p:nvPr/>
        </p:nvSpPr>
        <p:spPr>
          <a:xfrm>
            <a:off x="9352318" y="1780810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E732277-18AA-4070-A2E4-2A20945E8BCF}"/>
              </a:ext>
            </a:extLst>
          </p:cNvPr>
          <p:cNvSpPr txBox="1"/>
          <p:nvPr/>
        </p:nvSpPr>
        <p:spPr>
          <a:xfrm>
            <a:off x="3361781" y="5204308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714F6A5-F70D-4D39-91B7-174DC6815D2A}"/>
              </a:ext>
            </a:extLst>
          </p:cNvPr>
          <p:cNvSpPr txBox="1"/>
          <p:nvPr/>
        </p:nvSpPr>
        <p:spPr>
          <a:xfrm>
            <a:off x="2768544" y="5687314"/>
            <a:ext cx="2797558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395EEA4-DA57-4120-B10D-3C55BC4CD1D5}"/>
              </a:ext>
            </a:extLst>
          </p:cNvPr>
          <p:cNvSpPr/>
          <p:nvPr/>
        </p:nvSpPr>
        <p:spPr>
          <a:xfrm>
            <a:off x="4918360" y="5435140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FB27FFD-600C-4235-B522-3077C40DB995}"/>
              </a:ext>
            </a:extLst>
          </p:cNvPr>
          <p:cNvSpPr txBox="1"/>
          <p:nvPr/>
        </p:nvSpPr>
        <p:spPr>
          <a:xfrm>
            <a:off x="9120786" y="5204308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1B4E203-3E2A-4F23-A85A-C07FDDCEB725}"/>
              </a:ext>
            </a:extLst>
          </p:cNvPr>
          <p:cNvSpPr txBox="1"/>
          <p:nvPr/>
        </p:nvSpPr>
        <p:spPr>
          <a:xfrm>
            <a:off x="8527549" y="5687314"/>
            <a:ext cx="2797558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591C1418-A13D-481C-AAB5-1CB831F00935}"/>
              </a:ext>
            </a:extLst>
          </p:cNvPr>
          <p:cNvSpPr/>
          <p:nvPr/>
        </p:nvSpPr>
        <p:spPr>
          <a:xfrm>
            <a:off x="10677365" y="5435140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1F73133-1E4E-4D7A-9E9D-A7043551A4A0}"/>
              </a:ext>
            </a:extLst>
          </p:cNvPr>
          <p:cNvGrpSpPr/>
          <p:nvPr/>
        </p:nvGrpSpPr>
        <p:grpSpPr>
          <a:xfrm>
            <a:off x="4462444" y="3188435"/>
            <a:ext cx="1611085" cy="1611085"/>
            <a:chOff x="1963001" y="3199780"/>
            <a:chExt cx="1611085" cy="1611085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C0399B2A-AB48-4CEA-8689-80F79028DB86}"/>
                </a:ext>
              </a:extLst>
            </p:cNvPr>
            <p:cNvSpPr/>
            <p:nvPr/>
          </p:nvSpPr>
          <p:spPr>
            <a:xfrm>
              <a:off x="1963001" y="3199780"/>
              <a:ext cx="1611085" cy="1611085"/>
            </a:xfrm>
            <a:prstGeom prst="ellipse">
              <a:avLst/>
            </a:prstGeom>
            <a:noFill/>
            <a:ln w="15875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058EFDF3-E3B2-4022-8C6C-26B71DBDE8AB}"/>
                </a:ext>
              </a:extLst>
            </p:cNvPr>
            <p:cNvSpPr/>
            <p:nvPr/>
          </p:nvSpPr>
          <p:spPr>
            <a:xfrm>
              <a:off x="2114918" y="3351698"/>
              <a:ext cx="1307249" cy="1307249"/>
            </a:xfrm>
            <a:prstGeom prst="ellipse">
              <a:avLst/>
            </a:prstGeom>
            <a:noFill/>
            <a:ln w="15875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441B1FF-B8F5-4D4E-BC16-3A7522C9AFF5}"/>
              </a:ext>
            </a:extLst>
          </p:cNvPr>
          <p:cNvGrpSpPr/>
          <p:nvPr/>
        </p:nvGrpSpPr>
        <p:grpSpPr>
          <a:xfrm>
            <a:off x="6961887" y="3188435"/>
            <a:ext cx="1611085" cy="1611085"/>
            <a:chOff x="1963001" y="3199780"/>
            <a:chExt cx="1611085" cy="1611085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79AD5499-50C3-4A13-A1A9-FC28AC073B56}"/>
                </a:ext>
              </a:extLst>
            </p:cNvPr>
            <p:cNvSpPr/>
            <p:nvPr/>
          </p:nvSpPr>
          <p:spPr>
            <a:xfrm>
              <a:off x="1963001" y="3199780"/>
              <a:ext cx="1611085" cy="1611085"/>
            </a:xfrm>
            <a:prstGeom prst="ellipse">
              <a:avLst/>
            </a:prstGeom>
            <a:noFill/>
            <a:ln w="15875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E4619683-E65A-4962-BFFE-0E3A82756772}"/>
                </a:ext>
              </a:extLst>
            </p:cNvPr>
            <p:cNvSpPr/>
            <p:nvPr/>
          </p:nvSpPr>
          <p:spPr>
            <a:xfrm>
              <a:off x="2114918" y="3351698"/>
              <a:ext cx="1307249" cy="1307249"/>
            </a:xfrm>
            <a:prstGeom prst="ellipse">
              <a:avLst/>
            </a:prstGeom>
            <a:noFill/>
            <a:ln w="15875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2" name="图片 51">
            <a:extLst>
              <a:ext uri="{FF2B5EF4-FFF2-40B4-BE49-F238E27FC236}">
                <a16:creationId xmlns:a16="http://schemas.microsoft.com/office/drawing/2014/main" id="{1F6F9A33-AF39-4C76-B1F7-6F84A6AE53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091" y="3757046"/>
            <a:ext cx="453791" cy="473862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01A7A8CD-D274-4F22-900E-BF49AAC436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640" y="3823862"/>
            <a:ext cx="411578" cy="34023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369A25F4-8863-457A-B554-F08B25DC2C5D}"/>
              </a:ext>
            </a:extLst>
          </p:cNvPr>
          <p:cNvGrpSpPr/>
          <p:nvPr/>
        </p:nvGrpSpPr>
        <p:grpSpPr>
          <a:xfrm>
            <a:off x="1963001" y="3188435"/>
            <a:ext cx="1611085" cy="1611085"/>
            <a:chOff x="1963001" y="3188435"/>
            <a:chExt cx="1611085" cy="1611085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1E33297D-9299-4865-8B2E-E97F2C616E58}"/>
                </a:ext>
              </a:extLst>
            </p:cNvPr>
            <p:cNvGrpSpPr/>
            <p:nvPr/>
          </p:nvGrpSpPr>
          <p:grpSpPr>
            <a:xfrm>
              <a:off x="1963001" y="3188435"/>
              <a:ext cx="1611085" cy="1611085"/>
              <a:chOff x="1963001" y="3199780"/>
              <a:chExt cx="1611085" cy="1611085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04EE7C66-2778-424D-8608-A44E171FF48A}"/>
                  </a:ext>
                </a:extLst>
              </p:cNvPr>
              <p:cNvSpPr/>
              <p:nvPr/>
            </p:nvSpPr>
            <p:spPr>
              <a:xfrm>
                <a:off x="1963001" y="3199780"/>
                <a:ext cx="1611085" cy="1611085"/>
              </a:xfrm>
              <a:prstGeom prst="ellipse">
                <a:avLst/>
              </a:prstGeom>
              <a:noFill/>
              <a:ln w="1587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95010D00-D02A-4EDA-A729-52555A29F141}"/>
                  </a:ext>
                </a:extLst>
              </p:cNvPr>
              <p:cNvSpPr/>
              <p:nvPr/>
            </p:nvSpPr>
            <p:spPr>
              <a:xfrm>
                <a:off x="2114918" y="3351698"/>
                <a:ext cx="1307249" cy="1307249"/>
              </a:xfrm>
              <a:prstGeom prst="ellipse">
                <a:avLst/>
              </a:prstGeom>
              <a:noFill/>
              <a:ln w="1587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8DB3E93B-017F-4EBA-977A-72B04755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3387" y="3813612"/>
              <a:ext cx="330314" cy="360730"/>
            </a:xfrm>
            <a:prstGeom prst="rect">
              <a:avLst/>
            </a:prstGeom>
          </p:spPr>
        </p:pic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7B249C80-94F1-4E4C-96CB-9B70E7A13484}"/>
              </a:ext>
            </a:extLst>
          </p:cNvPr>
          <p:cNvGrpSpPr/>
          <p:nvPr/>
        </p:nvGrpSpPr>
        <p:grpSpPr>
          <a:xfrm>
            <a:off x="9461330" y="3188435"/>
            <a:ext cx="1611085" cy="1611085"/>
            <a:chOff x="9461330" y="3188435"/>
            <a:chExt cx="1611085" cy="1611085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A14220AC-DA41-495D-8063-7F9F799AF4AC}"/>
                </a:ext>
              </a:extLst>
            </p:cNvPr>
            <p:cNvGrpSpPr/>
            <p:nvPr/>
          </p:nvGrpSpPr>
          <p:grpSpPr>
            <a:xfrm>
              <a:off x="9461330" y="3188435"/>
              <a:ext cx="1611085" cy="1611085"/>
              <a:chOff x="1963001" y="3199780"/>
              <a:chExt cx="1611085" cy="1611085"/>
            </a:xfrm>
          </p:grpSpPr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733F282A-0B94-409F-851F-2F68A56A3323}"/>
                  </a:ext>
                </a:extLst>
              </p:cNvPr>
              <p:cNvSpPr/>
              <p:nvPr/>
            </p:nvSpPr>
            <p:spPr>
              <a:xfrm>
                <a:off x="1963001" y="3199780"/>
                <a:ext cx="1611085" cy="1611085"/>
              </a:xfrm>
              <a:prstGeom prst="ellipse">
                <a:avLst/>
              </a:prstGeom>
              <a:noFill/>
              <a:ln w="1587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F474F011-A1EA-4502-AE8A-A5258C7EC160}"/>
                  </a:ext>
                </a:extLst>
              </p:cNvPr>
              <p:cNvSpPr/>
              <p:nvPr/>
            </p:nvSpPr>
            <p:spPr>
              <a:xfrm>
                <a:off x="2114918" y="3351698"/>
                <a:ext cx="1307249" cy="1307249"/>
              </a:xfrm>
              <a:prstGeom prst="ellipse">
                <a:avLst/>
              </a:prstGeom>
              <a:noFill/>
              <a:ln w="1587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B4D30BE6-7419-483A-99EF-F5453B884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5200" y="3808499"/>
              <a:ext cx="443345" cy="37095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394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90">
        <p:random/>
      </p:transition>
    </mc:Choice>
    <mc:Fallback xmlns="" xmlns:a16="http://schemas.microsoft.com/office/drawing/2014/main" xmlns:a14="http://schemas.microsoft.com/office/drawing/2010/main">
      <p:transition spd="slow" advTm="659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F39B34E-67CB-4655-915C-D72DA96023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434">
                        <a14:foregroundMark x1="36204" y1="34733" x2="60724" y2="16115"/>
                        <a14:foregroundMark x1="63028" y1="61389" x2="70159" y2="69992"/>
                        <a14:foregroundMark x1="13220" y1="88045" x2="7186" y2="87237"/>
                        <a14:foregroundMark x1="6418" y1="89459" x2="6802" y2="86955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3750" y="0"/>
            <a:ext cx="5048250" cy="6858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8DFAF91-A06E-466B-BBB6-9187302035F1}"/>
              </a:ext>
            </a:extLst>
          </p:cNvPr>
          <p:cNvSpPr txBox="1"/>
          <p:nvPr/>
        </p:nvSpPr>
        <p:spPr>
          <a:xfrm>
            <a:off x="808364" y="2547936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7AB3B34-B16A-4DAD-ADA8-FDAF30FE1A44}"/>
              </a:ext>
            </a:extLst>
          </p:cNvPr>
          <p:cNvSpPr txBox="1"/>
          <p:nvPr/>
        </p:nvSpPr>
        <p:spPr>
          <a:xfrm>
            <a:off x="808363" y="3132542"/>
            <a:ext cx="5615515" cy="3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0C7AF44-326D-4A82-AF36-A19CD25DEB02}"/>
              </a:ext>
            </a:extLst>
          </p:cNvPr>
          <p:cNvSpPr/>
          <p:nvPr/>
        </p:nvSpPr>
        <p:spPr>
          <a:xfrm>
            <a:off x="2364944" y="2785733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0199C00-B5A5-4853-8DAD-962F6B9EEBF1}"/>
              </a:ext>
            </a:extLst>
          </p:cNvPr>
          <p:cNvSpPr txBox="1"/>
          <p:nvPr/>
        </p:nvSpPr>
        <p:spPr>
          <a:xfrm>
            <a:off x="808363" y="4089775"/>
            <a:ext cx="5615515" cy="3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B61CEAB-3148-4B28-8520-01DFF2D70D4A}"/>
              </a:ext>
            </a:extLst>
          </p:cNvPr>
          <p:cNvSpPr txBox="1"/>
          <p:nvPr/>
        </p:nvSpPr>
        <p:spPr>
          <a:xfrm>
            <a:off x="808363" y="5047008"/>
            <a:ext cx="5615515" cy="3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6DECF24-6883-4C46-A6C5-FF4EE8C86B01}"/>
              </a:ext>
            </a:extLst>
          </p:cNvPr>
          <p:cNvSpPr txBox="1"/>
          <p:nvPr/>
        </p:nvSpPr>
        <p:spPr>
          <a:xfrm>
            <a:off x="808363" y="755107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A6A11D5-D140-4824-AC46-2BB832A9C0DF}"/>
              </a:ext>
            </a:extLst>
          </p:cNvPr>
          <p:cNvSpPr/>
          <p:nvPr/>
        </p:nvSpPr>
        <p:spPr>
          <a:xfrm>
            <a:off x="808363" y="1268471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C343719-6AFD-4BAB-8663-EC6813BBAB56}"/>
              </a:ext>
            </a:extLst>
          </p:cNvPr>
          <p:cNvSpPr/>
          <p:nvPr/>
        </p:nvSpPr>
        <p:spPr>
          <a:xfrm>
            <a:off x="-838669" y="6102893"/>
            <a:ext cx="2171700" cy="2171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6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11">
        <p:random/>
      </p:transition>
    </mc:Choice>
    <mc:Fallback xmlns="" xmlns:a16="http://schemas.microsoft.com/office/drawing/2014/main" xmlns:a14="http://schemas.microsoft.com/office/drawing/2010/main">
      <p:transition spd="slow" advTm="431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8E901728-EB6A-497A-A729-236DB1B8105B}"/>
              </a:ext>
            </a:extLst>
          </p:cNvPr>
          <p:cNvGrpSpPr/>
          <p:nvPr/>
        </p:nvGrpSpPr>
        <p:grpSpPr>
          <a:xfrm>
            <a:off x="787730" y="1262640"/>
            <a:ext cx="5929746" cy="4405746"/>
            <a:chOff x="787730" y="1262640"/>
            <a:chExt cx="5929746" cy="4405746"/>
          </a:xfrm>
        </p:grpSpPr>
        <p:sp>
          <p:nvSpPr>
            <p:cNvPr id="2" name="图文框 1">
              <a:extLst>
                <a:ext uri="{FF2B5EF4-FFF2-40B4-BE49-F238E27FC236}">
                  <a16:creationId xmlns:a16="http://schemas.microsoft.com/office/drawing/2014/main" id="{690982C5-D768-4296-997F-1D135AD0E47F}"/>
                </a:ext>
              </a:extLst>
            </p:cNvPr>
            <p:cNvSpPr/>
            <p:nvPr/>
          </p:nvSpPr>
          <p:spPr>
            <a:xfrm>
              <a:off x="787730" y="1262640"/>
              <a:ext cx="3431969" cy="4405746"/>
            </a:xfrm>
            <a:prstGeom prst="frame">
              <a:avLst>
                <a:gd name="adj1" fmla="val 3850"/>
              </a:avLst>
            </a:prstGeom>
            <a:solidFill>
              <a:srgbClr val="606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C506DE0-89B1-48BB-9973-816E25C36388}"/>
                </a:ext>
              </a:extLst>
            </p:cNvPr>
            <p:cNvSpPr/>
            <p:nvPr/>
          </p:nvSpPr>
          <p:spPr>
            <a:xfrm>
              <a:off x="1168194" y="2113106"/>
              <a:ext cx="244810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spc="200" dirty="0">
                  <a:solidFill>
                    <a:srgbClr val="606060"/>
                  </a:solidFill>
                  <a:cs typeface="+mn-ea"/>
                  <a:sym typeface="+mn-lt"/>
                </a:rPr>
                <a:t>WORK</a:t>
              </a:r>
              <a:endParaRPr lang="zh-CN" altLang="en-US" sz="5400" spc="200" dirty="0">
                <a:solidFill>
                  <a:srgbClr val="606060"/>
                </a:solidFill>
                <a:cs typeface="+mn-ea"/>
                <a:sym typeface="+mn-lt"/>
              </a:endParaRPr>
            </a:p>
          </p:txBody>
        </p:sp>
        <p:sp useBgFill="1">
          <p:nvSpPr>
            <p:cNvPr id="4" name="矩形 3">
              <a:extLst>
                <a:ext uri="{FF2B5EF4-FFF2-40B4-BE49-F238E27FC236}">
                  <a16:creationId xmlns:a16="http://schemas.microsoft.com/office/drawing/2014/main" id="{F18B69AD-BE60-4B40-93AA-D0365170DBB9}"/>
                </a:ext>
              </a:extLst>
            </p:cNvPr>
            <p:cNvSpPr/>
            <p:nvPr/>
          </p:nvSpPr>
          <p:spPr>
            <a:xfrm>
              <a:off x="1168194" y="3171316"/>
              <a:ext cx="554928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spc="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CORPO BUSINESS REPORT</a:t>
              </a:r>
              <a:endParaRPr lang="zh-CN" altLang="en-US" sz="4400" spc="400" dirty="0">
                <a:cs typeface="+mn-ea"/>
                <a:sym typeface="+mn-lt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BA06AD01-5710-4224-BF71-B483AB1BCB82}"/>
              </a:ext>
            </a:extLst>
          </p:cNvPr>
          <p:cNvSpPr txBox="1"/>
          <p:nvPr/>
        </p:nvSpPr>
        <p:spPr>
          <a:xfrm>
            <a:off x="7482368" y="2608053"/>
            <a:ext cx="343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Work hard every day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A7468E8-FD45-4E92-BF5C-332A79ED28B0}"/>
              </a:ext>
            </a:extLst>
          </p:cNvPr>
          <p:cNvSpPr txBox="1"/>
          <p:nvPr/>
        </p:nvSpPr>
        <p:spPr>
          <a:xfrm>
            <a:off x="7141482" y="3585087"/>
            <a:ext cx="4113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560291-C5F3-49CD-8FE8-A7BE6386C519}"/>
              </a:ext>
            </a:extLst>
          </p:cNvPr>
          <p:cNvSpPr txBox="1"/>
          <p:nvPr/>
        </p:nvSpPr>
        <p:spPr>
          <a:xfrm>
            <a:off x="7141482" y="4371716"/>
            <a:ext cx="4113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EA7A6F-E83A-4F7A-BB98-2AA6E33FE756}"/>
              </a:ext>
            </a:extLst>
          </p:cNvPr>
          <p:cNvSpPr txBox="1"/>
          <p:nvPr/>
        </p:nvSpPr>
        <p:spPr>
          <a:xfrm>
            <a:off x="7141482" y="5158345"/>
            <a:ext cx="4113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56C260B-701F-422C-838A-B36142CDFBC4}"/>
              </a:ext>
            </a:extLst>
          </p:cNvPr>
          <p:cNvGrpSpPr/>
          <p:nvPr/>
        </p:nvGrpSpPr>
        <p:grpSpPr>
          <a:xfrm>
            <a:off x="8066238" y="1284614"/>
            <a:ext cx="2264228" cy="1323439"/>
            <a:chOff x="8066238" y="1284614"/>
            <a:chExt cx="2264228" cy="1323439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124CAEB0-34FE-4939-8A7C-4EED7596FE4C}"/>
                </a:ext>
              </a:extLst>
            </p:cNvPr>
            <p:cNvSpPr txBox="1"/>
            <p:nvPr/>
          </p:nvSpPr>
          <p:spPr>
            <a:xfrm>
              <a:off x="8066238" y="1284614"/>
              <a:ext cx="22642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spc="400" dirty="0">
                  <a:solidFill>
                    <a:srgbClr val="606060"/>
                  </a:solidFill>
                  <a:cs typeface="+mn-ea"/>
                  <a:sym typeface="+mn-lt"/>
                </a:rPr>
                <a:t>365</a:t>
              </a:r>
              <a:endParaRPr lang="zh-CN" altLang="en-US" sz="8000" spc="400" dirty="0">
                <a:solidFill>
                  <a:srgbClr val="606060"/>
                </a:solidFill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19C10CA-8DC4-47FC-B635-08153A5C9453}"/>
                </a:ext>
              </a:extLst>
            </p:cNvPr>
            <p:cNvSpPr/>
            <p:nvPr/>
          </p:nvSpPr>
          <p:spPr>
            <a:xfrm>
              <a:off x="9122417" y="1971767"/>
              <a:ext cx="109012" cy="1090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3000">
                  <a:srgbClr val="C00000">
                    <a:alpha val="55000"/>
                  </a:srgbClr>
                </a:gs>
                <a:gs pos="63000">
                  <a:srgbClr val="C0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4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47">
        <p:random/>
      </p:transition>
    </mc:Choice>
    <mc:Fallback xmlns="" xmlns:a16="http://schemas.microsoft.com/office/drawing/2014/main">
      <p:transition spd="slow" advTm="404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CEBBD52-4ACD-46A2-BBC8-F88EF75FF247}"/>
              </a:ext>
            </a:extLst>
          </p:cNvPr>
          <p:cNvSpPr txBox="1"/>
          <p:nvPr/>
        </p:nvSpPr>
        <p:spPr>
          <a:xfrm>
            <a:off x="4476983" y="442731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44C4D0E-3B5F-4349-A001-F0DD5122197E}"/>
              </a:ext>
            </a:extLst>
          </p:cNvPr>
          <p:cNvSpPr/>
          <p:nvPr/>
        </p:nvSpPr>
        <p:spPr>
          <a:xfrm>
            <a:off x="4759737" y="956095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306727F2-C423-4FF3-B8EA-8A0EA19547B0}"/>
              </a:ext>
            </a:extLst>
          </p:cNvPr>
          <p:cNvSpPr/>
          <p:nvPr/>
        </p:nvSpPr>
        <p:spPr>
          <a:xfrm>
            <a:off x="385536" y="3725679"/>
            <a:ext cx="262890" cy="262890"/>
          </a:xfrm>
          <a:prstGeom prst="ellipse">
            <a:avLst/>
          </a:prstGeom>
          <a:noFill/>
          <a:ln w="190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7D78F4F5-A8B1-44E6-A1AD-4515FFD42B00}"/>
              </a:ext>
            </a:extLst>
          </p:cNvPr>
          <p:cNvSpPr/>
          <p:nvPr/>
        </p:nvSpPr>
        <p:spPr>
          <a:xfrm>
            <a:off x="11514546" y="3725679"/>
            <a:ext cx="262890" cy="262890"/>
          </a:xfrm>
          <a:prstGeom prst="ellipse">
            <a:avLst/>
          </a:prstGeom>
          <a:noFill/>
          <a:ln w="19050">
            <a:solidFill>
              <a:srgbClr val="606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A5EBE6A-72F3-4201-9220-C204016B03C1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648426" y="3857124"/>
            <a:ext cx="10866120" cy="0"/>
          </a:xfrm>
          <a:prstGeom prst="line">
            <a:avLst/>
          </a:prstGeom>
          <a:ln w="19050"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9EEE27A7-9CB2-43A6-B9E9-D7115549239A}"/>
              </a:ext>
            </a:extLst>
          </p:cNvPr>
          <p:cNvGrpSpPr/>
          <p:nvPr/>
        </p:nvGrpSpPr>
        <p:grpSpPr>
          <a:xfrm>
            <a:off x="2278877" y="2744925"/>
            <a:ext cx="931047" cy="1112198"/>
            <a:chOff x="2278877" y="2744925"/>
            <a:chExt cx="931047" cy="1112198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49DF408C-5748-49A1-BBD7-833556A5B9C9}"/>
                </a:ext>
              </a:extLst>
            </p:cNvPr>
            <p:cNvCxnSpPr>
              <a:cxnSpLocks/>
              <a:endCxn id="19" idx="3"/>
            </p:cNvCxnSpPr>
            <p:nvPr/>
          </p:nvCxnSpPr>
          <p:spPr>
            <a:xfrm flipV="1">
              <a:off x="2278877" y="3080969"/>
              <a:ext cx="558265" cy="776154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86004FD3-8582-47B1-93AF-96A26179209B}"/>
                </a:ext>
              </a:extLst>
            </p:cNvPr>
            <p:cNvGrpSpPr/>
            <p:nvPr/>
          </p:nvGrpSpPr>
          <p:grpSpPr>
            <a:xfrm>
              <a:off x="2742747" y="2744925"/>
              <a:ext cx="467177" cy="393700"/>
              <a:chOff x="2757261" y="2309505"/>
              <a:chExt cx="467177" cy="393700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731EDD67-9F81-42C5-ACB0-681A79311D8E}"/>
                  </a:ext>
                </a:extLst>
              </p:cNvPr>
              <p:cNvSpPr/>
              <p:nvPr/>
            </p:nvSpPr>
            <p:spPr>
              <a:xfrm>
                <a:off x="2794000" y="2309505"/>
                <a:ext cx="393700" cy="393700"/>
              </a:xfrm>
              <a:prstGeom prst="ellipse">
                <a:avLst/>
              </a:prstGeom>
              <a:noFill/>
              <a:ln w="19050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99E7D029-A791-40B0-B6EF-C56A27344E1B}"/>
                  </a:ext>
                </a:extLst>
              </p:cNvPr>
              <p:cNvSpPr txBox="1"/>
              <p:nvPr/>
            </p:nvSpPr>
            <p:spPr>
              <a:xfrm>
                <a:off x="2757261" y="2323484"/>
                <a:ext cx="4671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606060"/>
                    </a:solidFill>
                    <a:cs typeface="+mn-ea"/>
                    <a:sym typeface="+mn-lt"/>
                  </a:rPr>
                  <a:t>01</a:t>
                </a:r>
                <a:endParaRPr lang="zh-CN" altLang="en-US" dirty="0">
                  <a:solidFill>
                    <a:srgbClr val="60606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33A1F94E-2D5D-402F-8B33-8582B085D0FF}"/>
              </a:ext>
            </a:extLst>
          </p:cNvPr>
          <p:cNvGrpSpPr/>
          <p:nvPr/>
        </p:nvGrpSpPr>
        <p:grpSpPr>
          <a:xfrm>
            <a:off x="5934392" y="2744925"/>
            <a:ext cx="945513" cy="1112198"/>
            <a:chOff x="5934392" y="2744925"/>
            <a:chExt cx="945513" cy="1112198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E5C0D4A1-DBAD-40DA-B13E-EF668C8859A6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 flipV="1">
              <a:off x="5934392" y="3080969"/>
              <a:ext cx="572731" cy="776154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629799D4-9E18-48C0-9202-94EC94DE148B}"/>
                </a:ext>
              </a:extLst>
            </p:cNvPr>
            <p:cNvGrpSpPr/>
            <p:nvPr/>
          </p:nvGrpSpPr>
          <p:grpSpPr>
            <a:xfrm>
              <a:off x="6412728" y="2744925"/>
              <a:ext cx="467177" cy="393700"/>
              <a:chOff x="6427242" y="2309505"/>
              <a:chExt cx="467177" cy="393700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6983A872-FB27-448C-8320-D531D632FAEC}"/>
                  </a:ext>
                </a:extLst>
              </p:cNvPr>
              <p:cNvSpPr/>
              <p:nvPr/>
            </p:nvSpPr>
            <p:spPr>
              <a:xfrm>
                <a:off x="6463981" y="2309505"/>
                <a:ext cx="393700" cy="393700"/>
              </a:xfrm>
              <a:prstGeom prst="ellipse">
                <a:avLst/>
              </a:prstGeom>
              <a:noFill/>
              <a:ln w="19050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479F6914-9B42-414B-ABDE-78454932930C}"/>
                  </a:ext>
                </a:extLst>
              </p:cNvPr>
              <p:cNvSpPr txBox="1"/>
              <p:nvPr/>
            </p:nvSpPr>
            <p:spPr>
              <a:xfrm>
                <a:off x="6427242" y="2323484"/>
                <a:ext cx="4671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606060"/>
                    </a:solidFill>
                    <a:cs typeface="+mn-ea"/>
                    <a:sym typeface="+mn-lt"/>
                  </a:rPr>
                  <a:t>02</a:t>
                </a:r>
                <a:endParaRPr lang="zh-CN" altLang="en-US" dirty="0">
                  <a:solidFill>
                    <a:srgbClr val="60606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AB199E8E-DD84-4466-8A0F-A8D88CF18993}"/>
              </a:ext>
            </a:extLst>
          </p:cNvPr>
          <p:cNvGrpSpPr/>
          <p:nvPr/>
        </p:nvGrpSpPr>
        <p:grpSpPr>
          <a:xfrm>
            <a:off x="9562326" y="2744925"/>
            <a:ext cx="995053" cy="1121472"/>
            <a:chOff x="9562326" y="2744925"/>
            <a:chExt cx="995053" cy="1121472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1AC6C399-EF45-4440-9477-0E4CFC827035}"/>
                </a:ext>
              </a:extLst>
            </p:cNvPr>
            <p:cNvCxnSpPr>
              <a:cxnSpLocks/>
              <a:endCxn id="23" idx="3"/>
            </p:cNvCxnSpPr>
            <p:nvPr/>
          </p:nvCxnSpPr>
          <p:spPr>
            <a:xfrm flipV="1">
              <a:off x="9562326" y="3080969"/>
              <a:ext cx="614778" cy="785428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9B4B476E-BBEA-47D3-88DD-FECAA3A36449}"/>
                </a:ext>
              </a:extLst>
            </p:cNvPr>
            <p:cNvGrpSpPr/>
            <p:nvPr/>
          </p:nvGrpSpPr>
          <p:grpSpPr>
            <a:xfrm>
              <a:off x="10090202" y="2744925"/>
              <a:ext cx="467177" cy="393700"/>
              <a:chOff x="10104716" y="2309505"/>
              <a:chExt cx="467177" cy="393700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C2B9AED0-5191-4F8B-9775-7D22D4FA6B54}"/>
                  </a:ext>
                </a:extLst>
              </p:cNvPr>
              <p:cNvSpPr/>
              <p:nvPr/>
            </p:nvSpPr>
            <p:spPr>
              <a:xfrm>
                <a:off x="10133962" y="2309505"/>
                <a:ext cx="393700" cy="393700"/>
              </a:xfrm>
              <a:prstGeom prst="ellipse">
                <a:avLst/>
              </a:prstGeom>
              <a:noFill/>
              <a:ln w="19050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F9D1EFC-2716-443E-8657-D6A82E3EE416}"/>
                  </a:ext>
                </a:extLst>
              </p:cNvPr>
              <p:cNvSpPr txBox="1"/>
              <p:nvPr/>
            </p:nvSpPr>
            <p:spPr>
              <a:xfrm>
                <a:off x="10104716" y="2323484"/>
                <a:ext cx="4671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606060"/>
                    </a:solidFill>
                    <a:cs typeface="+mn-ea"/>
                    <a:sym typeface="+mn-lt"/>
                  </a:rPr>
                  <a:t>03</a:t>
                </a:r>
                <a:endParaRPr lang="zh-CN" altLang="en-US" dirty="0">
                  <a:solidFill>
                    <a:srgbClr val="60606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B5A92555-6C32-4024-A5DD-AE05C91ECDBD}"/>
              </a:ext>
            </a:extLst>
          </p:cNvPr>
          <p:cNvGrpSpPr/>
          <p:nvPr/>
        </p:nvGrpSpPr>
        <p:grpSpPr>
          <a:xfrm>
            <a:off x="2274661" y="3865779"/>
            <a:ext cx="940573" cy="1122589"/>
            <a:chOff x="2274661" y="3865779"/>
            <a:chExt cx="940573" cy="1122589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6B5064F-C4FA-4BE1-A831-9A9FAF61C59B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2274661" y="3865779"/>
              <a:ext cx="567790" cy="786545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99B5C3F2-66EF-46B6-B116-AE650CE7067A}"/>
                </a:ext>
              </a:extLst>
            </p:cNvPr>
            <p:cNvGrpSpPr/>
            <p:nvPr/>
          </p:nvGrpSpPr>
          <p:grpSpPr>
            <a:xfrm>
              <a:off x="2748057" y="4594668"/>
              <a:ext cx="467177" cy="393700"/>
              <a:chOff x="2772096" y="4825992"/>
              <a:chExt cx="467177" cy="393700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AD7D6EA3-204C-4071-AD8D-99B1F93404D0}"/>
                  </a:ext>
                </a:extLst>
              </p:cNvPr>
              <p:cNvSpPr/>
              <p:nvPr/>
            </p:nvSpPr>
            <p:spPr>
              <a:xfrm>
                <a:off x="2808834" y="4825992"/>
                <a:ext cx="393700" cy="393700"/>
              </a:xfrm>
              <a:prstGeom prst="ellipse">
                <a:avLst/>
              </a:prstGeom>
              <a:noFill/>
              <a:ln w="19050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E483E7B8-BF03-49D7-8AEC-315BCB8ADB5A}"/>
                  </a:ext>
                </a:extLst>
              </p:cNvPr>
              <p:cNvSpPr txBox="1"/>
              <p:nvPr/>
            </p:nvSpPr>
            <p:spPr>
              <a:xfrm>
                <a:off x="2772096" y="4838176"/>
                <a:ext cx="4671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606060"/>
                    </a:solidFill>
                    <a:cs typeface="+mn-ea"/>
                    <a:sym typeface="+mn-lt"/>
                  </a:rPr>
                  <a:t>04</a:t>
                </a:r>
                <a:endParaRPr lang="zh-CN" altLang="en-US" dirty="0">
                  <a:solidFill>
                    <a:srgbClr val="60606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214AEA0C-ABD9-4F75-80C1-9D8C1DDA86BC}"/>
              </a:ext>
            </a:extLst>
          </p:cNvPr>
          <p:cNvGrpSpPr/>
          <p:nvPr/>
        </p:nvGrpSpPr>
        <p:grpSpPr>
          <a:xfrm>
            <a:off x="5924843" y="3844806"/>
            <a:ext cx="955062" cy="1143562"/>
            <a:chOff x="5924843" y="3844806"/>
            <a:chExt cx="955062" cy="1143562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0DE2541-6F28-46CE-AE8C-D7170327BCEE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5924843" y="3844806"/>
              <a:ext cx="582280" cy="807518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F0303E8D-B84E-4C0D-BB46-95C0E7DF7FB1}"/>
                </a:ext>
              </a:extLst>
            </p:cNvPr>
            <p:cNvGrpSpPr/>
            <p:nvPr/>
          </p:nvGrpSpPr>
          <p:grpSpPr>
            <a:xfrm>
              <a:off x="6412728" y="4594668"/>
              <a:ext cx="467177" cy="393700"/>
              <a:chOff x="6427242" y="4825992"/>
              <a:chExt cx="467177" cy="393700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F398BD62-29C9-4CC4-8894-B1C7729F609A}"/>
                  </a:ext>
                </a:extLst>
              </p:cNvPr>
              <p:cNvSpPr/>
              <p:nvPr/>
            </p:nvSpPr>
            <p:spPr>
              <a:xfrm>
                <a:off x="6463981" y="4825992"/>
                <a:ext cx="393700" cy="393700"/>
              </a:xfrm>
              <a:prstGeom prst="ellipse">
                <a:avLst/>
              </a:prstGeom>
              <a:noFill/>
              <a:ln w="19050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2BA7AF8-48FC-4D13-84FC-FDFA0C965A87}"/>
                  </a:ext>
                </a:extLst>
              </p:cNvPr>
              <p:cNvSpPr txBox="1"/>
              <p:nvPr/>
            </p:nvSpPr>
            <p:spPr>
              <a:xfrm>
                <a:off x="6427242" y="4839971"/>
                <a:ext cx="4671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606060"/>
                    </a:solidFill>
                    <a:cs typeface="+mn-ea"/>
                    <a:sym typeface="+mn-lt"/>
                  </a:rPr>
                  <a:t>05</a:t>
                </a:r>
                <a:endParaRPr lang="zh-CN" altLang="en-US" dirty="0">
                  <a:solidFill>
                    <a:srgbClr val="60606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646DFB9C-A12E-4860-97F7-17AC14875610}"/>
              </a:ext>
            </a:extLst>
          </p:cNvPr>
          <p:cNvGrpSpPr/>
          <p:nvPr/>
        </p:nvGrpSpPr>
        <p:grpSpPr>
          <a:xfrm>
            <a:off x="9557017" y="3856507"/>
            <a:ext cx="1014773" cy="1131861"/>
            <a:chOff x="9557017" y="3856507"/>
            <a:chExt cx="1014773" cy="1131861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9D162768-BC49-46CD-9FEE-0898492726D4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>
              <a:off x="9557017" y="3856507"/>
              <a:ext cx="620087" cy="795817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20D74E07-1618-4674-ACF1-6A5BB1B0FB2B}"/>
                </a:ext>
              </a:extLst>
            </p:cNvPr>
            <p:cNvGrpSpPr/>
            <p:nvPr/>
          </p:nvGrpSpPr>
          <p:grpSpPr>
            <a:xfrm>
              <a:off x="10104613" y="4594668"/>
              <a:ext cx="467177" cy="393700"/>
              <a:chOff x="10119127" y="4825992"/>
              <a:chExt cx="467177" cy="393700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08755C77-7D9A-4F21-BF5F-B00BA3D20AB2}"/>
                  </a:ext>
                </a:extLst>
              </p:cNvPr>
              <p:cNvSpPr/>
              <p:nvPr/>
            </p:nvSpPr>
            <p:spPr>
              <a:xfrm>
                <a:off x="10133962" y="4825992"/>
                <a:ext cx="393700" cy="393700"/>
              </a:xfrm>
              <a:prstGeom prst="ellipse">
                <a:avLst/>
              </a:prstGeom>
              <a:noFill/>
              <a:ln w="19050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7119F118-0424-4EB5-A338-C134B899BAC7}"/>
                  </a:ext>
                </a:extLst>
              </p:cNvPr>
              <p:cNvSpPr txBox="1"/>
              <p:nvPr/>
            </p:nvSpPr>
            <p:spPr>
              <a:xfrm>
                <a:off x="10119127" y="4839971"/>
                <a:ext cx="4671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606060"/>
                    </a:solidFill>
                    <a:cs typeface="+mn-ea"/>
                    <a:sym typeface="+mn-lt"/>
                  </a:rPr>
                  <a:t>06</a:t>
                </a:r>
                <a:endParaRPr lang="zh-CN" altLang="en-US" dirty="0">
                  <a:solidFill>
                    <a:srgbClr val="60606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4E44CB3B-9232-4403-960B-834161437C9D}"/>
              </a:ext>
            </a:extLst>
          </p:cNvPr>
          <p:cNvSpPr txBox="1"/>
          <p:nvPr/>
        </p:nvSpPr>
        <p:spPr>
          <a:xfrm>
            <a:off x="2290863" y="1695255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E468EB8-EEFB-4A99-8443-278EEABB44B0}"/>
              </a:ext>
            </a:extLst>
          </p:cNvPr>
          <p:cNvSpPr txBox="1"/>
          <p:nvPr/>
        </p:nvSpPr>
        <p:spPr>
          <a:xfrm>
            <a:off x="2290863" y="2164145"/>
            <a:ext cx="2193840" cy="76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96C8140-69A5-457E-94CA-7D87C3BDE39C}"/>
              </a:ext>
            </a:extLst>
          </p:cNvPr>
          <p:cNvSpPr txBox="1"/>
          <p:nvPr/>
        </p:nvSpPr>
        <p:spPr>
          <a:xfrm>
            <a:off x="5982031" y="1695255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43F8254-BE2E-4D56-AA5A-79F6214C679C}"/>
              </a:ext>
            </a:extLst>
          </p:cNvPr>
          <p:cNvSpPr txBox="1"/>
          <p:nvPr/>
        </p:nvSpPr>
        <p:spPr>
          <a:xfrm>
            <a:off x="5982031" y="2164145"/>
            <a:ext cx="2193840" cy="76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936DB2E9-6A42-47F3-B2FF-7226C4A4F166}"/>
              </a:ext>
            </a:extLst>
          </p:cNvPr>
          <p:cNvSpPr txBox="1"/>
          <p:nvPr/>
        </p:nvSpPr>
        <p:spPr>
          <a:xfrm>
            <a:off x="9110026" y="1696210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B56C5E9E-D024-496E-A7B9-D692DC6BE955}"/>
              </a:ext>
            </a:extLst>
          </p:cNvPr>
          <p:cNvSpPr txBox="1"/>
          <p:nvPr/>
        </p:nvSpPr>
        <p:spPr>
          <a:xfrm>
            <a:off x="9110026" y="2165100"/>
            <a:ext cx="2193840" cy="76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4587321A-4165-4514-9BD3-C0FDB7F8AAE7}"/>
              </a:ext>
            </a:extLst>
          </p:cNvPr>
          <p:cNvSpPr txBox="1"/>
          <p:nvPr/>
        </p:nvSpPr>
        <p:spPr>
          <a:xfrm>
            <a:off x="2290863" y="5172510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932C97E-5993-473C-8B6A-C7A01752D130}"/>
              </a:ext>
            </a:extLst>
          </p:cNvPr>
          <p:cNvSpPr txBox="1"/>
          <p:nvPr/>
        </p:nvSpPr>
        <p:spPr>
          <a:xfrm>
            <a:off x="2290863" y="5641400"/>
            <a:ext cx="2193840" cy="76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3B0E5ECF-B499-4E6B-B90B-6324BB8CF104}"/>
              </a:ext>
            </a:extLst>
          </p:cNvPr>
          <p:cNvSpPr txBox="1"/>
          <p:nvPr/>
        </p:nvSpPr>
        <p:spPr>
          <a:xfrm>
            <a:off x="5982031" y="5171194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67200B62-8E30-48C5-9CCA-558A0840B338}"/>
              </a:ext>
            </a:extLst>
          </p:cNvPr>
          <p:cNvSpPr txBox="1"/>
          <p:nvPr/>
        </p:nvSpPr>
        <p:spPr>
          <a:xfrm>
            <a:off x="5982031" y="5640084"/>
            <a:ext cx="2193840" cy="76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EE85F4C4-6621-4A6E-9A95-07D4D8E773CA}"/>
              </a:ext>
            </a:extLst>
          </p:cNvPr>
          <p:cNvSpPr txBox="1"/>
          <p:nvPr/>
        </p:nvSpPr>
        <p:spPr>
          <a:xfrm>
            <a:off x="9110026" y="5171194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CE8E3F3-E767-4D23-8432-194DB5CE94CC}"/>
              </a:ext>
            </a:extLst>
          </p:cNvPr>
          <p:cNvSpPr txBox="1"/>
          <p:nvPr/>
        </p:nvSpPr>
        <p:spPr>
          <a:xfrm>
            <a:off x="9110026" y="5640084"/>
            <a:ext cx="2193840" cy="76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1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80">
        <p:random/>
      </p:transition>
    </mc:Choice>
    <mc:Fallback xmlns="" xmlns:a16="http://schemas.microsoft.com/office/drawing/2014/main">
      <p:transition spd="slow" advTm="778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44" grpId="0"/>
      <p:bldP spid="4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0235A56D-26AD-46A4-83F8-EE358C3202C2}"/>
              </a:ext>
            </a:extLst>
          </p:cNvPr>
          <p:cNvSpPr/>
          <p:nvPr/>
        </p:nvSpPr>
        <p:spPr>
          <a:xfrm>
            <a:off x="1624317" y="204544"/>
            <a:ext cx="11044084" cy="11051458"/>
          </a:xfrm>
          <a:prstGeom prst="ellipse">
            <a:avLst/>
          </a:prstGeom>
          <a:noFill/>
          <a:ln>
            <a:solidFill>
              <a:srgbClr val="606060">
                <a:alpha val="2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6E5E649-F40E-4D51-9C17-DCDD4914F08F}"/>
              </a:ext>
            </a:extLst>
          </p:cNvPr>
          <p:cNvSpPr txBox="1"/>
          <p:nvPr/>
        </p:nvSpPr>
        <p:spPr>
          <a:xfrm>
            <a:off x="4736841" y="1165079"/>
            <a:ext cx="310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CONTENTES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30143A-58ED-4F84-8873-5B9C7519A817}"/>
              </a:ext>
            </a:extLst>
          </p:cNvPr>
          <p:cNvSpPr txBox="1"/>
          <p:nvPr/>
        </p:nvSpPr>
        <p:spPr>
          <a:xfrm>
            <a:off x="890434" y="3108366"/>
            <a:ext cx="1808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0A946F2-FC85-4AC9-978E-355C6E80376D}"/>
              </a:ext>
            </a:extLst>
          </p:cNvPr>
          <p:cNvSpPr txBox="1"/>
          <p:nvPr/>
        </p:nvSpPr>
        <p:spPr>
          <a:xfrm>
            <a:off x="386494" y="4064607"/>
            <a:ext cx="280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5FA5DF8-F794-47D5-AE45-3FC591D7D326}"/>
              </a:ext>
            </a:extLst>
          </p:cNvPr>
          <p:cNvSpPr txBox="1"/>
          <p:nvPr/>
        </p:nvSpPr>
        <p:spPr>
          <a:xfrm>
            <a:off x="618692" y="4521854"/>
            <a:ext cx="2338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2E39005-EE69-4CB8-8174-6B317B010F52}"/>
              </a:ext>
            </a:extLst>
          </p:cNvPr>
          <p:cNvSpPr txBox="1"/>
          <p:nvPr/>
        </p:nvSpPr>
        <p:spPr>
          <a:xfrm>
            <a:off x="3884805" y="3104368"/>
            <a:ext cx="1808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500D0E7-66C2-4557-9DC4-D1B427F1091E}"/>
              </a:ext>
            </a:extLst>
          </p:cNvPr>
          <p:cNvSpPr txBox="1"/>
          <p:nvPr/>
        </p:nvSpPr>
        <p:spPr>
          <a:xfrm>
            <a:off x="3387297" y="4064607"/>
            <a:ext cx="280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6343F4A-DAF1-4B23-B168-4330C987AC12}"/>
              </a:ext>
            </a:extLst>
          </p:cNvPr>
          <p:cNvSpPr txBox="1"/>
          <p:nvPr/>
        </p:nvSpPr>
        <p:spPr>
          <a:xfrm>
            <a:off x="3705800" y="4520605"/>
            <a:ext cx="2166092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A95B90B-D94E-4160-A722-ACD85CF1C40A}"/>
              </a:ext>
            </a:extLst>
          </p:cNvPr>
          <p:cNvSpPr txBox="1"/>
          <p:nvPr/>
        </p:nvSpPr>
        <p:spPr>
          <a:xfrm>
            <a:off x="6885607" y="3112245"/>
            <a:ext cx="1808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F21D26E-BBFA-4295-9A42-C05360EB29FF}"/>
              </a:ext>
            </a:extLst>
          </p:cNvPr>
          <p:cNvSpPr txBox="1"/>
          <p:nvPr/>
        </p:nvSpPr>
        <p:spPr>
          <a:xfrm>
            <a:off x="6388100" y="4064607"/>
            <a:ext cx="280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50B37FB-3298-4067-94D3-6998A4565125}"/>
              </a:ext>
            </a:extLst>
          </p:cNvPr>
          <p:cNvSpPr txBox="1"/>
          <p:nvPr/>
        </p:nvSpPr>
        <p:spPr>
          <a:xfrm>
            <a:off x="6706604" y="4520605"/>
            <a:ext cx="2166091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110463B-776C-4E66-B550-99BA3F25DAE0}"/>
              </a:ext>
            </a:extLst>
          </p:cNvPr>
          <p:cNvSpPr txBox="1"/>
          <p:nvPr/>
        </p:nvSpPr>
        <p:spPr>
          <a:xfrm>
            <a:off x="9886410" y="3097554"/>
            <a:ext cx="1808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8BD8E9C-1EE1-43B2-9E63-8A37847421A6}"/>
              </a:ext>
            </a:extLst>
          </p:cNvPr>
          <p:cNvSpPr txBox="1"/>
          <p:nvPr/>
        </p:nvSpPr>
        <p:spPr>
          <a:xfrm>
            <a:off x="9388902" y="4064607"/>
            <a:ext cx="2803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BCBB2522-2DBC-460F-96B1-5B0025EFBFAD}"/>
              </a:ext>
            </a:extLst>
          </p:cNvPr>
          <p:cNvSpPr txBox="1"/>
          <p:nvPr/>
        </p:nvSpPr>
        <p:spPr>
          <a:xfrm>
            <a:off x="9707406" y="4506391"/>
            <a:ext cx="2166091" cy="65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1925EB7B-D218-46C0-BF2F-D3533ABD098B}"/>
              </a:ext>
            </a:extLst>
          </p:cNvPr>
          <p:cNvSpPr/>
          <p:nvPr/>
        </p:nvSpPr>
        <p:spPr>
          <a:xfrm>
            <a:off x="2105820" y="3729054"/>
            <a:ext cx="113506" cy="1135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AF52FABB-EE35-4E98-90BC-553EBACE9A2A}"/>
              </a:ext>
            </a:extLst>
          </p:cNvPr>
          <p:cNvSpPr/>
          <p:nvPr/>
        </p:nvSpPr>
        <p:spPr>
          <a:xfrm>
            <a:off x="5234782" y="3729054"/>
            <a:ext cx="113506" cy="1135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3D7A788D-C302-4AE0-B237-4BD17234C510}"/>
              </a:ext>
            </a:extLst>
          </p:cNvPr>
          <p:cNvSpPr/>
          <p:nvPr/>
        </p:nvSpPr>
        <p:spPr>
          <a:xfrm>
            <a:off x="8219906" y="3729054"/>
            <a:ext cx="113506" cy="1135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2CC04F2B-EC80-4280-A375-541087FB498F}"/>
              </a:ext>
            </a:extLst>
          </p:cNvPr>
          <p:cNvSpPr/>
          <p:nvPr/>
        </p:nvSpPr>
        <p:spPr>
          <a:xfrm>
            <a:off x="11244813" y="3729054"/>
            <a:ext cx="113506" cy="11350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90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929">
        <p:random/>
      </p:transition>
    </mc:Choice>
    <mc:Fallback xmlns="" xmlns:a16="http://schemas.microsoft.com/office/drawing/2014/main">
      <p:transition spd="slow" advTm="7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32" grpId="0"/>
      <p:bldP spid="33" grpId="0"/>
      <p:bldP spid="34" grpId="0"/>
      <p:bldP spid="36" grpId="0"/>
      <p:bldP spid="37" grpId="0"/>
      <p:bldP spid="38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ECE2B560-0078-4891-9387-0524EBBA9FA6}"/>
              </a:ext>
            </a:extLst>
          </p:cNvPr>
          <p:cNvSpPr/>
          <p:nvPr/>
        </p:nvSpPr>
        <p:spPr>
          <a:xfrm>
            <a:off x="3319853" y="-105509"/>
            <a:ext cx="5552294" cy="5552294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9EAC3675-84C7-4309-A11E-E5C5BA17885F}"/>
              </a:ext>
            </a:extLst>
          </p:cNvPr>
          <p:cNvSpPr/>
          <p:nvPr/>
        </p:nvSpPr>
        <p:spPr>
          <a:xfrm>
            <a:off x="4418402" y="842773"/>
            <a:ext cx="3403602" cy="3403602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C704351-CDF2-46E5-85A4-CB4AB41A34D8}"/>
              </a:ext>
            </a:extLst>
          </p:cNvPr>
          <p:cNvSpPr/>
          <p:nvPr/>
        </p:nvSpPr>
        <p:spPr>
          <a:xfrm>
            <a:off x="2566919" y="-882646"/>
            <a:ext cx="7106568" cy="7106568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6C971DE-F44C-44DF-9B4F-A9BFF5D9D75C}"/>
              </a:ext>
            </a:extLst>
          </p:cNvPr>
          <p:cNvSpPr/>
          <p:nvPr/>
        </p:nvSpPr>
        <p:spPr>
          <a:xfrm>
            <a:off x="1689378" y="-1876562"/>
            <a:ext cx="8842271" cy="8842271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F9EB2C7-00AC-4B44-AC8E-7A5F198CDDC6}"/>
              </a:ext>
            </a:extLst>
          </p:cNvPr>
          <p:cNvSpPr txBox="1"/>
          <p:nvPr/>
        </p:nvSpPr>
        <p:spPr>
          <a:xfrm>
            <a:off x="5320701" y="416175"/>
            <a:ext cx="155059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7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4</a:t>
            </a:r>
            <a:endParaRPr lang="zh-CN" altLang="en-US" dirty="0"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E80345D-3D47-45F0-AB76-4C6FD38FEFCA}"/>
              </a:ext>
            </a:extLst>
          </p:cNvPr>
          <p:cNvSpPr/>
          <p:nvPr/>
        </p:nvSpPr>
        <p:spPr>
          <a:xfrm>
            <a:off x="6947499" y="3186812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F49CAB-5AF4-46F4-878A-6238AEBE156C}"/>
              </a:ext>
            </a:extLst>
          </p:cNvPr>
          <p:cNvSpPr txBox="1"/>
          <p:nvPr/>
        </p:nvSpPr>
        <p:spPr>
          <a:xfrm>
            <a:off x="3525623" y="4465996"/>
            <a:ext cx="516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400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583A4D-8F07-4296-B0AC-BE8EA89E9EDC}"/>
              </a:ext>
            </a:extLst>
          </p:cNvPr>
          <p:cNvSpPr txBox="1"/>
          <p:nvPr/>
        </p:nvSpPr>
        <p:spPr>
          <a:xfrm>
            <a:off x="1613179" y="5239820"/>
            <a:ext cx="8994671" cy="52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Helps Entrepreneurs To Conduct A Comprehensive Inventory At The End Of The Year, To Achieve Success In The New Year And.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4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98">
        <p:random/>
      </p:transition>
    </mc:Choice>
    <mc:Fallback xmlns="" xmlns:a16="http://schemas.microsoft.com/office/drawing/2014/main">
      <p:transition spd="slow" advTm="289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0" grpId="0" animBg="1"/>
      <p:bldP spid="4" grpId="0"/>
      <p:bldP spid="5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2789166-B1CE-4FAC-B7A8-6C1F0C8BF7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88" r="89952">
                        <a14:foregroundMark x1="43341" y1="30483" x2="43644" y2="27611"/>
                        <a14:foregroundMark x1="54782" y1="45877" x2="57627" y2="46182"/>
                        <a14:foregroundMark x1="45884" y1="10629" x2="63983" y2="3299"/>
                        <a14:foregroundMark x1="45278" y1="5315" x2="49031" y2="2566"/>
                        <a14:foregroundMark x1="60533" y1="1649" x2="66768" y2="3910"/>
                        <a14:foregroundMark x1="66889" y1="4765" x2="69068" y2="6170"/>
                        <a14:foregroundMark x1="69915" y1="9713" x2="70218" y2="13073"/>
                        <a14:foregroundMark x1="49818" y1="2566" x2="54116" y2="977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9062" y="869909"/>
            <a:ext cx="6045722" cy="5988091"/>
          </a:xfrm>
          <a:prstGeom prst="rect">
            <a:avLst/>
          </a:prstGeom>
        </p:spPr>
      </p:pic>
      <p:sp>
        <p:nvSpPr>
          <p:cNvPr id="5" name="图文框 4">
            <a:extLst>
              <a:ext uri="{FF2B5EF4-FFF2-40B4-BE49-F238E27FC236}">
                <a16:creationId xmlns:a16="http://schemas.microsoft.com/office/drawing/2014/main" id="{96D284D2-131D-4E13-85B7-918636153D96}"/>
              </a:ext>
            </a:extLst>
          </p:cNvPr>
          <p:cNvSpPr/>
          <p:nvPr/>
        </p:nvSpPr>
        <p:spPr>
          <a:xfrm>
            <a:off x="5200649" y="647701"/>
            <a:ext cx="6584449" cy="5741266"/>
          </a:xfrm>
          <a:prstGeom prst="frame">
            <a:avLst>
              <a:gd name="adj1" fmla="val 3152"/>
            </a:avLst>
          </a:prstGeom>
          <a:solidFill>
            <a:srgbClr val="60606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A2A60B-673F-4D46-B3B7-5FC548190BD8}"/>
              </a:ext>
            </a:extLst>
          </p:cNvPr>
          <p:cNvSpPr txBox="1"/>
          <p:nvPr/>
        </p:nvSpPr>
        <p:spPr>
          <a:xfrm>
            <a:off x="480485" y="2071686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BD0D3BF-7297-4A73-B799-2053B475EEAF}"/>
              </a:ext>
            </a:extLst>
          </p:cNvPr>
          <p:cNvSpPr txBox="1"/>
          <p:nvPr/>
        </p:nvSpPr>
        <p:spPr>
          <a:xfrm>
            <a:off x="480485" y="2656292"/>
            <a:ext cx="4129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837D0FE-3E93-4EFC-AD4B-9884017318E5}"/>
              </a:ext>
            </a:extLst>
          </p:cNvPr>
          <p:cNvSpPr/>
          <p:nvPr/>
        </p:nvSpPr>
        <p:spPr>
          <a:xfrm>
            <a:off x="2037066" y="2309483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3FA39BA-6D7B-4D27-9067-FD2AB9E49921}"/>
              </a:ext>
            </a:extLst>
          </p:cNvPr>
          <p:cNvSpPr txBox="1"/>
          <p:nvPr/>
        </p:nvSpPr>
        <p:spPr>
          <a:xfrm>
            <a:off x="480485" y="3613525"/>
            <a:ext cx="4129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0AD3445-E810-4A96-83A3-E7FB9D339E7F}"/>
              </a:ext>
            </a:extLst>
          </p:cNvPr>
          <p:cNvSpPr txBox="1"/>
          <p:nvPr/>
        </p:nvSpPr>
        <p:spPr>
          <a:xfrm>
            <a:off x="480485" y="4570758"/>
            <a:ext cx="41296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D9E44B8-6204-459A-BD6A-77415FC5B6D7}"/>
              </a:ext>
            </a:extLst>
          </p:cNvPr>
          <p:cNvGrpSpPr/>
          <p:nvPr/>
        </p:nvGrpSpPr>
        <p:grpSpPr>
          <a:xfrm>
            <a:off x="3396343" y="6446268"/>
            <a:ext cx="955666" cy="411732"/>
            <a:chOff x="203200" y="6438900"/>
            <a:chExt cx="955666" cy="411732"/>
          </a:xfrm>
        </p:grpSpPr>
        <p:sp>
          <p:nvSpPr>
            <p:cNvPr id="11" name="等腰三角形 10">
              <a:extLst>
                <a:ext uri="{FF2B5EF4-FFF2-40B4-BE49-F238E27FC236}">
                  <a16:creationId xmlns:a16="http://schemas.microsoft.com/office/drawing/2014/main" id="{64C9EB9D-490D-4FC2-A5D9-695229558085}"/>
                </a:ext>
              </a:extLst>
            </p:cNvPr>
            <p:cNvSpPr/>
            <p:nvPr/>
          </p:nvSpPr>
          <p:spPr>
            <a:xfrm>
              <a:off x="203200" y="6438900"/>
              <a:ext cx="501650" cy="411732"/>
            </a:xfrm>
            <a:prstGeom prst="triangle">
              <a:avLst/>
            </a:prstGeom>
            <a:noFill/>
            <a:ln w="190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E096B7E0-9F9C-496E-99E7-B28B525DE904}"/>
                </a:ext>
              </a:extLst>
            </p:cNvPr>
            <p:cNvSpPr/>
            <p:nvPr/>
          </p:nvSpPr>
          <p:spPr>
            <a:xfrm>
              <a:off x="430208" y="6438900"/>
              <a:ext cx="501650" cy="411732"/>
            </a:xfrm>
            <a:prstGeom prst="triangle">
              <a:avLst/>
            </a:prstGeom>
            <a:noFill/>
            <a:ln w="190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id="{B2C6B0CA-6118-4BCA-8B37-73DE47D9C211}"/>
                </a:ext>
              </a:extLst>
            </p:cNvPr>
            <p:cNvSpPr/>
            <p:nvPr/>
          </p:nvSpPr>
          <p:spPr>
            <a:xfrm>
              <a:off x="657216" y="6438900"/>
              <a:ext cx="501650" cy="411732"/>
            </a:xfrm>
            <a:prstGeom prst="triangle">
              <a:avLst/>
            </a:prstGeom>
            <a:noFill/>
            <a:ln w="190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C1DE2E1-2910-47F6-9AEF-1565FFFF1409}"/>
              </a:ext>
            </a:extLst>
          </p:cNvPr>
          <p:cNvGrpSpPr/>
          <p:nvPr/>
        </p:nvGrpSpPr>
        <p:grpSpPr>
          <a:xfrm rot="10800000">
            <a:off x="2652" y="7368"/>
            <a:ext cx="955666" cy="411732"/>
            <a:chOff x="203200" y="6438900"/>
            <a:chExt cx="955666" cy="411732"/>
          </a:xfrm>
        </p:grpSpPr>
        <p:sp>
          <p:nvSpPr>
            <p:cNvPr id="16" name="等腰三角形 15">
              <a:extLst>
                <a:ext uri="{FF2B5EF4-FFF2-40B4-BE49-F238E27FC236}">
                  <a16:creationId xmlns:a16="http://schemas.microsoft.com/office/drawing/2014/main" id="{DFDAB440-4FFC-4242-A96F-E0C665E64ACA}"/>
                </a:ext>
              </a:extLst>
            </p:cNvPr>
            <p:cNvSpPr/>
            <p:nvPr/>
          </p:nvSpPr>
          <p:spPr>
            <a:xfrm>
              <a:off x="203200" y="6438900"/>
              <a:ext cx="501650" cy="411732"/>
            </a:xfrm>
            <a:prstGeom prst="triangle">
              <a:avLst/>
            </a:prstGeom>
            <a:noFill/>
            <a:ln w="190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0A74812E-99CD-47C5-AD07-EAE57446277F}"/>
                </a:ext>
              </a:extLst>
            </p:cNvPr>
            <p:cNvSpPr/>
            <p:nvPr/>
          </p:nvSpPr>
          <p:spPr>
            <a:xfrm>
              <a:off x="430208" y="6438900"/>
              <a:ext cx="501650" cy="411732"/>
            </a:xfrm>
            <a:prstGeom prst="triangle">
              <a:avLst/>
            </a:prstGeom>
            <a:noFill/>
            <a:ln w="190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等腰三角形 17">
              <a:extLst>
                <a:ext uri="{FF2B5EF4-FFF2-40B4-BE49-F238E27FC236}">
                  <a16:creationId xmlns:a16="http://schemas.microsoft.com/office/drawing/2014/main" id="{0BB1D7CB-89E8-4690-954B-907423E6FEE4}"/>
                </a:ext>
              </a:extLst>
            </p:cNvPr>
            <p:cNvSpPr/>
            <p:nvPr/>
          </p:nvSpPr>
          <p:spPr>
            <a:xfrm>
              <a:off x="657216" y="6438900"/>
              <a:ext cx="501650" cy="411732"/>
            </a:xfrm>
            <a:prstGeom prst="triangle">
              <a:avLst/>
            </a:prstGeom>
            <a:noFill/>
            <a:ln w="190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264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69">
        <p:random/>
      </p:transition>
    </mc:Choice>
    <mc:Fallback xmlns="" xmlns:a16="http://schemas.microsoft.com/office/drawing/2014/main" xmlns:a14="http://schemas.microsoft.com/office/drawing/2010/main">
      <p:transition spd="slow" advTm="576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AE5E4A9-5FD1-4D88-97A0-7C25EC9960B9}"/>
              </a:ext>
            </a:extLst>
          </p:cNvPr>
          <p:cNvSpPr txBox="1"/>
          <p:nvPr/>
        </p:nvSpPr>
        <p:spPr>
          <a:xfrm>
            <a:off x="4476983" y="442731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11F2597-D47C-4E75-8B58-714E4D4C7EC4}"/>
              </a:ext>
            </a:extLst>
          </p:cNvPr>
          <p:cNvSpPr/>
          <p:nvPr/>
        </p:nvSpPr>
        <p:spPr>
          <a:xfrm>
            <a:off x="4759737" y="956095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34B63EF-FF06-4635-9276-602CCD562A4C}"/>
              </a:ext>
            </a:extLst>
          </p:cNvPr>
          <p:cNvGrpSpPr/>
          <p:nvPr/>
        </p:nvGrpSpPr>
        <p:grpSpPr>
          <a:xfrm rot="10800000">
            <a:off x="5932822" y="2870194"/>
            <a:ext cx="3033486" cy="3033486"/>
            <a:chOff x="2598058" y="2278742"/>
            <a:chExt cx="3033486" cy="3033486"/>
          </a:xfrm>
        </p:grpSpPr>
        <p:sp>
          <p:nvSpPr>
            <p:cNvPr id="4" name="弧形 3">
              <a:extLst>
                <a:ext uri="{FF2B5EF4-FFF2-40B4-BE49-F238E27FC236}">
                  <a16:creationId xmlns:a16="http://schemas.microsoft.com/office/drawing/2014/main" id="{ED2ADEE9-6855-45F6-90B3-0A5E2214ABB0}"/>
                </a:ext>
              </a:extLst>
            </p:cNvPr>
            <p:cNvSpPr/>
            <p:nvPr/>
          </p:nvSpPr>
          <p:spPr>
            <a:xfrm>
              <a:off x="2598058" y="2278742"/>
              <a:ext cx="3033486" cy="3033486"/>
            </a:xfrm>
            <a:prstGeom prst="arc">
              <a:avLst>
                <a:gd name="adj1" fmla="val 11703489"/>
                <a:gd name="adj2" fmla="val 9352563"/>
              </a:avLst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" name="弧形 4">
              <a:extLst>
                <a:ext uri="{FF2B5EF4-FFF2-40B4-BE49-F238E27FC236}">
                  <a16:creationId xmlns:a16="http://schemas.microsoft.com/office/drawing/2014/main" id="{F0FDFC97-012A-4B94-9A09-6691A7F983D8}"/>
                </a:ext>
              </a:extLst>
            </p:cNvPr>
            <p:cNvSpPr/>
            <p:nvPr/>
          </p:nvSpPr>
          <p:spPr>
            <a:xfrm>
              <a:off x="2910116" y="2590800"/>
              <a:ext cx="2409370" cy="2409370"/>
            </a:xfrm>
            <a:prstGeom prst="arc">
              <a:avLst>
                <a:gd name="adj1" fmla="val 12673102"/>
                <a:gd name="adj2" fmla="val 8730001"/>
              </a:avLst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45F1288-2F84-4F51-BE71-C5D08066D83C}"/>
              </a:ext>
            </a:extLst>
          </p:cNvPr>
          <p:cNvGrpSpPr/>
          <p:nvPr/>
        </p:nvGrpSpPr>
        <p:grpSpPr>
          <a:xfrm>
            <a:off x="3225689" y="2870194"/>
            <a:ext cx="3033486" cy="3033486"/>
            <a:chOff x="2598058" y="2278742"/>
            <a:chExt cx="3033486" cy="3033486"/>
          </a:xfrm>
        </p:grpSpPr>
        <p:sp>
          <p:nvSpPr>
            <p:cNvPr id="8" name="弧形 7">
              <a:extLst>
                <a:ext uri="{FF2B5EF4-FFF2-40B4-BE49-F238E27FC236}">
                  <a16:creationId xmlns:a16="http://schemas.microsoft.com/office/drawing/2014/main" id="{A97A87BD-F9A8-4BDD-8107-2EC213B0B805}"/>
                </a:ext>
              </a:extLst>
            </p:cNvPr>
            <p:cNvSpPr/>
            <p:nvPr/>
          </p:nvSpPr>
          <p:spPr>
            <a:xfrm>
              <a:off x="2598058" y="2278742"/>
              <a:ext cx="3033486" cy="3033486"/>
            </a:xfrm>
            <a:prstGeom prst="arc">
              <a:avLst>
                <a:gd name="adj1" fmla="val 12274612"/>
                <a:gd name="adj2" fmla="val 9758413"/>
              </a:avLst>
            </a:prstGeom>
            <a:ln w="19050">
              <a:solidFill>
                <a:srgbClr val="606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弧形 8">
              <a:extLst>
                <a:ext uri="{FF2B5EF4-FFF2-40B4-BE49-F238E27FC236}">
                  <a16:creationId xmlns:a16="http://schemas.microsoft.com/office/drawing/2014/main" id="{B7E1F92E-9EB6-4BCD-9123-AC686A169BFF}"/>
                </a:ext>
              </a:extLst>
            </p:cNvPr>
            <p:cNvSpPr/>
            <p:nvPr/>
          </p:nvSpPr>
          <p:spPr>
            <a:xfrm>
              <a:off x="2910116" y="2590800"/>
              <a:ext cx="2409370" cy="2409370"/>
            </a:xfrm>
            <a:prstGeom prst="arc">
              <a:avLst>
                <a:gd name="adj1" fmla="val 12681588"/>
                <a:gd name="adj2" fmla="val 919461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68D58C6C-7103-42D7-83B9-0A57F8DF839D}"/>
              </a:ext>
            </a:extLst>
          </p:cNvPr>
          <p:cNvGrpSpPr/>
          <p:nvPr/>
        </p:nvGrpSpPr>
        <p:grpSpPr>
          <a:xfrm>
            <a:off x="575858" y="3752612"/>
            <a:ext cx="3974370" cy="1000659"/>
            <a:chOff x="604886" y="3259136"/>
            <a:chExt cx="3974370" cy="1000659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E5BADA6-8032-455F-B3CF-BF19A624699C}"/>
                </a:ext>
              </a:extLst>
            </p:cNvPr>
            <p:cNvSpPr txBox="1"/>
            <p:nvPr/>
          </p:nvSpPr>
          <p:spPr>
            <a:xfrm>
              <a:off x="2968171" y="3259136"/>
              <a:ext cx="1611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cs typeface="+mn-ea"/>
                  <a:sym typeface="+mn-lt"/>
                </a:rPr>
                <a:t>Add title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987B690-9D7E-42AB-8052-170F8722AED5}"/>
                </a:ext>
              </a:extLst>
            </p:cNvPr>
            <p:cNvSpPr txBox="1"/>
            <p:nvPr/>
          </p:nvSpPr>
          <p:spPr>
            <a:xfrm>
              <a:off x="604886" y="3720801"/>
              <a:ext cx="3974370" cy="538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8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47C7783-D286-45B5-B9F0-710B425CDBAF}"/>
              </a:ext>
            </a:extLst>
          </p:cNvPr>
          <p:cNvGrpSpPr/>
          <p:nvPr/>
        </p:nvGrpSpPr>
        <p:grpSpPr>
          <a:xfrm>
            <a:off x="7670797" y="3752612"/>
            <a:ext cx="3974370" cy="1000659"/>
            <a:chOff x="7612741" y="3448658"/>
            <a:chExt cx="3974370" cy="1000659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03C0A91-E8DE-4F61-9DEF-4C0FE0456ECA}"/>
                </a:ext>
              </a:extLst>
            </p:cNvPr>
            <p:cNvSpPr txBox="1"/>
            <p:nvPr/>
          </p:nvSpPr>
          <p:spPr>
            <a:xfrm>
              <a:off x="7612741" y="3448658"/>
              <a:ext cx="1611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cs typeface="+mn-ea"/>
                  <a:sym typeface="+mn-lt"/>
                </a:rPr>
                <a:t>Add title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38222E1-0959-41FB-8FFB-41D4B8598EEF}"/>
                </a:ext>
              </a:extLst>
            </p:cNvPr>
            <p:cNvSpPr txBox="1"/>
            <p:nvPr/>
          </p:nvSpPr>
          <p:spPr>
            <a:xfrm>
              <a:off x="7612741" y="3910323"/>
              <a:ext cx="3974370" cy="538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17" name="椭圆 16">
            <a:extLst>
              <a:ext uri="{FF2B5EF4-FFF2-40B4-BE49-F238E27FC236}">
                <a16:creationId xmlns:a16="http://schemas.microsoft.com/office/drawing/2014/main" id="{EEFED12B-B567-4951-AB67-09F1EBF8E36A}"/>
              </a:ext>
            </a:extLst>
          </p:cNvPr>
          <p:cNvSpPr/>
          <p:nvPr/>
        </p:nvSpPr>
        <p:spPr>
          <a:xfrm>
            <a:off x="5077961" y="4243454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F98F079A-94C5-4F48-ACE1-BB3C0C89C29D}"/>
              </a:ext>
            </a:extLst>
          </p:cNvPr>
          <p:cNvSpPr/>
          <p:nvPr/>
        </p:nvSpPr>
        <p:spPr>
          <a:xfrm>
            <a:off x="6856099" y="4243454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3617427-1DA0-4371-AB4C-8C55EC9F1B63}"/>
              </a:ext>
            </a:extLst>
          </p:cNvPr>
          <p:cNvSpPr txBox="1"/>
          <p:nvPr/>
        </p:nvSpPr>
        <p:spPr>
          <a:xfrm>
            <a:off x="1059543" y="1768842"/>
            <a:ext cx="10072914" cy="3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1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30">
        <p:random/>
      </p:transition>
    </mc:Choice>
    <mc:Fallback xmlns="" xmlns:a16="http://schemas.microsoft.com/office/drawing/2014/main">
      <p:transition spd="slow" advTm="383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 animBg="1"/>
      <p:bldP spid="18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578733C-226D-401F-8738-9901CAD9FB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898687" cy="6857999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2A045D0A-E40B-413A-8959-B1C3098E7764}"/>
              </a:ext>
            </a:extLst>
          </p:cNvPr>
          <p:cNvGrpSpPr/>
          <p:nvPr/>
        </p:nvGrpSpPr>
        <p:grpSpPr>
          <a:xfrm>
            <a:off x="-384834" y="1520598"/>
            <a:ext cx="5549282" cy="3889829"/>
            <a:chOff x="-384834" y="1520598"/>
            <a:chExt cx="5549282" cy="3889829"/>
          </a:xfrm>
        </p:grpSpPr>
        <p:sp>
          <p:nvSpPr>
            <p:cNvPr id="7" name="图文框 6">
              <a:extLst>
                <a:ext uri="{FF2B5EF4-FFF2-40B4-BE49-F238E27FC236}">
                  <a16:creationId xmlns:a16="http://schemas.microsoft.com/office/drawing/2014/main" id="{3FCD507B-E609-4801-8CA6-CA86FB77E2CE}"/>
                </a:ext>
              </a:extLst>
            </p:cNvPr>
            <p:cNvSpPr/>
            <p:nvPr/>
          </p:nvSpPr>
          <p:spPr>
            <a:xfrm>
              <a:off x="1286721" y="1520598"/>
              <a:ext cx="2206172" cy="3889829"/>
            </a:xfrm>
            <a:prstGeom prst="frame">
              <a:avLst>
                <a:gd name="adj1" fmla="val 789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935BE76-B1F4-478F-902E-C8EFA800F47A}"/>
                </a:ext>
              </a:extLst>
            </p:cNvPr>
            <p:cNvSpPr/>
            <p:nvPr/>
          </p:nvSpPr>
          <p:spPr>
            <a:xfrm>
              <a:off x="1366129" y="2367334"/>
              <a:ext cx="20473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400" spc="200" dirty="0">
                  <a:solidFill>
                    <a:schemeClr val="bg1"/>
                  </a:solidFill>
                  <a:cs typeface="+mn-ea"/>
                  <a:sym typeface="+mn-lt"/>
                </a:rPr>
                <a:t>WORK</a:t>
              </a:r>
              <a:endParaRPr lang="zh-CN" altLang="en-US" sz="4400" spc="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4B059C7-4BCA-48AF-9127-135F14B3BF0E}"/>
                </a:ext>
              </a:extLst>
            </p:cNvPr>
            <p:cNvSpPr/>
            <p:nvPr/>
          </p:nvSpPr>
          <p:spPr>
            <a:xfrm>
              <a:off x="-384834" y="3425544"/>
              <a:ext cx="554928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spc="400" dirty="0">
                  <a:solidFill>
                    <a:schemeClr val="bg1"/>
                  </a:solidFill>
                  <a:cs typeface="+mn-ea"/>
                  <a:sym typeface="+mn-lt"/>
                </a:rPr>
                <a:t>CORPO BUSINESS REPORT</a:t>
              </a:r>
              <a:endParaRPr lang="zh-CN" altLang="en-US" sz="3600" spc="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6237F1B0-12FD-4928-9638-4CD174803A7C}"/>
              </a:ext>
            </a:extLst>
          </p:cNvPr>
          <p:cNvSpPr txBox="1"/>
          <p:nvPr/>
        </p:nvSpPr>
        <p:spPr>
          <a:xfrm>
            <a:off x="5674299" y="753318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DD9D9B5-74D7-4846-B921-789FA4E3A528}"/>
              </a:ext>
            </a:extLst>
          </p:cNvPr>
          <p:cNvSpPr/>
          <p:nvPr/>
        </p:nvSpPr>
        <p:spPr>
          <a:xfrm>
            <a:off x="5674299" y="1266682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53A15C2-71AA-4733-9F14-451622DC53AE}"/>
              </a:ext>
            </a:extLst>
          </p:cNvPr>
          <p:cNvSpPr txBox="1"/>
          <p:nvPr/>
        </p:nvSpPr>
        <p:spPr>
          <a:xfrm>
            <a:off x="5674299" y="2367334"/>
            <a:ext cx="5675872" cy="3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A3B1664-39E6-4344-AB85-4671CB2BE025}"/>
              </a:ext>
            </a:extLst>
          </p:cNvPr>
          <p:cNvSpPr txBox="1"/>
          <p:nvPr/>
        </p:nvSpPr>
        <p:spPr>
          <a:xfrm>
            <a:off x="5674299" y="3324567"/>
            <a:ext cx="5675872" cy="3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F45A82-C47A-439A-8D27-C63162D8B699}"/>
              </a:ext>
            </a:extLst>
          </p:cNvPr>
          <p:cNvSpPr txBox="1"/>
          <p:nvPr/>
        </p:nvSpPr>
        <p:spPr>
          <a:xfrm>
            <a:off x="5674299" y="4281800"/>
            <a:ext cx="5675872" cy="3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B5DFA4A-5886-4E0A-8839-06C449E5042B}"/>
              </a:ext>
            </a:extLst>
          </p:cNvPr>
          <p:cNvSpPr/>
          <p:nvPr/>
        </p:nvSpPr>
        <p:spPr>
          <a:xfrm>
            <a:off x="11045371" y="5805714"/>
            <a:ext cx="1857829" cy="18578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4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91">
        <p:random/>
      </p:transition>
    </mc:Choice>
    <mc:Fallback xmlns="" xmlns:a16="http://schemas.microsoft.com/office/drawing/2014/main" xmlns:a14="http://schemas.microsoft.com/office/drawing/2010/main">
      <p:transition spd="slow" advTm="369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24BAAB5-3DEA-446D-B918-6210BA86955C}"/>
              </a:ext>
            </a:extLst>
          </p:cNvPr>
          <p:cNvSpPr txBox="1"/>
          <p:nvPr/>
        </p:nvSpPr>
        <p:spPr>
          <a:xfrm>
            <a:off x="4476983" y="442731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F310D2C-F3E1-45AE-8B37-37EB9F1D8494}"/>
              </a:ext>
            </a:extLst>
          </p:cNvPr>
          <p:cNvSpPr/>
          <p:nvPr/>
        </p:nvSpPr>
        <p:spPr>
          <a:xfrm>
            <a:off x="4759737" y="956095"/>
            <a:ext cx="2672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50" spc="300" dirty="0">
                <a:cs typeface="+mn-ea"/>
                <a:sym typeface="+mn-lt"/>
              </a:rPr>
              <a:t>ANNUAL WORK ANALYSIS</a:t>
            </a:r>
            <a:endParaRPr lang="zh-CN" altLang="en-US" sz="1050" spc="300" dirty="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25682F5-AFF8-4AFC-8E44-1BAE4C697DFB}"/>
              </a:ext>
            </a:extLst>
          </p:cNvPr>
          <p:cNvSpPr txBox="1"/>
          <p:nvPr/>
        </p:nvSpPr>
        <p:spPr>
          <a:xfrm>
            <a:off x="1547496" y="4716519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A5B635A-0191-48DB-A02D-821DC12ECBFF}"/>
              </a:ext>
            </a:extLst>
          </p:cNvPr>
          <p:cNvSpPr txBox="1"/>
          <p:nvPr/>
        </p:nvSpPr>
        <p:spPr>
          <a:xfrm>
            <a:off x="954259" y="5199525"/>
            <a:ext cx="2797558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D515D37-76B1-4600-8D4F-D44AAEF51A63}"/>
              </a:ext>
            </a:extLst>
          </p:cNvPr>
          <p:cNvSpPr/>
          <p:nvPr/>
        </p:nvSpPr>
        <p:spPr>
          <a:xfrm>
            <a:off x="3104075" y="4947351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2DCC712-7827-4912-A63A-73CF02F046CE}"/>
              </a:ext>
            </a:extLst>
          </p:cNvPr>
          <p:cNvSpPr txBox="1"/>
          <p:nvPr/>
        </p:nvSpPr>
        <p:spPr>
          <a:xfrm>
            <a:off x="5308397" y="4695178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B09331E-8DF5-44DF-B64B-1C0D110C5D7D}"/>
              </a:ext>
            </a:extLst>
          </p:cNvPr>
          <p:cNvSpPr txBox="1"/>
          <p:nvPr/>
        </p:nvSpPr>
        <p:spPr>
          <a:xfrm>
            <a:off x="4715160" y="5178184"/>
            <a:ext cx="2797558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60F5FDB0-6C26-47F9-95B2-F561AEED48B3}"/>
              </a:ext>
            </a:extLst>
          </p:cNvPr>
          <p:cNvSpPr/>
          <p:nvPr/>
        </p:nvSpPr>
        <p:spPr>
          <a:xfrm>
            <a:off x="6864976" y="4926010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0A06B81-9B76-4FEC-8757-F49BD743E61D}"/>
              </a:ext>
            </a:extLst>
          </p:cNvPr>
          <p:cNvSpPr txBox="1"/>
          <p:nvPr/>
        </p:nvSpPr>
        <p:spPr>
          <a:xfrm>
            <a:off x="9123804" y="4716519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F044A45-F35F-4C7C-B8CF-44C6767929E8}"/>
              </a:ext>
            </a:extLst>
          </p:cNvPr>
          <p:cNvSpPr txBox="1"/>
          <p:nvPr/>
        </p:nvSpPr>
        <p:spPr>
          <a:xfrm>
            <a:off x="8530567" y="5199525"/>
            <a:ext cx="2797558" cy="538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15EE2E2-2FC1-46DA-A811-A0CE0EE6DF5B}"/>
              </a:ext>
            </a:extLst>
          </p:cNvPr>
          <p:cNvSpPr/>
          <p:nvPr/>
        </p:nvSpPr>
        <p:spPr>
          <a:xfrm>
            <a:off x="10680383" y="4947351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11188D5-B1DB-4149-934D-C95CA461F5EC}"/>
              </a:ext>
            </a:extLst>
          </p:cNvPr>
          <p:cNvGrpSpPr/>
          <p:nvPr/>
        </p:nvGrpSpPr>
        <p:grpSpPr>
          <a:xfrm>
            <a:off x="1425463" y="2246681"/>
            <a:ext cx="1934169" cy="1894018"/>
            <a:chOff x="1425463" y="2246681"/>
            <a:chExt cx="1934169" cy="1894018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54BE185D-9CAA-4B79-80C8-307411173D28}"/>
                </a:ext>
              </a:extLst>
            </p:cNvPr>
            <p:cNvGrpSpPr/>
            <p:nvPr/>
          </p:nvGrpSpPr>
          <p:grpSpPr>
            <a:xfrm>
              <a:off x="1425463" y="2246681"/>
              <a:ext cx="1934169" cy="1894018"/>
              <a:chOff x="1527285" y="2148026"/>
              <a:chExt cx="1934169" cy="1894018"/>
            </a:xfrm>
          </p:grpSpPr>
          <p:sp>
            <p:nvSpPr>
              <p:cNvPr id="26" name="等腰三角形 25">
                <a:extLst>
                  <a:ext uri="{FF2B5EF4-FFF2-40B4-BE49-F238E27FC236}">
                    <a16:creationId xmlns:a16="http://schemas.microsoft.com/office/drawing/2014/main" id="{217051D1-AEB2-4D95-A1D8-E79E4A1AC7FF}"/>
                  </a:ext>
                </a:extLst>
              </p:cNvPr>
              <p:cNvSpPr/>
              <p:nvPr/>
            </p:nvSpPr>
            <p:spPr>
              <a:xfrm>
                <a:off x="1527285" y="2148026"/>
                <a:ext cx="1934168" cy="1494263"/>
              </a:xfrm>
              <a:prstGeom prst="triangle">
                <a:avLst/>
              </a:prstGeom>
              <a:noFill/>
              <a:ln w="2222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等腰三角形 26">
                <a:extLst>
                  <a:ext uri="{FF2B5EF4-FFF2-40B4-BE49-F238E27FC236}">
                    <a16:creationId xmlns:a16="http://schemas.microsoft.com/office/drawing/2014/main" id="{ADF73C15-BF0E-4755-A6C1-26E0D937E5DC}"/>
                  </a:ext>
                </a:extLst>
              </p:cNvPr>
              <p:cNvSpPr/>
              <p:nvPr/>
            </p:nvSpPr>
            <p:spPr>
              <a:xfrm rot="10800000">
                <a:off x="1527286" y="2547781"/>
                <a:ext cx="1934168" cy="1494263"/>
              </a:xfrm>
              <a:prstGeom prst="triangle">
                <a:avLst/>
              </a:prstGeom>
              <a:noFill/>
              <a:ln w="2222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7A84173-A7BC-46D3-A0E0-E1B250D1D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0640" y="3027526"/>
              <a:ext cx="503815" cy="332329"/>
            </a:xfrm>
            <a:prstGeom prst="rect">
              <a:avLst/>
            </a:prstGeom>
          </p:spPr>
        </p:pic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AC9DEE2-7C32-4727-903A-2C76486E1683}"/>
              </a:ext>
            </a:extLst>
          </p:cNvPr>
          <p:cNvGrpSpPr/>
          <p:nvPr/>
        </p:nvGrpSpPr>
        <p:grpSpPr>
          <a:xfrm>
            <a:off x="5137417" y="2246681"/>
            <a:ext cx="1934169" cy="1894018"/>
            <a:chOff x="5137417" y="2246681"/>
            <a:chExt cx="1934169" cy="1894018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F2835740-BAF1-4037-9634-DCE2681D19A1}"/>
                </a:ext>
              </a:extLst>
            </p:cNvPr>
            <p:cNvGrpSpPr/>
            <p:nvPr/>
          </p:nvGrpSpPr>
          <p:grpSpPr>
            <a:xfrm>
              <a:off x="5137417" y="2246681"/>
              <a:ext cx="1934169" cy="1894018"/>
              <a:chOff x="1527285" y="2148026"/>
              <a:chExt cx="1934169" cy="1894018"/>
            </a:xfrm>
          </p:grpSpPr>
          <p:sp>
            <p:nvSpPr>
              <p:cNvPr id="22" name="等腰三角形 21">
                <a:extLst>
                  <a:ext uri="{FF2B5EF4-FFF2-40B4-BE49-F238E27FC236}">
                    <a16:creationId xmlns:a16="http://schemas.microsoft.com/office/drawing/2014/main" id="{D30C77CA-CF13-48F5-BF07-2B053453EEF2}"/>
                  </a:ext>
                </a:extLst>
              </p:cNvPr>
              <p:cNvSpPr/>
              <p:nvPr/>
            </p:nvSpPr>
            <p:spPr>
              <a:xfrm>
                <a:off x="1527285" y="2148026"/>
                <a:ext cx="1934168" cy="1494263"/>
              </a:xfrm>
              <a:prstGeom prst="triangle">
                <a:avLst/>
              </a:prstGeom>
              <a:noFill/>
              <a:ln w="2222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等腰三角形 22">
                <a:extLst>
                  <a:ext uri="{FF2B5EF4-FFF2-40B4-BE49-F238E27FC236}">
                    <a16:creationId xmlns:a16="http://schemas.microsoft.com/office/drawing/2014/main" id="{031B8493-24C4-4EEB-A072-1416C6296D65}"/>
                  </a:ext>
                </a:extLst>
              </p:cNvPr>
              <p:cNvSpPr/>
              <p:nvPr/>
            </p:nvSpPr>
            <p:spPr>
              <a:xfrm rot="10800000">
                <a:off x="1527286" y="2547781"/>
                <a:ext cx="1934168" cy="1494263"/>
              </a:xfrm>
              <a:prstGeom prst="triangle">
                <a:avLst/>
              </a:prstGeom>
              <a:noFill/>
              <a:ln w="2222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7597AE70-ACA8-4ED9-A22A-D60F91E1B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6992" y="3027526"/>
              <a:ext cx="378016" cy="319192"/>
            </a:xfrm>
            <a:prstGeom prst="rect">
              <a:avLst/>
            </a:prstGeom>
          </p:spPr>
        </p:pic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92B45D7-C5C6-43F9-ADA5-2287643451FD}"/>
              </a:ext>
            </a:extLst>
          </p:cNvPr>
          <p:cNvGrpSpPr/>
          <p:nvPr/>
        </p:nvGrpSpPr>
        <p:grpSpPr>
          <a:xfrm>
            <a:off x="8849371" y="2246681"/>
            <a:ext cx="1934169" cy="1894018"/>
            <a:chOff x="8849371" y="2246681"/>
            <a:chExt cx="1934169" cy="189401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6F1085F5-0260-454C-94BB-9A0170988BE2}"/>
                </a:ext>
              </a:extLst>
            </p:cNvPr>
            <p:cNvGrpSpPr/>
            <p:nvPr/>
          </p:nvGrpSpPr>
          <p:grpSpPr>
            <a:xfrm>
              <a:off x="8849371" y="2246681"/>
              <a:ext cx="1934169" cy="1894018"/>
              <a:chOff x="1527285" y="2148026"/>
              <a:chExt cx="1934169" cy="1894018"/>
            </a:xfrm>
          </p:grpSpPr>
          <p:sp>
            <p:nvSpPr>
              <p:cNvPr id="29" name="等腰三角形 28">
                <a:extLst>
                  <a:ext uri="{FF2B5EF4-FFF2-40B4-BE49-F238E27FC236}">
                    <a16:creationId xmlns:a16="http://schemas.microsoft.com/office/drawing/2014/main" id="{B57B88BA-33A0-44D9-BA21-93D212FCB2FF}"/>
                  </a:ext>
                </a:extLst>
              </p:cNvPr>
              <p:cNvSpPr/>
              <p:nvPr/>
            </p:nvSpPr>
            <p:spPr>
              <a:xfrm>
                <a:off x="1527285" y="2148026"/>
                <a:ext cx="1934168" cy="1494263"/>
              </a:xfrm>
              <a:prstGeom prst="triangle">
                <a:avLst/>
              </a:prstGeom>
              <a:noFill/>
              <a:ln w="2222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等腰三角形 29">
                <a:extLst>
                  <a:ext uri="{FF2B5EF4-FFF2-40B4-BE49-F238E27FC236}">
                    <a16:creationId xmlns:a16="http://schemas.microsoft.com/office/drawing/2014/main" id="{D2918A85-E4F5-40A3-8628-387089161A5A}"/>
                  </a:ext>
                </a:extLst>
              </p:cNvPr>
              <p:cNvSpPr/>
              <p:nvPr/>
            </p:nvSpPr>
            <p:spPr>
              <a:xfrm rot="10800000">
                <a:off x="1527286" y="2547781"/>
                <a:ext cx="1934168" cy="1494263"/>
              </a:xfrm>
              <a:prstGeom prst="triangle">
                <a:avLst/>
              </a:prstGeom>
              <a:noFill/>
              <a:ln w="22225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D73ACA47-34F6-4796-B3D2-3C51D813B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4212" y="2981218"/>
              <a:ext cx="424486" cy="4249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913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33">
        <p:random/>
      </p:transition>
    </mc:Choice>
    <mc:Fallback xmlns="" xmlns:a16="http://schemas.microsoft.com/office/drawing/2014/main" xmlns:a14="http://schemas.microsoft.com/office/drawing/2010/main">
      <p:transition spd="slow" advTm="433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7F94B2D-8883-4FB4-B783-A35A9A4DCB3F}"/>
              </a:ext>
            </a:extLst>
          </p:cNvPr>
          <p:cNvCxnSpPr>
            <a:cxnSpLocks/>
          </p:cNvCxnSpPr>
          <p:nvPr/>
        </p:nvCxnSpPr>
        <p:spPr>
          <a:xfrm>
            <a:off x="1759260" y="5280196"/>
            <a:ext cx="613596" cy="0"/>
          </a:xfrm>
          <a:prstGeom prst="line">
            <a:avLst/>
          </a:prstGeom>
          <a:ln w="9525">
            <a:solidFill>
              <a:srgbClr val="5C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B46D4B3F-D2CD-4CC4-B2C9-FD362B94AF52}"/>
              </a:ext>
            </a:extLst>
          </p:cNvPr>
          <p:cNvSpPr txBox="1"/>
          <p:nvPr/>
        </p:nvSpPr>
        <p:spPr>
          <a:xfrm>
            <a:off x="1529854" y="2350900"/>
            <a:ext cx="58843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Thanks</a:t>
            </a:r>
            <a:endParaRPr lang="zh-CN" altLang="en-US" sz="8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4732094-A798-41A6-B0BC-A850A47AD2FB}"/>
              </a:ext>
            </a:extLst>
          </p:cNvPr>
          <p:cNvGrpSpPr/>
          <p:nvPr/>
        </p:nvGrpSpPr>
        <p:grpSpPr>
          <a:xfrm>
            <a:off x="8068613" y="0"/>
            <a:ext cx="4142901" cy="6858000"/>
            <a:chOff x="8106182" y="0"/>
            <a:chExt cx="4142901" cy="685800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49ED0C8F-65DA-46FC-BF4D-EE79C1663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6182" y="0"/>
              <a:ext cx="4128909" cy="6858000"/>
            </a:xfrm>
            <a:prstGeom prst="rect">
              <a:avLst/>
            </a:prstGeom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9B02C03F-4514-4C3F-A706-6CF12147F033}"/>
                </a:ext>
              </a:extLst>
            </p:cNvPr>
            <p:cNvSpPr/>
            <p:nvPr/>
          </p:nvSpPr>
          <p:spPr>
            <a:xfrm>
              <a:off x="8120175" y="0"/>
              <a:ext cx="4128908" cy="685800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图文框 31">
            <a:extLst>
              <a:ext uri="{FF2B5EF4-FFF2-40B4-BE49-F238E27FC236}">
                <a16:creationId xmlns:a16="http://schemas.microsoft.com/office/drawing/2014/main" id="{DE27166A-37AF-4069-BF15-E1CF06572058}"/>
              </a:ext>
            </a:extLst>
          </p:cNvPr>
          <p:cNvSpPr/>
          <p:nvPr/>
        </p:nvSpPr>
        <p:spPr>
          <a:xfrm>
            <a:off x="984234" y="1122127"/>
            <a:ext cx="8807466" cy="4542503"/>
          </a:xfrm>
          <a:prstGeom prst="frame">
            <a:avLst>
              <a:gd name="adj1" fmla="val 1271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96B3AAA-95DD-4B02-BA4F-CD9078C1D975}"/>
              </a:ext>
            </a:extLst>
          </p:cNvPr>
          <p:cNvSpPr/>
          <p:nvPr/>
        </p:nvSpPr>
        <p:spPr>
          <a:xfrm>
            <a:off x="11592784" y="1149958"/>
            <a:ext cx="45719" cy="1572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48C1B5B-DB9B-45D1-8AAD-082FD5A140C5}"/>
              </a:ext>
            </a:extLst>
          </p:cNvPr>
          <p:cNvSpPr txBox="1"/>
          <p:nvPr/>
        </p:nvSpPr>
        <p:spPr>
          <a:xfrm rot="10800000">
            <a:off x="10460081" y="1057171"/>
            <a:ext cx="677108" cy="46724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3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BUSINESS REPORT</a:t>
            </a:r>
            <a:endParaRPr lang="zh-CN" altLang="en-US" sz="3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1E7F3D8-4D8A-4BF0-B44E-7EE1BCFEB5EF}"/>
              </a:ext>
            </a:extLst>
          </p:cNvPr>
          <p:cNvSpPr txBox="1"/>
          <p:nvPr/>
        </p:nvSpPr>
        <p:spPr>
          <a:xfrm>
            <a:off x="1625916" y="3884809"/>
            <a:ext cx="5446844" cy="301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16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FA8C199-BE7E-4295-9368-86FF8FD15D74}"/>
              </a:ext>
            </a:extLst>
          </p:cNvPr>
          <p:cNvSpPr txBox="1"/>
          <p:nvPr/>
        </p:nvSpPr>
        <p:spPr>
          <a:xfrm>
            <a:off x="1625920" y="4747360"/>
            <a:ext cx="284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Report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jpppt.com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DD131B9F-C26F-40CC-B98D-F8535C7CCD86}"/>
              </a:ext>
            </a:extLst>
          </p:cNvPr>
          <p:cNvSpPr/>
          <p:nvPr/>
        </p:nvSpPr>
        <p:spPr>
          <a:xfrm>
            <a:off x="10147060" y="36819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30" name="TextBox 3">
            <a:hlinkClick r:id="rId6"/>
            <a:extLst>
              <a:ext uri="{FF2B5EF4-FFF2-40B4-BE49-F238E27FC236}">
                <a16:creationId xmlns:a16="http://schemas.microsoft.com/office/drawing/2014/main" id="{B1D1D189-D6FA-4B9D-89A4-DCA5B90158BF}"/>
              </a:ext>
            </a:extLst>
          </p:cNvPr>
          <p:cNvSpPr txBox="1"/>
          <p:nvPr/>
        </p:nvSpPr>
        <p:spPr>
          <a:xfrm>
            <a:off x="4629083" y="540480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39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72">
        <p:random/>
      </p:transition>
    </mc:Choice>
    <mc:Fallback xmlns="" xmlns:a16="http://schemas.microsoft.com/office/drawing/2014/main" xmlns:a14="http://schemas.microsoft.com/office/drawing/2010/main">
      <p:transition spd="slow" advTm="777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 animBg="1"/>
      <p:bldP spid="35" grpId="0" animBg="1"/>
      <p:bldP spid="36" grpId="0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ECE2B560-0078-4891-9387-0524EBBA9FA6}"/>
              </a:ext>
            </a:extLst>
          </p:cNvPr>
          <p:cNvSpPr/>
          <p:nvPr/>
        </p:nvSpPr>
        <p:spPr>
          <a:xfrm>
            <a:off x="3319853" y="-105509"/>
            <a:ext cx="5552294" cy="5552294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9EAC3675-84C7-4309-A11E-E5C5BA17885F}"/>
              </a:ext>
            </a:extLst>
          </p:cNvPr>
          <p:cNvSpPr/>
          <p:nvPr/>
        </p:nvSpPr>
        <p:spPr>
          <a:xfrm>
            <a:off x="4418402" y="842773"/>
            <a:ext cx="3403602" cy="3403602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C704351-CDF2-46E5-85A4-CB4AB41A34D8}"/>
              </a:ext>
            </a:extLst>
          </p:cNvPr>
          <p:cNvSpPr/>
          <p:nvPr/>
        </p:nvSpPr>
        <p:spPr>
          <a:xfrm>
            <a:off x="2566919" y="-882646"/>
            <a:ext cx="7106568" cy="7106568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6C971DE-F44C-44DF-9B4F-A9BFF5D9D75C}"/>
              </a:ext>
            </a:extLst>
          </p:cNvPr>
          <p:cNvSpPr/>
          <p:nvPr/>
        </p:nvSpPr>
        <p:spPr>
          <a:xfrm>
            <a:off x="1689378" y="-1876562"/>
            <a:ext cx="8842271" cy="8842271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F9EB2C7-00AC-4B44-AC8E-7A5F198CDDC6}"/>
              </a:ext>
            </a:extLst>
          </p:cNvPr>
          <p:cNvSpPr txBox="1"/>
          <p:nvPr/>
        </p:nvSpPr>
        <p:spPr>
          <a:xfrm>
            <a:off x="5320701" y="416175"/>
            <a:ext cx="155059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7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1</a:t>
            </a:r>
            <a:endParaRPr lang="zh-CN" altLang="en-US" sz="287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E80345D-3D47-45F0-AB76-4C6FD38FEFCA}"/>
              </a:ext>
            </a:extLst>
          </p:cNvPr>
          <p:cNvSpPr/>
          <p:nvPr/>
        </p:nvSpPr>
        <p:spPr>
          <a:xfrm>
            <a:off x="6584335" y="3443889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F49CAB-5AF4-46F4-878A-6238AEBE156C}"/>
              </a:ext>
            </a:extLst>
          </p:cNvPr>
          <p:cNvSpPr txBox="1"/>
          <p:nvPr/>
        </p:nvSpPr>
        <p:spPr>
          <a:xfrm>
            <a:off x="3525623" y="4465996"/>
            <a:ext cx="516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583A4D-8F07-4296-B0AC-BE8EA89E9EDC}"/>
              </a:ext>
            </a:extLst>
          </p:cNvPr>
          <p:cNvSpPr txBox="1"/>
          <p:nvPr/>
        </p:nvSpPr>
        <p:spPr>
          <a:xfrm>
            <a:off x="1613179" y="5239820"/>
            <a:ext cx="8994671" cy="52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Helps Entrepreneurs To Conduct A Comprehensive Inventory At The End Of The Year, To Achieve Success In The New Year And.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43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44">
        <p:random/>
      </p:transition>
    </mc:Choice>
    <mc:Fallback xmlns="" xmlns:a16="http://schemas.microsoft.com/office/drawing/2014/main">
      <p:transition spd="slow" advTm="344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0" grpId="0" animBg="1"/>
      <p:bldP spid="4" grpId="0"/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>
            <a:extLst>
              <a:ext uri="{FF2B5EF4-FFF2-40B4-BE49-F238E27FC236}">
                <a16:creationId xmlns:a16="http://schemas.microsoft.com/office/drawing/2014/main" id="{33AE3CA2-D813-42BF-B266-DCE1C3C5AACE}"/>
              </a:ext>
            </a:extLst>
          </p:cNvPr>
          <p:cNvSpPr/>
          <p:nvPr/>
        </p:nvSpPr>
        <p:spPr>
          <a:xfrm>
            <a:off x="95017" y="-1917462"/>
            <a:ext cx="9734550" cy="9734550"/>
          </a:xfrm>
          <a:prstGeom prst="ellipse">
            <a:avLst/>
          </a:prstGeom>
          <a:noFill/>
          <a:ln>
            <a:solidFill>
              <a:srgbClr val="60606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D11DCB4-AEF7-4D22-A2FF-41B9E4183D5F}"/>
              </a:ext>
            </a:extLst>
          </p:cNvPr>
          <p:cNvSpPr txBox="1"/>
          <p:nvPr/>
        </p:nvSpPr>
        <p:spPr>
          <a:xfrm>
            <a:off x="1059541" y="554073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884E038-89D6-44E6-896B-78E37223577E}"/>
              </a:ext>
            </a:extLst>
          </p:cNvPr>
          <p:cNvSpPr/>
          <p:nvPr/>
        </p:nvSpPr>
        <p:spPr>
          <a:xfrm>
            <a:off x="1059541" y="1067437"/>
            <a:ext cx="30540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50" spc="300" dirty="0">
                <a:cs typeface="+mn-ea"/>
                <a:sym typeface="+mn-lt"/>
              </a:rPr>
              <a:t>YEAR-END SUMMARY REPORT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681D79-8C0F-4CD2-8B73-0A3B9E52EDBC}"/>
              </a:ext>
            </a:extLst>
          </p:cNvPr>
          <p:cNvSpPr txBox="1"/>
          <p:nvPr/>
        </p:nvSpPr>
        <p:spPr>
          <a:xfrm>
            <a:off x="1059541" y="1662566"/>
            <a:ext cx="5036457" cy="3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CE6B0B-2B9E-4AB3-A513-D62501FB2264}"/>
              </a:ext>
            </a:extLst>
          </p:cNvPr>
          <p:cNvSpPr txBox="1"/>
          <p:nvPr/>
        </p:nvSpPr>
        <p:spPr>
          <a:xfrm>
            <a:off x="1059543" y="2888343"/>
            <a:ext cx="21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1E4FE08-6800-49D2-AD1B-D1A24E723B4B}"/>
              </a:ext>
            </a:extLst>
          </p:cNvPr>
          <p:cNvSpPr txBox="1"/>
          <p:nvPr/>
        </p:nvSpPr>
        <p:spPr>
          <a:xfrm>
            <a:off x="1059542" y="2657510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6A9C8B-DBAA-4406-AACC-1641A75EEF88}"/>
              </a:ext>
            </a:extLst>
          </p:cNvPr>
          <p:cNvSpPr txBox="1"/>
          <p:nvPr/>
        </p:nvSpPr>
        <p:spPr>
          <a:xfrm>
            <a:off x="1059542" y="3214914"/>
            <a:ext cx="5036457" cy="3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4F570F7-6A26-4D01-A60C-53D8FB126935}"/>
              </a:ext>
            </a:extLst>
          </p:cNvPr>
          <p:cNvSpPr txBox="1"/>
          <p:nvPr/>
        </p:nvSpPr>
        <p:spPr>
          <a:xfrm>
            <a:off x="1059541" y="4528123"/>
            <a:ext cx="5036457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9F2F8C3-BD20-4828-8D9E-AE3F477F64A3}"/>
              </a:ext>
            </a:extLst>
          </p:cNvPr>
          <p:cNvSpPr/>
          <p:nvPr/>
        </p:nvSpPr>
        <p:spPr>
          <a:xfrm>
            <a:off x="1149351" y="4163057"/>
            <a:ext cx="4851400" cy="45719"/>
          </a:xfrm>
          <a:prstGeom prst="rect">
            <a:avLst/>
          </a:prstGeom>
          <a:solidFill>
            <a:srgbClr val="60606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9E6CE14-B630-4487-8FE9-8716031EC4B3}"/>
              </a:ext>
            </a:extLst>
          </p:cNvPr>
          <p:cNvSpPr/>
          <p:nvPr/>
        </p:nvSpPr>
        <p:spPr>
          <a:xfrm>
            <a:off x="2616122" y="2895307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8463CAB-C0FC-4299-86A2-A6C7E2B09A6C}"/>
              </a:ext>
            </a:extLst>
          </p:cNvPr>
          <p:cNvSpPr/>
          <p:nvPr/>
        </p:nvSpPr>
        <p:spPr>
          <a:xfrm>
            <a:off x="8372708" y="25531"/>
            <a:ext cx="339104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schemeClr val="bg1">
                <a:lumMod val="75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1A0C69D-8C3A-4D45-B957-5AEB9E2FB2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7529" y="846460"/>
            <a:ext cx="4469589" cy="54681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165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326">
        <p:random/>
      </p:transition>
    </mc:Choice>
    <mc:Fallback xmlns="" xmlns:a16="http://schemas.microsoft.com/office/drawing/2014/main" xmlns:a14="http://schemas.microsoft.com/office/drawing/2010/main">
      <p:transition spd="slow" advTm="63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/>
      <p:bldP spid="4" grpId="0"/>
      <p:bldP spid="6" grpId="0"/>
      <p:bldP spid="7" grpId="0"/>
      <p:bldP spid="8" grpId="0"/>
      <p:bldP spid="9" grpId="0" animBg="1"/>
      <p:bldP spid="1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25AC6EC-C012-424D-ACEE-AB49FFCDF0FB}"/>
              </a:ext>
            </a:extLst>
          </p:cNvPr>
          <p:cNvSpPr txBox="1"/>
          <p:nvPr/>
        </p:nvSpPr>
        <p:spPr>
          <a:xfrm>
            <a:off x="4476983" y="387481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4F3A4F-B3FC-4716-BE59-50888FE701FF}"/>
              </a:ext>
            </a:extLst>
          </p:cNvPr>
          <p:cNvSpPr/>
          <p:nvPr/>
        </p:nvSpPr>
        <p:spPr>
          <a:xfrm>
            <a:off x="4568979" y="900845"/>
            <a:ext cx="30540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050" spc="300" dirty="0">
                <a:cs typeface="+mn-ea"/>
                <a:sym typeface="+mn-lt"/>
              </a:rPr>
              <a:t>YEAR-END SUMMARY REPORT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5930435-7FB8-46FD-94E4-0DDB789448A7}"/>
              </a:ext>
            </a:extLst>
          </p:cNvPr>
          <p:cNvGrpSpPr/>
          <p:nvPr/>
        </p:nvGrpSpPr>
        <p:grpSpPr>
          <a:xfrm>
            <a:off x="1066800" y="2235200"/>
            <a:ext cx="2705100" cy="774700"/>
            <a:chOff x="1066800" y="2235200"/>
            <a:chExt cx="2705100" cy="7747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DE69DBBE-F80B-4CA9-862A-01BC23852AB4}"/>
                </a:ext>
              </a:extLst>
            </p:cNvPr>
            <p:cNvSpPr/>
            <p:nvPr/>
          </p:nvSpPr>
          <p:spPr>
            <a:xfrm>
              <a:off x="1066800" y="2235200"/>
              <a:ext cx="2705100" cy="774700"/>
            </a:xfrm>
            <a:prstGeom prst="roundRect">
              <a:avLst/>
            </a:prstGeom>
            <a:noFill/>
            <a:ln w="190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53FF6FB-0424-4F17-87A8-1CB64A354FB8}"/>
                </a:ext>
              </a:extLst>
            </p:cNvPr>
            <p:cNvSpPr txBox="1"/>
            <p:nvPr/>
          </p:nvSpPr>
          <p:spPr>
            <a:xfrm>
              <a:off x="1317110" y="2391718"/>
              <a:ext cx="2204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FD176C-74A1-4CF9-826A-41DE863E6CF3}"/>
              </a:ext>
            </a:extLst>
          </p:cNvPr>
          <p:cNvGrpSpPr/>
          <p:nvPr/>
        </p:nvGrpSpPr>
        <p:grpSpPr>
          <a:xfrm>
            <a:off x="1066800" y="3702989"/>
            <a:ext cx="2705100" cy="774700"/>
            <a:chOff x="1066800" y="2235200"/>
            <a:chExt cx="2705100" cy="774700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FC4CD2E1-81F5-4CDD-8301-9726BAF718A2}"/>
                </a:ext>
              </a:extLst>
            </p:cNvPr>
            <p:cNvSpPr/>
            <p:nvPr/>
          </p:nvSpPr>
          <p:spPr>
            <a:xfrm>
              <a:off x="1066800" y="2235200"/>
              <a:ext cx="2705100" cy="774700"/>
            </a:xfrm>
            <a:prstGeom prst="roundRect">
              <a:avLst/>
            </a:prstGeom>
            <a:noFill/>
            <a:ln w="190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56D1383-3638-4D64-8C8E-642CA1BB4897}"/>
                </a:ext>
              </a:extLst>
            </p:cNvPr>
            <p:cNvSpPr txBox="1"/>
            <p:nvPr/>
          </p:nvSpPr>
          <p:spPr>
            <a:xfrm>
              <a:off x="1317110" y="2391718"/>
              <a:ext cx="2204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F52E94D-B086-4CC2-B30A-CDF0B65235A8}"/>
              </a:ext>
            </a:extLst>
          </p:cNvPr>
          <p:cNvGrpSpPr/>
          <p:nvPr/>
        </p:nvGrpSpPr>
        <p:grpSpPr>
          <a:xfrm>
            <a:off x="1066800" y="5182455"/>
            <a:ext cx="2705100" cy="774700"/>
            <a:chOff x="1066800" y="2235200"/>
            <a:chExt cx="2705100" cy="774700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92BD6D7F-E202-436F-93A3-6FD1C6DC5C1C}"/>
                </a:ext>
              </a:extLst>
            </p:cNvPr>
            <p:cNvSpPr/>
            <p:nvPr/>
          </p:nvSpPr>
          <p:spPr>
            <a:xfrm>
              <a:off x="1066800" y="2235200"/>
              <a:ext cx="2705100" cy="774700"/>
            </a:xfrm>
            <a:prstGeom prst="roundRect">
              <a:avLst/>
            </a:prstGeom>
            <a:noFill/>
            <a:ln w="19050"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BA42B89-11AA-415D-B85F-1D106B0E5E05}"/>
                </a:ext>
              </a:extLst>
            </p:cNvPr>
            <p:cNvSpPr txBox="1"/>
            <p:nvPr/>
          </p:nvSpPr>
          <p:spPr>
            <a:xfrm>
              <a:off x="1317110" y="2391718"/>
              <a:ext cx="2204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1DB5C26-9484-4658-AFA0-60AB5D097866}"/>
              </a:ext>
            </a:extLst>
          </p:cNvPr>
          <p:cNvGrpSpPr/>
          <p:nvPr/>
        </p:nvGrpSpPr>
        <p:grpSpPr>
          <a:xfrm>
            <a:off x="4076700" y="2235200"/>
            <a:ext cx="7467600" cy="774700"/>
            <a:chOff x="4076700" y="2235200"/>
            <a:chExt cx="7467600" cy="774700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2CD99A72-ED4B-4D79-9896-41B3B9B8A48F}"/>
                </a:ext>
              </a:extLst>
            </p:cNvPr>
            <p:cNvGrpSpPr/>
            <p:nvPr/>
          </p:nvGrpSpPr>
          <p:grpSpPr>
            <a:xfrm>
              <a:off x="4076700" y="2235200"/>
              <a:ext cx="7467600" cy="774700"/>
              <a:chOff x="4076700" y="2235200"/>
              <a:chExt cx="7467600" cy="774700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F04CBFA5-D3AE-4685-BFA0-85BDED184D82}"/>
                  </a:ext>
                </a:extLst>
              </p:cNvPr>
              <p:cNvSpPr/>
              <p:nvPr/>
            </p:nvSpPr>
            <p:spPr>
              <a:xfrm>
                <a:off x="4076700" y="2235200"/>
                <a:ext cx="7467600" cy="774700"/>
              </a:xfrm>
              <a:prstGeom prst="roundRect">
                <a:avLst/>
              </a:prstGeom>
              <a:noFill/>
              <a:ln w="19050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D501072-6B56-4E9A-863F-2656F6B95DB6}"/>
                  </a:ext>
                </a:extLst>
              </p:cNvPr>
              <p:cNvSpPr txBox="1"/>
              <p:nvPr/>
            </p:nvSpPr>
            <p:spPr>
              <a:xfrm>
                <a:off x="4389618" y="2515473"/>
                <a:ext cx="695077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altLang="zh-CN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CEF2A105-9D00-44BD-920E-38E1200911CA}"/>
                </a:ext>
              </a:extLst>
            </p:cNvPr>
            <p:cNvSpPr/>
            <p:nvPr/>
          </p:nvSpPr>
          <p:spPr>
            <a:xfrm>
              <a:off x="4280606" y="2568044"/>
              <a:ext cx="109012" cy="1090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3000">
                  <a:srgbClr val="C00000">
                    <a:alpha val="55000"/>
                  </a:srgbClr>
                </a:gs>
                <a:gs pos="63000">
                  <a:srgbClr val="C0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9E7A2D9-7428-4A2A-B25E-954647701189}"/>
              </a:ext>
            </a:extLst>
          </p:cNvPr>
          <p:cNvGrpSpPr/>
          <p:nvPr/>
        </p:nvGrpSpPr>
        <p:grpSpPr>
          <a:xfrm>
            <a:off x="4076700" y="3702989"/>
            <a:ext cx="7467600" cy="774700"/>
            <a:chOff x="4076700" y="3702989"/>
            <a:chExt cx="7467600" cy="774700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43B9933-BA30-4F13-8F52-770EB6C4103C}"/>
                </a:ext>
              </a:extLst>
            </p:cNvPr>
            <p:cNvGrpSpPr/>
            <p:nvPr/>
          </p:nvGrpSpPr>
          <p:grpSpPr>
            <a:xfrm>
              <a:off x="4076700" y="3702989"/>
              <a:ext cx="7467600" cy="774700"/>
              <a:chOff x="4076700" y="2235200"/>
              <a:chExt cx="7467600" cy="774700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7A23B744-CE7E-496C-AF62-8076F2B06A6F}"/>
                  </a:ext>
                </a:extLst>
              </p:cNvPr>
              <p:cNvSpPr/>
              <p:nvPr/>
            </p:nvSpPr>
            <p:spPr>
              <a:xfrm>
                <a:off x="4076700" y="2235200"/>
                <a:ext cx="7467600" cy="774700"/>
              </a:xfrm>
              <a:prstGeom prst="roundRect">
                <a:avLst/>
              </a:prstGeom>
              <a:noFill/>
              <a:ln w="19050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1187625-FE68-413A-9862-66377F5549FA}"/>
                  </a:ext>
                </a:extLst>
              </p:cNvPr>
              <p:cNvSpPr txBox="1"/>
              <p:nvPr/>
            </p:nvSpPr>
            <p:spPr>
              <a:xfrm>
                <a:off x="4335112" y="2478805"/>
                <a:ext cx="695077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altLang="zh-CN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E002BF98-618F-4169-AD64-084F74FBE519}"/>
                </a:ext>
              </a:extLst>
            </p:cNvPr>
            <p:cNvSpPr/>
            <p:nvPr/>
          </p:nvSpPr>
          <p:spPr>
            <a:xfrm>
              <a:off x="4280606" y="4035833"/>
              <a:ext cx="109012" cy="1090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3000">
                  <a:srgbClr val="C00000">
                    <a:alpha val="55000"/>
                  </a:srgbClr>
                </a:gs>
                <a:gs pos="63000">
                  <a:srgbClr val="C0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7FDF510-4612-4A8C-8DE9-4D8D92174295}"/>
              </a:ext>
            </a:extLst>
          </p:cNvPr>
          <p:cNvGrpSpPr/>
          <p:nvPr/>
        </p:nvGrpSpPr>
        <p:grpSpPr>
          <a:xfrm>
            <a:off x="4076700" y="5182455"/>
            <a:ext cx="7467600" cy="774700"/>
            <a:chOff x="4076700" y="5182455"/>
            <a:chExt cx="7467600" cy="774700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7B21D43-8BED-4E01-8C4F-FB43CE4E352A}"/>
                </a:ext>
              </a:extLst>
            </p:cNvPr>
            <p:cNvGrpSpPr/>
            <p:nvPr/>
          </p:nvGrpSpPr>
          <p:grpSpPr>
            <a:xfrm>
              <a:off x="4076700" y="5182455"/>
              <a:ext cx="7467600" cy="774700"/>
              <a:chOff x="4076700" y="2235200"/>
              <a:chExt cx="7467600" cy="774700"/>
            </a:xfrm>
          </p:grpSpPr>
          <p:sp>
            <p:nvSpPr>
              <p:cNvPr id="22" name="矩形: 圆角 21">
                <a:extLst>
                  <a:ext uri="{FF2B5EF4-FFF2-40B4-BE49-F238E27FC236}">
                    <a16:creationId xmlns:a16="http://schemas.microsoft.com/office/drawing/2014/main" id="{1D962708-0363-4D5C-A101-14A771631E8A}"/>
                  </a:ext>
                </a:extLst>
              </p:cNvPr>
              <p:cNvSpPr/>
              <p:nvPr/>
            </p:nvSpPr>
            <p:spPr>
              <a:xfrm>
                <a:off x="4076700" y="2235200"/>
                <a:ext cx="7467600" cy="774700"/>
              </a:xfrm>
              <a:prstGeom prst="roundRect">
                <a:avLst/>
              </a:prstGeom>
              <a:noFill/>
              <a:ln w="19050">
                <a:solidFill>
                  <a:srgbClr val="606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F9507DF-0AC8-420B-8BF6-C2739BE7FDDE}"/>
                  </a:ext>
                </a:extLst>
              </p:cNvPr>
              <p:cNvSpPr txBox="1"/>
              <p:nvPr/>
            </p:nvSpPr>
            <p:spPr>
              <a:xfrm>
                <a:off x="4335112" y="2460967"/>
                <a:ext cx="695077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altLang="zh-CN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F6FA1A04-1597-42C1-A614-2F0523060055}"/>
                </a:ext>
              </a:extLst>
            </p:cNvPr>
            <p:cNvSpPr/>
            <p:nvPr/>
          </p:nvSpPr>
          <p:spPr>
            <a:xfrm>
              <a:off x="4285018" y="5515299"/>
              <a:ext cx="109012" cy="1090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3000">
                  <a:srgbClr val="C00000">
                    <a:alpha val="55000"/>
                  </a:srgbClr>
                </a:gs>
                <a:gs pos="63000">
                  <a:srgbClr val="C00000"/>
                </a:gs>
                <a:gs pos="100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椭圆 26">
            <a:extLst>
              <a:ext uri="{FF2B5EF4-FFF2-40B4-BE49-F238E27FC236}">
                <a16:creationId xmlns:a16="http://schemas.microsoft.com/office/drawing/2014/main" id="{4BF3E4D0-78CE-4AEE-9AEC-95A17AAA3A56}"/>
              </a:ext>
            </a:extLst>
          </p:cNvPr>
          <p:cNvSpPr/>
          <p:nvPr/>
        </p:nvSpPr>
        <p:spPr>
          <a:xfrm>
            <a:off x="-478971" y="-606506"/>
            <a:ext cx="2249714" cy="2249714"/>
          </a:xfrm>
          <a:prstGeom prst="ellipse">
            <a:avLst/>
          </a:prstGeom>
          <a:noFill/>
          <a:ln>
            <a:solidFill>
              <a:srgbClr val="606060">
                <a:alpha val="4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5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55">
        <p:random/>
      </p:transition>
    </mc:Choice>
    <mc:Fallback xmlns="" xmlns:a16="http://schemas.microsoft.com/office/drawing/2014/main">
      <p:transition spd="slow" advTm="315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9B28E4F-16C9-4C21-8D0F-2BCC70E38E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B43B76D-486C-4F95-9C90-682A276AC7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606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72980D9-22FC-4FB2-AE11-B302BFE03D82}"/>
              </a:ext>
            </a:extLst>
          </p:cNvPr>
          <p:cNvSpPr/>
          <p:nvPr/>
        </p:nvSpPr>
        <p:spPr>
          <a:xfrm>
            <a:off x="0" y="2443843"/>
            <a:ext cx="12192000" cy="3599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2C8F182-E2FB-400A-AE7C-FA01DDA9D688}"/>
              </a:ext>
            </a:extLst>
          </p:cNvPr>
          <p:cNvSpPr txBox="1"/>
          <p:nvPr/>
        </p:nvSpPr>
        <p:spPr>
          <a:xfrm>
            <a:off x="4476983" y="576166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92D7EED-5A7E-49A7-9255-0CF6CFB5BDBD}"/>
              </a:ext>
            </a:extLst>
          </p:cNvPr>
          <p:cNvSpPr/>
          <p:nvPr/>
        </p:nvSpPr>
        <p:spPr>
          <a:xfrm>
            <a:off x="4568979" y="1089530"/>
            <a:ext cx="30540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050" spc="300" dirty="0">
                <a:solidFill>
                  <a:schemeClr val="bg1"/>
                </a:solidFill>
                <a:cs typeface="+mn-ea"/>
                <a:sym typeface="+mn-lt"/>
              </a:rPr>
              <a:t>YEAR-END SUMMARY REPORT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8C8C8A-384F-46B8-9C3E-B23626E7FEC0}"/>
              </a:ext>
            </a:extLst>
          </p:cNvPr>
          <p:cNvSpPr txBox="1"/>
          <p:nvPr/>
        </p:nvSpPr>
        <p:spPr>
          <a:xfrm>
            <a:off x="1211943" y="3038123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7DE607A-0E9A-4125-B53F-E2812BECB6EE}"/>
              </a:ext>
            </a:extLst>
          </p:cNvPr>
          <p:cNvSpPr txBox="1"/>
          <p:nvPr/>
        </p:nvSpPr>
        <p:spPr>
          <a:xfrm>
            <a:off x="1211943" y="3534057"/>
            <a:ext cx="10103757" cy="3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cs typeface="+mn-ea"/>
                <a:sym typeface="+mn-lt"/>
              </a:rPr>
              <a:t>title.Click</a:t>
            </a:r>
            <a:r>
              <a:rPr lang="en-US" altLang="zh-CN" sz="1400" dirty="0"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CFA2C89-E869-42B8-95BF-3F39865AE5C8}"/>
              </a:ext>
            </a:extLst>
          </p:cNvPr>
          <p:cNvSpPr/>
          <p:nvPr/>
        </p:nvSpPr>
        <p:spPr>
          <a:xfrm>
            <a:off x="2768522" y="3300938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B14EFA8-C30F-4AD7-91D8-0B8D41CD2881}"/>
              </a:ext>
            </a:extLst>
          </p:cNvPr>
          <p:cNvSpPr txBox="1"/>
          <p:nvPr/>
        </p:nvSpPr>
        <p:spPr>
          <a:xfrm>
            <a:off x="1211943" y="4422780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Add title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BEF88B0-51FC-44B7-9BCA-06C44BB2F8F9}"/>
              </a:ext>
            </a:extLst>
          </p:cNvPr>
          <p:cNvSpPr txBox="1"/>
          <p:nvPr/>
        </p:nvSpPr>
        <p:spPr>
          <a:xfrm>
            <a:off x="1211943" y="4918714"/>
            <a:ext cx="10103757" cy="3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cs typeface="+mn-ea"/>
                <a:sym typeface="+mn-lt"/>
              </a:rPr>
              <a:t>title.Click</a:t>
            </a:r>
            <a:r>
              <a:rPr lang="en-US" altLang="zh-CN" sz="1400" dirty="0"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A772153-9BE4-47DC-A948-3AD30614B017}"/>
              </a:ext>
            </a:extLst>
          </p:cNvPr>
          <p:cNvSpPr/>
          <p:nvPr/>
        </p:nvSpPr>
        <p:spPr>
          <a:xfrm>
            <a:off x="2768522" y="4653612"/>
            <a:ext cx="109012" cy="1090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8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78">
        <p:random/>
      </p:transition>
    </mc:Choice>
    <mc:Fallback xmlns="" xmlns:a16="http://schemas.microsoft.com/office/drawing/2014/main" xmlns:a14="http://schemas.microsoft.com/office/drawing/2010/main">
      <p:transition spd="slow" advTm="507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FD63EE5-7AD2-42E9-9C98-ABC911088EED}"/>
              </a:ext>
            </a:extLst>
          </p:cNvPr>
          <p:cNvSpPr txBox="1"/>
          <p:nvPr/>
        </p:nvSpPr>
        <p:spPr>
          <a:xfrm>
            <a:off x="4476983" y="406531"/>
            <a:ext cx="3238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2A5BFD8-C564-4640-9E1A-FADC7DF10D73}"/>
              </a:ext>
            </a:extLst>
          </p:cNvPr>
          <p:cNvSpPr/>
          <p:nvPr/>
        </p:nvSpPr>
        <p:spPr>
          <a:xfrm>
            <a:off x="4568979" y="919895"/>
            <a:ext cx="30540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050" spc="300" dirty="0">
                <a:cs typeface="+mn-ea"/>
                <a:sym typeface="+mn-lt"/>
              </a:rPr>
              <a:t>YEAR-END SUMMARY REPORT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4279382-7E59-427A-81C0-BA34D9C11B93}"/>
              </a:ext>
            </a:extLst>
          </p:cNvPr>
          <p:cNvSpPr txBox="1"/>
          <p:nvPr/>
        </p:nvSpPr>
        <p:spPr>
          <a:xfrm>
            <a:off x="873124" y="4350689"/>
            <a:ext cx="240852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Helps Entrepreneurs To Conduct A Comprehensive Inventory At The End Of The Year.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567D8ED-9FB7-498E-8C43-535B06A3B720}"/>
              </a:ext>
            </a:extLst>
          </p:cNvPr>
          <p:cNvSpPr txBox="1"/>
          <p:nvPr/>
        </p:nvSpPr>
        <p:spPr>
          <a:xfrm>
            <a:off x="5733142" y="3704529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343E665-AD18-4FD8-B664-8BEB1022A041}"/>
              </a:ext>
            </a:extLst>
          </p:cNvPr>
          <p:cNvSpPr txBox="1"/>
          <p:nvPr/>
        </p:nvSpPr>
        <p:spPr>
          <a:xfrm>
            <a:off x="5733142" y="4311198"/>
            <a:ext cx="4503058" cy="3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DF77301-AFC0-4B8D-8AA7-73A70E2F979C}"/>
              </a:ext>
            </a:extLst>
          </p:cNvPr>
          <p:cNvSpPr txBox="1"/>
          <p:nvPr/>
        </p:nvSpPr>
        <p:spPr>
          <a:xfrm>
            <a:off x="5733142" y="4998723"/>
            <a:ext cx="4503058" cy="3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4A5033D-C13C-4389-96E5-50DA04619FBB}"/>
              </a:ext>
            </a:extLst>
          </p:cNvPr>
          <p:cNvSpPr txBox="1"/>
          <p:nvPr/>
        </p:nvSpPr>
        <p:spPr>
          <a:xfrm>
            <a:off x="5733142" y="5686247"/>
            <a:ext cx="4503058" cy="308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E64AF39-F4EF-4B35-88CE-54E227F3C082}"/>
              </a:ext>
            </a:extLst>
          </p:cNvPr>
          <p:cNvSpPr/>
          <p:nvPr/>
        </p:nvSpPr>
        <p:spPr>
          <a:xfrm>
            <a:off x="9664700" y="-2888144"/>
            <a:ext cx="4623192" cy="4623192"/>
          </a:xfrm>
          <a:prstGeom prst="ellipse">
            <a:avLst/>
          </a:prstGeom>
          <a:noFill/>
          <a:ln>
            <a:solidFill>
              <a:srgbClr val="60606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99B6F29-B67E-4000-AEEA-8EB0C8F05753}"/>
              </a:ext>
            </a:extLst>
          </p:cNvPr>
          <p:cNvSpPr txBox="1"/>
          <p:nvPr/>
        </p:nvSpPr>
        <p:spPr>
          <a:xfrm>
            <a:off x="2802042" y="1610468"/>
            <a:ext cx="6781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944AF0C-EC28-443D-888A-8B1F59933BDA}"/>
              </a:ext>
            </a:extLst>
          </p:cNvPr>
          <p:cNvSpPr txBox="1"/>
          <p:nvPr/>
        </p:nvSpPr>
        <p:spPr>
          <a:xfrm>
            <a:off x="6776475" y="1610468"/>
            <a:ext cx="6781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53B3325A-7D64-4618-8552-225C1CF88825}"/>
              </a:ext>
            </a:extLst>
          </p:cNvPr>
          <p:cNvSpPr/>
          <p:nvPr/>
        </p:nvSpPr>
        <p:spPr>
          <a:xfrm>
            <a:off x="-2545805" y="5486185"/>
            <a:ext cx="4623192" cy="4623192"/>
          </a:xfrm>
          <a:prstGeom prst="ellipse">
            <a:avLst/>
          </a:prstGeom>
          <a:noFill/>
          <a:ln>
            <a:solidFill>
              <a:srgbClr val="60606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17">
            <a:extLst>
              <a:ext uri="{FF2B5EF4-FFF2-40B4-BE49-F238E27FC236}">
                <a16:creationId xmlns:a16="http://schemas.microsoft.com/office/drawing/2014/main" id="{599B6F29-B67E-4000-AEEA-8EB0C8F05753}"/>
              </a:ext>
            </a:extLst>
          </p:cNvPr>
          <p:cNvSpPr txBox="1"/>
          <p:nvPr/>
        </p:nvSpPr>
        <p:spPr>
          <a:xfrm>
            <a:off x="4605441" y="1620748"/>
            <a:ext cx="6781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18">
            <a:extLst>
              <a:ext uri="{FF2B5EF4-FFF2-40B4-BE49-F238E27FC236}">
                <a16:creationId xmlns:a16="http://schemas.microsoft.com/office/drawing/2014/main" id="{3944AF0C-EC28-443D-888A-8B1F59933BDA}"/>
              </a:ext>
            </a:extLst>
          </p:cNvPr>
          <p:cNvSpPr txBox="1"/>
          <p:nvPr/>
        </p:nvSpPr>
        <p:spPr>
          <a:xfrm>
            <a:off x="8579874" y="1620748"/>
            <a:ext cx="6781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038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27">
        <p:random/>
      </p:transition>
    </mc:Choice>
    <mc:Fallback xmlns="" xmlns:a16="http://schemas.microsoft.com/office/drawing/2014/main">
      <p:transition spd="slow" advTm="472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/>
      <p:bldP spid="10" grpId="0"/>
      <p:bldP spid="18" grpId="0"/>
      <p:bldP spid="19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>
            <a:extLst>
              <a:ext uri="{FF2B5EF4-FFF2-40B4-BE49-F238E27FC236}">
                <a16:creationId xmlns:a16="http://schemas.microsoft.com/office/drawing/2014/main" id="{E2424328-9472-4836-AAB7-C0BDB031E639}"/>
              </a:ext>
            </a:extLst>
          </p:cNvPr>
          <p:cNvSpPr txBox="1"/>
          <p:nvPr/>
        </p:nvSpPr>
        <p:spPr>
          <a:xfrm>
            <a:off x="714182" y="1289914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2B1F308-FE48-4183-AEF1-A595F3A6833F}"/>
              </a:ext>
            </a:extLst>
          </p:cNvPr>
          <p:cNvSpPr txBox="1"/>
          <p:nvPr/>
        </p:nvSpPr>
        <p:spPr>
          <a:xfrm>
            <a:off x="714182" y="1855269"/>
            <a:ext cx="2932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加号 57">
            <a:extLst>
              <a:ext uri="{FF2B5EF4-FFF2-40B4-BE49-F238E27FC236}">
                <a16:creationId xmlns:a16="http://schemas.microsoft.com/office/drawing/2014/main" id="{F4C18071-F0EB-4443-90A1-04591BDA2C80}"/>
              </a:ext>
            </a:extLst>
          </p:cNvPr>
          <p:cNvSpPr/>
          <p:nvPr/>
        </p:nvSpPr>
        <p:spPr>
          <a:xfrm>
            <a:off x="3180844" y="1266398"/>
            <a:ext cx="330431" cy="330431"/>
          </a:xfrm>
          <a:prstGeom prst="mathPlus">
            <a:avLst>
              <a:gd name="adj1" fmla="val 129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AF3585C7-E0FD-4599-B6F1-688F0C829FD7}"/>
              </a:ext>
            </a:extLst>
          </p:cNvPr>
          <p:cNvSpPr txBox="1"/>
          <p:nvPr/>
        </p:nvSpPr>
        <p:spPr>
          <a:xfrm>
            <a:off x="1561303" y="5039893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7778820-D1ED-4D4D-A68C-A5DEE219FEE8}"/>
              </a:ext>
            </a:extLst>
          </p:cNvPr>
          <p:cNvSpPr txBox="1"/>
          <p:nvPr/>
        </p:nvSpPr>
        <p:spPr>
          <a:xfrm>
            <a:off x="1561303" y="5551410"/>
            <a:ext cx="2932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加号 60">
            <a:extLst>
              <a:ext uri="{FF2B5EF4-FFF2-40B4-BE49-F238E27FC236}">
                <a16:creationId xmlns:a16="http://schemas.microsoft.com/office/drawing/2014/main" id="{CA33DA38-8C90-49E2-855F-6011109065E4}"/>
              </a:ext>
            </a:extLst>
          </p:cNvPr>
          <p:cNvSpPr/>
          <p:nvPr/>
        </p:nvSpPr>
        <p:spPr>
          <a:xfrm>
            <a:off x="523955" y="4370142"/>
            <a:ext cx="1037348" cy="1037348"/>
          </a:xfrm>
          <a:prstGeom prst="mathPlus">
            <a:avLst>
              <a:gd name="adj1" fmla="val 129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10CA5EA0-1890-4533-9701-BCD31763D777}"/>
              </a:ext>
            </a:extLst>
          </p:cNvPr>
          <p:cNvSpPr txBox="1"/>
          <p:nvPr/>
        </p:nvSpPr>
        <p:spPr>
          <a:xfrm>
            <a:off x="8676819" y="2249809"/>
            <a:ext cx="161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1A4A60EB-D17D-4689-9907-5D7DA1AAEA91}"/>
              </a:ext>
            </a:extLst>
          </p:cNvPr>
          <p:cNvSpPr txBox="1"/>
          <p:nvPr/>
        </p:nvSpPr>
        <p:spPr>
          <a:xfrm>
            <a:off x="8676819" y="2826842"/>
            <a:ext cx="2932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加号 63">
            <a:extLst>
              <a:ext uri="{FF2B5EF4-FFF2-40B4-BE49-F238E27FC236}">
                <a16:creationId xmlns:a16="http://schemas.microsoft.com/office/drawing/2014/main" id="{2601313F-25DB-4899-82CB-8164A8D99C14}"/>
              </a:ext>
            </a:extLst>
          </p:cNvPr>
          <p:cNvSpPr/>
          <p:nvPr/>
        </p:nvSpPr>
        <p:spPr>
          <a:xfrm>
            <a:off x="11143894" y="2121164"/>
            <a:ext cx="330431" cy="330431"/>
          </a:xfrm>
          <a:prstGeom prst="mathPlus">
            <a:avLst>
              <a:gd name="adj1" fmla="val 129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3E1E221E-947D-4225-A0BE-BD371A36FAA8}"/>
              </a:ext>
            </a:extLst>
          </p:cNvPr>
          <p:cNvSpPr txBox="1"/>
          <p:nvPr/>
        </p:nvSpPr>
        <p:spPr>
          <a:xfrm>
            <a:off x="8676819" y="3513350"/>
            <a:ext cx="2932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510BFA8E-3CF4-47C5-9772-BB803537D1B6}"/>
              </a:ext>
            </a:extLst>
          </p:cNvPr>
          <p:cNvSpPr txBox="1"/>
          <p:nvPr/>
        </p:nvSpPr>
        <p:spPr>
          <a:xfrm>
            <a:off x="8676819" y="4341267"/>
            <a:ext cx="2932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7A87AFA8-A68E-4EF3-B1F3-E2297E351215}"/>
              </a:ext>
            </a:extLst>
          </p:cNvPr>
          <p:cNvSpPr txBox="1"/>
          <p:nvPr/>
        </p:nvSpPr>
        <p:spPr>
          <a:xfrm>
            <a:off x="714182" y="2501480"/>
            <a:ext cx="29328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E98FBF6C-4E30-41EB-A2EE-58505A784A0F}"/>
              </a:ext>
            </a:extLst>
          </p:cNvPr>
          <p:cNvGrpSpPr/>
          <p:nvPr/>
        </p:nvGrpSpPr>
        <p:grpSpPr>
          <a:xfrm>
            <a:off x="3862458" y="1195458"/>
            <a:ext cx="4467083" cy="4467083"/>
            <a:chOff x="3862458" y="1195458"/>
            <a:chExt cx="4467083" cy="4467083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1FD34F47-D861-43FE-A503-5DCA21DC1A2C}"/>
                </a:ext>
              </a:extLst>
            </p:cNvPr>
            <p:cNvSpPr/>
            <p:nvPr/>
          </p:nvSpPr>
          <p:spPr>
            <a:xfrm>
              <a:off x="3862458" y="1195458"/>
              <a:ext cx="4467083" cy="4467083"/>
            </a:xfrm>
            <a:prstGeom prst="ellipse">
              <a:avLst/>
            </a:prstGeom>
            <a:noFill/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941AFD9C-C8E0-4EBC-A534-E3287F3F557B}"/>
                </a:ext>
              </a:extLst>
            </p:cNvPr>
            <p:cNvSpPr/>
            <p:nvPr/>
          </p:nvSpPr>
          <p:spPr>
            <a:xfrm>
              <a:off x="4166429" y="1499429"/>
              <a:ext cx="3859141" cy="3859141"/>
            </a:xfrm>
            <a:prstGeom prst="ellipse">
              <a:avLst/>
            </a:prstGeom>
            <a:noFill/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552AA29F-7408-4C3E-AD27-AEA6EA631CBB}"/>
                </a:ext>
              </a:extLst>
            </p:cNvPr>
            <p:cNvSpPr/>
            <p:nvPr/>
          </p:nvSpPr>
          <p:spPr>
            <a:xfrm>
              <a:off x="4468066" y="1801066"/>
              <a:ext cx="3255867" cy="3255867"/>
            </a:xfrm>
            <a:prstGeom prst="ellipse">
              <a:avLst/>
            </a:prstGeom>
            <a:noFill/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CEEA4E08-B929-43D6-BD4F-27BE440A242D}"/>
                </a:ext>
              </a:extLst>
            </p:cNvPr>
            <p:cNvSpPr/>
            <p:nvPr/>
          </p:nvSpPr>
          <p:spPr>
            <a:xfrm>
              <a:off x="4858160" y="2191160"/>
              <a:ext cx="2475679" cy="2475679"/>
            </a:xfrm>
            <a:prstGeom prst="ellipse">
              <a:avLst/>
            </a:prstGeom>
            <a:noFill/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4ABB9F3A-3BB0-456E-9D30-63E76471EB48}"/>
                </a:ext>
              </a:extLst>
            </p:cNvPr>
            <p:cNvSpPr/>
            <p:nvPr/>
          </p:nvSpPr>
          <p:spPr>
            <a:xfrm>
              <a:off x="5130562" y="2463562"/>
              <a:ext cx="1930874" cy="1930874"/>
            </a:xfrm>
            <a:prstGeom prst="ellipse">
              <a:avLst/>
            </a:prstGeom>
            <a:noFill/>
            <a:ln>
              <a:solidFill>
                <a:srgbClr val="606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5" name="椭圆 74">
            <a:extLst>
              <a:ext uri="{FF2B5EF4-FFF2-40B4-BE49-F238E27FC236}">
                <a16:creationId xmlns:a16="http://schemas.microsoft.com/office/drawing/2014/main" id="{B795C06B-F70B-4CBC-B228-F324D7AD0B02}"/>
              </a:ext>
            </a:extLst>
          </p:cNvPr>
          <p:cNvSpPr/>
          <p:nvPr/>
        </p:nvSpPr>
        <p:spPr>
          <a:xfrm>
            <a:off x="5941806" y="3274807"/>
            <a:ext cx="308385" cy="30838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加号 75">
            <a:extLst>
              <a:ext uri="{FF2B5EF4-FFF2-40B4-BE49-F238E27FC236}">
                <a16:creationId xmlns:a16="http://schemas.microsoft.com/office/drawing/2014/main" id="{C7D6FB10-3E82-4369-9CC9-0F7F0AD0B4AE}"/>
              </a:ext>
            </a:extLst>
          </p:cNvPr>
          <p:cNvSpPr/>
          <p:nvPr/>
        </p:nvSpPr>
        <p:spPr>
          <a:xfrm>
            <a:off x="4574281" y="1751579"/>
            <a:ext cx="869540" cy="869540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加号 76">
            <a:extLst>
              <a:ext uri="{FF2B5EF4-FFF2-40B4-BE49-F238E27FC236}">
                <a16:creationId xmlns:a16="http://schemas.microsoft.com/office/drawing/2014/main" id="{A27DA113-2EB0-4C2C-8163-EBAFE3C2FF83}"/>
              </a:ext>
            </a:extLst>
          </p:cNvPr>
          <p:cNvSpPr/>
          <p:nvPr/>
        </p:nvSpPr>
        <p:spPr>
          <a:xfrm>
            <a:off x="4266759" y="3650087"/>
            <a:ext cx="455452" cy="45545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加号 77">
            <a:extLst>
              <a:ext uri="{FF2B5EF4-FFF2-40B4-BE49-F238E27FC236}">
                <a16:creationId xmlns:a16="http://schemas.microsoft.com/office/drawing/2014/main" id="{58FF0A44-BC39-4717-8D6E-92C82CAEB722}"/>
              </a:ext>
            </a:extLst>
          </p:cNvPr>
          <p:cNvSpPr/>
          <p:nvPr/>
        </p:nvSpPr>
        <p:spPr>
          <a:xfrm>
            <a:off x="6626695" y="4437742"/>
            <a:ext cx="805022" cy="80502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加号 78">
            <a:extLst>
              <a:ext uri="{FF2B5EF4-FFF2-40B4-BE49-F238E27FC236}">
                <a16:creationId xmlns:a16="http://schemas.microsoft.com/office/drawing/2014/main" id="{953DBEAE-E9BB-4B83-BCDD-C3AE1199A272}"/>
              </a:ext>
            </a:extLst>
          </p:cNvPr>
          <p:cNvSpPr/>
          <p:nvPr/>
        </p:nvSpPr>
        <p:spPr>
          <a:xfrm>
            <a:off x="5539521" y="5119954"/>
            <a:ext cx="264052" cy="26405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加号 79">
            <a:extLst>
              <a:ext uri="{FF2B5EF4-FFF2-40B4-BE49-F238E27FC236}">
                <a16:creationId xmlns:a16="http://schemas.microsoft.com/office/drawing/2014/main" id="{1B0F1787-C149-4412-B353-2F7F7C5CA9BB}"/>
              </a:ext>
            </a:extLst>
          </p:cNvPr>
          <p:cNvSpPr/>
          <p:nvPr/>
        </p:nvSpPr>
        <p:spPr>
          <a:xfrm>
            <a:off x="4858160" y="4597834"/>
            <a:ext cx="264052" cy="26405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加号 80">
            <a:extLst>
              <a:ext uri="{FF2B5EF4-FFF2-40B4-BE49-F238E27FC236}">
                <a16:creationId xmlns:a16="http://schemas.microsoft.com/office/drawing/2014/main" id="{5A8D8943-B04A-4660-AC32-06213A2C03E0}"/>
              </a:ext>
            </a:extLst>
          </p:cNvPr>
          <p:cNvSpPr/>
          <p:nvPr/>
        </p:nvSpPr>
        <p:spPr>
          <a:xfrm>
            <a:off x="7591907" y="3510883"/>
            <a:ext cx="264052" cy="26405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加号 81">
            <a:extLst>
              <a:ext uri="{FF2B5EF4-FFF2-40B4-BE49-F238E27FC236}">
                <a16:creationId xmlns:a16="http://schemas.microsoft.com/office/drawing/2014/main" id="{93EEA7F2-DB3F-41A4-B487-50AE55449D98}"/>
              </a:ext>
            </a:extLst>
          </p:cNvPr>
          <p:cNvSpPr/>
          <p:nvPr/>
        </p:nvSpPr>
        <p:spPr>
          <a:xfrm>
            <a:off x="7555677" y="2463562"/>
            <a:ext cx="264052" cy="26405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加号 82">
            <a:extLst>
              <a:ext uri="{FF2B5EF4-FFF2-40B4-BE49-F238E27FC236}">
                <a16:creationId xmlns:a16="http://schemas.microsoft.com/office/drawing/2014/main" id="{100DB7E8-61BC-44D6-AEAB-89A6734ED722}"/>
              </a:ext>
            </a:extLst>
          </p:cNvPr>
          <p:cNvSpPr/>
          <p:nvPr/>
        </p:nvSpPr>
        <p:spPr>
          <a:xfrm>
            <a:off x="6363671" y="1723243"/>
            <a:ext cx="264052" cy="26405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加号 83">
            <a:extLst>
              <a:ext uri="{FF2B5EF4-FFF2-40B4-BE49-F238E27FC236}">
                <a16:creationId xmlns:a16="http://schemas.microsoft.com/office/drawing/2014/main" id="{BB157DEB-639A-4DB8-BD7C-17FE566EAE8A}"/>
              </a:ext>
            </a:extLst>
          </p:cNvPr>
          <p:cNvSpPr/>
          <p:nvPr/>
        </p:nvSpPr>
        <p:spPr>
          <a:xfrm>
            <a:off x="7103049" y="2834261"/>
            <a:ext cx="264052" cy="26405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加号 84">
            <a:extLst>
              <a:ext uri="{FF2B5EF4-FFF2-40B4-BE49-F238E27FC236}">
                <a16:creationId xmlns:a16="http://schemas.microsoft.com/office/drawing/2014/main" id="{F9E70D82-1C41-4D96-9730-9369A525C0E7}"/>
              </a:ext>
            </a:extLst>
          </p:cNvPr>
          <p:cNvSpPr/>
          <p:nvPr/>
        </p:nvSpPr>
        <p:spPr>
          <a:xfrm>
            <a:off x="7959557" y="2963967"/>
            <a:ext cx="264052" cy="26405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加号 85">
            <a:extLst>
              <a:ext uri="{FF2B5EF4-FFF2-40B4-BE49-F238E27FC236}">
                <a16:creationId xmlns:a16="http://schemas.microsoft.com/office/drawing/2014/main" id="{D275E1BA-42A6-4F2C-9E25-1F00766C19C0}"/>
              </a:ext>
            </a:extLst>
          </p:cNvPr>
          <p:cNvSpPr/>
          <p:nvPr/>
        </p:nvSpPr>
        <p:spPr>
          <a:xfrm>
            <a:off x="5855494" y="3188493"/>
            <a:ext cx="481012" cy="48101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加号 86">
            <a:extLst>
              <a:ext uri="{FF2B5EF4-FFF2-40B4-BE49-F238E27FC236}">
                <a16:creationId xmlns:a16="http://schemas.microsoft.com/office/drawing/2014/main" id="{38F0D35E-EF5B-4211-9C4F-F36BA5976AF0}"/>
              </a:ext>
            </a:extLst>
          </p:cNvPr>
          <p:cNvSpPr/>
          <p:nvPr/>
        </p:nvSpPr>
        <p:spPr>
          <a:xfrm>
            <a:off x="8768796" y="51430"/>
            <a:ext cx="1427130" cy="1427130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加号 87">
            <a:extLst>
              <a:ext uri="{FF2B5EF4-FFF2-40B4-BE49-F238E27FC236}">
                <a16:creationId xmlns:a16="http://schemas.microsoft.com/office/drawing/2014/main" id="{8546EA90-D403-4107-A7B2-8CE741D76121}"/>
              </a:ext>
            </a:extLst>
          </p:cNvPr>
          <p:cNvSpPr/>
          <p:nvPr/>
        </p:nvSpPr>
        <p:spPr>
          <a:xfrm>
            <a:off x="10648247" y="5306147"/>
            <a:ext cx="660862" cy="660862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加号 88">
            <a:extLst>
              <a:ext uri="{FF2B5EF4-FFF2-40B4-BE49-F238E27FC236}">
                <a16:creationId xmlns:a16="http://schemas.microsoft.com/office/drawing/2014/main" id="{4766E459-B1ED-4758-ADE6-3BABF24BC16C}"/>
              </a:ext>
            </a:extLst>
          </p:cNvPr>
          <p:cNvSpPr/>
          <p:nvPr/>
        </p:nvSpPr>
        <p:spPr>
          <a:xfrm>
            <a:off x="7954544" y="5966512"/>
            <a:ext cx="538130" cy="538130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加号 89">
            <a:extLst>
              <a:ext uri="{FF2B5EF4-FFF2-40B4-BE49-F238E27FC236}">
                <a16:creationId xmlns:a16="http://schemas.microsoft.com/office/drawing/2014/main" id="{8A9B6278-750F-4697-AEAC-4035FF8C4C76}"/>
              </a:ext>
            </a:extLst>
          </p:cNvPr>
          <p:cNvSpPr/>
          <p:nvPr/>
        </p:nvSpPr>
        <p:spPr>
          <a:xfrm>
            <a:off x="445117" y="226865"/>
            <a:ext cx="538130" cy="538130"/>
          </a:xfrm>
          <a:prstGeom prst="mathPlus">
            <a:avLst>
              <a:gd name="adj1" fmla="val 17678"/>
            </a:avLst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91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225">
        <p:random/>
      </p:transition>
    </mc:Choice>
    <mc:Fallback xmlns="" xmlns:a16="http://schemas.microsoft.com/office/drawing/2014/main">
      <p:transition spd="slow" advTm="622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8" grpId="0" animBg="1"/>
      <p:bldP spid="59" grpId="0"/>
      <p:bldP spid="60" grpId="0"/>
      <p:bldP spid="61" grpId="0" animBg="1"/>
      <p:bldP spid="62" grpId="0"/>
      <p:bldP spid="63" grpId="0"/>
      <p:bldP spid="64" grpId="0" animBg="1"/>
      <p:bldP spid="65" grpId="0"/>
      <p:bldP spid="66" grpId="0"/>
      <p:bldP spid="67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>
            <a:extLst>
              <a:ext uri="{FF2B5EF4-FFF2-40B4-BE49-F238E27FC236}">
                <a16:creationId xmlns:a16="http://schemas.microsoft.com/office/drawing/2014/main" id="{ECE2B560-0078-4891-9387-0524EBBA9FA6}"/>
              </a:ext>
            </a:extLst>
          </p:cNvPr>
          <p:cNvSpPr/>
          <p:nvPr/>
        </p:nvSpPr>
        <p:spPr>
          <a:xfrm>
            <a:off x="3319853" y="-105509"/>
            <a:ext cx="5552294" cy="5552294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9EAC3675-84C7-4309-A11E-E5C5BA17885F}"/>
              </a:ext>
            </a:extLst>
          </p:cNvPr>
          <p:cNvSpPr/>
          <p:nvPr/>
        </p:nvSpPr>
        <p:spPr>
          <a:xfrm>
            <a:off x="4418402" y="842773"/>
            <a:ext cx="3403602" cy="3403602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C704351-CDF2-46E5-85A4-CB4AB41A34D8}"/>
              </a:ext>
            </a:extLst>
          </p:cNvPr>
          <p:cNvSpPr/>
          <p:nvPr/>
        </p:nvSpPr>
        <p:spPr>
          <a:xfrm>
            <a:off x="2566919" y="-882646"/>
            <a:ext cx="7106568" cy="7106568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D6C971DE-F44C-44DF-9B4F-A9BFF5D9D75C}"/>
              </a:ext>
            </a:extLst>
          </p:cNvPr>
          <p:cNvSpPr/>
          <p:nvPr/>
        </p:nvSpPr>
        <p:spPr>
          <a:xfrm>
            <a:off x="1689378" y="-1876562"/>
            <a:ext cx="8842271" cy="8842271"/>
          </a:xfrm>
          <a:prstGeom prst="ellipse">
            <a:avLst/>
          </a:prstGeom>
          <a:noFill/>
          <a:ln>
            <a:solidFill>
              <a:srgbClr val="606060">
                <a:alpha val="2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F9EB2C7-00AC-4B44-AC8E-7A5F198CDDC6}"/>
              </a:ext>
            </a:extLst>
          </p:cNvPr>
          <p:cNvSpPr txBox="1"/>
          <p:nvPr/>
        </p:nvSpPr>
        <p:spPr>
          <a:xfrm>
            <a:off x="5320701" y="416175"/>
            <a:ext cx="155059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7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2</a:t>
            </a:r>
            <a:endParaRPr lang="zh-CN" altLang="en-US" dirty="0"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0E80345D-3D47-45F0-AB76-4C6FD38FEFCA}"/>
              </a:ext>
            </a:extLst>
          </p:cNvPr>
          <p:cNvSpPr/>
          <p:nvPr/>
        </p:nvSpPr>
        <p:spPr>
          <a:xfrm>
            <a:off x="6947499" y="3186812"/>
            <a:ext cx="286965" cy="28696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rgbClr val="C00000">
                  <a:alpha val="55000"/>
                </a:srgbClr>
              </a:gs>
              <a:gs pos="63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F49CAB-5AF4-46F4-878A-6238AEBE156C}"/>
              </a:ext>
            </a:extLst>
          </p:cNvPr>
          <p:cNvSpPr txBox="1"/>
          <p:nvPr/>
        </p:nvSpPr>
        <p:spPr>
          <a:xfrm>
            <a:off x="3525623" y="4465996"/>
            <a:ext cx="516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400" spc="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E583A4D-8F07-4296-B0AC-BE8EA89E9EDC}"/>
              </a:ext>
            </a:extLst>
          </p:cNvPr>
          <p:cNvSpPr txBox="1"/>
          <p:nvPr/>
        </p:nvSpPr>
        <p:spPr>
          <a:xfrm>
            <a:off x="1613179" y="5239820"/>
            <a:ext cx="8994671" cy="529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Year-end Summary Of The Corporate Business Report Helps Entrepreneurs To Conduct A Comprehensive Inventory At The End Of The Year, To Achieve Success In The New Year And.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99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64">
        <p:random/>
      </p:transition>
    </mc:Choice>
    <mc:Fallback xmlns="" xmlns:a16="http://schemas.microsoft.com/office/drawing/2014/main">
      <p:transition spd="slow" advTm="316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0" grpId="0" animBg="1"/>
      <p:bldP spid="4" grpId="0"/>
      <p:bldP spid="5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1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7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6|0.5|0.8|0.5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0.6|0.6|0.5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5|0.5|0.5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6|0.7|0.6|0.5|0.5|0.5|0.5|0.5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6|0.5|0.5|0.4|0.5|0.4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5|0.5|0.6|0.6|0.5|0.5|0.5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4|0.4|0.5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1.2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8|2.1|0.7|1.4|0.5|0.5|0.5|0.6|1|0.7|0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5|0.5|0.6|0.4|0.4|0.4|0.4|0.4|0.4|0.4|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5|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0.4|0.6|0.5|0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5|0.5|0.6|0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8|0.4|0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4|0.4|0.5|0.6|0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4|0.6|0.5|0.5|0.4|0.5|0.5|0.5|0.5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8|0.7|0.8|0.6|0.7|0.6|0.6|0.5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7|0.5|0.6|0.6|0.6|0.5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5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0.7|0.8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5|0.5|0.7|0.5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5|0.4|0.4|0.3|0.4|0.5|0.5|0.6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hbtcp0t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1273</Words>
  <Application>Microsoft Office PowerPoint</Application>
  <PresentationFormat>宽屏</PresentationFormat>
  <Paragraphs>214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方正细谭黑简体</vt:lpstr>
      <vt:lpstr>微软雅黑</vt:lpstr>
      <vt:lpstr>Arial</vt:lpstr>
      <vt:lpstr>Calibri</vt:lpstr>
      <vt:lpstr>Wingdings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261</cp:revision>
  <dcterms:created xsi:type="dcterms:W3CDTF">2019-07-29T12:49:17Z</dcterms:created>
  <dcterms:modified xsi:type="dcterms:W3CDTF">2021-12-01T12:42:55Z</dcterms:modified>
</cp:coreProperties>
</file>