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58" r:id="rId4"/>
    <p:sldId id="290" r:id="rId5"/>
    <p:sldId id="291" r:id="rId6"/>
    <p:sldId id="16463" r:id="rId7"/>
    <p:sldId id="16464" r:id="rId8"/>
    <p:sldId id="16465" r:id="rId9"/>
    <p:sldId id="16466" r:id="rId10"/>
    <p:sldId id="16469" r:id="rId11"/>
    <p:sldId id="16470" r:id="rId12"/>
    <p:sldId id="16485" r:id="rId13"/>
    <p:sldId id="16472" r:id="rId14"/>
    <p:sldId id="16467" r:id="rId15"/>
    <p:sldId id="16473" r:id="rId16"/>
    <p:sldId id="16474" r:id="rId17"/>
    <p:sldId id="16475" r:id="rId18"/>
    <p:sldId id="16476" r:id="rId19"/>
    <p:sldId id="16468" r:id="rId20"/>
    <p:sldId id="16477" r:id="rId21"/>
    <p:sldId id="16478" r:id="rId22"/>
    <p:sldId id="16479" r:id="rId23"/>
    <p:sldId id="16480" r:id="rId24"/>
    <p:sldId id="16481" r:id="rId25"/>
    <p:sldId id="16484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C7"/>
    <a:srgbClr val="D9EBEF"/>
    <a:srgbClr val="D1E3E7"/>
    <a:srgbClr val="E6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EA01-557D-475E-A564-86E8246190C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AD18-B7FC-458D-A956-8FE0B71D8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6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31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01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8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1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7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6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5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732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7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2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012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08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66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7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51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82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1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3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7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793A1-8631-4D87-98C4-4F9DAF5B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4FF4B6-CC58-4111-9903-BC87B69D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8CB26-33BA-46FF-9D7D-03004D33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F5264-9DA9-4066-B7A5-FEF4F89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AFDF4-0894-49F1-9F59-FD77249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7579D-219A-4E8F-AA9E-FAA37E4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54E7FD-B4B3-4C52-93FB-A049DB33E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0E241-880C-49F1-B88D-C229E912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00DA43-27C8-4D5F-A47F-2F4668C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3C3C9-3FF9-4686-BFCE-4B40A8D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1BEB1D-0F78-44F7-BD87-2BD8A9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2D674-F060-4FF4-A2B3-C6C3F2C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1D3A8E-4BE2-4262-A86C-9F8BE427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4B330-6575-4399-A8C7-D785616D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1D97E-3D89-48D3-953E-6F308E25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B3CA3-0EC9-4858-B451-70F861F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4DEF27-D968-4935-96B0-BEED29FC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463BA2-E516-452D-A011-080324FC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28EFE-D410-402E-8AC8-8120E91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F256DC-6CAB-4028-876E-D8A6245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55E6B-5784-44EF-AD1F-CA42E04D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93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F6BEC7">
                  <a:shade val="30000"/>
                  <a:satMod val="115000"/>
                </a:srgbClr>
              </a:gs>
              <a:gs pos="50000">
                <a:srgbClr val="F6BEC7">
                  <a:shade val="67500"/>
                  <a:satMod val="115000"/>
                </a:srgbClr>
              </a:gs>
              <a:gs pos="100000">
                <a:srgbClr val="F6BEC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3138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5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51A1F-7F76-4EBB-BAEE-D2037E7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03546-DBC0-4026-AABC-F01002D5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87EEF-F07E-4F57-BEF0-1A6555A8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A40AB-D5F3-4750-B0C8-488DE83F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DA9BF-7A0E-4466-A324-2362B75B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3E03F-E06A-4A62-A8D4-6BFC5D49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D4E6BA-99C5-4732-BF85-BC30760E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B9FAC-0931-468B-8DF4-4D0C17EE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860F7-57D5-49F2-B3B1-F853CC1B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5A9A0-2764-48AC-A807-73FC4AEA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3CC22-1084-4D94-A9F2-848C7E24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5DD9C-FB07-4258-B273-50CA41C39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416A9D-8CDB-4FA8-8EA5-3DE00937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0799-C677-43D4-BB5C-5A8A41D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D55062-3694-406F-9EDA-3EAB9907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A1E59-3649-4570-8E9E-BFFD930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1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2C83A-78A1-4562-955E-00B49760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027F8-383A-41D6-B481-BBDC26E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92478A-DBB3-46BE-B22A-190A8A2D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4EFB8D-9EEA-45B9-8BD3-39DE574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7E8B6B-32DC-4A71-8C91-8F27F74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DDBBD8-E40B-4682-974E-33CC97B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0133AE-38AB-4072-97B4-920EF9AE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6F7A0-DE62-4E86-916D-EE79A15A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16486-C51F-4999-AE57-67EC0C1A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B2BD95-1327-4827-82A1-3487A038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457B6-0A8E-40C2-9528-8803917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25E1-9867-4A34-B441-6C7A022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014FC-A099-46F9-9B44-82F22042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9BC0A3-9993-4FF2-AFCD-2FE1F237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FA3936-04C7-4650-A6B8-AC39F5F4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ABB64-6B39-4564-93CF-53FE5934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D671-34E3-454A-AF28-686B42623AE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702A5F-4682-4E31-BDA8-091D994C9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C1EBD-9094-4612-AED8-504B3378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4151941" y="16004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PERSONAL RESUME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0626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22" y="2122152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" y="335575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5" y="5127226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3296262" y="2498725"/>
            <a:ext cx="620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Presentation title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D89683-E93A-4EA7-945C-5077020018A2}"/>
              </a:ext>
            </a:extLst>
          </p:cNvPr>
          <p:cNvSpPr/>
          <p:nvPr/>
        </p:nvSpPr>
        <p:spPr>
          <a:xfrm>
            <a:off x="3721394" y="3559877"/>
            <a:ext cx="5266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AF8ACB-1539-453E-A616-968D7816DE47}"/>
              </a:ext>
            </a:extLst>
          </p:cNvPr>
          <p:cNvSpPr/>
          <p:nvPr/>
        </p:nvSpPr>
        <p:spPr>
          <a:xfrm>
            <a:off x="4144621" y="4708347"/>
            <a:ext cx="441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Report 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jpppt.com  Time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20XX.X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DB9487B-99BF-4C35-AA53-E07A650C851B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3">
            <a:hlinkClick r:id="rId11"/>
            <a:extLst>
              <a:ext uri="{FF2B5EF4-FFF2-40B4-BE49-F238E27FC236}">
                <a16:creationId xmlns:a16="http://schemas.microsoft.com/office/drawing/2014/main" id="{2632E187-01B7-44DD-9A13-2BD3E7DB1150}"/>
              </a:ext>
            </a:extLst>
          </p:cNvPr>
          <p:cNvSpPr txBox="1"/>
          <p:nvPr/>
        </p:nvSpPr>
        <p:spPr>
          <a:xfrm>
            <a:off x="3761405" y="63972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ïṩḷïḑe">
            <a:extLst>
              <a:ext uri="{FF2B5EF4-FFF2-40B4-BE49-F238E27FC236}">
                <a16:creationId xmlns:a16="http://schemas.microsoft.com/office/drawing/2014/main" id="{11345EB0-5249-43BF-8551-F75EDC31EF35}"/>
              </a:ext>
            </a:extLst>
          </p:cNvPr>
          <p:cNvSpPr/>
          <p:nvPr/>
        </p:nvSpPr>
        <p:spPr>
          <a:xfrm>
            <a:off x="1427050" y="1864678"/>
            <a:ext cx="4321284" cy="343993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516218-3C54-4EE3-BC69-F0B9E520E6AA}"/>
              </a:ext>
            </a:extLst>
          </p:cNvPr>
          <p:cNvGrpSpPr/>
          <p:nvPr/>
        </p:nvGrpSpPr>
        <p:grpSpPr>
          <a:xfrm>
            <a:off x="5829712" y="1864679"/>
            <a:ext cx="2349953" cy="1699966"/>
            <a:chOff x="6379743" y="2069398"/>
            <a:chExt cx="2349953" cy="1699966"/>
          </a:xfrm>
        </p:grpSpPr>
        <p:sp>
          <p:nvSpPr>
            <p:cNvPr id="14" name="iśḻíḓé">
              <a:extLst>
                <a:ext uri="{FF2B5EF4-FFF2-40B4-BE49-F238E27FC236}">
                  <a16:creationId xmlns:a16="http://schemas.microsoft.com/office/drawing/2014/main" id="{81018E8D-3B6A-4ED2-BD65-8F5BFEBD9FDD}"/>
                </a:ext>
              </a:extLst>
            </p:cNvPr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C9660F3-8783-42D6-8FB9-D5041552A637}"/>
                </a:ext>
              </a:extLst>
            </p:cNvPr>
            <p:cNvGrpSpPr/>
            <p:nvPr/>
          </p:nvGrpSpPr>
          <p:grpSpPr>
            <a:xfrm>
              <a:off x="6573370" y="2349166"/>
              <a:ext cx="1962698" cy="1060464"/>
              <a:chOff x="1891541" y="2244352"/>
              <a:chExt cx="1962698" cy="106046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B966506-9DD3-48AF-ACF6-C071D40DB3D0}"/>
                  </a:ext>
                </a:extLst>
              </p:cNvPr>
              <p:cNvSpPr txBox="1"/>
              <p:nvPr/>
            </p:nvSpPr>
            <p:spPr>
              <a:xfrm>
                <a:off x="2037113" y="2244352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F9B38A-EB10-408E-8B22-E0A28B355575}"/>
                  </a:ext>
                </a:extLst>
              </p:cNvPr>
              <p:cNvSpPr txBox="1"/>
              <p:nvPr/>
            </p:nvSpPr>
            <p:spPr>
              <a:xfrm>
                <a:off x="1891541" y="2530245"/>
                <a:ext cx="1962698" cy="77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93470A4-B3E2-4B8B-9501-91F65A70C8DB}"/>
              </a:ext>
            </a:extLst>
          </p:cNvPr>
          <p:cNvGrpSpPr/>
          <p:nvPr/>
        </p:nvGrpSpPr>
        <p:grpSpPr>
          <a:xfrm>
            <a:off x="5829712" y="3604643"/>
            <a:ext cx="2349953" cy="1699966"/>
            <a:chOff x="6379743" y="3809362"/>
            <a:chExt cx="2349953" cy="1699966"/>
          </a:xfrm>
        </p:grpSpPr>
        <p:sp>
          <p:nvSpPr>
            <p:cNvPr id="19" name="îslïdê">
              <a:extLst>
                <a:ext uri="{FF2B5EF4-FFF2-40B4-BE49-F238E27FC236}">
                  <a16:creationId xmlns:a16="http://schemas.microsoft.com/office/drawing/2014/main" id="{9F9C25B9-30ED-49BD-ACA1-997AFA8C985E}"/>
                </a:ext>
              </a:extLst>
            </p:cNvPr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F6B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E73AC66-B9F8-4B7D-8DFD-678D21247F26}"/>
                </a:ext>
              </a:extLst>
            </p:cNvPr>
            <p:cNvGrpSpPr/>
            <p:nvPr/>
          </p:nvGrpSpPr>
          <p:grpSpPr>
            <a:xfrm>
              <a:off x="6573370" y="4098655"/>
              <a:ext cx="1962698" cy="1114068"/>
              <a:chOff x="1891541" y="2253877"/>
              <a:chExt cx="1962698" cy="111406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02EAA5D-B017-4E1C-817C-55877DD7C9CF}"/>
                  </a:ext>
                </a:extLst>
              </p:cNvPr>
              <p:cNvSpPr txBox="1"/>
              <p:nvPr/>
            </p:nvSpPr>
            <p:spPr>
              <a:xfrm>
                <a:off x="2037113" y="225387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7B6CC9-5593-43FB-87C9-9853491CCB23}"/>
                  </a:ext>
                </a:extLst>
              </p:cNvPr>
              <p:cNvSpPr txBox="1"/>
              <p:nvPr/>
            </p:nvSpPr>
            <p:spPr>
              <a:xfrm>
                <a:off x="1891541" y="2539770"/>
                <a:ext cx="1962698" cy="8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cs typeface="+mn-ea"/>
                  <a:sym typeface="+mn-lt"/>
                </a:endParaRP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7A9BFC3-0865-4835-8215-8876A5ECE93A}"/>
              </a:ext>
            </a:extLst>
          </p:cNvPr>
          <p:cNvGrpSpPr/>
          <p:nvPr/>
        </p:nvGrpSpPr>
        <p:grpSpPr>
          <a:xfrm>
            <a:off x="8236328" y="1864678"/>
            <a:ext cx="2349953" cy="1699966"/>
            <a:chOff x="8786359" y="2069397"/>
            <a:chExt cx="2349953" cy="1699966"/>
          </a:xfrm>
        </p:grpSpPr>
        <p:sp>
          <p:nvSpPr>
            <p:cNvPr id="24" name="iś1íḍê">
              <a:extLst>
                <a:ext uri="{FF2B5EF4-FFF2-40B4-BE49-F238E27FC236}">
                  <a16:creationId xmlns:a16="http://schemas.microsoft.com/office/drawing/2014/main" id="{27E17EA1-F46D-44B2-9219-B5E501D99A3E}"/>
                </a:ext>
              </a:extLst>
            </p:cNvPr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F6B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352480C-5776-49D5-BAAE-EC5BDE61C480}"/>
                </a:ext>
              </a:extLst>
            </p:cNvPr>
            <p:cNvGrpSpPr/>
            <p:nvPr/>
          </p:nvGrpSpPr>
          <p:grpSpPr>
            <a:xfrm>
              <a:off x="8960970" y="2339641"/>
              <a:ext cx="1962698" cy="1114068"/>
              <a:chOff x="1891541" y="2234827"/>
              <a:chExt cx="1962698" cy="1114068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4C5DAE-C9E6-42FE-B81C-64E7BA136773}"/>
                  </a:ext>
                </a:extLst>
              </p:cNvPr>
              <p:cNvSpPr txBox="1"/>
              <p:nvPr/>
            </p:nvSpPr>
            <p:spPr>
              <a:xfrm>
                <a:off x="2037113" y="22348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 defTabSz="457200">
                  <a:defRPr/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78E28B-76FA-4ECB-99B6-A4089E9D676D}"/>
                  </a:ext>
                </a:extLst>
              </p:cNvPr>
              <p:cNvSpPr txBox="1"/>
              <p:nvPr/>
            </p:nvSpPr>
            <p:spPr>
              <a:xfrm>
                <a:off x="1891541" y="2520720"/>
                <a:ext cx="1962698" cy="8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cs typeface="+mn-ea"/>
                  <a:sym typeface="+mn-lt"/>
                </a:endParaRP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1123312-17EC-4931-A5F7-1952EBD4158B}"/>
              </a:ext>
            </a:extLst>
          </p:cNvPr>
          <p:cNvGrpSpPr/>
          <p:nvPr/>
        </p:nvGrpSpPr>
        <p:grpSpPr>
          <a:xfrm>
            <a:off x="8236328" y="3604642"/>
            <a:ext cx="2349953" cy="1699966"/>
            <a:chOff x="8786359" y="3809361"/>
            <a:chExt cx="2349953" cy="1699966"/>
          </a:xfrm>
        </p:grpSpPr>
        <p:sp>
          <p:nvSpPr>
            <p:cNvPr id="29" name="îš1îďê">
              <a:extLst>
                <a:ext uri="{FF2B5EF4-FFF2-40B4-BE49-F238E27FC236}">
                  <a16:creationId xmlns:a16="http://schemas.microsoft.com/office/drawing/2014/main" id="{8A90BD08-87EA-4929-8D0A-E89340E4FB42}"/>
                </a:ext>
              </a:extLst>
            </p:cNvPr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C1B506E-B1A9-4229-970C-A42003FBFC83}"/>
                </a:ext>
              </a:extLst>
            </p:cNvPr>
            <p:cNvGrpSpPr/>
            <p:nvPr/>
          </p:nvGrpSpPr>
          <p:grpSpPr>
            <a:xfrm>
              <a:off x="8960970" y="4108180"/>
              <a:ext cx="1962698" cy="1114068"/>
              <a:chOff x="1891541" y="2263402"/>
              <a:chExt cx="1962698" cy="111406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7E64E60-F124-4C6B-A5D6-DF38695228C6}"/>
                  </a:ext>
                </a:extLst>
              </p:cNvPr>
              <p:cNvSpPr txBox="1"/>
              <p:nvPr/>
            </p:nvSpPr>
            <p:spPr>
              <a:xfrm>
                <a:off x="2037113" y="2263402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 defTabSz="457200">
                  <a:defRPr/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E2B1BF7-969E-49F6-9CAF-4ED4705F46E1}"/>
                  </a:ext>
                </a:extLst>
              </p:cNvPr>
              <p:cNvSpPr txBox="1"/>
              <p:nvPr/>
            </p:nvSpPr>
            <p:spPr>
              <a:xfrm>
                <a:off x="1891541" y="2549295"/>
                <a:ext cx="1962698" cy="8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cs typeface="+mn-ea"/>
                  <a:sym typeface="+mn-lt"/>
                </a:endParaRP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8DE56EA7-B081-4A34-BF27-56F3AE0CAB10}"/>
              </a:ext>
            </a:extLst>
          </p:cNvPr>
          <p:cNvGrpSpPr/>
          <p:nvPr/>
        </p:nvGrpSpPr>
        <p:grpSpPr>
          <a:xfrm>
            <a:off x="7183717" y="1968812"/>
            <a:ext cx="3301286" cy="2315497"/>
            <a:chOff x="7183717" y="1968812"/>
            <a:chExt cx="3301286" cy="231549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00F3D3F-81B0-48AB-B959-F049F8A00402}"/>
                </a:ext>
              </a:extLst>
            </p:cNvPr>
            <p:cNvSpPr/>
            <p:nvPr/>
          </p:nvSpPr>
          <p:spPr>
            <a:xfrm>
              <a:off x="7251176" y="1968812"/>
              <a:ext cx="3233827" cy="2315497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44B9F0D-6C22-405D-BF20-960365B7B4A2}"/>
                </a:ext>
              </a:extLst>
            </p:cNvPr>
            <p:cNvSpPr txBox="1"/>
            <p:nvPr/>
          </p:nvSpPr>
          <p:spPr>
            <a:xfrm>
              <a:off x="7183717" y="2266055"/>
              <a:ext cx="3301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文本框 9">
              <a:extLst>
                <a:ext uri="{FF2B5EF4-FFF2-40B4-BE49-F238E27FC236}">
                  <a16:creationId xmlns:a16="http://schemas.microsoft.com/office/drawing/2014/main" id="{C2B49EFD-1DE4-4CEB-B2CA-6A5FCAF92F9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52796" y="2922893"/>
              <a:ext cx="2637784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000"/>
                </a:lnSpc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PA-文本框 9">
            <a:extLst>
              <a:ext uri="{FF2B5EF4-FFF2-40B4-BE49-F238E27FC236}">
                <a16:creationId xmlns:a16="http://schemas.microsoft.com/office/drawing/2014/main" id="{258ED97B-AE75-4EA3-A837-0006D12423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33449" y="4633791"/>
            <a:ext cx="5896451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文本框 7">
            <a:extLst>
              <a:ext uri="{FF2B5EF4-FFF2-40B4-BE49-F238E27FC236}">
                <a16:creationId xmlns:a16="http://schemas.microsoft.com/office/drawing/2014/main" id="{1C503FD1-4786-47F2-BD08-D1BDF967BE2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86351" y="4550599"/>
            <a:ext cx="296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B3D8D4D-8F50-4CAB-93C0-F25C2F465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74" y="1968812"/>
            <a:ext cx="5333797" cy="2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6">
            <a:extLst>
              <a:ext uri="{FF2B5EF4-FFF2-40B4-BE49-F238E27FC236}">
                <a16:creationId xmlns:a16="http://schemas.microsoft.com/office/drawing/2014/main" id="{203833BA-5E16-4B3E-A381-EADC99CD6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2234935"/>
            <a:ext cx="854075" cy="854075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877E08FD-9332-4499-B8BE-DE8CC172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2234935"/>
            <a:ext cx="852849" cy="854075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8E7319B3-92A5-4E93-86E0-3E0A33A5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2234935"/>
            <a:ext cx="854074" cy="854075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0B8CE31D-465E-48B5-99C4-37D90B84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4014524"/>
            <a:ext cx="854075" cy="854074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CD7EB3AA-16F1-4195-A545-45ECA4F1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4014524"/>
            <a:ext cx="852849" cy="854074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238732FF-7BF7-42B0-9EE5-069007FA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4014524"/>
            <a:ext cx="854074" cy="854074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06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8E8621F2-E602-4AED-8A4A-809AFDDC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326" y="215478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6D0A7FD2-94E1-4B26-8CFC-D11DACBA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038" y="2464349"/>
            <a:ext cx="1834529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CD48F3D-F82C-47AC-AB03-6AB9A84A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178" y="215478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5EC07B66-4B54-4BD1-BB70-89AA6415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891" y="2464349"/>
            <a:ext cx="1882891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B219E9CB-B4CA-4BFF-B62D-A0D5C481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089" y="2202371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A9CBC5A3-F3FB-4269-91A2-25CC5713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2511934"/>
            <a:ext cx="1882891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6E07D487-4053-4120-9ADE-BDF81C71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128" y="392802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326AC18B-6133-48DC-8FE0-CAC00CF6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40" y="4237586"/>
            <a:ext cx="1882891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EB9A780F-C812-4299-8C2B-12D73067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968" y="387602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BCD89013-5B1C-4E58-B1E2-627A75B5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81" y="4185586"/>
            <a:ext cx="1882891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8C64A767-0BE2-46BB-AB49-3D0C34F0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3872187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F21871D3-F24B-497C-A1CD-26B43EB0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339" y="4181749"/>
            <a:ext cx="1882891" cy="4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338849" y="2957002"/>
            <a:ext cx="5317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1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AE53742A-4071-4545-A44D-3AEA9CB168CC}"/>
              </a:ext>
            </a:extLst>
          </p:cNvPr>
          <p:cNvSpPr/>
          <p:nvPr/>
        </p:nvSpPr>
        <p:spPr>
          <a:xfrm>
            <a:off x="6671419" y="2166597"/>
            <a:ext cx="3988401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0E7DA46-4D04-4F46-8F8F-19477A1957BB}"/>
              </a:ext>
            </a:extLst>
          </p:cNvPr>
          <p:cNvSpPr/>
          <p:nvPr/>
        </p:nvSpPr>
        <p:spPr>
          <a:xfrm>
            <a:off x="6656944" y="3152846"/>
            <a:ext cx="3988401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473562-C2E1-47F6-A289-9948E0C69B58}"/>
              </a:ext>
            </a:extLst>
          </p:cNvPr>
          <p:cNvSpPr/>
          <p:nvPr/>
        </p:nvSpPr>
        <p:spPr>
          <a:xfrm>
            <a:off x="6637341" y="4186908"/>
            <a:ext cx="3988401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2024D064-8BCA-4D58-94B0-D4DC4A8DB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58" y="2222880"/>
            <a:ext cx="4024630" cy="268466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12121D38-07F8-47D3-9E71-73E0DBEBB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08" y="1941989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FDE73DE9-2AC8-4F0C-A249-677030268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3" y="3040062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EDD34B6C-B7CA-4ECD-8C62-49EA48375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3" y="3916071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1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25" name="îŝḷîḓé-Rectangle 2">
            <a:extLst>
              <a:ext uri="{FF2B5EF4-FFF2-40B4-BE49-F238E27FC236}">
                <a16:creationId xmlns:a16="http://schemas.microsoft.com/office/drawing/2014/main" id="{95FCD1DF-A933-4D0D-AF0F-517654BF50ED}"/>
              </a:ext>
            </a:extLst>
          </p:cNvPr>
          <p:cNvSpPr/>
          <p:nvPr/>
        </p:nvSpPr>
        <p:spPr>
          <a:xfrm>
            <a:off x="2900787" y="2061845"/>
            <a:ext cx="1980309" cy="1980309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îŝḷîḓé-Rectangle 8">
            <a:extLst>
              <a:ext uri="{FF2B5EF4-FFF2-40B4-BE49-F238E27FC236}">
                <a16:creationId xmlns:a16="http://schemas.microsoft.com/office/drawing/2014/main" id="{B110E57B-5030-4EF7-A503-EAFF3D55FF53}"/>
              </a:ext>
            </a:extLst>
          </p:cNvPr>
          <p:cNvSpPr/>
          <p:nvPr/>
        </p:nvSpPr>
        <p:spPr>
          <a:xfrm>
            <a:off x="5565817" y="3828368"/>
            <a:ext cx="503918" cy="503918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îŝḷîḓé-Rectangle 9">
            <a:extLst>
              <a:ext uri="{FF2B5EF4-FFF2-40B4-BE49-F238E27FC236}">
                <a16:creationId xmlns:a16="http://schemas.microsoft.com/office/drawing/2014/main" id="{555FDBF9-B233-4589-AE90-D13F020ACCA6}"/>
              </a:ext>
            </a:extLst>
          </p:cNvPr>
          <p:cNvSpPr/>
          <p:nvPr/>
        </p:nvSpPr>
        <p:spPr>
          <a:xfrm>
            <a:off x="5565817" y="4889614"/>
            <a:ext cx="503918" cy="503918"/>
          </a:xfrm>
          <a:prstGeom prst="rect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îŝḷîḓé-Rectangle 14">
            <a:extLst>
              <a:ext uri="{FF2B5EF4-FFF2-40B4-BE49-F238E27FC236}">
                <a16:creationId xmlns:a16="http://schemas.microsoft.com/office/drawing/2014/main" id="{E35E51C1-A951-4C61-B762-DEB7B0A06869}"/>
              </a:ext>
            </a:extLst>
          </p:cNvPr>
          <p:cNvSpPr/>
          <p:nvPr/>
        </p:nvSpPr>
        <p:spPr>
          <a:xfrm>
            <a:off x="8496922" y="3828368"/>
            <a:ext cx="503918" cy="503918"/>
          </a:xfrm>
          <a:prstGeom prst="rect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" name="îŝḷîḓé-Rectangle 15">
            <a:extLst>
              <a:ext uri="{FF2B5EF4-FFF2-40B4-BE49-F238E27FC236}">
                <a16:creationId xmlns:a16="http://schemas.microsoft.com/office/drawing/2014/main" id="{669F6F2A-0928-42E2-A31E-B838ADA752B0}"/>
              </a:ext>
            </a:extLst>
          </p:cNvPr>
          <p:cNvSpPr/>
          <p:nvPr/>
        </p:nvSpPr>
        <p:spPr>
          <a:xfrm>
            <a:off x="8496922" y="4889614"/>
            <a:ext cx="503918" cy="503918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BE7E5F4-C907-40C1-B07F-15D66D532387}"/>
              </a:ext>
            </a:extLst>
          </p:cNvPr>
          <p:cNvSpPr/>
          <p:nvPr/>
        </p:nvSpPr>
        <p:spPr>
          <a:xfrm>
            <a:off x="6079260" y="3758678"/>
            <a:ext cx="2088652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9C057E-24D7-4B46-9CDD-7A389F47C320}"/>
              </a:ext>
            </a:extLst>
          </p:cNvPr>
          <p:cNvSpPr/>
          <p:nvPr/>
        </p:nvSpPr>
        <p:spPr>
          <a:xfrm>
            <a:off x="9010365" y="3745341"/>
            <a:ext cx="2088652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F483AD1-B951-4EB9-9ABE-45A53F73DF1F}"/>
              </a:ext>
            </a:extLst>
          </p:cNvPr>
          <p:cNvSpPr/>
          <p:nvPr/>
        </p:nvSpPr>
        <p:spPr>
          <a:xfrm>
            <a:off x="6079260" y="4812896"/>
            <a:ext cx="2088652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FA1BC40-BE8C-4D0A-AD91-88B4FE835D8C}"/>
              </a:ext>
            </a:extLst>
          </p:cNvPr>
          <p:cNvSpPr/>
          <p:nvPr/>
        </p:nvSpPr>
        <p:spPr>
          <a:xfrm>
            <a:off x="9010365" y="4812896"/>
            <a:ext cx="2088652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B4EC7B9-75EC-4B2E-AA56-7E09D3F36FDB}"/>
              </a:ext>
            </a:extLst>
          </p:cNvPr>
          <p:cNvGrpSpPr/>
          <p:nvPr/>
        </p:nvGrpSpPr>
        <p:grpSpPr>
          <a:xfrm>
            <a:off x="5449214" y="2134870"/>
            <a:ext cx="5555971" cy="1208572"/>
            <a:chOff x="7583812" y="3362125"/>
            <a:chExt cx="5555971" cy="120857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47AFD10-0B76-49D9-B219-FBCFF05B2FF1}"/>
                </a:ext>
              </a:extLst>
            </p:cNvPr>
            <p:cNvSpPr/>
            <p:nvPr/>
          </p:nvSpPr>
          <p:spPr>
            <a:xfrm>
              <a:off x="7583812" y="3775608"/>
              <a:ext cx="5555971" cy="7950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C50CFE5-775B-415D-8BA6-C09B7E33E08A}"/>
                </a:ext>
              </a:extLst>
            </p:cNvPr>
            <p:cNvSpPr/>
            <p:nvPr/>
          </p:nvSpPr>
          <p:spPr>
            <a:xfrm>
              <a:off x="7583812" y="33621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2EA53948-AB9A-481D-8EC1-5A8D72E3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2" y="2134870"/>
            <a:ext cx="2650201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1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圆角矩形 3">
            <a:extLst>
              <a:ext uri="{FF2B5EF4-FFF2-40B4-BE49-F238E27FC236}">
                <a16:creationId xmlns:a16="http://schemas.microsoft.com/office/drawing/2014/main" id="{D1A9148B-9A99-4378-ABFD-4AAA79E4F2D9}"/>
              </a:ext>
            </a:extLst>
          </p:cNvPr>
          <p:cNvSpPr/>
          <p:nvPr/>
        </p:nvSpPr>
        <p:spPr>
          <a:xfrm rot="2700000">
            <a:off x="4932930" y="2391312"/>
            <a:ext cx="2465353" cy="2465353"/>
          </a:xfrm>
          <a:prstGeom prst="roundRect">
            <a:avLst>
              <a:gd name="adj" fmla="val 16141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C26FE8-F648-4275-823D-CD1E824DB743}"/>
              </a:ext>
            </a:extLst>
          </p:cNvPr>
          <p:cNvGrpSpPr/>
          <p:nvPr/>
        </p:nvGrpSpPr>
        <p:grpSpPr>
          <a:xfrm>
            <a:off x="2101229" y="2380944"/>
            <a:ext cx="2465943" cy="848515"/>
            <a:chOff x="8239363" y="2248890"/>
            <a:chExt cx="2465943" cy="848515"/>
          </a:xfrm>
        </p:grpSpPr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9D3343B0-FD0F-4374-9354-D26D554D9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D99E05C3-29BC-409B-8299-CF5762689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43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F87634A-A893-4BA5-AA17-33CB21573A2E}"/>
              </a:ext>
            </a:extLst>
          </p:cNvPr>
          <p:cNvCxnSpPr>
            <a:cxnSpLocks/>
          </p:cNvCxnSpPr>
          <p:nvPr/>
        </p:nvCxnSpPr>
        <p:spPr>
          <a:xfrm flipH="1">
            <a:off x="1926343" y="2736134"/>
            <a:ext cx="2495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1B54819-72CF-41FE-A4D9-EDAE65040909}"/>
              </a:ext>
            </a:extLst>
          </p:cNvPr>
          <p:cNvCxnSpPr>
            <a:cxnSpLocks/>
          </p:cNvCxnSpPr>
          <p:nvPr/>
        </p:nvCxnSpPr>
        <p:spPr>
          <a:xfrm>
            <a:off x="7843365" y="2736134"/>
            <a:ext cx="24959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8C2F93-B86C-495E-90BE-3C26814F3CF5}"/>
              </a:ext>
            </a:extLst>
          </p:cNvPr>
          <p:cNvGrpSpPr/>
          <p:nvPr/>
        </p:nvGrpSpPr>
        <p:grpSpPr>
          <a:xfrm>
            <a:off x="7744337" y="2380944"/>
            <a:ext cx="2465943" cy="848515"/>
            <a:chOff x="8239363" y="2248890"/>
            <a:chExt cx="2465943" cy="848515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790072D3-993F-4EFB-B581-981093856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936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CCA4B610-D9C3-429C-930F-3766ACF88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43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ts val="18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6B0DF45-895C-4FF0-84E9-66387383F566}"/>
              </a:ext>
            </a:extLst>
          </p:cNvPr>
          <p:cNvGrpSpPr/>
          <p:nvPr/>
        </p:nvGrpSpPr>
        <p:grpSpPr>
          <a:xfrm>
            <a:off x="2101229" y="4021422"/>
            <a:ext cx="2465943" cy="848515"/>
            <a:chOff x="8239363" y="2248890"/>
            <a:chExt cx="2465943" cy="848515"/>
          </a:xfrm>
        </p:grpSpPr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C14F64B7-BB71-44BE-8B63-24CF24EB3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64968E50-34DC-4FCB-9B80-17399C950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43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r"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AA28F6-7D1E-41C4-8E51-E6073F3C8A69}"/>
              </a:ext>
            </a:extLst>
          </p:cNvPr>
          <p:cNvCxnSpPr>
            <a:cxnSpLocks/>
          </p:cNvCxnSpPr>
          <p:nvPr/>
        </p:nvCxnSpPr>
        <p:spPr>
          <a:xfrm flipH="1">
            <a:off x="1926343" y="4376612"/>
            <a:ext cx="2495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B39C48B-68C6-4FFD-961D-827090C2CCEB}"/>
              </a:ext>
            </a:extLst>
          </p:cNvPr>
          <p:cNvCxnSpPr>
            <a:cxnSpLocks/>
          </p:cNvCxnSpPr>
          <p:nvPr/>
        </p:nvCxnSpPr>
        <p:spPr>
          <a:xfrm>
            <a:off x="7843365" y="4376612"/>
            <a:ext cx="24959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BEDB1B1-9A9B-4486-93F9-9E4E0828C2D3}"/>
              </a:ext>
            </a:extLst>
          </p:cNvPr>
          <p:cNvGrpSpPr/>
          <p:nvPr/>
        </p:nvGrpSpPr>
        <p:grpSpPr>
          <a:xfrm>
            <a:off x="7744337" y="4021422"/>
            <a:ext cx="2465943" cy="848515"/>
            <a:chOff x="8239363" y="2248890"/>
            <a:chExt cx="2465943" cy="848515"/>
          </a:xfrm>
        </p:grpSpPr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0E96C8E2-30C1-4F45-8485-C8FB5F36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936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F3DA7E3C-A83A-44AE-B16A-4C348347D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43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r"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3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1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任意多边形 12">
            <a:extLst>
              <a:ext uri="{FF2B5EF4-FFF2-40B4-BE49-F238E27FC236}">
                <a16:creationId xmlns:a16="http://schemas.microsoft.com/office/drawing/2014/main" id="{EB647870-4A4C-46FE-8A46-B49965553D18}"/>
              </a:ext>
            </a:extLst>
          </p:cNvPr>
          <p:cNvSpPr/>
          <p:nvPr/>
        </p:nvSpPr>
        <p:spPr>
          <a:xfrm>
            <a:off x="798285" y="2979130"/>
            <a:ext cx="10595429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3F40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D2CD0D5-0B97-477E-BA02-8F525299D139}"/>
              </a:ext>
            </a:extLst>
          </p:cNvPr>
          <p:cNvSpPr/>
          <p:nvPr/>
        </p:nvSpPr>
        <p:spPr>
          <a:xfrm>
            <a:off x="1643234" y="2637809"/>
            <a:ext cx="662952" cy="66312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FBD72E7-2E80-4D9C-AC96-F3667ADCCF31}"/>
              </a:ext>
            </a:extLst>
          </p:cNvPr>
          <p:cNvSpPr/>
          <p:nvPr/>
        </p:nvSpPr>
        <p:spPr>
          <a:xfrm>
            <a:off x="3872216" y="2804598"/>
            <a:ext cx="662952" cy="66312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BCCFC6B-0116-44DA-B5EC-22F226B42BE6}"/>
              </a:ext>
            </a:extLst>
          </p:cNvPr>
          <p:cNvSpPr/>
          <p:nvPr/>
        </p:nvSpPr>
        <p:spPr>
          <a:xfrm>
            <a:off x="5908767" y="3303882"/>
            <a:ext cx="662952" cy="66312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EFB1180-1B5B-4A26-9C4A-D3CEA9A8182F}"/>
              </a:ext>
            </a:extLst>
          </p:cNvPr>
          <p:cNvSpPr/>
          <p:nvPr/>
        </p:nvSpPr>
        <p:spPr>
          <a:xfrm>
            <a:off x="8426555" y="3924529"/>
            <a:ext cx="662952" cy="66312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D768A93-38DF-4BD8-8B5A-0A77B2DA1ECF}"/>
              </a:ext>
            </a:extLst>
          </p:cNvPr>
          <p:cNvSpPr/>
          <p:nvPr/>
        </p:nvSpPr>
        <p:spPr>
          <a:xfrm>
            <a:off x="1370114" y="3746996"/>
            <a:ext cx="316505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3C14389-106C-4BF9-AE5D-16775326CB31}"/>
              </a:ext>
            </a:extLst>
          </p:cNvPr>
          <p:cNvSpPr/>
          <p:nvPr/>
        </p:nvSpPr>
        <p:spPr>
          <a:xfrm>
            <a:off x="1370114" y="340667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D763EB7-9CF2-433B-A14F-9B39EDF4FB97}"/>
              </a:ext>
            </a:extLst>
          </p:cNvPr>
          <p:cNvSpPr/>
          <p:nvPr/>
        </p:nvSpPr>
        <p:spPr>
          <a:xfrm>
            <a:off x="3829050" y="1862699"/>
            <a:ext cx="334239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0092E975-D351-40E8-8699-06044FA633CE}"/>
              </a:ext>
            </a:extLst>
          </p:cNvPr>
          <p:cNvSpPr/>
          <p:nvPr/>
        </p:nvSpPr>
        <p:spPr>
          <a:xfrm>
            <a:off x="3829051" y="152237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E940124D-00B4-408B-9971-3152725FB2FA}"/>
              </a:ext>
            </a:extLst>
          </p:cNvPr>
          <p:cNvSpPr/>
          <p:nvPr/>
        </p:nvSpPr>
        <p:spPr>
          <a:xfrm>
            <a:off x="5839969" y="4453151"/>
            <a:ext cx="3249538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15F03C89-1EEF-4092-9A27-9DEDBD5684B8}"/>
              </a:ext>
            </a:extLst>
          </p:cNvPr>
          <p:cNvSpPr/>
          <p:nvPr/>
        </p:nvSpPr>
        <p:spPr>
          <a:xfrm>
            <a:off x="5839969" y="4112826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BAFC2CDA-A58B-45B6-B5DE-4C563FD39605}"/>
              </a:ext>
            </a:extLst>
          </p:cNvPr>
          <p:cNvSpPr/>
          <p:nvPr/>
        </p:nvSpPr>
        <p:spPr>
          <a:xfrm>
            <a:off x="8165837" y="2728241"/>
            <a:ext cx="320967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A15D55E5-B505-4DB9-93F4-8305753FC89E}"/>
              </a:ext>
            </a:extLst>
          </p:cNvPr>
          <p:cNvSpPr/>
          <p:nvPr/>
        </p:nvSpPr>
        <p:spPr>
          <a:xfrm>
            <a:off x="8211960" y="2376987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7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 animBg="1"/>
      <p:bldP spid="14" grpId="0" animBg="1"/>
      <p:bldP spid="17" grpId="0" animBg="1"/>
      <p:bldP spid="20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338852" y="2957002"/>
            <a:ext cx="5317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2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9DD76F-082D-4758-82A0-A814B0B1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9" y="3037024"/>
            <a:ext cx="3493619" cy="23304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0E09CF-A9B7-468C-8B11-709FD348E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7" y="2031184"/>
            <a:ext cx="3843933" cy="25641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F25FF3A-D58F-4AFC-A492-0CFE89C9EAEE}"/>
              </a:ext>
            </a:extLst>
          </p:cNvPr>
          <p:cNvSpPr/>
          <p:nvPr/>
        </p:nvSpPr>
        <p:spPr>
          <a:xfrm>
            <a:off x="6690045" y="2073871"/>
            <a:ext cx="40251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3E56B4-F63D-4809-8A9F-3279C8997B10}"/>
              </a:ext>
            </a:extLst>
          </p:cNvPr>
          <p:cNvSpPr/>
          <p:nvPr/>
        </p:nvSpPr>
        <p:spPr>
          <a:xfrm>
            <a:off x="1562577" y="4731930"/>
            <a:ext cx="409702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A3B982-5FF4-45E6-B51E-1C88D1868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14765" y="4054251"/>
            <a:ext cx="1221361" cy="1221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ED7CCC-9D43-4E4C-952E-CA6242F32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00899" y="3134998"/>
            <a:ext cx="1221361" cy="12213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94BFBC-22E8-4E4A-9AD8-AE3E3EEAB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14766" y="2211159"/>
            <a:ext cx="1221361" cy="12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9186E0E-83AF-4E56-9B79-3EF10C93E378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D6358D-7CE4-4E21-B57A-3957E42B06DD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0D09FA37-A1A5-4042-8B06-E893B0D3E0E3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7C3BA69-3196-41E2-BC46-FF96A5E7259F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184CEAF3-A113-4358-A73F-80CB76220F90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D0DA45D6-9D04-4337-8497-8E893D1A6F9D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B395F4F-7001-4E1A-98FA-A3DED8F661D6}"/>
              </a:ext>
            </a:extLst>
          </p:cNvPr>
          <p:cNvSpPr/>
          <p:nvPr/>
        </p:nvSpPr>
        <p:spPr>
          <a:xfrm>
            <a:off x="1548441" y="1752738"/>
            <a:ext cx="1944059" cy="3352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en-US" altLang="zh-CN" sz="5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E76147B-710E-4589-9642-2D249B89D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2186902"/>
            <a:ext cx="1019144" cy="10191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E63E3-B078-43E6-9992-360D70F9C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95" y="1229345"/>
            <a:ext cx="1862082" cy="931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081EB9E-9257-4895-ABCF-5F2D4C563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329405"/>
            <a:ext cx="1150877" cy="8631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A59ABC3-1AA1-489A-B8A4-DDC2A0AAD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9" y="598438"/>
            <a:ext cx="1152946" cy="15372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18CAED2-3D6A-4C8E-91FC-58B326B7C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" y="4717033"/>
            <a:ext cx="1884161" cy="12561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813189-C0E5-4625-AB7A-57E19697A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D35D068-3D54-4587-80E1-BF4C93D2D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4" y="4135186"/>
            <a:ext cx="1123950" cy="11239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C4A167D-A5E1-4745-8847-1AA0B6247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73" y="832182"/>
            <a:ext cx="1169552" cy="584776"/>
          </a:xfrm>
          <a:prstGeom prst="rect">
            <a:avLst/>
          </a:prstGeom>
        </p:spPr>
      </p:pic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EAE552C6-77AB-4942-99F9-FA870F0AC9C1}"/>
              </a:ext>
            </a:extLst>
          </p:cNvPr>
          <p:cNvSpPr/>
          <p:nvPr/>
        </p:nvSpPr>
        <p:spPr>
          <a:xfrm>
            <a:off x="3274100" y="5269779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559148-89C0-40A1-8C0C-639CD15BAC5C}"/>
              </a:ext>
            </a:extLst>
          </p:cNvPr>
          <p:cNvGrpSpPr/>
          <p:nvPr/>
        </p:nvGrpSpPr>
        <p:grpSpPr>
          <a:xfrm>
            <a:off x="4341763" y="1863046"/>
            <a:ext cx="2503249" cy="1539138"/>
            <a:chOff x="4341763" y="1863046"/>
            <a:chExt cx="2503249" cy="153913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453C4FB-5D04-4A5D-BE98-4593A794170F}"/>
                </a:ext>
              </a:extLst>
            </p:cNvPr>
            <p:cNvSpPr/>
            <p:nvPr/>
          </p:nvSpPr>
          <p:spPr>
            <a:xfrm>
              <a:off x="4341763" y="2364542"/>
              <a:ext cx="25032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0519023-CCE8-4AF6-9F96-7FCBB09B360F}"/>
                </a:ext>
              </a:extLst>
            </p:cNvPr>
            <p:cNvSpPr txBox="1"/>
            <p:nvPr/>
          </p:nvSpPr>
          <p:spPr>
            <a:xfrm>
              <a:off x="4402723" y="1863046"/>
              <a:ext cx="58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34D3F49-B64D-4B42-95F6-008B1504EA9C}"/>
                </a:ext>
              </a:extLst>
            </p:cNvPr>
            <p:cNvSpPr/>
            <p:nvPr/>
          </p:nvSpPr>
          <p:spPr>
            <a:xfrm>
              <a:off x="4405018" y="2755853"/>
              <a:ext cx="24175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9B4C650-FBFA-42B1-9D33-AACE38ABE646}"/>
              </a:ext>
            </a:extLst>
          </p:cNvPr>
          <p:cNvGrpSpPr/>
          <p:nvPr/>
        </p:nvGrpSpPr>
        <p:grpSpPr>
          <a:xfrm>
            <a:off x="4364623" y="3626316"/>
            <a:ext cx="2598407" cy="1496320"/>
            <a:chOff x="4364623" y="3626316"/>
            <a:chExt cx="2598407" cy="14963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A21E2AE-D138-4EBD-A2F0-95408242507A}"/>
                </a:ext>
              </a:extLst>
            </p:cNvPr>
            <p:cNvSpPr/>
            <p:nvPr/>
          </p:nvSpPr>
          <p:spPr>
            <a:xfrm>
              <a:off x="4364623" y="4088502"/>
              <a:ext cx="2574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2CA334-FA0E-4B72-BA58-42D91C6DD132}"/>
                </a:ext>
              </a:extLst>
            </p:cNvPr>
            <p:cNvSpPr txBox="1"/>
            <p:nvPr/>
          </p:nvSpPr>
          <p:spPr>
            <a:xfrm>
              <a:off x="4402723" y="3626316"/>
              <a:ext cx="562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6DE9A1E-B7DD-4BFE-8712-223199F62D50}"/>
                </a:ext>
              </a:extLst>
            </p:cNvPr>
            <p:cNvSpPr/>
            <p:nvPr/>
          </p:nvSpPr>
          <p:spPr>
            <a:xfrm>
              <a:off x="4426215" y="4476305"/>
              <a:ext cx="253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3296C4A-0613-4B71-B531-712A720A3E73}"/>
              </a:ext>
            </a:extLst>
          </p:cNvPr>
          <p:cNvGrpSpPr/>
          <p:nvPr/>
        </p:nvGrpSpPr>
        <p:grpSpPr>
          <a:xfrm>
            <a:off x="7361657" y="1863046"/>
            <a:ext cx="2471318" cy="1539138"/>
            <a:chOff x="7361657" y="1863046"/>
            <a:chExt cx="2471318" cy="153913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4D20FB-780D-4477-934B-096BA932EDD4}"/>
                </a:ext>
              </a:extLst>
            </p:cNvPr>
            <p:cNvSpPr/>
            <p:nvPr/>
          </p:nvSpPr>
          <p:spPr>
            <a:xfrm>
              <a:off x="7361657" y="2355222"/>
              <a:ext cx="2471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62793D4-06CD-4078-839A-4A03C7D89B77}"/>
                </a:ext>
              </a:extLst>
            </p:cNvPr>
            <p:cNvSpPr txBox="1"/>
            <p:nvPr/>
          </p:nvSpPr>
          <p:spPr>
            <a:xfrm>
              <a:off x="7361658" y="1863046"/>
              <a:ext cx="58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B378DD4-22A2-4BD3-AD2B-FBDD82DD2578}"/>
                </a:ext>
              </a:extLst>
            </p:cNvPr>
            <p:cNvSpPr/>
            <p:nvPr/>
          </p:nvSpPr>
          <p:spPr>
            <a:xfrm>
              <a:off x="7411559" y="2755853"/>
              <a:ext cx="24175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EF15AA0-BB62-4BE6-AF6E-3430F7447AC8}"/>
              </a:ext>
            </a:extLst>
          </p:cNvPr>
          <p:cNvGrpSpPr/>
          <p:nvPr/>
        </p:nvGrpSpPr>
        <p:grpSpPr>
          <a:xfrm>
            <a:off x="7361658" y="3626316"/>
            <a:ext cx="2607913" cy="1496320"/>
            <a:chOff x="7361658" y="3626316"/>
            <a:chExt cx="2607913" cy="14963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8F6792D-D325-4E65-B91A-4A13DAC03210}"/>
                </a:ext>
              </a:extLst>
            </p:cNvPr>
            <p:cNvSpPr/>
            <p:nvPr/>
          </p:nvSpPr>
          <p:spPr>
            <a:xfrm>
              <a:off x="7380138" y="4096403"/>
              <a:ext cx="2574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8B8178-3E3D-4215-B192-5B1C1B9324D7}"/>
                </a:ext>
              </a:extLst>
            </p:cNvPr>
            <p:cNvSpPr txBox="1"/>
            <p:nvPr/>
          </p:nvSpPr>
          <p:spPr>
            <a:xfrm>
              <a:off x="7361658" y="3626316"/>
              <a:ext cx="562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80E44AE-BBDF-4D24-853A-85CD8E7C7CFA}"/>
                </a:ext>
              </a:extLst>
            </p:cNvPr>
            <p:cNvSpPr/>
            <p:nvPr/>
          </p:nvSpPr>
          <p:spPr>
            <a:xfrm>
              <a:off x="7432756" y="4476305"/>
              <a:ext cx="253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2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6" name="圆角矩形 16">
            <a:extLst>
              <a:ext uri="{FF2B5EF4-FFF2-40B4-BE49-F238E27FC236}">
                <a16:creationId xmlns:a16="http://schemas.microsoft.com/office/drawing/2014/main" id="{E89E63C3-AE04-4FC2-BDA4-C9A008E81ECA}"/>
              </a:ext>
            </a:extLst>
          </p:cNvPr>
          <p:cNvSpPr/>
          <p:nvPr/>
        </p:nvSpPr>
        <p:spPr>
          <a:xfrm>
            <a:off x="1676383" y="2034045"/>
            <a:ext cx="2232685" cy="411608"/>
          </a:xfrm>
          <a:prstGeom prst="roundRect">
            <a:avLst>
              <a:gd name="adj" fmla="val 0"/>
            </a:avLst>
          </a:prstGeom>
          <a:solidFill>
            <a:srgbClr val="F6BE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1B8701C-546F-41EB-BE54-51C16F355D89}"/>
              </a:ext>
            </a:extLst>
          </p:cNvPr>
          <p:cNvSpPr txBox="1"/>
          <p:nvPr/>
        </p:nvSpPr>
        <p:spPr>
          <a:xfrm>
            <a:off x="1540000" y="2591731"/>
            <a:ext cx="90010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cs typeface="+mn-ea"/>
                <a:sym typeface="+mn-lt"/>
              </a:rPr>
              <a:t>title.Click</a:t>
            </a:r>
            <a:r>
              <a:rPr lang="en-US" altLang="zh-CN" sz="1400" dirty="0">
                <a:cs typeface="+mn-ea"/>
                <a:sym typeface="+mn-lt"/>
              </a:rPr>
              <a:t>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349981B-38FD-4750-9A6E-885053468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84" y="3385580"/>
            <a:ext cx="2572702" cy="17151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C2F240-DC2E-449B-A687-FAB91D3E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36" y="3391930"/>
            <a:ext cx="5264255" cy="17151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EA6BF7C-F5DE-44C1-8260-E8AB6AC39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1708" y="3495946"/>
            <a:ext cx="4082237" cy="20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2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ACF2A2B2-7B9C-4F6C-97B8-3BA15DAD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01" y="4107617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B808EBB9-9E69-42BA-A7A0-0BFEB9CA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29" y="4423842"/>
            <a:ext cx="2350796" cy="5702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88D67F11-7D70-4AEB-B1D9-0D76E35A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946" y="4104304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:a16="http://schemas.microsoft.com/office/drawing/2014/main" id="{2EE04551-AD7A-4598-8059-BEE84770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774" y="4420529"/>
            <a:ext cx="2350796" cy="5702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CDED98E8-26DD-4016-BD6A-EF01FB4A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18" y="4108004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9241134D-B405-4EF0-A63D-0BF512C8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846" y="4424229"/>
            <a:ext cx="2350796" cy="5702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57BAC6-779E-4C22-AD62-56DD62B83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1" y="2063149"/>
            <a:ext cx="1812245" cy="18122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1548FF9-CAB5-4FDA-848B-BC01BF118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52" y="2072459"/>
            <a:ext cx="1812245" cy="181224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91D3C0-C2EC-4BB7-B88B-7E1566B1E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12" y="2043849"/>
            <a:ext cx="1792622" cy="1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4" grpId="0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2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08B3BB1-D9D4-485F-8268-8C5012C7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14" y="1703285"/>
            <a:ext cx="4675286" cy="2141544"/>
          </a:xfrm>
          <a:prstGeom prst="rect">
            <a:avLst/>
          </a:prstGeom>
        </p:spPr>
      </p:pic>
      <p:sp>
        <p:nvSpPr>
          <p:cNvPr id="47" name="圆角矩形 19">
            <a:extLst>
              <a:ext uri="{FF2B5EF4-FFF2-40B4-BE49-F238E27FC236}">
                <a16:creationId xmlns:a16="http://schemas.microsoft.com/office/drawing/2014/main" id="{E85789BD-54D2-40E2-AAD6-C56578457881}"/>
              </a:ext>
            </a:extLst>
          </p:cNvPr>
          <p:cNvSpPr/>
          <p:nvPr/>
        </p:nvSpPr>
        <p:spPr>
          <a:xfrm>
            <a:off x="2094003" y="4145280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圆角矩形 24">
            <a:extLst>
              <a:ext uri="{FF2B5EF4-FFF2-40B4-BE49-F238E27FC236}">
                <a16:creationId xmlns:a16="http://schemas.microsoft.com/office/drawing/2014/main" id="{88E1C02E-0A9F-4C21-B2F3-682941D4CC58}"/>
              </a:ext>
            </a:extLst>
          </p:cNvPr>
          <p:cNvSpPr/>
          <p:nvPr/>
        </p:nvSpPr>
        <p:spPr>
          <a:xfrm>
            <a:off x="4472078" y="4161155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圆角矩形 26">
            <a:extLst>
              <a:ext uri="{FF2B5EF4-FFF2-40B4-BE49-F238E27FC236}">
                <a16:creationId xmlns:a16="http://schemas.microsoft.com/office/drawing/2014/main" id="{4B0320B3-7CFC-4024-A6E4-7552B8ABC9F5}"/>
              </a:ext>
            </a:extLst>
          </p:cNvPr>
          <p:cNvSpPr/>
          <p:nvPr/>
        </p:nvSpPr>
        <p:spPr>
          <a:xfrm>
            <a:off x="9228228" y="4161155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3" name="圆角矩形 25">
            <a:extLst>
              <a:ext uri="{FF2B5EF4-FFF2-40B4-BE49-F238E27FC236}">
                <a16:creationId xmlns:a16="http://schemas.microsoft.com/office/drawing/2014/main" id="{1D8B7FDA-34B1-43CE-A565-1680728F3F38}"/>
              </a:ext>
            </a:extLst>
          </p:cNvPr>
          <p:cNvSpPr/>
          <p:nvPr/>
        </p:nvSpPr>
        <p:spPr>
          <a:xfrm>
            <a:off x="6850153" y="4146550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8DF2CF2-06BD-4CEF-9FF5-69606B16B1B2}"/>
              </a:ext>
            </a:extLst>
          </p:cNvPr>
          <p:cNvSpPr/>
          <p:nvPr/>
        </p:nvSpPr>
        <p:spPr>
          <a:xfrm>
            <a:off x="1508117" y="4773193"/>
            <a:ext cx="1984383" cy="477951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FE3880A-739E-410A-8F6A-7F734AB09DF8}"/>
              </a:ext>
            </a:extLst>
          </p:cNvPr>
          <p:cNvSpPr/>
          <p:nvPr/>
        </p:nvSpPr>
        <p:spPr>
          <a:xfrm>
            <a:off x="3816569" y="4773193"/>
            <a:ext cx="1984383" cy="477951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88363F6-CDDD-4158-A6CC-1F93AB3F1ED9}"/>
              </a:ext>
            </a:extLst>
          </p:cNvPr>
          <p:cNvSpPr/>
          <p:nvPr/>
        </p:nvSpPr>
        <p:spPr>
          <a:xfrm>
            <a:off x="6209249" y="4773193"/>
            <a:ext cx="1984383" cy="477951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0F93C0C-B9D7-4CBC-87C8-EBECF16678F2}"/>
              </a:ext>
            </a:extLst>
          </p:cNvPr>
          <p:cNvSpPr/>
          <p:nvPr/>
        </p:nvSpPr>
        <p:spPr>
          <a:xfrm>
            <a:off x="8573354" y="4773193"/>
            <a:ext cx="1984383" cy="477951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BB0E8A-4C99-49B5-B96F-D41CCAD16371}"/>
              </a:ext>
            </a:extLst>
          </p:cNvPr>
          <p:cNvGrpSpPr/>
          <p:nvPr/>
        </p:nvGrpSpPr>
        <p:grpSpPr>
          <a:xfrm>
            <a:off x="6095088" y="1706460"/>
            <a:ext cx="4658303" cy="2132341"/>
            <a:chOff x="6095088" y="1706460"/>
            <a:chExt cx="4658303" cy="2132341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217E191F-AE48-42F3-A9AC-994F6590647E}"/>
                </a:ext>
              </a:extLst>
            </p:cNvPr>
            <p:cNvSpPr/>
            <p:nvPr/>
          </p:nvSpPr>
          <p:spPr>
            <a:xfrm>
              <a:off x="6095088" y="1706460"/>
              <a:ext cx="4658303" cy="2132341"/>
            </a:xfrm>
            <a:prstGeom prst="rect">
              <a:avLst/>
            </a:prstGeom>
            <a:solidFill>
              <a:srgbClr val="FECCD8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MH_SubTitle_4">
              <a:extLst>
                <a:ext uri="{FF2B5EF4-FFF2-40B4-BE49-F238E27FC236}">
                  <a16:creationId xmlns:a16="http://schemas.microsoft.com/office/drawing/2014/main" id="{E4637604-7C3E-4DED-9640-043C19640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495" y="2326640"/>
              <a:ext cx="4102100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altLang="zh-CN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Wingdings" panose="05000000000000000000" pitchFamily="2" charset="2"/>
                <a:buChar char="Ø"/>
              </a:pP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MH_SubTitle_4">
              <a:extLst>
                <a:ext uri="{FF2B5EF4-FFF2-40B4-BE49-F238E27FC236}">
                  <a16:creationId xmlns:a16="http://schemas.microsoft.com/office/drawing/2014/main" id="{71C57253-B99B-40DE-9D7F-E431E3AB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495" y="1990090"/>
              <a:ext cx="4102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47" grpId="0" animBg="1"/>
      <p:bldP spid="52" grpId="0" animBg="1"/>
      <p:bldP spid="57" grpId="0" animBg="1"/>
      <p:bldP spid="63" grpId="0" animBg="1"/>
      <p:bldP spid="70" grpId="0"/>
      <p:bldP spid="71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2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524B295-F963-4693-BC12-BB7EEFD266A1}"/>
              </a:ext>
            </a:extLst>
          </p:cNvPr>
          <p:cNvGrpSpPr/>
          <p:nvPr/>
        </p:nvGrpSpPr>
        <p:grpSpPr>
          <a:xfrm>
            <a:off x="6685516" y="1837765"/>
            <a:ext cx="4387507" cy="3846808"/>
            <a:chOff x="6648775" y="1844262"/>
            <a:chExt cx="4387507" cy="3846808"/>
          </a:xfrm>
        </p:grpSpPr>
        <p:pic>
          <p:nvPicPr>
            <p:cNvPr id="12" name="Picture 26" descr="iMac.png">
              <a:extLst>
                <a:ext uri="{FF2B5EF4-FFF2-40B4-BE49-F238E27FC236}">
                  <a16:creationId xmlns:a16="http://schemas.microsoft.com/office/drawing/2014/main" id="{7FD9FB06-F99E-4081-8120-76423A42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775" y="1844262"/>
              <a:ext cx="4387507" cy="3846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ïśľíďé">
              <a:extLst>
                <a:ext uri="{FF2B5EF4-FFF2-40B4-BE49-F238E27FC236}">
                  <a16:creationId xmlns:a16="http://schemas.microsoft.com/office/drawing/2014/main" id="{7D32973B-196A-41A0-81A6-9F119555FC0F}"/>
                </a:ext>
              </a:extLst>
            </p:cNvPr>
            <p:cNvSpPr/>
            <p:nvPr/>
          </p:nvSpPr>
          <p:spPr>
            <a:xfrm flipH="1">
              <a:off x="7283038" y="2401907"/>
              <a:ext cx="3167248" cy="1811725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D0244378-FA78-4A00-AE57-377995D6153C}"/>
              </a:ext>
            </a:extLst>
          </p:cNvPr>
          <p:cNvSpPr/>
          <p:nvPr/>
        </p:nvSpPr>
        <p:spPr>
          <a:xfrm>
            <a:off x="1675407" y="2108367"/>
            <a:ext cx="664917" cy="665090"/>
          </a:xfrm>
          <a:prstGeom prst="ellipse">
            <a:avLst/>
          </a:prstGeom>
          <a:solidFill>
            <a:srgbClr val="D9EB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1001996E-C220-4D9B-A682-2133E918592B}"/>
              </a:ext>
            </a:extLst>
          </p:cNvPr>
          <p:cNvSpPr/>
          <p:nvPr/>
        </p:nvSpPr>
        <p:spPr>
          <a:xfrm>
            <a:off x="1675407" y="3278579"/>
            <a:ext cx="664917" cy="665090"/>
          </a:xfrm>
          <a:prstGeom prst="ellipse">
            <a:avLst/>
          </a:prstGeom>
          <a:solidFill>
            <a:srgbClr val="F6BE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AB236BE9-3ABD-4804-81C3-F3AA5D03E89E}"/>
              </a:ext>
            </a:extLst>
          </p:cNvPr>
          <p:cNvSpPr/>
          <p:nvPr/>
        </p:nvSpPr>
        <p:spPr>
          <a:xfrm>
            <a:off x="1675407" y="4448791"/>
            <a:ext cx="664917" cy="665090"/>
          </a:xfrm>
          <a:prstGeom prst="ellipse">
            <a:avLst/>
          </a:prstGeom>
          <a:solidFill>
            <a:srgbClr val="D9EB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2FA1B1-12A2-4044-BBF9-91FD046DCF2B}"/>
              </a:ext>
            </a:extLst>
          </p:cNvPr>
          <p:cNvSpPr txBox="1"/>
          <p:nvPr/>
        </p:nvSpPr>
        <p:spPr>
          <a:xfrm>
            <a:off x="2454170" y="2188118"/>
            <a:ext cx="39730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849325-3CA9-484D-9D0D-D91C38185F33}"/>
              </a:ext>
            </a:extLst>
          </p:cNvPr>
          <p:cNvSpPr txBox="1"/>
          <p:nvPr/>
        </p:nvSpPr>
        <p:spPr>
          <a:xfrm>
            <a:off x="2454170" y="3336056"/>
            <a:ext cx="39730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CFCA1A-063C-426E-A08D-0964F638BB91}"/>
              </a:ext>
            </a:extLst>
          </p:cNvPr>
          <p:cNvSpPr txBox="1"/>
          <p:nvPr/>
        </p:nvSpPr>
        <p:spPr>
          <a:xfrm>
            <a:off x="2431397" y="4539557"/>
            <a:ext cx="39730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2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4151941" y="18163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PERSONAL RESUME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0626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22" y="2122152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" y="335575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5" y="5127226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5D89683-E93A-4EA7-945C-5077020018A2}"/>
              </a:ext>
            </a:extLst>
          </p:cNvPr>
          <p:cNvSpPr/>
          <p:nvPr/>
        </p:nvSpPr>
        <p:spPr>
          <a:xfrm>
            <a:off x="2991072" y="275128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DB9487B-99BF-4C35-AA53-E07A650C851B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3">
            <a:hlinkClick r:id="rId11"/>
            <a:extLst>
              <a:ext uri="{FF2B5EF4-FFF2-40B4-BE49-F238E27FC236}">
                <a16:creationId xmlns:a16="http://schemas.microsoft.com/office/drawing/2014/main" id="{AEF682BE-0A7B-4299-92FC-E67D65A48F2E}"/>
              </a:ext>
            </a:extLst>
          </p:cNvPr>
          <p:cNvSpPr txBox="1"/>
          <p:nvPr/>
        </p:nvSpPr>
        <p:spPr>
          <a:xfrm>
            <a:off x="3761405" y="63972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9" grpId="0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338844" y="2957002"/>
            <a:ext cx="5317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14" name="Group 38">
            <a:extLst>
              <a:ext uri="{FF2B5EF4-FFF2-40B4-BE49-F238E27FC236}">
                <a16:creationId xmlns:a16="http://schemas.microsoft.com/office/drawing/2014/main" id="{A046911E-7677-4C41-931B-BBDBB0482F89}"/>
              </a:ext>
            </a:extLst>
          </p:cNvPr>
          <p:cNvGrpSpPr>
            <a:grpSpLocks/>
          </p:cNvGrpSpPr>
          <p:nvPr/>
        </p:nvGrpSpPr>
        <p:grpSpPr bwMode="auto">
          <a:xfrm>
            <a:off x="1224643" y="2324374"/>
            <a:ext cx="5308487" cy="3040409"/>
            <a:chOff x="2007319" y="1438225"/>
            <a:chExt cx="8493749" cy="4865200"/>
          </a:xfrm>
        </p:grpSpPr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862E5F5F-15BD-4020-B8E5-EB4CE866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77457 h 39"/>
                <a:gd name="T2" fmla="*/ 377073 w 885"/>
                <a:gd name="T3" fmla="*/ 188801 h 39"/>
                <a:gd name="T4" fmla="*/ 4278332 w 885"/>
                <a:gd name="T5" fmla="*/ 188801 h 39"/>
                <a:gd name="T6" fmla="*/ 4278332 w 885"/>
                <a:gd name="T7" fmla="*/ 0 h 39"/>
                <a:gd name="T8" fmla="*/ 0 w 885"/>
                <a:gd name="T9" fmla="*/ 0 h 39"/>
                <a:gd name="T10" fmla="*/ 0 w 885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6BD237AB-D289-4D9C-9BF9-6B90FB6A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4278332 w 884"/>
                <a:gd name="T1" fmla="*/ 77457 h 39"/>
                <a:gd name="T2" fmla="*/ 3900832 w 884"/>
                <a:gd name="T3" fmla="*/ 188801 h 39"/>
                <a:gd name="T4" fmla="*/ 0 w 884"/>
                <a:gd name="T5" fmla="*/ 188801 h 39"/>
                <a:gd name="T6" fmla="*/ 0 w 884"/>
                <a:gd name="T7" fmla="*/ 0 h 39"/>
                <a:gd name="T8" fmla="*/ 4278332 w 884"/>
                <a:gd name="T9" fmla="*/ 0 h 39"/>
                <a:gd name="T10" fmla="*/ 4278332 w 884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47EE395A-8461-41B3-B8C6-CAD3EF74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28" y="1438225"/>
              <a:ext cx="6839899" cy="4667461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C567F36-A69D-438C-AE41-3622B7A5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319" y="6037714"/>
              <a:ext cx="8493749" cy="154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7A46E422-C545-4CB6-AC98-2510CE31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106474 w 252"/>
                <a:gd name="T3" fmla="*/ 87138 h 18"/>
                <a:gd name="T4" fmla="*/ 1113140 w 252"/>
                <a:gd name="T5" fmla="*/ 87138 h 18"/>
                <a:gd name="T6" fmla="*/ 1219614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id="{98420C86-53FB-48CF-B972-AD3DA68F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843" y="1732774"/>
              <a:ext cx="6382669" cy="403304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F2D77A7-2180-4FBE-81A9-1C7C6865C8CF}"/>
                </a:ext>
              </a:extLst>
            </p:cNvPr>
            <p:cNvSpPr/>
            <p:nvPr/>
          </p:nvSpPr>
          <p:spPr>
            <a:xfrm>
              <a:off x="6252135" y="1545334"/>
              <a:ext cx="78264" cy="80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Oval 4">
            <a:extLst>
              <a:ext uri="{FF2B5EF4-FFF2-40B4-BE49-F238E27FC236}">
                <a16:creationId xmlns:a16="http://schemas.microsoft.com/office/drawing/2014/main" id="{A1D089BE-4E57-4B08-B76F-2C7EF807829A}"/>
              </a:ext>
            </a:extLst>
          </p:cNvPr>
          <p:cNvSpPr/>
          <p:nvPr/>
        </p:nvSpPr>
        <p:spPr>
          <a:xfrm>
            <a:off x="6588797" y="2391310"/>
            <a:ext cx="676215" cy="67621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B6182D16-50F3-46A0-B55C-7894DCFF8CE9}"/>
              </a:ext>
            </a:extLst>
          </p:cNvPr>
          <p:cNvSpPr/>
          <p:nvPr/>
        </p:nvSpPr>
        <p:spPr>
          <a:xfrm>
            <a:off x="6591733" y="3384294"/>
            <a:ext cx="676215" cy="67621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609979C8-1F39-4112-B585-6926944B4768}"/>
              </a:ext>
            </a:extLst>
          </p:cNvPr>
          <p:cNvSpPr/>
          <p:nvPr/>
        </p:nvSpPr>
        <p:spPr>
          <a:xfrm>
            <a:off x="6615504" y="4390292"/>
            <a:ext cx="676215" cy="67621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B68E3C-6BAA-4177-8FCE-2033E12F476E}"/>
              </a:ext>
            </a:extLst>
          </p:cNvPr>
          <p:cNvSpPr/>
          <p:nvPr/>
        </p:nvSpPr>
        <p:spPr>
          <a:xfrm>
            <a:off x="7467738" y="2642912"/>
            <a:ext cx="3772511" cy="5838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9737FD9-F8C0-4AE3-84AB-7A349C859BF4}"/>
              </a:ext>
            </a:extLst>
          </p:cNvPr>
          <p:cNvSpPr/>
          <p:nvPr/>
        </p:nvSpPr>
        <p:spPr>
          <a:xfrm>
            <a:off x="7467738" y="2301634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40E0491-A277-46E1-8C62-8075C146FB95}"/>
              </a:ext>
            </a:extLst>
          </p:cNvPr>
          <p:cNvSpPr/>
          <p:nvPr/>
        </p:nvSpPr>
        <p:spPr>
          <a:xfrm>
            <a:off x="7467738" y="3685985"/>
            <a:ext cx="3772512" cy="5838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28CA90-4B00-43C1-B929-3DE395AC3D32}"/>
              </a:ext>
            </a:extLst>
          </p:cNvPr>
          <p:cNvSpPr/>
          <p:nvPr/>
        </p:nvSpPr>
        <p:spPr>
          <a:xfrm>
            <a:off x="7467738" y="3344707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2672790-D253-4211-B86B-B16AE6E3BE8B}"/>
              </a:ext>
            </a:extLst>
          </p:cNvPr>
          <p:cNvSpPr/>
          <p:nvPr/>
        </p:nvSpPr>
        <p:spPr>
          <a:xfrm>
            <a:off x="7466740" y="4772991"/>
            <a:ext cx="3773593" cy="5838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D55185F-5CE5-4C59-8D26-45727075F7B3}"/>
              </a:ext>
            </a:extLst>
          </p:cNvPr>
          <p:cNvSpPr/>
          <p:nvPr/>
        </p:nvSpPr>
        <p:spPr>
          <a:xfrm>
            <a:off x="7466740" y="4431713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6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966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16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682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32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cxnSp>
        <p:nvCxnSpPr>
          <p:cNvPr id="10" name="直接连接符 17">
            <a:extLst>
              <a:ext uri="{FF2B5EF4-FFF2-40B4-BE49-F238E27FC236}">
                <a16:creationId xmlns:a16="http://schemas.microsoft.com/office/drawing/2014/main" id="{BDB8F812-C88C-4FFC-992A-90F72DC8381C}"/>
              </a:ext>
            </a:extLst>
          </p:cNvPr>
          <p:cNvCxnSpPr>
            <a:cxnSpLocks/>
          </p:cNvCxnSpPr>
          <p:nvPr/>
        </p:nvCxnSpPr>
        <p:spPr>
          <a:xfrm>
            <a:off x="4472076" y="2488988"/>
            <a:ext cx="0" cy="27045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8">
            <a:extLst>
              <a:ext uri="{FF2B5EF4-FFF2-40B4-BE49-F238E27FC236}">
                <a16:creationId xmlns:a16="http://schemas.microsoft.com/office/drawing/2014/main" id="{4B426D7F-3AF1-4832-9407-C014368FD107}"/>
              </a:ext>
            </a:extLst>
          </p:cNvPr>
          <p:cNvCxnSpPr>
            <a:cxnSpLocks/>
          </p:cNvCxnSpPr>
          <p:nvPr/>
        </p:nvCxnSpPr>
        <p:spPr>
          <a:xfrm>
            <a:off x="7580984" y="2488988"/>
            <a:ext cx="0" cy="260774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1 Rectángulo">
            <a:extLst>
              <a:ext uri="{FF2B5EF4-FFF2-40B4-BE49-F238E27FC236}">
                <a16:creationId xmlns:a16="http://schemas.microsoft.com/office/drawing/2014/main" id="{9DFBF36C-EBC5-4C32-B507-E1969E15E60B}"/>
              </a:ext>
            </a:extLst>
          </p:cNvPr>
          <p:cNvSpPr/>
          <p:nvPr/>
        </p:nvSpPr>
        <p:spPr>
          <a:xfrm>
            <a:off x="1726611" y="2749036"/>
            <a:ext cx="2308645" cy="920494"/>
          </a:xfrm>
          <a:prstGeom prst="rect">
            <a:avLst/>
          </a:prstGeom>
          <a:solidFill>
            <a:srgbClr val="F6BEC7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FDC725-A3FE-4DD8-BCA0-9E00EF4246F1}"/>
              </a:ext>
            </a:extLst>
          </p:cNvPr>
          <p:cNvSpPr/>
          <p:nvPr/>
        </p:nvSpPr>
        <p:spPr>
          <a:xfrm>
            <a:off x="1551976" y="3907919"/>
            <a:ext cx="2574371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42 Rectángulo">
            <a:extLst>
              <a:ext uri="{FF2B5EF4-FFF2-40B4-BE49-F238E27FC236}">
                <a16:creationId xmlns:a16="http://schemas.microsoft.com/office/drawing/2014/main" id="{C598D67C-BDCA-4F45-A056-1540F83AFB6D}"/>
              </a:ext>
            </a:extLst>
          </p:cNvPr>
          <p:cNvSpPr/>
          <p:nvPr/>
        </p:nvSpPr>
        <p:spPr>
          <a:xfrm>
            <a:off x="4886073" y="2488993"/>
            <a:ext cx="2308646" cy="920494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AC4FA0-F617-49C0-A44F-EF9DC50C2441}"/>
              </a:ext>
            </a:extLst>
          </p:cNvPr>
          <p:cNvSpPr/>
          <p:nvPr/>
        </p:nvSpPr>
        <p:spPr>
          <a:xfrm>
            <a:off x="4732614" y="3664994"/>
            <a:ext cx="2574371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51 Rectángulo">
            <a:extLst>
              <a:ext uri="{FF2B5EF4-FFF2-40B4-BE49-F238E27FC236}">
                <a16:creationId xmlns:a16="http://schemas.microsoft.com/office/drawing/2014/main" id="{32D3DFDB-50BC-4AF0-9B86-6F806246725E}"/>
              </a:ext>
            </a:extLst>
          </p:cNvPr>
          <p:cNvSpPr/>
          <p:nvPr/>
        </p:nvSpPr>
        <p:spPr>
          <a:xfrm>
            <a:off x="7980069" y="2744501"/>
            <a:ext cx="2310191" cy="920493"/>
          </a:xfrm>
          <a:prstGeom prst="rect">
            <a:avLst/>
          </a:prstGeom>
          <a:solidFill>
            <a:srgbClr val="F6BEC7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91F6E22-D249-4D10-9F16-3922C53CEEBC}"/>
              </a:ext>
            </a:extLst>
          </p:cNvPr>
          <p:cNvSpPr/>
          <p:nvPr/>
        </p:nvSpPr>
        <p:spPr>
          <a:xfrm>
            <a:off x="7859696" y="3903383"/>
            <a:ext cx="2574371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2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4" grpId="0" animBg="1"/>
      <p:bldP spid="16" grpId="0"/>
      <p:bldP spid="17" grpId="0" animBg="1"/>
      <p:bldP spid="19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E17C34-51F8-4B80-B129-B36CE22107CA}"/>
              </a:ext>
            </a:extLst>
          </p:cNvPr>
          <p:cNvSpPr txBox="1"/>
          <p:nvPr/>
        </p:nvSpPr>
        <p:spPr>
          <a:xfrm>
            <a:off x="4530046" y="2013804"/>
            <a:ext cx="1943970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AA1D55-37DB-4AF1-B4F3-8AF25516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123" y="2413914"/>
            <a:ext cx="2826510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709E7B-BECC-42D6-9413-967888BACEC9}"/>
              </a:ext>
            </a:extLst>
          </p:cNvPr>
          <p:cNvSpPr txBox="1"/>
          <p:nvPr/>
        </p:nvSpPr>
        <p:spPr>
          <a:xfrm>
            <a:off x="4530046" y="4110347"/>
            <a:ext cx="1943970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AE34A3-F0A5-4027-A148-C6859763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123" y="4510457"/>
            <a:ext cx="2826510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54C014-FB33-4EF4-9806-F6B64F13DD22}"/>
              </a:ext>
            </a:extLst>
          </p:cNvPr>
          <p:cNvSpPr txBox="1"/>
          <p:nvPr/>
        </p:nvSpPr>
        <p:spPr>
          <a:xfrm>
            <a:off x="7889347" y="2013804"/>
            <a:ext cx="1943970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828877-2DAF-4C69-953A-3441C67A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424" y="2413914"/>
            <a:ext cx="2826510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234745-219E-44C6-A17D-AE25D08B77F5}"/>
              </a:ext>
            </a:extLst>
          </p:cNvPr>
          <p:cNvSpPr txBox="1"/>
          <p:nvPr/>
        </p:nvSpPr>
        <p:spPr>
          <a:xfrm>
            <a:off x="7889347" y="4110347"/>
            <a:ext cx="1943970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66FB0F5-8FED-4DF8-B08E-4955EAA2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424" y="4510457"/>
            <a:ext cx="2826510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60EE77-AE77-437C-8DFC-A89A03268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59" y="1274909"/>
            <a:ext cx="2109941" cy="48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2137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Teardrop 17">
            <a:extLst>
              <a:ext uri="{FF2B5EF4-FFF2-40B4-BE49-F238E27FC236}">
                <a16:creationId xmlns:a16="http://schemas.microsoft.com/office/drawing/2014/main" id="{7702EDDA-D223-4325-AC3F-885F05CC8643}"/>
              </a:ext>
            </a:extLst>
          </p:cNvPr>
          <p:cNvSpPr>
            <a:spLocks noChangeAspect="1"/>
          </p:cNvSpPr>
          <p:nvPr/>
        </p:nvSpPr>
        <p:spPr>
          <a:xfrm>
            <a:off x="1647278" y="2238767"/>
            <a:ext cx="1599704" cy="1599704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ardrop 17">
            <a:extLst>
              <a:ext uri="{FF2B5EF4-FFF2-40B4-BE49-F238E27FC236}">
                <a16:creationId xmlns:a16="http://schemas.microsoft.com/office/drawing/2014/main" id="{8FC2D4F8-3BED-4024-BC7F-8098E891C1AF}"/>
              </a:ext>
            </a:extLst>
          </p:cNvPr>
          <p:cNvSpPr>
            <a:spLocks noChangeAspect="1"/>
          </p:cNvSpPr>
          <p:nvPr/>
        </p:nvSpPr>
        <p:spPr>
          <a:xfrm>
            <a:off x="3991548" y="2238767"/>
            <a:ext cx="1599704" cy="1599704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ardrop 17">
            <a:extLst>
              <a:ext uri="{FF2B5EF4-FFF2-40B4-BE49-F238E27FC236}">
                <a16:creationId xmlns:a16="http://schemas.microsoft.com/office/drawing/2014/main" id="{6920A05C-D093-4565-9422-915AA94543AD}"/>
              </a:ext>
            </a:extLst>
          </p:cNvPr>
          <p:cNvSpPr>
            <a:spLocks noChangeAspect="1"/>
          </p:cNvSpPr>
          <p:nvPr/>
        </p:nvSpPr>
        <p:spPr>
          <a:xfrm>
            <a:off x="6323118" y="2238767"/>
            <a:ext cx="1599704" cy="1599704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ardrop 17">
            <a:extLst>
              <a:ext uri="{FF2B5EF4-FFF2-40B4-BE49-F238E27FC236}">
                <a16:creationId xmlns:a16="http://schemas.microsoft.com/office/drawing/2014/main" id="{0F0BD59F-FA35-4B80-969A-EDEC4DCEDBC2}"/>
              </a:ext>
            </a:extLst>
          </p:cNvPr>
          <p:cNvSpPr>
            <a:spLocks noChangeAspect="1"/>
          </p:cNvSpPr>
          <p:nvPr/>
        </p:nvSpPr>
        <p:spPr>
          <a:xfrm>
            <a:off x="8677930" y="2238767"/>
            <a:ext cx="1599704" cy="1599704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2151FBB1-575C-44F4-953D-0EB6361BAFF5}"/>
              </a:ext>
            </a:extLst>
          </p:cNvPr>
          <p:cNvGrpSpPr/>
          <p:nvPr/>
        </p:nvGrpSpPr>
        <p:grpSpPr>
          <a:xfrm>
            <a:off x="1553956" y="4043347"/>
            <a:ext cx="1829347" cy="1141777"/>
            <a:chOff x="650513" y="1572434"/>
            <a:chExt cx="1762060" cy="934988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DF5827F9-7AEB-4CC9-8FF3-2711D4CCE864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08875415-C9E5-494F-B9B5-7FDFC61728DE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680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6" name="Teardrop 17">
            <a:extLst>
              <a:ext uri="{FF2B5EF4-FFF2-40B4-BE49-F238E27FC236}">
                <a16:creationId xmlns:a16="http://schemas.microsoft.com/office/drawing/2014/main" id="{D8EB22DF-BAB7-4B9D-ADC2-0C65295D5A35}"/>
              </a:ext>
            </a:extLst>
          </p:cNvPr>
          <p:cNvSpPr>
            <a:spLocks noChangeAspect="1"/>
          </p:cNvSpPr>
          <p:nvPr/>
        </p:nvSpPr>
        <p:spPr>
          <a:xfrm>
            <a:off x="2008677" y="2694093"/>
            <a:ext cx="892071" cy="892071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3290EC71-A6BA-427A-9D6F-0EFA3D294E77}"/>
              </a:ext>
            </a:extLst>
          </p:cNvPr>
          <p:cNvSpPr>
            <a:spLocks noChangeAspect="1"/>
          </p:cNvSpPr>
          <p:nvPr/>
        </p:nvSpPr>
        <p:spPr>
          <a:xfrm>
            <a:off x="4352947" y="2694093"/>
            <a:ext cx="892071" cy="892071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ardrop 17">
            <a:extLst>
              <a:ext uri="{FF2B5EF4-FFF2-40B4-BE49-F238E27FC236}">
                <a16:creationId xmlns:a16="http://schemas.microsoft.com/office/drawing/2014/main" id="{53E36DC0-34F0-4CB7-8268-4CDB77D06738}"/>
              </a:ext>
            </a:extLst>
          </p:cNvPr>
          <p:cNvSpPr>
            <a:spLocks noChangeAspect="1"/>
          </p:cNvSpPr>
          <p:nvPr/>
        </p:nvSpPr>
        <p:spPr>
          <a:xfrm>
            <a:off x="6684517" y="2694093"/>
            <a:ext cx="892071" cy="892071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ardrop 17">
            <a:extLst>
              <a:ext uri="{FF2B5EF4-FFF2-40B4-BE49-F238E27FC236}">
                <a16:creationId xmlns:a16="http://schemas.microsoft.com/office/drawing/2014/main" id="{B9CB6E88-8577-4867-805A-4F8D1A800BBB}"/>
              </a:ext>
            </a:extLst>
          </p:cNvPr>
          <p:cNvSpPr>
            <a:spLocks noChangeAspect="1"/>
          </p:cNvSpPr>
          <p:nvPr/>
        </p:nvSpPr>
        <p:spPr>
          <a:xfrm>
            <a:off x="9039329" y="2694093"/>
            <a:ext cx="892071" cy="892071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Group 25">
            <a:extLst>
              <a:ext uri="{FF2B5EF4-FFF2-40B4-BE49-F238E27FC236}">
                <a16:creationId xmlns:a16="http://schemas.microsoft.com/office/drawing/2014/main" id="{7E177928-91D6-48B5-ADA1-D5D61118D16B}"/>
              </a:ext>
            </a:extLst>
          </p:cNvPr>
          <p:cNvGrpSpPr/>
          <p:nvPr/>
        </p:nvGrpSpPr>
        <p:grpSpPr>
          <a:xfrm>
            <a:off x="3871365" y="4043347"/>
            <a:ext cx="1829347" cy="1141777"/>
            <a:chOff x="650513" y="1572434"/>
            <a:chExt cx="1762060" cy="934988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36966268-AEF3-4463-BB45-344121F086B9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79EC7AA4-8352-4CAE-8ABA-46186CACDFE5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680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4" name="Group 25">
            <a:extLst>
              <a:ext uri="{FF2B5EF4-FFF2-40B4-BE49-F238E27FC236}">
                <a16:creationId xmlns:a16="http://schemas.microsoft.com/office/drawing/2014/main" id="{2579666E-102A-484A-BA96-DC5531927B1A}"/>
              </a:ext>
            </a:extLst>
          </p:cNvPr>
          <p:cNvGrpSpPr/>
          <p:nvPr/>
        </p:nvGrpSpPr>
        <p:grpSpPr>
          <a:xfrm>
            <a:off x="6190233" y="4043347"/>
            <a:ext cx="1829347" cy="1141777"/>
            <a:chOff x="650513" y="1572434"/>
            <a:chExt cx="1762060" cy="93498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625EA3DD-BAD4-4BAE-B9E6-4A7DE0A77532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7696929A-F901-4D3F-AEF0-31B7399FEF90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680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7" name="Group 25">
            <a:extLst>
              <a:ext uri="{FF2B5EF4-FFF2-40B4-BE49-F238E27FC236}">
                <a16:creationId xmlns:a16="http://schemas.microsoft.com/office/drawing/2014/main" id="{81C709AA-FDAC-43BA-9879-62ED753FA427}"/>
              </a:ext>
            </a:extLst>
          </p:cNvPr>
          <p:cNvGrpSpPr/>
          <p:nvPr/>
        </p:nvGrpSpPr>
        <p:grpSpPr>
          <a:xfrm>
            <a:off x="8520342" y="4043347"/>
            <a:ext cx="1829347" cy="1141777"/>
            <a:chOff x="650513" y="1572434"/>
            <a:chExt cx="1762060" cy="93498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0993F56-0919-41EC-830E-A60E488340FD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056425DE-EAC8-4632-902E-5B0A7585DC58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680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2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6" grpId="0" animBg="1"/>
      <p:bldP spid="19" grpId="0" animBg="1"/>
      <p:bldP spid="2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338849" y="2957002"/>
            <a:ext cx="5317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838433" y="675169"/>
            <a:ext cx="334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6A82C2C6-2B75-4FC2-A789-B23B91339097}"/>
              </a:ext>
            </a:extLst>
          </p:cNvPr>
          <p:cNvSpPr/>
          <p:nvPr/>
        </p:nvSpPr>
        <p:spPr>
          <a:xfrm>
            <a:off x="1327586" y="2304386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6C8685B-FA9B-4B70-9A6B-C78D5DD113B3}"/>
              </a:ext>
            </a:extLst>
          </p:cNvPr>
          <p:cNvSpPr/>
          <p:nvPr/>
        </p:nvSpPr>
        <p:spPr>
          <a:xfrm>
            <a:off x="1327585" y="3458920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BA884F2-B5EF-407D-A51C-718FCE37B824}"/>
              </a:ext>
            </a:extLst>
          </p:cNvPr>
          <p:cNvSpPr/>
          <p:nvPr/>
        </p:nvSpPr>
        <p:spPr>
          <a:xfrm>
            <a:off x="1327585" y="4611302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3073">
            <a:extLst>
              <a:ext uri="{FF2B5EF4-FFF2-40B4-BE49-F238E27FC236}">
                <a16:creationId xmlns:a16="http://schemas.microsoft.com/office/drawing/2014/main" id="{2559F30B-702A-4442-AC1B-5ABDEF4E5DD9}"/>
              </a:ext>
            </a:extLst>
          </p:cNvPr>
          <p:cNvSpPr txBox="1"/>
          <p:nvPr/>
        </p:nvSpPr>
        <p:spPr>
          <a:xfrm>
            <a:off x="7747142" y="2161509"/>
            <a:ext cx="2928459" cy="572825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3073">
            <a:extLst>
              <a:ext uri="{FF2B5EF4-FFF2-40B4-BE49-F238E27FC236}">
                <a16:creationId xmlns:a16="http://schemas.microsoft.com/office/drawing/2014/main" id="{46B70974-B451-41A6-ADB5-A354398F7D8D}"/>
              </a:ext>
            </a:extLst>
          </p:cNvPr>
          <p:cNvSpPr txBox="1"/>
          <p:nvPr/>
        </p:nvSpPr>
        <p:spPr>
          <a:xfrm>
            <a:off x="7747142" y="3328730"/>
            <a:ext cx="2928459" cy="572825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3073">
            <a:extLst>
              <a:ext uri="{FF2B5EF4-FFF2-40B4-BE49-F238E27FC236}">
                <a16:creationId xmlns:a16="http://schemas.microsoft.com/office/drawing/2014/main" id="{919AE113-710B-4619-896E-283746C68664}"/>
              </a:ext>
            </a:extLst>
          </p:cNvPr>
          <p:cNvSpPr txBox="1"/>
          <p:nvPr/>
        </p:nvSpPr>
        <p:spPr>
          <a:xfrm>
            <a:off x="7747142" y="4437654"/>
            <a:ext cx="2928459" cy="572825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A96E9ED-FF1D-41AB-A28A-73F89E8E635A}"/>
              </a:ext>
            </a:extLst>
          </p:cNvPr>
          <p:cNvGrpSpPr/>
          <p:nvPr/>
        </p:nvGrpSpPr>
        <p:grpSpPr>
          <a:xfrm>
            <a:off x="2437323" y="2409127"/>
            <a:ext cx="5137767" cy="299701"/>
            <a:chOff x="2780026" y="1966570"/>
            <a:chExt cx="3981514" cy="228601"/>
          </a:xfrm>
        </p:grpSpPr>
        <p:sp>
          <p:nvSpPr>
            <p:cNvPr id="49" name="圆角矩形 38">
              <a:extLst>
                <a:ext uri="{FF2B5EF4-FFF2-40B4-BE49-F238E27FC236}">
                  <a16:creationId xmlns:a16="http://schemas.microsoft.com/office/drawing/2014/main" id="{517C91B8-1624-4CD1-8DC8-A7D4CB061811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圆角矩形 39">
              <a:extLst>
                <a:ext uri="{FF2B5EF4-FFF2-40B4-BE49-F238E27FC236}">
                  <a16:creationId xmlns:a16="http://schemas.microsoft.com/office/drawing/2014/main" id="{025517F3-14F1-4E86-8FCD-C383374AD311}"/>
                </a:ext>
              </a:extLst>
            </p:cNvPr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name="adj" fmla="val 50000"/>
              </a:avLst>
            </a:prstGeom>
            <a:solidFill>
              <a:srgbClr val="D9EBEF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8664403-4B97-45EC-B60F-9B81CBD83B23}"/>
              </a:ext>
            </a:extLst>
          </p:cNvPr>
          <p:cNvGrpSpPr/>
          <p:nvPr/>
        </p:nvGrpSpPr>
        <p:grpSpPr>
          <a:xfrm>
            <a:off x="2437309" y="3586858"/>
            <a:ext cx="5137766" cy="299701"/>
            <a:chOff x="2780027" y="1966570"/>
            <a:chExt cx="3981513" cy="228601"/>
          </a:xfrm>
        </p:grpSpPr>
        <p:sp>
          <p:nvSpPr>
            <p:cNvPr id="52" name="圆角矩形 49">
              <a:extLst>
                <a:ext uri="{FF2B5EF4-FFF2-40B4-BE49-F238E27FC236}">
                  <a16:creationId xmlns:a16="http://schemas.microsoft.com/office/drawing/2014/main" id="{497ACB4D-BEE4-4FB4-A6E4-49370302F248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圆角矩形 50">
              <a:extLst>
                <a:ext uri="{FF2B5EF4-FFF2-40B4-BE49-F238E27FC236}">
                  <a16:creationId xmlns:a16="http://schemas.microsoft.com/office/drawing/2014/main" id="{44E0DFFB-190F-473B-BECE-35E230DF755B}"/>
                </a:ext>
              </a:extLst>
            </p:cNvPr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name="adj" fmla="val 50000"/>
              </a:avLst>
            </a:prstGeom>
            <a:solidFill>
              <a:srgbClr val="F6BEC7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E6D0C1A-A3F9-4EA5-A06A-FF6AD2D89877}"/>
              </a:ext>
            </a:extLst>
          </p:cNvPr>
          <p:cNvGrpSpPr/>
          <p:nvPr/>
        </p:nvGrpSpPr>
        <p:grpSpPr>
          <a:xfrm>
            <a:off x="2437309" y="4692445"/>
            <a:ext cx="5137766" cy="299701"/>
            <a:chOff x="2780027" y="1966570"/>
            <a:chExt cx="3981513" cy="228601"/>
          </a:xfrm>
        </p:grpSpPr>
        <p:sp>
          <p:nvSpPr>
            <p:cNvPr id="55" name="圆角矩形 52">
              <a:extLst>
                <a:ext uri="{FF2B5EF4-FFF2-40B4-BE49-F238E27FC236}">
                  <a16:creationId xmlns:a16="http://schemas.microsoft.com/office/drawing/2014/main" id="{4B1CE0CB-83EF-4C33-94F6-FE16E9C7938B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圆角矩形 53">
              <a:extLst>
                <a:ext uri="{FF2B5EF4-FFF2-40B4-BE49-F238E27FC236}">
                  <a16:creationId xmlns:a16="http://schemas.microsoft.com/office/drawing/2014/main" id="{46C70FB4-D93C-4918-805A-8C37E214BA69}"/>
                </a:ext>
              </a:extLst>
            </p:cNvPr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name="adj" fmla="val 50000"/>
              </a:avLst>
            </a:prstGeom>
            <a:solidFill>
              <a:srgbClr val="D9EBEF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37" grpId="0"/>
      <p:bldP spid="40" grpId="0"/>
      <p:bldP spid="43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jwpjj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1279</Words>
  <Application>Microsoft Office PowerPoint</Application>
  <PresentationFormat>宽屏</PresentationFormat>
  <Paragraphs>225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Lato Light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47</cp:revision>
  <dcterms:created xsi:type="dcterms:W3CDTF">2019-01-09T13:31:36Z</dcterms:created>
  <dcterms:modified xsi:type="dcterms:W3CDTF">2021-12-02T14:16:19Z</dcterms:modified>
</cp:coreProperties>
</file>