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84" r:id="rId3"/>
    <p:sldId id="286" r:id="rId4"/>
    <p:sldId id="288" r:id="rId5"/>
    <p:sldId id="261" r:id="rId6"/>
    <p:sldId id="263" r:id="rId7"/>
    <p:sldId id="262" r:id="rId8"/>
    <p:sldId id="264" r:id="rId9"/>
    <p:sldId id="290" r:id="rId10"/>
    <p:sldId id="265" r:id="rId11"/>
    <p:sldId id="266" r:id="rId12"/>
    <p:sldId id="270" r:id="rId13"/>
    <p:sldId id="267" r:id="rId14"/>
    <p:sldId id="291" r:id="rId15"/>
    <p:sldId id="269" r:id="rId16"/>
    <p:sldId id="271" r:id="rId17"/>
    <p:sldId id="268" r:id="rId18"/>
    <p:sldId id="272" r:id="rId19"/>
    <p:sldId id="292" r:id="rId20"/>
    <p:sldId id="274" r:id="rId21"/>
    <p:sldId id="275" r:id="rId22"/>
    <p:sldId id="277" r:id="rId23"/>
    <p:sldId id="273" r:id="rId24"/>
    <p:sldId id="278" r:id="rId25"/>
    <p:sldId id="289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88"/>
    <a:srgbClr val="171E3E"/>
    <a:srgbClr val="5F72C5"/>
    <a:srgbClr val="263368"/>
    <a:srgbClr val="F47C82"/>
    <a:srgbClr val="F19FFF"/>
    <a:srgbClr val="B4E0D5"/>
    <a:srgbClr val="FF8282"/>
    <a:srgbClr val="F26067"/>
    <a:srgbClr val="EF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D8145-04D2-47B0-8CE2-DC2F052997FD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F336-F5C7-479D-BF1C-295402166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4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9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82FCF50-3C2B-439D-ACA3-2FD3367F58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EFF940-8976-4FD3-B6C0-C5119E122C3C}"/>
              </a:ext>
            </a:extLst>
          </p:cNvPr>
          <p:cNvSpPr/>
          <p:nvPr userDrawn="1"/>
        </p:nvSpPr>
        <p:spPr>
          <a:xfrm>
            <a:off x="237744" y="332232"/>
            <a:ext cx="11716512" cy="6193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7808C2C-12D8-49E5-A767-E2D2FD52F0C8}"/>
              </a:ext>
            </a:extLst>
          </p:cNvPr>
          <p:cNvCxnSpPr>
            <a:cxnSpLocks/>
          </p:cNvCxnSpPr>
          <p:nvPr userDrawn="1"/>
        </p:nvCxnSpPr>
        <p:spPr>
          <a:xfrm>
            <a:off x="518431" y="543224"/>
            <a:ext cx="0" cy="7327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A1F05D5-6AF2-485F-90D3-0D200AD3D2C8}"/>
              </a:ext>
            </a:extLst>
          </p:cNvPr>
          <p:cNvGrpSpPr/>
          <p:nvPr userDrawn="1"/>
        </p:nvGrpSpPr>
        <p:grpSpPr>
          <a:xfrm>
            <a:off x="10539554" y="81596"/>
            <a:ext cx="923257" cy="923257"/>
            <a:chOff x="3963053" y="796069"/>
            <a:chExt cx="1445741" cy="144574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67B22CB-8808-414D-A143-BD5ED12B2D12}"/>
                </a:ext>
              </a:extLst>
            </p:cNvPr>
            <p:cNvSpPr/>
            <p:nvPr/>
          </p:nvSpPr>
          <p:spPr>
            <a:xfrm>
              <a:off x="3963053" y="796069"/>
              <a:ext cx="1445741" cy="14457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A7779CB-C061-4F57-9C73-4B712E01C6D3}"/>
                </a:ext>
              </a:extLst>
            </p:cNvPr>
            <p:cNvGrpSpPr/>
            <p:nvPr/>
          </p:nvGrpSpPr>
          <p:grpSpPr>
            <a:xfrm>
              <a:off x="4188168" y="1149945"/>
              <a:ext cx="995510" cy="868332"/>
              <a:chOff x="4675188" y="2882900"/>
              <a:chExt cx="360362" cy="314325"/>
            </a:xfrm>
            <a:solidFill>
              <a:schemeClr val="bg1"/>
            </a:solidFill>
          </p:grpSpPr>
          <p:sp>
            <p:nvSpPr>
              <p:cNvPr id="10" name="AutoShape 43">
                <a:extLst>
                  <a:ext uri="{FF2B5EF4-FFF2-40B4-BE49-F238E27FC236}">
                    <a16:creationId xmlns:a16="http://schemas.microsoft.com/office/drawing/2014/main" id="{A4EBCCF3-1011-4C4E-AC09-1FD950859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188" y="2882900"/>
                <a:ext cx="360362" cy="2571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304792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微软雅黑"/>
                  <a:cs typeface="+mn-cs"/>
                  <a:sym typeface="Gill Sans" charset="0"/>
                </a:endParaRPr>
              </a:p>
            </p:txBody>
          </p:sp>
          <p:sp>
            <p:nvSpPr>
              <p:cNvPr id="11" name="AutoShape 44">
                <a:extLst>
                  <a:ext uri="{FF2B5EF4-FFF2-40B4-BE49-F238E27FC236}">
                    <a16:creationId xmlns:a16="http://schemas.microsoft.com/office/drawing/2014/main" id="{5DEEC6ED-5F8A-497E-87B3-5EC42B6E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625" y="2994025"/>
                <a:ext cx="22225" cy="123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304792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微软雅黑"/>
                  <a:cs typeface="+mn-cs"/>
                  <a:sym typeface="Gill Sans" charset="0"/>
                </a:endParaRPr>
              </a:p>
            </p:txBody>
          </p:sp>
          <p:sp>
            <p:nvSpPr>
              <p:cNvPr id="12" name="AutoShape 45">
                <a:extLst>
                  <a:ext uri="{FF2B5EF4-FFF2-40B4-BE49-F238E27FC236}">
                    <a16:creationId xmlns:a16="http://schemas.microsoft.com/office/drawing/2014/main" id="{EBCBDC78-519F-4DCF-9701-737C2E299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3128963"/>
                <a:ext cx="46037" cy="682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304792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微软雅黑"/>
                  <a:cs typeface="+mn-cs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9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9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2225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1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1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2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56162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26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0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8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65FA-6352-4FD4-9BCB-E5B400057EAE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6045-B18F-4505-AD85-CD746FCF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0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6" r:id="rId14"/>
    <p:sldLayoutId id="214748366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8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组合 1114"/>
          <p:cNvGrpSpPr/>
          <p:nvPr/>
        </p:nvGrpSpPr>
        <p:grpSpPr>
          <a:xfrm>
            <a:off x="-60549" y="-377360"/>
            <a:ext cx="13491036" cy="7313684"/>
            <a:chOff x="-60549" y="-377360"/>
            <a:chExt cx="13491036" cy="7313684"/>
          </a:xfrm>
        </p:grpSpPr>
        <p:sp>
          <p:nvSpPr>
            <p:cNvPr id="1113" name="任意多边形 1112"/>
            <p:cNvSpPr/>
            <p:nvPr/>
          </p:nvSpPr>
          <p:spPr>
            <a:xfrm>
              <a:off x="2368021" y="3422480"/>
              <a:ext cx="1290671" cy="1287983"/>
            </a:xfrm>
            <a:custGeom>
              <a:avLst/>
              <a:gdLst>
                <a:gd name="connsiteX0" fmla="*/ 284636 w 1035497"/>
                <a:gd name="connsiteY0" fmla="*/ 981630 h 1033342"/>
                <a:gd name="connsiteX1" fmla="*/ 292661 w 1035497"/>
                <a:gd name="connsiteY1" fmla="*/ 984954 h 1033342"/>
                <a:gd name="connsiteX2" fmla="*/ 293212 w 1035497"/>
                <a:gd name="connsiteY2" fmla="*/ 986285 h 1033342"/>
                <a:gd name="connsiteX3" fmla="*/ 608535 w 1035497"/>
                <a:gd name="connsiteY3" fmla="*/ 974754 h 1033342"/>
                <a:gd name="connsiteX4" fmla="*/ 643359 w 1035497"/>
                <a:gd name="connsiteY4" fmla="*/ 1009578 h 1033342"/>
                <a:gd name="connsiteX5" fmla="*/ 637549 w 1035497"/>
                <a:gd name="connsiteY5" fmla="*/ 1023605 h 1033342"/>
                <a:gd name="connsiteX6" fmla="*/ 622703 w 1035497"/>
                <a:gd name="connsiteY6" fmla="*/ 1028213 h 1033342"/>
                <a:gd name="connsiteX7" fmla="*/ 583084 w 1035497"/>
                <a:gd name="connsiteY7" fmla="*/ 1032207 h 1033342"/>
                <a:gd name="connsiteX8" fmla="*/ 573711 w 1035497"/>
                <a:gd name="connsiteY8" fmla="*/ 1009578 h 1033342"/>
                <a:gd name="connsiteX9" fmla="*/ 608535 w 1035497"/>
                <a:gd name="connsiteY9" fmla="*/ 974754 h 1033342"/>
                <a:gd name="connsiteX10" fmla="*/ 438285 w 1035497"/>
                <a:gd name="connsiteY10" fmla="*/ 974754 h 1033342"/>
                <a:gd name="connsiteX11" fmla="*/ 473109 w 1035497"/>
                <a:gd name="connsiteY11" fmla="*/ 1009578 h 1033342"/>
                <a:gd name="connsiteX12" fmla="*/ 463266 w 1035497"/>
                <a:gd name="connsiteY12" fmla="*/ 1033342 h 1033342"/>
                <a:gd name="connsiteX13" fmla="*/ 412389 w 1035497"/>
                <a:gd name="connsiteY13" fmla="*/ 1028213 h 1033342"/>
                <a:gd name="connsiteX14" fmla="*/ 411002 w 1035497"/>
                <a:gd name="connsiteY14" fmla="*/ 1027783 h 1033342"/>
                <a:gd name="connsiteX15" fmla="*/ 403461 w 1035497"/>
                <a:gd name="connsiteY15" fmla="*/ 1009578 h 1033342"/>
                <a:gd name="connsiteX16" fmla="*/ 438285 w 1035497"/>
                <a:gd name="connsiteY16" fmla="*/ 974754 h 1033342"/>
                <a:gd name="connsiteX17" fmla="*/ 861974 w 1035497"/>
                <a:gd name="connsiteY17" fmla="*/ 889629 h 1033342"/>
                <a:gd name="connsiteX18" fmla="*/ 875107 w 1035497"/>
                <a:gd name="connsiteY18" fmla="*/ 895389 h 1033342"/>
                <a:gd name="connsiteX19" fmla="*/ 831720 w 1035497"/>
                <a:gd name="connsiteY19" fmla="*/ 931187 h 1033342"/>
                <a:gd name="connsiteX20" fmla="*/ 829085 w 1035497"/>
                <a:gd name="connsiteY20" fmla="*/ 924453 h 1033342"/>
                <a:gd name="connsiteX21" fmla="*/ 861974 w 1035497"/>
                <a:gd name="connsiteY21" fmla="*/ 889629 h 1033342"/>
                <a:gd name="connsiteX22" fmla="*/ 693660 w 1035497"/>
                <a:gd name="connsiteY22" fmla="*/ 889629 h 1033342"/>
                <a:gd name="connsiteX23" fmla="*/ 728484 w 1035497"/>
                <a:gd name="connsiteY23" fmla="*/ 924453 h 1033342"/>
                <a:gd name="connsiteX24" fmla="*/ 693660 w 1035497"/>
                <a:gd name="connsiteY24" fmla="*/ 959277 h 1033342"/>
                <a:gd name="connsiteX25" fmla="*/ 658836 w 1035497"/>
                <a:gd name="connsiteY25" fmla="*/ 924453 h 1033342"/>
                <a:gd name="connsiteX26" fmla="*/ 693660 w 1035497"/>
                <a:gd name="connsiteY26" fmla="*/ 889629 h 1033342"/>
                <a:gd name="connsiteX27" fmla="*/ 523410 w 1035497"/>
                <a:gd name="connsiteY27" fmla="*/ 889629 h 1033342"/>
                <a:gd name="connsiteX28" fmla="*/ 558234 w 1035497"/>
                <a:gd name="connsiteY28" fmla="*/ 924453 h 1033342"/>
                <a:gd name="connsiteX29" fmla="*/ 523410 w 1035497"/>
                <a:gd name="connsiteY29" fmla="*/ 959277 h 1033342"/>
                <a:gd name="connsiteX30" fmla="*/ 488586 w 1035497"/>
                <a:gd name="connsiteY30" fmla="*/ 924453 h 1033342"/>
                <a:gd name="connsiteX31" fmla="*/ 523410 w 1035497"/>
                <a:gd name="connsiteY31" fmla="*/ 889629 h 1033342"/>
                <a:gd name="connsiteX32" fmla="*/ 353160 w 1035497"/>
                <a:gd name="connsiteY32" fmla="*/ 889629 h 1033342"/>
                <a:gd name="connsiteX33" fmla="*/ 353161 w 1035497"/>
                <a:gd name="connsiteY33" fmla="*/ 889629 h 1033342"/>
                <a:gd name="connsiteX34" fmla="*/ 387985 w 1035497"/>
                <a:gd name="connsiteY34" fmla="*/ 924453 h 1033342"/>
                <a:gd name="connsiteX35" fmla="*/ 353161 w 1035497"/>
                <a:gd name="connsiteY35" fmla="*/ 959277 h 1033342"/>
                <a:gd name="connsiteX36" fmla="*/ 353160 w 1035497"/>
                <a:gd name="connsiteY36" fmla="*/ 959277 h 1033342"/>
                <a:gd name="connsiteX37" fmla="*/ 318336 w 1035497"/>
                <a:gd name="connsiteY37" fmla="*/ 924453 h 1033342"/>
                <a:gd name="connsiteX38" fmla="*/ 353160 w 1035497"/>
                <a:gd name="connsiteY38" fmla="*/ 889629 h 1033342"/>
                <a:gd name="connsiteX39" fmla="*/ 182911 w 1035497"/>
                <a:gd name="connsiteY39" fmla="*/ 889629 h 1033342"/>
                <a:gd name="connsiteX40" fmla="*/ 217735 w 1035497"/>
                <a:gd name="connsiteY40" fmla="*/ 924453 h 1033342"/>
                <a:gd name="connsiteX41" fmla="*/ 211998 w 1035497"/>
                <a:gd name="connsiteY41" fmla="*/ 938304 h 1033342"/>
                <a:gd name="connsiteX42" fmla="*/ 163000 w 1035497"/>
                <a:gd name="connsiteY42" fmla="*/ 897877 h 1033342"/>
                <a:gd name="connsiteX43" fmla="*/ 945165 w 1035497"/>
                <a:gd name="connsiteY43" fmla="*/ 804505 h 1033342"/>
                <a:gd name="connsiteX44" fmla="*/ 951177 w 1035497"/>
                <a:gd name="connsiteY44" fmla="*/ 806995 h 1033342"/>
                <a:gd name="connsiteX45" fmla="*/ 950216 w 1035497"/>
                <a:gd name="connsiteY45" fmla="*/ 808765 h 1033342"/>
                <a:gd name="connsiteX46" fmla="*/ 915240 w 1035497"/>
                <a:gd name="connsiteY46" fmla="*/ 851156 h 1033342"/>
                <a:gd name="connsiteX47" fmla="*/ 910341 w 1035497"/>
                <a:gd name="connsiteY47" fmla="*/ 839329 h 1033342"/>
                <a:gd name="connsiteX48" fmla="*/ 945165 w 1035497"/>
                <a:gd name="connsiteY48" fmla="*/ 804505 h 1033342"/>
                <a:gd name="connsiteX49" fmla="*/ 776850 w 1035497"/>
                <a:gd name="connsiteY49" fmla="*/ 804505 h 1033342"/>
                <a:gd name="connsiteX50" fmla="*/ 809739 w 1035497"/>
                <a:gd name="connsiteY50" fmla="*/ 839329 h 1033342"/>
                <a:gd name="connsiteX51" fmla="*/ 776850 w 1035497"/>
                <a:gd name="connsiteY51" fmla="*/ 874153 h 1033342"/>
                <a:gd name="connsiteX52" fmla="*/ 743961 w 1035497"/>
                <a:gd name="connsiteY52" fmla="*/ 839329 h 1033342"/>
                <a:gd name="connsiteX53" fmla="*/ 776850 w 1035497"/>
                <a:gd name="connsiteY53" fmla="*/ 804505 h 1033342"/>
                <a:gd name="connsiteX54" fmla="*/ 608535 w 1035497"/>
                <a:gd name="connsiteY54" fmla="*/ 804505 h 1033342"/>
                <a:gd name="connsiteX55" fmla="*/ 643359 w 1035497"/>
                <a:gd name="connsiteY55" fmla="*/ 839329 h 1033342"/>
                <a:gd name="connsiteX56" fmla="*/ 608535 w 1035497"/>
                <a:gd name="connsiteY56" fmla="*/ 874153 h 1033342"/>
                <a:gd name="connsiteX57" fmla="*/ 573711 w 1035497"/>
                <a:gd name="connsiteY57" fmla="*/ 839329 h 1033342"/>
                <a:gd name="connsiteX58" fmla="*/ 608535 w 1035497"/>
                <a:gd name="connsiteY58" fmla="*/ 804505 h 1033342"/>
                <a:gd name="connsiteX59" fmla="*/ 438285 w 1035497"/>
                <a:gd name="connsiteY59" fmla="*/ 804505 h 1033342"/>
                <a:gd name="connsiteX60" fmla="*/ 473109 w 1035497"/>
                <a:gd name="connsiteY60" fmla="*/ 839329 h 1033342"/>
                <a:gd name="connsiteX61" fmla="*/ 438285 w 1035497"/>
                <a:gd name="connsiteY61" fmla="*/ 874153 h 1033342"/>
                <a:gd name="connsiteX62" fmla="*/ 403461 w 1035497"/>
                <a:gd name="connsiteY62" fmla="*/ 839329 h 1033342"/>
                <a:gd name="connsiteX63" fmla="*/ 438285 w 1035497"/>
                <a:gd name="connsiteY63" fmla="*/ 804505 h 1033342"/>
                <a:gd name="connsiteX64" fmla="*/ 268036 w 1035497"/>
                <a:gd name="connsiteY64" fmla="*/ 804505 h 1033342"/>
                <a:gd name="connsiteX65" fmla="*/ 302860 w 1035497"/>
                <a:gd name="connsiteY65" fmla="*/ 839329 h 1033342"/>
                <a:gd name="connsiteX66" fmla="*/ 268036 w 1035497"/>
                <a:gd name="connsiteY66" fmla="*/ 874153 h 1033342"/>
                <a:gd name="connsiteX67" fmla="*/ 233212 w 1035497"/>
                <a:gd name="connsiteY67" fmla="*/ 839329 h 1033342"/>
                <a:gd name="connsiteX68" fmla="*/ 268036 w 1035497"/>
                <a:gd name="connsiteY68" fmla="*/ 804505 h 1033342"/>
                <a:gd name="connsiteX69" fmla="*/ 99723 w 1035497"/>
                <a:gd name="connsiteY69" fmla="*/ 804505 h 1033342"/>
                <a:gd name="connsiteX70" fmla="*/ 132613 w 1035497"/>
                <a:gd name="connsiteY70" fmla="*/ 839329 h 1033342"/>
                <a:gd name="connsiteX71" fmla="*/ 125370 w 1035497"/>
                <a:gd name="connsiteY71" fmla="*/ 857844 h 1033342"/>
                <a:gd name="connsiteX72" fmla="*/ 86240 w 1035497"/>
                <a:gd name="connsiteY72" fmla="*/ 810418 h 1033342"/>
                <a:gd name="connsiteX73" fmla="*/ 861974 w 1035497"/>
                <a:gd name="connsiteY73" fmla="*/ 719380 h 1033342"/>
                <a:gd name="connsiteX74" fmla="*/ 894863 w 1035497"/>
                <a:gd name="connsiteY74" fmla="*/ 754204 h 1033342"/>
                <a:gd name="connsiteX75" fmla="*/ 861974 w 1035497"/>
                <a:gd name="connsiteY75" fmla="*/ 789028 h 1033342"/>
                <a:gd name="connsiteX76" fmla="*/ 829085 w 1035497"/>
                <a:gd name="connsiteY76" fmla="*/ 754204 h 1033342"/>
                <a:gd name="connsiteX77" fmla="*/ 861974 w 1035497"/>
                <a:gd name="connsiteY77" fmla="*/ 719380 h 1033342"/>
                <a:gd name="connsiteX78" fmla="*/ 693660 w 1035497"/>
                <a:gd name="connsiteY78" fmla="*/ 719380 h 1033342"/>
                <a:gd name="connsiteX79" fmla="*/ 728484 w 1035497"/>
                <a:gd name="connsiteY79" fmla="*/ 754204 h 1033342"/>
                <a:gd name="connsiteX80" fmla="*/ 693660 w 1035497"/>
                <a:gd name="connsiteY80" fmla="*/ 789028 h 1033342"/>
                <a:gd name="connsiteX81" fmla="*/ 658836 w 1035497"/>
                <a:gd name="connsiteY81" fmla="*/ 754204 h 1033342"/>
                <a:gd name="connsiteX82" fmla="*/ 693660 w 1035497"/>
                <a:gd name="connsiteY82" fmla="*/ 719380 h 1033342"/>
                <a:gd name="connsiteX83" fmla="*/ 523410 w 1035497"/>
                <a:gd name="connsiteY83" fmla="*/ 719380 h 1033342"/>
                <a:gd name="connsiteX84" fmla="*/ 558234 w 1035497"/>
                <a:gd name="connsiteY84" fmla="*/ 754204 h 1033342"/>
                <a:gd name="connsiteX85" fmla="*/ 523410 w 1035497"/>
                <a:gd name="connsiteY85" fmla="*/ 789028 h 1033342"/>
                <a:gd name="connsiteX86" fmla="*/ 488586 w 1035497"/>
                <a:gd name="connsiteY86" fmla="*/ 754204 h 1033342"/>
                <a:gd name="connsiteX87" fmla="*/ 523410 w 1035497"/>
                <a:gd name="connsiteY87" fmla="*/ 719380 h 1033342"/>
                <a:gd name="connsiteX88" fmla="*/ 353160 w 1035497"/>
                <a:gd name="connsiteY88" fmla="*/ 719380 h 1033342"/>
                <a:gd name="connsiteX89" fmla="*/ 353161 w 1035497"/>
                <a:gd name="connsiteY89" fmla="*/ 719380 h 1033342"/>
                <a:gd name="connsiteX90" fmla="*/ 387985 w 1035497"/>
                <a:gd name="connsiteY90" fmla="*/ 754204 h 1033342"/>
                <a:gd name="connsiteX91" fmla="*/ 353161 w 1035497"/>
                <a:gd name="connsiteY91" fmla="*/ 789028 h 1033342"/>
                <a:gd name="connsiteX92" fmla="*/ 353160 w 1035497"/>
                <a:gd name="connsiteY92" fmla="*/ 789028 h 1033342"/>
                <a:gd name="connsiteX93" fmla="*/ 318336 w 1035497"/>
                <a:gd name="connsiteY93" fmla="*/ 754204 h 1033342"/>
                <a:gd name="connsiteX94" fmla="*/ 353160 w 1035497"/>
                <a:gd name="connsiteY94" fmla="*/ 719380 h 1033342"/>
                <a:gd name="connsiteX95" fmla="*/ 182911 w 1035497"/>
                <a:gd name="connsiteY95" fmla="*/ 719380 h 1033342"/>
                <a:gd name="connsiteX96" fmla="*/ 217735 w 1035497"/>
                <a:gd name="connsiteY96" fmla="*/ 754204 h 1033342"/>
                <a:gd name="connsiteX97" fmla="*/ 182911 w 1035497"/>
                <a:gd name="connsiteY97" fmla="*/ 789028 h 1033342"/>
                <a:gd name="connsiteX98" fmla="*/ 148087 w 1035497"/>
                <a:gd name="connsiteY98" fmla="*/ 754204 h 1033342"/>
                <a:gd name="connsiteX99" fmla="*/ 182911 w 1035497"/>
                <a:gd name="connsiteY99" fmla="*/ 719380 h 1033342"/>
                <a:gd name="connsiteX100" fmla="*/ 945165 w 1035497"/>
                <a:gd name="connsiteY100" fmla="*/ 638125 h 1033342"/>
                <a:gd name="connsiteX101" fmla="*/ 979989 w 1035497"/>
                <a:gd name="connsiteY101" fmla="*/ 671014 h 1033342"/>
                <a:gd name="connsiteX102" fmla="*/ 945165 w 1035497"/>
                <a:gd name="connsiteY102" fmla="*/ 703903 h 1033342"/>
                <a:gd name="connsiteX103" fmla="*/ 910341 w 1035497"/>
                <a:gd name="connsiteY103" fmla="*/ 671014 h 1033342"/>
                <a:gd name="connsiteX104" fmla="*/ 945165 w 1035497"/>
                <a:gd name="connsiteY104" fmla="*/ 638125 h 1033342"/>
                <a:gd name="connsiteX105" fmla="*/ 776850 w 1035497"/>
                <a:gd name="connsiteY105" fmla="*/ 638125 h 1033342"/>
                <a:gd name="connsiteX106" fmla="*/ 809739 w 1035497"/>
                <a:gd name="connsiteY106" fmla="*/ 671014 h 1033342"/>
                <a:gd name="connsiteX107" fmla="*/ 776850 w 1035497"/>
                <a:gd name="connsiteY107" fmla="*/ 703903 h 1033342"/>
                <a:gd name="connsiteX108" fmla="*/ 743961 w 1035497"/>
                <a:gd name="connsiteY108" fmla="*/ 671014 h 1033342"/>
                <a:gd name="connsiteX109" fmla="*/ 776850 w 1035497"/>
                <a:gd name="connsiteY109" fmla="*/ 638125 h 1033342"/>
                <a:gd name="connsiteX110" fmla="*/ 608535 w 1035497"/>
                <a:gd name="connsiteY110" fmla="*/ 638125 h 1033342"/>
                <a:gd name="connsiteX111" fmla="*/ 643359 w 1035497"/>
                <a:gd name="connsiteY111" fmla="*/ 671014 h 1033342"/>
                <a:gd name="connsiteX112" fmla="*/ 608535 w 1035497"/>
                <a:gd name="connsiteY112" fmla="*/ 703903 h 1033342"/>
                <a:gd name="connsiteX113" fmla="*/ 573711 w 1035497"/>
                <a:gd name="connsiteY113" fmla="*/ 671014 h 1033342"/>
                <a:gd name="connsiteX114" fmla="*/ 608535 w 1035497"/>
                <a:gd name="connsiteY114" fmla="*/ 638125 h 1033342"/>
                <a:gd name="connsiteX115" fmla="*/ 438285 w 1035497"/>
                <a:gd name="connsiteY115" fmla="*/ 638125 h 1033342"/>
                <a:gd name="connsiteX116" fmla="*/ 473109 w 1035497"/>
                <a:gd name="connsiteY116" fmla="*/ 671014 h 1033342"/>
                <a:gd name="connsiteX117" fmla="*/ 438285 w 1035497"/>
                <a:gd name="connsiteY117" fmla="*/ 703903 h 1033342"/>
                <a:gd name="connsiteX118" fmla="*/ 403461 w 1035497"/>
                <a:gd name="connsiteY118" fmla="*/ 671014 h 1033342"/>
                <a:gd name="connsiteX119" fmla="*/ 438285 w 1035497"/>
                <a:gd name="connsiteY119" fmla="*/ 638125 h 1033342"/>
                <a:gd name="connsiteX120" fmla="*/ 268036 w 1035497"/>
                <a:gd name="connsiteY120" fmla="*/ 638124 h 1033342"/>
                <a:gd name="connsiteX121" fmla="*/ 302860 w 1035497"/>
                <a:gd name="connsiteY121" fmla="*/ 671014 h 1033342"/>
                <a:gd name="connsiteX122" fmla="*/ 268036 w 1035497"/>
                <a:gd name="connsiteY122" fmla="*/ 703904 h 1033342"/>
                <a:gd name="connsiteX123" fmla="*/ 233212 w 1035497"/>
                <a:gd name="connsiteY123" fmla="*/ 671014 h 1033342"/>
                <a:gd name="connsiteX124" fmla="*/ 268036 w 1035497"/>
                <a:gd name="connsiteY124" fmla="*/ 638124 h 1033342"/>
                <a:gd name="connsiteX125" fmla="*/ 99723 w 1035497"/>
                <a:gd name="connsiteY125" fmla="*/ 638124 h 1033342"/>
                <a:gd name="connsiteX126" fmla="*/ 132613 w 1035497"/>
                <a:gd name="connsiteY126" fmla="*/ 671014 h 1033342"/>
                <a:gd name="connsiteX127" fmla="*/ 99723 w 1035497"/>
                <a:gd name="connsiteY127" fmla="*/ 703904 h 1033342"/>
                <a:gd name="connsiteX128" fmla="*/ 66833 w 1035497"/>
                <a:gd name="connsiteY128" fmla="*/ 671014 h 1033342"/>
                <a:gd name="connsiteX129" fmla="*/ 99723 w 1035497"/>
                <a:gd name="connsiteY129" fmla="*/ 638124 h 1033342"/>
                <a:gd name="connsiteX130" fmla="*/ 1030290 w 1035497"/>
                <a:gd name="connsiteY130" fmla="*/ 553001 h 1033342"/>
                <a:gd name="connsiteX131" fmla="*/ 1035497 w 1035497"/>
                <a:gd name="connsiteY131" fmla="*/ 555038 h 1033342"/>
                <a:gd name="connsiteX132" fmla="*/ 1029118 w 1035497"/>
                <a:gd name="connsiteY132" fmla="*/ 618320 h 1033342"/>
                <a:gd name="connsiteX133" fmla="*/ 1005666 w 1035497"/>
                <a:gd name="connsiteY133" fmla="*/ 609146 h 1033342"/>
                <a:gd name="connsiteX134" fmla="*/ 995466 w 1035497"/>
                <a:gd name="connsiteY134" fmla="*/ 585890 h 1033342"/>
                <a:gd name="connsiteX135" fmla="*/ 1030290 w 1035497"/>
                <a:gd name="connsiteY135" fmla="*/ 553001 h 1033342"/>
                <a:gd name="connsiteX136" fmla="*/ 861974 w 1035497"/>
                <a:gd name="connsiteY136" fmla="*/ 553001 h 1033342"/>
                <a:gd name="connsiteX137" fmla="*/ 894863 w 1035497"/>
                <a:gd name="connsiteY137" fmla="*/ 585890 h 1033342"/>
                <a:gd name="connsiteX138" fmla="*/ 861974 w 1035497"/>
                <a:gd name="connsiteY138" fmla="*/ 618779 h 1033342"/>
                <a:gd name="connsiteX139" fmla="*/ 829085 w 1035497"/>
                <a:gd name="connsiteY139" fmla="*/ 585890 h 1033342"/>
                <a:gd name="connsiteX140" fmla="*/ 861974 w 1035497"/>
                <a:gd name="connsiteY140" fmla="*/ 553001 h 1033342"/>
                <a:gd name="connsiteX141" fmla="*/ 693660 w 1035497"/>
                <a:gd name="connsiteY141" fmla="*/ 553001 h 1033342"/>
                <a:gd name="connsiteX142" fmla="*/ 728484 w 1035497"/>
                <a:gd name="connsiteY142" fmla="*/ 585890 h 1033342"/>
                <a:gd name="connsiteX143" fmla="*/ 693660 w 1035497"/>
                <a:gd name="connsiteY143" fmla="*/ 618779 h 1033342"/>
                <a:gd name="connsiteX144" fmla="*/ 658836 w 1035497"/>
                <a:gd name="connsiteY144" fmla="*/ 585890 h 1033342"/>
                <a:gd name="connsiteX145" fmla="*/ 693660 w 1035497"/>
                <a:gd name="connsiteY145" fmla="*/ 553001 h 1033342"/>
                <a:gd name="connsiteX146" fmla="*/ 523410 w 1035497"/>
                <a:gd name="connsiteY146" fmla="*/ 553001 h 1033342"/>
                <a:gd name="connsiteX147" fmla="*/ 558234 w 1035497"/>
                <a:gd name="connsiteY147" fmla="*/ 585890 h 1033342"/>
                <a:gd name="connsiteX148" fmla="*/ 523410 w 1035497"/>
                <a:gd name="connsiteY148" fmla="*/ 618779 h 1033342"/>
                <a:gd name="connsiteX149" fmla="*/ 488586 w 1035497"/>
                <a:gd name="connsiteY149" fmla="*/ 585890 h 1033342"/>
                <a:gd name="connsiteX150" fmla="*/ 523410 w 1035497"/>
                <a:gd name="connsiteY150" fmla="*/ 553001 h 1033342"/>
                <a:gd name="connsiteX151" fmla="*/ 353160 w 1035497"/>
                <a:gd name="connsiteY151" fmla="*/ 552999 h 1033342"/>
                <a:gd name="connsiteX152" fmla="*/ 377785 w 1035497"/>
                <a:gd name="connsiteY152" fmla="*/ 562632 h 1033342"/>
                <a:gd name="connsiteX153" fmla="*/ 377785 w 1035497"/>
                <a:gd name="connsiteY153" fmla="*/ 562634 h 1033342"/>
                <a:gd name="connsiteX154" fmla="*/ 377786 w 1035497"/>
                <a:gd name="connsiteY154" fmla="*/ 562634 h 1033342"/>
                <a:gd name="connsiteX155" fmla="*/ 387985 w 1035497"/>
                <a:gd name="connsiteY155" fmla="*/ 585890 h 1033342"/>
                <a:gd name="connsiteX156" fmla="*/ 353161 w 1035497"/>
                <a:gd name="connsiteY156" fmla="*/ 618779 h 1033342"/>
                <a:gd name="connsiteX157" fmla="*/ 353160 w 1035497"/>
                <a:gd name="connsiteY157" fmla="*/ 618779 h 1033342"/>
                <a:gd name="connsiteX158" fmla="*/ 318336 w 1035497"/>
                <a:gd name="connsiteY158" fmla="*/ 585889 h 1033342"/>
                <a:gd name="connsiteX159" fmla="*/ 353160 w 1035497"/>
                <a:gd name="connsiteY159" fmla="*/ 552999 h 1033342"/>
                <a:gd name="connsiteX160" fmla="*/ 182911 w 1035497"/>
                <a:gd name="connsiteY160" fmla="*/ 552999 h 1033342"/>
                <a:gd name="connsiteX161" fmla="*/ 217735 w 1035497"/>
                <a:gd name="connsiteY161" fmla="*/ 585889 h 1033342"/>
                <a:gd name="connsiteX162" fmla="*/ 182911 w 1035497"/>
                <a:gd name="connsiteY162" fmla="*/ 618779 h 1033342"/>
                <a:gd name="connsiteX163" fmla="*/ 148087 w 1035497"/>
                <a:gd name="connsiteY163" fmla="*/ 585889 h 1033342"/>
                <a:gd name="connsiteX164" fmla="*/ 182911 w 1035497"/>
                <a:gd name="connsiteY164" fmla="*/ 552999 h 1033342"/>
                <a:gd name="connsiteX165" fmla="*/ 14598 w 1035497"/>
                <a:gd name="connsiteY165" fmla="*/ 552999 h 1033342"/>
                <a:gd name="connsiteX166" fmla="*/ 47488 w 1035497"/>
                <a:gd name="connsiteY166" fmla="*/ 585889 h 1033342"/>
                <a:gd name="connsiteX167" fmla="*/ 14598 w 1035497"/>
                <a:gd name="connsiteY167" fmla="*/ 618779 h 1033342"/>
                <a:gd name="connsiteX168" fmla="*/ 5648 w 1035497"/>
                <a:gd name="connsiteY168" fmla="*/ 615072 h 1033342"/>
                <a:gd name="connsiteX169" fmla="*/ 0 w 1035497"/>
                <a:gd name="connsiteY169" fmla="*/ 559046 h 1033342"/>
                <a:gd name="connsiteX170" fmla="*/ 945165 w 1035497"/>
                <a:gd name="connsiteY170" fmla="*/ 467876 h 1033342"/>
                <a:gd name="connsiteX171" fmla="*/ 979989 w 1035497"/>
                <a:gd name="connsiteY171" fmla="*/ 502700 h 1033342"/>
                <a:gd name="connsiteX172" fmla="*/ 945165 w 1035497"/>
                <a:gd name="connsiteY172" fmla="*/ 537524 h 1033342"/>
                <a:gd name="connsiteX173" fmla="*/ 910341 w 1035497"/>
                <a:gd name="connsiteY173" fmla="*/ 502700 h 1033342"/>
                <a:gd name="connsiteX174" fmla="*/ 945165 w 1035497"/>
                <a:gd name="connsiteY174" fmla="*/ 467876 h 1033342"/>
                <a:gd name="connsiteX175" fmla="*/ 776850 w 1035497"/>
                <a:gd name="connsiteY175" fmla="*/ 467876 h 1033342"/>
                <a:gd name="connsiteX176" fmla="*/ 809739 w 1035497"/>
                <a:gd name="connsiteY176" fmla="*/ 502700 h 1033342"/>
                <a:gd name="connsiteX177" fmla="*/ 776850 w 1035497"/>
                <a:gd name="connsiteY177" fmla="*/ 537524 h 1033342"/>
                <a:gd name="connsiteX178" fmla="*/ 743961 w 1035497"/>
                <a:gd name="connsiteY178" fmla="*/ 502700 h 1033342"/>
                <a:gd name="connsiteX179" fmla="*/ 776850 w 1035497"/>
                <a:gd name="connsiteY179" fmla="*/ 467876 h 1033342"/>
                <a:gd name="connsiteX180" fmla="*/ 608535 w 1035497"/>
                <a:gd name="connsiteY180" fmla="*/ 467876 h 1033342"/>
                <a:gd name="connsiteX181" fmla="*/ 643359 w 1035497"/>
                <a:gd name="connsiteY181" fmla="*/ 502700 h 1033342"/>
                <a:gd name="connsiteX182" fmla="*/ 608535 w 1035497"/>
                <a:gd name="connsiteY182" fmla="*/ 537524 h 1033342"/>
                <a:gd name="connsiteX183" fmla="*/ 573711 w 1035497"/>
                <a:gd name="connsiteY183" fmla="*/ 502700 h 1033342"/>
                <a:gd name="connsiteX184" fmla="*/ 608535 w 1035497"/>
                <a:gd name="connsiteY184" fmla="*/ 467876 h 1033342"/>
                <a:gd name="connsiteX185" fmla="*/ 438285 w 1035497"/>
                <a:gd name="connsiteY185" fmla="*/ 467876 h 1033342"/>
                <a:gd name="connsiteX186" fmla="*/ 473109 w 1035497"/>
                <a:gd name="connsiteY186" fmla="*/ 502700 h 1033342"/>
                <a:gd name="connsiteX187" fmla="*/ 438285 w 1035497"/>
                <a:gd name="connsiteY187" fmla="*/ 537524 h 1033342"/>
                <a:gd name="connsiteX188" fmla="*/ 403461 w 1035497"/>
                <a:gd name="connsiteY188" fmla="*/ 502700 h 1033342"/>
                <a:gd name="connsiteX189" fmla="*/ 438285 w 1035497"/>
                <a:gd name="connsiteY189" fmla="*/ 467876 h 1033342"/>
                <a:gd name="connsiteX190" fmla="*/ 268036 w 1035497"/>
                <a:gd name="connsiteY190" fmla="*/ 467875 h 1033342"/>
                <a:gd name="connsiteX191" fmla="*/ 302860 w 1035497"/>
                <a:gd name="connsiteY191" fmla="*/ 502699 h 1033342"/>
                <a:gd name="connsiteX192" fmla="*/ 268036 w 1035497"/>
                <a:gd name="connsiteY192" fmla="*/ 537523 h 1033342"/>
                <a:gd name="connsiteX193" fmla="*/ 233212 w 1035497"/>
                <a:gd name="connsiteY193" fmla="*/ 502699 h 1033342"/>
                <a:gd name="connsiteX194" fmla="*/ 268036 w 1035497"/>
                <a:gd name="connsiteY194" fmla="*/ 467875 h 1033342"/>
                <a:gd name="connsiteX195" fmla="*/ 99723 w 1035497"/>
                <a:gd name="connsiteY195" fmla="*/ 467875 h 1033342"/>
                <a:gd name="connsiteX196" fmla="*/ 132613 w 1035497"/>
                <a:gd name="connsiteY196" fmla="*/ 502699 h 1033342"/>
                <a:gd name="connsiteX197" fmla="*/ 99723 w 1035497"/>
                <a:gd name="connsiteY197" fmla="*/ 537523 h 1033342"/>
                <a:gd name="connsiteX198" fmla="*/ 66833 w 1035497"/>
                <a:gd name="connsiteY198" fmla="*/ 502699 h 1033342"/>
                <a:gd name="connsiteX199" fmla="*/ 99723 w 1035497"/>
                <a:gd name="connsiteY199" fmla="*/ 467875 h 1033342"/>
                <a:gd name="connsiteX200" fmla="*/ 1020895 w 1035497"/>
                <a:gd name="connsiteY200" fmla="*/ 386644 h 1033342"/>
                <a:gd name="connsiteX201" fmla="*/ 1028727 w 1035497"/>
                <a:gd name="connsiteY201" fmla="*/ 411875 h 1033342"/>
                <a:gd name="connsiteX202" fmla="*/ 1032712 w 1035497"/>
                <a:gd name="connsiteY202" fmla="*/ 451397 h 1033342"/>
                <a:gd name="connsiteX203" fmla="*/ 1030290 w 1035497"/>
                <a:gd name="connsiteY203" fmla="*/ 452400 h 1033342"/>
                <a:gd name="connsiteX204" fmla="*/ 995466 w 1035497"/>
                <a:gd name="connsiteY204" fmla="*/ 417576 h 1033342"/>
                <a:gd name="connsiteX205" fmla="*/ 1005666 w 1035497"/>
                <a:gd name="connsiteY205" fmla="*/ 392952 h 1033342"/>
                <a:gd name="connsiteX206" fmla="*/ 15309 w 1035497"/>
                <a:gd name="connsiteY206" fmla="*/ 383062 h 1033342"/>
                <a:gd name="connsiteX207" fmla="*/ 37855 w 1035497"/>
                <a:gd name="connsiteY207" fmla="*/ 392950 h 1033342"/>
                <a:gd name="connsiteX208" fmla="*/ 47488 w 1035497"/>
                <a:gd name="connsiteY208" fmla="*/ 417574 h 1033342"/>
                <a:gd name="connsiteX209" fmla="*/ 14598 w 1035497"/>
                <a:gd name="connsiteY209" fmla="*/ 452398 h 1033342"/>
                <a:gd name="connsiteX210" fmla="*/ 2801 w 1035497"/>
                <a:gd name="connsiteY210" fmla="*/ 447225 h 1033342"/>
                <a:gd name="connsiteX211" fmla="*/ 6365 w 1035497"/>
                <a:gd name="connsiteY211" fmla="*/ 411875 h 1033342"/>
                <a:gd name="connsiteX212" fmla="*/ 861974 w 1035497"/>
                <a:gd name="connsiteY212" fmla="*/ 382752 h 1033342"/>
                <a:gd name="connsiteX213" fmla="*/ 894863 w 1035497"/>
                <a:gd name="connsiteY213" fmla="*/ 417576 h 1033342"/>
                <a:gd name="connsiteX214" fmla="*/ 861974 w 1035497"/>
                <a:gd name="connsiteY214" fmla="*/ 452400 h 1033342"/>
                <a:gd name="connsiteX215" fmla="*/ 829085 w 1035497"/>
                <a:gd name="connsiteY215" fmla="*/ 417576 h 1033342"/>
                <a:gd name="connsiteX216" fmla="*/ 861974 w 1035497"/>
                <a:gd name="connsiteY216" fmla="*/ 382752 h 1033342"/>
                <a:gd name="connsiteX217" fmla="*/ 693660 w 1035497"/>
                <a:gd name="connsiteY217" fmla="*/ 382752 h 1033342"/>
                <a:gd name="connsiteX218" fmla="*/ 728484 w 1035497"/>
                <a:gd name="connsiteY218" fmla="*/ 417576 h 1033342"/>
                <a:gd name="connsiteX219" fmla="*/ 693660 w 1035497"/>
                <a:gd name="connsiteY219" fmla="*/ 452400 h 1033342"/>
                <a:gd name="connsiteX220" fmla="*/ 658836 w 1035497"/>
                <a:gd name="connsiteY220" fmla="*/ 417576 h 1033342"/>
                <a:gd name="connsiteX221" fmla="*/ 693660 w 1035497"/>
                <a:gd name="connsiteY221" fmla="*/ 382752 h 1033342"/>
                <a:gd name="connsiteX222" fmla="*/ 523410 w 1035497"/>
                <a:gd name="connsiteY222" fmla="*/ 382752 h 1033342"/>
                <a:gd name="connsiteX223" fmla="*/ 558234 w 1035497"/>
                <a:gd name="connsiteY223" fmla="*/ 417576 h 1033342"/>
                <a:gd name="connsiteX224" fmla="*/ 523410 w 1035497"/>
                <a:gd name="connsiteY224" fmla="*/ 452400 h 1033342"/>
                <a:gd name="connsiteX225" fmla="*/ 488586 w 1035497"/>
                <a:gd name="connsiteY225" fmla="*/ 417576 h 1033342"/>
                <a:gd name="connsiteX226" fmla="*/ 523410 w 1035497"/>
                <a:gd name="connsiteY226" fmla="*/ 382752 h 1033342"/>
                <a:gd name="connsiteX227" fmla="*/ 353160 w 1035497"/>
                <a:gd name="connsiteY227" fmla="*/ 382750 h 1033342"/>
                <a:gd name="connsiteX228" fmla="*/ 377785 w 1035497"/>
                <a:gd name="connsiteY228" fmla="*/ 392949 h 1033342"/>
                <a:gd name="connsiteX229" fmla="*/ 377785 w 1035497"/>
                <a:gd name="connsiteY229" fmla="*/ 392950 h 1033342"/>
                <a:gd name="connsiteX230" fmla="*/ 377785 w 1035497"/>
                <a:gd name="connsiteY230" fmla="*/ 392951 h 1033342"/>
                <a:gd name="connsiteX231" fmla="*/ 377786 w 1035497"/>
                <a:gd name="connsiteY231" fmla="*/ 392951 h 1033342"/>
                <a:gd name="connsiteX232" fmla="*/ 387985 w 1035497"/>
                <a:gd name="connsiteY232" fmla="*/ 417576 h 1033342"/>
                <a:gd name="connsiteX233" fmla="*/ 353161 w 1035497"/>
                <a:gd name="connsiteY233" fmla="*/ 452400 h 1033342"/>
                <a:gd name="connsiteX234" fmla="*/ 328537 w 1035497"/>
                <a:gd name="connsiteY234" fmla="*/ 442200 h 1033342"/>
                <a:gd name="connsiteX235" fmla="*/ 328536 w 1035497"/>
                <a:gd name="connsiteY235" fmla="*/ 442198 h 1033342"/>
                <a:gd name="connsiteX236" fmla="*/ 318336 w 1035497"/>
                <a:gd name="connsiteY236" fmla="*/ 417574 h 1033342"/>
                <a:gd name="connsiteX237" fmla="*/ 353160 w 1035497"/>
                <a:gd name="connsiteY237" fmla="*/ 382750 h 1033342"/>
                <a:gd name="connsiteX238" fmla="*/ 182911 w 1035497"/>
                <a:gd name="connsiteY238" fmla="*/ 382750 h 1033342"/>
                <a:gd name="connsiteX239" fmla="*/ 217735 w 1035497"/>
                <a:gd name="connsiteY239" fmla="*/ 417574 h 1033342"/>
                <a:gd name="connsiteX240" fmla="*/ 182911 w 1035497"/>
                <a:gd name="connsiteY240" fmla="*/ 452398 h 1033342"/>
                <a:gd name="connsiteX241" fmla="*/ 148087 w 1035497"/>
                <a:gd name="connsiteY241" fmla="*/ 417574 h 1033342"/>
                <a:gd name="connsiteX242" fmla="*/ 182911 w 1035497"/>
                <a:gd name="connsiteY242" fmla="*/ 382750 h 1033342"/>
                <a:gd name="connsiteX243" fmla="*/ 945165 w 1035497"/>
                <a:gd name="connsiteY243" fmla="*/ 297627 h 1033342"/>
                <a:gd name="connsiteX244" fmla="*/ 979989 w 1035497"/>
                <a:gd name="connsiteY244" fmla="*/ 332451 h 1033342"/>
                <a:gd name="connsiteX245" fmla="*/ 945165 w 1035497"/>
                <a:gd name="connsiteY245" fmla="*/ 367275 h 1033342"/>
                <a:gd name="connsiteX246" fmla="*/ 910341 w 1035497"/>
                <a:gd name="connsiteY246" fmla="*/ 332451 h 1033342"/>
                <a:gd name="connsiteX247" fmla="*/ 945165 w 1035497"/>
                <a:gd name="connsiteY247" fmla="*/ 297627 h 1033342"/>
                <a:gd name="connsiteX248" fmla="*/ 776850 w 1035497"/>
                <a:gd name="connsiteY248" fmla="*/ 297627 h 1033342"/>
                <a:gd name="connsiteX249" fmla="*/ 809739 w 1035497"/>
                <a:gd name="connsiteY249" fmla="*/ 332451 h 1033342"/>
                <a:gd name="connsiteX250" fmla="*/ 776850 w 1035497"/>
                <a:gd name="connsiteY250" fmla="*/ 367275 h 1033342"/>
                <a:gd name="connsiteX251" fmla="*/ 743961 w 1035497"/>
                <a:gd name="connsiteY251" fmla="*/ 332451 h 1033342"/>
                <a:gd name="connsiteX252" fmla="*/ 776850 w 1035497"/>
                <a:gd name="connsiteY252" fmla="*/ 297627 h 1033342"/>
                <a:gd name="connsiteX253" fmla="*/ 608535 w 1035497"/>
                <a:gd name="connsiteY253" fmla="*/ 297627 h 1033342"/>
                <a:gd name="connsiteX254" fmla="*/ 643359 w 1035497"/>
                <a:gd name="connsiteY254" fmla="*/ 332451 h 1033342"/>
                <a:gd name="connsiteX255" fmla="*/ 608535 w 1035497"/>
                <a:gd name="connsiteY255" fmla="*/ 367275 h 1033342"/>
                <a:gd name="connsiteX256" fmla="*/ 573711 w 1035497"/>
                <a:gd name="connsiteY256" fmla="*/ 332451 h 1033342"/>
                <a:gd name="connsiteX257" fmla="*/ 608535 w 1035497"/>
                <a:gd name="connsiteY257" fmla="*/ 297627 h 1033342"/>
                <a:gd name="connsiteX258" fmla="*/ 438285 w 1035497"/>
                <a:gd name="connsiteY258" fmla="*/ 297627 h 1033342"/>
                <a:gd name="connsiteX259" fmla="*/ 473109 w 1035497"/>
                <a:gd name="connsiteY259" fmla="*/ 332451 h 1033342"/>
                <a:gd name="connsiteX260" fmla="*/ 438285 w 1035497"/>
                <a:gd name="connsiteY260" fmla="*/ 367275 h 1033342"/>
                <a:gd name="connsiteX261" fmla="*/ 403461 w 1035497"/>
                <a:gd name="connsiteY261" fmla="*/ 332451 h 1033342"/>
                <a:gd name="connsiteX262" fmla="*/ 438285 w 1035497"/>
                <a:gd name="connsiteY262" fmla="*/ 297627 h 1033342"/>
                <a:gd name="connsiteX263" fmla="*/ 268036 w 1035497"/>
                <a:gd name="connsiteY263" fmla="*/ 297626 h 1033342"/>
                <a:gd name="connsiteX264" fmla="*/ 302860 w 1035497"/>
                <a:gd name="connsiteY264" fmla="*/ 332450 h 1033342"/>
                <a:gd name="connsiteX265" fmla="*/ 268036 w 1035497"/>
                <a:gd name="connsiteY265" fmla="*/ 367274 h 1033342"/>
                <a:gd name="connsiteX266" fmla="*/ 233212 w 1035497"/>
                <a:gd name="connsiteY266" fmla="*/ 332450 h 1033342"/>
                <a:gd name="connsiteX267" fmla="*/ 268036 w 1035497"/>
                <a:gd name="connsiteY267" fmla="*/ 297626 h 1033342"/>
                <a:gd name="connsiteX268" fmla="*/ 99723 w 1035497"/>
                <a:gd name="connsiteY268" fmla="*/ 297626 h 1033342"/>
                <a:gd name="connsiteX269" fmla="*/ 132613 w 1035497"/>
                <a:gd name="connsiteY269" fmla="*/ 332450 h 1033342"/>
                <a:gd name="connsiteX270" fmla="*/ 99723 w 1035497"/>
                <a:gd name="connsiteY270" fmla="*/ 367274 h 1033342"/>
                <a:gd name="connsiteX271" fmla="*/ 66833 w 1035497"/>
                <a:gd name="connsiteY271" fmla="*/ 332450 h 1033342"/>
                <a:gd name="connsiteX272" fmla="*/ 99723 w 1035497"/>
                <a:gd name="connsiteY272" fmla="*/ 297626 h 1033342"/>
                <a:gd name="connsiteX273" fmla="*/ 861974 w 1035497"/>
                <a:gd name="connsiteY273" fmla="*/ 212503 h 1033342"/>
                <a:gd name="connsiteX274" fmla="*/ 894863 w 1035497"/>
                <a:gd name="connsiteY274" fmla="*/ 247327 h 1033342"/>
                <a:gd name="connsiteX275" fmla="*/ 861974 w 1035497"/>
                <a:gd name="connsiteY275" fmla="*/ 282151 h 1033342"/>
                <a:gd name="connsiteX276" fmla="*/ 829085 w 1035497"/>
                <a:gd name="connsiteY276" fmla="*/ 247327 h 1033342"/>
                <a:gd name="connsiteX277" fmla="*/ 861974 w 1035497"/>
                <a:gd name="connsiteY277" fmla="*/ 212503 h 1033342"/>
                <a:gd name="connsiteX278" fmla="*/ 693660 w 1035497"/>
                <a:gd name="connsiteY278" fmla="*/ 212503 h 1033342"/>
                <a:gd name="connsiteX279" fmla="*/ 728484 w 1035497"/>
                <a:gd name="connsiteY279" fmla="*/ 247327 h 1033342"/>
                <a:gd name="connsiteX280" fmla="*/ 693660 w 1035497"/>
                <a:gd name="connsiteY280" fmla="*/ 282151 h 1033342"/>
                <a:gd name="connsiteX281" fmla="*/ 658836 w 1035497"/>
                <a:gd name="connsiteY281" fmla="*/ 247327 h 1033342"/>
                <a:gd name="connsiteX282" fmla="*/ 693660 w 1035497"/>
                <a:gd name="connsiteY282" fmla="*/ 212503 h 1033342"/>
                <a:gd name="connsiteX283" fmla="*/ 523410 w 1035497"/>
                <a:gd name="connsiteY283" fmla="*/ 212503 h 1033342"/>
                <a:gd name="connsiteX284" fmla="*/ 558234 w 1035497"/>
                <a:gd name="connsiteY284" fmla="*/ 247327 h 1033342"/>
                <a:gd name="connsiteX285" fmla="*/ 523410 w 1035497"/>
                <a:gd name="connsiteY285" fmla="*/ 282151 h 1033342"/>
                <a:gd name="connsiteX286" fmla="*/ 488586 w 1035497"/>
                <a:gd name="connsiteY286" fmla="*/ 247327 h 1033342"/>
                <a:gd name="connsiteX287" fmla="*/ 523410 w 1035497"/>
                <a:gd name="connsiteY287" fmla="*/ 212503 h 1033342"/>
                <a:gd name="connsiteX288" fmla="*/ 353160 w 1035497"/>
                <a:gd name="connsiteY288" fmla="*/ 212501 h 1033342"/>
                <a:gd name="connsiteX289" fmla="*/ 377785 w 1035497"/>
                <a:gd name="connsiteY289" fmla="*/ 222701 h 1033342"/>
                <a:gd name="connsiteX290" fmla="*/ 377785 w 1035497"/>
                <a:gd name="connsiteY290" fmla="*/ 222702 h 1033342"/>
                <a:gd name="connsiteX291" fmla="*/ 377786 w 1035497"/>
                <a:gd name="connsiteY291" fmla="*/ 222703 h 1033342"/>
                <a:gd name="connsiteX292" fmla="*/ 387985 w 1035497"/>
                <a:gd name="connsiteY292" fmla="*/ 247327 h 1033342"/>
                <a:gd name="connsiteX293" fmla="*/ 353161 w 1035497"/>
                <a:gd name="connsiteY293" fmla="*/ 282151 h 1033342"/>
                <a:gd name="connsiteX294" fmla="*/ 328537 w 1035497"/>
                <a:gd name="connsiteY294" fmla="*/ 271951 h 1033342"/>
                <a:gd name="connsiteX295" fmla="*/ 328536 w 1035497"/>
                <a:gd name="connsiteY295" fmla="*/ 271949 h 1033342"/>
                <a:gd name="connsiteX296" fmla="*/ 318336 w 1035497"/>
                <a:gd name="connsiteY296" fmla="*/ 247325 h 1033342"/>
                <a:gd name="connsiteX297" fmla="*/ 353160 w 1035497"/>
                <a:gd name="connsiteY297" fmla="*/ 212501 h 1033342"/>
                <a:gd name="connsiteX298" fmla="*/ 182911 w 1035497"/>
                <a:gd name="connsiteY298" fmla="*/ 212501 h 1033342"/>
                <a:gd name="connsiteX299" fmla="*/ 217735 w 1035497"/>
                <a:gd name="connsiteY299" fmla="*/ 247325 h 1033342"/>
                <a:gd name="connsiteX300" fmla="*/ 182911 w 1035497"/>
                <a:gd name="connsiteY300" fmla="*/ 282149 h 1033342"/>
                <a:gd name="connsiteX301" fmla="*/ 148087 w 1035497"/>
                <a:gd name="connsiteY301" fmla="*/ 247325 h 1033342"/>
                <a:gd name="connsiteX302" fmla="*/ 182911 w 1035497"/>
                <a:gd name="connsiteY302" fmla="*/ 212501 h 1033342"/>
                <a:gd name="connsiteX303" fmla="*/ 128715 w 1035497"/>
                <a:gd name="connsiteY303" fmla="*/ 172167 h 1033342"/>
                <a:gd name="connsiteX304" fmla="*/ 122980 w 1035497"/>
                <a:gd name="connsiteY304" fmla="*/ 186826 h 1033342"/>
                <a:gd name="connsiteX305" fmla="*/ 113014 w 1035497"/>
                <a:gd name="connsiteY305" fmla="*/ 191196 h 1033342"/>
                <a:gd name="connsiteX306" fmla="*/ 776850 w 1035497"/>
                <a:gd name="connsiteY306" fmla="*/ 127378 h 1033342"/>
                <a:gd name="connsiteX307" fmla="*/ 809739 w 1035497"/>
                <a:gd name="connsiteY307" fmla="*/ 162202 h 1033342"/>
                <a:gd name="connsiteX308" fmla="*/ 776850 w 1035497"/>
                <a:gd name="connsiteY308" fmla="*/ 197026 h 1033342"/>
                <a:gd name="connsiteX309" fmla="*/ 743961 w 1035497"/>
                <a:gd name="connsiteY309" fmla="*/ 162202 h 1033342"/>
                <a:gd name="connsiteX310" fmla="*/ 776850 w 1035497"/>
                <a:gd name="connsiteY310" fmla="*/ 127378 h 1033342"/>
                <a:gd name="connsiteX311" fmla="*/ 608535 w 1035497"/>
                <a:gd name="connsiteY311" fmla="*/ 127378 h 1033342"/>
                <a:gd name="connsiteX312" fmla="*/ 643359 w 1035497"/>
                <a:gd name="connsiteY312" fmla="*/ 162202 h 1033342"/>
                <a:gd name="connsiteX313" fmla="*/ 608535 w 1035497"/>
                <a:gd name="connsiteY313" fmla="*/ 197026 h 1033342"/>
                <a:gd name="connsiteX314" fmla="*/ 573711 w 1035497"/>
                <a:gd name="connsiteY314" fmla="*/ 162202 h 1033342"/>
                <a:gd name="connsiteX315" fmla="*/ 608535 w 1035497"/>
                <a:gd name="connsiteY315" fmla="*/ 127378 h 1033342"/>
                <a:gd name="connsiteX316" fmla="*/ 438285 w 1035497"/>
                <a:gd name="connsiteY316" fmla="*/ 127378 h 1033342"/>
                <a:gd name="connsiteX317" fmla="*/ 473109 w 1035497"/>
                <a:gd name="connsiteY317" fmla="*/ 162202 h 1033342"/>
                <a:gd name="connsiteX318" fmla="*/ 438285 w 1035497"/>
                <a:gd name="connsiteY318" fmla="*/ 197026 h 1033342"/>
                <a:gd name="connsiteX319" fmla="*/ 403461 w 1035497"/>
                <a:gd name="connsiteY319" fmla="*/ 162202 h 1033342"/>
                <a:gd name="connsiteX320" fmla="*/ 438285 w 1035497"/>
                <a:gd name="connsiteY320" fmla="*/ 127378 h 1033342"/>
                <a:gd name="connsiteX321" fmla="*/ 268036 w 1035497"/>
                <a:gd name="connsiteY321" fmla="*/ 127377 h 1033342"/>
                <a:gd name="connsiteX322" fmla="*/ 302860 w 1035497"/>
                <a:gd name="connsiteY322" fmla="*/ 162201 h 1033342"/>
                <a:gd name="connsiteX323" fmla="*/ 268036 w 1035497"/>
                <a:gd name="connsiteY323" fmla="*/ 197025 h 1033342"/>
                <a:gd name="connsiteX324" fmla="*/ 233212 w 1035497"/>
                <a:gd name="connsiteY324" fmla="*/ 162201 h 1033342"/>
                <a:gd name="connsiteX325" fmla="*/ 268036 w 1035497"/>
                <a:gd name="connsiteY325" fmla="*/ 127377 h 1033342"/>
                <a:gd name="connsiteX326" fmla="*/ 208958 w 1035497"/>
                <a:gd name="connsiteY326" fmla="*/ 98269 h 1033342"/>
                <a:gd name="connsiteX327" fmla="*/ 207536 w 1035497"/>
                <a:gd name="connsiteY327" fmla="*/ 101703 h 1033342"/>
                <a:gd name="connsiteX328" fmla="*/ 202035 w 1035497"/>
                <a:gd name="connsiteY328" fmla="*/ 103981 h 1033342"/>
                <a:gd name="connsiteX329" fmla="*/ 693660 w 1035497"/>
                <a:gd name="connsiteY329" fmla="*/ 42254 h 1033342"/>
                <a:gd name="connsiteX330" fmla="*/ 728484 w 1035497"/>
                <a:gd name="connsiteY330" fmla="*/ 77078 h 1033342"/>
                <a:gd name="connsiteX331" fmla="*/ 693660 w 1035497"/>
                <a:gd name="connsiteY331" fmla="*/ 111902 h 1033342"/>
                <a:gd name="connsiteX332" fmla="*/ 658836 w 1035497"/>
                <a:gd name="connsiteY332" fmla="*/ 77078 h 1033342"/>
                <a:gd name="connsiteX333" fmla="*/ 693660 w 1035497"/>
                <a:gd name="connsiteY333" fmla="*/ 42254 h 1033342"/>
                <a:gd name="connsiteX334" fmla="*/ 523410 w 1035497"/>
                <a:gd name="connsiteY334" fmla="*/ 42254 h 1033342"/>
                <a:gd name="connsiteX335" fmla="*/ 558234 w 1035497"/>
                <a:gd name="connsiteY335" fmla="*/ 77078 h 1033342"/>
                <a:gd name="connsiteX336" fmla="*/ 523410 w 1035497"/>
                <a:gd name="connsiteY336" fmla="*/ 111902 h 1033342"/>
                <a:gd name="connsiteX337" fmla="*/ 488586 w 1035497"/>
                <a:gd name="connsiteY337" fmla="*/ 77078 h 1033342"/>
                <a:gd name="connsiteX338" fmla="*/ 523410 w 1035497"/>
                <a:gd name="connsiteY338" fmla="*/ 42254 h 1033342"/>
                <a:gd name="connsiteX339" fmla="*/ 353160 w 1035497"/>
                <a:gd name="connsiteY339" fmla="*/ 42252 h 1033342"/>
                <a:gd name="connsiteX340" fmla="*/ 377785 w 1035497"/>
                <a:gd name="connsiteY340" fmla="*/ 52452 h 1033342"/>
                <a:gd name="connsiteX341" fmla="*/ 377785 w 1035497"/>
                <a:gd name="connsiteY341" fmla="*/ 52453 h 1033342"/>
                <a:gd name="connsiteX342" fmla="*/ 377786 w 1035497"/>
                <a:gd name="connsiteY342" fmla="*/ 52454 h 1033342"/>
                <a:gd name="connsiteX343" fmla="*/ 387985 w 1035497"/>
                <a:gd name="connsiteY343" fmla="*/ 77078 h 1033342"/>
                <a:gd name="connsiteX344" fmla="*/ 353161 w 1035497"/>
                <a:gd name="connsiteY344" fmla="*/ 111902 h 1033342"/>
                <a:gd name="connsiteX345" fmla="*/ 328537 w 1035497"/>
                <a:gd name="connsiteY345" fmla="*/ 101702 h 1033342"/>
                <a:gd name="connsiteX346" fmla="*/ 328536 w 1035497"/>
                <a:gd name="connsiteY346" fmla="*/ 101700 h 1033342"/>
                <a:gd name="connsiteX347" fmla="*/ 318336 w 1035497"/>
                <a:gd name="connsiteY347" fmla="*/ 77076 h 1033342"/>
                <a:gd name="connsiteX348" fmla="*/ 353160 w 1035497"/>
                <a:gd name="connsiteY348" fmla="*/ 42252 h 1033342"/>
                <a:gd name="connsiteX349" fmla="*/ 576935 w 1035497"/>
                <a:gd name="connsiteY349" fmla="*/ 1237 h 1033342"/>
                <a:gd name="connsiteX350" fmla="*/ 622703 w 1035497"/>
                <a:gd name="connsiteY350" fmla="*/ 5851 h 1033342"/>
                <a:gd name="connsiteX351" fmla="*/ 636266 w 1035497"/>
                <a:gd name="connsiteY351" fmla="*/ 10061 h 1033342"/>
                <a:gd name="connsiteX352" fmla="*/ 633160 w 1035497"/>
                <a:gd name="connsiteY352" fmla="*/ 17143 h 1033342"/>
                <a:gd name="connsiteX353" fmla="*/ 608535 w 1035497"/>
                <a:gd name="connsiteY353" fmla="*/ 26776 h 1033342"/>
                <a:gd name="connsiteX354" fmla="*/ 583911 w 1035497"/>
                <a:gd name="connsiteY354" fmla="*/ 17143 h 1033342"/>
                <a:gd name="connsiteX355" fmla="*/ 470428 w 1035497"/>
                <a:gd name="connsiteY355" fmla="*/ 0 h 1033342"/>
                <a:gd name="connsiteX356" fmla="*/ 462910 w 1035497"/>
                <a:gd name="connsiteY356" fmla="*/ 17143 h 1033342"/>
                <a:gd name="connsiteX357" fmla="*/ 438285 w 1035497"/>
                <a:gd name="connsiteY357" fmla="*/ 26776 h 1033342"/>
                <a:gd name="connsiteX358" fmla="*/ 413661 w 1035497"/>
                <a:gd name="connsiteY358" fmla="*/ 17143 h 1033342"/>
                <a:gd name="connsiteX359" fmla="*/ 409149 w 1035497"/>
                <a:gd name="connsiteY359" fmla="*/ 6857 h 1033342"/>
                <a:gd name="connsiteX360" fmla="*/ 412389 w 1035497"/>
                <a:gd name="connsiteY360" fmla="*/ 5851 h 10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1035497" h="1033342">
                  <a:moveTo>
                    <a:pt x="284636" y="981630"/>
                  </a:moveTo>
                  <a:lnTo>
                    <a:pt x="292661" y="984954"/>
                  </a:lnTo>
                  <a:lnTo>
                    <a:pt x="293212" y="986285"/>
                  </a:lnTo>
                  <a:close/>
                  <a:moveTo>
                    <a:pt x="608535" y="974754"/>
                  </a:moveTo>
                  <a:cubicBezTo>
                    <a:pt x="627768" y="974754"/>
                    <a:pt x="643359" y="990345"/>
                    <a:pt x="643359" y="1009578"/>
                  </a:cubicBezTo>
                  <a:lnTo>
                    <a:pt x="637549" y="1023605"/>
                  </a:lnTo>
                  <a:lnTo>
                    <a:pt x="622703" y="1028213"/>
                  </a:lnTo>
                  <a:lnTo>
                    <a:pt x="583084" y="1032207"/>
                  </a:lnTo>
                  <a:lnTo>
                    <a:pt x="573711" y="1009578"/>
                  </a:lnTo>
                  <a:cubicBezTo>
                    <a:pt x="573711" y="990345"/>
                    <a:pt x="589302" y="974754"/>
                    <a:pt x="608535" y="974754"/>
                  </a:cubicBezTo>
                  <a:close/>
                  <a:moveTo>
                    <a:pt x="438285" y="974754"/>
                  </a:moveTo>
                  <a:cubicBezTo>
                    <a:pt x="457518" y="974754"/>
                    <a:pt x="473109" y="990345"/>
                    <a:pt x="473109" y="1009578"/>
                  </a:cubicBezTo>
                  <a:lnTo>
                    <a:pt x="463266" y="1033342"/>
                  </a:lnTo>
                  <a:lnTo>
                    <a:pt x="412389" y="1028213"/>
                  </a:lnTo>
                  <a:lnTo>
                    <a:pt x="411002" y="1027783"/>
                  </a:lnTo>
                  <a:lnTo>
                    <a:pt x="403461" y="1009578"/>
                  </a:lnTo>
                  <a:cubicBezTo>
                    <a:pt x="403461" y="990345"/>
                    <a:pt x="419052" y="974754"/>
                    <a:pt x="438285" y="974754"/>
                  </a:cubicBezTo>
                  <a:close/>
                  <a:moveTo>
                    <a:pt x="861974" y="889629"/>
                  </a:moveTo>
                  <a:lnTo>
                    <a:pt x="875107" y="895389"/>
                  </a:lnTo>
                  <a:lnTo>
                    <a:pt x="831720" y="931187"/>
                  </a:lnTo>
                  <a:lnTo>
                    <a:pt x="829085" y="924453"/>
                  </a:lnTo>
                  <a:cubicBezTo>
                    <a:pt x="829085" y="905220"/>
                    <a:pt x="843810" y="889629"/>
                    <a:pt x="861974" y="889629"/>
                  </a:cubicBezTo>
                  <a:close/>
                  <a:moveTo>
                    <a:pt x="693660" y="889629"/>
                  </a:moveTo>
                  <a:cubicBezTo>
                    <a:pt x="712893" y="889629"/>
                    <a:pt x="728484" y="905220"/>
                    <a:pt x="728484" y="924453"/>
                  </a:cubicBezTo>
                  <a:cubicBezTo>
                    <a:pt x="728484" y="943686"/>
                    <a:pt x="712893" y="959277"/>
                    <a:pt x="693660" y="959277"/>
                  </a:cubicBezTo>
                  <a:cubicBezTo>
                    <a:pt x="674427" y="959277"/>
                    <a:pt x="658836" y="943686"/>
                    <a:pt x="658836" y="924453"/>
                  </a:cubicBezTo>
                  <a:cubicBezTo>
                    <a:pt x="658836" y="905220"/>
                    <a:pt x="674427" y="889629"/>
                    <a:pt x="693660" y="889629"/>
                  </a:cubicBezTo>
                  <a:close/>
                  <a:moveTo>
                    <a:pt x="523410" y="889629"/>
                  </a:moveTo>
                  <a:cubicBezTo>
                    <a:pt x="542643" y="889629"/>
                    <a:pt x="558234" y="905220"/>
                    <a:pt x="558234" y="924453"/>
                  </a:cubicBezTo>
                  <a:cubicBezTo>
                    <a:pt x="558234" y="943686"/>
                    <a:pt x="542643" y="959277"/>
                    <a:pt x="523410" y="959277"/>
                  </a:cubicBezTo>
                  <a:cubicBezTo>
                    <a:pt x="504177" y="959277"/>
                    <a:pt x="488586" y="943686"/>
                    <a:pt x="488586" y="924453"/>
                  </a:cubicBezTo>
                  <a:cubicBezTo>
                    <a:pt x="488586" y="905220"/>
                    <a:pt x="504177" y="889629"/>
                    <a:pt x="523410" y="889629"/>
                  </a:cubicBezTo>
                  <a:close/>
                  <a:moveTo>
                    <a:pt x="353160" y="889629"/>
                  </a:moveTo>
                  <a:lnTo>
                    <a:pt x="353161" y="889629"/>
                  </a:lnTo>
                  <a:cubicBezTo>
                    <a:pt x="372394" y="889629"/>
                    <a:pt x="387985" y="905220"/>
                    <a:pt x="387985" y="924453"/>
                  </a:cubicBezTo>
                  <a:cubicBezTo>
                    <a:pt x="387985" y="943686"/>
                    <a:pt x="372394" y="959277"/>
                    <a:pt x="353161" y="959277"/>
                  </a:cubicBezTo>
                  <a:lnTo>
                    <a:pt x="353160" y="959277"/>
                  </a:lnTo>
                  <a:cubicBezTo>
                    <a:pt x="333927" y="959277"/>
                    <a:pt x="318336" y="943686"/>
                    <a:pt x="318336" y="924453"/>
                  </a:cubicBezTo>
                  <a:cubicBezTo>
                    <a:pt x="318336" y="905220"/>
                    <a:pt x="333927" y="889629"/>
                    <a:pt x="353160" y="889629"/>
                  </a:cubicBezTo>
                  <a:close/>
                  <a:moveTo>
                    <a:pt x="182911" y="889629"/>
                  </a:moveTo>
                  <a:cubicBezTo>
                    <a:pt x="202144" y="889629"/>
                    <a:pt x="217735" y="905220"/>
                    <a:pt x="217735" y="924453"/>
                  </a:cubicBezTo>
                  <a:lnTo>
                    <a:pt x="211998" y="938304"/>
                  </a:lnTo>
                  <a:lnTo>
                    <a:pt x="163000" y="897877"/>
                  </a:lnTo>
                  <a:close/>
                  <a:moveTo>
                    <a:pt x="945165" y="804505"/>
                  </a:moveTo>
                  <a:lnTo>
                    <a:pt x="951177" y="806995"/>
                  </a:lnTo>
                  <a:lnTo>
                    <a:pt x="950216" y="808765"/>
                  </a:lnTo>
                  <a:lnTo>
                    <a:pt x="915240" y="851156"/>
                  </a:lnTo>
                  <a:lnTo>
                    <a:pt x="910341" y="839329"/>
                  </a:lnTo>
                  <a:cubicBezTo>
                    <a:pt x="910341" y="820096"/>
                    <a:pt x="925932" y="804505"/>
                    <a:pt x="945165" y="804505"/>
                  </a:cubicBezTo>
                  <a:close/>
                  <a:moveTo>
                    <a:pt x="776850" y="804505"/>
                  </a:moveTo>
                  <a:cubicBezTo>
                    <a:pt x="795014" y="804505"/>
                    <a:pt x="809739" y="820096"/>
                    <a:pt x="809739" y="839329"/>
                  </a:cubicBezTo>
                  <a:cubicBezTo>
                    <a:pt x="809739" y="858562"/>
                    <a:pt x="795014" y="874153"/>
                    <a:pt x="776850" y="874153"/>
                  </a:cubicBezTo>
                  <a:cubicBezTo>
                    <a:pt x="758686" y="874153"/>
                    <a:pt x="743961" y="858562"/>
                    <a:pt x="743961" y="839329"/>
                  </a:cubicBezTo>
                  <a:cubicBezTo>
                    <a:pt x="743961" y="820096"/>
                    <a:pt x="758686" y="804505"/>
                    <a:pt x="776850" y="804505"/>
                  </a:cubicBezTo>
                  <a:close/>
                  <a:moveTo>
                    <a:pt x="608535" y="804505"/>
                  </a:moveTo>
                  <a:cubicBezTo>
                    <a:pt x="627768" y="804505"/>
                    <a:pt x="643359" y="820096"/>
                    <a:pt x="643359" y="839329"/>
                  </a:cubicBezTo>
                  <a:cubicBezTo>
                    <a:pt x="643359" y="858562"/>
                    <a:pt x="627768" y="874153"/>
                    <a:pt x="608535" y="874153"/>
                  </a:cubicBezTo>
                  <a:cubicBezTo>
                    <a:pt x="589302" y="874153"/>
                    <a:pt x="573711" y="858562"/>
                    <a:pt x="573711" y="839329"/>
                  </a:cubicBezTo>
                  <a:cubicBezTo>
                    <a:pt x="573711" y="820096"/>
                    <a:pt x="589302" y="804505"/>
                    <a:pt x="608535" y="804505"/>
                  </a:cubicBezTo>
                  <a:close/>
                  <a:moveTo>
                    <a:pt x="438285" y="804505"/>
                  </a:moveTo>
                  <a:cubicBezTo>
                    <a:pt x="457518" y="804505"/>
                    <a:pt x="473109" y="820096"/>
                    <a:pt x="473109" y="839329"/>
                  </a:cubicBezTo>
                  <a:cubicBezTo>
                    <a:pt x="473109" y="858562"/>
                    <a:pt x="457518" y="874153"/>
                    <a:pt x="438285" y="874153"/>
                  </a:cubicBezTo>
                  <a:cubicBezTo>
                    <a:pt x="419052" y="874153"/>
                    <a:pt x="403461" y="858562"/>
                    <a:pt x="403461" y="839329"/>
                  </a:cubicBezTo>
                  <a:cubicBezTo>
                    <a:pt x="403461" y="820096"/>
                    <a:pt x="419052" y="804505"/>
                    <a:pt x="438285" y="804505"/>
                  </a:cubicBezTo>
                  <a:close/>
                  <a:moveTo>
                    <a:pt x="268036" y="804505"/>
                  </a:moveTo>
                  <a:cubicBezTo>
                    <a:pt x="287269" y="804505"/>
                    <a:pt x="302860" y="820096"/>
                    <a:pt x="302860" y="839329"/>
                  </a:cubicBezTo>
                  <a:cubicBezTo>
                    <a:pt x="302860" y="858562"/>
                    <a:pt x="287269" y="874153"/>
                    <a:pt x="268036" y="874153"/>
                  </a:cubicBezTo>
                  <a:cubicBezTo>
                    <a:pt x="248803" y="874153"/>
                    <a:pt x="233212" y="858562"/>
                    <a:pt x="233212" y="839329"/>
                  </a:cubicBezTo>
                  <a:cubicBezTo>
                    <a:pt x="233212" y="820096"/>
                    <a:pt x="248803" y="804505"/>
                    <a:pt x="268036" y="804505"/>
                  </a:cubicBezTo>
                  <a:close/>
                  <a:moveTo>
                    <a:pt x="99723" y="804505"/>
                  </a:moveTo>
                  <a:cubicBezTo>
                    <a:pt x="117888" y="804505"/>
                    <a:pt x="132613" y="820096"/>
                    <a:pt x="132613" y="839329"/>
                  </a:cubicBezTo>
                  <a:lnTo>
                    <a:pt x="125370" y="857844"/>
                  </a:lnTo>
                  <a:lnTo>
                    <a:pt x="86240" y="810418"/>
                  </a:lnTo>
                  <a:close/>
                  <a:moveTo>
                    <a:pt x="861974" y="719380"/>
                  </a:moveTo>
                  <a:cubicBezTo>
                    <a:pt x="880138" y="719380"/>
                    <a:pt x="894863" y="734971"/>
                    <a:pt x="894863" y="754204"/>
                  </a:cubicBezTo>
                  <a:cubicBezTo>
                    <a:pt x="894863" y="773437"/>
                    <a:pt x="880138" y="789028"/>
                    <a:pt x="861974" y="789028"/>
                  </a:cubicBezTo>
                  <a:cubicBezTo>
                    <a:pt x="843810" y="789028"/>
                    <a:pt x="829085" y="773437"/>
                    <a:pt x="829085" y="754204"/>
                  </a:cubicBezTo>
                  <a:cubicBezTo>
                    <a:pt x="829085" y="734971"/>
                    <a:pt x="843810" y="719380"/>
                    <a:pt x="861974" y="719380"/>
                  </a:cubicBezTo>
                  <a:close/>
                  <a:moveTo>
                    <a:pt x="693660" y="719380"/>
                  </a:moveTo>
                  <a:cubicBezTo>
                    <a:pt x="712893" y="719380"/>
                    <a:pt x="728484" y="734971"/>
                    <a:pt x="728484" y="754204"/>
                  </a:cubicBezTo>
                  <a:cubicBezTo>
                    <a:pt x="728484" y="773437"/>
                    <a:pt x="712893" y="789028"/>
                    <a:pt x="693660" y="789028"/>
                  </a:cubicBezTo>
                  <a:cubicBezTo>
                    <a:pt x="674427" y="789028"/>
                    <a:pt x="658836" y="773437"/>
                    <a:pt x="658836" y="754204"/>
                  </a:cubicBezTo>
                  <a:cubicBezTo>
                    <a:pt x="658836" y="734971"/>
                    <a:pt x="674427" y="719380"/>
                    <a:pt x="693660" y="719380"/>
                  </a:cubicBezTo>
                  <a:close/>
                  <a:moveTo>
                    <a:pt x="523410" y="719380"/>
                  </a:moveTo>
                  <a:cubicBezTo>
                    <a:pt x="542643" y="719380"/>
                    <a:pt x="558234" y="734971"/>
                    <a:pt x="558234" y="754204"/>
                  </a:cubicBezTo>
                  <a:cubicBezTo>
                    <a:pt x="558234" y="773437"/>
                    <a:pt x="542643" y="789028"/>
                    <a:pt x="523410" y="789028"/>
                  </a:cubicBezTo>
                  <a:cubicBezTo>
                    <a:pt x="504177" y="789028"/>
                    <a:pt x="488586" y="773437"/>
                    <a:pt x="488586" y="754204"/>
                  </a:cubicBezTo>
                  <a:cubicBezTo>
                    <a:pt x="488586" y="734971"/>
                    <a:pt x="504177" y="719380"/>
                    <a:pt x="523410" y="719380"/>
                  </a:cubicBezTo>
                  <a:close/>
                  <a:moveTo>
                    <a:pt x="353160" y="719380"/>
                  </a:moveTo>
                  <a:lnTo>
                    <a:pt x="353161" y="719380"/>
                  </a:lnTo>
                  <a:cubicBezTo>
                    <a:pt x="372394" y="719380"/>
                    <a:pt x="387985" y="734971"/>
                    <a:pt x="387985" y="754204"/>
                  </a:cubicBezTo>
                  <a:cubicBezTo>
                    <a:pt x="387985" y="773437"/>
                    <a:pt x="372394" y="789028"/>
                    <a:pt x="353161" y="789028"/>
                  </a:cubicBezTo>
                  <a:lnTo>
                    <a:pt x="353160" y="789028"/>
                  </a:lnTo>
                  <a:cubicBezTo>
                    <a:pt x="333927" y="789028"/>
                    <a:pt x="318336" y="773437"/>
                    <a:pt x="318336" y="754204"/>
                  </a:cubicBezTo>
                  <a:cubicBezTo>
                    <a:pt x="318336" y="734971"/>
                    <a:pt x="333927" y="719380"/>
                    <a:pt x="353160" y="719380"/>
                  </a:cubicBezTo>
                  <a:close/>
                  <a:moveTo>
                    <a:pt x="182911" y="719380"/>
                  </a:moveTo>
                  <a:cubicBezTo>
                    <a:pt x="202144" y="719380"/>
                    <a:pt x="217735" y="734971"/>
                    <a:pt x="217735" y="754204"/>
                  </a:cubicBezTo>
                  <a:cubicBezTo>
                    <a:pt x="217735" y="773437"/>
                    <a:pt x="202144" y="789028"/>
                    <a:pt x="182911" y="789028"/>
                  </a:cubicBezTo>
                  <a:cubicBezTo>
                    <a:pt x="163678" y="789028"/>
                    <a:pt x="148087" y="773437"/>
                    <a:pt x="148087" y="754204"/>
                  </a:cubicBezTo>
                  <a:cubicBezTo>
                    <a:pt x="148087" y="734971"/>
                    <a:pt x="163678" y="719380"/>
                    <a:pt x="182911" y="719380"/>
                  </a:cubicBezTo>
                  <a:close/>
                  <a:moveTo>
                    <a:pt x="945165" y="638125"/>
                  </a:moveTo>
                  <a:cubicBezTo>
                    <a:pt x="964398" y="638125"/>
                    <a:pt x="979989" y="652850"/>
                    <a:pt x="979989" y="671014"/>
                  </a:cubicBezTo>
                  <a:cubicBezTo>
                    <a:pt x="979989" y="689178"/>
                    <a:pt x="964398" y="703903"/>
                    <a:pt x="945165" y="703903"/>
                  </a:cubicBezTo>
                  <a:cubicBezTo>
                    <a:pt x="925932" y="703903"/>
                    <a:pt x="910341" y="689178"/>
                    <a:pt x="910341" y="671014"/>
                  </a:cubicBezTo>
                  <a:cubicBezTo>
                    <a:pt x="910341" y="652850"/>
                    <a:pt x="925932" y="638125"/>
                    <a:pt x="945165" y="638125"/>
                  </a:cubicBezTo>
                  <a:close/>
                  <a:moveTo>
                    <a:pt x="776850" y="638125"/>
                  </a:moveTo>
                  <a:cubicBezTo>
                    <a:pt x="795014" y="638125"/>
                    <a:pt x="809739" y="652850"/>
                    <a:pt x="809739" y="671014"/>
                  </a:cubicBezTo>
                  <a:cubicBezTo>
                    <a:pt x="809739" y="689178"/>
                    <a:pt x="795014" y="703903"/>
                    <a:pt x="776850" y="703903"/>
                  </a:cubicBezTo>
                  <a:cubicBezTo>
                    <a:pt x="758686" y="703903"/>
                    <a:pt x="743961" y="689178"/>
                    <a:pt x="743961" y="671014"/>
                  </a:cubicBezTo>
                  <a:cubicBezTo>
                    <a:pt x="743961" y="652850"/>
                    <a:pt x="758686" y="638125"/>
                    <a:pt x="776850" y="638125"/>
                  </a:cubicBezTo>
                  <a:close/>
                  <a:moveTo>
                    <a:pt x="608535" y="638125"/>
                  </a:moveTo>
                  <a:cubicBezTo>
                    <a:pt x="627768" y="638125"/>
                    <a:pt x="643359" y="652850"/>
                    <a:pt x="643359" y="671014"/>
                  </a:cubicBezTo>
                  <a:cubicBezTo>
                    <a:pt x="643359" y="689178"/>
                    <a:pt x="627768" y="703903"/>
                    <a:pt x="608535" y="703903"/>
                  </a:cubicBezTo>
                  <a:cubicBezTo>
                    <a:pt x="589302" y="703903"/>
                    <a:pt x="573711" y="689178"/>
                    <a:pt x="573711" y="671014"/>
                  </a:cubicBezTo>
                  <a:cubicBezTo>
                    <a:pt x="573711" y="652850"/>
                    <a:pt x="589302" y="638125"/>
                    <a:pt x="608535" y="638125"/>
                  </a:cubicBezTo>
                  <a:close/>
                  <a:moveTo>
                    <a:pt x="438285" y="638125"/>
                  </a:moveTo>
                  <a:cubicBezTo>
                    <a:pt x="457518" y="638125"/>
                    <a:pt x="473109" y="652850"/>
                    <a:pt x="473109" y="671014"/>
                  </a:cubicBezTo>
                  <a:cubicBezTo>
                    <a:pt x="473109" y="689178"/>
                    <a:pt x="457518" y="703903"/>
                    <a:pt x="438285" y="703903"/>
                  </a:cubicBezTo>
                  <a:cubicBezTo>
                    <a:pt x="419052" y="703903"/>
                    <a:pt x="403461" y="689178"/>
                    <a:pt x="403461" y="671014"/>
                  </a:cubicBezTo>
                  <a:cubicBezTo>
                    <a:pt x="403461" y="652850"/>
                    <a:pt x="419052" y="638125"/>
                    <a:pt x="438285" y="638125"/>
                  </a:cubicBezTo>
                  <a:close/>
                  <a:moveTo>
                    <a:pt x="268036" y="638124"/>
                  </a:moveTo>
                  <a:cubicBezTo>
                    <a:pt x="287269" y="638124"/>
                    <a:pt x="302860" y="652849"/>
                    <a:pt x="302860" y="671014"/>
                  </a:cubicBezTo>
                  <a:cubicBezTo>
                    <a:pt x="302860" y="689179"/>
                    <a:pt x="287269" y="703904"/>
                    <a:pt x="268036" y="703904"/>
                  </a:cubicBezTo>
                  <a:cubicBezTo>
                    <a:pt x="248803" y="703904"/>
                    <a:pt x="233212" y="689179"/>
                    <a:pt x="233212" y="671014"/>
                  </a:cubicBezTo>
                  <a:cubicBezTo>
                    <a:pt x="233212" y="652849"/>
                    <a:pt x="248803" y="638124"/>
                    <a:pt x="268036" y="638124"/>
                  </a:cubicBezTo>
                  <a:close/>
                  <a:moveTo>
                    <a:pt x="99723" y="638124"/>
                  </a:moveTo>
                  <a:cubicBezTo>
                    <a:pt x="117888" y="638124"/>
                    <a:pt x="132613" y="652849"/>
                    <a:pt x="132613" y="671014"/>
                  </a:cubicBezTo>
                  <a:cubicBezTo>
                    <a:pt x="132613" y="689179"/>
                    <a:pt x="117888" y="703904"/>
                    <a:pt x="99723" y="703904"/>
                  </a:cubicBezTo>
                  <a:cubicBezTo>
                    <a:pt x="81558" y="703904"/>
                    <a:pt x="66833" y="689179"/>
                    <a:pt x="66833" y="671014"/>
                  </a:cubicBezTo>
                  <a:cubicBezTo>
                    <a:pt x="66833" y="652849"/>
                    <a:pt x="81558" y="638124"/>
                    <a:pt x="99723" y="638124"/>
                  </a:cubicBezTo>
                  <a:close/>
                  <a:moveTo>
                    <a:pt x="1030290" y="553001"/>
                  </a:moveTo>
                  <a:lnTo>
                    <a:pt x="1035497" y="555038"/>
                  </a:lnTo>
                  <a:lnTo>
                    <a:pt x="1029118" y="618320"/>
                  </a:lnTo>
                  <a:lnTo>
                    <a:pt x="1005666" y="609146"/>
                  </a:lnTo>
                  <a:cubicBezTo>
                    <a:pt x="999364" y="603194"/>
                    <a:pt x="995466" y="594972"/>
                    <a:pt x="995466" y="585890"/>
                  </a:cubicBezTo>
                  <a:cubicBezTo>
                    <a:pt x="995466" y="567726"/>
                    <a:pt x="1011057" y="553001"/>
                    <a:pt x="1030290" y="553001"/>
                  </a:cubicBezTo>
                  <a:close/>
                  <a:moveTo>
                    <a:pt x="861974" y="553001"/>
                  </a:moveTo>
                  <a:cubicBezTo>
                    <a:pt x="880138" y="553001"/>
                    <a:pt x="894863" y="567726"/>
                    <a:pt x="894863" y="585890"/>
                  </a:cubicBezTo>
                  <a:cubicBezTo>
                    <a:pt x="894863" y="604054"/>
                    <a:pt x="880138" y="618779"/>
                    <a:pt x="861974" y="618779"/>
                  </a:cubicBezTo>
                  <a:cubicBezTo>
                    <a:pt x="843810" y="618779"/>
                    <a:pt x="829085" y="604054"/>
                    <a:pt x="829085" y="585890"/>
                  </a:cubicBezTo>
                  <a:cubicBezTo>
                    <a:pt x="829085" y="567726"/>
                    <a:pt x="843810" y="553001"/>
                    <a:pt x="861974" y="553001"/>
                  </a:cubicBezTo>
                  <a:close/>
                  <a:moveTo>
                    <a:pt x="693660" y="553001"/>
                  </a:moveTo>
                  <a:cubicBezTo>
                    <a:pt x="712893" y="553001"/>
                    <a:pt x="728484" y="567726"/>
                    <a:pt x="728484" y="585890"/>
                  </a:cubicBezTo>
                  <a:cubicBezTo>
                    <a:pt x="728484" y="604054"/>
                    <a:pt x="712893" y="618779"/>
                    <a:pt x="693660" y="618779"/>
                  </a:cubicBezTo>
                  <a:cubicBezTo>
                    <a:pt x="674427" y="618779"/>
                    <a:pt x="658836" y="604054"/>
                    <a:pt x="658836" y="585890"/>
                  </a:cubicBezTo>
                  <a:cubicBezTo>
                    <a:pt x="658836" y="567726"/>
                    <a:pt x="674427" y="553001"/>
                    <a:pt x="693660" y="553001"/>
                  </a:cubicBezTo>
                  <a:close/>
                  <a:moveTo>
                    <a:pt x="523410" y="553001"/>
                  </a:moveTo>
                  <a:cubicBezTo>
                    <a:pt x="542643" y="553001"/>
                    <a:pt x="558234" y="567726"/>
                    <a:pt x="558234" y="585890"/>
                  </a:cubicBezTo>
                  <a:cubicBezTo>
                    <a:pt x="558234" y="604054"/>
                    <a:pt x="542643" y="618779"/>
                    <a:pt x="523410" y="618779"/>
                  </a:cubicBezTo>
                  <a:cubicBezTo>
                    <a:pt x="504177" y="618779"/>
                    <a:pt x="488586" y="604054"/>
                    <a:pt x="488586" y="585890"/>
                  </a:cubicBezTo>
                  <a:cubicBezTo>
                    <a:pt x="488586" y="567726"/>
                    <a:pt x="504177" y="553001"/>
                    <a:pt x="523410" y="553001"/>
                  </a:cubicBezTo>
                  <a:close/>
                  <a:moveTo>
                    <a:pt x="353160" y="552999"/>
                  </a:moveTo>
                  <a:cubicBezTo>
                    <a:pt x="362777" y="552999"/>
                    <a:pt x="371483" y="556680"/>
                    <a:pt x="377785" y="562632"/>
                  </a:cubicBezTo>
                  <a:lnTo>
                    <a:pt x="377785" y="562634"/>
                  </a:lnTo>
                  <a:lnTo>
                    <a:pt x="377786" y="562634"/>
                  </a:lnTo>
                  <a:cubicBezTo>
                    <a:pt x="384088" y="568586"/>
                    <a:pt x="387985" y="576808"/>
                    <a:pt x="387985" y="585890"/>
                  </a:cubicBezTo>
                  <a:cubicBezTo>
                    <a:pt x="387985" y="604054"/>
                    <a:pt x="372394" y="618779"/>
                    <a:pt x="353161" y="618779"/>
                  </a:cubicBezTo>
                  <a:lnTo>
                    <a:pt x="353160" y="618779"/>
                  </a:lnTo>
                  <a:cubicBezTo>
                    <a:pt x="333927" y="618779"/>
                    <a:pt x="318336" y="604054"/>
                    <a:pt x="318336" y="585889"/>
                  </a:cubicBezTo>
                  <a:cubicBezTo>
                    <a:pt x="318336" y="567724"/>
                    <a:pt x="333927" y="552999"/>
                    <a:pt x="353160" y="552999"/>
                  </a:cubicBezTo>
                  <a:close/>
                  <a:moveTo>
                    <a:pt x="182911" y="552999"/>
                  </a:moveTo>
                  <a:cubicBezTo>
                    <a:pt x="202144" y="552999"/>
                    <a:pt x="217735" y="567724"/>
                    <a:pt x="217735" y="585889"/>
                  </a:cubicBezTo>
                  <a:cubicBezTo>
                    <a:pt x="217735" y="604054"/>
                    <a:pt x="202144" y="618779"/>
                    <a:pt x="182911" y="618779"/>
                  </a:cubicBezTo>
                  <a:cubicBezTo>
                    <a:pt x="163678" y="618779"/>
                    <a:pt x="148087" y="604054"/>
                    <a:pt x="148087" y="585889"/>
                  </a:cubicBezTo>
                  <a:cubicBezTo>
                    <a:pt x="148087" y="567724"/>
                    <a:pt x="163678" y="552999"/>
                    <a:pt x="182911" y="552999"/>
                  </a:cubicBezTo>
                  <a:close/>
                  <a:moveTo>
                    <a:pt x="14598" y="552999"/>
                  </a:moveTo>
                  <a:cubicBezTo>
                    <a:pt x="32763" y="552999"/>
                    <a:pt x="47488" y="567724"/>
                    <a:pt x="47488" y="585889"/>
                  </a:cubicBezTo>
                  <a:cubicBezTo>
                    <a:pt x="47488" y="604054"/>
                    <a:pt x="32763" y="618779"/>
                    <a:pt x="14598" y="618779"/>
                  </a:cubicBezTo>
                  <a:lnTo>
                    <a:pt x="5648" y="615072"/>
                  </a:lnTo>
                  <a:lnTo>
                    <a:pt x="0" y="559046"/>
                  </a:lnTo>
                  <a:close/>
                  <a:moveTo>
                    <a:pt x="945165" y="467876"/>
                  </a:moveTo>
                  <a:cubicBezTo>
                    <a:pt x="964398" y="467876"/>
                    <a:pt x="979989" y="483467"/>
                    <a:pt x="979989" y="502700"/>
                  </a:cubicBezTo>
                  <a:cubicBezTo>
                    <a:pt x="979989" y="521933"/>
                    <a:pt x="964398" y="537524"/>
                    <a:pt x="945165" y="537524"/>
                  </a:cubicBezTo>
                  <a:cubicBezTo>
                    <a:pt x="925932" y="537524"/>
                    <a:pt x="910341" y="521933"/>
                    <a:pt x="910341" y="502700"/>
                  </a:cubicBezTo>
                  <a:cubicBezTo>
                    <a:pt x="910341" y="483467"/>
                    <a:pt x="925932" y="467876"/>
                    <a:pt x="945165" y="467876"/>
                  </a:cubicBezTo>
                  <a:close/>
                  <a:moveTo>
                    <a:pt x="776850" y="467876"/>
                  </a:moveTo>
                  <a:cubicBezTo>
                    <a:pt x="795014" y="467876"/>
                    <a:pt x="809739" y="483467"/>
                    <a:pt x="809739" y="502700"/>
                  </a:cubicBezTo>
                  <a:cubicBezTo>
                    <a:pt x="809739" y="521933"/>
                    <a:pt x="795014" y="537524"/>
                    <a:pt x="776850" y="537524"/>
                  </a:cubicBezTo>
                  <a:cubicBezTo>
                    <a:pt x="758686" y="537524"/>
                    <a:pt x="743961" y="521933"/>
                    <a:pt x="743961" y="502700"/>
                  </a:cubicBezTo>
                  <a:cubicBezTo>
                    <a:pt x="743961" y="483467"/>
                    <a:pt x="758686" y="467876"/>
                    <a:pt x="776850" y="467876"/>
                  </a:cubicBezTo>
                  <a:close/>
                  <a:moveTo>
                    <a:pt x="608535" y="467876"/>
                  </a:moveTo>
                  <a:cubicBezTo>
                    <a:pt x="627768" y="467876"/>
                    <a:pt x="643359" y="483467"/>
                    <a:pt x="643359" y="502700"/>
                  </a:cubicBezTo>
                  <a:cubicBezTo>
                    <a:pt x="643359" y="521933"/>
                    <a:pt x="627768" y="537524"/>
                    <a:pt x="608535" y="537524"/>
                  </a:cubicBezTo>
                  <a:cubicBezTo>
                    <a:pt x="589302" y="537524"/>
                    <a:pt x="573711" y="521933"/>
                    <a:pt x="573711" y="502700"/>
                  </a:cubicBezTo>
                  <a:cubicBezTo>
                    <a:pt x="573711" y="483467"/>
                    <a:pt x="589302" y="467876"/>
                    <a:pt x="608535" y="467876"/>
                  </a:cubicBezTo>
                  <a:close/>
                  <a:moveTo>
                    <a:pt x="438285" y="467876"/>
                  </a:moveTo>
                  <a:cubicBezTo>
                    <a:pt x="457518" y="467876"/>
                    <a:pt x="473109" y="483467"/>
                    <a:pt x="473109" y="502700"/>
                  </a:cubicBezTo>
                  <a:cubicBezTo>
                    <a:pt x="473109" y="521933"/>
                    <a:pt x="457518" y="537524"/>
                    <a:pt x="438285" y="537524"/>
                  </a:cubicBezTo>
                  <a:cubicBezTo>
                    <a:pt x="419052" y="537524"/>
                    <a:pt x="403461" y="521933"/>
                    <a:pt x="403461" y="502700"/>
                  </a:cubicBezTo>
                  <a:cubicBezTo>
                    <a:pt x="403461" y="483467"/>
                    <a:pt x="419052" y="467876"/>
                    <a:pt x="438285" y="467876"/>
                  </a:cubicBezTo>
                  <a:close/>
                  <a:moveTo>
                    <a:pt x="268036" y="467875"/>
                  </a:moveTo>
                  <a:cubicBezTo>
                    <a:pt x="287269" y="467875"/>
                    <a:pt x="302860" y="483466"/>
                    <a:pt x="302860" y="502699"/>
                  </a:cubicBezTo>
                  <a:cubicBezTo>
                    <a:pt x="302860" y="521932"/>
                    <a:pt x="287269" y="537523"/>
                    <a:pt x="268036" y="537523"/>
                  </a:cubicBezTo>
                  <a:cubicBezTo>
                    <a:pt x="248803" y="537523"/>
                    <a:pt x="233212" y="521932"/>
                    <a:pt x="233212" y="502699"/>
                  </a:cubicBezTo>
                  <a:cubicBezTo>
                    <a:pt x="233212" y="483466"/>
                    <a:pt x="248803" y="467875"/>
                    <a:pt x="268036" y="467875"/>
                  </a:cubicBezTo>
                  <a:close/>
                  <a:moveTo>
                    <a:pt x="99723" y="467875"/>
                  </a:moveTo>
                  <a:cubicBezTo>
                    <a:pt x="117888" y="467875"/>
                    <a:pt x="132613" y="483466"/>
                    <a:pt x="132613" y="502699"/>
                  </a:cubicBezTo>
                  <a:cubicBezTo>
                    <a:pt x="132613" y="521932"/>
                    <a:pt x="117888" y="537523"/>
                    <a:pt x="99723" y="537523"/>
                  </a:cubicBezTo>
                  <a:cubicBezTo>
                    <a:pt x="81558" y="537523"/>
                    <a:pt x="66833" y="521932"/>
                    <a:pt x="66833" y="502699"/>
                  </a:cubicBezTo>
                  <a:cubicBezTo>
                    <a:pt x="66833" y="483466"/>
                    <a:pt x="81558" y="467875"/>
                    <a:pt x="99723" y="467875"/>
                  </a:cubicBezTo>
                  <a:close/>
                  <a:moveTo>
                    <a:pt x="1020895" y="386644"/>
                  </a:moveTo>
                  <a:lnTo>
                    <a:pt x="1028727" y="411875"/>
                  </a:lnTo>
                  <a:lnTo>
                    <a:pt x="1032712" y="451397"/>
                  </a:lnTo>
                  <a:lnTo>
                    <a:pt x="1030290" y="452400"/>
                  </a:lnTo>
                  <a:cubicBezTo>
                    <a:pt x="1011057" y="452400"/>
                    <a:pt x="995466" y="436809"/>
                    <a:pt x="995466" y="417576"/>
                  </a:cubicBezTo>
                  <a:cubicBezTo>
                    <a:pt x="995466" y="407960"/>
                    <a:pt x="999364" y="399254"/>
                    <a:pt x="1005666" y="392952"/>
                  </a:cubicBezTo>
                  <a:close/>
                  <a:moveTo>
                    <a:pt x="15309" y="383062"/>
                  </a:moveTo>
                  <a:lnTo>
                    <a:pt x="37855" y="392950"/>
                  </a:lnTo>
                  <a:cubicBezTo>
                    <a:pt x="43807" y="399252"/>
                    <a:pt x="47488" y="407958"/>
                    <a:pt x="47488" y="417574"/>
                  </a:cubicBezTo>
                  <a:cubicBezTo>
                    <a:pt x="47488" y="436807"/>
                    <a:pt x="32763" y="452398"/>
                    <a:pt x="14598" y="452398"/>
                  </a:cubicBezTo>
                  <a:lnTo>
                    <a:pt x="2801" y="447225"/>
                  </a:lnTo>
                  <a:lnTo>
                    <a:pt x="6365" y="411875"/>
                  </a:lnTo>
                  <a:close/>
                  <a:moveTo>
                    <a:pt x="861974" y="382752"/>
                  </a:moveTo>
                  <a:cubicBezTo>
                    <a:pt x="880138" y="382752"/>
                    <a:pt x="894863" y="398343"/>
                    <a:pt x="894863" y="417576"/>
                  </a:cubicBezTo>
                  <a:cubicBezTo>
                    <a:pt x="894863" y="436809"/>
                    <a:pt x="880138" y="452400"/>
                    <a:pt x="861974" y="452400"/>
                  </a:cubicBezTo>
                  <a:cubicBezTo>
                    <a:pt x="843810" y="452400"/>
                    <a:pt x="829085" y="436809"/>
                    <a:pt x="829085" y="417576"/>
                  </a:cubicBezTo>
                  <a:cubicBezTo>
                    <a:pt x="829085" y="398343"/>
                    <a:pt x="843810" y="382752"/>
                    <a:pt x="861974" y="382752"/>
                  </a:cubicBezTo>
                  <a:close/>
                  <a:moveTo>
                    <a:pt x="693660" y="382752"/>
                  </a:moveTo>
                  <a:cubicBezTo>
                    <a:pt x="712893" y="382752"/>
                    <a:pt x="728484" y="398343"/>
                    <a:pt x="728484" y="417576"/>
                  </a:cubicBezTo>
                  <a:cubicBezTo>
                    <a:pt x="728484" y="436809"/>
                    <a:pt x="712893" y="452400"/>
                    <a:pt x="693660" y="452400"/>
                  </a:cubicBezTo>
                  <a:cubicBezTo>
                    <a:pt x="674427" y="452400"/>
                    <a:pt x="658836" y="436809"/>
                    <a:pt x="658836" y="417576"/>
                  </a:cubicBezTo>
                  <a:cubicBezTo>
                    <a:pt x="658836" y="398343"/>
                    <a:pt x="674427" y="382752"/>
                    <a:pt x="693660" y="382752"/>
                  </a:cubicBezTo>
                  <a:close/>
                  <a:moveTo>
                    <a:pt x="523410" y="382752"/>
                  </a:moveTo>
                  <a:cubicBezTo>
                    <a:pt x="542643" y="382752"/>
                    <a:pt x="558234" y="398343"/>
                    <a:pt x="558234" y="417576"/>
                  </a:cubicBezTo>
                  <a:cubicBezTo>
                    <a:pt x="558234" y="436809"/>
                    <a:pt x="542643" y="452400"/>
                    <a:pt x="523410" y="452400"/>
                  </a:cubicBezTo>
                  <a:cubicBezTo>
                    <a:pt x="504177" y="452400"/>
                    <a:pt x="488586" y="436809"/>
                    <a:pt x="488586" y="417576"/>
                  </a:cubicBezTo>
                  <a:cubicBezTo>
                    <a:pt x="488586" y="398343"/>
                    <a:pt x="504177" y="382752"/>
                    <a:pt x="523410" y="382752"/>
                  </a:cubicBezTo>
                  <a:close/>
                  <a:moveTo>
                    <a:pt x="353160" y="382750"/>
                  </a:moveTo>
                  <a:cubicBezTo>
                    <a:pt x="362777" y="382750"/>
                    <a:pt x="371483" y="386648"/>
                    <a:pt x="377785" y="392949"/>
                  </a:cubicBezTo>
                  <a:lnTo>
                    <a:pt x="377785" y="392950"/>
                  </a:lnTo>
                  <a:lnTo>
                    <a:pt x="377785" y="392951"/>
                  </a:lnTo>
                  <a:lnTo>
                    <a:pt x="377786" y="392951"/>
                  </a:lnTo>
                  <a:cubicBezTo>
                    <a:pt x="384088" y="399253"/>
                    <a:pt x="387985" y="407959"/>
                    <a:pt x="387985" y="417576"/>
                  </a:cubicBezTo>
                  <a:cubicBezTo>
                    <a:pt x="387985" y="436809"/>
                    <a:pt x="372394" y="452400"/>
                    <a:pt x="353161" y="452400"/>
                  </a:cubicBezTo>
                  <a:cubicBezTo>
                    <a:pt x="343545" y="452400"/>
                    <a:pt x="334839" y="448502"/>
                    <a:pt x="328537" y="442200"/>
                  </a:cubicBezTo>
                  <a:lnTo>
                    <a:pt x="328536" y="442198"/>
                  </a:lnTo>
                  <a:cubicBezTo>
                    <a:pt x="322234" y="435896"/>
                    <a:pt x="318336" y="427190"/>
                    <a:pt x="318336" y="417574"/>
                  </a:cubicBezTo>
                  <a:cubicBezTo>
                    <a:pt x="318336" y="398341"/>
                    <a:pt x="333927" y="382750"/>
                    <a:pt x="353160" y="382750"/>
                  </a:cubicBezTo>
                  <a:close/>
                  <a:moveTo>
                    <a:pt x="182911" y="382750"/>
                  </a:moveTo>
                  <a:cubicBezTo>
                    <a:pt x="202144" y="382750"/>
                    <a:pt x="217735" y="398341"/>
                    <a:pt x="217735" y="417574"/>
                  </a:cubicBezTo>
                  <a:cubicBezTo>
                    <a:pt x="217735" y="436807"/>
                    <a:pt x="202144" y="452398"/>
                    <a:pt x="182911" y="452398"/>
                  </a:cubicBezTo>
                  <a:cubicBezTo>
                    <a:pt x="163678" y="452398"/>
                    <a:pt x="148087" y="436807"/>
                    <a:pt x="148087" y="417574"/>
                  </a:cubicBezTo>
                  <a:cubicBezTo>
                    <a:pt x="148087" y="398341"/>
                    <a:pt x="163678" y="382750"/>
                    <a:pt x="182911" y="382750"/>
                  </a:cubicBezTo>
                  <a:close/>
                  <a:moveTo>
                    <a:pt x="945165" y="297627"/>
                  </a:moveTo>
                  <a:cubicBezTo>
                    <a:pt x="964398" y="297627"/>
                    <a:pt x="979989" y="313218"/>
                    <a:pt x="979989" y="332451"/>
                  </a:cubicBezTo>
                  <a:cubicBezTo>
                    <a:pt x="979989" y="351684"/>
                    <a:pt x="964398" y="367275"/>
                    <a:pt x="945165" y="367275"/>
                  </a:cubicBezTo>
                  <a:cubicBezTo>
                    <a:pt x="925932" y="367275"/>
                    <a:pt x="910341" y="351684"/>
                    <a:pt x="910341" y="332451"/>
                  </a:cubicBezTo>
                  <a:cubicBezTo>
                    <a:pt x="910341" y="313218"/>
                    <a:pt x="925932" y="297627"/>
                    <a:pt x="945165" y="297627"/>
                  </a:cubicBezTo>
                  <a:close/>
                  <a:moveTo>
                    <a:pt x="776850" y="297627"/>
                  </a:moveTo>
                  <a:cubicBezTo>
                    <a:pt x="795014" y="297627"/>
                    <a:pt x="809739" y="313218"/>
                    <a:pt x="809739" y="332451"/>
                  </a:cubicBezTo>
                  <a:cubicBezTo>
                    <a:pt x="809739" y="351684"/>
                    <a:pt x="795014" y="367275"/>
                    <a:pt x="776850" y="367275"/>
                  </a:cubicBezTo>
                  <a:cubicBezTo>
                    <a:pt x="758686" y="367275"/>
                    <a:pt x="743961" y="351684"/>
                    <a:pt x="743961" y="332451"/>
                  </a:cubicBezTo>
                  <a:cubicBezTo>
                    <a:pt x="743961" y="313218"/>
                    <a:pt x="758686" y="297627"/>
                    <a:pt x="776850" y="297627"/>
                  </a:cubicBezTo>
                  <a:close/>
                  <a:moveTo>
                    <a:pt x="608535" y="297627"/>
                  </a:moveTo>
                  <a:cubicBezTo>
                    <a:pt x="627768" y="297627"/>
                    <a:pt x="643359" y="313218"/>
                    <a:pt x="643359" y="332451"/>
                  </a:cubicBezTo>
                  <a:cubicBezTo>
                    <a:pt x="643359" y="351684"/>
                    <a:pt x="627768" y="367275"/>
                    <a:pt x="608535" y="367275"/>
                  </a:cubicBezTo>
                  <a:cubicBezTo>
                    <a:pt x="589302" y="367275"/>
                    <a:pt x="573711" y="351684"/>
                    <a:pt x="573711" y="332451"/>
                  </a:cubicBezTo>
                  <a:cubicBezTo>
                    <a:pt x="573711" y="313218"/>
                    <a:pt x="589302" y="297627"/>
                    <a:pt x="608535" y="297627"/>
                  </a:cubicBezTo>
                  <a:close/>
                  <a:moveTo>
                    <a:pt x="438285" y="297627"/>
                  </a:moveTo>
                  <a:cubicBezTo>
                    <a:pt x="457518" y="297627"/>
                    <a:pt x="473109" y="313218"/>
                    <a:pt x="473109" y="332451"/>
                  </a:cubicBezTo>
                  <a:cubicBezTo>
                    <a:pt x="473109" y="351684"/>
                    <a:pt x="457518" y="367275"/>
                    <a:pt x="438285" y="367275"/>
                  </a:cubicBezTo>
                  <a:cubicBezTo>
                    <a:pt x="419052" y="367275"/>
                    <a:pt x="403461" y="351684"/>
                    <a:pt x="403461" y="332451"/>
                  </a:cubicBezTo>
                  <a:cubicBezTo>
                    <a:pt x="403461" y="313218"/>
                    <a:pt x="419052" y="297627"/>
                    <a:pt x="438285" y="297627"/>
                  </a:cubicBezTo>
                  <a:close/>
                  <a:moveTo>
                    <a:pt x="268036" y="297626"/>
                  </a:moveTo>
                  <a:cubicBezTo>
                    <a:pt x="287269" y="297626"/>
                    <a:pt x="302860" y="313217"/>
                    <a:pt x="302860" y="332450"/>
                  </a:cubicBezTo>
                  <a:cubicBezTo>
                    <a:pt x="302860" y="351683"/>
                    <a:pt x="287269" y="367274"/>
                    <a:pt x="268036" y="367274"/>
                  </a:cubicBezTo>
                  <a:cubicBezTo>
                    <a:pt x="248803" y="367274"/>
                    <a:pt x="233212" y="351683"/>
                    <a:pt x="233212" y="332450"/>
                  </a:cubicBezTo>
                  <a:cubicBezTo>
                    <a:pt x="233212" y="313217"/>
                    <a:pt x="248803" y="297626"/>
                    <a:pt x="268036" y="297626"/>
                  </a:cubicBezTo>
                  <a:close/>
                  <a:moveTo>
                    <a:pt x="99723" y="297626"/>
                  </a:moveTo>
                  <a:cubicBezTo>
                    <a:pt x="117888" y="297626"/>
                    <a:pt x="132613" y="313217"/>
                    <a:pt x="132613" y="332450"/>
                  </a:cubicBezTo>
                  <a:cubicBezTo>
                    <a:pt x="132613" y="351683"/>
                    <a:pt x="117888" y="367274"/>
                    <a:pt x="99723" y="367274"/>
                  </a:cubicBezTo>
                  <a:cubicBezTo>
                    <a:pt x="81558" y="367274"/>
                    <a:pt x="66833" y="351683"/>
                    <a:pt x="66833" y="332450"/>
                  </a:cubicBezTo>
                  <a:cubicBezTo>
                    <a:pt x="66833" y="313217"/>
                    <a:pt x="81558" y="297626"/>
                    <a:pt x="99723" y="297626"/>
                  </a:cubicBezTo>
                  <a:close/>
                  <a:moveTo>
                    <a:pt x="861974" y="212503"/>
                  </a:moveTo>
                  <a:cubicBezTo>
                    <a:pt x="880138" y="212503"/>
                    <a:pt x="894863" y="228094"/>
                    <a:pt x="894863" y="247327"/>
                  </a:cubicBezTo>
                  <a:cubicBezTo>
                    <a:pt x="894863" y="266560"/>
                    <a:pt x="880138" y="282151"/>
                    <a:pt x="861974" y="282151"/>
                  </a:cubicBezTo>
                  <a:cubicBezTo>
                    <a:pt x="843810" y="282151"/>
                    <a:pt x="829085" y="266560"/>
                    <a:pt x="829085" y="247327"/>
                  </a:cubicBezTo>
                  <a:cubicBezTo>
                    <a:pt x="829085" y="228094"/>
                    <a:pt x="843810" y="212503"/>
                    <a:pt x="861974" y="212503"/>
                  </a:cubicBezTo>
                  <a:close/>
                  <a:moveTo>
                    <a:pt x="693660" y="212503"/>
                  </a:moveTo>
                  <a:cubicBezTo>
                    <a:pt x="712893" y="212503"/>
                    <a:pt x="728484" y="228094"/>
                    <a:pt x="728484" y="247327"/>
                  </a:cubicBezTo>
                  <a:cubicBezTo>
                    <a:pt x="728484" y="266560"/>
                    <a:pt x="712893" y="282151"/>
                    <a:pt x="693660" y="282151"/>
                  </a:cubicBezTo>
                  <a:cubicBezTo>
                    <a:pt x="674427" y="282151"/>
                    <a:pt x="658836" y="266560"/>
                    <a:pt x="658836" y="247327"/>
                  </a:cubicBezTo>
                  <a:cubicBezTo>
                    <a:pt x="658836" y="228094"/>
                    <a:pt x="674427" y="212503"/>
                    <a:pt x="693660" y="212503"/>
                  </a:cubicBezTo>
                  <a:close/>
                  <a:moveTo>
                    <a:pt x="523410" y="212503"/>
                  </a:moveTo>
                  <a:cubicBezTo>
                    <a:pt x="542643" y="212503"/>
                    <a:pt x="558234" y="228094"/>
                    <a:pt x="558234" y="247327"/>
                  </a:cubicBezTo>
                  <a:cubicBezTo>
                    <a:pt x="558234" y="266560"/>
                    <a:pt x="542643" y="282151"/>
                    <a:pt x="523410" y="282151"/>
                  </a:cubicBezTo>
                  <a:cubicBezTo>
                    <a:pt x="504177" y="282151"/>
                    <a:pt x="488586" y="266560"/>
                    <a:pt x="488586" y="247327"/>
                  </a:cubicBezTo>
                  <a:cubicBezTo>
                    <a:pt x="488586" y="228094"/>
                    <a:pt x="504177" y="212503"/>
                    <a:pt x="523410" y="212503"/>
                  </a:cubicBezTo>
                  <a:close/>
                  <a:moveTo>
                    <a:pt x="353160" y="212501"/>
                  </a:moveTo>
                  <a:cubicBezTo>
                    <a:pt x="362777" y="212501"/>
                    <a:pt x="371483" y="216399"/>
                    <a:pt x="377785" y="222701"/>
                  </a:cubicBezTo>
                  <a:lnTo>
                    <a:pt x="377785" y="222702"/>
                  </a:lnTo>
                  <a:lnTo>
                    <a:pt x="377786" y="222703"/>
                  </a:lnTo>
                  <a:cubicBezTo>
                    <a:pt x="384088" y="229004"/>
                    <a:pt x="387985" y="237710"/>
                    <a:pt x="387985" y="247327"/>
                  </a:cubicBezTo>
                  <a:cubicBezTo>
                    <a:pt x="387985" y="266560"/>
                    <a:pt x="372394" y="282151"/>
                    <a:pt x="353161" y="282151"/>
                  </a:cubicBezTo>
                  <a:cubicBezTo>
                    <a:pt x="343545" y="282151"/>
                    <a:pt x="334839" y="278253"/>
                    <a:pt x="328537" y="271951"/>
                  </a:cubicBezTo>
                  <a:lnTo>
                    <a:pt x="328536" y="271949"/>
                  </a:lnTo>
                  <a:cubicBezTo>
                    <a:pt x="322234" y="265647"/>
                    <a:pt x="318336" y="256941"/>
                    <a:pt x="318336" y="247325"/>
                  </a:cubicBezTo>
                  <a:cubicBezTo>
                    <a:pt x="318336" y="228092"/>
                    <a:pt x="333927" y="212501"/>
                    <a:pt x="353160" y="212501"/>
                  </a:cubicBezTo>
                  <a:close/>
                  <a:moveTo>
                    <a:pt x="182911" y="212501"/>
                  </a:moveTo>
                  <a:cubicBezTo>
                    <a:pt x="202144" y="212501"/>
                    <a:pt x="217735" y="228092"/>
                    <a:pt x="217735" y="247325"/>
                  </a:cubicBezTo>
                  <a:cubicBezTo>
                    <a:pt x="217735" y="266558"/>
                    <a:pt x="202144" y="282149"/>
                    <a:pt x="182911" y="282149"/>
                  </a:cubicBezTo>
                  <a:cubicBezTo>
                    <a:pt x="163678" y="282149"/>
                    <a:pt x="148087" y="266558"/>
                    <a:pt x="148087" y="247325"/>
                  </a:cubicBezTo>
                  <a:cubicBezTo>
                    <a:pt x="148087" y="228092"/>
                    <a:pt x="163678" y="212501"/>
                    <a:pt x="182911" y="212501"/>
                  </a:cubicBezTo>
                  <a:close/>
                  <a:moveTo>
                    <a:pt x="128715" y="172167"/>
                  </a:moveTo>
                  <a:lnTo>
                    <a:pt x="122980" y="186826"/>
                  </a:lnTo>
                  <a:lnTo>
                    <a:pt x="113014" y="191196"/>
                  </a:lnTo>
                  <a:close/>
                  <a:moveTo>
                    <a:pt x="776850" y="127378"/>
                  </a:moveTo>
                  <a:cubicBezTo>
                    <a:pt x="795014" y="127378"/>
                    <a:pt x="809739" y="142969"/>
                    <a:pt x="809739" y="162202"/>
                  </a:cubicBezTo>
                  <a:cubicBezTo>
                    <a:pt x="809739" y="181435"/>
                    <a:pt x="795014" y="197026"/>
                    <a:pt x="776850" y="197026"/>
                  </a:cubicBezTo>
                  <a:cubicBezTo>
                    <a:pt x="758686" y="197026"/>
                    <a:pt x="743961" y="181435"/>
                    <a:pt x="743961" y="162202"/>
                  </a:cubicBezTo>
                  <a:cubicBezTo>
                    <a:pt x="743961" y="142969"/>
                    <a:pt x="758686" y="127378"/>
                    <a:pt x="776850" y="127378"/>
                  </a:cubicBezTo>
                  <a:close/>
                  <a:moveTo>
                    <a:pt x="608535" y="127378"/>
                  </a:moveTo>
                  <a:cubicBezTo>
                    <a:pt x="627768" y="127378"/>
                    <a:pt x="643359" y="142969"/>
                    <a:pt x="643359" y="162202"/>
                  </a:cubicBezTo>
                  <a:cubicBezTo>
                    <a:pt x="643359" y="181435"/>
                    <a:pt x="627768" y="197026"/>
                    <a:pt x="608535" y="197026"/>
                  </a:cubicBezTo>
                  <a:cubicBezTo>
                    <a:pt x="589302" y="197026"/>
                    <a:pt x="573711" y="181435"/>
                    <a:pt x="573711" y="162202"/>
                  </a:cubicBezTo>
                  <a:cubicBezTo>
                    <a:pt x="573711" y="142969"/>
                    <a:pt x="589302" y="127378"/>
                    <a:pt x="608535" y="127378"/>
                  </a:cubicBezTo>
                  <a:close/>
                  <a:moveTo>
                    <a:pt x="438285" y="127378"/>
                  </a:moveTo>
                  <a:cubicBezTo>
                    <a:pt x="457518" y="127378"/>
                    <a:pt x="473109" y="142969"/>
                    <a:pt x="473109" y="162202"/>
                  </a:cubicBezTo>
                  <a:cubicBezTo>
                    <a:pt x="473109" y="181435"/>
                    <a:pt x="457518" y="197026"/>
                    <a:pt x="438285" y="197026"/>
                  </a:cubicBezTo>
                  <a:cubicBezTo>
                    <a:pt x="419052" y="197026"/>
                    <a:pt x="403461" y="181435"/>
                    <a:pt x="403461" y="162202"/>
                  </a:cubicBezTo>
                  <a:cubicBezTo>
                    <a:pt x="403461" y="142969"/>
                    <a:pt x="419052" y="127378"/>
                    <a:pt x="438285" y="127378"/>
                  </a:cubicBezTo>
                  <a:close/>
                  <a:moveTo>
                    <a:pt x="268036" y="127377"/>
                  </a:moveTo>
                  <a:cubicBezTo>
                    <a:pt x="287269" y="127377"/>
                    <a:pt x="302860" y="142968"/>
                    <a:pt x="302860" y="162201"/>
                  </a:cubicBezTo>
                  <a:cubicBezTo>
                    <a:pt x="302860" y="181434"/>
                    <a:pt x="287269" y="197025"/>
                    <a:pt x="268036" y="197025"/>
                  </a:cubicBezTo>
                  <a:cubicBezTo>
                    <a:pt x="248803" y="197025"/>
                    <a:pt x="233212" y="181434"/>
                    <a:pt x="233212" y="162201"/>
                  </a:cubicBezTo>
                  <a:cubicBezTo>
                    <a:pt x="233212" y="142968"/>
                    <a:pt x="248803" y="127377"/>
                    <a:pt x="268036" y="127377"/>
                  </a:cubicBezTo>
                  <a:close/>
                  <a:moveTo>
                    <a:pt x="208958" y="98269"/>
                  </a:moveTo>
                  <a:lnTo>
                    <a:pt x="207536" y="101703"/>
                  </a:lnTo>
                  <a:lnTo>
                    <a:pt x="202035" y="103981"/>
                  </a:lnTo>
                  <a:close/>
                  <a:moveTo>
                    <a:pt x="693660" y="42254"/>
                  </a:moveTo>
                  <a:cubicBezTo>
                    <a:pt x="712893" y="42254"/>
                    <a:pt x="728484" y="57845"/>
                    <a:pt x="728484" y="77078"/>
                  </a:cubicBezTo>
                  <a:cubicBezTo>
                    <a:pt x="728484" y="96311"/>
                    <a:pt x="712893" y="111902"/>
                    <a:pt x="693660" y="111902"/>
                  </a:cubicBezTo>
                  <a:cubicBezTo>
                    <a:pt x="674427" y="111902"/>
                    <a:pt x="658836" y="96311"/>
                    <a:pt x="658836" y="77078"/>
                  </a:cubicBezTo>
                  <a:cubicBezTo>
                    <a:pt x="658836" y="57845"/>
                    <a:pt x="674427" y="42254"/>
                    <a:pt x="693660" y="42254"/>
                  </a:cubicBezTo>
                  <a:close/>
                  <a:moveTo>
                    <a:pt x="523410" y="42254"/>
                  </a:moveTo>
                  <a:cubicBezTo>
                    <a:pt x="542643" y="42254"/>
                    <a:pt x="558234" y="57845"/>
                    <a:pt x="558234" y="77078"/>
                  </a:cubicBezTo>
                  <a:cubicBezTo>
                    <a:pt x="558234" y="96311"/>
                    <a:pt x="542643" y="111902"/>
                    <a:pt x="523410" y="111902"/>
                  </a:cubicBezTo>
                  <a:cubicBezTo>
                    <a:pt x="504177" y="111902"/>
                    <a:pt x="488586" y="96311"/>
                    <a:pt x="488586" y="77078"/>
                  </a:cubicBezTo>
                  <a:cubicBezTo>
                    <a:pt x="488586" y="57845"/>
                    <a:pt x="504177" y="42254"/>
                    <a:pt x="523410" y="42254"/>
                  </a:cubicBezTo>
                  <a:close/>
                  <a:moveTo>
                    <a:pt x="353160" y="42252"/>
                  </a:moveTo>
                  <a:cubicBezTo>
                    <a:pt x="362777" y="42252"/>
                    <a:pt x="371483" y="46150"/>
                    <a:pt x="377785" y="52452"/>
                  </a:cubicBezTo>
                  <a:lnTo>
                    <a:pt x="377785" y="52453"/>
                  </a:lnTo>
                  <a:lnTo>
                    <a:pt x="377786" y="52454"/>
                  </a:lnTo>
                  <a:cubicBezTo>
                    <a:pt x="384088" y="58755"/>
                    <a:pt x="387985" y="67461"/>
                    <a:pt x="387985" y="77078"/>
                  </a:cubicBezTo>
                  <a:cubicBezTo>
                    <a:pt x="387985" y="96311"/>
                    <a:pt x="372394" y="111902"/>
                    <a:pt x="353161" y="111902"/>
                  </a:cubicBezTo>
                  <a:cubicBezTo>
                    <a:pt x="343545" y="111902"/>
                    <a:pt x="334839" y="108004"/>
                    <a:pt x="328537" y="101702"/>
                  </a:cubicBezTo>
                  <a:lnTo>
                    <a:pt x="328536" y="101700"/>
                  </a:lnTo>
                  <a:cubicBezTo>
                    <a:pt x="322234" y="95398"/>
                    <a:pt x="318336" y="86692"/>
                    <a:pt x="318336" y="77076"/>
                  </a:cubicBezTo>
                  <a:cubicBezTo>
                    <a:pt x="318336" y="57843"/>
                    <a:pt x="333927" y="42252"/>
                    <a:pt x="353160" y="42252"/>
                  </a:cubicBezTo>
                  <a:close/>
                  <a:moveTo>
                    <a:pt x="576935" y="1237"/>
                  </a:moveTo>
                  <a:lnTo>
                    <a:pt x="622703" y="5851"/>
                  </a:lnTo>
                  <a:lnTo>
                    <a:pt x="636266" y="10061"/>
                  </a:lnTo>
                  <a:lnTo>
                    <a:pt x="633160" y="17143"/>
                  </a:lnTo>
                  <a:cubicBezTo>
                    <a:pt x="626858" y="23095"/>
                    <a:pt x="618152" y="26776"/>
                    <a:pt x="608535" y="26776"/>
                  </a:cubicBezTo>
                  <a:cubicBezTo>
                    <a:pt x="598919" y="26776"/>
                    <a:pt x="590213" y="23095"/>
                    <a:pt x="583911" y="17143"/>
                  </a:cubicBezTo>
                  <a:close/>
                  <a:moveTo>
                    <a:pt x="470428" y="0"/>
                  </a:moveTo>
                  <a:lnTo>
                    <a:pt x="462910" y="17143"/>
                  </a:lnTo>
                  <a:cubicBezTo>
                    <a:pt x="456608" y="23095"/>
                    <a:pt x="447902" y="26776"/>
                    <a:pt x="438285" y="26776"/>
                  </a:cubicBezTo>
                  <a:cubicBezTo>
                    <a:pt x="428669" y="26776"/>
                    <a:pt x="419963" y="23095"/>
                    <a:pt x="413661" y="17143"/>
                  </a:cubicBezTo>
                  <a:lnTo>
                    <a:pt x="409149" y="6857"/>
                  </a:lnTo>
                  <a:lnTo>
                    <a:pt x="412389" y="5851"/>
                  </a:lnTo>
                  <a:close/>
                </a:path>
              </a:pathLst>
            </a:custGeom>
            <a:solidFill>
              <a:srgbClr val="171E3E"/>
            </a:solidFill>
            <a:ln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528514" y="4354770"/>
              <a:ext cx="4663489" cy="2503234"/>
              <a:chOff x="9836658" y="5593717"/>
              <a:chExt cx="2355342" cy="1264283"/>
            </a:xfrm>
            <a:solidFill>
              <a:srgbClr val="F47C82"/>
            </a:solidFill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1060523" y="5973762"/>
                <a:ext cx="1131477" cy="884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9836658" y="5593717"/>
                <a:ext cx="1536597" cy="1109655"/>
              </a:xfrm>
              <a:custGeom>
                <a:avLst/>
                <a:gdLst>
                  <a:gd name="T0" fmla="*/ 781 w 781"/>
                  <a:gd name="T1" fmla="*/ 564 h 564"/>
                  <a:gd name="T2" fmla="*/ 625 w 781"/>
                  <a:gd name="T3" fmla="*/ 564 h 564"/>
                  <a:gd name="T4" fmla="*/ 625 w 781"/>
                  <a:gd name="T5" fmla="*/ 108 h 564"/>
                  <a:gd name="T6" fmla="*/ 0 w 781"/>
                  <a:gd name="T7" fmla="*/ 108 h 564"/>
                  <a:gd name="T8" fmla="*/ 0 w 781"/>
                  <a:gd name="T9" fmla="*/ 0 h 564"/>
                  <a:gd name="T10" fmla="*/ 781 w 781"/>
                  <a:gd name="T11" fmla="*/ 0 h 564"/>
                  <a:gd name="T12" fmla="*/ 781 w 781"/>
                  <a:gd name="T13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1" h="564">
                    <a:moveTo>
                      <a:pt x="781" y="564"/>
                    </a:moveTo>
                    <a:lnTo>
                      <a:pt x="625" y="564"/>
                    </a:lnTo>
                    <a:lnTo>
                      <a:pt x="62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781" y="0"/>
                    </a:lnTo>
                    <a:lnTo>
                      <a:pt x="781" y="5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3" name="Freeform 10"/>
            <p:cNvSpPr>
              <a:spLocks/>
            </p:cNvSpPr>
            <p:nvPr/>
          </p:nvSpPr>
          <p:spPr bwMode="auto">
            <a:xfrm>
              <a:off x="8578417" y="2525749"/>
              <a:ext cx="935038" cy="936625"/>
            </a:xfrm>
            <a:custGeom>
              <a:avLst/>
              <a:gdLst>
                <a:gd name="T0" fmla="*/ 0 w 589"/>
                <a:gd name="T1" fmla="*/ 590 h 590"/>
                <a:gd name="T2" fmla="*/ 589 w 589"/>
                <a:gd name="T3" fmla="*/ 0 h 590"/>
                <a:gd name="T4" fmla="*/ 0 w 589"/>
                <a:gd name="T5" fmla="*/ 0 h 590"/>
                <a:gd name="T6" fmla="*/ 0 w 58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590">
                  <a:moveTo>
                    <a:pt x="0" y="590"/>
                  </a:moveTo>
                  <a:lnTo>
                    <a:pt x="589" y="0"/>
                  </a:lnTo>
                  <a:lnTo>
                    <a:pt x="0" y="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B8E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Rectangle 353"/>
            <p:cNvSpPr>
              <a:spLocks noChangeArrowheads="1"/>
            </p:cNvSpPr>
            <p:nvPr/>
          </p:nvSpPr>
          <p:spPr bwMode="auto">
            <a:xfrm>
              <a:off x="1313916" y="0"/>
              <a:ext cx="1529063" cy="984866"/>
            </a:xfrm>
            <a:prstGeom prst="rect">
              <a:avLst/>
            </a:prstGeom>
            <a:solidFill>
              <a:srgbClr val="F58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9130383" y="499006"/>
              <a:ext cx="2154674" cy="2146794"/>
            </a:xfrm>
            <a:custGeom>
              <a:avLst/>
              <a:gdLst>
                <a:gd name="T0" fmla="*/ 547 w 547"/>
                <a:gd name="T1" fmla="*/ 545 h 545"/>
                <a:gd name="T2" fmla="*/ 0 w 547"/>
                <a:gd name="T3" fmla="*/ 0 h 545"/>
                <a:gd name="T4" fmla="*/ 547 w 547"/>
                <a:gd name="T5" fmla="*/ 0 h 545"/>
                <a:gd name="T6" fmla="*/ 547 w 547"/>
                <a:gd name="T7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545">
                  <a:moveTo>
                    <a:pt x="547" y="545"/>
                  </a:moveTo>
                  <a:lnTo>
                    <a:pt x="0" y="0"/>
                  </a:lnTo>
                  <a:lnTo>
                    <a:pt x="547" y="0"/>
                  </a:lnTo>
                  <a:lnTo>
                    <a:pt x="547" y="545"/>
                  </a:lnTo>
                  <a:close/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-50710" y="2645800"/>
              <a:ext cx="1389361" cy="2773566"/>
            </a:xfrm>
            <a:custGeom>
              <a:avLst/>
              <a:gdLst>
                <a:gd name="T0" fmla="*/ 0 w 539"/>
                <a:gd name="T1" fmla="*/ 1076 h 1076"/>
                <a:gd name="T2" fmla="*/ 0 w 539"/>
                <a:gd name="T3" fmla="*/ 0 h 1076"/>
                <a:gd name="T4" fmla="*/ 539 w 539"/>
                <a:gd name="T5" fmla="*/ 538 h 1076"/>
                <a:gd name="T6" fmla="*/ 0 w 539"/>
                <a:gd name="T7" fmla="*/ 107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6">
                  <a:moveTo>
                    <a:pt x="0" y="1076"/>
                  </a:moveTo>
                  <a:lnTo>
                    <a:pt x="0" y="0"/>
                  </a:lnTo>
                  <a:lnTo>
                    <a:pt x="539" y="538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rgbClr val="5F72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-60549" y="5393274"/>
              <a:ext cx="1546225" cy="1543050"/>
            </a:xfrm>
            <a:custGeom>
              <a:avLst/>
              <a:gdLst>
                <a:gd name="T0" fmla="*/ 0 w 974"/>
                <a:gd name="T1" fmla="*/ 0 h 972"/>
                <a:gd name="T2" fmla="*/ 974 w 974"/>
                <a:gd name="T3" fmla="*/ 972 h 972"/>
                <a:gd name="T4" fmla="*/ 0 w 974"/>
                <a:gd name="T5" fmla="*/ 972 h 972"/>
                <a:gd name="T6" fmla="*/ 0 w 974"/>
                <a:gd name="T7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4" h="972">
                  <a:moveTo>
                    <a:pt x="0" y="0"/>
                  </a:moveTo>
                  <a:lnTo>
                    <a:pt x="974" y="972"/>
                  </a:lnTo>
                  <a:lnTo>
                    <a:pt x="0" y="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9" name="组合 388"/>
            <p:cNvGrpSpPr/>
            <p:nvPr/>
          </p:nvGrpSpPr>
          <p:grpSpPr>
            <a:xfrm>
              <a:off x="11434364" y="429968"/>
              <a:ext cx="1996123" cy="2008678"/>
              <a:chOff x="5653088" y="3101975"/>
              <a:chExt cx="1262063" cy="1270001"/>
            </a:xfrm>
            <a:solidFill>
              <a:srgbClr val="171E3E"/>
            </a:solidFill>
          </p:grpSpPr>
          <p:sp>
            <p:nvSpPr>
              <p:cNvPr id="380" name="Freeform 374"/>
              <p:cNvSpPr>
                <a:spLocks/>
              </p:cNvSpPr>
              <p:nvPr/>
            </p:nvSpPr>
            <p:spPr bwMode="auto">
              <a:xfrm>
                <a:off x="5653088" y="3101975"/>
                <a:ext cx="595313" cy="569913"/>
              </a:xfrm>
              <a:custGeom>
                <a:avLst/>
                <a:gdLst>
                  <a:gd name="T0" fmla="*/ 0 w 375"/>
                  <a:gd name="T1" fmla="*/ 328 h 359"/>
                  <a:gd name="T2" fmla="*/ 30 w 375"/>
                  <a:gd name="T3" fmla="*/ 359 h 359"/>
                  <a:gd name="T4" fmla="*/ 375 w 375"/>
                  <a:gd name="T5" fmla="*/ 32 h 359"/>
                  <a:gd name="T6" fmla="*/ 345 w 375"/>
                  <a:gd name="T7" fmla="*/ 0 h 359"/>
                  <a:gd name="T8" fmla="*/ 0 w 375"/>
                  <a:gd name="T9" fmla="*/ 32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9">
                    <a:moveTo>
                      <a:pt x="0" y="328"/>
                    </a:moveTo>
                    <a:lnTo>
                      <a:pt x="30" y="359"/>
                    </a:lnTo>
                    <a:lnTo>
                      <a:pt x="375" y="32"/>
                    </a:lnTo>
                    <a:lnTo>
                      <a:pt x="345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375"/>
              <p:cNvSpPr>
                <a:spLocks/>
              </p:cNvSpPr>
              <p:nvPr/>
            </p:nvSpPr>
            <p:spPr bwMode="auto">
              <a:xfrm>
                <a:off x="5734050" y="3189288"/>
                <a:ext cx="598488" cy="571500"/>
              </a:xfrm>
              <a:custGeom>
                <a:avLst/>
                <a:gdLst>
                  <a:gd name="T0" fmla="*/ 0 w 377"/>
                  <a:gd name="T1" fmla="*/ 329 h 360"/>
                  <a:gd name="T2" fmla="*/ 30 w 377"/>
                  <a:gd name="T3" fmla="*/ 360 h 360"/>
                  <a:gd name="T4" fmla="*/ 377 w 377"/>
                  <a:gd name="T5" fmla="*/ 32 h 360"/>
                  <a:gd name="T6" fmla="*/ 346 w 377"/>
                  <a:gd name="T7" fmla="*/ 0 h 360"/>
                  <a:gd name="T8" fmla="*/ 0 w 377"/>
                  <a:gd name="T9" fmla="*/ 32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60">
                    <a:moveTo>
                      <a:pt x="0" y="329"/>
                    </a:moveTo>
                    <a:lnTo>
                      <a:pt x="30" y="360"/>
                    </a:lnTo>
                    <a:lnTo>
                      <a:pt x="377" y="32"/>
                    </a:lnTo>
                    <a:lnTo>
                      <a:pt x="346" y="0"/>
                    </a:lnTo>
                    <a:lnTo>
                      <a:pt x="0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376"/>
              <p:cNvSpPr>
                <a:spLocks/>
              </p:cNvSpPr>
              <p:nvPr/>
            </p:nvSpPr>
            <p:spPr bwMode="auto">
              <a:xfrm>
                <a:off x="5818188" y="3278188"/>
                <a:ext cx="596900" cy="568325"/>
              </a:xfrm>
              <a:custGeom>
                <a:avLst/>
                <a:gdLst>
                  <a:gd name="T0" fmla="*/ 0 w 376"/>
                  <a:gd name="T1" fmla="*/ 327 h 358"/>
                  <a:gd name="T2" fmla="*/ 30 w 376"/>
                  <a:gd name="T3" fmla="*/ 358 h 358"/>
                  <a:gd name="T4" fmla="*/ 376 w 376"/>
                  <a:gd name="T5" fmla="*/ 31 h 358"/>
                  <a:gd name="T6" fmla="*/ 346 w 376"/>
                  <a:gd name="T7" fmla="*/ 0 h 358"/>
                  <a:gd name="T8" fmla="*/ 0 w 376"/>
                  <a:gd name="T9" fmla="*/ 32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358">
                    <a:moveTo>
                      <a:pt x="0" y="327"/>
                    </a:moveTo>
                    <a:lnTo>
                      <a:pt x="30" y="358"/>
                    </a:lnTo>
                    <a:lnTo>
                      <a:pt x="376" y="31"/>
                    </a:lnTo>
                    <a:lnTo>
                      <a:pt x="346" y="0"/>
                    </a:lnTo>
                    <a:lnTo>
                      <a:pt x="0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377"/>
              <p:cNvSpPr>
                <a:spLocks/>
              </p:cNvSpPr>
              <p:nvPr/>
            </p:nvSpPr>
            <p:spPr bwMode="auto">
              <a:xfrm>
                <a:off x="5900738" y="3363913"/>
                <a:ext cx="598488" cy="571500"/>
              </a:xfrm>
              <a:custGeom>
                <a:avLst/>
                <a:gdLst>
                  <a:gd name="T0" fmla="*/ 0 w 377"/>
                  <a:gd name="T1" fmla="*/ 328 h 360"/>
                  <a:gd name="T2" fmla="*/ 31 w 377"/>
                  <a:gd name="T3" fmla="*/ 360 h 360"/>
                  <a:gd name="T4" fmla="*/ 377 w 377"/>
                  <a:gd name="T5" fmla="*/ 31 h 360"/>
                  <a:gd name="T6" fmla="*/ 347 w 377"/>
                  <a:gd name="T7" fmla="*/ 0 h 360"/>
                  <a:gd name="T8" fmla="*/ 0 w 377"/>
                  <a:gd name="T9" fmla="*/ 32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60">
                    <a:moveTo>
                      <a:pt x="0" y="328"/>
                    </a:moveTo>
                    <a:lnTo>
                      <a:pt x="31" y="360"/>
                    </a:lnTo>
                    <a:lnTo>
                      <a:pt x="377" y="31"/>
                    </a:lnTo>
                    <a:lnTo>
                      <a:pt x="347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378"/>
              <p:cNvSpPr>
                <a:spLocks/>
              </p:cNvSpPr>
              <p:nvPr/>
            </p:nvSpPr>
            <p:spPr bwMode="auto">
              <a:xfrm>
                <a:off x="5984875" y="3452813"/>
                <a:ext cx="595313" cy="568325"/>
              </a:xfrm>
              <a:custGeom>
                <a:avLst/>
                <a:gdLst>
                  <a:gd name="T0" fmla="*/ 0 w 375"/>
                  <a:gd name="T1" fmla="*/ 327 h 358"/>
                  <a:gd name="T2" fmla="*/ 30 w 375"/>
                  <a:gd name="T3" fmla="*/ 358 h 358"/>
                  <a:gd name="T4" fmla="*/ 375 w 375"/>
                  <a:gd name="T5" fmla="*/ 31 h 358"/>
                  <a:gd name="T6" fmla="*/ 345 w 375"/>
                  <a:gd name="T7" fmla="*/ 0 h 358"/>
                  <a:gd name="T8" fmla="*/ 0 w 375"/>
                  <a:gd name="T9" fmla="*/ 32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8">
                    <a:moveTo>
                      <a:pt x="0" y="327"/>
                    </a:moveTo>
                    <a:lnTo>
                      <a:pt x="30" y="358"/>
                    </a:lnTo>
                    <a:lnTo>
                      <a:pt x="375" y="31"/>
                    </a:lnTo>
                    <a:lnTo>
                      <a:pt x="345" y="0"/>
                    </a:lnTo>
                    <a:lnTo>
                      <a:pt x="0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379"/>
              <p:cNvSpPr>
                <a:spLocks/>
              </p:cNvSpPr>
              <p:nvPr/>
            </p:nvSpPr>
            <p:spPr bwMode="auto">
              <a:xfrm>
                <a:off x="6069013" y="3538538"/>
                <a:ext cx="595313" cy="571500"/>
              </a:xfrm>
              <a:custGeom>
                <a:avLst/>
                <a:gdLst>
                  <a:gd name="T0" fmla="*/ 0 w 375"/>
                  <a:gd name="T1" fmla="*/ 328 h 360"/>
                  <a:gd name="T2" fmla="*/ 30 w 375"/>
                  <a:gd name="T3" fmla="*/ 360 h 360"/>
                  <a:gd name="T4" fmla="*/ 375 w 375"/>
                  <a:gd name="T5" fmla="*/ 31 h 360"/>
                  <a:gd name="T6" fmla="*/ 345 w 375"/>
                  <a:gd name="T7" fmla="*/ 0 h 360"/>
                  <a:gd name="T8" fmla="*/ 0 w 375"/>
                  <a:gd name="T9" fmla="*/ 32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60">
                    <a:moveTo>
                      <a:pt x="0" y="328"/>
                    </a:moveTo>
                    <a:lnTo>
                      <a:pt x="30" y="360"/>
                    </a:lnTo>
                    <a:lnTo>
                      <a:pt x="375" y="31"/>
                    </a:lnTo>
                    <a:lnTo>
                      <a:pt x="345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380"/>
              <p:cNvSpPr>
                <a:spLocks/>
              </p:cNvSpPr>
              <p:nvPr/>
            </p:nvSpPr>
            <p:spPr bwMode="auto">
              <a:xfrm>
                <a:off x="6151563" y="3627438"/>
                <a:ext cx="595313" cy="569913"/>
              </a:xfrm>
              <a:custGeom>
                <a:avLst/>
                <a:gdLst>
                  <a:gd name="T0" fmla="*/ 0 w 375"/>
                  <a:gd name="T1" fmla="*/ 327 h 359"/>
                  <a:gd name="T2" fmla="*/ 30 w 375"/>
                  <a:gd name="T3" fmla="*/ 359 h 359"/>
                  <a:gd name="T4" fmla="*/ 375 w 375"/>
                  <a:gd name="T5" fmla="*/ 31 h 359"/>
                  <a:gd name="T6" fmla="*/ 345 w 375"/>
                  <a:gd name="T7" fmla="*/ 0 h 359"/>
                  <a:gd name="T8" fmla="*/ 0 w 375"/>
                  <a:gd name="T9" fmla="*/ 327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9">
                    <a:moveTo>
                      <a:pt x="0" y="327"/>
                    </a:moveTo>
                    <a:lnTo>
                      <a:pt x="30" y="359"/>
                    </a:lnTo>
                    <a:lnTo>
                      <a:pt x="375" y="31"/>
                    </a:lnTo>
                    <a:lnTo>
                      <a:pt x="345" y="0"/>
                    </a:lnTo>
                    <a:lnTo>
                      <a:pt x="0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381"/>
              <p:cNvSpPr>
                <a:spLocks/>
              </p:cNvSpPr>
              <p:nvPr/>
            </p:nvSpPr>
            <p:spPr bwMode="auto">
              <a:xfrm>
                <a:off x="6235700" y="3713163"/>
                <a:ext cx="595313" cy="569913"/>
              </a:xfrm>
              <a:custGeom>
                <a:avLst/>
                <a:gdLst>
                  <a:gd name="T0" fmla="*/ 0 w 375"/>
                  <a:gd name="T1" fmla="*/ 328 h 359"/>
                  <a:gd name="T2" fmla="*/ 30 w 375"/>
                  <a:gd name="T3" fmla="*/ 359 h 359"/>
                  <a:gd name="T4" fmla="*/ 375 w 375"/>
                  <a:gd name="T5" fmla="*/ 33 h 359"/>
                  <a:gd name="T6" fmla="*/ 345 w 375"/>
                  <a:gd name="T7" fmla="*/ 0 h 359"/>
                  <a:gd name="T8" fmla="*/ 0 w 375"/>
                  <a:gd name="T9" fmla="*/ 32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9">
                    <a:moveTo>
                      <a:pt x="0" y="328"/>
                    </a:moveTo>
                    <a:lnTo>
                      <a:pt x="30" y="359"/>
                    </a:lnTo>
                    <a:lnTo>
                      <a:pt x="375" y="33"/>
                    </a:lnTo>
                    <a:lnTo>
                      <a:pt x="345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382"/>
              <p:cNvSpPr>
                <a:spLocks/>
              </p:cNvSpPr>
              <p:nvPr/>
            </p:nvSpPr>
            <p:spPr bwMode="auto">
              <a:xfrm>
                <a:off x="6316663" y="3802063"/>
                <a:ext cx="598488" cy="569913"/>
              </a:xfrm>
              <a:custGeom>
                <a:avLst/>
                <a:gdLst>
                  <a:gd name="T0" fmla="*/ 347 w 377"/>
                  <a:gd name="T1" fmla="*/ 0 h 359"/>
                  <a:gd name="T2" fmla="*/ 0 w 377"/>
                  <a:gd name="T3" fmla="*/ 328 h 359"/>
                  <a:gd name="T4" fmla="*/ 30 w 377"/>
                  <a:gd name="T5" fmla="*/ 359 h 359"/>
                  <a:gd name="T6" fmla="*/ 377 w 377"/>
                  <a:gd name="T7" fmla="*/ 31 h 359"/>
                  <a:gd name="T8" fmla="*/ 347 w 377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59">
                    <a:moveTo>
                      <a:pt x="347" y="0"/>
                    </a:moveTo>
                    <a:lnTo>
                      <a:pt x="0" y="328"/>
                    </a:lnTo>
                    <a:lnTo>
                      <a:pt x="30" y="359"/>
                    </a:lnTo>
                    <a:lnTo>
                      <a:pt x="377" y="31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0" name="Oval 373"/>
            <p:cNvSpPr>
              <a:spLocks noChangeArrowheads="1"/>
            </p:cNvSpPr>
            <p:nvPr/>
          </p:nvSpPr>
          <p:spPr bwMode="auto">
            <a:xfrm>
              <a:off x="10894605" y="-377360"/>
              <a:ext cx="947724" cy="945426"/>
            </a:xfrm>
            <a:prstGeom prst="ellipse">
              <a:avLst/>
            </a:prstGeom>
            <a:solidFill>
              <a:srgbClr val="F58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7" name="组合 426"/>
            <p:cNvGrpSpPr/>
            <p:nvPr/>
          </p:nvGrpSpPr>
          <p:grpSpPr>
            <a:xfrm>
              <a:off x="1247707" y="794604"/>
              <a:ext cx="8822449" cy="4876038"/>
              <a:chOff x="4926013" y="2483364"/>
              <a:chExt cx="2731193" cy="1509490"/>
            </a:xfrm>
          </p:grpSpPr>
          <p:sp>
            <p:nvSpPr>
              <p:cNvPr id="421" name="Freeform 413"/>
              <p:cNvSpPr>
                <a:spLocks/>
              </p:cNvSpPr>
              <p:nvPr/>
            </p:nvSpPr>
            <p:spPr bwMode="auto">
              <a:xfrm>
                <a:off x="6959877" y="2617666"/>
                <a:ext cx="406400" cy="230188"/>
              </a:xfrm>
              <a:custGeom>
                <a:avLst/>
                <a:gdLst>
                  <a:gd name="T0" fmla="*/ 191 w 256"/>
                  <a:gd name="T1" fmla="*/ 145 h 145"/>
                  <a:gd name="T2" fmla="*/ 256 w 256"/>
                  <a:gd name="T3" fmla="*/ 69 h 145"/>
                  <a:gd name="T4" fmla="*/ 139 w 256"/>
                  <a:gd name="T5" fmla="*/ 94 h 145"/>
                  <a:gd name="T6" fmla="*/ 157 w 256"/>
                  <a:gd name="T7" fmla="*/ 0 h 145"/>
                  <a:gd name="T8" fmla="*/ 0 w 256"/>
                  <a:gd name="T9" fmla="*/ 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45">
                    <a:moveTo>
                      <a:pt x="191" y="145"/>
                    </a:moveTo>
                    <a:lnTo>
                      <a:pt x="256" y="69"/>
                    </a:lnTo>
                    <a:lnTo>
                      <a:pt x="139" y="94"/>
                    </a:lnTo>
                    <a:lnTo>
                      <a:pt x="157" y="0"/>
                    </a:lnTo>
                    <a:lnTo>
                      <a:pt x="0" y="39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414"/>
              <p:cNvSpPr>
                <a:spLocks/>
              </p:cNvSpPr>
              <p:nvPr/>
            </p:nvSpPr>
            <p:spPr bwMode="auto">
              <a:xfrm>
                <a:off x="7466706" y="3837279"/>
                <a:ext cx="190500" cy="155575"/>
              </a:xfrm>
              <a:custGeom>
                <a:avLst/>
                <a:gdLst>
                  <a:gd name="T0" fmla="*/ 8 w 88"/>
                  <a:gd name="T1" fmla="*/ 0 h 72"/>
                  <a:gd name="T2" fmla="*/ 44 w 88"/>
                  <a:gd name="T3" fmla="*/ 24 h 72"/>
                  <a:gd name="T4" fmla="*/ 0 w 88"/>
                  <a:gd name="T5" fmla="*/ 45 h 72"/>
                  <a:gd name="T6" fmla="*/ 61 w 88"/>
                  <a:gd name="T7" fmla="*/ 42 h 72"/>
                  <a:gd name="T8" fmla="*/ 37 w 8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2">
                    <a:moveTo>
                      <a:pt x="8" y="0"/>
                    </a:moveTo>
                    <a:cubicBezTo>
                      <a:pt x="8" y="0"/>
                      <a:pt x="88" y="3"/>
                      <a:pt x="44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31" y="65"/>
                      <a:pt x="37" y="72"/>
                    </a:cubicBez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415"/>
              <p:cNvSpPr>
                <a:spLocks/>
              </p:cNvSpPr>
              <p:nvPr/>
            </p:nvSpPr>
            <p:spPr bwMode="auto">
              <a:xfrm>
                <a:off x="6457918" y="3524708"/>
                <a:ext cx="192215" cy="239247"/>
              </a:xfrm>
              <a:custGeom>
                <a:avLst/>
                <a:gdLst>
                  <a:gd name="T0" fmla="*/ 94 w 94"/>
                  <a:gd name="T1" fmla="*/ 0 h 117"/>
                  <a:gd name="T2" fmla="*/ 87 w 94"/>
                  <a:gd name="T3" fmla="*/ 50 h 117"/>
                  <a:gd name="T4" fmla="*/ 38 w 94"/>
                  <a:gd name="T5" fmla="*/ 5 h 117"/>
                  <a:gd name="T6" fmla="*/ 57 w 94"/>
                  <a:gd name="T7" fmla="*/ 87 h 117"/>
                  <a:gd name="T8" fmla="*/ 18 w 94"/>
                  <a:gd name="T9" fmla="*/ 57 h 117"/>
                  <a:gd name="T10" fmla="*/ 47 w 94"/>
                  <a:gd name="T11" fmla="*/ 113 h 117"/>
                  <a:gd name="T12" fmla="*/ 0 w 94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17">
                    <a:moveTo>
                      <a:pt x="94" y="0"/>
                    </a:moveTo>
                    <a:lnTo>
                      <a:pt x="87" y="50"/>
                    </a:lnTo>
                    <a:lnTo>
                      <a:pt x="38" y="5"/>
                    </a:lnTo>
                    <a:lnTo>
                      <a:pt x="57" y="87"/>
                    </a:lnTo>
                    <a:lnTo>
                      <a:pt x="18" y="57"/>
                    </a:lnTo>
                    <a:lnTo>
                      <a:pt x="47" y="113"/>
                    </a:lnTo>
                    <a:lnTo>
                      <a:pt x="0" y="117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416"/>
              <p:cNvSpPr>
                <a:spLocks/>
              </p:cNvSpPr>
              <p:nvPr/>
            </p:nvSpPr>
            <p:spPr bwMode="auto">
              <a:xfrm>
                <a:off x="4926013" y="3200400"/>
                <a:ext cx="257175" cy="144463"/>
              </a:xfrm>
              <a:custGeom>
                <a:avLst/>
                <a:gdLst>
                  <a:gd name="T0" fmla="*/ 51 w 162"/>
                  <a:gd name="T1" fmla="*/ 22 h 91"/>
                  <a:gd name="T2" fmla="*/ 0 w 162"/>
                  <a:gd name="T3" fmla="*/ 59 h 91"/>
                  <a:gd name="T4" fmla="*/ 69 w 162"/>
                  <a:gd name="T5" fmla="*/ 48 h 91"/>
                  <a:gd name="T6" fmla="*/ 57 w 162"/>
                  <a:gd name="T7" fmla="*/ 91 h 91"/>
                  <a:gd name="T8" fmla="*/ 95 w 162"/>
                  <a:gd name="T9" fmla="*/ 48 h 91"/>
                  <a:gd name="T10" fmla="*/ 128 w 162"/>
                  <a:gd name="T11" fmla="*/ 76 h 91"/>
                  <a:gd name="T12" fmla="*/ 128 w 162"/>
                  <a:gd name="T13" fmla="*/ 0 h 91"/>
                  <a:gd name="T14" fmla="*/ 162 w 162"/>
                  <a:gd name="T15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91">
                    <a:moveTo>
                      <a:pt x="51" y="22"/>
                    </a:moveTo>
                    <a:lnTo>
                      <a:pt x="0" y="59"/>
                    </a:lnTo>
                    <a:lnTo>
                      <a:pt x="69" y="48"/>
                    </a:lnTo>
                    <a:lnTo>
                      <a:pt x="57" y="91"/>
                    </a:lnTo>
                    <a:lnTo>
                      <a:pt x="95" y="48"/>
                    </a:lnTo>
                    <a:lnTo>
                      <a:pt x="128" y="76"/>
                    </a:lnTo>
                    <a:lnTo>
                      <a:pt x="128" y="0"/>
                    </a:lnTo>
                    <a:lnTo>
                      <a:pt x="162" y="80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417"/>
              <p:cNvSpPr>
                <a:spLocks/>
              </p:cNvSpPr>
              <p:nvPr/>
            </p:nvSpPr>
            <p:spPr bwMode="auto">
              <a:xfrm>
                <a:off x="5914856" y="2483364"/>
                <a:ext cx="241300" cy="295275"/>
              </a:xfrm>
              <a:custGeom>
                <a:avLst/>
                <a:gdLst>
                  <a:gd name="T0" fmla="*/ 1 w 152"/>
                  <a:gd name="T1" fmla="*/ 101 h 186"/>
                  <a:gd name="T2" fmla="*/ 0 w 152"/>
                  <a:gd name="T3" fmla="*/ 186 h 186"/>
                  <a:gd name="T4" fmla="*/ 43 w 152"/>
                  <a:gd name="T5" fmla="*/ 101 h 186"/>
                  <a:gd name="T6" fmla="*/ 81 w 152"/>
                  <a:gd name="T7" fmla="*/ 150 h 186"/>
                  <a:gd name="T8" fmla="*/ 63 w 152"/>
                  <a:gd name="T9" fmla="*/ 74 h 186"/>
                  <a:gd name="T10" fmla="*/ 121 w 152"/>
                  <a:gd name="T11" fmla="*/ 60 h 186"/>
                  <a:gd name="T12" fmla="*/ 38 w 152"/>
                  <a:gd name="T13" fmla="*/ 0 h 186"/>
                  <a:gd name="T14" fmla="*/ 152 w 152"/>
                  <a:gd name="T15" fmla="*/ 2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86">
                    <a:moveTo>
                      <a:pt x="1" y="101"/>
                    </a:moveTo>
                    <a:lnTo>
                      <a:pt x="0" y="186"/>
                    </a:lnTo>
                    <a:lnTo>
                      <a:pt x="43" y="101"/>
                    </a:lnTo>
                    <a:lnTo>
                      <a:pt x="81" y="150"/>
                    </a:lnTo>
                    <a:lnTo>
                      <a:pt x="63" y="74"/>
                    </a:lnTo>
                    <a:lnTo>
                      <a:pt x="121" y="60"/>
                    </a:lnTo>
                    <a:lnTo>
                      <a:pt x="38" y="0"/>
                    </a:lnTo>
                    <a:lnTo>
                      <a:pt x="152" y="25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418"/>
              <p:cNvSpPr>
                <a:spLocks/>
              </p:cNvSpPr>
              <p:nvPr/>
            </p:nvSpPr>
            <p:spPr bwMode="auto">
              <a:xfrm>
                <a:off x="5016500" y="2724150"/>
                <a:ext cx="103188" cy="76200"/>
              </a:xfrm>
              <a:custGeom>
                <a:avLst/>
                <a:gdLst>
                  <a:gd name="T0" fmla="*/ 48 w 48"/>
                  <a:gd name="T1" fmla="*/ 5 h 35"/>
                  <a:gd name="T2" fmla="*/ 0 w 48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35">
                    <a:moveTo>
                      <a:pt x="48" y="5"/>
                    </a:moveTo>
                    <a:cubicBezTo>
                      <a:pt x="48" y="5"/>
                      <a:pt x="0" y="0"/>
                      <a:pt x="0" y="35"/>
                    </a:cubicBez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92" name="任意多边形 1091"/>
            <p:cNvSpPr/>
            <p:nvPr/>
          </p:nvSpPr>
          <p:spPr>
            <a:xfrm>
              <a:off x="8009028" y="2195461"/>
              <a:ext cx="843996" cy="842238"/>
            </a:xfrm>
            <a:custGeom>
              <a:avLst/>
              <a:gdLst>
                <a:gd name="connsiteX0" fmla="*/ 284636 w 1035497"/>
                <a:gd name="connsiteY0" fmla="*/ 981630 h 1033342"/>
                <a:gd name="connsiteX1" fmla="*/ 292661 w 1035497"/>
                <a:gd name="connsiteY1" fmla="*/ 984954 h 1033342"/>
                <a:gd name="connsiteX2" fmla="*/ 293212 w 1035497"/>
                <a:gd name="connsiteY2" fmla="*/ 986285 h 1033342"/>
                <a:gd name="connsiteX3" fmla="*/ 608535 w 1035497"/>
                <a:gd name="connsiteY3" fmla="*/ 974754 h 1033342"/>
                <a:gd name="connsiteX4" fmla="*/ 643359 w 1035497"/>
                <a:gd name="connsiteY4" fmla="*/ 1009578 h 1033342"/>
                <a:gd name="connsiteX5" fmla="*/ 637549 w 1035497"/>
                <a:gd name="connsiteY5" fmla="*/ 1023605 h 1033342"/>
                <a:gd name="connsiteX6" fmla="*/ 622703 w 1035497"/>
                <a:gd name="connsiteY6" fmla="*/ 1028213 h 1033342"/>
                <a:gd name="connsiteX7" fmla="*/ 583084 w 1035497"/>
                <a:gd name="connsiteY7" fmla="*/ 1032207 h 1033342"/>
                <a:gd name="connsiteX8" fmla="*/ 573711 w 1035497"/>
                <a:gd name="connsiteY8" fmla="*/ 1009578 h 1033342"/>
                <a:gd name="connsiteX9" fmla="*/ 608535 w 1035497"/>
                <a:gd name="connsiteY9" fmla="*/ 974754 h 1033342"/>
                <a:gd name="connsiteX10" fmla="*/ 438285 w 1035497"/>
                <a:gd name="connsiteY10" fmla="*/ 974754 h 1033342"/>
                <a:gd name="connsiteX11" fmla="*/ 473109 w 1035497"/>
                <a:gd name="connsiteY11" fmla="*/ 1009578 h 1033342"/>
                <a:gd name="connsiteX12" fmla="*/ 463266 w 1035497"/>
                <a:gd name="connsiteY12" fmla="*/ 1033342 h 1033342"/>
                <a:gd name="connsiteX13" fmla="*/ 412389 w 1035497"/>
                <a:gd name="connsiteY13" fmla="*/ 1028213 h 1033342"/>
                <a:gd name="connsiteX14" fmla="*/ 411002 w 1035497"/>
                <a:gd name="connsiteY14" fmla="*/ 1027783 h 1033342"/>
                <a:gd name="connsiteX15" fmla="*/ 403461 w 1035497"/>
                <a:gd name="connsiteY15" fmla="*/ 1009578 h 1033342"/>
                <a:gd name="connsiteX16" fmla="*/ 438285 w 1035497"/>
                <a:gd name="connsiteY16" fmla="*/ 974754 h 1033342"/>
                <a:gd name="connsiteX17" fmla="*/ 861974 w 1035497"/>
                <a:gd name="connsiteY17" fmla="*/ 889629 h 1033342"/>
                <a:gd name="connsiteX18" fmla="*/ 875107 w 1035497"/>
                <a:gd name="connsiteY18" fmla="*/ 895389 h 1033342"/>
                <a:gd name="connsiteX19" fmla="*/ 831720 w 1035497"/>
                <a:gd name="connsiteY19" fmla="*/ 931187 h 1033342"/>
                <a:gd name="connsiteX20" fmla="*/ 829085 w 1035497"/>
                <a:gd name="connsiteY20" fmla="*/ 924453 h 1033342"/>
                <a:gd name="connsiteX21" fmla="*/ 861974 w 1035497"/>
                <a:gd name="connsiteY21" fmla="*/ 889629 h 1033342"/>
                <a:gd name="connsiteX22" fmla="*/ 693660 w 1035497"/>
                <a:gd name="connsiteY22" fmla="*/ 889629 h 1033342"/>
                <a:gd name="connsiteX23" fmla="*/ 728484 w 1035497"/>
                <a:gd name="connsiteY23" fmla="*/ 924453 h 1033342"/>
                <a:gd name="connsiteX24" fmla="*/ 693660 w 1035497"/>
                <a:gd name="connsiteY24" fmla="*/ 959277 h 1033342"/>
                <a:gd name="connsiteX25" fmla="*/ 658836 w 1035497"/>
                <a:gd name="connsiteY25" fmla="*/ 924453 h 1033342"/>
                <a:gd name="connsiteX26" fmla="*/ 693660 w 1035497"/>
                <a:gd name="connsiteY26" fmla="*/ 889629 h 1033342"/>
                <a:gd name="connsiteX27" fmla="*/ 523410 w 1035497"/>
                <a:gd name="connsiteY27" fmla="*/ 889629 h 1033342"/>
                <a:gd name="connsiteX28" fmla="*/ 558234 w 1035497"/>
                <a:gd name="connsiteY28" fmla="*/ 924453 h 1033342"/>
                <a:gd name="connsiteX29" fmla="*/ 523410 w 1035497"/>
                <a:gd name="connsiteY29" fmla="*/ 959277 h 1033342"/>
                <a:gd name="connsiteX30" fmla="*/ 488586 w 1035497"/>
                <a:gd name="connsiteY30" fmla="*/ 924453 h 1033342"/>
                <a:gd name="connsiteX31" fmla="*/ 523410 w 1035497"/>
                <a:gd name="connsiteY31" fmla="*/ 889629 h 1033342"/>
                <a:gd name="connsiteX32" fmla="*/ 353160 w 1035497"/>
                <a:gd name="connsiteY32" fmla="*/ 889629 h 1033342"/>
                <a:gd name="connsiteX33" fmla="*/ 353161 w 1035497"/>
                <a:gd name="connsiteY33" fmla="*/ 889629 h 1033342"/>
                <a:gd name="connsiteX34" fmla="*/ 387985 w 1035497"/>
                <a:gd name="connsiteY34" fmla="*/ 924453 h 1033342"/>
                <a:gd name="connsiteX35" fmla="*/ 353161 w 1035497"/>
                <a:gd name="connsiteY35" fmla="*/ 959277 h 1033342"/>
                <a:gd name="connsiteX36" fmla="*/ 353160 w 1035497"/>
                <a:gd name="connsiteY36" fmla="*/ 959277 h 1033342"/>
                <a:gd name="connsiteX37" fmla="*/ 318336 w 1035497"/>
                <a:gd name="connsiteY37" fmla="*/ 924453 h 1033342"/>
                <a:gd name="connsiteX38" fmla="*/ 353160 w 1035497"/>
                <a:gd name="connsiteY38" fmla="*/ 889629 h 1033342"/>
                <a:gd name="connsiteX39" fmla="*/ 182911 w 1035497"/>
                <a:gd name="connsiteY39" fmla="*/ 889629 h 1033342"/>
                <a:gd name="connsiteX40" fmla="*/ 217735 w 1035497"/>
                <a:gd name="connsiteY40" fmla="*/ 924453 h 1033342"/>
                <a:gd name="connsiteX41" fmla="*/ 211998 w 1035497"/>
                <a:gd name="connsiteY41" fmla="*/ 938304 h 1033342"/>
                <a:gd name="connsiteX42" fmla="*/ 163000 w 1035497"/>
                <a:gd name="connsiteY42" fmla="*/ 897877 h 1033342"/>
                <a:gd name="connsiteX43" fmla="*/ 945165 w 1035497"/>
                <a:gd name="connsiteY43" fmla="*/ 804505 h 1033342"/>
                <a:gd name="connsiteX44" fmla="*/ 951177 w 1035497"/>
                <a:gd name="connsiteY44" fmla="*/ 806995 h 1033342"/>
                <a:gd name="connsiteX45" fmla="*/ 950216 w 1035497"/>
                <a:gd name="connsiteY45" fmla="*/ 808765 h 1033342"/>
                <a:gd name="connsiteX46" fmla="*/ 915240 w 1035497"/>
                <a:gd name="connsiteY46" fmla="*/ 851156 h 1033342"/>
                <a:gd name="connsiteX47" fmla="*/ 910341 w 1035497"/>
                <a:gd name="connsiteY47" fmla="*/ 839329 h 1033342"/>
                <a:gd name="connsiteX48" fmla="*/ 945165 w 1035497"/>
                <a:gd name="connsiteY48" fmla="*/ 804505 h 1033342"/>
                <a:gd name="connsiteX49" fmla="*/ 776850 w 1035497"/>
                <a:gd name="connsiteY49" fmla="*/ 804505 h 1033342"/>
                <a:gd name="connsiteX50" fmla="*/ 809739 w 1035497"/>
                <a:gd name="connsiteY50" fmla="*/ 839329 h 1033342"/>
                <a:gd name="connsiteX51" fmla="*/ 776850 w 1035497"/>
                <a:gd name="connsiteY51" fmla="*/ 874153 h 1033342"/>
                <a:gd name="connsiteX52" fmla="*/ 743961 w 1035497"/>
                <a:gd name="connsiteY52" fmla="*/ 839329 h 1033342"/>
                <a:gd name="connsiteX53" fmla="*/ 776850 w 1035497"/>
                <a:gd name="connsiteY53" fmla="*/ 804505 h 1033342"/>
                <a:gd name="connsiteX54" fmla="*/ 608535 w 1035497"/>
                <a:gd name="connsiteY54" fmla="*/ 804505 h 1033342"/>
                <a:gd name="connsiteX55" fmla="*/ 643359 w 1035497"/>
                <a:gd name="connsiteY55" fmla="*/ 839329 h 1033342"/>
                <a:gd name="connsiteX56" fmla="*/ 608535 w 1035497"/>
                <a:gd name="connsiteY56" fmla="*/ 874153 h 1033342"/>
                <a:gd name="connsiteX57" fmla="*/ 573711 w 1035497"/>
                <a:gd name="connsiteY57" fmla="*/ 839329 h 1033342"/>
                <a:gd name="connsiteX58" fmla="*/ 608535 w 1035497"/>
                <a:gd name="connsiteY58" fmla="*/ 804505 h 1033342"/>
                <a:gd name="connsiteX59" fmla="*/ 438285 w 1035497"/>
                <a:gd name="connsiteY59" fmla="*/ 804505 h 1033342"/>
                <a:gd name="connsiteX60" fmla="*/ 473109 w 1035497"/>
                <a:gd name="connsiteY60" fmla="*/ 839329 h 1033342"/>
                <a:gd name="connsiteX61" fmla="*/ 438285 w 1035497"/>
                <a:gd name="connsiteY61" fmla="*/ 874153 h 1033342"/>
                <a:gd name="connsiteX62" fmla="*/ 403461 w 1035497"/>
                <a:gd name="connsiteY62" fmla="*/ 839329 h 1033342"/>
                <a:gd name="connsiteX63" fmla="*/ 438285 w 1035497"/>
                <a:gd name="connsiteY63" fmla="*/ 804505 h 1033342"/>
                <a:gd name="connsiteX64" fmla="*/ 268036 w 1035497"/>
                <a:gd name="connsiteY64" fmla="*/ 804505 h 1033342"/>
                <a:gd name="connsiteX65" fmla="*/ 302860 w 1035497"/>
                <a:gd name="connsiteY65" fmla="*/ 839329 h 1033342"/>
                <a:gd name="connsiteX66" fmla="*/ 268036 w 1035497"/>
                <a:gd name="connsiteY66" fmla="*/ 874153 h 1033342"/>
                <a:gd name="connsiteX67" fmla="*/ 233212 w 1035497"/>
                <a:gd name="connsiteY67" fmla="*/ 839329 h 1033342"/>
                <a:gd name="connsiteX68" fmla="*/ 268036 w 1035497"/>
                <a:gd name="connsiteY68" fmla="*/ 804505 h 1033342"/>
                <a:gd name="connsiteX69" fmla="*/ 99723 w 1035497"/>
                <a:gd name="connsiteY69" fmla="*/ 804505 h 1033342"/>
                <a:gd name="connsiteX70" fmla="*/ 132613 w 1035497"/>
                <a:gd name="connsiteY70" fmla="*/ 839329 h 1033342"/>
                <a:gd name="connsiteX71" fmla="*/ 125370 w 1035497"/>
                <a:gd name="connsiteY71" fmla="*/ 857844 h 1033342"/>
                <a:gd name="connsiteX72" fmla="*/ 86240 w 1035497"/>
                <a:gd name="connsiteY72" fmla="*/ 810418 h 1033342"/>
                <a:gd name="connsiteX73" fmla="*/ 861974 w 1035497"/>
                <a:gd name="connsiteY73" fmla="*/ 719380 h 1033342"/>
                <a:gd name="connsiteX74" fmla="*/ 894863 w 1035497"/>
                <a:gd name="connsiteY74" fmla="*/ 754204 h 1033342"/>
                <a:gd name="connsiteX75" fmla="*/ 861974 w 1035497"/>
                <a:gd name="connsiteY75" fmla="*/ 789028 h 1033342"/>
                <a:gd name="connsiteX76" fmla="*/ 829085 w 1035497"/>
                <a:gd name="connsiteY76" fmla="*/ 754204 h 1033342"/>
                <a:gd name="connsiteX77" fmla="*/ 861974 w 1035497"/>
                <a:gd name="connsiteY77" fmla="*/ 719380 h 1033342"/>
                <a:gd name="connsiteX78" fmla="*/ 693660 w 1035497"/>
                <a:gd name="connsiteY78" fmla="*/ 719380 h 1033342"/>
                <a:gd name="connsiteX79" fmla="*/ 728484 w 1035497"/>
                <a:gd name="connsiteY79" fmla="*/ 754204 h 1033342"/>
                <a:gd name="connsiteX80" fmla="*/ 693660 w 1035497"/>
                <a:gd name="connsiteY80" fmla="*/ 789028 h 1033342"/>
                <a:gd name="connsiteX81" fmla="*/ 658836 w 1035497"/>
                <a:gd name="connsiteY81" fmla="*/ 754204 h 1033342"/>
                <a:gd name="connsiteX82" fmla="*/ 693660 w 1035497"/>
                <a:gd name="connsiteY82" fmla="*/ 719380 h 1033342"/>
                <a:gd name="connsiteX83" fmla="*/ 523410 w 1035497"/>
                <a:gd name="connsiteY83" fmla="*/ 719380 h 1033342"/>
                <a:gd name="connsiteX84" fmla="*/ 558234 w 1035497"/>
                <a:gd name="connsiteY84" fmla="*/ 754204 h 1033342"/>
                <a:gd name="connsiteX85" fmla="*/ 523410 w 1035497"/>
                <a:gd name="connsiteY85" fmla="*/ 789028 h 1033342"/>
                <a:gd name="connsiteX86" fmla="*/ 488586 w 1035497"/>
                <a:gd name="connsiteY86" fmla="*/ 754204 h 1033342"/>
                <a:gd name="connsiteX87" fmla="*/ 523410 w 1035497"/>
                <a:gd name="connsiteY87" fmla="*/ 719380 h 1033342"/>
                <a:gd name="connsiteX88" fmla="*/ 353160 w 1035497"/>
                <a:gd name="connsiteY88" fmla="*/ 719380 h 1033342"/>
                <a:gd name="connsiteX89" fmla="*/ 353161 w 1035497"/>
                <a:gd name="connsiteY89" fmla="*/ 719380 h 1033342"/>
                <a:gd name="connsiteX90" fmla="*/ 387985 w 1035497"/>
                <a:gd name="connsiteY90" fmla="*/ 754204 h 1033342"/>
                <a:gd name="connsiteX91" fmla="*/ 353161 w 1035497"/>
                <a:gd name="connsiteY91" fmla="*/ 789028 h 1033342"/>
                <a:gd name="connsiteX92" fmla="*/ 353160 w 1035497"/>
                <a:gd name="connsiteY92" fmla="*/ 789028 h 1033342"/>
                <a:gd name="connsiteX93" fmla="*/ 318336 w 1035497"/>
                <a:gd name="connsiteY93" fmla="*/ 754204 h 1033342"/>
                <a:gd name="connsiteX94" fmla="*/ 353160 w 1035497"/>
                <a:gd name="connsiteY94" fmla="*/ 719380 h 1033342"/>
                <a:gd name="connsiteX95" fmla="*/ 182911 w 1035497"/>
                <a:gd name="connsiteY95" fmla="*/ 719380 h 1033342"/>
                <a:gd name="connsiteX96" fmla="*/ 217735 w 1035497"/>
                <a:gd name="connsiteY96" fmla="*/ 754204 h 1033342"/>
                <a:gd name="connsiteX97" fmla="*/ 182911 w 1035497"/>
                <a:gd name="connsiteY97" fmla="*/ 789028 h 1033342"/>
                <a:gd name="connsiteX98" fmla="*/ 148087 w 1035497"/>
                <a:gd name="connsiteY98" fmla="*/ 754204 h 1033342"/>
                <a:gd name="connsiteX99" fmla="*/ 182911 w 1035497"/>
                <a:gd name="connsiteY99" fmla="*/ 719380 h 1033342"/>
                <a:gd name="connsiteX100" fmla="*/ 945165 w 1035497"/>
                <a:gd name="connsiteY100" fmla="*/ 638125 h 1033342"/>
                <a:gd name="connsiteX101" fmla="*/ 979989 w 1035497"/>
                <a:gd name="connsiteY101" fmla="*/ 671014 h 1033342"/>
                <a:gd name="connsiteX102" fmla="*/ 945165 w 1035497"/>
                <a:gd name="connsiteY102" fmla="*/ 703903 h 1033342"/>
                <a:gd name="connsiteX103" fmla="*/ 910341 w 1035497"/>
                <a:gd name="connsiteY103" fmla="*/ 671014 h 1033342"/>
                <a:gd name="connsiteX104" fmla="*/ 945165 w 1035497"/>
                <a:gd name="connsiteY104" fmla="*/ 638125 h 1033342"/>
                <a:gd name="connsiteX105" fmla="*/ 776850 w 1035497"/>
                <a:gd name="connsiteY105" fmla="*/ 638125 h 1033342"/>
                <a:gd name="connsiteX106" fmla="*/ 809739 w 1035497"/>
                <a:gd name="connsiteY106" fmla="*/ 671014 h 1033342"/>
                <a:gd name="connsiteX107" fmla="*/ 776850 w 1035497"/>
                <a:gd name="connsiteY107" fmla="*/ 703903 h 1033342"/>
                <a:gd name="connsiteX108" fmla="*/ 743961 w 1035497"/>
                <a:gd name="connsiteY108" fmla="*/ 671014 h 1033342"/>
                <a:gd name="connsiteX109" fmla="*/ 776850 w 1035497"/>
                <a:gd name="connsiteY109" fmla="*/ 638125 h 1033342"/>
                <a:gd name="connsiteX110" fmla="*/ 608535 w 1035497"/>
                <a:gd name="connsiteY110" fmla="*/ 638125 h 1033342"/>
                <a:gd name="connsiteX111" fmla="*/ 643359 w 1035497"/>
                <a:gd name="connsiteY111" fmla="*/ 671014 h 1033342"/>
                <a:gd name="connsiteX112" fmla="*/ 608535 w 1035497"/>
                <a:gd name="connsiteY112" fmla="*/ 703903 h 1033342"/>
                <a:gd name="connsiteX113" fmla="*/ 573711 w 1035497"/>
                <a:gd name="connsiteY113" fmla="*/ 671014 h 1033342"/>
                <a:gd name="connsiteX114" fmla="*/ 608535 w 1035497"/>
                <a:gd name="connsiteY114" fmla="*/ 638125 h 1033342"/>
                <a:gd name="connsiteX115" fmla="*/ 438285 w 1035497"/>
                <a:gd name="connsiteY115" fmla="*/ 638125 h 1033342"/>
                <a:gd name="connsiteX116" fmla="*/ 473109 w 1035497"/>
                <a:gd name="connsiteY116" fmla="*/ 671014 h 1033342"/>
                <a:gd name="connsiteX117" fmla="*/ 438285 w 1035497"/>
                <a:gd name="connsiteY117" fmla="*/ 703903 h 1033342"/>
                <a:gd name="connsiteX118" fmla="*/ 403461 w 1035497"/>
                <a:gd name="connsiteY118" fmla="*/ 671014 h 1033342"/>
                <a:gd name="connsiteX119" fmla="*/ 438285 w 1035497"/>
                <a:gd name="connsiteY119" fmla="*/ 638125 h 1033342"/>
                <a:gd name="connsiteX120" fmla="*/ 268036 w 1035497"/>
                <a:gd name="connsiteY120" fmla="*/ 638124 h 1033342"/>
                <a:gd name="connsiteX121" fmla="*/ 302860 w 1035497"/>
                <a:gd name="connsiteY121" fmla="*/ 671014 h 1033342"/>
                <a:gd name="connsiteX122" fmla="*/ 268036 w 1035497"/>
                <a:gd name="connsiteY122" fmla="*/ 703904 h 1033342"/>
                <a:gd name="connsiteX123" fmla="*/ 233212 w 1035497"/>
                <a:gd name="connsiteY123" fmla="*/ 671014 h 1033342"/>
                <a:gd name="connsiteX124" fmla="*/ 268036 w 1035497"/>
                <a:gd name="connsiteY124" fmla="*/ 638124 h 1033342"/>
                <a:gd name="connsiteX125" fmla="*/ 99723 w 1035497"/>
                <a:gd name="connsiteY125" fmla="*/ 638124 h 1033342"/>
                <a:gd name="connsiteX126" fmla="*/ 132613 w 1035497"/>
                <a:gd name="connsiteY126" fmla="*/ 671014 h 1033342"/>
                <a:gd name="connsiteX127" fmla="*/ 99723 w 1035497"/>
                <a:gd name="connsiteY127" fmla="*/ 703904 h 1033342"/>
                <a:gd name="connsiteX128" fmla="*/ 66833 w 1035497"/>
                <a:gd name="connsiteY128" fmla="*/ 671014 h 1033342"/>
                <a:gd name="connsiteX129" fmla="*/ 99723 w 1035497"/>
                <a:gd name="connsiteY129" fmla="*/ 638124 h 1033342"/>
                <a:gd name="connsiteX130" fmla="*/ 1030290 w 1035497"/>
                <a:gd name="connsiteY130" fmla="*/ 553001 h 1033342"/>
                <a:gd name="connsiteX131" fmla="*/ 1035497 w 1035497"/>
                <a:gd name="connsiteY131" fmla="*/ 555038 h 1033342"/>
                <a:gd name="connsiteX132" fmla="*/ 1029118 w 1035497"/>
                <a:gd name="connsiteY132" fmla="*/ 618320 h 1033342"/>
                <a:gd name="connsiteX133" fmla="*/ 1005666 w 1035497"/>
                <a:gd name="connsiteY133" fmla="*/ 609146 h 1033342"/>
                <a:gd name="connsiteX134" fmla="*/ 995466 w 1035497"/>
                <a:gd name="connsiteY134" fmla="*/ 585890 h 1033342"/>
                <a:gd name="connsiteX135" fmla="*/ 1030290 w 1035497"/>
                <a:gd name="connsiteY135" fmla="*/ 553001 h 1033342"/>
                <a:gd name="connsiteX136" fmla="*/ 861974 w 1035497"/>
                <a:gd name="connsiteY136" fmla="*/ 553001 h 1033342"/>
                <a:gd name="connsiteX137" fmla="*/ 894863 w 1035497"/>
                <a:gd name="connsiteY137" fmla="*/ 585890 h 1033342"/>
                <a:gd name="connsiteX138" fmla="*/ 861974 w 1035497"/>
                <a:gd name="connsiteY138" fmla="*/ 618779 h 1033342"/>
                <a:gd name="connsiteX139" fmla="*/ 829085 w 1035497"/>
                <a:gd name="connsiteY139" fmla="*/ 585890 h 1033342"/>
                <a:gd name="connsiteX140" fmla="*/ 861974 w 1035497"/>
                <a:gd name="connsiteY140" fmla="*/ 553001 h 1033342"/>
                <a:gd name="connsiteX141" fmla="*/ 693660 w 1035497"/>
                <a:gd name="connsiteY141" fmla="*/ 553001 h 1033342"/>
                <a:gd name="connsiteX142" fmla="*/ 728484 w 1035497"/>
                <a:gd name="connsiteY142" fmla="*/ 585890 h 1033342"/>
                <a:gd name="connsiteX143" fmla="*/ 693660 w 1035497"/>
                <a:gd name="connsiteY143" fmla="*/ 618779 h 1033342"/>
                <a:gd name="connsiteX144" fmla="*/ 658836 w 1035497"/>
                <a:gd name="connsiteY144" fmla="*/ 585890 h 1033342"/>
                <a:gd name="connsiteX145" fmla="*/ 693660 w 1035497"/>
                <a:gd name="connsiteY145" fmla="*/ 553001 h 1033342"/>
                <a:gd name="connsiteX146" fmla="*/ 523410 w 1035497"/>
                <a:gd name="connsiteY146" fmla="*/ 553001 h 1033342"/>
                <a:gd name="connsiteX147" fmla="*/ 558234 w 1035497"/>
                <a:gd name="connsiteY147" fmla="*/ 585890 h 1033342"/>
                <a:gd name="connsiteX148" fmla="*/ 523410 w 1035497"/>
                <a:gd name="connsiteY148" fmla="*/ 618779 h 1033342"/>
                <a:gd name="connsiteX149" fmla="*/ 488586 w 1035497"/>
                <a:gd name="connsiteY149" fmla="*/ 585890 h 1033342"/>
                <a:gd name="connsiteX150" fmla="*/ 523410 w 1035497"/>
                <a:gd name="connsiteY150" fmla="*/ 553001 h 1033342"/>
                <a:gd name="connsiteX151" fmla="*/ 353160 w 1035497"/>
                <a:gd name="connsiteY151" fmla="*/ 552999 h 1033342"/>
                <a:gd name="connsiteX152" fmla="*/ 377785 w 1035497"/>
                <a:gd name="connsiteY152" fmla="*/ 562632 h 1033342"/>
                <a:gd name="connsiteX153" fmla="*/ 377785 w 1035497"/>
                <a:gd name="connsiteY153" fmla="*/ 562634 h 1033342"/>
                <a:gd name="connsiteX154" fmla="*/ 377786 w 1035497"/>
                <a:gd name="connsiteY154" fmla="*/ 562634 h 1033342"/>
                <a:gd name="connsiteX155" fmla="*/ 387985 w 1035497"/>
                <a:gd name="connsiteY155" fmla="*/ 585890 h 1033342"/>
                <a:gd name="connsiteX156" fmla="*/ 353161 w 1035497"/>
                <a:gd name="connsiteY156" fmla="*/ 618779 h 1033342"/>
                <a:gd name="connsiteX157" fmla="*/ 353160 w 1035497"/>
                <a:gd name="connsiteY157" fmla="*/ 618779 h 1033342"/>
                <a:gd name="connsiteX158" fmla="*/ 318336 w 1035497"/>
                <a:gd name="connsiteY158" fmla="*/ 585889 h 1033342"/>
                <a:gd name="connsiteX159" fmla="*/ 353160 w 1035497"/>
                <a:gd name="connsiteY159" fmla="*/ 552999 h 1033342"/>
                <a:gd name="connsiteX160" fmla="*/ 182911 w 1035497"/>
                <a:gd name="connsiteY160" fmla="*/ 552999 h 1033342"/>
                <a:gd name="connsiteX161" fmla="*/ 217735 w 1035497"/>
                <a:gd name="connsiteY161" fmla="*/ 585889 h 1033342"/>
                <a:gd name="connsiteX162" fmla="*/ 182911 w 1035497"/>
                <a:gd name="connsiteY162" fmla="*/ 618779 h 1033342"/>
                <a:gd name="connsiteX163" fmla="*/ 148087 w 1035497"/>
                <a:gd name="connsiteY163" fmla="*/ 585889 h 1033342"/>
                <a:gd name="connsiteX164" fmla="*/ 182911 w 1035497"/>
                <a:gd name="connsiteY164" fmla="*/ 552999 h 1033342"/>
                <a:gd name="connsiteX165" fmla="*/ 14598 w 1035497"/>
                <a:gd name="connsiteY165" fmla="*/ 552999 h 1033342"/>
                <a:gd name="connsiteX166" fmla="*/ 47488 w 1035497"/>
                <a:gd name="connsiteY166" fmla="*/ 585889 h 1033342"/>
                <a:gd name="connsiteX167" fmla="*/ 14598 w 1035497"/>
                <a:gd name="connsiteY167" fmla="*/ 618779 h 1033342"/>
                <a:gd name="connsiteX168" fmla="*/ 5648 w 1035497"/>
                <a:gd name="connsiteY168" fmla="*/ 615072 h 1033342"/>
                <a:gd name="connsiteX169" fmla="*/ 0 w 1035497"/>
                <a:gd name="connsiteY169" fmla="*/ 559046 h 1033342"/>
                <a:gd name="connsiteX170" fmla="*/ 945165 w 1035497"/>
                <a:gd name="connsiteY170" fmla="*/ 467876 h 1033342"/>
                <a:gd name="connsiteX171" fmla="*/ 979989 w 1035497"/>
                <a:gd name="connsiteY171" fmla="*/ 502700 h 1033342"/>
                <a:gd name="connsiteX172" fmla="*/ 945165 w 1035497"/>
                <a:gd name="connsiteY172" fmla="*/ 537524 h 1033342"/>
                <a:gd name="connsiteX173" fmla="*/ 910341 w 1035497"/>
                <a:gd name="connsiteY173" fmla="*/ 502700 h 1033342"/>
                <a:gd name="connsiteX174" fmla="*/ 945165 w 1035497"/>
                <a:gd name="connsiteY174" fmla="*/ 467876 h 1033342"/>
                <a:gd name="connsiteX175" fmla="*/ 776850 w 1035497"/>
                <a:gd name="connsiteY175" fmla="*/ 467876 h 1033342"/>
                <a:gd name="connsiteX176" fmla="*/ 809739 w 1035497"/>
                <a:gd name="connsiteY176" fmla="*/ 502700 h 1033342"/>
                <a:gd name="connsiteX177" fmla="*/ 776850 w 1035497"/>
                <a:gd name="connsiteY177" fmla="*/ 537524 h 1033342"/>
                <a:gd name="connsiteX178" fmla="*/ 743961 w 1035497"/>
                <a:gd name="connsiteY178" fmla="*/ 502700 h 1033342"/>
                <a:gd name="connsiteX179" fmla="*/ 776850 w 1035497"/>
                <a:gd name="connsiteY179" fmla="*/ 467876 h 1033342"/>
                <a:gd name="connsiteX180" fmla="*/ 608535 w 1035497"/>
                <a:gd name="connsiteY180" fmla="*/ 467876 h 1033342"/>
                <a:gd name="connsiteX181" fmla="*/ 643359 w 1035497"/>
                <a:gd name="connsiteY181" fmla="*/ 502700 h 1033342"/>
                <a:gd name="connsiteX182" fmla="*/ 608535 w 1035497"/>
                <a:gd name="connsiteY182" fmla="*/ 537524 h 1033342"/>
                <a:gd name="connsiteX183" fmla="*/ 573711 w 1035497"/>
                <a:gd name="connsiteY183" fmla="*/ 502700 h 1033342"/>
                <a:gd name="connsiteX184" fmla="*/ 608535 w 1035497"/>
                <a:gd name="connsiteY184" fmla="*/ 467876 h 1033342"/>
                <a:gd name="connsiteX185" fmla="*/ 438285 w 1035497"/>
                <a:gd name="connsiteY185" fmla="*/ 467876 h 1033342"/>
                <a:gd name="connsiteX186" fmla="*/ 473109 w 1035497"/>
                <a:gd name="connsiteY186" fmla="*/ 502700 h 1033342"/>
                <a:gd name="connsiteX187" fmla="*/ 438285 w 1035497"/>
                <a:gd name="connsiteY187" fmla="*/ 537524 h 1033342"/>
                <a:gd name="connsiteX188" fmla="*/ 403461 w 1035497"/>
                <a:gd name="connsiteY188" fmla="*/ 502700 h 1033342"/>
                <a:gd name="connsiteX189" fmla="*/ 438285 w 1035497"/>
                <a:gd name="connsiteY189" fmla="*/ 467876 h 1033342"/>
                <a:gd name="connsiteX190" fmla="*/ 268036 w 1035497"/>
                <a:gd name="connsiteY190" fmla="*/ 467875 h 1033342"/>
                <a:gd name="connsiteX191" fmla="*/ 302860 w 1035497"/>
                <a:gd name="connsiteY191" fmla="*/ 502699 h 1033342"/>
                <a:gd name="connsiteX192" fmla="*/ 268036 w 1035497"/>
                <a:gd name="connsiteY192" fmla="*/ 537523 h 1033342"/>
                <a:gd name="connsiteX193" fmla="*/ 233212 w 1035497"/>
                <a:gd name="connsiteY193" fmla="*/ 502699 h 1033342"/>
                <a:gd name="connsiteX194" fmla="*/ 268036 w 1035497"/>
                <a:gd name="connsiteY194" fmla="*/ 467875 h 1033342"/>
                <a:gd name="connsiteX195" fmla="*/ 99723 w 1035497"/>
                <a:gd name="connsiteY195" fmla="*/ 467875 h 1033342"/>
                <a:gd name="connsiteX196" fmla="*/ 132613 w 1035497"/>
                <a:gd name="connsiteY196" fmla="*/ 502699 h 1033342"/>
                <a:gd name="connsiteX197" fmla="*/ 99723 w 1035497"/>
                <a:gd name="connsiteY197" fmla="*/ 537523 h 1033342"/>
                <a:gd name="connsiteX198" fmla="*/ 66833 w 1035497"/>
                <a:gd name="connsiteY198" fmla="*/ 502699 h 1033342"/>
                <a:gd name="connsiteX199" fmla="*/ 99723 w 1035497"/>
                <a:gd name="connsiteY199" fmla="*/ 467875 h 1033342"/>
                <a:gd name="connsiteX200" fmla="*/ 1020895 w 1035497"/>
                <a:gd name="connsiteY200" fmla="*/ 386644 h 1033342"/>
                <a:gd name="connsiteX201" fmla="*/ 1028727 w 1035497"/>
                <a:gd name="connsiteY201" fmla="*/ 411875 h 1033342"/>
                <a:gd name="connsiteX202" fmla="*/ 1032712 w 1035497"/>
                <a:gd name="connsiteY202" fmla="*/ 451397 h 1033342"/>
                <a:gd name="connsiteX203" fmla="*/ 1030290 w 1035497"/>
                <a:gd name="connsiteY203" fmla="*/ 452400 h 1033342"/>
                <a:gd name="connsiteX204" fmla="*/ 995466 w 1035497"/>
                <a:gd name="connsiteY204" fmla="*/ 417576 h 1033342"/>
                <a:gd name="connsiteX205" fmla="*/ 1005666 w 1035497"/>
                <a:gd name="connsiteY205" fmla="*/ 392952 h 1033342"/>
                <a:gd name="connsiteX206" fmla="*/ 15309 w 1035497"/>
                <a:gd name="connsiteY206" fmla="*/ 383062 h 1033342"/>
                <a:gd name="connsiteX207" fmla="*/ 37855 w 1035497"/>
                <a:gd name="connsiteY207" fmla="*/ 392950 h 1033342"/>
                <a:gd name="connsiteX208" fmla="*/ 47488 w 1035497"/>
                <a:gd name="connsiteY208" fmla="*/ 417574 h 1033342"/>
                <a:gd name="connsiteX209" fmla="*/ 14598 w 1035497"/>
                <a:gd name="connsiteY209" fmla="*/ 452398 h 1033342"/>
                <a:gd name="connsiteX210" fmla="*/ 2801 w 1035497"/>
                <a:gd name="connsiteY210" fmla="*/ 447225 h 1033342"/>
                <a:gd name="connsiteX211" fmla="*/ 6365 w 1035497"/>
                <a:gd name="connsiteY211" fmla="*/ 411875 h 1033342"/>
                <a:gd name="connsiteX212" fmla="*/ 861974 w 1035497"/>
                <a:gd name="connsiteY212" fmla="*/ 382752 h 1033342"/>
                <a:gd name="connsiteX213" fmla="*/ 894863 w 1035497"/>
                <a:gd name="connsiteY213" fmla="*/ 417576 h 1033342"/>
                <a:gd name="connsiteX214" fmla="*/ 861974 w 1035497"/>
                <a:gd name="connsiteY214" fmla="*/ 452400 h 1033342"/>
                <a:gd name="connsiteX215" fmla="*/ 829085 w 1035497"/>
                <a:gd name="connsiteY215" fmla="*/ 417576 h 1033342"/>
                <a:gd name="connsiteX216" fmla="*/ 861974 w 1035497"/>
                <a:gd name="connsiteY216" fmla="*/ 382752 h 1033342"/>
                <a:gd name="connsiteX217" fmla="*/ 693660 w 1035497"/>
                <a:gd name="connsiteY217" fmla="*/ 382752 h 1033342"/>
                <a:gd name="connsiteX218" fmla="*/ 728484 w 1035497"/>
                <a:gd name="connsiteY218" fmla="*/ 417576 h 1033342"/>
                <a:gd name="connsiteX219" fmla="*/ 693660 w 1035497"/>
                <a:gd name="connsiteY219" fmla="*/ 452400 h 1033342"/>
                <a:gd name="connsiteX220" fmla="*/ 658836 w 1035497"/>
                <a:gd name="connsiteY220" fmla="*/ 417576 h 1033342"/>
                <a:gd name="connsiteX221" fmla="*/ 693660 w 1035497"/>
                <a:gd name="connsiteY221" fmla="*/ 382752 h 1033342"/>
                <a:gd name="connsiteX222" fmla="*/ 523410 w 1035497"/>
                <a:gd name="connsiteY222" fmla="*/ 382752 h 1033342"/>
                <a:gd name="connsiteX223" fmla="*/ 558234 w 1035497"/>
                <a:gd name="connsiteY223" fmla="*/ 417576 h 1033342"/>
                <a:gd name="connsiteX224" fmla="*/ 523410 w 1035497"/>
                <a:gd name="connsiteY224" fmla="*/ 452400 h 1033342"/>
                <a:gd name="connsiteX225" fmla="*/ 488586 w 1035497"/>
                <a:gd name="connsiteY225" fmla="*/ 417576 h 1033342"/>
                <a:gd name="connsiteX226" fmla="*/ 523410 w 1035497"/>
                <a:gd name="connsiteY226" fmla="*/ 382752 h 1033342"/>
                <a:gd name="connsiteX227" fmla="*/ 353160 w 1035497"/>
                <a:gd name="connsiteY227" fmla="*/ 382750 h 1033342"/>
                <a:gd name="connsiteX228" fmla="*/ 377785 w 1035497"/>
                <a:gd name="connsiteY228" fmla="*/ 392949 h 1033342"/>
                <a:gd name="connsiteX229" fmla="*/ 377785 w 1035497"/>
                <a:gd name="connsiteY229" fmla="*/ 392950 h 1033342"/>
                <a:gd name="connsiteX230" fmla="*/ 377785 w 1035497"/>
                <a:gd name="connsiteY230" fmla="*/ 392951 h 1033342"/>
                <a:gd name="connsiteX231" fmla="*/ 377786 w 1035497"/>
                <a:gd name="connsiteY231" fmla="*/ 392951 h 1033342"/>
                <a:gd name="connsiteX232" fmla="*/ 387985 w 1035497"/>
                <a:gd name="connsiteY232" fmla="*/ 417576 h 1033342"/>
                <a:gd name="connsiteX233" fmla="*/ 353161 w 1035497"/>
                <a:gd name="connsiteY233" fmla="*/ 452400 h 1033342"/>
                <a:gd name="connsiteX234" fmla="*/ 328537 w 1035497"/>
                <a:gd name="connsiteY234" fmla="*/ 442200 h 1033342"/>
                <a:gd name="connsiteX235" fmla="*/ 328536 w 1035497"/>
                <a:gd name="connsiteY235" fmla="*/ 442198 h 1033342"/>
                <a:gd name="connsiteX236" fmla="*/ 318336 w 1035497"/>
                <a:gd name="connsiteY236" fmla="*/ 417574 h 1033342"/>
                <a:gd name="connsiteX237" fmla="*/ 353160 w 1035497"/>
                <a:gd name="connsiteY237" fmla="*/ 382750 h 1033342"/>
                <a:gd name="connsiteX238" fmla="*/ 182911 w 1035497"/>
                <a:gd name="connsiteY238" fmla="*/ 382750 h 1033342"/>
                <a:gd name="connsiteX239" fmla="*/ 217735 w 1035497"/>
                <a:gd name="connsiteY239" fmla="*/ 417574 h 1033342"/>
                <a:gd name="connsiteX240" fmla="*/ 182911 w 1035497"/>
                <a:gd name="connsiteY240" fmla="*/ 452398 h 1033342"/>
                <a:gd name="connsiteX241" fmla="*/ 148087 w 1035497"/>
                <a:gd name="connsiteY241" fmla="*/ 417574 h 1033342"/>
                <a:gd name="connsiteX242" fmla="*/ 182911 w 1035497"/>
                <a:gd name="connsiteY242" fmla="*/ 382750 h 1033342"/>
                <a:gd name="connsiteX243" fmla="*/ 945165 w 1035497"/>
                <a:gd name="connsiteY243" fmla="*/ 297627 h 1033342"/>
                <a:gd name="connsiteX244" fmla="*/ 979989 w 1035497"/>
                <a:gd name="connsiteY244" fmla="*/ 332451 h 1033342"/>
                <a:gd name="connsiteX245" fmla="*/ 945165 w 1035497"/>
                <a:gd name="connsiteY245" fmla="*/ 367275 h 1033342"/>
                <a:gd name="connsiteX246" fmla="*/ 910341 w 1035497"/>
                <a:gd name="connsiteY246" fmla="*/ 332451 h 1033342"/>
                <a:gd name="connsiteX247" fmla="*/ 945165 w 1035497"/>
                <a:gd name="connsiteY247" fmla="*/ 297627 h 1033342"/>
                <a:gd name="connsiteX248" fmla="*/ 776850 w 1035497"/>
                <a:gd name="connsiteY248" fmla="*/ 297627 h 1033342"/>
                <a:gd name="connsiteX249" fmla="*/ 809739 w 1035497"/>
                <a:gd name="connsiteY249" fmla="*/ 332451 h 1033342"/>
                <a:gd name="connsiteX250" fmla="*/ 776850 w 1035497"/>
                <a:gd name="connsiteY250" fmla="*/ 367275 h 1033342"/>
                <a:gd name="connsiteX251" fmla="*/ 743961 w 1035497"/>
                <a:gd name="connsiteY251" fmla="*/ 332451 h 1033342"/>
                <a:gd name="connsiteX252" fmla="*/ 776850 w 1035497"/>
                <a:gd name="connsiteY252" fmla="*/ 297627 h 1033342"/>
                <a:gd name="connsiteX253" fmla="*/ 608535 w 1035497"/>
                <a:gd name="connsiteY253" fmla="*/ 297627 h 1033342"/>
                <a:gd name="connsiteX254" fmla="*/ 643359 w 1035497"/>
                <a:gd name="connsiteY254" fmla="*/ 332451 h 1033342"/>
                <a:gd name="connsiteX255" fmla="*/ 608535 w 1035497"/>
                <a:gd name="connsiteY255" fmla="*/ 367275 h 1033342"/>
                <a:gd name="connsiteX256" fmla="*/ 573711 w 1035497"/>
                <a:gd name="connsiteY256" fmla="*/ 332451 h 1033342"/>
                <a:gd name="connsiteX257" fmla="*/ 608535 w 1035497"/>
                <a:gd name="connsiteY257" fmla="*/ 297627 h 1033342"/>
                <a:gd name="connsiteX258" fmla="*/ 438285 w 1035497"/>
                <a:gd name="connsiteY258" fmla="*/ 297627 h 1033342"/>
                <a:gd name="connsiteX259" fmla="*/ 473109 w 1035497"/>
                <a:gd name="connsiteY259" fmla="*/ 332451 h 1033342"/>
                <a:gd name="connsiteX260" fmla="*/ 438285 w 1035497"/>
                <a:gd name="connsiteY260" fmla="*/ 367275 h 1033342"/>
                <a:gd name="connsiteX261" fmla="*/ 403461 w 1035497"/>
                <a:gd name="connsiteY261" fmla="*/ 332451 h 1033342"/>
                <a:gd name="connsiteX262" fmla="*/ 438285 w 1035497"/>
                <a:gd name="connsiteY262" fmla="*/ 297627 h 1033342"/>
                <a:gd name="connsiteX263" fmla="*/ 268036 w 1035497"/>
                <a:gd name="connsiteY263" fmla="*/ 297626 h 1033342"/>
                <a:gd name="connsiteX264" fmla="*/ 302860 w 1035497"/>
                <a:gd name="connsiteY264" fmla="*/ 332450 h 1033342"/>
                <a:gd name="connsiteX265" fmla="*/ 268036 w 1035497"/>
                <a:gd name="connsiteY265" fmla="*/ 367274 h 1033342"/>
                <a:gd name="connsiteX266" fmla="*/ 233212 w 1035497"/>
                <a:gd name="connsiteY266" fmla="*/ 332450 h 1033342"/>
                <a:gd name="connsiteX267" fmla="*/ 268036 w 1035497"/>
                <a:gd name="connsiteY267" fmla="*/ 297626 h 1033342"/>
                <a:gd name="connsiteX268" fmla="*/ 99723 w 1035497"/>
                <a:gd name="connsiteY268" fmla="*/ 297626 h 1033342"/>
                <a:gd name="connsiteX269" fmla="*/ 132613 w 1035497"/>
                <a:gd name="connsiteY269" fmla="*/ 332450 h 1033342"/>
                <a:gd name="connsiteX270" fmla="*/ 99723 w 1035497"/>
                <a:gd name="connsiteY270" fmla="*/ 367274 h 1033342"/>
                <a:gd name="connsiteX271" fmla="*/ 66833 w 1035497"/>
                <a:gd name="connsiteY271" fmla="*/ 332450 h 1033342"/>
                <a:gd name="connsiteX272" fmla="*/ 99723 w 1035497"/>
                <a:gd name="connsiteY272" fmla="*/ 297626 h 1033342"/>
                <a:gd name="connsiteX273" fmla="*/ 861974 w 1035497"/>
                <a:gd name="connsiteY273" fmla="*/ 212503 h 1033342"/>
                <a:gd name="connsiteX274" fmla="*/ 894863 w 1035497"/>
                <a:gd name="connsiteY274" fmla="*/ 247327 h 1033342"/>
                <a:gd name="connsiteX275" fmla="*/ 861974 w 1035497"/>
                <a:gd name="connsiteY275" fmla="*/ 282151 h 1033342"/>
                <a:gd name="connsiteX276" fmla="*/ 829085 w 1035497"/>
                <a:gd name="connsiteY276" fmla="*/ 247327 h 1033342"/>
                <a:gd name="connsiteX277" fmla="*/ 861974 w 1035497"/>
                <a:gd name="connsiteY277" fmla="*/ 212503 h 1033342"/>
                <a:gd name="connsiteX278" fmla="*/ 693660 w 1035497"/>
                <a:gd name="connsiteY278" fmla="*/ 212503 h 1033342"/>
                <a:gd name="connsiteX279" fmla="*/ 728484 w 1035497"/>
                <a:gd name="connsiteY279" fmla="*/ 247327 h 1033342"/>
                <a:gd name="connsiteX280" fmla="*/ 693660 w 1035497"/>
                <a:gd name="connsiteY280" fmla="*/ 282151 h 1033342"/>
                <a:gd name="connsiteX281" fmla="*/ 658836 w 1035497"/>
                <a:gd name="connsiteY281" fmla="*/ 247327 h 1033342"/>
                <a:gd name="connsiteX282" fmla="*/ 693660 w 1035497"/>
                <a:gd name="connsiteY282" fmla="*/ 212503 h 1033342"/>
                <a:gd name="connsiteX283" fmla="*/ 523410 w 1035497"/>
                <a:gd name="connsiteY283" fmla="*/ 212503 h 1033342"/>
                <a:gd name="connsiteX284" fmla="*/ 558234 w 1035497"/>
                <a:gd name="connsiteY284" fmla="*/ 247327 h 1033342"/>
                <a:gd name="connsiteX285" fmla="*/ 523410 w 1035497"/>
                <a:gd name="connsiteY285" fmla="*/ 282151 h 1033342"/>
                <a:gd name="connsiteX286" fmla="*/ 488586 w 1035497"/>
                <a:gd name="connsiteY286" fmla="*/ 247327 h 1033342"/>
                <a:gd name="connsiteX287" fmla="*/ 523410 w 1035497"/>
                <a:gd name="connsiteY287" fmla="*/ 212503 h 1033342"/>
                <a:gd name="connsiteX288" fmla="*/ 353160 w 1035497"/>
                <a:gd name="connsiteY288" fmla="*/ 212501 h 1033342"/>
                <a:gd name="connsiteX289" fmla="*/ 377785 w 1035497"/>
                <a:gd name="connsiteY289" fmla="*/ 222701 h 1033342"/>
                <a:gd name="connsiteX290" fmla="*/ 377785 w 1035497"/>
                <a:gd name="connsiteY290" fmla="*/ 222702 h 1033342"/>
                <a:gd name="connsiteX291" fmla="*/ 377786 w 1035497"/>
                <a:gd name="connsiteY291" fmla="*/ 222703 h 1033342"/>
                <a:gd name="connsiteX292" fmla="*/ 387985 w 1035497"/>
                <a:gd name="connsiteY292" fmla="*/ 247327 h 1033342"/>
                <a:gd name="connsiteX293" fmla="*/ 353161 w 1035497"/>
                <a:gd name="connsiteY293" fmla="*/ 282151 h 1033342"/>
                <a:gd name="connsiteX294" fmla="*/ 328537 w 1035497"/>
                <a:gd name="connsiteY294" fmla="*/ 271951 h 1033342"/>
                <a:gd name="connsiteX295" fmla="*/ 328536 w 1035497"/>
                <a:gd name="connsiteY295" fmla="*/ 271949 h 1033342"/>
                <a:gd name="connsiteX296" fmla="*/ 318336 w 1035497"/>
                <a:gd name="connsiteY296" fmla="*/ 247325 h 1033342"/>
                <a:gd name="connsiteX297" fmla="*/ 353160 w 1035497"/>
                <a:gd name="connsiteY297" fmla="*/ 212501 h 1033342"/>
                <a:gd name="connsiteX298" fmla="*/ 182911 w 1035497"/>
                <a:gd name="connsiteY298" fmla="*/ 212501 h 1033342"/>
                <a:gd name="connsiteX299" fmla="*/ 217735 w 1035497"/>
                <a:gd name="connsiteY299" fmla="*/ 247325 h 1033342"/>
                <a:gd name="connsiteX300" fmla="*/ 182911 w 1035497"/>
                <a:gd name="connsiteY300" fmla="*/ 282149 h 1033342"/>
                <a:gd name="connsiteX301" fmla="*/ 148087 w 1035497"/>
                <a:gd name="connsiteY301" fmla="*/ 247325 h 1033342"/>
                <a:gd name="connsiteX302" fmla="*/ 182911 w 1035497"/>
                <a:gd name="connsiteY302" fmla="*/ 212501 h 1033342"/>
                <a:gd name="connsiteX303" fmla="*/ 128715 w 1035497"/>
                <a:gd name="connsiteY303" fmla="*/ 172167 h 1033342"/>
                <a:gd name="connsiteX304" fmla="*/ 122980 w 1035497"/>
                <a:gd name="connsiteY304" fmla="*/ 186826 h 1033342"/>
                <a:gd name="connsiteX305" fmla="*/ 113014 w 1035497"/>
                <a:gd name="connsiteY305" fmla="*/ 191196 h 1033342"/>
                <a:gd name="connsiteX306" fmla="*/ 776850 w 1035497"/>
                <a:gd name="connsiteY306" fmla="*/ 127378 h 1033342"/>
                <a:gd name="connsiteX307" fmla="*/ 809739 w 1035497"/>
                <a:gd name="connsiteY307" fmla="*/ 162202 h 1033342"/>
                <a:gd name="connsiteX308" fmla="*/ 776850 w 1035497"/>
                <a:gd name="connsiteY308" fmla="*/ 197026 h 1033342"/>
                <a:gd name="connsiteX309" fmla="*/ 743961 w 1035497"/>
                <a:gd name="connsiteY309" fmla="*/ 162202 h 1033342"/>
                <a:gd name="connsiteX310" fmla="*/ 776850 w 1035497"/>
                <a:gd name="connsiteY310" fmla="*/ 127378 h 1033342"/>
                <a:gd name="connsiteX311" fmla="*/ 608535 w 1035497"/>
                <a:gd name="connsiteY311" fmla="*/ 127378 h 1033342"/>
                <a:gd name="connsiteX312" fmla="*/ 643359 w 1035497"/>
                <a:gd name="connsiteY312" fmla="*/ 162202 h 1033342"/>
                <a:gd name="connsiteX313" fmla="*/ 608535 w 1035497"/>
                <a:gd name="connsiteY313" fmla="*/ 197026 h 1033342"/>
                <a:gd name="connsiteX314" fmla="*/ 573711 w 1035497"/>
                <a:gd name="connsiteY314" fmla="*/ 162202 h 1033342"/>
                <a:gd name="connsiteX315" fmla="*/ 608535 w 1035497"/>
                <a:gd name="connsiteY315" fmla="*/ 127378 h 1033342"/>
                <a:gd name="connsiteX316" fmla="*/ 438285 w 1035497"/>
                <a:gd name="connsiteY316" fmla="*/ 127378 h 1033342"/>
                <a:gd name="connsiteX317" fmla="*/ 473109 w 1035497"/>
                <a:gd name="connsiteY317" fmla="*/ 162202 h 1033342"/>
                <a:gd name="connsiteX318" fmla="*/ 438285 w 1035497"/>
                <a:gd name="connsiteY318" fmla="*/ 197026 h 1033342"/>
                <a:gd name="connsiteX319" fmla="*/ 403461 w 1035497"/>
                <a:gd name="connsiteY319" fmla="*/ 162202 h 1033342"/>
                <a:gd name="connsiteX320" fmla="*/ 438285 w 1035497"/>
                <a:gd name="connsiteY320" fmla="*/ 127378 h 1033342"/>
                <a:gd name="connsiteX321" fmla="*/ 268036 w 1035497"/>
                <a:gd name="connsiteY321" fmla="*/ 127377 h 1033342"/>
                <a:gd name="connsiteX322" fmla="*/ 302860 w 1035497"/>
                <a:gd name="connsiteY322" fmla="*/ 162201 h 1033342"/>
                <a:gd name="connsiteX323" fmla="*/ 268036 w 1035497"/>
                <a:gd name="connsiteY323" fmla="*/ 197025 h 1033342"/>
                <a:gd name="connsiteX324" fmla="*/ 233212 w 1035497"/>
                <a:gd name="connsiteY324" fmla="*/ 162201 h 1033342"/>
                <a:gd name="connsiteX325" fmla="*/ 268036 w 1035497"/>
                <a:gd name="connsiteY325" fmla="*/ 127377 h 1033342"/>
                <a:gd name="connsiteX326" fmla="*/ 208958 w 1035497"/>
                <a:gd name="connsiteY326" fmla="*/ 98269 h 1033342"/>
                <a:gd name="connsiteX327" fmla="*/ 207536 w 1035497"/>
                <a:gd name="connsiteY327" fmla="*/ 101703 h 1033342"/>
                <a:gd name="connsiteX328" fmla="*/ 202035 w 1035497"/>
                <a:gd name="connsiteY328" fmla="*/ 103981 h 1033342"/>
                <a:gd name="connsiteX329" fmla="*/ 693660 w 1035497"/>
                <a:gd name="connsiteY329" fmla="*/ 42254 h 1033342"/>
                <a:gd name="connsiteX330" fmla="*/ 728484 w 1035497"/>
                <a:gd name="connsiteY330" fmla="*/ 77078 h 1033342"/>
                <a:gd name="connsiteX331" fmla="*/ 693660 w 1035497"/>
                <a:gd name="connsiteY331" fmla="*/ 111902 h 1033342"/>
                <a:gd name="connsiteX332" fmla="*/ 658836 w 1035497"/>
                <a:gd name="connsiteY332" fmla="*/ 77078 h 1033342"/>
                <a:gd name="connsiteX333" fmla="*/ 693660 w 1035497"/>
                <a:gd name="connsiteY333" fmla="*/ 42254 h 1033342"/>
                <a:gd name="connsiteX334" fmla="*/ 523410 w 1035497"/>
                <a:gd name="connsiteY334" fmla="*/ 42254 h 1033342"/>
                <a:gd name="connsiteX335" fmla="*/ 558234 w 1035497"/>
                <a:gd name="connsiteY335" fmla="*/ 77078 h 1033342"/>
                <a:gd name="connsiteX336" fmla="*/ 523410 w 1035497"/>
                <a:gd name="connsiteY336" fmla="*/ 111902 h 1033342"/>
                <a:gd name="connsiteX337" fmla="*/ 488586 w 1035497"/>
                <a:gd name="connsiteY337" fmla="*/ 77078 h 1033342"/>
                <a:gd name="connsiteX338" fmla="*/ 523410 w 1035497"/>
                <a:gd name="connsiteY338" fmla="*/ 42254 h 1033342"/>
                <a:gd name="connsiteX339" fmla="*/ 353160 w 1035497"/>
                <a:gd name="connsiteY339" fmla="*/ 42252 h 1033342"/>
                <a:gd name="connsiteX340" fmla="*/ 377785 w 1035497"/>
                <a:gd name="connsiteY340" fmla="*/ 52452 h 1033342"/>
                <a:gd name="connsiteX341" fmla="*/ 377785 w 1035497"/>
                <a:gd name="connsiteY341" fmla="*/ 52453 h 1033342"/>
                <a:gd name="connsiteX342" fmla="*/ 377786 w 1035497"/>
                <a:gd name="connsiteY342" fmla="*/ 52454 h 1033342"/>
                <a:gd name="connsiteX343" fmla="*/ 387985 w 1035497"/>
                <a:gd name="connsiteY343" fmla="*/ 77078 h 1033342"/>
                <a:gd name="connsiteX344" fmla="*/ 353161 w 1035497"/>
                <a:gd name="connsiteY344" fmla="*/ 111902 h 1033342"/>
                <a:gd name="connsiteX345" fmla="*/ 328537 w 1035497"/>
                <a:gd name="connsiteY345" fmla="*/ 101702 h 1033342"/>
                <a:gd name="connsiteX346" fmla="*/ 328536 w 1035497"/>
                <a:gd name="connsiteY346" fmla="*/ 101700 h 1033342"/>
                <a:gd name="connsiteX347" fmla="*/ 318336 w 1035497"/>
                <a:gd name="connsiteY347" fmla="*/ 77076 h 1033342"/>
                <a:gd name="connsiteX348" fmla="*/ 353160 w 1035497"/>
                <a:gd name="connsiteY348" fmla="*/ 42252 h 1033342"/>
                <a:gd name="connsiteX349" fmla="*/ 576935 w 1035497"/>
                <a:gd name="connsiteY349" fmla="*/ 1237 h 1033342"/>
                <a:gd name="connsiteX350" fmla="*/ 622703 w 1035497"/>
                <a:gd name="connsiteY350" fmla="*/ 5851 h 1033342"/>
                <a:gd name="connsiteX351" fmla="*/ 636266 w 1035497"/>
                <a:gd name="connsiteY351" fmla="*/ 10061 h 1033342"/>
                <a:gd name="connsiteX352" fmla="*/ 633160 w 1035497"/>
                <a:gd name="connsiteY352" fmla="*/ 17143 h 1033342"/>
                <a:gd name="connsiteX353" fmla="*/ 608535 w 1035497"/>
                <a:gd name="connsiteY353" fmla="*/ 26776 h 1033342"/>
                <a:gd name="connsiteX354" fmla="*/ 583911 w 1035497"/>
                <a:gd name="connsiteY354" fmla="*/ 17143 h 1033342"/>
                <a:gd name="connsiteX355" fmla="*/ 470428 w 1035497"/>
                <a:gd name="connsiteY355" fmla="*/ 0 h 1033342"/>
                <a:gd name="connsiteX356" fmla="*/ 462910 w 1035497"/>
                <a:gd name="connsiteY356" fmla="*/ 17143 h 1033342"/>
                <a:gd name="connsiteX357" fmla="*/ 438285 w 1035497"/>
                <a:gd name="connsiteY357" fmla="*/ 26776 h 1033342"/>
                <a:gd name="connsiteX358" fmla="*/ 413661 w 1035497"/>
                <a:gd name="connsiteY358" fmla="*/ 17143 h 1033342"/>
                <a:gd name="connsiteX359" fmla="*/ 409149 w 1035497"/>
                <a:gd name="connsiteY359" fmla="*/ 6857 h 1033342"/>
                <a:gd name="connsiteX360" fmla="*/ 412389 w 1035497"/>
                <a:gd name="connsiteY360" fmla="*/ 5851 h 10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1035497" h="1033342">
                  <a:moveTo>
                    <a:pt x="284636" y="981630"/>
                  </a:moveTo>
                  <a:lnTo>
                    <a:pt x="292661" y="984954"/>
                  </a:lnTo>
                  <a:lnTo>
                    <a:pt x="293212" y="986285"/>
                  </a:lnTo>
                  <a:close/>
                  <a:moveTo>
                    <a:pt x="608535" y="974754"/>
                  </a:moveTo>
                  <a:cubicBezTo>
                    <a:pt x="627768" y="974754"/>
                    <a:pt x="643359" y="990345"/>
                    <a:pt x="643359" y="1009578"/>
                  </a:cubicBezTo>
                  <a:lnTo>
                    <a:pt x="637549" y="1023605"/>
                  </a:lnTo>
                  <a:lnTo>
                    <a:pt x="622703" y="1028213"/>
                  </a:lnTo>
                  <a:lnTo>
                    <a:pt x="583084" y="1032207"/>
                  </a:lnTo>
                  <a:lnTo>
                    <a:pt x="573711" y="1009578"/>
                  </a:lnTo>
                  <a:cubicBezTo>
                    <a:pt x="573711" y="990345"/>
                    <a:pt x="589302" y="974754"/>
                    <a:pt x="608535" y="974754"/>
                  </a:cubicBezTo>
                  <a:close/>
                  <a:moveTo>
                    <a:pt x="438285" y="974754"/>
                  </a:moveTo>
                  <a:cubicBezTo>
                    <a:pt x="457518" y="974754"/>
                    <a:pt x="473109" y="990345"/>
                    <a:pt x="473109" y="1009578"/>
                  </a:cubicBezTo>
                  <a:lnTo>
                    <a:pt x="463266" y="1033342"/>
                  </a:lnTo>
                  <a:lnTo>
                    <a:pt x="412389" y="1028213"/>
                  </a:lnTo>
                  <a:lnTo>
                    <a:pt x="411002" y="1027783"/>
                  </a:lnTo>
                  <a:lnTo>
                    <a:pt x="403461" y="1009578"/>
                  </a:lnTo>
                  <a:cubicBezTo>
                    <a:pt x="403461" y="990345"/>
                    <a:pt x="419052" y="974754"/>
                    <a:pt x="438285" y="974754"/>
                  </a:cubicBezTo>
                  <a:close/>
                  <a:moveTo>
                    <a:pt x="861974" y="889629"/>
                  </a:moveTo>
                  <a:lnTo>
                    <a:pt x="875107" y="895389"/>
                  </a:lnTo>
                  <a:lnTo>
                    <a:pt x="831720" y="931187"/>
                  </a:lnTo>
                  <a:lnTo>
                    <a:pt x="829085" y="924453"/>
                  </a:lnTo>
                  <a:cubicBezTo>
                    <a:pt x="829085" y="905220"/>
                    <a:pt x="843810" y="889629"/>
                    <a:pt x="861974" y="889629"/>
                  </a:cubicBezTo>
                  <a:close/>
                  <a:moveTo>
                    <a:pt x="693660" y="889629"/>
                  </a:moveTo>
                  <a:cubicBezTo>
                    <a:pt x="712893" y="889629"/>
                    <a:pt x="728484" y="905220"/>
                    <a:pt x="728484" y="924453"/>
                  </a:cubicBezTo>
                  <a:cubicBezTo>
                    <a:pt x="728484" y="943686"/>
                    <a:pt x="712893" y="959277"/>
                    <a:pt x="693660" y="959277"/>
                  </a:cubicBezTo>
                  <a:cubicBezTo>
                    <a:pt x="674427" y="959277"/>
                    <a:pt x="658836" y="943686"/>
                    <a:pt x="658836" y="924453"/>
                  </a:cubicBezTo>
                  <a:cubicBezTo>
                    <a:pt x="658836" y="905220"/>
                    <a:pt x="674427" y="889629"/>
                    <a:pt x="693660" y="889629"/>
                  </a:cubicBezTo>
                  <a:close/>
                  <a:moveTo>
                    <a:pt x="523410" y="889629"/>
                  </a:moveTo>
                  <a:cubicBezTo>
                    <a:pt x="542643" y="889629"/>
                    <a:pt x="558234" y="905220"/>
                    <a:pt x="558234" y="924453"/>
                  </a:cubicBezTo>
                  <a:cubicBezTo>
                    <a:pt x="558234" y="943686"/>
                    <a:pt x="542643" y="959277"/>
                    <a:pt x="523410" y="959277"/>
                  </a:cubicBezTo>
                  <a:cubicBezTo>
                    <a:pt x="504177" y="959277"/>
                    <a:pt x="488586" y="943686"/>
                    <a:pt x="488586" y="924453"/>
                  </a:cubicBezTo>
                  <a:cubicBezTo>
                    <a:pt x="488586" y="905220"/>
                    <a:pt x="504177" y="889629"/>
                    <a:pt x="523410" y="889629"/>
                  </a:cubicBezTo>
                  <a:close/>
                  <a:moveTo>
                    <a:pt x="353160" y="889629"/>
                  </a:moveTo>
                  <a:lnTo>
                    <a:pt x="353161" y="889629"/>
                  </a:lnTo>
                  <a:cubicBezTo>
                    <a:pt x="372394" y="889629"/>
                    <a:pt x="387985" y="905220"/>
                    <a:pt x="387985" y="924453"/>
                  </a:cubicBezTo>
                  <a:cubicBezTo>
                    <a:pt x="387985" y="943686"/>
                    <a:pt x="372394" y="959277"/>
                    <a:pt x="353161" y="959277"/>
                  </a:cubicBezTo>
                  <a:lnTo>
                    <a:pt x="353160" y="959277"/>
                  </a:lnTo>
                  <a:cubicBezTo>
                    <a:pt x="333927" y="959277"/>
                    <a:pt x="318336" y="943686"/>
                    <a:pt x="318336" y="924453"/>
                  </a:cubicBezTo>
                  <a:cubicBezTo>
                    <a:pt x="318336" y="905220"/>
                    <a:pt x="333927" y="889629"/>
                    <a:pt x="353160" y="889629"/>
                  </a:cubicBezTo>
                  <a:close/>
                  <a:moveTo>
                    <a:pt x="182911" y="889629"/>
                  </a:moveTo>
                  <a:cubicBezTo>
                    <a:pt x="202144" y="889629"/>
                    <a:pt x="217735" y="905220"/>
                    <a:pt x="217735" y="924453"/>
                  </a:cubicBezTo>
                  <a:lnTo>
                    <a:pt x="211998" y="938304"/>
                  </a:lnTo>
                  <a:lnTo>
                    <a:pt x="163000" y="897877"/>
                  </a:lnTo>
                  <a:close/>
                  <a:moveTo>
                    <a:pt x="945165" y="804505"/>
                  </a:moveTo>
                  <a:lnTo>
                    <a:pt x="951177" y="806995"/>
                  </a:lnTo>
                  <a:lnTo>
                    <a:pt x="950216" y="808765"/>
                  </a:lnTo>
                  <a:lnTo>
                    <a:pt x="915240" y="851156"/>
                  </a:lnTo>
                  <a:lnTo>
                    <a:pt x="910341" y="839329"/>
                  </a:lnTo>
                  <a:cubicBezTo>
                    <a:pt x="910341" y="820096"/>
                    <a:pt x="925932" y="804505"/>
                    <a:pt x="945165" y="804505"/>
                  </a:cubicBezTo>
                  <a:close/>
                  <a:moveTo>
                    <a:pt x="776850" y="804505"/>
                  </a:moveTo>
                  <a:cubicBezTo>
                    <a:pt x="795014" y="804505"/>
                    <a:pt x="809739" y="820096"/>
                    <a:pt x="809739" y="839329"/>
                  </a:cubicBezTo>
                  <a:cubicBezTo>
                    <a:pt x="809739" y="858562"/>
                    <a:pt x="795014" y="874153"/>
                    <a:pt x="776850" y="874153"/>
                  </a:cubicBezTo>
                  <a:cubicBezTo>
                    <a:pt x="758686" y="874153"/>
                    <a:pt x="743961" y="858562"/>
                    <a:pt x="743961" y="839329"/>
                  </a:cubicBezTo>
                  <a:cubicBezTo>
                    <a:pt x="743961" y="820096"/>
                    <a:pt x="758686" y="804505"/>
                    <a:pt x="776850" y="804505"/>
                  </a:cubicBezTo>
                  <a:close/>
                  <a:moveTo>
                    <a:pt x="608535" y="804505"/>
                  </a:moveTo>
                  <a:cubicBezTo>
                    <a:pt x="627768" y="804505"/>
                    <a:pt x="643359" y="820096"/>
                    <a:pt x="643359" y="839329"/>
                  </a:cubicBezTo>
                  <a:cubicBezTo>
                    <a:pt x="643359" y="858562"/>
                    <a:pt x="627768" y="874153"/>
                    <a:pt x="608535" y="874153"/>
                  </a:cubicBezTo>
                  <a:cubicBezTo>
                    <a:pt x="589302" y="874153"/>
                    <a:pt x="573711" y="858562"/>
                    <a:pt x="573711" y="839329"/>
                  </a:cubicBezTo>
                  <a:cubicBezTo>
                    <a:pt x="573711" y="820096"/>
                    <a:pt x="589302" y="804505"/>
                    <a:pt x="608535" y="804505"/>
                  </a:cubicBezTo>
                  <a:close/>
                  <a:moveTo>
                    <a:pt x="438285" y="804505"/>
                  </a:moveTo>
                  <a:cubicBezTo>
                    <a:pt x="457518" y="804505"/>
                    <a:pt x="473109" y="820096"/>
                    <a:pt x="473109" y="839329"/>
                  </a:cubicBezTo>
                  <a:cubicBezTo>
                    <a:pt x="473109" y="858562"/>
                    <a:pt x="457518" y="874153"/>
                    <a:pt x="438285" y="874153"/>
                  </a:cubicBezTo>
                  <a:cubicBezTo>
                    <a:pt x="419052" y="874153"/>
                    <a:pt x="403461" y="858562"/>
                    <a:pt x="403461" y="839329"/>
                  </a:cubicBezTo>
                  <a:cubicBezTo>
                    <a:pt x="403461" y="820096"/>
                    <a:pt x="419052" y="804505"/>
                    <a:pt x="438285" y="804505"/>
                  </a:cubicBezTo>
                  <a:close/>
                  <a:moveTo>
                    <a:pt x="268036" y="804505"/>
                  </a:moveTo>
                  <a:cubicBezTo>
                    <a:pt x="287269" y="804505"/>
                    <a:pt x="302860" y="820096"/>
                    <a:pt x="302860" y="839329"/>
                  </a:cubicBezTo>
                  <a:cubicBezTo>
                    <a:pt x="302860" y="858562"/>
                    <a:pt x="287269" y="874153"/>
                    <a:pt x="268036" y="874153"/>
                  </a:cubicBezTo>
                  <a:cubicBezTo>
                    <a:pt x="248803" y="874153"/>
                    <a:pt x="233212" y="858562"/>
                    <a:pt x="233212" y="839329"/>
                  </a:cubicBezTo>
                  <a:cubicBezTo>
                    <a:pt x="233212" y="820096"/>
                    <a:pt x="248803" y="804505"/>
                    <a:pt x="268036" y="804505"/>
                  </a:cubicBezTo>
                  <a:close/>
                  <a:moveTo>
                    <a:pt x="99723" y="804505"/>
                  </a:moveTo>
                  <a:cubicBezTo>
                    <a:pt x="117888" y="804505"/>
                    <a:pt x="132613" y="820096"/>
                    <a:pt x="132613" y="839329"/>
                  </a:cubicBezTo>
                  <a:lnTo>
                    <a:pt x="125370" y="857844"/>
                  </a:lnTo>
                  <a:lnTo>
                    <a:pt x="86240" y="810418"/>
                  </a:lnTo>
                  <a:close/>
                  <a:moveTo>
                    <a:pt x="861974" y="719380"/>
                  </a:moveTo>
                  <a:cubicBezTo>
                    <a:pt x="880138" y="719380"/>
                    <a:pt x="894863" y="734971"/>
                    <a:pt x="894863" y="754204"/>
                  </a:cubicBezTo>
                  <a:cubicBezTo>
                    <a:pt x="894863" y="773437"/>
                    <a:pt x="880138" y="789028"/>
                    <a:pt x="861974" y="789028"/>
                  </a:cubicBezTo>
                  <a:cubicBezTo>
                    <a:pt x="843810" y="789028"/>
                    <a:pt x="829085" y="773437"/>
                    <a:pt x="829085" y="754204"/>
                  </a:cubicBezTo>
                  <a:cubicBezTo>
                    <a:pt x="829085" y="734971"/>
                    <a:pt x="843810" y="719380"/>
                    <a:pt x="861974" y="719380"/>
                  </a:cubicBezTo>
                  <a:close/>
                  <a:moveTo>
                    <a:pt x="693660" y="719380"/>
                  </a:moveTo>
                  <a:cubicBezTo>
                    <a:pt x="712893" y="719380"/>
                    <a:pt x="728484" y="734971"/>
                    <a:pt x="728484" y="754204"/>
                  </a:cubicBezTo>
                  <a:cubicBezTo>
                    <a:pt x="728484" y="773437"/>
                    <a:pt x="712893" y="789028"/>
                    <a:pt x="693660" y="789028"/>
                  </a:cubicBezTo>
                  <a:cubicBezTo>
                    <a:pt x="674427" y="789028"/>
                    <a:pt x="658836" y="773437"/>
                    <a:pt x="658836" y="754204"/>
                  </a:cubicBezTo>
                  <a:cubicBezTo>
                    <a:pt x="658836" y="734971"/>
                    <a:pt x="674427" y="719380"/>
                    <a:pt x="693660" y="719380"/>
                  </a:cubicBezTo>
                  <a:close/>
                  <a:moveTo>
                    <a:pt x="523410" y="719380"/>
                  </a:moveTo>
                  <a:cubicBezTo>
                    <a:pt x="542643" y="719380"/>
                    <a:pt x="558234" y="734971"/>
                    <a:pt x="558234" y="754204"/>
                  </a:cubicBezTo>
                  <a:cubicBezTo>
                    <a:pt x="558234" y="773437"/>
                    <a:pt x="542643" y="789028"/>
                    <a:pt x="523410" y="789028"/>
                  </a:cubicBezTo>
                  <a:cubicBezTo>
                    <a:pt x="504177" y="789028"/>
                    <a:pt x="488586" y="773437"/>
                    <a:pt x="488586" y="754204"/>
                  </a:cubicBezTo>
                  <a:cubicBezTo>
                    <a:pt x="488586" y="734971"/>
                    <a:pt x="504177" y="719380"/>
                    <a:pt x="523410" y="719380"/>
                  </a:cubicBezTo>
                  <a:close/>
                  <a:moveTo>
                    <a:pt x="353160" y="719380"/>
                  </a:moveTo>
                  <a:lnTo>
                    <a:pt x="353161" y="719380"/>
                  </a:lnTo>
                  <a:cubicBezTo>
                    <a:pt x="372394" y="719380"/>
                    <a:pt x="387985" y="734971"/>
                    <a:pt x="387985" y="754204"/>
                  </a:cubicBezTo>
                  <a:cubicBezTo>
                    <a:pt x="387985" y="773437"/>
                    <a:pt x="372394" y="789028"/>
                    <a:pt x="353161" y="789028"/>
                  </a:cubicBezTo>
                  <a:lnTo>
                    <a:pt x="353160" y="789028"/>
                  </a:lnTo>
                  <a:cubicBezTo>
                    <a:pt x="333927" y="789028"/>
                    <a:pt x="318336" y="773437"/>
                    <a:pt x="318336" y="754204"/>
                  </a:cubicBezTo>
                  <a:cubicBezTo>
                    <a:pt x="318336" y="734971"/>
                    <a:pt x="333927" y="719380"/>
                    <a:pt x="353160" y="719380"/>
                  </a:cubicBezTo>
                  <a:close/>
                  <a:moveTo>
                    <a:pt x="182911" y="719380"/>
                  </a:moveTo>
                  <a:cubicBezTo>
                    <a:pt x="202144" y="719380"/>
                    <a:pt x="217735" y="734971"/>
                    <a:pt x="217735" y="754204"/>
                  </a:cubicBezTo>
                  <a:cubicBezTo>
                    <a:pt x="217735" y="773437"/>
                    <a:pt x="202144" y="789028"/>
                    <a:pt x="182911" y="789028"/>
                  </a:cubicBezTo>
                  <a:cubicBezTo>
                    <a:pt x="163678" y="789028"/>
                    <a:pt x="148087" y="773437"/>
                    <a:pt x="148087" y="754204"/>
                  </a:cubicBezTo>
                  <a:cubicBezTo>
                    <a:pt x="148087" y="734971"/>
                    <a:pt x="163678" y="719380"/>
                    <a:pt x="182911" y="719380"/>
                  </a:cubicBezTo>
                  <a:close/>
                  <a:moveTo>
                    <a:pt x="945165" y="638125"/>
                  </a:moveTo>
                  <a:cubicBezTo>
                    <a:pt x="964398" y="638125"/>
                    <a:pt x="979989" y="652850"/>
                    <a:pt x="979989" y="671014"/>
                  </a:cubicBezTo>
                  <a:cubicBezTo>
                    <a:pt x="979989" y="689178"/>
                    <a:pt x="964398" y="703903"/>
                    <a:pt x="945165" y="703903"/>
                  </a:cubicBezTo>
                  <a:cubicBezTo>
                    <a:pt x="925932" y="703903"/>
                    <a:pt x="910341" y="689178"/>
                    <a:pt x="910341" y="671014"/>
                  </a:cubicBezTo>
                  <a:cubicBezTo>
                    <a:pt x="910341" y="652850"/>
                    <a:pt x="925932" y="638125"/>
                    <a:pt x="945165" y="638125"/>
                  </a:cubicBezTo>
                  <a:close/>
                  <a:moveTo>
                    <a:pt x="776850" y="638125"/>
                  </a:moveTo>
                  <a:cubicBezTo>
                    <a:pt x="795014" y="638125"/>
                    <a:pt x="809739" y="652850"/>
                    <a:pt x="809739" y="671014"/>
                  </a:cubicBezTo>
                  <a:cubicBezTo>
                    <a:pt x="809739" y="689178"/>
                    <a:pt x="795014" y="703903"/>
                    <a:pt x="776850" y="703903"/>
                  </a:cubicBezTo>
                  <a:cubicBezTo>
                    <a:pt x="758686" y="703903"/>
                    <a:pt x="743961" y="689178"/>
                    <a:pt x="743961" y="671014"/>
                  </a:cubicBezTo>
                  <a:cubicBezTo>
                    <a:pt x="743961" y="652850"/>
                    <a:pt x="758686" y="638125"/>
                    <a:pt x="776850" y="638125"/>
                  </a:cubicBezTo>
                  <a:close/>
                  <a:moveTo>
                    <a:pt x="608535" y="638125"/>
                  </a:moveTo>
                  <a:cubicBezTo>
                    <a:pt x="627768" y="638125"/>
                    <a:pt x="643359" y="652850"/>
                    <a:pt x="643359" y="671014"/>
                  </a:cubicBezTo>
                  <a:cubicBezTo>
                    <a:pt x="643359" y="689178"/>
                    <a:pt x="627768" y="703903"/>
                    <a:pt x="608535" y="703903"/>
                  </a:cubicBezTo>
                  <a:cubicBezTo>
                    <a:pt x="589302" y="703903"/>
                    <a:pt x="573711" y="689178"/>
                    <a:pt x="573711" y="671014"/>
                  </a:cubicBezTo>
                  <a:cubicBezTo>
                    <a:pt x="573711" y="652850"/>
                    <a:pt x="589302" y="638125"/>
                    <a:pt x="608535" y="638125"/>
                  </a:cubicBezTo>
                  <a:close/>
                  <a:moveTo>
                    <a:pt x="438285" y="638125"/>
                  </a:moveTo>
                  <a:cubicBezTo>
                    <a:pt x="457518" y="638125"/>
                    <a:pt x="473109" y="652850"/>
                    <a:pt x="473109" y="671014"/>
                  </a:cubicBezTo>
                  <a:cubicBezTo>
                    <a:pt x="473109" y="689178"/>
                    <a:pt x="457518" y="703903"/>
                    <a:pt x="438285" y="703903"/>
                  </a:cubicBezTo>
                  <a:cubicBezTo>
                    <a:pt x="419052" y="703903"/>
                    <a:pt x="403461" y="689178"/>
                    <a:pt x="403461" y="671014"/>
                  </a:cubicBezTo>
                  <a:cubicBezTo>
                    <a:pt x="403461" y="652850"/>
                    <a:pt x="419052" y="638125"/>
                    <a:pt x="438285" y="638125"/>
                  </a:cubicBezTo>
                  <a:close/>
                  <a:moveTo>
                    <a:pt x="268036" y="638124"/>
                  </a:moveTo>
                  <a:cubicBezTo>
                    <a:pt x="287269" y="638124"/>
                    <a:pt x="302860" y="652849"/>
                    <a:pt x="302860" y="671014"/>
                  </a:cubicBezTo>
                  <a:cubicBezTo>
                    <a:pt x="302860" y="689179"/>
                    <a:pt x="287269" y="703904"/>
                    <a:pt x="268036" y="703904"/>
                  </a:cubicBezTo>
                  <a:cubicBezTo>
                    <a:pt x="248803" y="703904"/>
                    <a:pt x="233212" y="689179"/>
                    <a:pt x="233212" y="671014"/>
                  </a:cubicBezTo>
                  <a:cubicBezTo>
                    <a:pt x="233212" y="652849"/>
                    <a:pt x="248803" y="638124"/>
                    <a:pt x="268036" y="638124"/>
                  </a:cubicBezTo>
                  <a:close/>
                  <a:moveTo>
                    <a:pt x="99723" y="638124"/>
                  </a:moveTo>
                  <a:cubicBezTo>
                    <a:pt x="117888" y="638124"/>
                    <a:pt x="132613" y="652849"/>
                    <a:pt x="132613" y="671014"/>
                  </a:cubicBezTo>
                  <a:cubicBezTo>
                    <a:pt x="132613" y="689179"/>
                    <a:pt x="117888" y="703904"/>
                    <a:pt x="99723" y="703904"/>
                  </a:cubicBezTo>
                  <a:cubicBezTo>
                    <a:pt x="81558" y="703904"/>
                    <a:pt x="66833" y="689179"/>
                    <a:pt x="66833" y="671014"/>
                  </a:cubicBezTo>
                  <a:cubicBezTo>
                    <a:pt x="66833" y="652849"/>
                    <a:pt x="81558" y="638124"/>
                    <a:pt x="99723" y="638124"/>
                  </a:cubicBezTo>
                  <a:close/>
                  <a:moveTo>
                    <a:pt x="1030290" y="553001"/>
                  </a:moveTo>
                  <a:lnTo>
                    <a:pt x="1035497" y="555038"/>
                  </a:lnTo>
                  <a:lnTo>
                    <a:pt x="1029118" y="618320"/>
                  </a:lnTo>
                  <a:lnTo>
                    <a:pt x="1005666" y="609146"/>
                  </a:lnTo>
                  <a:cubicBezTo>
                    <a:pt x="999364" y="603194"/>
                    <a:pt x="995466" y="594972"/>
                    <a:pt x="995466" y="585890"/>
                  </a:cubicBezTo>
                  <a:cubicBezTo>
                    <a:pt x="995466" y="567726"/>
                    <a:pt x="1011057" y="553001"/>
                    <a:pt x="1030290" y="553001"/>
                  </a:cubicBezTo>
                  <a:close/>
                  <a:moveTo>
                    <a:pt x="861974" y="553001"/>
                  </a:moveTo>
                  <a:cubicBezTo>
                    <a:pt x="880138" y="553001"/>
                    <a:pt x="894863" y="567726"/>
                    <a:pt x="894863" y="585890"/>
                  </a:cubicBezTo>
                  <a:cubicBezTo>
                    <a:pt x="894863" y="604054"/>
                    <a:pt x="880138" y="618779"/>
                    <a:pt x="861974" y="618779"/>
                  </a:cubicBezTo>
                  <a:cubicBezTo>
                    <a:pt x="843810" y="618779"/>
                    <a:pt x="829085" y="604054"/>
                    <a:pt x="829085" y="585890"/>
                  </a:cubicBezTo>
                  <a:cubicBezTo>
                    <a:pt x="829085" y="567726"/>
                    <a:pt x="843810" y="553001"/>
                    <a:pt x="861974" y="553001"/>
                  </a:cubicBezTo>
                  <a:close/>
                  <a:moveTo>
                    <a:pt x="693660" y="553001"/>
                  </a:moveTo>
                  <a:cubicBezTo>
                    <a:pt x="712893" y="553001"/>
                    <a:pt x="728484" y="567726"/>
                    <a:pt x="728484" y="585890"/>
                  </a:cubicBezTo>
                  <a:cubicBezTo>
                    <a:pt x="728484" y="604054"/>
                    <a:pt x="712893" y="618779"/>
                    <a:pt x="693660" y="618779"/>
                  </a:cubicBezTo>
                  <a:cubicBezTo>
                    <a:pt x="674427" y="618779"/>
                    <a:pt x="658836" y="604054"/>
                    <a:pt x="658836" y="585890"/>
                  </a:cubicBezTo>
                  <a:cubicBezTo>
                    <a:pt x="658836" y="567726"/>
                    <a:pt x="674427" y="553001"/>
                    <a:pt x="693660" y="553001"/>
                  </a:cubicBezTo>
                  <a:close/>
                  <a:moveTo>
                    <a:pt x="523410" y="553001"/>
                  </a:moveTo>
                  <a:cubicBezTo>
                    <a:pt x="542643" y="553001"/>
                    <a:pt x="558234" y="567726"/>
                    <a:pt x="558234" y="585890"/>
                  </a:cubicBezTo>
                  <a:cubicBezTo>
                    <a:pt x="558234" y="604054"/>
                    <a:pt x="542643" y="618779"/>
                    <a:pt x="523410" y="618779"/>
                  </a:cubicBezTo>
                  <a:cubicBezTo>
                    <a:pt x="504177" y="618779"/>
                    <a:pt x="488586" y="604054"/>
                    <a:pt x="488586" y="585890"/>
                  </a:cubicBezTo>
                  <a:cubicBezTo>
                    <a:pt x="488586" y="567726"/>
                    <a:pt x="504177" y="553001"/>
                    <a:pt x="523410" y="553001"/>
                  </a:cubicBezTo>
                  <a:close/>
                  <a:moveTo>
                    <a:pt x="353160" y="552999"/>
                  </a:moveTo>
                  <a:cubicBezTo>
                    <a:pt x="362777" y="552999"/>
                    <a:pt x="371483" y="556680"/>
                    <a:pt x="377785" y="562632"/>
                  </a:cubicBezTo>
                  <a:lnTo>
                    <a:pt x="377785" y="562634"/>
                  </a:lnTo>
                  <a:lnTo>
                    <a:pt x="377786" y="562634"/>
                  </a:lnTo>
                  <a:cubicBezTo>
                    <a:pt x="384088" y="568586"/>
                    <a:pt x="387985" y="576808"/>
                    <a:pt x="387985" y="585890"/>
                  </a:cubicBezTo>
                  <a:cubicBezTo>
                    <a:pt x="387985" y="604054"/>
                    <a:pt x="372394" y="618779"/>
                    <a:pt x="353161" y="618779"/>
                  </a:cubicBezTo>
                  <a:lnTo>
                    <a:pt x="353160" y="618779"/>
                  </a:lnTo>
                  <a:cubicBezTo>
                    <a:pt x="333927" y="618779"/>
                    <a:pt x="318336" y="604054"/>
                    <a:pt x="318336" y="585889"/>
                  </a:cubicBezTo>
                  <a:cubicBezTo>
                    <a:pt x="318336" y="567724"/>
                    <a:pt x="333927" y="552999"/>
                    <a:pt x="353160" y="552999"/>
                  </a:cubicBezTo>
                  <a:close/>
                  <a:moveTo>
                    <a:pt x="182911" y="552999"/>
                  </a:moveTo>
                  <a:cubicBezTo>
                    <a:pt x="202144" y="552999"/>
                    <a:pt x="217735" y="567724"/>
                    <a:pt x="217735" y="585889"/>
                  </a:cubicBezTo>
                  <a:cubicBezTo>
                    <a:pt x="217735" y="604054"/>
                    <a:pt x="202144" y="618779"/>
                    <a:pt x="182911" y="618779"/>
                  </a:cubicBezTo>
                  <a:cubicBezTo>
                    <a:pt x="163678" y="618779"/>
                    <a:pt x="148087" y="604054"/>
                    <a:pt x="148087" y="585889"/>
                  </a:cubicBezTo>
                  <a:cubicBezTo>
                    <a:pt x="148087" y="567724"/>
                    <a:pt x="163678" y="552999"/>
                    <a:pt x="182911" y="552999"/>
                  </a:cubicBezTo>
                  <a:close/>
                  <a:moveTo>
                    <a:pt x="14598" y="552999"/>
                  </a:moveTo>
                  <a:cubicBezTo>
                    <a:pt x="32763" y="552999"/>
                    <a:pt x="47488" y="567724"/>
                    <a:pt x="47488" y="585889"/>
                  </a:cubicBezTo>
                  <a:cubicBezTo>
                    <a:pt x="47488" y="604054"/>
                    <a:pt x="32763" y="618779"/>
                    <a:pt x="14598" y="618779"/>
                  </a:cubicBezTo>
                  <a:lnTo>
                    <a:pt x="5648" y="615072"/>
                  </a:lnTo>
                  <a:lnTo>
                    <a:pt x="0" y="559046"/>
                  </a:lnTo>
                  <a:close/>
                  <a:moveTo>
                    <a:pt x="945165" y="467876"/>
                  </a:moveTo>
                  <a:cubicBezTo>
                    <a:pt x="964398" y="467876"/>
                    <a:pt x="979989" y="483467"/>
                    <a:pt x="979989" y="502700"/>
                  </a:cubicBezTo>
                  <a:cubicBezTo>
                    <a:pt x="979989" y="521933"/>
                    <a:pt x="964398" y="537524"/>
                    <a:pt x="945165" y="537524"/>
                  </a:cubicBezTo>
                  <a:cubicBezTo>
                    <a:pt x="925932" y="537524"/>
                    <a:pt x="910341" y="521933"/>
                    <a:pt x="910341" y="502700"/>
                  </a:cubicBezTo>
                  <a:cubicBezTo>
                    <a:pt x="910341" y="483467"/>
                    <a:pt x="925932" y="467876"/>
                    <a:pt x="945165" y="467876"/>
                  </a:cubicBezTo>
                  <a:close/>
                  <a:moveTo>
                    <a:pt x="776850" y="467876"/>
                  </a:moveTo>
                  <a:cubicBezTo>
                    <a:pt x="795014" y="467876"/>
                    <a:pt x="809739" y="483467"/>
                    <a:pt x="809739" y="502700"/>
                  </a:cubicBezTo>
                  <a:cubicBezTo>
                    <a:pt x="809739" y="521933"/>
                    <a:pt x="795014" y="537524"/>
                    <a:pt x="776850" y="537524"/>
                  </a:cubicBezTo>
                  <a:cubicBezTo>
                    <a:pt x="758686" y="537524"/>
                    <a:pt x="743961" y="521933"/>
                    <a:pt x="743961" y="502700"/>
                  </a:cubicBezTo>
                  <a:cubicBezTo>
                    <a:pt x="743961" y="483467"/>
                    <a:pt x="758686" y="467876"/>
                    <a:pt x="776850" y="467876"/>
                  </a:cubicBezTo>
                  <a:close/>
                  <a:moveTo>
                    <a:pt x="608535" y="467876"/>
                  </a:moveTo>
                  <a:cubicBezTo>
                    <a:pt x="627768" y="467876"/>
                    <a:pt x="643359" y="483467"/>
                    <a:pt x="643359" y="502700"/>
                  </a:cubicBezTo>
                  <a:cubicBezTo>
                    <a:pt x="643359" y="521933"/>
                    <a:pt x="627768" y="537524"/>
                    <a:pt x="608535" y="537524"/>
                  </a:cubicBezTo>
                  <a:cubicBezTo>
                    <a:pt x="589302" y="537524"/>
                    <a:pt x="573711" y="521933"/>
                    <a:pt x="573711" y="502700"/>
                  </a:cubicBezTo>
                  <a:cubicBezTo>
                    <a:pt x="573711" y="483467"/>
                    <a:pt x="589302" y="467876"/>
                    <a:pt x="608535" y="467876"/>
                  </a:cubicBezTo>
                  <a:close/>
                  <a:moveTo>
                    <a:pt x="438285" y="467876"/>
                  </a:moveTo>
                  <a:cubicBezTo>
                    <a:pt x="457518" y="467876"/>
                    <a:pt x="473109" y="483467"/>
                    <a:pt x="473109" y="502700"/>
                  </a:cubicBezTo>
                  <a:cubicBezTo>
                    <a:pt x="473109" y="521933"/>
                    <a:pt x="457518" y="537524"/>
                    <a:pt x="438285" y="537524"/>
                  </a:cubicBezTo>
                  <a:cubicBezTo>
                    <a:pt x="419052" y="537524"/>
                    <a:pt x="403461" y="521933"/>
                    <a:pt x="403461" y="502700"/>
                  </a:cubicBezTo>
                  <a:cubicBezTo>
                    <a:pt x="403461" y="483467"/>
                    <a:pt x="419052" y="467876"/>
                    <a:pt x="438285" y="467876"/>
                  </a:cubicBezTo>
                  <a:close/>
                  <a:moveTo>
                    <a:pt x="268036" y="467875"/>
                  </a:moveTo>
                  <a:cubicBezTo>
                    <a:pt x="287269" y="467875"/>
                    <a:pt x="302860" y="483466"/>
                    <a:pt x="302860" y="502699"/>
                  </a:cubicBezTo>
                  <a:cubicBezTo>
                    <a:pt x="302860" y="521932"/>
                    <a:pt x="287269" y="537523"/>
                    <a:pt x="268036" y="537523"/>
                  </a:cubicBezTo>
                  <a:cubicBezTo>
                    <a:pt x="248803" y="537523"/>
                    <a:pt x="233212" y="521932"/>
                    <a:pt x="233212" y="502699"/>
                  </a:cubicBezTo>
                  <a:cubicBezTo>
                    <a:pt x="233212" y="483466"/>
                    <a:pt x="248803" y="467875"/>
                    <a:pt x="268036" y="467875"/>
                  </a:cubicBezTo>
                  <a:close/>
                  <a:moveTo>
                    <a:pt x="99723" y="467875"/>
                  </a:moveTo>
                  <a:cubicBezTo>
                    <a:pt x="117888" y="467875"/>
                    <a:pt x="132613" y="483466"/>
                    <a:pt x="132613" y="502699"/>
                  </a:cubicBezTo>
                  <a:cubicBezTo>
                    <a:pt x="132613" y="521932"/>
                    <a:pt x="117888" y="537523"/>
                    <a:pt x="99723" y="537523"/>
                  </a:cubicBezTo>
                  <a:cubicBezTo>
                    <a:pt x="81558" y="537523"/>
                    <a:pt x="66833" y="521932"/>
                    <a:pt x="66833" y="502699"/>
                  </a:cubicBezTo>
                  <a:cubicBezTo>
                    <a:pt x="66833" y="483466"/>
                    <a:pt x="81558" y="467875"/>
                    <a:pt x="99723" y="467875"/>
                  </a:cubicBezTo>
                  <a:close/>
                  <a:moveTo>
                    <a:pt x="1020895" y="386644"/>
                  </a:moveTo>
                  <a:lnTo>
                    <a:pt x="1028727" y="411875"/>
                  </a:lnTo>
                  <a:lnTo>
                    <a:pt x="1032712" y="451397"/>
                  </a:lnTo>
                  <a:lnTo>
                    <a:pt x="1030290" y="452400"/>
                  </a:lnTo>
                  <a:cubicBezTo>
                    <a:pt x="1011057" y="452400"/>
                    <a:pt x="995466" y="436809"/>
                    <a:pt x="995466" y="417576"/>
                  </a:cubicBezTo>
                  <a:cubicBezTo>
                    <a:pt x="995466" y="407960"/>
                    <a:pt x="999364" y="399254"/>
                    <a:pt x="1005666" y="392952"/>
                  </a:cubicBezTo>
                  <a:close/>
                  <a:moveTo>
                    <a:pt x="15309" y="383062"/>
                  </a:moveTo>
                  <a:lnTo>
                    <a:pt x="37855" y="392950"/>
                  </a:lnTo>
                  <a:cubicBezTo>
                    <a:pt x="43807" y="399252"/>
                    <a:pt x="47488" y="407958"/>
                    <a:pt x="47488" y="417574"/>
                  </a:cubicBezTo>
                  <a:cubicBezTo>
                    <a:pt x="47488" y="436807"/>
                    <a:pt x="32763" y="452398"/>
                    <a:pt x="14598" y="452398"/>
                  </a:cubicBezTo>
                  <a:lnTo>
                    <a:pt x="2801" y="447225"/>
                  </a:lnTo>
                  <a:lnTo>
                    <a:pt x="6365" y="411875"/>
                  </a:lnTo>
                  <a:close/>
                  <a:moveTo>
                    <a:pt x="861974" y="382752"/>
                  </a:moveTo>
                  <a:cubicBezTo>
                    <a:pt x="880138" y="382752"/>
                    <a:pt x="894863" y="398343"/>
                    <a:pt x="894863" y="417576"/>
                  </a:cubicBezTo>
                  <a:cubicBezTo>
                    <a:pt x="894863" y="436809"/>
                    <a:pt x="880138" y="452400"/>
                    <a:pt x="861974" y="452400"/>
                  </a:cubicBezTo>
                  <a:cubicBezTo>
                    <a:pt x="843810" y="452400"/>
                    <a:pt x="829085" y="436809"/>
                    <a:pt x="829085" y="417576"/>
                  </a:cubicBezTo>
                  <a:cubicBezTo>
                    <a:pt x="829085" y="398343"/>
                    <a:pt x="843810" y="382752"/>
                    <a:pt x="861974" y="382752"/>
                  </a:cubicBezTo>
                  <a:close/>
                  <a:moveTo>
                    <a:pt x="693660" y="382752"/>
                  </a:moveTo>
                  <a:cubicBezTo>
                    <a:pt x="712893" y="382752"/>
                    <a:pt x="728484" y="398343"/>
                    <a:pt x="728484" y="417576"/>
                  </a:cubicBezTo>
                  <a:cubicBezTo>
                    <a:pt x="728484" y="436809"/>
                    <a:pt x="712893" y="452400"/>
                    <a:pt x="693660" y="452400"/>
                  </a:cubicBezTo>
                  <a:cubicBezTo>
                    <a:pt x="674427" y="452400"/>
                    <a:pt x="658836" y="436809"/>
                    <a:pt x="658836" y="417576"/>
                  </a:cubicBezTo>
                  <a:cubicBezTo>
                    <a:pt x="658836" y="398343"/>
                    <a:pt x="674427" y="382752"/>
                    <a:pt x="693660" y="382752"/>
                  </a:cubicBezTo>
                  <a:close/>
                  <a:moveTo>
                    <a:pt x="523410" y="382752"/>
                  </a:moveTo>
                  <a:cubicBezTo>
                    <a:pt x="542643" y="382752"/>
                    <a:pt x="558234" y="398343"/>
                    <a:pt x="558234" y="417576"/>
                  </a:cubicBezTo>
                  <a:cubicBezTo>
                    <a:pt x="558234" y="436809"/>
                    <a:pt x="542643" y="452400"/>
                    <a:pt x="523410" y="452400"/>
                  </a:cubicBezTo>
                  <a:cubicBezTo>
                    <a:pt x="504177" y="452400"/>
                    <a:pt x="488586" y="436809"/>
                    <a:pt x="488586" y="417576"/>
                  </a:cubicBezTo>
                  <a:cubicBezTo>
                    <a:pt x="488586" y="398343"/>
                    <a:pt x="504177" y="382752"/>
                    <a:pt x="523410" y="382752"/>
                  </a:cubicBezTo>
                  <a:close/>
                  <a:moveTo>
                    <a:pt x="353160" y="382750"/>
                  </a:moveTo>
                  <a:cubicBezTo>
                    <a:pt x="362777" y="382750"/>
                    <a:pt x="371483" y="386648"/>
                    <a:pt x="377785" y="392949"/>
                  </a:cubicBezTo>
                  <a:lnTo>
                    <a:pt x="377785" y="392950"/>
                  </a:lnTo>
                  <a:lnTo>
                    <a:pt x="377785" y="392951"/>
                  </a:lnTo>
                  <a:lnTo>
                    <a:pt x="377786" y="392951"/>
                  </a:lnTo>
                  <a:cubicBezTo>
                    <a:pt x="384088" y="399253"/>
                    <a:pt x="387985" y="407959"/>
                    <a:pt x="387985" y="417576"/>
                  </a:cubicBezTo>
                  <a:cubicBezTo>
                    <a:pt x="387985" y="436809"/>
                    <a:pt x="372394" y="452400"/>
                    <a:pt x="353161" y="452400"/>
                  </a:cubicBezTo>
                  <a:cubicBezTo>
                    <a:pt x="343545" y="452400"/>
                    <a:pt x="334839" y="448502"/>
                    <a:pt x="328537" y="442200"/>
                  </a:cubicBezTo>
                  <a:lnTo>
                    <a:pt x="328536" y="442198"/>
                  </a:lnTo>
                  <a:cubicBezTo>
                    <a:pt x="322234" y="435896"/>
                    <a:pt x="318336" y="427190"/>
                    <a:pt x="318336" y="417574"/>
                  </a:cubicBezTo>
                  <a:cubicBezTo>
                    <a:pt x="318336" y="398341"/>
                    <a:pt x="333927" y="382750"/>
                    <a:pt x="353160" y="382750"/>
                  </a:cubicBezTo>
                  <a:close/>
                  <a:moveTo>
                    <a:pt x="182911" y="382750"/>
                  </a:moveTo>
                  <a:cubicBezTo>
                    <a:pt x="202144" y="382750"/>
                    <a:pt x="217735" y="398341"/>
                    <a:pt x="217735" y="417574"/>
                  </a:cubicBezTo>
                  <a:cubicBezTo>
                    <a:pt x="217735" y="436807"/>
                    <a:pt x="202144" y="452398"/>
                    <a:pt x="182911" y="452398"/>
                  </a:cubicBezTo>
                  <a:cubicBezTo>
                    <a:pt x="163678" y="452398"/>
                    <a:pt x="148087" y="436807"/>
                    <a:pt x="148087" y="417574"/>
                  </a:cubicBezTo>
                  <a:cubicBezTo>
                    <a:pt x="148087" y="398341"/>
                    <a:pt x="163678" y="382750"/>
                    <a:pt x="182911" y="382750"/>
                  </a:cubicBezTo>
                  <a:close/>
                  <a:moveTo>
                    <a:pt x="945165" y="297627"/>
                  </a:moveTo>
                  <a:cubicBezTo>
                    <a:pt x="964398" y="297627"/>
                    <a:pt x="979989" y="313218"/>
                    <a:pt x="979989" y="332451"/>
                  </a:cubicBezTo>
                  <a:cubicBezTo>
                    <a:pt x="979989" y="351684"/>
                    <a:pt x="964398" y="367275"/>
                    <a:pt x="945165" y="367275"/>
                  </a:cubicBezTo>
                  <a:cubicBezTo>
                    <a:pt x="925932" y="367275"/>
                    <a:pt x="910341" y="351684"/>
                    <a:pt x="910341" y="332451"/>
                  </a:cubicBezTo>
                  <a:cubicBezTo>
                    <a:pt x="910341" y="313218"/>
                    <a:pt x="925932" y="297627"/>
                    <a:pt x="945165" y="297627"/>
                  </a:cubicBezTo>
                  <a:close/>
                  <a:moveTo>
                    <a:pt x="776850" y="297627"/>
                  </a:moveTo>
                  <a:cubicBezTo>
                    <a:pt x="795014" y="297627"/>
                    <a:pt x="809739" y="313218"/>
                    <a:pt x="809739" y="332451"/>
                  </a:cubicBezTo>
                  <a:cubicBezTo>
                    <a:pt x="809739" y="351684"/>
                    <a:pt x="795014" y="367275"/>
                    <a:pt x="776850" y="367275"/>
                  </a:cubicBezTo>
                  <a:cubicBezTo>
                    <a:pt x="758686" y="367275"/>
                    <a:pt x="743961" y="351684"/>
                    <a:pt x="743961" y="332451"/>
                  </a:cubicBezTo>
                  <a:cubicBezTo>
                    <a:pt x="743961" y="313218"/>
                    <a:pt x="758686" y="297627"/>
                    <a:pt x="776850" y="297627"/>
                  </a:cubicBezTo>
                  <a:close/>
                  <a:moveTo>
                    <a:pt x="608535" y="297627"/>
                  </a:moveTo>
                  <a:cubicBezTo>
                    <a:pt x="627768" y="297627"/>
                    <a:pt x="643359" y="313218"/>
                    <a:pt x="643359" y="332451"/>
                  </a:cubicBezTo>
                  <a:cubicBezTo>
                    <a:pt x="643359" y="351684"/>
                    <a:pt x="627768" y="367275"/>
                    <a:pt x="608535" y="367275"/>
                  </a:cubicBezTo>
                  <a:cubicBezTo>
                    <a:pt x="589302" y="367275"/>
                    <a:pt x="573711" y="351684"/>
                    <a:pt x="573711" y="332451"/>
                  </a:cubicBezTo>
                  <a:cubicBezTo>
                    <a:pt x="573711" y="313218"/>
                    <a:pt x="589302" y="297627"/>
                    <a:pt x="608535" y="297627"/>
                  </a:cubicBezTo>
                  <a:close/>
                  <a:moveTo>
                    <a:pt x="438285" y="297627"/>
                  </a:moveTo>
                  <a:cubicBezTo>
                    <a:pt x="457518" y="297627"/>
                    <a:pt x="473109" y="313218"/>
                    <a:pt x="473109" y="332451"/>
                  </a:cubicBezTo>
                  <a:cubicBezTo>
                    <a:pt x="473109" y="351684"/>
                    <a:pt x="457518" y="367275"/>
                    <a:pt x="438285" y="367275"/>
                  </a:cubicBezTo>
                  <a:cubicBezTo>
                    <a:pt x="419052" y="367275"/>
                    <a:pt x="403461" y="351684"/>
                    <a:pt x="403461" y="332451"/>
                  </a:cubicBezTo>
                  <a:cubicBezTo>
                    <a:pt x="403461" y="313218"/>
                    <a:pt x="419052" y="297627"/>
                    <a:pt x="438285" y="297627"/>
                  </a:cubicBezTo>
                  <a:close/>
                  <a:moveTo>
                    <a:pt x="268036" y="297626"/>
                  </a:moveTo>
                  <a:cubicBezTo>
                    <a:pt x="287269" y="297626"/>
                    <a:pt x="302860" y="313217"/>
                    <a:pt x="302860" y="332450"/>
                  </a:cubicBezTo>
                  <a:cubicBezTo>
                    <a:pt x="302860" y="351683"/>
                    <a:pt x="287269" y="367274"/>
                    <a:pt x="268036" y="367274"/>
                  </a:cubicBezTo>
                  <a:cubicBezTo>
                    <a:pt x="248803" y="367274"/>
                    <a:pt x="233212" y="351683"/>
                    <a:pt x="233212" y="332450"/>
                  </a:cubicBezTo>
                  <a:cubicBezTo>
                    <a:pt x="233212" y="313217"/>
                    <a:pt x="248803" y="297626"/>
                    <a:pt x="268036" y="297626"/>
                  </a:cubicBezTo>
                  <a:close/>
                  <a:moveTo>
                    <a:pt x="99723" y="297626"/>
                  </a:moveTo>
                  <a:cubicBezTo>
                    <a:pt x="117888" y="297626"/>
                    <a:pt x="132613" y="313217"/>
                    <a:pt x="132613" y="332450"/>
                  </a:cubicBezTo>
                  <a:cubicBezTo>
                    <a:pt x="132613" y="351683"/>
                    <a:pt x="117888" y="367274"/>
                    <a:pt x="99723" y="367274"/>
                  </a:cubicBezTo>
                  <a:cubicBezTo>
                    <a:pt x="81558" y="367274"/>
                    <a:pt x="66833" y="351683"/>
                    <a:pt x="66833" y="332450"/>
                  </a:cubicBezTo>
                  <a:cubicBezTo>
                    <a:pt x="66833" y="313217"/>
                    <a:pt x="81558" y="297626"/>
                    <a:pt x="99723" y="297626"/>
                  </a:cubicBezTo>
                  <a:close/>
                  <a:moveTo>
                    <a:pt x="861974" y="212503"/>
                  </a:moveTo>
                  <a:cubicBezTo>
                    <a:pt x="880138" y="212503"/>
                    <a:pt x="894863" y="228094"/>
                    <a:pt x="894863" y="247327"/>
                  </a:cubicBezTo>
                  <a:cubicBezTo>
                    <a:pt x="894863" y="266560"/>
                    <a:pt x="880138" y="282151"/>
                    <a:pt x="861974" y="282151"/>
                  </a:cubicBezTo>
                  <a:cubicBezTo>
                    <a:pt x="843810" y="282151"/>
                    <a:pt x="829085" y="266560"/>
                    <a:pt x="829085" y="247327"/>
                  </a:cubicBezTo>
                  <a:cubicBezTo>
                    <a:pt x="829085" y="228094"/>
                    <a:pt x="843810" y="212503"/>
                    <a:pt x="861974" y="212503"/>
                  </a:cubicBezTo>
                  <a:close/>
                  <a:moveTo>
                    <a:pt x="693660" y="212503"/>
                  </a:moveTo>
                  <a:cubicBezTo>
                    <a:pt x="712893" y="212503"/>
                    <a:pt x="728484" y="228094"/>
                    <a:pt x="728484" y="247327"/>
                  </a:cubicBezTo>
                  <a:cubicBezTo>
                    <a:pt x="728484" y="266560"/>
                    <a:pt x="712893" y="282151"/>
                    <a:pt x="693660" y="282151"/>
                  </a:cubicBezTo>
                  <a:cubicBezTo>
                    <a:pt x="674427" y="282151"/>
                    <a:pt x="658836" y="266560"/>
                    <a:pt x="658836" y="247327"/>
                  </a:cubicBezTo>
                  <a:cubicBezTo>
                    <a:pt x="658836" y="228094"/>
                    <a:pt x="674427" y="212503"/>
                    <a:pt x="693660" y="212503"/>
                  </a:cubicBezTo>
                  <a:close/>
                  <a:moveTo>
                    <a:pt x="523410" y="212503"/>
                  </a:moveTo>
                  <a:cubicBezTo>
                    <a:pt x="542643" y="212503"/>
                    <a:pt x="558234" y="228094"/>
                    <a:pt x="558234" y="247327"/>
                  </a:cubicBezTo>
                  <a:cubicBezTo>
                    <a:pt x="558234" y="266560"/>
                    <a:pt x="542643" y="282151"/>
                    <a:pt x="523410" y="282151"/>
                  </a:cubicBezTo>
                  <a:cubicBezTo>
                    <a:pt x="504177" y="282151"/>
                    <a:pt x="488586" y="266560"/>
                    <a:pt x="488586" y="247327"/>
                  </a:cubicBezTo>
                  <a:cubicBezTo>
                    <a:pt x="488586" y="228094"/>
                    <a:pt x="504177" y="212503"/>
                    <a:pt x="523410" y="212503"/>
                  </a:cubicBezTo>
                  <a:close/>
                  <a:moveTo>
                    <a:pt x="353160" y="212501"/>
                  </a:moveTo>
                  <a:cubicBezTo>
                    <a:pt x="362777" y="212501"/>
                    <a:pt x="371483" y="216399"/>
                    <a:pt x="377785" y="222701"/>
                  </a:cubicBezTo>
                  <a:lnTo>
                    <a:pt x="377785" y="222702"/>
                  </a:lnTo>
                  <a:lnTo>
                    <a:pt x="377786" y="222703"/>
                  </a:lnTo>
                  <a:cubicBezTo>
                    <a:pt x="384088" y="229004"/>
                    <a:pt x="387985" y="237710"/>
                    <a:pt x="387985" y="247327"/>
                  </a:cubicBezTo>
                  <a:cubicBezTo>
                    <a:pt x="387985" y="266560"/>
                    <a:pt x="372394" y="282151"/>
                    <a:pt x="353161" y="282151"/>
                  </a:cubicBezTo>
                  <a:cubicBezTo>
                    <a:pt x="343545" y="282151"/>
                    <a:pt x="334839" y="278253"/>
                    <a:pt x="328537" y="271951"/>
                  </a:cubicBezTo>
                  <a:lnTo>
                    <a:pt x="328536" y="271949"/>
                  </a:lnTo>
                  <a:cubicBezTo>
                    <a:pt x="322234" y="265647"/>
                    <a:pt x="318336" y="256941"/>
                    <a:pt x="318336" y="247325"/>
                  </a:cubicBezTo>
                  <a:cubicBezTo>
                    <a:pt x="318336" y="228092"/>
                    <a:pt x="333927" y="212501"/>
                    <a:pt x="353160" y="212501"/>
                  </a:cubicBezTo>
                  <a:close/>
                  <a:moveTo>
                    <a:pt x="182911" y="212501"/>
                  </a:moveTo>
                  <a:cubicBezTo>
                    <a:pt x="202144" y="212501"/>
                    <a:pt x="217735" y="228092"/>
                    <a:pt x="217735" y="247325"/>
                  </a:cubicBezTo>
                  <a:cubicBezTo>
                    <a:pt x="217735" y="266558"/>
                    <a:pt x="202144" y="282149"/>
                    <a:pt x="182911" y="282149"/>
                  </a:cubicBezTo>
                  <a:cubicBezTo>
                    <a:pt x="163678" y="282149"/>
                    <a:pt x="148087" y="266558"/>
                    <a:pt x="148087" y="247325"/>
                  </a:cubicBezTo>
                  <a:cubicBezTo>
                    <a:pt x="148087" y="228092"/>
                    <a:pt x="163678" y="212501"/>
                    <a:pt x="182911" y="212501"/>
                  </a:cubicBezTo>
                  <a:close/>
                  <a:moveTo>
                    <a:pt x="128715" y="172167"/>
                  </a:moveTo>
                  <a:lnTo>
                    <a:pt x="122980" y="186826"/>
                  </a:lnTo>
                  <a:lnTo>
                    <a:pt x="113014" y="191196"/>
                  </a:lnTo>
                  <a:close/>
                  <a:moveTo>
                    <a:pt x="776850" y="127378"/>
                  </a:moveTo>
                  <a:cubicBezTo>
                    <a:pt x="795014" y="127378"/>
                    <a:pt x="809739" y="142969"/>
                    <a:pt x="809739" y="162202"/>
                  </a:cubicBezTo>
                  <a:cubicBezTo>
                    <a:pt x="809739" y="181435"/>
                    <a:pt x="795014" y="197026"/>
                    <a:pt x="776850" y="197026"/>
                  </a:cubicBezTo>
                  <a:cubicBezTo>
                    <a:pt x="758686" y="197026"/>
                    <a:pt x="743961" y="181435"/>
                    <a:pt x="743961" y="162202"/>
                  </a:cubicBezTo>
                  <a:cubicBezTo>
                    <a:pt x="743961" y="142969"/>
                    <a:pt x="758686" y="127378"/>
                    <a:pt x="776850" y="127378"/>
                  </a:cubicBezTo>
                  <a:close/>
                  <a:moveTo>
                    <a:pt x="608535" y="127378"/>
                  </a:moveTo>
                  <a:cubicBezTo>
                    <a:pt x="627768" y="127378"/>
                    <a:pt x="643359" y="142969"/>
                    <a:pt x="643359" y="162202"/>
                  </a:cubicBezTo>
                  <a:cubicBezTo>
                    <a:pt x="643359" y="181435"/>
                    <a:pt x="627768" y="197026"/>
                    <a:pt x="608535" y="197026"/>
                  </a:cubicBezTo>
                  <a:cubicBezTo>
                    <a:pt x="589302" y="197026"/>
                    <a:pt x="573711" y="181435"/>
                    <a:pt x="573711" y="162202"/>
                  </a:cubicBezTo>
                  <a:cubicBezTo>
                    <a:pt x="573711" y="142969"/>
                    <a:pt x="589302" y="127378"/>
                    <a:pt x="608535" y="127378"/>
                  </a:cubicBezTo>
                  <a:close/>
                  <a:moveTo>
                    <a:pt x="438285" y="127378"/>
                  </a:moveTo>
                  <a:cubicBezTo>
                    <a:pt x="457518" y="127378"/>
                    <a:pt x="473109" y="142969"/>
                    <a:pt x="473109" y="162202"/>
                  </a:cubicBezTo>
                  <a:cubicBezTo>
                    <a:pt x="473109" y="181435"/>
                    <a:pt x="457518" y="197026"/>
                    <a:pt x="438285" y="197026"/>
                  </a:cubicBezTo>
                  <a:cubicBezTo>
                    <a:pt x="419052" y="197026"/>
                    <a:pt x="403461" y="181435"/>
                    <a:pt x="403461" y="162202"/>
                  </a:cubicBezTo>
                  <a:cubicBezTo>
                    <a:pt x="403461" y="142969"/>
                    <a:pt x="419052" y="127378"/>
                    <a:pt x="438285" y="127378"/>
                  </a:cubicBezTo>
                  <a:close/>
                  <a:moveTo>
                    <a:pt x="268036" y="127377"/>
                  </a:moveTo>
                  <a:cubicBezTo>
                    <a:pt x="287269" y="127377"/>
                    <a:pt x="302860" y="142968"/>
                    <a:pt x="302860" y="162201"/>
                  </a:cubicBezTo>
                  <a:cubicBezTo>
                    <a:pt x="302860" y="181434"/>
                    <a:pt x="287269" y="197025"/>
                    <a:pt x="268036" y="197025"/>
                  </a:cubicBezTo>
                  <a:cubicBezTo>
                    <a:pt x="248803" y="197025"/>
                    <a:pt x="233212" y="181434"/>
                    <a:pt x="233212" y="162201"/>
                  </a:cubicBezTo>
                  <a:cubicBezTo>
                    <a:pt x="233212" y="142968"/>
                    <a:pt x="248803" y="127377"/>
                    <a:pt x="268036" y="127377"/>
                  </a:cubicBezTo>
                  <a:close/>
                  <a:moveTo>
                    <a:pt x="208958" y="98269"/>
                  </a:moveTo>
                  <a:lnTo>
                    <a:pt x="207536" y="101703"/>
                  </a:lnTo>
                  <a:lnTo>
                    <a:pt x="202035" y="103981"/>
                  </a:lnTo>
                  <a:close/>
                  <a:moveTo>
                    <a:pt x="693660" y="42254"/>
                  </a:moveTo>
                  <a:cubicBezTo>
                    <a:pt x="712893" y="42254"/>
                    <a:pt x="728484" y="57845"/>
                    <a:pt x="728484" y="77078"/>
                  </a:cubicBezTo>
                  <a:cubicBezTo>
                    <a:pt x="728484" y="96311"/>
                    <a:pt x="712893" y="111902"/>
                    <a:pt x="693660" y="111902"/>
                  </a:cubicBezTo>
                  <a:cubicBezTo>
                    <a:pt x="674427" y="111902"/>
                    <a:pt x="658836" y="96311"/>
                    <a:pt x="658836" y="77078"/>
                  </a:cubicBezTo>
                  <a:cubicBezTo>
                    <a:pt x="658836" y="57845"/>
                    <a:pt x="674427" y="42254"/>
                    <a:pt x="693660" y="42254"/>
                  </a:cubicBezTo>
                  <a:close/>
                  <a:moveTo>
                    <a:pt x="523410" y="42254"/>
                  </a:moveTo>
                  <a:cubicBezTo>
                    <a:pt x="542643" y="42254"/>
                    <a:pt x="558234" y="57845"/>
                    <a:pt x="558234" y="77078"/>
                  </a:cubicBezTo>
                  <a:cubicBezTo>
                    <a:pt x="558234" y="96311"/>
                    <a:pt x="542643" y="111902"/>
                    <a:pt x="523410" y="111902"/>
                  </a:cubicBezTo>
                  <a:cubicBezTo>
                    <a:pt x="504177" y="111902"/>
                    <a:pt x="488586" y="96311"/>
                    <a:pt x="488586" y="77078"/>
                  </a:cubicBezTo>
                  <a:cubicBezTo>
                    <a:pt x="488586" y="57845"/>
                    <a:pt x="504177" y="42254"/>
                    <a:pt x="523410" y="42254"/>
                  </a:cubicBezTo>
                  <a:close/>
                  <a:moveTo>
                    <a:pt x="353160" y="42252"/>
                  </a:moveTo>
                  <a:cubicBezTo>
                    <a:pt x="362777" y="42252"/>
                    <a:pt x="371483" y="46150"/>
                    <a:pt x="377785" y="52452"/>
                  </a:cubicBezTo>
                  <a:lnTo>
                    <a:pt x="377785" y="52453"/>
                  </a:lnTo>
                  <a:lnTo>
                    <a:pt x="377786" y="52454"/>
                  </a:lnTo>
                  <a:cubicBezTo>
                    <a:pt x="384088" y="58755"/>
                    <a:pt x="387985" y="67461"/>
                    <a:pt x="387985" y="77078"/>
                  </a:cubicBezTo>
                  <a:cubicBezTo>
                    <a:pt x="387985" y="96311"/>
                    <a:pt x="372394" y="111902"/>
                    <a:pt x="353161" y="111902"/>
                  </a:cubicBezTo>
                  <a:cubicBezTo>
                    <a:pt x="343545" y="111902"/>
                    <a:pt x="334839" y="108004"/>
                    <a:pt x="328537" y="101702"/>
                  </a:cubicBezTo>
                  <a:lnTo>
                    <a:pt x="328536" y="101700"/>
                  </a:lnTo>
                  <a:cubicBezTo>
                    <a:pt x="322234" y="95398"/>
                    <a:pt x="318336" y="86692"/>
                    <a:pt x="318336" y="77076"/>
                  </a:cubicBezTo>
                  <a:cubicBezTo>
                    <a:pt x="318336" y="57843"/>
                    <a:pt x="333927" y="42252"/>
                    <a:pt x="353160" y="42252"/>
                  </a:cubicBezTo>
                  <a:close/>
                  <a:moveTo>
                    <a:pt x="576935" y="1237"/>
                  </a:moveTo>
                  <a:lnTo>
                    <a:pt x="622703" y="5851"/>
                  </a:lnTo>
                  <a:lnTo>
                    <a:pt x="636266" y="10061"/>
                  </a:lnTo>
                  <a:lnTo>
                    <a:pt x="633160" y="17143"/>
                  </a:lnTo>
                  <a:cubicBezTo>
                    <a:pt x="626858" y="23095"/>
                    <a:pt x="618152" y="26776"/>
                    <a:pt x="608535" y="26776"/>
                  </a:cubicBezTo>
                  <a:cubicBezTo>
                    <a:pt x="598919" y="26776"/>
                    <a:pt x="590213" y="23095"/>
                    <a:pt x="583911" y="17143"/>
                  </a:cubicBezTo>
                  <a:close/>
                  <a:moveTo>
                    <a:pt x="470428" y="0"/>
                  </a:moveTo>
                  <a:lnTo>
                    <a:pt x="462910" y="17143"/>
                  </a:lnTo>
                  <a:cubicBezTo>
                    <a:pt x="456608" y="23095"/>
                    <a:pt x="447902" y="26776"/>
                    <a:pt x="438285" y="26776"/>
                  </a:cubicBezTo>
                  <a:cubicBezTo>
                    <a:pt x="428669" y="26776"/>
                    <a:pt x="419963" y="23095"/>
                    <a:pt x="413661" y="17143"/>
                  </a:cubicBezTo>
                  <a:lnTo>
                    <a:pt x="409149" y="6857"/>
                  </a:lnTo>
                  <a:lnTo>
                    <a:pt x="412389" y="5851"/>
                  </a:lnTo>
                  <a:close/>
                </a:path>
              </a:pathLst>
            </a:custGeom>
            <a:solidFill>
              <a:srgbClr val="171E3E"/>
            </a:solidFill>
            <a:ln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1"/>
            <p:cNvSpPr>
              <a:spLocks/>
            </p:cNvSpPr>
            <p:nvPr/>
          </p:nvSpPr>
          <p:spPr bwMode="auto">
            <a:xfrm>
              <a:off x="1136482" y="2162365"/>
              <a:ext cx="3569990" cy="3569990"/>
            </a:xfrm>
            <a:custGeom>
              <a:avLst/>
              <a:gdLst>
                <a:gd name="T0" fmla="*/ 0 w 763"/>
                <a:gd name="T1" fmla="*/ 0 h 763"/>
                <a:gd name="T2" fmla="*/ 763 w 763"/>
                <a:gd name="T3" fmla="*/ 763 h 763"/>
                <a:gd name="T4" fmla="*/ 0 w 763"/>
                <a:gd name="T5" fmla="*/ 758 h 763"/>
                <a:gd name="T6" fmla="*/ 0 w 763"/>
                <a:gd name="T7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3" h="763">
                  <a:moveTo>
                    <a:pt x="0" y="0"/>
                  </a:moveTo>
                  <a:lnTo>
                    <a:pt x="763" y="763"/>
                  </a:lnTo>
                  <a:lnTo>
                    <a:pt x="0" y="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0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Oval 373"/>
            <p:cNvSpPr>
              <a:spLocks noChangeArrowheads="1"/>
            </p:cNvSpPr>
            <p:nvPr/>
          </p:nvSpPr>
          <p:spPr bwMode="auto">
            <a:xfrm>
              <a:off x="373426" y="3484106"/>
              <a:ext cx="1355162" cy="1351876"/>
            </a:xfrm>
            <a:prstGeom prst="ellipse">
              <a:avLst/>
            </a:prstGeom>
            <a:solidFill>
              <a:srgbClr val="F47C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4" name="Oval 373"/>
            <p:cNvSpPr>
              <a:spLocks noChangeArrowheads="1"/>
            </p:cNvSpPr>
            <p:nvPr/>
          </p:nvSpPr>
          <p:spPr bwMode="auto">
            <a:xfrm>
              <a:off x="5708992" y="1144761"/>
              <a:ext cx="687671" cy="686003"/>
            </a:xfrm>
            <a:prstGeom prst="ellipse">
              <a:avLst/>
            </a:prstGeom>
            <a:solidFill>
              <a:srgbClr val="F19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8" name="组合 427"/>
            <p:cNvGrpSpPr/>
            <p:nvPr/>
          </p:nvGrpSpPr>
          <p:grpSpPr>
            <a:xfrm>
              <a:off x="1111359" y="5147734"/>
              <a:ext cx="2362939" cy="1727041"/>
              <a:chOff x="5576888" y="3051176"/>
              <a:chExt cx="1038225" cy="758825"/>
            </a:xfrm>
            <a:solidFill>
              <a:srgbClr val="171E3E"/>
            </a:solidFill>
          </p:grpSpPr>
          <p:sp>
            <p:nvSpPr>
              <p:cNvPr id="347" name="Rectangle 341"/>
              <p:cNvSpPr>
                <a:spLocks noChangeArrowheads="1"/>
              </p:cNvSpPr>
              <p:nvPr/>
            </p:nvSpPr>
            <p:spPr bwMode="auto">
              <a:xfrm>
                <a:off x="5576888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Rectangle 342"/>
              <p:cNvSpPr>
                <a:spLocks noChangeArrowheads="1"/>
              </p:cNvSpPr>
              <p:nvPr/>
            </p:nvSpPr>
            <p:spPr bwMode="auto">
              <a:xfrm>
                <a:off x="5697538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Rectangle 343"/>
              <p:cNvSpPr>
                <a:spLocks noChangeArrowheads="1"/>
              </p:cNvSpPr>
              <p:nvPr/>
            </p:nvSpPr>
            <p:spPr bwMode="auto">
              <a:xfrm>
                <a:off x="5819776" y="3051176"/>
                <a:ext cx="68263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Rectangle 344"/>
              <p:cNvSpPr>
                <a:spLocks noChangeArrowheads="1"/>
              </p:cNvSpPr>
              <p:nvPr/>
            </p:nvSpPr>
            <p:spPr bwMode="auto">
              <a:xfrm>
                <a:off x="5940426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Rectangle 345"/>
              <p:cNvSpPr>
                <a:spLocks noChangeArrowheads="1"/>
              </p:cNvSpPr>
              <p:nvPr/>
            </p:nvSpPr>
            <p:spPr bwMode="auto">
              <a:xfrm>
                <a:off x="6061076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Rectangle 346"/>
              <p:cNvSpPr>
                <a:spLocks noChangeArrowheads="1"/>
              </p:cNvSpPr>
              <p:nvPr/>
            </p:nvSpPr>
            <p:spPr bwMode="auto">
              <a:xfrm>
                <a:off x="6183313" y="3051176"/>
                <a:ext cx="68263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Rectangle 347"/>
              <p:cNvSpPr>
                <a:spLocks noChangeArrowheads="1"/>
              </p:cNvSpPr>
              <p:nvPr/>
            </p:nvSpPr>
            <p:spPr bwMode="auto">
              <a:xfrm>
                <a:off x="6303963" y="3051176"/>
                <a:ext cx="68263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Rectangle 348"/>
              <p:cNvSpPr>
                <a:spLocks noChangeArrowheads="1"/>
              </p:cNvSpPr>
              <p:nvPr/>
            </p:nvSpPr>
            <p:spPr bwMode="auto">
              <a:xfrm>
                <a:off x="6424613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Rectangle 349"/>
              <p:cNvSpPr>
                <a:spLocks noChangeArrowheads="1"/>
              </p:cNvSpPr>
              <p:nvPr/>
            </p:nvSpPr>
            <p:spPr bwMode="auto">
              <a:xfrm>
                <a:off x="6545263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4" name="Freeform 354"/>
            <p:cNvSpPr>
              <a:spLocks/>
            </p:cNvSpPr>
            <p:nvPr/>
          </p:nvSpPr>
          <p:spPr bwMode="auto">
            <a:xfrm rot="6300000">
              <a:off x="6828292" y="4931246"/>
              <a:ext cx="1204249" cy="1199845"/>
            </a:xfrm>
            <a:custGeom>
              <a:avLst/>
              <a:gdLst>
                <a:gd name="T0" fmla="*/ 547 w 547"/>
                <a:gd name="T1" fmla="*/ 545 h 545"/>
                <a:gd name="T2" fmla="*/ 0 w 547"/>
                <a:gd name="T3" fmla="*/ 0 h 545"/>
                <a:gd name="T4" fmla="*/ 547 w 547"/>
                <a:gd name="T5" fmla="*/ 0 h 545"/>
                <a:gd name="T6" fmla="*/ 547 w 547"/>
                <a:gd name="T7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545">
                  <a:moveTo>
                    <a:pt x="547" y="545"/>
                  </a:moveTo>
                  <a:lnTo>
                    <a:pt x="0" y="0"/>
                  </a:lnTo>
                  <a:lnTo>
                    <a:pt x="547" y="0"/>
                  </a:lnTo>
                  <a:lnTo>
                    <a:pt x="547" y="545"/>
                  </a:lnTo>
                  <a:close/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93" name="组合 1092"/>
          <p:cNvGrpSpPr/>
          <p:nvPr/>
        </p:nvGrpSpPr>
        <p:grpSpPr>
          <a:xfrm>
            <a:off x="9343500" y="525069"/>
            <a:ext cx="1992405" cy="402273"/>
            <a:chOff x="166032" y="6173754"/>
            <a:chExt cx="1992405" cy="402273"/>
          </a:xfrm>
        </p:grpSpPr>
        <p:sp>
          <p:nvSpPr>
            <p:cNvPr id="1094" name="文本框 1093"/>
            <p:cNvSpPr txBox="1"/>
            <p:nvPr/>
          </p:nvSpPr>
          <p:spPr>
            <a:xfrm>
              <a:off x="166032" y="6173754"/>
              <a:ext cx="199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indent="-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b="1" dirty="0">
                  <a:solidFill>
                    <a:srgbClr val="171E3E"/>
                  </a:solidFill>
                  <a:cs typeface="+mn-ea"/>
                  <a:sym typeface="+mn-lt"/>
                </a:rPr>
                <a:t>Business report</a:t>
              </a:r>
            </a:p>
          </p:txBody>
        </p:sp>
        <p:sp>
          <p:nvSpPr>
            <p:cNvPr id="1095" name="矩形 1094"/>
            <p:cNvSpPr/>
            <p:nvPr/>
          </p:nvSpPr>
          <p:spPr>
            <a:xfrm>
              <a:off x="228516" y="6510146"/>
              <a:ext cx="1816588" cy="65881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2" name="组合 1101"/>
          <p:cNvGrpSpPr/>
          <p:nvPr/>
        </p:nvGrpSpPr>
        <p:grpSpPr>
          <a:xfrm>
            <a:off x="1518151" y="2316236"/>
            <a:ext cx="9124926" cy="1694002"/>
            <a:chOff x="2352145" y="2295670"/>
            <a:chExt cx="6941714" cy="1288698"/>
          </a:xfrm>
        </p:grpSpPr>
        <p:sp>
          <p:nvSpPr>
            <p:cNvPr id="1097" name="Rectangle 353"/>
            <p:cNvSpPr>
              <a:spLocks noChangeArrowheads="1"/>
            </p:cNvSpPr>
            <p:nvPr/>
          </p:nvSpPr>
          <p:spPr bwMode="auto">
            <a:xfrm>
              <a:off x="2352145" y="2431738"/>
              <a:ext cx="6941714" cy="1152630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096" name="文本框 1095"/>
            <p:cNvSpPr txBox="1"/>
            <p:nvPr/>
          </p:nvSpPr>
          <p:spPr>
            <a:xfrm>
              <a:off x="2404010" y="2295670"/>
              <a:ext cx="6834910" cy="118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Free PPT templates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E6C674AA-5B68-40C7-A863-281094535820}"/>
              </a:ext>
            </a:extLst>
          </p:cNvPr>
          <p:cNvSpPr/>
          <p:nvPr/>
        </p:nvSpPr>
        <p:spPr>
          <a:xfrm>
            <a:off x="1352336" y="223186"/>
            <a:ext cx="145222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52" name="TextBox 3">
            <a:hlinkClick r:id="rId2"/>
            <a:extLst>
              <a:ext uri="{FF2B5EF4-FFF2-40B4-BE49-F238E27FC236}">
                <a16:creationId xmlns:a16="http://schemas.microsoft.com/office/drawing/2014/main" id="{26B05742-70E2-4ABC-9559-4CE69E33A907}"/>
              </a:ext>
            </a:extLst>
          </p:cNvPr>
          <p:cNvSpPr txBox="1"/>
          <p:nvPr/>
        </p:nvSpPr>
        <p:spPr>
          <a:xfrm>
            <a:off x="6506601" y="664099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2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37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3179087"/>
            <a:ext cx="12192000" cy="2004066"/>
          </a:xfrm>
          <a:prstGeom prst="rect">
            <a:avLst/>
          </a:prstGeom>
          <a:solidFill>
            <a:srgbClr val="CA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43934" y="3624726"/>
            <a:ext cx="1055802" cy="1055802"/>
            <a:chOff x="1243934" y="3624726"/>
            <a:chExt cx="1055802" cy="1055802"/>
          </a:xfrm>
        </p:grpSpPr>
        <p:sp>
          <p:nvSpPr>
            <p:cNvPr id="10" name="Freeform 26"/>
            <p:cNvSpPr>
              <a:spLocks noChangeAspect="1" noEditPoints="1"/>
            </p:cNvSpPr>
            <p:nvPr/>
          </p:nvSpPr>
          <p:spPr bwMode="auto">
            <a:xfrm>
              <a:off x="1473385" y="3779565"/>
              <a:ext cx="596900" cy="746125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 sz="240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43934" y="3624726"/>
              <a:ext cx="1055802" cy="1055802"/>
            </a:xfrm>
            <a:prstGeom prst="ellipse">
              <a:avLst/>
            </a:prstGeom>
            <a:noFill/>
            <a:ln w="28575"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96265" y="3624726"/>
            <a:ext cx="1055802" cy="1055802"/>
            <a:chOff x="3796265" y="3624726"/>
            <a:chExt cx="1055802" cy="1055802"/>
          </a:xfrm>
        </p:grpSpPr>
        <p:sp>
          <p:nvSpPr>
            <p:cNvPr id="13" name="Freeform 6"/>
            <p:cNvSpPr>
              <a:spLocks noChangeAspect="1" noEditPoints="1"/>
            </p:cNvSpPr>
            <p:nvPr/>
          </p:nvSpPr>
          <p:spPr bwMode="auto">
            <a:xfrm>
              <a:off x="3997141" y="3792265"/>
              <a:ext cx="654050" cy="720725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96265" y="3624726"/>
              <a:ext cx="1055802" cy="1055802"/>
            </a:xfrm>
            <a:prstGeom prst="ellipse">
              <a:avLst/>
            </a:prstGeom>
            <a:noFill/>
            <a:ln w="28575"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18605" y="1758030"/>
            <a:ext cx="4467490" cy="805579"/>
            <a:chOff x="1018605" y="1758030"/>
            <a:chExt cx="4467490" cy="805579"/>
          </a:xfrm>
        </p:grpSpPr>
        <p:sp>
          <p:nvSpPr>
            <p:cNvPr id="15" name="TextBox 76"/>
            <p:cNvSpPr txBox="1"/>
            <p:nvPr/>
          </p:nvSpPr>
          <p:spPr>
            <a:xfrm>
              <a:off x="1018605" y="1758030"/>
              <a:ext cx="2777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8606" y="2218515"/>
              <a:ext cx="446748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86096" y="2377012"/>
            <a:ext cx="6271875" cy="3608216"/>
            <a:chOff x="5386096" y="2377012"/>
            <a:chExt cx="6271875" cy="3608216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86096" y="2377012"/>
              <a:ext cx="6271875" cy="3608216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6066964" y="2575586"/>
              <a:ext cx="4805228" cy="3009045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2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73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86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53468" y="2259613"/>
            <a:ext cx="2856493" cy="1154290"/>
            <a:chOff x="8253468" y="2259613"/>
            <a:chExt cx="2856493" cy="1154290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C5FE752-016E-46FC-A498-3EF5413EDD87}"/>
                </a:ext>
              </a:extLst>
            </p:cNvPr>
            <p:cNvSpPr/>
            <p:nvPr/>
          </p:nvSpPr>
          <p:spPr>
            <a:xfrm>
              <a:off x="8253468" y="2259613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CC3500D-29BB-472C-8039-AF934D6DDC8C}"/>
                </a:ext>
              </a:extLst>
            </p:cNvPr>
            <p:cNvSpPr/>
            <p:nvPr/>
          </p:nvSpPr>
          <p:spPr>
            <a:xfrm>
              <a:off x="8253469" y="2788732"/>
              <a:ext cx="2856492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72165" y="4068967"/>
            <a:ext cx="2856492" cy="1160654"/>
            <a:chOff x="8372165" y="4068967"/>
            <a:chExt cx="2856492" cy="116065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17C7266-0F9C-4729-A9C3-08616C2F864D}"/>
                </a:ext>
              </a:extLst>
            </p:cNvPr>
            <p:cNvSpPr/>
            <p:nvPr/>
          </p:nvSpPr>
          <p:spPr>
            <a:xfrm>
              <a:off x="8372165" y="4068967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9A154E0-3D28-435F-A44C-5F5A5D519612}"/>
                </a:ext>
              </a:extLst>
            </p:cNvPr>
            <p:cNvSpPr/>
            <p:nvPr/>
          </p:nvSpPr>
          <p:spPr>
            <a:xfrm>
              <a:off x="8372165" y="4604450"/>
              <a:ext cx="2856492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1080" y="4052311"/>
            <a:ext cx="2887582" cy="1177310"/>
            <a:chOff x="1021080" y="4052311"/>
            <a:chExt cx="2887582" cy="117731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1F7A9388-8A3B-4D9F-86FF-BCC42BBAEABC}"/>
                </a:ext>
              </a:extLst>
            </p:cNvPr>
            <p:cNvSpPr/>
            <p:nvPr/>
          </p:nvSpPr>
          <p:spPr>
            <a:xfrm>
              <a:off x="1400326" y="4052311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5304E729-9160-42FE-AEE2-D03656DB4BEF}"/>
                </a:ext>
              </a:extLst>
            </p:cNvPr>
            <p:cNvSpPr/>
            <p:nvPr/>
          </p:nvSpPr>
          <p:spPr>
            <a:xfrm>
              <a:off x="1021080" y="4604450"/>
              <a:ext cx="2887582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2960" y="2300001"/>
            <a:ext cx="3000112" cy="1113902"/>
            <a:chOff x="822960" y="2300001"/>
            <a:chExt cx="3000112" cy="1113902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CA34843-8553-49BB-A034-183FE338DA49}"/>
                </a:ext>
              </a:extLst>
            </p:cNvPr>
            <p:cNvSpPr/>
            <p:nvPr/>
          </p:nvSpPr>
          <p:spPr>
            <a:xfrm>
              <a:off x="1403563" y="2300001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7670E7A-6ACE-4FE0-B9F9-B2D7BB1EFE48}"/>
                </a:ext>
              </a:extLst>
            </p:cNvPr>
            <p:cNvSpPr/>
            <p:nvPr/>
          </p:nvSpPr>
          <p:spPr>
            <a:xfrm>
              <a:off x="822960" y="2788732"/>
              <a:ext cx="2981347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7876" y="1958224"/>
            <a:ext cx="2064123" cy="1853957"/>
            <a:chOff x="6097876" y="1958224"/>
            <a:chExt cx="2064123" cy="1853957"/>
          </a:xfrm>
        </p:grpSpPr>
        <p:grpSp>
          <p:nvGrpSpPr>
            <p:cNvPr id="45" name="Group 35">
              <a:extLst>
                <a:ext uri="{FF2B5EF4-FFF2-40B4-BE49-F238E27FC236}">
                  <a16:creationId xmlns:a16="http://schemas.microsoft.com/office/drawing/2014/main" id="{4C13581F-D7D9-49B8-972E-2761F606F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876" y="1958224"/>
              <a:ext cx="2064123" cy="1853957"/>
              <a:chOff x="2884" y="838"/>
              <a:chExt cx="1100" cy="988"/>
            </a:xfrm>
            <a:solidFill>
              <a:srgbClr val="EF3E48"/>
            </a:solidFill>
          </p:grpSpPr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1EE99D02-BAC0-4FB2-9821-BA3A85C33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838"/>
                <a:ext cx="988" cy="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D105B37C-FD1B-4E6D-8C31-ECBE3119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838"/>
                <a:ext cx="112" cy="988"/>
              </a:xfrm>
              <a:custGeom>
                <a:avLst/>
                <a:gdLst>
                  <a:gd name="T0" fmla="*/ 0 w 120"/>
                  <a:gd name="T1" fmla="*/ 912 h 1058"/>
                  <a:gd name="T2" fmla="*/ 120 w 120"/>
                  <a:gd name="T3" fmla="*/ 1058 h 1058"/>
                  <a:gd name="T4" fmla="*/ 120 w 120"/>
                  <a:gd name="T5" fmla="*/ 0 h 1058"/>
                  <a:gd name="T6" fmla="*/ 0 w 120"/>
                  <a:gd name="T7" fmla="*/ 151 h 1058"/>
                  <a:gd name="T8" fmla="*/ 0 w 120"/>
                  <a:gd name="T9" fmla="*/ 91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58">
                    <a:moveTo>
                      <a:pt x="0" y="912"/>
                    </a:moveTo>
                    <a:lnTo>
                      <a:pt x="120" y="1058"/>
                    </a:lnTo>
                    <a:lnTo>
                      <a:pt x="120" y="0"/>
                    </a:lnTo>
                    <a:lnTo>
                      <a:pt x="0" y="151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ED2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2">
              <a:extLst>
                <a:ext uri="{FF2B5EF4-FFF2-40B4-BE49-F238E27FC236}">
                  <a16:creationId xmlns:a16="http://schemas.microsoft.com/office/drawing/2014/main" id="{6C6539DA-33B8-4461-B4BE-A2FF6A63FEF1}"/>
                </a:ext>
              </a:extLst>
            </p:cNvPr>
            <p:cNvGrpSpPr/>
            <p:nvPr/>
          </p:nvGrpSpPr>
          <p:grpSpPr>
            <a:xfrm>
              <a:off x="6827652" y="2585569"/>
              <a:ext cx="770921" cy="722248"/>
              <a:chOff x="5368132" y="3540125"/>
              <a:chExt cx="465138" cy="435769"/>
            </a:xfrm>
            <a:solidFill>
              <a:sysClr val="window" lastClr="FFFFFF"/>
            </a:solidFill>
          </p:grpSpPr>
          <p:sp>
            <p:nvSpPr>
              <p:cNvPr id="33" name="AutoShape 110">
                <a:extLst>
                  <a:ext uri="{FF2B5EF4-FFF2-40B4-BE49-F238E27FC236}">
                    <a16:creationId xmlns:a16="http://schemas.microsoft.com/office/drawing/2014/main" id="{21CC8C20-00DB-4966-957E-474009EF9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AutoShape 111">
                <a:extLst>
                  <a:ext uri="{FF2B5EF4-FFF2-40B4-BE49-F238E27FC236}">
                    <a16:creationId xmlns:a16="http://schemas.microsoft.com/office/drawing/2014/main" id="{F2AAF580-60AB-4324-A7CF-E71970AEB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013745" y="3844799"/>
            <a:ext cx="2060369" cy="1853957"/>
            <a:chOff x="4013745" y="3844799"/>
            <a:chExt cx="2060369" cy="1853957"/>
          </a:xfrm>
        </p:grpSpPr>
        <p:grpSp>
          <p:nvGrpSpPr>
            <p:cNvPr id="48" name="Group 34">
              <a:extLst>
                <a:ext uri="{FF2B5EF4-FFF2-40B4-BE49-F238E27FC236}">
                  <a16:creationId xmlns:a16="http://schemas.microsoft.com/office/drawing/2014/main" id="{1BBCCD85-7885-4F4B-9662-535ABCEEE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3745" y="3844799"/>
              <a:ext cx="2060369" cy="1853957"/>
              <a:chOff x="1776" y="838"/>
              <a:chExt cx="1098" cy="988"/>
            </a:xfrm>
            <a:solidFill>
              <a:srgbClr val="EF3E48"/>
            </a:solidFill>
          </p:grpSpPr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id="{63E57EFB-604B-4359-8F08-9AF5C1545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38"/>
                <a:ext cx="988" cy="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E87CA9D2-BFCC-431E-9466-A41326FE2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838"/>
                <a:ext cx="110" cy="988"/>
              </a:xfrm>
              <a:custGeom>
                <a:avLst/>
                <a:gdLst>
                  <a:gd name="T0" fmla="*/ 118 w 118"/>
                  <a:gd name="T1" fmla="*/ 912 h 1058"/>
                  <a:gd name="T2" fmla="*/ 0 w 118"/>
                  <a:gd name="T3" fmla="*/ 1058 h 1058"/>
                  <a:gd name="T4" fmla="*/ 0 w 118"/>
                  <a:gd name="T5" fmla="*/ 0 h 1058"/>
                  <a:gd name="T6" fmla="*/ 118 w 118"/>
                  <a:gd name="T7" fmla="*/ 151 h 1058"/>
                  <a:gd name="T8" fmla="*/ 118 w 118"/>
                  <a:gd name="T9" fmla="*/ 91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58">
                    <a:moveTo>
                      <a:pt x="118" y="912"/>
                    </a:moveTo>
                    <a:lnTo>
                      <a:pt x="0" y="1058"/>
                    </a:lnTo>
                    <a:lnTo>
                      <a:pt x="0" y="0"/>
                    </a:lnTo>
                    <a:lnTo>
                      <a:pt x="118" y="151"/>
                    </a:lnTo>
                    <a:lnTo>
                      <a:pt x="118" y="912"/>
                    </a:lnTo>
                    <a:close/>
                  </a:path>
                </a:pathLst>
              </a:custGeom>
              <a:solidFill>
                <a:srgbClr val="ED2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AutoShape 112">
              <a:extLst>
                <a:ext uri="{FF2B5EF4-FFF2-40B4-BE49-F238E27FC236}">
                  <a16:creationId xmlns:a16="http://schemas.microsoft.com/office/drawing/2014/main" id="{11B5B3C5-DA4B-4987-943B-00AC63452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951" y="4386017"/>
              <a:ext cx="771523" cy="77152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18742" y="1958224"/>
            <a:ext cx="2060369" cy="1853957"/>
            <a:chOff x="4018742" y="1958224"/>
            <a:chExt cx="2060369" cy="1853957"/>
          </a:xfrm>
        </p:grpSpPr>
        <p:grpSp>
          <p:nvGrpSpPr>
            <p:cNvPr id="42" name="Group 34">
              <a:extLst>
                <a:ext uri="{FF2B5EF4-FFF2-40B4-BE49-F238E27FC236}">
                  <a16:creationId xmlns:a16="http://schemas.microsoft.com/office/drawing/2014/main" id="{30FDCFE4-D1B5-478F-9C8E-DFEC078CB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8742" y="1958224"/>
              <a:ext cx="2060369" cy="1853957"/>
              <a:chOff x="1776" y="838"/>
              <a:chExt cx="1098" cy="988"/>
            </a:xfrm>
            <a:solidFill>
              <a:srgbClr val="171E3E"/>
            </a:solidFill>
          </p:grpSpPr>
          <p:sp>
            <p:nvSpPr>
              <p:cNvPr id="43" name="Rectangle 20">
                <a:extLst>
                  <a:ext uri="{FF2B5EF4-FFF2-40B4-BE49-F238E27FC236}">
                    <a16:creationId xmlns:a16="http://schemas.microsoft.com/office/drawing/2014/main" id="{F499029D-15B2-45BF-B68F-6D3611654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38"/>
                <a:ext cx="988" cy="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BA3997CB-B10A-4373-8F94-20C998446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838"/>
                <a:ext cx="110" cy="988"/>
              </a:xfrm>
              <a:custGeom>
                <a:avLst/>
                <a:gdLst>
                  <a:gd name="T0" fmla="*/ 118 w 118"/>
                  <a:gd name="T1" fmla="*/ 912 h 1058"/>
                  <a:gd name="T2" fmla="*/ 0 w 118"/>
                  <a:gd name="T3" fmla="*/ 1058 h 1058"/>
                  <a:gd name="T4" fmla="*/ 0 w 118"/>
                  <a:gd name="T5" fmla="*/ 0 h 1058"/>
                  <a:gd name="T6" fmla="*/ 118 w 118"/>
                  <a:gd name="T7" fmla="*/ 151 h 1058"/>
                  <a:gd name="T8" fmla="*/ 118 w 118"/>
                  <a:gd name="T9" fmla="*/ 91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58">
                    <a:moveTo>
                      <a:pt x="118" y="912"/>
                    </a:moveTo>
                    <a:lnTo>
                      <a:pt x="0" y="1058"/>
                    </a:lnTo>
                    <a:lnTo>
                      <a:pt x="0" y="0"/>
                    </a:lnTo>
                    <a:lnTo>
                      <a:pt x="118" y="151"/>
                    </a:lnTo>
                    <a:lnTo>
                      <a:pt x="118" y="912"/>
                    </a:lnTo>
                    <a:close/>
                  </a:path>
                </a:pathLst>
              </a:custGeom>
              <a:solidFill>
                <a:srgbClr val="111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396ABCB-037B-45E6-B476-EC4AAEBA6BE9}"/>
                </a:ext>
              </a:extLst>
            </p:cNvPr>
            <p:cNvGrpSpPr/>
            <p:nvPr/>
          </p:nvGrpSpPr>
          <p:grpSpPr>
            <a:xfrm>
              <a:off x="4589549" y="2536693"/>
              <a:ext cx="769607" cy="769607"/>
              <a:chOff x="2473104" y="2145028"/>
              <a:chExt cx="359165" cy="359165"/>
            </a:xfrm>
            <a:solidFill>
              <a:sysClr val="window" lastClr="FFFFFF"/>
            </a:solidFill>
          </p:grpSpPr>
          <p:sp>
            <p:nvSpPr>
              <p:cNvPr id="37" name="AutoShape 126">
                <a:extLst>
                  <a:ext uri="{FF2B5EF4-FFF2-40B4-BE49-F238E27FC236}">
                    <a16:creationId xmlns:a16="http://schemas.microsoft.com/office/drawing/2014/main" id="{229E0467-131D-4D7A-AC25-BE1E0DF02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AutoShape 127">
                <a:extLst>
                  <a:ext uri="{FF2B5EF4-FFF2-40B4-BE49-F238E27FC236}">
                    <a16:creationId xmlns:a16="http://schemas.microsoft.com/office/drawing/2014/main" id="{93F1E1C3-B84F-46C0-A0DC-E04C2047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097876" y="3851660"/>
            <a:ext cx="2064123" cy="1853957"/>
            <a:chOff x="6097876" y="3851660"/>
            <a:chExt cx="2064123" cy="1853957"/>
          </a:xfrm>
        </p:grpSpPr>
        <p:grpSp>
          <p:nvGrpSpPr>
            <p:cNvPr id="51" name="Group 35">
              <a:extLst>
                <a:ext uri="{FF2B5EF4-FFF2-40B4-BE49-F238E27FC236}">
                  <a16:creationId xmlns:a16="http://schemas.microsoft.com/office/drawing/2014/main" id="{FD003959-85C7-4EAF-ABDB-194B44EEC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876" y="3851660"/>
              <a:ext cx="2064123" cy="1853957"/>
              <a:chOff x="2884" y="838"/>
              <a:chExt cx="1100" cy="988"/>
            </a:xfrm>
            <a:solidFill>
              <a:srgbClr val="171E3E"/>
            </a:solidFill>
          </p:grpSpPr>
          <p:sp>
            <p:nvSpPr>
              <p:cNvPr id="52" name="Rectangle 24">
                <a:extLst>
                  <a:ext uri="{FF2B5EF4-FFF2-40B4-BE49-F238E27FC236}">
                    <a16:creationId xmlns:a16="http://schemas.microsoft.com/office/drawing/2014/main" id="{EB8560F1-358F-4D0D-8ECF-E911B946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838"/>
                <a:ext cx="988" cy="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6961FAAA-AEE7-4D48-9EE1-330403005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838"/>
                <a:ext cx="112" cy="988"/>
              </a:xfrm>
              <a:custGeom>
                <a:avLst/>
                <a:gdLst>
                  <a:gd name="T0" fmla="*/ 0 w 120"/>
                  <a:gd name="T1" fmla="*/ 912 h 1058"/>
                  <a:gd name="T2" fmla="*/ 120 w 120"/>
                  <a:gd name="T3" fmla="*/ 1058 h 1058"/>
                  <a:gd name="T4" fmla="*/ 120 w 120"/>
                  <a:gd name="T5" fmla="*/ 0 h 1058"/>
                  <a:gd name="T6" fmla="*/ 0 w 120"/>
                  <a:gd name="T7" fmla="*/ 151 h 1058"/>
                  <a:gd name="T8" fmla="*/ 0 w 120"/>
                  <a:gd name="T9" fmla="*/ 91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58">
                    <a:moveTo>
                      <a:pt x="0" y="912"/>
                    </a:moveTo>
                    <a:lnTo>
                      <a:pt x="120" y="1058"/>
                    </a:lnTo>
                    <a:lnTo>
                      <a:pt x="120" y="0"/>
                    </a:lnTo>
                    <a:lnTo>
                      <a:pt x="0" y="151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111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69">
              <a:extLst>
                <a:ext uri="{FF2B5EF4-FFF2-40B4-BE49-F238E27FC236}">
                  <a16:creationId xmlns:a16="http://schemas.microsoft.com/office/drawing/2014/main" id="{232ED120-9D12-4BDD-8323-1BFD28B4CF4A}"/>
                </a:ext>
              </a:extLst>
            </p:cNvPr>
            <p:cNvGrpSpPr/>
            <p:nvPr/>
          </p:nvGrpSpPr>
          <p:grpSpPr>
            <a:xfrm>
              <a:off x="6853120" y="4439527"/>
              <a:ext cx="648099" cy="608216"/>
              <a:chOff x="10074275" y="1647825"/>
              <a:chExt cx="464344" cy="435769"/>
            </a:xfrm>
            <a:solidFill>
              <a:sysClr val="window" lastClr="FFFFFF"/>
            </a:solidFill>
          </p:grpSpPr>
          <p:sp>
            <p:nvSpPr>
              <p:cNvPr id="40" name="AutoShape 69">
                <a:extLst>
                  <a:ext uri="{FF2B5EF4-FFF2-40B4-BE49-F238E27FC236}">
                    <a16:creationId xmlns:a16="http://schemas.microsoft.com/office/drawing/2014/main" id="{75D291D9-C0F3-4CC9-B1CE-4CD854200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1" name="AutoShape 70">
                <a:extLst>
                  <a:ext uri="{FF2B5EF4-FFF2-40B4-BE49-F238E27FC236}">
                    <a16:creationId xmlns:a16="http://schemas.microsoft.com/office/drawing/2014/main" id="{F2DCDD8E-17FA-4A58-A06B-5FE6C22DC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2" name="AutoShape 71">
                <a:extLst>
                  <a:ext uri="{FF2B5EF4-FFF2-40B4-BE49-F238E27FC236}">
                    <a16:creationId xmlns:a16="http://schemas.microsoft.com/office/drawing/2014/main" id="{6F803A87-E556-4EBE-A896-2D3E35FE9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3" name="AutoShape 72">
                <a:extLst>
                  <a:ext uri="{FF2B5EF4-FFF2-40B4-BE49-F238E27FC236}">
                    <a16:creationId xmlns:a16="http://schemas.microsoft.com/office/drawing/2014/main" id="{22CB086E-2902-4900-AE74-21C496048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4" name="AutoShape 73">
                <a:extLst>
                  <a:ext uri="{FF2B5EF4-FFF2-40B4-BE49-F238E27FC236}">
                    <a16:creationId xmlns:a16="http://schemas.microsoft.com/office/drawing/2014/main" id="{5E30E518-CE9D-40E7-A7A2-DBB6C614D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5" name="AutoShape 74">
                <a:extLst>
                  <a:ext uri="{FF2B5EF4-FFF2-40B4-BE49-F238E27FC236}">
                    <a16:creationId xmlns:a16="http://schemas.microsoft.com/office/drawing/2014/main" id="{A6D08C1E-C6EF-4C4F-8788-B0D9205C3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6" name="AutoShape 75">
                <a:extLst>
                  <a:ext uri="{FF2B5EF4-FFF2-40B4-BE49-F238E27FC236}">
                    <a16:creationId xmlns:a16="http://schemas.microsoft.com/office/drawing/2014/main" id="{63F3693E-89E1-460F-B7F7-1F085EEB4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7" name="AutoShape 76">
                <a:extLst>
                  <a:ext uri="{FF2B5EF4-FFF2-40B4-BE49-F238E27FC236}">
                    <a16:creationId xmlns:a16="http://schemas.microsoft.com/office/drawing/2014/main" id="{66B97C9D-865D-445D-A689-40EA1D6E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8" name="AutoShape 77">
                <a:extLst>
                  <a:ext uri="{FF2B5EF4-FFF2-40B4-BE49-F238E27FC236}">
                    <a16:creationId xmlns:a16="http://schemas.microsoft.com/office/drawing/2014/main" id="{117D4320-2CB4-477E-B4AD-93BD1ABDE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24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30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46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MH_Picture_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20211" y="1461120"/>
            <a:ext cx="2517728" cy="2302046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Picture_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85272" y="1461120"/>
            <a:ext cx="2517728" cy="2302046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9000" y="3858073"/>
            <a:ext cx="2517728" cy="2302046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Picture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51421" y="3858073"/>
            <a:ext cx="2517728" cy="2302046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89000" y="1461120"/>
            <a:ext cx="2517728" cy="2302046"/>
            <a:chOff x="889000" y="1461120"/>
            <a:chExt cx="2517728" cy="2302046"/>
          </a:xfrm>
        </p:grpSpPr>
        <p:sp>
          <p:nvSpPr>
            <p:cNvPr id="8" name="MH_Other_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89000" y="1461120"/>
              <a:ext cx="2517728" cy="2302046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95456" y="2448066"/>
              <a:ext cx="2150377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097056" y="1951281"/>
              <a:ext cx="1947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51421" y="1461120"/>
            <a:ext cx="2517728" cy="2302046"/>
            <a:chOff x="6151421" y="1461120"/>
            <a:chExt cx="2517728" cy="2302046"/>
          </a:xfrm>
        </p:grpSpPr>
        <p:sp>
          <p:nvSpPr>
            <p:cNvPr id="9" name="MH_Other_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51421" y="1461120"/>
              <a:ext cx="2517728" cy="2302046"/>
            </a:xfrm>
            <a:prstGeom prst="rect">
              <a:avLst/>
            </a:prstGeom>
            <a:solidFill>
              <a:srgbClr val="EF535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363103" y="2448066"/>
              <a:ext cx="2150377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6464703" y="1951281"/>
              <a:ext cx="1947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20211" y="3858073"/>
            <a:ext cx="2517728" cy="2302046"/>
            <a:chOff x="3520211" y="3858073"/>
            <a:chExt cx="2517728" cy="2302046"/>
          </a:xfrm>
        </p:grpSpPr>
        <p:sp>
          <p:nvSpPr>
            <p:cNvPr id="10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20211" y="3858073"/>
              <a:ext cx="2517728" cy="2302046"/>
            </a:xfrm>
            <a:prstGeom prst="rect">
              <a:avLst/>
            </a:prstGeom>
            <a:solidFill>
              <a:srgbClr val="EF535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31778" y="4781018"/>
              <a:ext cx="2150377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3733378" y="4284233"/>
              <a:ext cx="1947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85272" y="3858073"/>
            <a:ext cx="2517728" cy="2302046"/>
            <a:chOff x="8785272" y="3858073"/>
            <a:chExt cx="2517728" cy="2302046"/>
          </a:xfrm>
        </p:grpSpPr>
        <p:sp>
          <p:nvSpPr>
            <p:cNvPr id="11" name="MH_Other_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785272" y="3858073"/>
              <a:ext cx="2517728" cy="2302046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999425" y="4781018"/>
              <a:ext cx="2150377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9101025" y="4284233"/>
              <a:ext cx="1947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5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任意多边形 1112"/>
          <p:cNvSpPr/>
          <p:nvPr/>
        </p:nvSpPr>
        <p:spPr>
          <a:xfrm>
            <a:off x="2368021" y="3422480"/>
            <a:ext cx="1290671" cy="1287983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28514" y="4354770"/>
            <a:ext cx="4663489" cy="2503234"/>
            <a:chOff x="9836658" y="5593717"/>
            <a:chExt cx="2355342" cy="1264283"/>
          </a:xfrm>
          <a:solidFill>
            <a:srgbClr val="F47C82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060523" y="5973762"/>
              <a:ext cx="1131477" cy="8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836658" y="5593717"/>
              <a:ext cx="1536597" cy="1109655"/>
            </a:xfrm>
            <a:custGeom>
              <a:avLst/>
              <a:gdLst>
                <a:gd name="T0" fmla="*/ 781 w 781"/>
                <a:gd name="T1" fmla="*/ 564 h 564"/>
                <a:gd name="T2" fmla="*/ 625 w 781"/>
                <a:gd name="T3" fmla="*/ 564 h 564"/>
                <a:gd name="T4" fmla="*/ 625 w 781"/>
                <a:gd name="T5" fmla="*/ 108 h 564"/>
                <a:gd name="T6" fmla="*/ 0 w 781"/>
                <a:gd name="T7" fmla="*/ 108 h 564"/>
                <a:gd name="T8" fmla="*/ 0 w 781"/>
                <a:gd name="T9" fmla="*/ 0 h 564"/>
                <a:gd name="T10" fmla="*/ 781 w 781"/>
                <a:gd name="T11" fmla="*/ 0 h 564"/>
                <a:gd name="T12" fmla="*/ 781 w 781"/>
                <a:gd name="T1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564">
                  <a:moveTo>
                    <a:pt x="781" y="564"/>
                  </a:moveTo>
                  <a:lnTo>
                    <a:pt x="625" y="564"/>
                  </a:lnTo>
                  <a:lnTo>
                    <a:pt x="625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781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3" name="Freeform 10"/>
          <p:cNvSpPr>
            <a:spLocks/>
          </p:cNvSpPr>
          <p:nvPr/>
        </p:nvSpPr>
        <p:spPr bwMode="auto">
          <a:xfrm>
            <a:off x="8578417" y="2525749"/>
            <a:ext cx="935038" cy="936625"/>
          </a:xfrm>
          <a:custGeom>
            <a:avLst/>
            <a:gdLst>
              <a:gd name="T0" fmla="*/ 0 w 589"/>
              <a:gd name="T1" fmla="*/ 590 h 590"/>
              <a:gd name="T2" fmla="*/ 589 w 589"/>
              <a:gd name="T3" fmla="*/ 0 h 590"/>
              <a:gd name="T4" fmla="*/ 0 w 589"/>
              <a:gd name="T5" fmla="*/ 0 h 590"/>
              <a:gd name="T6" fmla="*/ 0 w 589"/>
              <a:gd name="T7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590">
                <a:moveTo>
                  <a:pt x="0" y="590"/>
                </a:move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close/>
              </a:path>
            </a:pathLst>
          </a:custGeom>
          <a:solidFill>
            <a:srgbClr val="B8E9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Rectangle 353"/>
          <p:cNvSpPr>
            <a:spLocks noChangeArrowheads="1"/>
          </p:cNvSpPr>
          <p:nvPr/>
        </p:nvSpPr>
        <p:spPr bwMode="auto">
          <a:xfrm>
            <a:off x="1313916" y="0"/>
            <a:ext cx="1529063" cy="984866"/>
          </a:xfrm>
          <a:prstGeom prst="rect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Freeform 354"/>
          <p:cNvSpPr>
            <a:spLocks/>
          </p:cNvSpPr>
          <p:nvPr/>
        </p:nvSpPr>
        <p:spPr bwMode="auto">
          <a:xfrm>
            <a:off x="9130383" y="499006"/>
            <a:ext cx="2154674" cy="2146794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1" name="Freeform 355"/>
          <p:cNvSpPr>
            <a:spLocks/>
          </p:cNvSpPr>
          <p:nvPr/>
        </p:nvSpPr>
        <p:spPr bwMode="auto">
          <a:xfrm>
            <a:off x="-50710" y="2645800"/>
            <a:ext cx="1389361" cy="2773566"/>
          </a:xfrm>
          <a:custGeom>
            <a:avLst/>
            <a:gdLst>
              <a:gd name="T0" fmla="*/ 0 w 539"/>
              <a:gd name="T1" fmla="*/ 1076 h 1076"/>
              <a:gd name="T2" fmla="*/ 0 w 539"/>
              <a:gd name="T3" fmla="*/ 0 h 1076"/>
              <a:gd name="T4" fmla="*/ 539 w 539"/>
              <a:gd name="T5" fmla="*/ 538 h 1076"/>
              <a:gd name="T6" fmla="*/ 0 w 539"/>
              <a:gd name="T7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9" h="1076">
                <a:moveTo>
                  <a:pt x="0" y="1076"/>
                </a:moveTo>
                <a:lnTo>
                  <a:pt x="0" y="0"/>
                </a:lnTo>
                <a:lnTo>
                  <a:pt x="539" y="538"/>
                </a:lnTo>
                <a:lnTo>
                  <a:pt x="0" y="1076"/>
                </a:lnTo>
                <a:close/>
              </a:path>
            </a:pathLst>
          </a:custGeom>
          <a:solidFill>
            <a:srgbClr val="5F72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2" name="Freeform 356"/>
          <p:cNvSpPr>
            <a:spLocks/>
          </p:cNvSpPr>
          <p:nvPr/>
        </p:nvSpPr>
        <p:spPr bwMode="auto">
          <a:xfrm>
            <a:off x="-60549" y="5393274"/>
            <a:ext cx="1546225" cy="1543050"/>
          </a:xfrm>
          <a:custGeom>
            <a:avLst/>
            <a:gdLst>
              <a:gd name="T0" fmla="*/ 0 w 974"/>
              <a:gd name="T1" fmla="*/ 0 h 972"/>
              <a:gd name="T2" fmla="*/ 974 w 974"/>
              <a:gd name="T3" fmla="*/ 972 h 972"/>
              <a:gd name="T4" fmla="*/ 0 w 974"/>
              <a:gd name="T5" fmla="*/ 972 h 972"/>
              <a:gd name="T6" fmla="*/ 0 w 974"/>
              <a:gd name="T7" fmla="*/ 0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4" h="972">
                <a:moveTo>
                  <a:pt x="0" y="0"/>
                </a:moveTo>
                <a:lnTo>
                  <a:pt x="974" y="972"/>
                </a:lnTo>
                <a:lnTo>
                  <a:pt x="0" y="972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9" name="组合 388"/>
          <p:cNvGrpSpPr/>
          <p:nvPr/>
        </p:nvGrpSpPr>
        <p:grpSpPr>
          <a:xfrm>
            <a:off x="11434364" y="429968"/>
            <a:ext cx="1996123" cy="2008678"/>
            <a:chOff x="5653088" y="3101975"/>
            <a:chExt cx="1262063" cy="1270001"/>
          </a:xfrm>
          <a:solidFill>
            <a:srgbClr val="171E3E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5653088" y="3101975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2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2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5734050" y="3189288"/>
              <a:ext cx="598488" cy="571500"/>
            </a:xfrm>
            <a:custGeom>
              <a:avLst/>
              <a:gdLst>
                <a:gd name="T0" fmla="*/ 0 w 377"/>
                <a:gd name="T1" fmla="*/ 329 h 360"/>
                <a:gd name="T2" fmla="*/ 30 w 377"/>
                <a:gd name="T3" fmla="*/ 360 h 360"/>
                <a:gd name="T4" fmla="*/ 377 w 377"/>
                <a:gd name="T5" fmla="*/ 32 h 360"/>
                <a:gd name="T6" fmla="*/ 346 w 377"/>
                <a:gd name="T7" fmla="*/ 0 h 360"/>
                <a:gd name="T8" fmla="*/ 0 w 377"/>
                <a:gd name="T9" fmla="*/ 32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9"/>
                  </a:moveTo>
                  <a:lnTo>
                    <a:pt x="30" y="360"/>
                  </a:lnTo>
                  <a:lnTo>
                    <a:pt x="377" y="32"/>
                  </a:lnTo>
                  <a:lnTo>
                    <a:pt x="346" y="0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5818188" y="3278188"/>
              <a:ext cx="596900" cy="568325"/>
            </a:xfrm>
            <a:custGeom>
              <a:avLst/>
              <a:gdLst>
                <a:gd name="T0" fmla="*/ 0 w 376"/>
                <a:gd name="T1" fmla="*/ 327 h 358"/>
                <a:gd name="T2" fmla="*/ 30 w 376"/>
                <a:gd name="T3" fmla="*/ 358 h 358"/>
                <a:gd name="T4" fmla="*/ 376 w 376"/>
                <a:gd name="T5" fmla="*/ 31 h 358"/>
                <a:gd name="T6" fmla="*/ 346 w 376"/>
                <a:gd name="T7" fmla="*/ 0 h 358"/>
                <a:gd name="T8" fmla="*/ 0 w 376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358">
                  <a:moveTo>
                    <a:pt x="0" y="327"/>
                  </a:moveTo>
                  <a:lnTo>
                    <a:pt x="30" y="358"/>
                  </a:lnTo>
                  <a:lnTo>
                    <a:pt x="376" y="31"/>
                  </a:lnTo>
                  <a:lnTo>
                    <a:pt x="346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5900738" y="3363913"/>
              <a:ext cx="598488" cy="571500"/>
            </a:xfrm>
            <a:custGeom>
              <a:avLst/>
              <a:gdLst>
                <a:gd name="T0" fmla="*/ 0 w 377"/>
                <a:gd name="T1" fmla="*/ 328 h 360"/>
                <a:gd name="T2" fmla="*/ 31 w 377"/>
                <a:gd name="T3" fmla="*/ 360 h 360"/>
                <a:gd name="T4" fmla="*/ 377 w 377"/>
                <a:gd name="T5" fmla="*/ 31 h 360"/>
                <a:gd name="T6" fmla="*/ 347 w 377"/>
                <a:gd name="T7" fmla="*/ 0 h 360"/>
                <a:gd name="T8" fmla="*/ 0 w 377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8"/>
                  </a:moveTo>
                  <a:lnTo>
                    <a:pt x="31" y="360"/>
                  </a:lnTo>
                  <a:lnTo>
                    <a:pt x="377" y="31"/>
                  </a:lnTo>
                  <a:lnTo>
                    <a:pt x="347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5984875" y="3452813"/>
              <a:ext cx="595313" cy="568325"/>
            </a:xfrm>
            <a:custGeom>
              <a:avLst/>
              <a:gdLst>
                <a:gd name="T0" fmla="*/ 0 w 375"/>
                <a:gd name="T1" fmla="*/ 327 h 358"/>
                <a:gd name="T2" fmla="*/ 30 w 375"/>
                <a:gd name="T3" fmla="*/ 358 h 358"/>
                <a:gd name="T4" fmla="*/ 375 w 375"/>
                <a:gd name="T5" fmla="*/ 31 h 358"/>
                <a:gd name="T6" fmla="*/ 345 w 375"/>
                <a:gd name="T7" fmla="*/ 0 h 358"/>
                <a:gd name="T8" fmla="*/ 0 w 375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8">
                  <a:moveTo>
                    <a:pt x="0" y="327"/>
                  </a:moveTo>
                  <a:lnTo>
                    <a:pt x="30" y="358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6069013" y="3538538"/>
              <a:ext cx="595313" cy="571500"/>
            </a:xfrm>
            <a:custGeom>
              <a:avLst/>
              <a:gdLst>
                <a:gd name="T0" fmla="*/ 0 w 375"/>
                <a:gd name="T1" fmla="*/ 328 h 360"/>
                <a:gd name="T2" fmla="*/ 30 w 375"/>
                <a:gd name="T3" fmla="*/ 360 h 360"/>
                <a:gd name="T4" fmla="*/ 375 w 375"/>
                <a:gd name="T5" fmla="*/ 31 h 360"/>
                <a:gd name="T6" fmla="*/ 345 w 375"/>
                <a:gd name="T7" fmla="*/ 0 h 360"/>
                <a:gd name="T8" fmla="*/ 0 w 375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60">
                  <a:moveTo>
                    <a:pt x="0" y="328"/>
                  </a:moveTo>
                  <a:lnTo>
                    <a:pt x="30" y="360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6151563" y="3627438"/>
              <a:ext cx="595313" cy="569913"/>
            </a:xfrm>
            <a:custGeom>
              <a:avLst/>
              <a:gdLst>
                <a:gd name="T0" fmla="*/ 0 w 375"/>
                <a:gd name="T1" fmla="*/ 327 h 359"/>
                <a:gd name="T2" fmla="*/ 30 w 375"/>
                <a:gd name="T3" fmla="*/ 359 h 359"/>
                <a:gd name="T4" fmla="*/ 375 w 375"/>
                <a:gd name="T5" fmla="*/ 31 h 359"/>
                <a:gd name="T6" fmla="*/ 345 w 375"/>
                <a:gd name="T7" fmla="*/ 0 h 359"/>
                <a:gd name="T8" fmla="*/ 0 w 375"/>
                <a:gd name="T9" fmla="*/ 32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7"/>
                  </a:moveTo>
                  <a:lnTo>
                    <a:pt x="30" y="359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6235700" y="3713163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3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3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6316663" y="3802063"/>
              <a:ext cx="598488" cy="569913"/>
            </a:xfrm>
            <a:custGeom>
              <a:avLst/>
              <a:gdLst>
                <a:gd name="T0" fmla="*/ 347 w 377"/>
                <a:gd name="T1" fmla="*/ 0 h 359"/>
                <a:gd name="T2" fmla="*/ 0 w 377"/>
                <a:gd name="T3" fmla="*/ 328 h 359"/>
                <a:gd name="T4" fmla="*/ 30 w 377"/>
                <a:gd name="T5" fmla="*/ 359 h 359"/>
                <a:gd name="T6" fmla="*/ 377 w 377"/>
                <a:gd name="T7" fmla="*/ 31 h 359"/>
                <a:gd name="T8" fmla="*/ 347 w 37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59">
                  <a:moveTo>
                    <a:pt x="347" y="0"/>
                  </a:moveTo>
                  <a:lnTo>
                    <a:pt x="0" y="328"/>
                  </a:lnTo>
                  <a:lnTo>
                    <a:pt x="30" y="359"/>
                  </a:lnTo>
                  <a:lnTo>
                    <a:pt x="377" y="3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0" name="Oval 373"/>
          <p:cNvSpPr>
            <a:spLocks noChangeArrowheads="1"/>
          </p:cNvSpPr>
          <p:nvPr/>
        </p:nvSpPr>
        <p:spPr bwMode="auto">
          <a:xfrm>
            <a:off x="10894605" y="-377360"/>
            <a:ext cx="947724" cy="945426"/>
          </a:xfrm>
          <a:prstGeom prst="ellipse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7" name="组合 426"/>
          <p:cNvGrpSpPr/>
          <p:nvPr/>
        </p:nvGrpSpPr>
        <p:grpSpPr>
          <a:xfrm>
            <a:off x="1247707" y="794604"/>
            <a:ext cx="8822449" cy="4876038"/>
            <a:chOff x="4926013" y="2483364"/>
            <a:chExt cx="2731193" cy="1509490"/>
          </a:xfrm>
        </p:grpSpPr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6959877" y="2617666"/>
              <a:ext cx="406400" cy="230188"/>
            </a:xfrm>
            <a:custGeom>
              <a:avLst/>
              <a:gdLst>
                <a:gd name="T0" fmla="*/ 191 w 256"/>
                <a:gd name="T1" fmla="*/ 145 h 145"/>
                <a:gd name="T2" fmla="*/ 256 w 256"/>
                <a:gd name="T3" fmla="*/ 69 h 145"/>
                <a:gd name="T4" fmla="*/ 139 w 256"/>
                <a:gd name="T5" fmla="*/ 94 h 145"/>
                <a:gd name="T6" fmla="*/ 157 w 256"/>
                <a:gd name="T7" fmla="*/ 0 h 145"/>
                <a:gd name="T8" fmla="*/ 0 w 256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45">
                  <a:moveTo>
                    <a:pt x="191" y="145"/>
                  </a:moveTo>
                  <a:lnTo>
                    <a:pt x="256" y="69"/>
                  </a:lnTo>
                  <a:lnTo>
                    <a:pt x="139" y="94"/>
                  </a:lnTo>
                  <a:lnTo>
                    <a:pt x="157" y="0"/>
                  </a:lnTo>
                  <a:lnTo>
                    <a:pt x="0" y="39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7466706" y="3837279"/>
              <a:ext cx="190500" cy="155575"/>
            </a:xfrm>
            <a:custGeom>
              <a:avLst/>
              <a:gdLst>
                <a:gd name="T0" fmla="*/ 8 w 88"/>
                <a:gd name="T1" fmla="*/ 0 h 72"/>
                <a:gd name="T2" fmla="*/ 44 w 88"/>
                <a:gd name="T3" fmla="*/ 24 h 72"/>
                <a:gd name="T4" fmla="*/ 0 w 88"/>
                <a:gd name="T5" fmla="*/ 45 h 72"/>
                <a:gd name="T6" fmla="*/ 61 w 88"/>
                <a:gd name="T7" fmla="*/ 42 h 72"/>
                <a:gd name="T8" fmla="*/ 37 w 88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2">
                  <a:moveTo>
                    <a:pt x="8" y="0"/>
                  </a:moveTo>
                  <a:cubicBezTo>
                    <a:pt x="8" y="0"/>
                    <a:pt x="88" y="3"/>
                    <a:pt x="44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31" y="65"/>
                    <a:pt x="37" y="72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6457918" y="3524708"/>
              <a:ext cx="192215" cy="239247"/>
            </a:xfrm>
            <a:custGeom>
              <a:avLst/>
              <a:gdLst>
                <a:gd name="T0" fmla="*/ 94 w 94"/>
                <a:gd name="T1" fmla="*/ 0 h 117"/>
                <a:gd name="T2" fmla="*/ 87 w 94"/>
                <a:gd name="T3" fmla="*/ 50 h 117"/>
                <a:gd name="T4" fmla="*/ 38 w 94"/>
                <a:gd name="T5" fmla="*/ 5 h 117"/>
                <a:gd name="T6" fmla="*/ 57 w 94"/>
                <a:gd name="T7" fmla="*/ 87 h 117"/>
                <a:gd name="T8" fmla="*/ 18 w 94"/>
                <a:gd name="T9" fmla="*/ 57 h 117"/>
                <a:gd name="T10" fmla="*/ 47 w 94"/>
                <a:gd name="T11" fmla="*/ 113 h 117"/>
                <a:gd name="T12" fmla="*/ 0 w 9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7">
                  <a:moveTo>
                    <a:pt x="94" y="0"/>
                  </a:moveTo>
                  <a:lnTo>
                    <a:pt x="87" y="50"/>
                  </a:lnTo>
                  <a:lnTo>
                    <a:pt x="38" y="5"/>
                  </a:lnTo>
                  <a:lnTo>
                    <a:pt x="57" y="87"/>
                  </a:lnTo>
                  <a:lnTo>
                    <a:pt x="18" y="57"/>
                  </a:lnTo>
                  <a:lnTo>
                    <a:pt x="47" y="113"/>
                  </a:lnTo>
                  <a:lnTo>
                    <a:pt x="0" y="117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4926013" y="3200400"/>
              <a:ext cx="257175" cy="144463"/>
            </a:xfrm>
            <a:custGeom>
              <a:avLst/>
              <a:gdLst>
                <a:gd name="T0" fmla="*/ 51 w 162"/>
                <a:gd name="T1" fmla="*/ 22 h 91"/>
                <a:gd name="T2" fmla="*/ 0 w 162"/>
                <a:gd name="T3" fmla="*/ 59 h 91"/>
                <a:gd name="T4" fmla="*/ 69 w 162"/>
                <a:gd name="T5" fmla="*/ 48 h 91"/>
                <a:gd name="T6" fmla="*/ 57 w 162"/>
                <a:gd name="T7" fmla="*/ 91 h 91"/>
                <a:gd name="T8" fmla="*/ 95 w 162"/>
                <a:gd name="T9" fmla="*/ 48 h 91"/>
                <a:gd name="T10" fmla="*/ 128 w 162"/>
                <a:gd name="T11" fmla="*/ 76 h 91"/>
                <a:gd name="T12" fmla="*/ 128 w 162"/>
                <a:gd name="T13" fmla="*/ 0 h 91"/>
                <a:gd name="T14" fmla="*/ 162 w 162"/>
                <a:gd name="T15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91">
                  <a:moveTo>
                    <a:pt x="51" y="22"/>
                  </a:moveTo>
                  <a:lnTo>
                    <a:pt x="0" y="59"/>
                  </a:lnTo>
                  <a:lnTo>
                    <a:pt x="69" y="48"/>
                  </a:lnTo>
                  <a:lnTo>
                    <a:pt x="57" y="91"/>
                  </a:lnTo>
                  <a:lnTo>
                    <a:pt x="95" y="48"/>
                  </a:lnTo>
                  <a:lnTo>
                    <a:pt x="128" y="76"/>
                  </a:lnTo>
                  <a:lnTo>
                    <a:pt x="128" y="0"/>
                  </a:lnTo>
                  <a:lnTo>
                    <a:pt x="162" y="80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5914856" y="2483364"/>
              <a:ext cx="241300" cy="295275"/>
            </a:xfrm>
            <a:custGeom>
              <a:avLst/>
              <a:gdLst>
                <a:gd name="T0" fmla="*/ 1 w 152"/>
                <a:gd name="T1" fmla="*/ 101 h 186"/>
                <a:gd name="T2" fmla="*/ 0 w 152"/>
                <a:gd name="T3" fmla="*/ 186 h 186"/>
                <a:gd name="T4" fmla="*/ 43 w 152"/>
                <a:gd name="T5" fmla="*/ 101 h 186"/>
                <a:gd name="T6" fmla="*/ 81 w 152"/>
                <a:gd name="T7" fmla="*/ 150 h 186"/>
                <a:gd name="T8" fmla="*/ 63 w 152"/>
                <a:gd name="T9" fmla="*/ 74 h 186"/>
                <a:gd name="T10" fmla="*/ 121 w 152"/>
                <a:gd name="T11" fmla="*/ 60 h 186"/>
                <a:gd name="T12" fmla="*/ 38 w 152"/>
                <a:gd name="T13" fmla="*/ 0 h 186"/>
                <a:gd name="T14" fmla="*/ 152 w 152"/>
                <a:gd name="T15" fmla="*/ 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86">
                  <a:moveTo>
                    <a:pt x="1" y="101"/>
                  </a:moveTo>
                  <a:lnTo>
                    <a:pt x="0" y="186"/>
                  </a:lnTo>
                  <a:lnTo>
                    <a:pt x="43" y="101"/>
                  </a:lnTo>
                  <a:lnTo>
                    <a:pt x="81" y="150"/>
                  </a:lnTo>
                  <a:lnTo>
                    <a:pt x="63" y="74"/>
                  </a:lnTo>
                  <a:lnTo>
                    <a:pt x="121" y="60"/>
                  </a:lnTo>
                  <a:lnTo>
                    <a:pt x="38" y="0"/>
                  </a:lnTo>
                  <a:lnTo>
                    <a:pt x="152" y="25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5016500" y="2724150"/>
              <a:ext cx="103188" cy="76200"/>
            </a:xfrm>
            <a:custGeom>
              <a:avLst/>
              <a:gdLst>
                <a:gd name="T0" fmla="*/ 48 w 48"/>
                <a:gd name="T1" fmla="*/ 5 h 35"/>
                <a:gd name="T2" fmla="*/ 0 w 48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5"/>
                  </a:moveTo>
                  <a:cubicBezTo>
                    <a:pt x="48" y="5"/>
                    <a:pt x="0" y="0"/>
                    <a:pt x="0" y="35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92" name="任意多边形 1091"/>
          <p:cNvSpPr/>
          <p:nvPr/>
        </p:nvSpPr>
        <p:spPr>
          <a:xfrm>
            <a:off x="8009028" y="2195461"/>
            <a:ext cx="843996" cy="842238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Freeform 11"/>
          <p:cNvSpPr>
            <a:spLocks/>
          </p:cNvSpPr>
          <p:nvPr/>
        </p:nvSpPr>
        <p:spPr bwMode="auto">
          <a:xfrm>
            <a:off x="1136482" y="2162365"/>
            <a:ext cx="3569990" cy="3569990"/>
          </a:xfrm>
          <a:custGeom>
            <a:avLst/>
            <a:gdLst>
              <a:gd name="T0" fmla="*/ 0 w 763"/>
              <a:gd name="T1" fmla="*/ 0 h 763"/>
              <a:gd name="T2" fmla="*/ 763 w 763"/>
              <a:gd name="T3" fmla="*/ 763 h 763"/>
              <a:gd name="T4" fmla="*/ 0 w 763"/>
              <a:gd name="T5" fmla="*/ 758 h 763"/>
              <a:gd name="T6" fmla="*/ 0 w 763"/>
              <a:gd name="T7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763">
                <a:moveTo>
                  <a:pt x="0" y="0"/>
                </a:moveTo>
                <a:lnTo>
                  <a:pt x="763" y="763"/>
                </a:lnTo>
                <a:lnTo>
                  <a:pt x="0" y="758"/>
                </a:lnTo>
                <a:lnTo>
                  <a:pt x="0" y="0"/>
                </a:lnTo>
                <a:close/>
              </a:path>
            </a:pathLst>
          </a:custGeom>
          <a:solidFill>
            <a:srgbClr val="B4E0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Oval 373"/>
          <p:cNvSpPr>
            <a:spLocks noChangeArrowheads="1"/>
          </p:cNvSpPr>
          <p:nvPr/>
        </p:nvSpPr>
        <p:spPr bwMode="auto">
          <a:xfrm>
            <a:off x="373426" y="3484106"/>
            <a:ext cx="1355162" cy="1351876"/>
          </a:xfrm>
          <a:prstGeom prst="ellipse">
            <a:avLst/>
          </a:prstGeom>
          <a:solidFill>
            <a:srgbClr val="F47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4" name="Oval 373"/>
          <p:cNvSpPr>
            <a:spLocks noChangeArrowheads="1"/>
          </p:cNvSpPr>
          <p:nvPr/>
        </p:nvSpPr>
        <p:spPr bwMode="auto">
          <a:xfrm>
            <a:off x="5708992" y="1144761"/>
            <a:ext cx="687671" cy="686003"/>
          </a:xfrm>
          <a:prstGeom prst="ellipse">
            <a:avLst/>
          </a:prstGeom>
          <a:solidFill>
            <a:srgbClr val="F19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8" name="组合 427"/>
          <p:cNvGrpSpPr/>
          <p:nvPr/>
        </p:nvGrpSpPr>
        <p:grpSpPr>
          <a:xfrm>
            <a:off x="1111359" y="5147734"/>
            <a:ext cx="2362939" cy="1727041"/>
            <a:chOff x="5576888" y="3051176"/>
            <a:chExt cx="1038225" cy="758825"/>
          </a:xfrm>
          <a:solidFill>
            <a:srgbClr val="171E3E"/>
          </a:solidFill>
        </p:grpSpPr>
        <p:sp>
          <p:nvSpPr>
            <p:cNvPr id="347" name="Rectangle 341"/>
            <p:cNvSpPr>
              <a:spLocks noChangeArrowheads="1"/>
            </p:cNvSpPr>
            <p:nvPr/>
          </p:nvSpPr>
          <p:spPr bwMode="auto">
            <a:xfrm>
              <a:off x="557688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Rectangle 342"/>
            <p:cNvSpPr>
              <a:spLocks noChangeArrowheads="1"/>
            </p:cNvSpPr>
            <p:nvPr/>
          </p:nvSpPr>
          <p:spPr bwMode="auto">
            <a:xfrm>
              <a:off x="569753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Rectangle 343"/>
            <p:cNvSpPr>
              <a:spLocks noChangeArrowheads="1"/>
            </p:cNvSpPr>
            <p:nvPr/>
          </p:nvSpPr>
          <p:spPr bwMode="auto">
            <a:xfrm>
              <a:off x="5819776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Rectangle 344"/>
            <p:cNvSpPr>
              <a:spLocks noChangeArrowheads="1"/>
            </p:cNvSpPr>
            <p:nvPr/>
          </p:nvSpPr>
          <p:spPr bwMode="auto">
            <a:xfrm>
              <a:off x="594042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Rectangle 345"/>
            <p:cNvSpPr>
              <a:spLocks noChangeArrowheads="1"/>
            </p:cNvSpPr>
            <p:nvPr/>
          </p:nvSpPr>
          <p:spPr bwMode="auto">
            <a:xfrm>
              <a:off x="606107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Rectangle 346"/>
            <p:cNvSpPr>
              <a:spLocks noChangeArrowheads="1"/>
            </p:cNvSpPr>
            <p:nvPr/>
          </p:nvSpPr>
          <p:spPr bwMode="auto">
            <a:xfrm>
              <a:off x="618331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347"/>
            <p:cNvSpPr>
              <a:spLocks noChangeArrowheads="1"/>
            </p:cNvSpPr>
            <p:nvPr/>
          </p:nvSpPr>
          <p:spPr bwMode="auto">
            <a:xfrm>
              <a:off x="630396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348"/>
            <p:cNvSpPr>
              <a:spLocks noChangeArrowheads="1"/>
            </p:cNvSpPr>
            <p:nvPr/>
          </p:nvSpPr>
          <p:spPr bwMode="auto">
            <a:xfrm>
              <a:off x="642461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349"/>
            <p:cNvSpPr>
              <a:spLocks noChangeArrowheads="1"/>
            </p:cNvSpPr>
            <p:nvPr/>
          </p:nvSpPr>
          <p:spPr bwMode="auto">
            <a:xfrm>
              <a:off x="654526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14" name="Freeform 354"/>
          <p:cNvSpPr>
            <a:spLocks/>
          </p:cNvSpPr>
          <p:nvPr/>
        </p:nvSpPr>
        <p:spPr bwMode="auto">
          <a:xfrm rot="6300000">
            <a:off x="6828292" y="4931246"/>
            <a:ext cx="1204249" cy="1199845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7" name="Rectangle 353"/>
          <p:cNvSpPr>
            <a:spLocks noChangeArrowheads="1"/>
          </p:cNvSpPr>
          <p:nvPr/>
        </p:nvSpPr>
        <p:spPr bwMode="auto">
          <a:xfrm>
            <a:off x="682337" y="568065"/>
            <a:ext cx="10796554" cy="5721870"/>
          </a:xfrm>
          <a:prstGeom prst="roundRect">
            <a:avLst>
              <a:gd name="adj" fmla="val 14146"/>
            </a:avLst>
          </a:prstGeom>
          <a:solidFill>
            <a:srgbClr val="171E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29065" y="2000281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4144758" y="3780886"/>
            <a:ext cx="4187491" cy="8744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69795" y="3695086"/>
            <a:ext cx="37374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3658692" y="2896536"/>
            <a:ext cx="499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5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8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49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F8E3B286-DAAA-4F07-A77A-092F9E1650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64" y="1508760"/>
            <a:ext cx="11046672" cy="409438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4AF0322-B4A2-40B1-9A55-B38BB637D31D}"/>
              </a:ext>
            </a:extLst>
          </p:cNvPr>
          <p:cNvSpPr/>
          <p:nvPr/>
        </p:nvSpPr>
        <p:spPr>
          <a:xfrm>
            <a:off x="813006" y="3213817"/>
            <a:ext cx="10565988" cy="2750635"/>
          </a:xfrm>
          <a:prstGeom prst="rect">
            <a:avLst/>
          </a:prstGeom>
          <a:solidFill>
            <a:srgbClr val="171E3E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5118" y="3825618"/>
            <a:ext cx="4092219" cy="1124649"/>
            <a:chOff x="1225118" y="3825618"/>
            <a:chExt cx="4092219" cy="1124649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493C5D9-4D1D-43FC-8B4E-3EA5B187A304}"/>
                </a:ext>
              </a:extLst>
            </p:cNvPr>
            <p:cNvSpPr/>
            <p:nvPr/>
          </p:nvSpPr>
          <p:spPr>
            <a:xfrm>
              <a:off x="1225118" y="3825618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B81C827-0FE4-40E1-8D00-0959CC7BC2F9}"/>
                </a:ext>
              </a:extLst>
            </p:cNvPr>
            <p:cNvSpPr/>
            <p:nvPr/>
          </p:nvSpPr>
          <p:spPr>
            <a:xfrm>
              <a:off x="1225118" y="4325096"/>
              <a:ext cx="4092219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F79A2B3F-B989-434C-BECD-EDE83906BD60}"/>
              </a:ext>
            </a:extLst>
          </p:cNvPr>
          <p:cNvSpPr/>
          <p:nvPr/>
        </p:nvSpPr>
        <p:spPr>
          <a:xfrm>
            <a:off x="6508623" y="3695386"/>
            <a:ext cx="4092219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7E57A3C-8443-49FF-9826-9C5E2E058FD6}"/>
              </a:ext>
            </a:extLst>
          </p:cNvPr>
          <p:cNvSpPr/>
          <p:nvPr/>
        </p:nvSpPr>
        <p:spPr>
          <a:xfrm>
            <a:off x="6564272" y="4806766"/>
            <a:ext cx="4092219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73948" y="4806768"/>
            <a:ext cx="644105" cy="644105"/>
            <a:chOff x="5773948" y="4806768"/>
            <a:chExt cx="644105" cy="644105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9775499-062C-4B20-A38F-156BBA604179}"/>
                </a:ext>
              </a:extLst>
            </p:cNvPr>
            <p:cNvSpPr/>
            <p:nvPr/>
          </p:nvSpPr>
          <p:spPr>
            <a:xfrm>
              <a:off x="5773948" y="4806768"/>
              <a:ext cx="644105" cy="644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3" name="Group 69">
              <a:extLst>
                <a:ext uri="{FF2B5EF4-FFF2-40B4-BE49-F238E27FC236}">
                  <a16:creationId xmlns:a16="http://schemas.microsoft.com/office/drawing/2014/main" id="{AB4DA541-D62E-4DEA-AA34-72DECD7657D7}"/>
                </a:ext>
              </a:extLst>
            </p:cNvPr>
            <p:cNvGrpSpPr/>
            <p:nvPr/>
          </p:nvGrpSpPr>
          <p:grpSpPr>
            <a:xfrm>
              <a:off x="5884726" y="4944769"/>
              <a:ext cx="433961" cy="407256"/>
              <a:chOff x="10074275" y="1647825"/>
              <a:chExt cx="464344" cy="435769"/>
            </a:xfrm>
            <a:solidFill>
              <a:srgbClr val="222B34"/>
            </a:solidFill>
          </p:grpSpPr>
          <p:sp>
            <p:nvSpPr>
              <p:cNvPr id="14" name="AutoShape 69">
                <a:extLst>
                  <a:ext uri="{FF2B5EF4-FFF2-40B4-BE49-F238E27FC236}">
                    <a16:creationId xmlns:a16="http://schemas.microsoft.com/office/drawing/2014/main" id="{E15ABEED-E4CA-4CED-9584-EA4288A74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AutoShape 70">
                <a:extLst>
                  <a:ext uri="{FF2B5EF4-FFF2-40B4-BE49-F238E27FC236}">
                    <a16:creationId xmlns:a16="http://schemas.microsoft.com/office/drawing/2014/main" id="{1D907B55-E7F0-4E9F-A792-4B98F318F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71">
                <a:extLst>
                  <a:ext uri="{FF2B5EF4-FFF2-40B4-BE49-F238E27FC236}">
                    <a16:creationId xmlns:a16="http://schemas.microsoft.com/office/drawing/2014/main" id="{14B073FD-8752-4152-B96B-CA2AA8BD8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72">
                <a:extLst>
                  <a:ext uri="{FF2B5EF4-FFF2-40B4-BE49-F238E27FC236}">
                    <a16:creationId xmlns:a16="http://schemas.microsoft.com/office/drawing/2014/main" id="{09A1A286-01FD-4F8A-AEAE-00E63A586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8" name="AutoShape 73">
                <a:extLst>
                  <a:ext uri="{FF2B5EF4-FFF2-40B4-BE49-F238E27FC236}">
                    <a16:creationId xmlns:a16="http://schemas.microsoft.com/office/drawing/2014/main" id="{97AC18C2-BE5B-42A9-AA93-3E9879DE6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9" name="AutoShape 74">
                <a:extLst>
                  <a:ext uri="{FF2B5EF4-FFF2-40B4-BE49-F238E27FC236}">
                    <a16:creationId xmlns:a16="http://schemas.microsoft.com/office/drawing/2014/main" id="{43A4495B-4792-4837-8303-5ADDACB3D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0" name="AutoShape 75">
                <a:extLst>
                  <a:ext uri="{FF2B5EF4-FFF2-40B4-BE49-F238E27FC236}">
                    <a16:creationId xmlns:a16="http://schemas.microsoft.com/office/drawing/2014/main" id="{ACD6B7AE-6181-402C-BB49-48E26BC6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1" name="AutoShape 76">
                <a:extLst>
                  <a:ext uri="{FF2B5EF4-FFF2-40B4-BE49-F238E27FC236}">
                    <a16:creationId xmlns:a16="http://schemas.microsoft.com/office/drawing/2014/main" id="{555AF690-63F9-4CED-A41F-BDA23C51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2" name="AutoShape 77">
                <a:extLst>
                  <a:ext uri="{FF2B5EF4-FFF2-40B4-BE49-F238E27FC236}">
                    <a16:creationId xmlns:a16="http://schemas.microsoft.com/office/drawing/2014/main" id="{BA5691DF-DA2B-4244-A123-6AF505ACC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773948" y="3668694"/>
            <a:ext cx="644105" cy="644105"/>
            <a:chOff x="5773948" y="3668694"/>
            <a:chExt cx="644105" cy="64410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E5869446-5A6C-4FEF-953E-E327B000A458}"/>
                </a:ext>
              </a:extLst>
            </p:cNvPr>
            <p:cNvSpPr/>
            <p:nvPr/>
          </p:nvSpPr>
          <p:spPr>
            <a:xfrm>
              <a:off x="5773948" y="3668694"/>
              <a:ext cx="644105" cy="644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AutoShape 112">
              <a:extLst>
                <a:ext uri="{FF2B5EF4-FFF2-40B4-BE49-F238E27FC236}">
                  <a16:creationId xmlns:a16="http://schemas.microsoft.com/office/drawing/2014/main" id="{DD39E160-5434-464B-907D-F3ADCFBAA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480" y="3759073"/>
              <a:ext cx="435041" cy="43504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222B3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34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47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BCD2B3CC-3858-4463-8607-1A02323512F4}"/>
              </a:ext>
            </a:extLst>
          </p:cNvPr>
          <p:cNvSpPr/>
          <p:nvPr/>
        </p:nvSpPr>
        <p:spPr>
          <a:xfrm>
            <a:off x="1041594" y="1427640"/>
            <a:ext cx="10110159" cy="146161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AB0588ED-15DA-4F08-9A76-591E697396C3}"/>
              </a:ext>
            </a:extLst>
          </p:cNvPr>
          <p:cNvSpPr/>
          <p:nvPr/>
        </p:nvSpPr>
        <p:spPr>
          <a:xfrm>
            <a:off x="1040921" y="3131848"/>
            <a:ext cx="10110159" cy="146161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EF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DD1F0660-E0E6-4D1E-A789-BD9C75548B2C}"/>
              </a:ext>
            </a:extLst>
          </p:cNvPr>
          <p:cNvSpPr/>
          <p:nvPr/>
        </p:nvSpPr>
        <p:spPr>
          <a:xfrm>
            <a:off x="1040921" y="4832229"/>
            <a:ext cx="10110159" cy="146161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15132" y="1598519"/>
            <a:ext cx="8434664" cy="1034972"/>
            <a:chOff x="2515132" y="1598519"/>
            <a:chExt cx="8434664" cy="1034972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17DE5808-A425-4D3A-8D7F-57C5727C7CE5}"/>
                </a:ext>
              </a:extLst>
            </p:cNvPr>
            <p:cNvSpPr/>
            <p:nvPr/>
          </p:nvSpPr>
          <p:spPr>
            <a:xfrm>
              <a:off x="2515133" y="1598519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EC89490A-C4C2-490E-B13A-DB5F6B556A95}"/>
                </a:ext>
              </a:extLst>
            </p:cNvPr>
            <p:cNvSpPr/>
            <p:nvPr/>
          </p:nvSpPr>
          <p:spPr>
            <a:xfrm>
              <a:off x="2515132" y="2008320"/>
              <a:ext cx="8434664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05775" y="3310808"/>
            <a:ext cx="8434664" cy="1078719"/>
            <a:chOff x="2605775" y="3310808"/>
            <a:chExt cx="8434664" cy="1078719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4A89255-24BC-4C07-9332-1BE68FD832A8}"/>
                </a:ext>
              </a:extLst>
            </p:cNvPr>
            <p:cNvSpPr/>
            <p:nvPr/>
          </p:nvSpPr>
          <p:spPr>
            <a:xfrm>
              <a:off x="2605775" y="3310808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2D435E7-C670-4529-A477-208C9BA3B11C}"/>
                </a:ext>
              </a:extLst>
            </p:cNvPr>
            <p:cNvSpPr/>
            <p:nvPr/>
          </p:nvSpPr>
          <p:spPr>
            <a:xfrm>
              <a:off x="2605775" y="3764356"/>
              <a:ext cx="8434664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05775" y="4962017"/>
            <a:ext cx="8434664" cy="1077051"/>
            <a:chOff x="2605775" y="4962017"/>
            <a:chExt cx="8434664" cy="1077051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F8C1606B-8340-408E-82FE-AFC6D58E2694}"/>
                </a:ext>
              </a:extLst>
            </p:cNvPr>
            <p:cNvSpPr/>
            <p:nvPr/>
          </p:nvSpPr>
          <p:spPr>
            <a:xfrm>
              <a:off x="2605775" y="4962017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9DAC4F0-6E8E-4F95-94DF-12FA19568EBA}"/>
                </a:ext>
              </a:extLst>
            </p:cNvPr>
            <p:cNvSpPr/>
            <p:nvPr/>
          </p:nvSpPr>
          <p:spPr>
            <a:xfrm>
              <a:off x="2605775" y="5413897"/>
              <a:ext cx="8434664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2326" y="4962018"/>
            <a:ext cx="1202044" cy="1202044"/>
            <a:chOff x="1222326" y="4962018"/>
            <a:chExt cx="1202044" cy="1202044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F635A64-F7E9-418B-8EA0-610EA9677B25}"/>
                </a:ext>
              </a:extLst>
            </p:cNvPr>
            <p:cNvSpPr/>
            <p:nvPr/>
          </p:nvSpPr>
          <p:spPr>
            <a:xfrm>
              <a:off x="1222326" y="4962018"/>
              <a:ext cx="1202044" cy="1202044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ffectLst>
              <a:outerShdw blurRad="1016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268C00B-C550-43A8-8221-CE3043975857}"/>
                </a:ext>
              </a:extLst>
            </p:cNvPr>
            <p:cNvGrpSpPr/>
            <p:nvPr/>
          </p:nvGrpSpPr>
          <p:grpSpPr>
            <a:xfrm>
              <a:off x="1482009" y="5220166"/>
              <a:ext cx="682675" cy="685748"/>
              <a:chOff x="1087405" y="3965980"/>
              <a:chExt cx="512006" cy="514311"/>
            </a:xfrm>
          </p:grpSpPr>
          <p:sp>
            <p:nvSpPr>
              <p:cNvPr id="20" name="AutoShape 37">
                <a:extLst>
                  <a:ext uri="{FF2B5EF4-FFF2-40B4-BE49-F238E27FC236}">
                    <a16:creationId xmlns:a16="http://schemas.microsoft.com/office/drawing/2014/main" id="{74083B93-C861-47B2-A496-902183DA6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405" y="4014412"/>
                <a:ext cx="465879" cy="465879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1" name="AutoShape 38">
                <a:extLst>
                  <a:ext uri="{FF2B5EF4-FFF2-40B4-BE49-F238E27FC236}">
                    <a16:creationId xmlns:a16="http://schemas.microsoft.com/office/drawing/2014/main" id="{3804F3A3-3344-4186-85CB-4B941646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119" y="4224289"/>
                <a:ext cx="78415" cy="78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2" name="AutoShape 39">
                <a:extLst>
                  <a:ext uri="{FF2B5EF4-FFF2-40B4-BE49-F238E27FC236}">
                    <a16:creationId xmlns:a16="http://schemas.microsoft.com/office/drawing/2014/main" id="{3ED7E510-32D2-4877-B62F-F6E46E89D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689" y="3965980"/>
                <a:ext cx="80722" cy="807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3" name="AutoShape 40">
                <a:extLst>
                  <a:ext uri="{FF2B5EF4-FFF2-40B4-BE49-F238E27FC236}">
                    <a16:creationId xmlns:a16="http://schemas.microsoft.com/office/drawing/2014/main" id="{0625BF7F-7AF3-42F2-922D-D3C280D5D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253" y="4208144"/>
                <a:ext cx="64577" cy="645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4" name="AutoShape 41">
                <a:extLst>
                  <a:ext uri="{FF2B5EF4-FFF2-40B4-BE49-F238E27FC236}">
                    <a16:creationId xmlns:a16="http://schemas.microsoft.com/office/drawing/2014/main" id="{285195EF-4998-4546-BA92-667A207A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830" y="4318848"/>
                <a:ext cx="32289" cy="322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42">
                <a:extLst>
                  <a:ext uri="{FF2B5EF4-FFF2-40B4-BE49-F238E27FC236}">
                    <a16:creationId xmlns:a16="http://schemas.microsoft.com/office/drawing/2014/main" id="{7BFA8423-2259-47E3-B8D4-CDA59CA1A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34" y="4078989"/>
                <a:ext cx="32289" cy="322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222326" y="3261637"/>
            <a:ext cx="1202044" cy="1202044"/>
            <a:chOff x="1222326" y="3261637"/>
            <a:chExt cx="1202044" cy="1202044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6AEE037-07A3-4383-9253-AE0E904AF3D5}"/>
                </a:ext>
              </a:extLst>
            </p:cNvPr>
            <p:cNvSpPr/>
            <p:nvPr/>
          </p:nvSpPr>
          <p:spPr>
            <a:xfrm>
              <a:off x="1222326" y="3261637"/>
              <a:ext cx="1202044" cy="1202044"/>
            </a:xfrm>
            <a:prstGeom prst="ellipse">
              <a:avLst/>
            </a:prstGeom>
            <a:solidFill>
              <a:srgbClr val="EF3E48"/>
            </a:solidFill>
            <a:ln>
              <a:noFill/>
            </a:ln>
            <a:effectLst>
              <a:outerShdw blurRad="1016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AutoShape 112">
              <a:extLst>
                <a:ext uri="{FF2B5EF4-FFF2-40B4-BE49-F238E27FC236}">
                  <a16:creationId xmlns:a16="http://schemas.microsoft.com/office/drawing/2014/main" id="{8B441F98-36FF-4C34-AFD5-99EDAC0C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351" y="3499953"/>
              <a:ext cx="685751" cy="68574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22999" y="1557429"/>
            <a:ext cx="1202044" cy="1202044"/>
            <a:chOff x="1222999" y="1557429"/>
            <a:chExt cx="1202044" cy="1202044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3084343-2799-445B-B759-EFC6EAE38533}"/>
                </a:ext>
              </a:extLst>
            </p:cNvPr>
            <p:cNvSpPr/>
            <p:nvPr/>
          </p:nvSpPr>
          <p:spPr>
            <a:xfrm>
              <a:off x="1222999" y="1557429"/>
              <a:ext cx="1202044" cy="1202044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ffectLst>
              <a:outerShdw blurRad="1016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69654B9-54B0-48E4-A873-115B1E6B084A}"/>
                </a:ext>
              </a:extLst>
            </p:cNvPr>
            <p:cNvGrpSpPr/>
            <p:nvPr/>
          </p:nvGrpSpPr>
          <p:grpSpPr>
            <a:xfrm>
              <a:off x="1561938" y="1815500"/>
              <a:ext cx="470063" cy="685216"/>
              <a:chOff x="2528974" y="2863357"/>
              <a:chExt cx="246811" cy="359779"/>
            </a:xfrm>
            <a:solidFill>
              <a:sysClr val="window" lastClr="FFFFFF"/>
            </a:solidFill>
          </p:grpSpPr>
          <p:sp>
            <p:nvSpPr>
              <p:cNvPr id="28" name="AutoShape 113">
                <a:extLst>
                  <a:ext uri="{FF2B5EF4-FFF2-40B4-BE49-F238E27FC236}">
                    <a16:creationId xmlns:a16="http://schemas.microsoft.com/office/drawing/2014/main" id="{762A4469-ED62-403E-BACD-2BFF1C474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9" name="AutoShape 114">
                <a:extLst>
                  <a:ext uri="{FF2B5EF4-FFF2-40B4-BE49-F238E27FC236}">
                    <a16:creationId xmlns:a16="http://schemas.microsoft.com/office/drawing/2014/main" id="{C7427E8C-4C72-4C41-A4D8-8C831C0A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6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39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52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3472C6A-CD4B-4B7B-9F48-350D9E4EBCB3}"/>
              </a:ext>
            </a:extLst>
          </p:cNvPr>
          <p:cNvSpPr/>
          <p:nvPr/>
        </p:nvSpPr>
        <p:spPr>
          <a:xfrm>
            <a:off x="518430" y="1725478"/>
            <a:ext cx="10392375" cy="1517543"/>
          </a:xfrm>
          <a:prstGeom prst="rect">
            <a:avLst/>
          </a:prstGeom>
          <a:solidFill>
            <a:srgbClr val="17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92047" y="1028065"/>
            <a:ext cx="3719593" cy="5226669"/>
            <a:chOff x="10519771" y="3521152"/>
            <a:chExt cx="3719593" cy="522666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5DCC740-3811-46CA-A9AC-FB7445464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31652" y="4050364"/>
              <a:ext cx="3170476" cy="422730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3D54D65-F68A-4145-AAEA-8CD320E0F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9771" y="3521152"/>
              <a:ext cx="3719593" cy="522666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01088" y="1900207"/>
            <a:ext cx="6982750" cy="928886"/>
            <a:chOff x="601088" y="1900207"/>
            <a:chExt cx="6982750" cy="92888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75F93CF-3DCA-4826-923A-B1601135DAD3}"/>
                </a:ext>
              </a:extLst>
            </p:cNvPr>
            <p:cNvSpPr/>
            <p:nvPr/>
          </p:nvSpPr>
          <p:spPr>
            <a:xfrm>
              <a:off x="601088" y="1900207"/>
              <a:ext cx="241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A7AE200-7CBF-47A8-BFC3-5EE3783AF59A}"/>
                </a:ext>
              </a:extLst>
            </p:cNvPr>
            <p:cNvSpPr/>
            <p:nvPr/>
          </p:nvSpPr>
          <p:spPr>
            <a:xfrm>
              <a:off x="626639" y="2483999"/>
              <a:ext cx="6957199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D33AB898-91D3-49AF-BFAA-50C82A809FC9}"/>
              </a:ext>
            </a:extLst>
          </p:cNvPr>
          <p:cNvSpPr/>
          <p:nvPr/>
        </p:nvSpPr>
        <p:spPr>
          <a:xfrm>
            <a:off x="626640" y="3480081"/>
            <a:ext cx="909233" cy="909233"/>
          </a:xfrm>
          <a:prstGeom prst="ellipse">
            <a:avLst/>
          </a:prstGeom>
          <a:solidFill>
            <a:srgbClr val="EF3E48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122DECD-DE99-4981-844D-0E38BB114A8D}"/>
              </a:ext>
            </a:extLst>
          </p:cNvPr>
          <p:cNvSpPr/>
          <p:nvPr/>
        </p:nvSpPr>
        <p:spPr>
          <a:xfrm>
            <a:off x="601089" y="4926589"/>
            <a:ext cx="909233" cy="909233"/>
          </a:xfrm>
          <a:prstGeom prst="ellipse">
            <a:avLst/>
          </a:prstGeom>
          <a:solidFill>
            <a:srgbClr val="EF3E48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E72295C-1C6B-4477-BB61-51C9EAC2B8E8}"/>
              </a:ext>
            </a:extLst>
          </p:cNvPr>
          <p:cNvSpPr/>
          <p:nvPr/>
        </p:nvSpPr>
        <p:spPr>
          <a:xfrm>
            <a:off x="1711521" y="3641400"/>
            <a:ext cx="57070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724EFDA-2C65-40C4-A4CD-545800692528}"/>
              </a:ext>
            </a:extLst>
          </p:cNvPr>
          <p:cNvSpPr/>
          <p:nvPr/>
        </p:nvSpPr>
        <p:spPr>
          <a:xfrm>
            <a:off x="1711521" y="5149565"/>
            <a:ext cx="57070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AA21313-A925-4B7F-B556-8FB7A8A7EA46}"/>
              </a:ext>
            </a:extLst>
          </p:cNvPr>
          <p:cNvGrpSpPr/>
          <p:nvPr/>
        </p:nvGrpSpPr>
        <p:grpSpPr>
          <a:xfrm>
            <a:off x="812562" y="5145196"/>
            <a:ext cx="469900" cy="472016"/>
            <a:chOff x="5478463" y="2630488"/>
            <a:chExt cx="352425" cy="354012"/>
          </a:xfrm>
        </p:grpSpPr>
        <p:sp>
          <p:nvSpPr>
            <p:cNvPr id="16" name="AutoShape 37">
              <a:extLst>
                <a:ext uri="{FF2B5EF4-FFF2-40B4-BE49-F238E27FC236}">
                  <a16:creationId xmlns:a16="http://schemas.microsoft.com/office/drawing/2014/main" id="{90DC2582-9CA2-4589-AC65-AA61516F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2663825"/>
              <a:ext cx="320675" cy="320675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38">
              <a:extLst>
                <a:ext uri="{FF2B5EF4-FFF2-40B4-BE49-F238E27FC236}">
                  <a16:creationId xmlns:a16="http://schemas.microsoft.com/office/drawing/2014/main" id="{4548D2E2-6A51-491D-A1DC-72C20B5A5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2808288"/>
              <a:ext cx="53975" cy="53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AutoShape 39">
              <a:extLst>
                <a:ext uri="{FF2B5EF4-FFF2-40B4-BE49-F238E27FC236}">
                  <a16:creationId xmlns:a16="http://schemas.microsoft.com/office/drawing/2014/main" id="{D168534D-AF8B-4165-B659-91122FCF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5" y="2630488"/>
              <a:ext cx="55563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AutoShape 40">
              <a:extLst>
                <a:ext uri="{FF2B5EF4-FFF2-40B4-BE49-F238E27FC236}">
                  <a16:creationId xmlns:a16="http://schemas.microsoft.com/office/drawing/2014/main" id="{568D3028-93C0-4884-86E6-6741448EE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2797175"/>
              <a:ext cx="44450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41">
              <a:extLst>
                <a:ext uri="{FF2B5EF4-FFF2-40B4-BE49-F238E27FC236}">
                  <a16:creationId xmlns:a16="http://schemas.microsoft.com/office/drawing/2014/main" id="{9E04ABE0-3D2C-4993-81B4-8517C775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28733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42">
              <a:extLst>
                <a:ext uri="{FF2B5EF4-FFF2-40B4-BE49-F238E27FC236}">
                  <a16:creationId xmlns:a16="http://schemas.microsoft.com/office/drawing/2014/main" id="{BE0171F6-B5CA-405D-856B-F1792EFD7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27082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8DDF874-B6D1-40B8-A5E4-3C20E4EB3E4B}"/>
              </a:ext>
            </a:extLst>
          </p:cNvPr>
          <p:cNvGrpSpPr/>
          <p:nvPr/>
        </p:nvGrpSpPr>
        <p:grpSpPr>
          <a:xfrm>
            <a:off x="856760" y="3699274"/>
            <a:ext cx="470845" cy="470845"/>
            <a:chOff x="2473104" y="2145028"/>
            <a:chExt cx="359165" cy="359165"/>
          </a:xfrm>
          <a:solidFill>
            <a:sysClr val="window" lastClr="FFFFFF"/>
          </a:solidFill>
        </p:grpSpPr>
        <p:sp>
          <p:nvSpPr>
            <p:cNvPr id="23" name="AutoShape 126">
              <a:extLst>
                <a:ext uri="{FF2B5EF4-FFF2-40B4-BE49-F238E27FC236}">
                  <a16:creationId xmlns:a16="http://schemas.microsoft.com/office/drawing/2014/main" id="{71F646CD-26AC-4D3A-B93A-02FF060A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127">
              <a:extLst>
                <a:ext uri="{FF2B5EF4-FFF2-40B4-BE49-F238E27FC236}">
                  <a16:creationId xmlns:a16="http://schemas.microsoft.com/office/drawing/2014/main" id="{BFE64607-A965-47A3-89DF-E49FCB73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3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17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30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853D049B-D811-4E11-B8DF-4B291090D5B4}"/>
              </a:ext>
            </a:extLst>
          </p:cNvPr>
          <p:cNvSpPr/>
          <p:nvPr/>
        </p:nvSpPr>
        <p:spPr>
          <a:xfrm>
            <a:off x="767692" y="2140270"/>
            <a:ext cx="8434664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F95329-9BF8-4E46-9099-2AF9AFCA0714}"/>
              </a:ext>
            </a:extLst>
          </p:cNvPr>
          <p:cNvSpPr/>
          <p:nvPr/>
        </p:nvSpPr>
        <p:spPr>
          <a:xfrm>
            <a:off x="518431" y="1815304"/>
            <a:ext cx="10960648" cy="1125691"/>
          </a:xfrm>
          <a:prstGeom prst="rect">
            <a:avLst/>
          </a:prstGeom>
          <a:noFill/>
          <a:ln w="19050"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DD06C2-0A95-4B14-9E09-89CC4B302BB0}"/>
              </a:ext>
            </a:extLst>
          </p:cNvPr>
          <p:cNvSpPr/>
          <p:nvPr/>
        </p:nvSpPr>
        <p:spPr>
          <a:xfrm>
            <a:off x="875837" y="1503051"/>
            <a:ext cx="3150671" cy="523220"/>
          </a:xfrm>
          <a:prstGeom prst="rect">
            <a:avLst/>
          </a:prstGeom>
          <a:solidFill>
            <a:srgbClr val="171E3E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C3E59D9-4D54-4962-99AE-28713C1797AD}"/>
              </a:ext>
            </a:extLst>
          </p:cNvPr>
          <p:cNvSpPr/>
          <p:nvPr/>
        </p:nvSpPr>
        <p:spPr>
          <a:xfrm>
            <a:off x="767692" y="3859931"/>
            <a:ext cx="8434664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557A165-85FE-4CC6-B235-B9C3D2906292}"/>
              </a:ext>
            </a:extLst>
          </p:cNvPr>
          <p:cNvSpPr/>
          <p:nvPr/>
        </p:nvSpPr>
        <p:spPr>
          <a:xfrm>
            <a:off x="518431" y="3565500"/>
            <a:ext cx="10960648" cy="1125691"/>
          </a:xfrm>
          <a:prstGeom prst="rect">
            <a:avLst/>
          </a:prstGeom>
          <a:noFill/>
          <a:ln w="19050">
            <a:solidFill>
              <a:srgbClr val="EF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CED1CF3-02E4-407A-8884-FCB793328894}"/>
              </a:ext>
            </a:extLst>
          </p:cNvPr>
          <p:cNvSpPr/>
          <p:nvPr/>
        </p:nvSpPr>
        <p:spPr>
          <a:xfrm>
            <a:off x="875837" y="3253247"/>
            <a:ext cx="3150671" cy="523220"/>
          </a:xfrm>
          <a:prstGeom prst="rect">
            <a:avLst/>
          </a:prstGeom>
          <a:solidFill>
            <a:srgbClr val="EF3E48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29F090B-35B3-44C9-8E41-3547F49F29ED}"/>
              </a:ext>
            </a:extLst>
          </p:cNvPr>
          <p:cNvSpPr/>
          <p:nvPr/>
        </p:nvSpPr>
        <p:spPr>
          <a:xfrm>
            <a:off x="767692" y="5618820"/>
            <a:ext cx="8434664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E9D5E73-FF53-49F4-81C9-63307E8DF7C8}"/>
              </a:ext>
            </a:extLst>
          </p:cNvPr>
          <p:cNvSpPr/>
          <p:nvPr/>
        </p:nvSpPr>
        <p:spPr>
          <a:xfrm>
            <a:off x="518431" y="5297092"/>
            <a:ext cx="10960648" cy="1125691"/>
          </a:xfrm>
          <a:prstGeom prst="rect">
            <a:avLst/>
          </a:prstGeom>
          <a:noFill/>
          <a:ln w="19050"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83C1B47-D9F8-463A-B46A-5CDACDCC81F4}"/>
              </a:ext>
            </a:extLst>
          </p:cNvPr>
          <p:cNvSpPr/>
          <p:nvPr/>
        </p:nvSpPr>
        <p:spPr>
          <a:xfrm>
            <a:off x="875837" y="4984839"/>
            <a:ext cx="3150671" cy="523220"/>
          </a:xfrm>
          <a:prstGeom prst="rect">
            <a:avLst/>
          </a:prstGeom>
          <a:solidFill>
            <a:srgbClr val="171E3E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8892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36" grpId="0" animBg="1"/>
      <p:bldP spid="41" grpId="0"/>
      <p:bldP spid="62" grpId="0" animBg="1"/>
      <p:bldP spid="63" grpId="0" animBg="1"/>
      <p:bldP spid="64" grpId="0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任意多边形 1112"/>
          <p:cNvSpPr/>
          <p:nvPr/>
        </p:nvSpPr>
        <p:spPr>
          <a:xfrm>
            <a:off x="2368021" y="3422480"/>
            <a:ext cx="1290671" cy="1287983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28514" y="4354770"/>
            <a:ext cx="4663489" cy="2503234"/>
            <a:chOff x="9836658" y="5593717"/>
            <a:chExt cx="2355342" cy="1264283"/>
          </a:xfrm>
          <a:solidFill>
            <a:srgbClr val="F47C82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060523" y="5973762"/>
              <a:ext cx="1131477" cy="8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836658" y="5593717"/>
              <a:ext cx="1536597" cy="1109655"/>
            </a:xfrm>
            <a:custGeom>
              <a:avLst/>
              <a:gdLst>
                <a:gd name="T0" fmla="*/ 781 w 781"/>
                <a:gd name="T1" fmla="*/ 564 h 564"/>
                <a:gd name="T2" fmla="*/ 625 w 781"/>
                <a:gd name="T3" fmla="*/ 564 h 564"/>
                <a:gd name="T4" fmla="*/ 625 w 781"/>
                <a:gd name="T5" fmla="*/ 108 h 564"/>
                <a:gd name="T6" fmla="*/ 0 w 781"/>
                <a:gd name="T7" fmla="*/ 108 h 564"/>
                <a:gd name="T8" fmla="*/ 0 w 781"/>
                <a:gd name="T9" fmla="*/ 0 h 564"/>
                <a:gd name="T10" fmla="*/ 781 w 781"/>
                <a:gd name="T11" fmla="*/ 0 h 564"/>
                <a:gd name="T12" fmla="*/ 781 w 781"/>
                <a:gd name="T1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564">
                  <a:moveTo>
                    <a:pt x="781" y="564"/>
                  </a:moveTo>
                  <a:lnTo>
                    <a:pt x="625" y="564"/>
                  </a:lnTo>
                  <a:lnTo>
                    <a:pt x="625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781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3" name="Freeform 10"/>
          <p:cNvSpPr>
            <a:spLocks/>
          </p:cNvSpPr>
          <p:nvPr/>
        </p:nvSpPr>
        <p:spPr bwMode="auto">
          <a:xfrm>
            <a:off x="8578417" y="2525749"/>
            <a:ext cx="935038" cy="936625"/>
          </a:xfrm>
          <a:custGeom>
            <a:avLst/>
            <a:gdLst>
              <a:gd name="T0" fmla="*/ 0 w 589"/>
              <a:gd name="T1" fmla="*/ 590 h 590"/>
              <a:gd name="T2" fmla="*/ 589 w 589"/>
              <a:gd name="T3" fmla="*/ 0 h 590"/>
              <a:gd name="T4" fmla="*/ 0 w 589"/>
              <a:gd name="T5" fmla="*/ 0 h 590"/>
              <a:gd name="T6" fmla="*/ 0 w 589"/>
              <a:gd name="T7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590">
                <a:moveTo>
                  <a:pt x="0" y="590"/>
                </a:move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close/>
              </a:path>
            </a:pathLst>
          </a:custGeom>
          <a:solidFill>
            <a:srgbClr val="B8E9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Rectangle 353"/>
          <p:cNvSpPr>
            <a:spLocks noChangeArrowheads="1"/>
          </p:cNvSpPr>
          <p:nvPr/>
        </p:nvSpPr>
        <p:spPr bwMode="auto">
          <a:xfrm>
            <a:off x="1313916" y="0"/>
            <a:ext cx="1529063" cy="984866"/>
          </a:xfrm>
          <a:prstGeom prst="rect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Freeform 354"/>
          <p:cNvSpPr>
            <a:spLocks/>
          </p:cNvSpPr>
          <p:nvPr/>
        </p:nvSpPr>
        <p:spPr bwMode="auto">
          <a:xfrm>
            <a:off x="9130383" y="499006"/>
            <a:ext cx="2154674" cy="2146794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1" name="Freeform 355"/>
          <p:cNvSpPr>
            <a:spLocks/>
          </p:cNvSpPr>
          <p:nvPr/>
        </p:nvSpPr>
        <p:spPr bwMode="auto">
          <a:xfrm>
            <a:off x="-50710" y="2645800"/>
            <a:ext cx="1389361" cy="2773566"/>
          </a:xfrm>
          <a:custGeom>
            <a:avLst/>
            <a:gdLst>
              <a:gd name="T0" fmla="*/ 0 w 539"/>
              <a:gd name="T1" fmla="*/ 1076 h 1076"/>
              <a:gd name="T2" fmla="*/ 0 w 539"/>
              <a:gd name="T3" fmla="*/ 0 h 1076"/>
              <a:gd name="T4" fmla="*/ 539 w 539"/>
              <a:gd name="T5" fmla="*/ 538 h 1076"/>
              <a:gd name="T6" fmla="*/ 0 w 539"/>
              <a:gd name="T7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9" h="1076">
                <a:moveTo>
                  <a:pt x="0" y="1076"/>
                </a:moveTo>
                <a:lnTo>
                  <a:pt x="0" y="0"/>
                </a:lnTo>
                <a:lnTo>
                  <a:pt x="539" y="538"/>
                </a:lnTo>
                <a:lnTo>
                  <a:pt x="0" y="1076"/>
                </a:lnTo>
                <a:close/>
              </a:path>
            </a:pathLst>
          </a:custGeom>
          <a:solidFill>
            <a:srgbClr val="5F72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2" name="Freeform 356"/>
          <p:cNvSpPr>
            <a:spLocks/>
          </p:cNvSpPr>
          <p:nvPr/>
        </p:nvSpPr>
        <p:spPr bwMode="auto">
          <a:xfrm>
            <a:off x="-60549" y="5393274"/>
            <a:ext cx="1546225" cy="1543050"/>
          </a:xfrm>
          <a:custGeom>
            <a:avLst/>
            <a:gdLst>
              <a:gd name="T0" fmla="*/ 0 w 974"/>
              <a:gd name="T1" fmla="*/ 0 h 972"/>
              <a:gd name="T2" fmla="*/ 974 w 974"/>
              <a:gd name="T3" fmla="*/ 972 h 972"/>
              <a:gd name="T4" fmla="*/ 0 w 974"/>
              <a:gd name="T5" fmla="*/ 972 h 972"/>
              <a:gd name="T6" fmla="*/ 0 w 974"/>
              <a:gd name="T7" fmla="*/ 0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4" h="972">
                <a:moveTo>
                  <a:pt x="0" y="0"/>
                </a:moveTo>
                <a:lnTo>
                  <a:pt x="974" y="972"/>
                </a:lnTo>
                <a:lnTo>
                  <a:pt x="0" y="972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9" name="组合 388"/>
          <p:cNvGrpSpPr/>
          <p:nvPr/>
        </p:nvGrpSpPr>
        <p:grpSpPr>
          <a:xfrm>
            <a:off x="11434364" y="429968"/>
            <a:ext cx="1996123" cy="2008678"/>
            <a:chOff x="5653088" y="3101975"/>
            <a:chExt cx="1262063" cy="1270001"/>
          </a:xfrm>
          <a:solidFill>
            <a:srgbClr val="171E3E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5653088" y="3101975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2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2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5734050" y="3189288"/>
              <a:ext cx="598488" cy="571500"/>
            </a:xfrm>
            <a:custGeom>
              <a:avLst/>
              <a:gdLst>
                <a:gd name="T0" fmla="*/ 0 w 377"/>
                <a:gd name="T1" fmla="*/ 329 h 360"/>
                <a:gd name="T2" fmla="*/ 30 w 377"/>
                <a:gd name="T3" fmla="*/ 360 h 360"/>
                <a:gd name="T4" fmla="*/ 377 w 377"/>
                <a:gd name="T5" fmla="*/ 32 h 360"/>
                <a:gd name="T6" fmla="*/ 346 w 377"/>
                <a:gd name="T7" fmla="*/ 0 h 360"/>
                <a:gd name="T8" fmla="*/ 0 w 377"/>
                <a:gd name="T9" fmla="*/ 32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9"/>
                  </a:moveTo>
                  <a:lnTo>
                    <a:pt x="30" y="360"/>
                  </a:lnTo>
                  <a:lnTo>
                    <a:pt x="377" y="32"/>
                  </a:lnTo>
                  <a:lnTo>
                    <a:pt x="346" y="0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5818188" y="3278188"/>
              <a:ext cx="596900" cy="568325"/>
            </a:xfrm>
            <a:custGeom>
              <a:avLst/>
              <a:gdLst>
                <a:gd name="T0" fmla="*/ 0 w 376"/>
                <a:gd name="T1" fmla="*/ 327 h 358"/>
                <a:gd name="T2" fmla="*/ 30 w 376"/>
                <a:gd name="T3" fmla="*/ 358 h 358"/>
                <a:gd name="T4" fmla="*/ 376 w 376"/>
                <a:gd name="T5" fmla="*/ 31 h 358"/>
                <a:gd name="T6" fmla="*/ 346 w 376"/>
                <a:gd name="T7" fmla="*/ 0 h 358"/>
                <a:gd name="T8" fmla="*/ 0 w 376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358">
                  <a:moveTo>
                    <a:pt x="0" y="327"/>
                  </a:moveTo>
                  <a:lnTo>
                    <a:pt x="30" y="358"/>
                  </a:lnTo>
                  <a:lnTo>
                    <a:pt x="376" y="31"/>
                  </a:lnTo>
                  <a:lnTo>
                    <a:pt x="346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5900738" y="3363913"/>
              <a:ext cx="598488" cy="571500"/>
            </a:xfrm>
            <a:custGeom>
              <a:avLst/>
              <a:gdLst>
                <a:gd name="T0" fmla="*/ 0 w 377"/>
                <a:gd name="T1" fmla="*/ 328 h 360"/>
                <a:gd name="T2" fmla="*/ 31 w 377"/>
                <a:gd name="T3" fmla="*/ 360 h 360"/>
                <a:gd name="T4" fmla="*/ 377 w 377"/>
                <a:gd name="T5" fmla="*/ 31 h 360"/>
                <a:gd name="T6" fmla="*/ 347 w 377"/>
                <a:gd name="T7" fmla="*/ 0 h 360"/>
                <a:gd name="T8" fmla="*/ 0 w 377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8"/>
                  </a:moveTo>
                  <a:lnTo>
                    <a:pt x="31" y="360"/>
                  </a:lnTo>
                  <a:lnTo>
                    <a:pt x="377" y="31"/>
                  </a:lnTo>
                  <a:lnTo>
                    <a:pt x="347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5984875" y="3452813"/>
              <a:ext cx="595313" cy="568325"/>
            </a:xfrm>
            <a:custGeom>
              <a:avLst/>
              <a:gdLst>
                <a:gd name="T0" fmla="*/ 0 w 375"/>
                <a:gd name="T1" fmla="*/ 327 h 358"/>
                <a:gd name="T2" fmla="*/ 30 w 375"/>
                <a:gd name="T3" fmla="*/ 358 h 358"/>
                <a:gd name="T4" fmla="*/ 375 w 375"/>
                <a:gd name="T5" fmla="*/ 31 h 358"/>
                <a:gd name="T6" fmla="*/ 345 w 375"/>
                <a:gd name="T7" fmla="*/ 0 h 358"/>
                <a:gd name="T8" fmla="*/ 0 w 375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8">
                  <a:moveTo>
                    <a:pt x="0" y="327"/>
                  </a:moveTo>
                  <a:lnTo>
                    <a:pt x="30" y="358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6069013" y="3538538"/>
              <a:ext cx="595313" cy="571500"/>
            </a:xfrm>
            <a:custGeom>
              <a:avLst/>
              <a:gdLst>
                <a:gd name="T0" fmla="*/ 0 w 375"/>
                <a:gd name="T1" fmla="*/ 328 h 360"/>
                <a:gd name="T2" fmla="*/ 30 w 375"/>
                <a:gd name="T3" fmla="*/ 360 h 360"/>
                <a:gd name="T4" fmla="*/ 375 w 375"/>
                <a:gd name="T5" fmla="*/ 31 h 360"/>
                <a:gd name="T6" fmla="*/ 345 w 375"/>
                <a:gd name="T7" fmla="*/ 0 h 360"/>
                <a:gd name="T8" fmla="*/ 0 w 375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60">
                  <a:moveTo>
                    <a:pt x="0" y="328"/>
                  </a:moveTo>
                  <a:lnTo>
                    <a:pt x="30" y="360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6151563" y="3627438"/>
              <a:ext cx="595313" cy="569913"/>
            </a:xfrm>
            <a:custGeom>
              <a:avLst/>
              <a:gdLst>
                <a:gd name="T0" fmla="*/ 0 w 375"/>
                <a:gd name="T1" fmla="*/ 327 h 359"/>
                <a:gd name="T2" fmla="*/ 30 w 375"/>
                <a:gd name="T3" fmla="*/ 359 h 359"/>
                <a:gd name="T4" fmla="*/ 375 w 375"/>
                <a:gd name="T5" fmla="*/ 31 h 359"/>
                <a:gd name="T6" fmla="*/ 345 w 375"/>
                <a:gd name="T7" fmla="*/ 0 h 359"/>
                <a:gd name="T8" fmla="*/ 0 w 375"/>
                <a:gd name="T9" fmla="*/ 32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7"/>
                  </a:moveTo>
                  <a:lnTo>
                    <a:pt x="30" y="359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6235700" y="3713163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3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3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6316663" y="3802063"/>
              <a:ext cx="598488" cy="569913"/>
            </a:xfrm>
            <a:custGeom>
              <a:avLst/>
              <a:gdLst>
                <a:gd name="T0" fmla="*/ 347 w 377"/>
                <a:gd name="T1" fmla="*/ 0 h 359"/>
                <a:gd name="T2" fmla="*/ 0 w 377"/>
                <a:gd name="T3" fmla="*/ 328 h 359"/>
                <a:gd name="T4" fmla="*/ 30 w 377"/>
                <a:gd name="T5" fmla="*/ 359 h 359"/>
                <a:gd name="T6" fmla="*/ 377 w 377"/>
                <a:gd name="T7" fmla="*/ 31 h 359"/>
                <a:gd name="T8" fmla="*/ 347 w 37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59">
                  <a:moveTo>
                    <a:pt x="347" y="0"/>
                  </a:moveTo>
                  <a:lnTo>
                    <a:pt x="0" y="328"/>
                  </a:lnTo>
                  <a:lnTo>
                    <a:pt x="30" y="359"/>
                  </a:lnTo>
                  <a:lnTo>
                    <a:pt x="377" y="3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0" name="Oval 373"/>
          <p:cNvSpPr>
            <a:spLocks noChangeArrowheads="1"/>
          </p:cNvSpPr>
          <p:nvPr/>
        </p:nvSpPr>
        <p:spPr bwMode="auto">
          <a:xfrm>
            <a:off x="10894605" y="-377360"/>
            <a:ext cx="947724" cy="945426"/>
          </a:xfrm>
          <a:prstGeom prst="ellipse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7" name="组合 426"/>
          <p:cNvGrpSpPr/>
          <p:nvPr/>
        </p:nvGrpSpPr>
        <p:grpSpPr>
          <a:xfrm>
            <a:off x="1247707" y="794604"/>
            <a:ext cx="8822449" cy="4876038"/>
            <a:chOff x="4926013" y="2483364"/>
            <a:chExt cx="2731193" cy="1509490"/>
          </a:xfrm>
        </p:grpSpPr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6959877" y="2617666"/>
              <a:ext cx="406400" cy="230188"/>
            </a:xfrm>
            <a:custGeom>
              <a:avLst/>
              <a:gdLst>
                <a:gd name="T0" fmla="*/ 191 w 256"/>
                <a:gd name="T1" fmla="*/ 145 h 145"/>
                <a:gd name="T2" fmla="*/ 256 w 256"/>
                <a:gd name="T3" fmla="*/ 69 h 145"/>
                <a:gd name="T4" fmla="*/ 139 w 256"/>
                <a:gd name="T5" fmla="*/ 94 h 145"/>
                <a:gd name="T6" fmla="*/ 157 w 256"/>
                <a:gd name="T7" fmla="*/ 0 h 145"/>
                <a:gd name="T8" fmla="*/ 0 w 256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45">
                  <a:moveTo>
                    <a:pt x="191" y="145"/>
                  </a:moveTo>
                  <a:lnTo>
                    <a:pt x="256" y="69"/>
                  </a:lnTo>
                  <a:lnTo>
                    <a:pt x="139" y="94"/>
                  </a:lnTo>
                  <a:lnTo>
                    <a:pt x="157" y="0"/>
                  </a:lnTo>
                  <a:lnTo>
                    <a:pt x="0" y="39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7466706" y="3837279"/>
              <a:ext cx="190500" cy="155575"/>
            </a:xfrm>
            <a:custGeom>
              <a:avLst/>
              <a:gdLst>
                <a:gd name="T0" fmla="*/ 8 w 88"/>
                <a:gd name="T1" fmla="*/ 0 h 72"/>
                <a:gd name="T2" fmla="*/ 44 w 88"/>
                <a:gd name="T3" fmla="*/ 24 h 72"/>
                <a:gd name="T4" fmla="*/ 0 w 88"/>
                <a:gd name="T5" fmla="*/ 45 h 72"/>
                <a:gd name="T6" fmla="*/ 61 w 88"/>
                <a:gd name="T7" fmla="*/ 42 h 72"/>
                <a:gd name="T8" fmla="*/ 37 w 88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2">
                  <a:moveTo>
                    <a:pt x="8" y="0"/>
                  </a:moveTo>
                  <a:cubicBezTo>
                    <a:pt x="8" y="0"/>
                    <a:pt x="88" y="3"/>
                    <a:pt x="44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31" y="65"/>
                    <a:pt x="37" y="72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6457918" y="3524708"/>
              <a:ext cx="192215" cy="239247"/>
            </a:xfrm>
            <a:custGeom>
              <a:avLst/>
              <a:gdLst>
                <a:gd name="T0" fmla="*/ 94 w 94"/>
                <a:gd name="T1" fmla="*/ 0 h 117"/>
                <a:gd name="T2" fmla="*/ 87 w 94"/>
                <a:gd name="T3" fmla="*/ 50 h 117"/>
                <a:gd name="T4" fmla="*/ 38 w 94"/>
                <a:gd name="T5" fmla="*/ 5 h 117"/>
                <a:gd name="T6" fmla="*/ 57 w 94"/>
                <a:gd name="T7" fmla="*/ 87 h 117"/>
                <a:gd name="T8" fmla="*/ 18 w 94"/>
                <a:gd name="T9" fmla="*/ 57 h 117"/>
                <a:gd name="T10" fmla="*/ 47 w 94"/>
                <a:gd name="T11" fmla="*/ 113 h 117"/>
                <a:gd name="T12" fmla="*/ 0 w 9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7">
                  <a:moveTo>
                    <a:pt x="94" y="0"/>
                  </a:moveTo>
                  <a:lnTo>
                    <a:pt x="87" y="50"/>
                  </a:lnTo>
                  <a:lnTo>
                    <a:pt x="38" y="5"/>
                  </a:lnTo>
                  <a:lnTo>
                    <a:pt x="57" y="87"/>
                  </a:lnTo>
                  <a:lnTo>
                    <a:pt x="18" y="57"/>
                  </a:lnTo>
                  <a:lnTo>
                    <a:pt x="47" y="113"/>
                  </a:lnTo>
                  <a:lnTo>
                    <a:pt x="0" y="117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4926013" y="3200400"/>
              <a:ext cx="257175" cy="144463"/>
            </a:xfrm>
            <a:custGeom>
              <a:avLst/>
              <a:gdLst>
                <a:gd name="T0" fmla="*/ 51 w 162"/>
                <a:gd name="T1" fmla="*/ 22 h 91"/>
                <a:gd name="T2" fmla="*/ 0 w 162"/>
                <a:gd name="T3" fmla="*/ 59 h 91"/>
                <a:gd name="T4" fmla="*/ 69 w 162"/>
                <a:gd name="T5" fmla="*/ 48 h 91"/>
                <a:gd name="T6" fmla="*/ 57 w 162"/>
                <a:gd name="T7" fmla="*/ 91 h 91"/>
                <a:gd name="T8" fmla="*/ 95 w 162"/>
                <a:gd name="T9" fmla="*/ 48 h 91"/>
                <a:gd name="T10" fmla="*/ 128 w 162"/>
                <a:gd name="T11" fmla="*/ 76 h 91"/>
                <a:gd name="T12" fmla="*/ 128 w 162"/>
                <a:gd name="T13" fmla="*/ 0 h 91"/>
                <a:gd name="T14" fmla="*/ 162 w 162"/>
                <a:gd name="T15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91">
                  <a:moveTo>
                    <a:pt x="51" y="22"/>
                  </a:moveTo>
                  <a:lnTo>
                    <a:pt x="0" y="59"/>
                  </a:lnTo>
                  <a:lnTo>
                    <a:pt x="69" y="48"/>
                  </a:lnTo>
                  <a:lnTo>
                    <a:pt x="57" y="91"/>
                  </a:lnTo>
                  <a:lnTo>
                    <a:pt x="95" y="48"/>
                  </a:lnTo>
                  <a:lnTo>
                    <a:pt x="128" y="76"/>
                  </a:lnTo>
                  <a:lnTo>
                    <a:pt x="128" y="0"/>
                  </a:lnTo>
                  <a:lnTo>
                    <a:pt x="162" y="80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5914856" y="2483364"/>
              <a:ext cx="241300" cy="295275"/>
            </a:xfrm>
            <a:custGeom>
              <a:avLst/>
              <a:gdLst>
                <a:gd name="T0" fmla="*/ 1 w 152"/>
                <a:gd name="T1" fmla="*/ 101 h 186"/>
                <a:gd name="T2" fmla="*/ 0 w 152"/>
                <a:gd name="T3" fmla="*/ 186 h 186"/>
                <a:gd name="T4" fmla="*/ 43 w 152"/>
                <a:gd name="T5" fmla="*/ 101 h 186"/>
                <a:gd name="T6" fmla="*/ 81 w 152"/>
                <a:gd name="T7" fmla="*/ 150 h 186"/>
                <a:gd name="T8" fmla="*/ 63 w 152"/>
                <a:gd name="T9" fmla="*/ 74 h 186"/>
                <a:gd name="T10" fmla="*/ 121 w 152"/>
                <a:gd name="T11" fmla="*/ 60 h 186"/>
                <a:gd name="T12" fmla="*/ 38 w 152"/>
                <a:gd name="T13" fmla="*/ 0 h 186"/>
                <a:gd name="T14" fmla="*/ 152 w 152"/>
                <a:gd name="T15" fmla="*/ 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86">
                  <a:moveTo>
                    <a:pt x="1" y="101"/>
                  </a:moveTo>
                  <a:lnTo>
                    <a:pt x="0" y="186"/>
                  </a:lnTo>
                  <a:lnTo>
                    <a:pt x="43" y="101"/>
                  </a:lnTo>
                  <a:lnTo>
                    <a:pt x="81" y="150"/>
                  </a:lnTo>
                  <a:lnTo>
                    <a:pt x="63" y="74"/>
                  </a:lnTo>
                  <a:lnTo>
                    <a:pt x="121" y="60"/>
                  </a:lnTo>
                  <a:lnTo>
                    <a:pt x="38" y="0"/>
                  </a:lnTo>
                  <a:lnTo>
                    <a:pt x="152" y="25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5016500" y="2724150"/>
              <a:ext cx="103188" cy="76200"/>
            </a:xfrm>
            <a:custGeom>
              <a:avLst/>
              <a:gdLst>
                <a:gd name="T0" fmla="*/ 48 w 48"/>
                <a:gd name="T1" fmla="*/ 5 h 35"/>
                <a:gd name="T2" fmla="*/ 0 w 48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5"/>
                  </a:moveTo>
                  <a:cubicBezTo>
                    <a:pt x="48" y="5"/>
                    <a:pt x="0" y="0"/>
                    <a:pt x="0" y="35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92" name="任意多边形 1091"/>
          <p:cNvSpPr/>
          <p:nvPr/>
        </p:nvSpPr>
        <p:spPr>
          <a:xfrm>
            <a:off x="8009028" y="2195461"/>
            <a:ext cx="843996" cy="842238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Freeform 11"/>
          <p:cNvSpPr>
            <a:spLocks/>
          </p:cNvSpPr>
          <p:nvPr/>
        </p:nvSpPr>
        <p:spPr bwMode="auto">
          <a:xfrm>
            <a:off x="1136482" y="2162365"/>
            <a:ext cx="3569990" cy="3569990"/>
          </a:xfrm>
          <a:custGeom>
            <a:avLst/>
            <a:gdLst>
              <a:gd name="T0" fmla="*/ 0 w 763"/>
              <a:gd name="T1" fmla="*/ 0 h 763"/>
              <a:gd name="T2" fmla="*/ 763 w 763"/>
              <a:gd name="T3" fmla="*/ 763 h 763"/>
              <a:gd name="T4" fmla="*/ 0 w 763"/>
              <a:gd name="T5" fmla="*/ 758 h 763"/>
              <a:gd name="T6" fmla="*/ 0 w 763"/>
              <a:gd name="T7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763">
                <a:moveTo>
                  <a:pt x="0" y="0"/>
                </a:moveTo>
                <a:lnTo>
                  <a:pt x="763" y="763"/>
                </a:lnTo>
                <a:lnTo>
                  <a:pt x="0" y="758"/>
                </a:lnTo>
                <a:lnTo>
                  <a:pt x="0" y="0"/>
                </a:lnTo>
                <a:close/>
              </a:path>
            </a:pathLst>
          </a:custGeom>
          <a:solidFill>
            <a:srgbClr val="B4E0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Oval 373"/>
          <p:cNvSpPr>
            <a:spLocks noChangeArrowheads="1"/>
          </p:cNvSpPr>
          <p:nvPr/>
        </p:nvSpPr>
        <p:spPr bwMode="auto">
          <a:xfrm>
            <a:off x="373426" y="3484106"/>
            <a:ext cx="1355162" cy="1351876"/>
          </a:xfrm>
          <a:prstGeom prst="ellipse">
            <a:avLst/>
          </a:prstGeom>
          <a:solidFill>
            <a:srgbClr val="F47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4" name="Oval 373"/>
          <p:cNvSpPr>
            <a:spLocks noChangeArrowheads="1"/>
          </p:cNvSpPr>
          <p:nvPr/>
        </p:nvSpPr>
        <p:spPr bwMode="auto">
          <a:xfrm>
            <a:off x="5708992" y="1144761"/>
            <a:ext cx="687671" cy="686003"/>
          </a:xfrm>
          <a:prstGeom prst="ellipse">
            <a:avLst/>
          </a:prstGeom>
          <a:solidFill>
            <a:srgbClr val="F19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8" name="组合 427"/>
          <p:cNvGrpSpPr/>
          <p:nvPr/>
        </p:nvGrpSpPr>
        <p:grpSpPr>
          <a:xfrm>
            <a:off x="1111359" y="5147734"/>
            <a:ext cx="2362939" cy="1727041"/>
            <a:chOff x="5576888" y="3051176"/>
            <a:chExt cx="1038225" cy="758825"/>
          </a:xfrm>
          <a:solidFill>
            <a:srgbClr val="171E3E"/>
          </a:solidFill>
        </p:grpSpPr>
        <p:sp>
          <p:nvSpPr>
            <p:cNvPr id="347" name="Rectangle 341"/>
            <p:cNvSpPr>
              <a:spLocks noChangeArrowheads="1"/>
            </p:cNvSpPr>
            <p:nvPr/>
          </p:nvSpPr>
          <p:spPr bwMode="auto">
            <a:xfrm>
              <a:off x="557688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Rectangle 342"/>
            <p:cNvSpPr>
              <a:spLocks noChangeArrowheads="1"/>
            </p:cNvSpPr>
            <p:nvPr/>
          </p:nvSpPr>
          <p:spPr bwMode="auto">
            <a:xfrm>
              <a:off x="569753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Rectangle 343"/>
            <p:cNvSpPr>
              <a:spLocks noChangeArrowheads="1"/>
            </p:cNvSpPr>
            <p:nvPr/>
          </p:nvSpPr>
          <p:spPr bwMode="auto">
            <a:xfrm>
              <a:off x="5819776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Rectangle 344"/>
            <p:cNvSpPr>
              <a:spLocks noChangeArrowheads="1"/>
            </p:cNvSpPr>
            <p:nvPr/>
          </p:nvSpPr>
          <p:spPr bwMode="auto">
            <a:xfrm>
              <a:off x="594042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Rectangle 345"/>
            <p:cNvSpPr>
              <a:spLocks noChangeArrowheads="1"/>
            </p:cNvSpPr>
            <p:nvPr/>
          </p:nvSpPr>
          <p:spPr bwMode="auto">
            <a:xfrm>
              <a:off x="606107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Rectangle 346"/>
            <p:cNvSpPr>
              <a:spLocks noChangeArrowheads="1"/>
            </p:cNvSpPr>
            <p:nvPr/>
          </p:nvSpPr>
          <p:spPr bwMode="auto">
            <a:xfrm>
              <a:off x="618331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347"/>
            <p:cNvSpPr>
              <a:spLocks noChangeArrowheads="1"/>
            </p:cNvSpPr>
            <p:nvPr/>
          </p:nvSpPr>
          <p:spPr bwMode="auto">
            <a:xfrm>
              <a:off x="630396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348"/>
            <p:cNvSpPr>
              <a:spLocks noChangeArrowheads="1"/>
            </p:cNvSpPr>
            <p:nvPr/>
          </p:nvSpPr>
          <p:spPr bwMode="auto">
            <a:xfrm>
              <a:off x="642461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349"/>
            <p:cNvSpPr>
              <a:spLocks noChangeArrowheads="1"/>
            </p:cNvSpPr>
            <p:nvPr/>
          </p:nvSpPr>
          <p:spPr bwMode="auto">
            <a:xfrm>
              <a:off x="654526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14" name="Freeform 354"/>
          <p:cNvSpPr>
            <a:spLocks/>
          </p:cNvSpPr>
          <p:nvPr/>
        </p:nvSpPr>
        <p:spPr bwMode="auto">
          <a:xfrm rot="6300000">
            <a:off x="6828292" y="4931246"/>
            <a:ext cx="1204249" cy="1199845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7" name="Rectangle 353"/>
          <p:cNvSpPr>
            <a:spLocks noChangeArrowheads="1"/>
          </p:cNvSpPr>
          <p:nvPr/>
        </p:nvSpPr>
        <p:spPr bwMode="auto">
          <a:xfrm>
            <a:off x="682337" y="568065"/>
            <a:ext cx="10796554" cy="5721870"/>
          </a:xfrm>
          <a:prstGeom prst="roundRect">
            <a:avLst>
              <a:gd name="adj" fmla="val 14146"/>
            </a:avLst>
          </a:prstGeom>
          <a:solidFill>
            <a:srgbClr val="171E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29065" y="2000281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4144758" y="3780886"/>
            <a:ext cx="4187491" cy="8744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69795" y="3695086"/>
            <a:ext cx="37374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3658692" y="2896536"/>
            <a:ext cx="499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4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9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42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69"/>
            <p:cNvSpPr>
              <a:spLocks noEditPoints="1"/>
            </p:cNvSpPr>
            <p:nvPr/>
          </p:nvSpPr>
          <p:spPr bwMode="auto">
            <a:xfrm rot="16200000">
              <a:off x="3881576" y="1889672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iŝľîdè"/>
          <p:cNvSpPr/>
          <p:nvPr/>
        </p:nvSpPr>
        <p:spPr>
          <a:xfrm>
            <a:off x="673100" y="3636435"/>
            <a:ext cx="2353932" cy="211974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iṥľîḍê"/>
          <p:cNvSpPr/>
          <p:nvPr/>
        </p:nvSpPr>
        <p:spPr>
          <a:xfrm>
            <a:off x="673100" y="3134348"/>
            <a:ext cx="2353932" cy="502087"/>
          </a:xfrm>
          <a:prstGeom prst="rect">
            <a:avLst/>
          </a:prstGeom>
          <a:solidFill>
            <a:srgbClr val="171E3E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îṧlïďe"/>
          <p:cNvSpPr/>
          <p:nvPr/>
        </p:nvSpPr>
        <p:spPr>
          <a:xfrm>
            <a:off x="3503723" y="3636435"/>
            <a:ext cx="2353932" cy="211974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iṩ1ïde"/>
          <p:cNvSpPr/>
          <p:nvPr/>
        </p:nvSpPr>
        <p:spPr>
          <a:xfrm>
            <a:off x="3503723" y="3134348"/>
            <a:ext cx="2353932" cy="502087"/>
          </a:xfrm>
          <a:prstGeom prst="rect">
            <a:avLst/>
          </a:prstGeom>
          <a:solidFill>
            <a:srgbClr val="EF3E48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îṩḻïḑe"/>
          <p:cNvSpPr/>
          <p:nvPr/>
        </p:nvSpPr>
        <p:spPr>
          <a:xfrm>
            <a:off x="6334346" y="3636435"/>
            <a:ext cx="2353932" cy="211974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ïṥľidé"/>
          <p:cNvSpPr/>
          <p:nvPr/>
        </p:nvSpPr>
        <p:spPr>
          <a:xfrm>
            <a:off x="6334346" y="3134348"/>
            <a:ext cx="2353932" cy="502087"/>
          </a:xfrm>
          <a:prstGeom prst="rect">
            <a:avLst/>
          </a:prstGeom>
          <a:solidFill>
            <a:srgbClr val="171E3E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íSļiḑé"/>
          <p:cNvSpPr/>
          <p:nvPr/>
        </p:nvSpPr>
        <p:spPr>
          <a:xfrm>
            <a:off x="9164968" y="3636435"/>
            <a:ext cx="2353932" cy="211974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ï$ļîḋê"/>
          <p:cNvSpPr/>
          <p:nvPr/>
        </p:nvSpPr>
        <p:spPr>
          <a:xfrm>
            <a:off x="9164968" y="3134348"/>
            <a:ext cx="2353932" cy="502087"/>
          </a:xfrm>
          <a:prstGeom prst="rect">
            <a:avLst/>
          </a:prstGeom>
          <a:solidFill>
            <a:srgbClr val="EF3E48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053346" y="1572648"/>
            <a:ext cx="1593441" cy="1364190"/>
            <a:chOff x="1053346" y="1572648"/>
            <a:chExt cx="1593441" cy="1364190"/>
          </a:xfrm>
        </p:grpSpPr>
        <p:sp>
          <p:nvSpPr>
            <p:cNvPr id="12" name="íS1îḍé"/>
            <p:cNvSpPr/>
            <p:nvPr/>
          </p:nvSpPr>
          <p:spPr>
            <a:xfrm>
              <a:off x="1053346" y="1572648"/>
              <a:ext cx="1593441" cy="1364190"/>
            </a:xfrm>
            <a:custGeom>
              <a:avLst/>
              <a:gdLst>
                <a:gd name="connsiteX0" fmla="*/ 0 w 1593441"/>
                <a:gd name="connsiteY0" fmla="*/ 0 h 1364190"/>
                <a:gd name="connsiteX1" fmla="*/ 1593441 w 1593441"/>
                <a:gd name="connsiteY1" fmla="*/ 0 h 1364190"/>
                <a:gd name="connsiteX2" fmla="*/ 1593441 w 1593441"/>
                <a:gd name="connsiteY2" fmla="*/ 1163751 h 1364190"/>
                <a:gd name="connsiteX3" fmla="*/ 912975 w 1593441"/>
                <a:gd name="connsiteY3" fmla="*/ 1163751 h 1364190"/>
                <a:gd name="connsiteX4" fmla="*/ 796720 w 1593441"/>
                <a:gd name="connsiteY4" fmla="*/ 1364190 h 1364190"/>
                <a:gd name="connsiteX5" fmla="*/ 680465 w 1593441"/>
                <a:gd name="connsiteY5" fmla="*/ 1163751 h 1364190"/>
                <a:gd name="connsiteX6" fmla="*/ 0 w 1593441"/>
                <a:gd name="connsiteY6" fmla="*/ 1163751 h 136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3441" h="1364190">
                  <a:moveTo>
                    <a:pt x="0" y="0"/>
                  </a:moveTo>
                  <a:lnTo>
                    <a:pt x="1593441" y="0"/>
                  </a:lnTo>
                  <a:lnTo>
                    <a:pt x="1593441" y="1163751"/>
                  </a:lnTo>
                  <a:lnTo>
                    <a:pt x="912975" y="1163751"/>
                  </a:lnTo>
                  <a:lnTo>
                    <a:pt x="796720" y="1364190"/>
                  </a:lnTo>
                  <a:lnTo>
                    <a:pt x="680465" y="1163751"/>
                  </a:lnTo>
                  <a:lnTo>
                    <a:pt x="0" y="1163751"/>
                  </a:lnTo>
                  <a:close/>
                </a:path>
              </a:pathLst>
            </a:custGeom>
            <a:noFill/>
            <a:ln w="28575">
              <a:solidFill>
                <a:srgbClr val="171E3E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ṡļíďé"/>
            <p:cNvSpPr/>
            <p:nvPr/>
          </p:nvSpPr>
          <p:spPr>
            <a:xfrm>
              <a:off x="1378553" y="1683725"/>
              <a:ext cx="943026" cy="941598"/>
            </a:xfrm>
            <a:custGeom>
              <a:avLst/>
              <a:gdLst>
                <a:gd name="connsiteX0" fmla="*/ 296829 w 606086"/>
                <a:gd name="connsiteY0" fmla="*/ 111836 h 605169"/>
                <a:gd name="connsiteX1" fmla="*/ 345700 w 606086"/>
                <a:gd name="connsiteY1" fmla="*/ 122069 h 605169"/>
                <a:gd name="connsiteX2" fmla="*/ 369424 w 606086"/>
                <a:gd name="connsiteY2" fmla="*/ 144052 h 605169"/>
                <a:gd name="connsiteX3" fmla="*/ 395520 w 606086"/>
                <a:gd name="connsiteY3" fmla="*/ 226770 h 605169"/>
                <a:gd name="connsiteX4" fmla="*/ 392104 w 606086"/>
                <a:gd name="connsiteY4" fmla="*/ 239561 h 605169"/>
                <a:gd name="connsiteX5" fmla="*/ 400360 w 606086"/>
                <a:gd name="connsiteY5" fmla="*/ 274430 h 605169"/>
                <a:gd name="connsiteX6" fmla="*/ 383469 w 606086"/>
                <a:gd name="connsiteY6" fmla="*/ 303708 h 605169"/>
                <a:gd name="connsiteX7" fmla="*/ 324444 w 606086"/>
                <a:gd name="connsiteY7" fmla="*/ 376666 h 605169"/>
                <a:gd name="connsiteX8" fmla="*/ 281172 w 606086"/>
                <a:gd name="connsiteY8" fmla="*/ 376761 h 605169"/>
                <a:gd name="connsiteX9" fmla="*/ 222147 w 606086"/>
                <a:gd name="connsiteY9" fmla="*/ 303708 h 605169"/>
                <a:gd name="connsiteX10" fmla="*/ 205350 w 606086"/>
                <a:gd name="connsiteY10" fmla="*/ 274430 h 605169"/>
                <a:gd name="connsiteX11" fmla="*/ 213701 w 606086"/>
                <a:gd name="connsiteY11" fmla="*/ 239656 h 605169"/>
                <a:gd name="connsiteX12" fmla="*/ 210285 w 606086"/>
                <a:gd name="connsiteY12" fmla="*/ 226959 h 605169"/>
                <a:gd name="connsiteX13" fmla="*/ 210190 w 606086"/>
                <a:gd name="connsiteY13" fmla="*/ 186216 h 605169"/>
                <a:gd name="connsiteX14" fmla="*/ 233914 w 606086"/>
                <a:gd name="connsiteY14" fmla="*/ 144715 h 605169"/>
                <a:gd name="connsiteX15" fmla="*/ 255929 w 606086"/>
                <a:gd name="connsiteY15" fmla="*/ 126523 h 605169"/>
                <a:gd name="connsiteX16" fmla="*/ 277376 w 606086"/>
                <a:gd name="connsiteY16" fmla="*/ 115531 h 605169"/>
                <a:gd name="connsiteX17" fmla="*/ 296829 w 606086"/>
                <a:gd name="connsiteY17" fmla="*/ 111836 h 605169"/>
                <a:gd name="connsiteX18" fmla="*/ 304039 w 606086"/>
                <a:gd name="connsiteY18" fmla="*/ 58271 h 605169"/>
                <a:gd name="connsiteX19" fmla="*/ 59309 w 606086"/>
                <a:gd name="connsiteY19" fmla="*/ 302537 h 605169"/>
                <a:gd name="connsiteX20" fmla="*/ 113398 w 606086"/>
                <a:gd name="connsiteY20" fmla="*/ 455559 h 605169"/>
                <a:gd name="connsiteX21" fmla="*/ 149078 w 606086"/>
                <a:gd name="connsiteY21" fmla="*/ 407331 h 605169"/>
                <a:gd name="connsiteX22" fmla="*/ 236001 w 606086"/>
                <a:gd name="connsiteY22" fmla="*/ 367725 h 605169"/>
                <a:gd name="connsiteX23" fmla="*/ 272155 w 606086"/>
                <a:gd name="connsiteY23" fmla="*/ 481804 h 605169"/>
                <a:gd name="connsiteX24" fmla="*/ 277090 w 606086"/>
                <a:gd name="connsiteY24" fmla="*/ 497249 h 605169"/>
                <a:gd name="connsiteX25" fmla="*/ 293316 w 606086"/>
                <a:gd name="connsiteY25" fmla="*/ 451484 h 605169"/>
                <a:gd name="connsiteX26" fmla="*/ 304039 w 606086"/>
                <a:gd name="connsiteY26" fmla="*/ 397193 h 605169"/>
                <a:gd name="connsiteX27" fmla="*/ 314762 w 606086"/>
                <a:gd name="connsiteY27" fmla="*/ 451484 h 605169"/>
                <a:gd name="connsiteX28" fmla="*/ 330894 w 606086"/>
                <a:gd name="connsiteY28" fmla="*/ 496965 h 605169"/>
                <a:gd name="connsiteX29" fmla="*/ 335829 w 606086"/>
                <a:gd name="connsiteY29" fmla="*/ 481710 h 605169"/>
                <a:gd name="connsiteX30" fmla="*/ 335924 w 606086"/>
                <a:gd name="connsiteY30" fmla="*/ 481994 h 605169"/>
                <a:gd name="connsiteX31" fmla="*/ 341617 w 606086"/>
                <a:gd name="connsiteY31" fmla="*/ 463897 h 605169"/>
                <a:gd name="connsiteX32" fmla="*/ 371983 w 606086"/>
                <a:gd name="connsiteY32" fmla="*/ 367915 h 605169"/>
                <a:gd name="connsiteX33" fmla="*/ 458906 w 606086"/>
                <a:gd name="connsiteY33" fmla="*/ 407426 h 605169"/>
                <a:gd name="connsiteX34" fmla="*/ 494586 w 606086"/>
                <a:gd name="connsiteY34" fmla="*/ 455653 h 605169"/>
                <a:gd name="connsiteX35" fmla="*/ 548770 w 606086"/>
                <a:gd name="connsiteY35" fmla="*/ 302537 h 605169"/>
                <a:gd name="connsiteX36" fmla="*/ 304039 w 606086"/>
                <a:gd name="connsiteY36" fmla="*/ 58271 h 605169"/>
                <a:gd name="connsiteX37" fmla="*/ 302996 w 606086"/>
                <a:gd name="connsiteY37" fmla="*/ 0 h 605169"/>
                <a:gd name="connsiteX38" fmla="*/ 606086 w 606086"/>
                <a:gd name="connsiteY38" fmla="*/ 302537 h 605169"/>
                <a:gd name="connsiteX39" fmla="*/ 302996 w 606086"/>
                <a:gd name="connsiteY39" fmla="*/ 605169 h 605169"/>
                <a:gd name="connsiteX40" fmla="*/ 0 w 606086"/>
                <a:gd name="connsiteY40" fmla="*/ 302537 h 605169"/>
                <a:gd name="connsiteX41" fmla="*/ 302996 w 606086"/>
                <a:gd name="connsiteY41" fmla="*/ 0 h 60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6086" h="605169">
                  <a:moveTo>
                    <a:pt x="296829" y="111836"/>
                  </a:moveTo>
                  <a:cubicBezTo>
                    <a:pt x="318086" y="109941"/>
                    <a:pt x="334123" y="115247"/>
                    <a:pt x="345700" y="122069"/>
                  </a:cubicBezTo>
                  <a:cubicBezTo>
                    <a:pt x="362876" y="131544"/>
                    <a:pt x="369424" y="144052"/>
                    <a:pt x="369424" y="144052"/>
                  </a:cubicBezTo>
                  <a:cubicBezTo>
                    <a:pt x="369424" y="144052"/>
                    <a:pt x="408806" y="146799"/>
                    <a:pt x="395520" y="226770"/>
                  </a:cubicBezTo>
                  <a:cubicBezTo>
                    <a:pt x="394761" y="231128"/>
                    <a:pt x="393622" y="235297"/>
                    <a:pt x="392104" y="239561"/>
                  </a:cubicBezTo>
                  <a:cubicBezTo>
                    <a:pt x="400075" y="238803"/>
                    <a:pt x="409280" y="243351"/>
                    <a:pt x="400360" y="274430"/>
                  </a:cubicBezTo>
                  <a:cubicBezTo>
                    <a:pt x="394002" y="297075"/>
                    <a:pt x="388023" y="303329"/>
                    <a:pt x="383469" y="303708"/>
                  </a:cubicBezTo>
                  <a:cubicBezTo>
                    <a:pt x="379293" y="330522"/>
                    <a:pt x="357942" y="364538"/>
                    <a:pt x="324444" y="376666"/>
                  </a:cubicBezTo>
                  <a:cubicBezTo>
                    <a:pt x="310494" y="381688"/>
                    <a:pt x="295026" y="381688"/>
                    <a:pt x="281172" y="376761"/>
                  </a:cubicBezTo>
                  <a:cubicBezTo>
                    <a:pt x="247009" y="364728"/>
                    <a:pt x="226322" y="330617"/>
                    <a:pt x="222147" y="303708"/>
                  </a:cubicBezTo>
                  <a:cubicBezTo>
                    <a:pt x="217782" y="303329"/>
                    <a:pt x="211803" y="297075"/>
                    <a:pt x="205350" y="274430"/>
                  </a:cubicBezTo>
                  <a:cubicBezTo>
                    <a:pt x="196525" y="243446"/>
                    <a:pt x="205825" y="238898"/>
                    <a:pt x="213701" y="239656"/>
                  </a:cubicBezTo>
                  <a:cubicBezTo>
                    <a:pt x="212183" y="235392"/>
                    <a:pt x="211044" y="231128"/>
                    <a:pt x="210285" y="226959"/>
                  </a:cubicBezTo>
                  <a:cubicBezTo>
                    <a:pt x="207533" y="212557"/>
                    <a:pt x="206774" y="199102"/>
                    <a:pt x="210190" y="186216"/>
                  </a:cubicBezTo>
                  <a:cubicBezTo>
                    <a:pt x="214176" y="169066"/>
                    <a:pt x="223475" y="155327"/>
                    <a:pt x="233914" y="144715"/>
                  </a:cubicBezTo>
                  <a:cubicBezTo>
                    <a:pt x="240556" y="137609"/>
                    <a:pt x="247958" y="131544"/>
                    <a:pt x="255929" y="126523"/>
                  </a:cubicBezTo>
                  <a:cubicBezTo>
                    <a:pt x="262382" y="121975"/>
                    <a:pt x="269499" y="118184"/>
                    <a:pt x="277376" y="115531"/>
                  </a:cubicBezTo>
                  <a:cubicBezTo>
                    <a:pt x="283544" y="113447"/>
                    <a:pt x="289997" y="112215"/>
                    <a:pt x="296829" y="111836"/>
                  </a:cubicBezTo>
                  <a:close/>
                  <a:moveTo>
                    <a:pt x="304039" y="58271"/>
                  </a:moveTo>
                  <a:cubicBezTo>
                    <a:pt x="168911" y="58271"/>
                    <a:pt x="59309" y="167613"/>
                    <a:pt x="59309" y="302537"/>
                  </a:cubicBezTo>
                  <a:cubicBezTo>
                    <a:pt x="59309" y="360524"/>
                    <a:pt x="79616" y="413774"/>
                    <a:pt x="113398" y="455559"/>
                  </a:cubicBezTo>
                  <a:cubicBezTo>
                    <a:pt x="115675" y="435851"/>
                    <a:pt x="124026" y="413584"/>
                    <a:pt x="149078" y="407331"/>
                  </a:cubicBezTo>
                  <a:cubicBezTo>
                    <a:pt x="196999" y="395203"/>
                    <a:pt x="236001" y="367725"/>
                    <a:pt x="236001" y="367725"/>
                  </a:cubicBezTo>
                  <a:lnTo>
                    <a:pt x="272155" y="481804"/>
                  </a:lnTo>
                  <a:lnTo>
                    <a:pt x="277090" y="497249"/>
                  </a:lnTo>
                  <a:lnTo>
                    <a:pt x="293316" y="451484"/>
                  </a:lnTo>
                  <a:cubicBezTo>
                    <a:pt x="252797" y="395013"/>
                    <a:pt x="304039" y="397193"/>
                    <a:pt x="304039" y="397193"/>
                  </a:cubicBezTo>
                  <a:cubicBezTo>
                    <a:pt x="304039" y="397193"/>
                    <a:pt x="355377" y="395013"/>
                    <a:pt x="314762" y="451484"/>
                  </a:cubicBezTo>
                  <a:lnTo>
                    <a:pt x="330894" y="496965"/>
                  </a:lnTo>
                  <a:lnTo>
                    <a:pt x="335829" y="481710"/>
                  </a:lnTo>
                  <a:lnTo>
                    <a:pt x="335924" y="481994"/>
                  </a:lnTo>
                  <a:lnTo>
                    <a:pt x="341617" y="463897"/>
                  </a:lnTo>
                  <a:lnTo>
                    <a:pt x="371983" y="367915"/>
                  </a:lnTo>
                  <a:cubicBezTo>
                    <a:pt x="371983" y="367915"/>
                    <a:pt x="410985" y="395298"/>
                    <a:pt x="458906" y="407426"/>
                  </a:cubicBezTo>
                  <a:cubicBezTo>
                    <a:pt x="483958" y="413774"/>
                    <a:pt x="492308" y="435945"/>
                    <a:pt x="494586" y="455653"/>
                  </a:cubicBezTo>
                  <a:cubicBezTo>
                    <a:pt x="528368" y="413774"/>
                    <a:pt x="548770" y="360524"/>
                    <a:pt x="548770" y="302537"/>
                  </a:cubicBezTo>
                  <a:cubicBezTo>
                    <a:pt x="548770" y="167613"/>
                    <a:pt x="439168" y="58271"/>
                    <a:pt x="304039" y="58271"/>
                  </a:cubicBezTo>
                  <a:close/>
                  <a:moveTo>
                    <a:pt x="302996" y="0"/>
                  </a:moveTo>
                  <a:cubicBezTo>
                    <a:pt x="470388" y="0"/>
                    <a:pt x="606086" y="135398"/>
                    <a:pt x="606086" y="302537"/>
                  </a:cubicBezTo>
                  <a:cubicBezTo>
                    <a:pt x="606086" y="469676"/>
                    <a:pt x="470388" y="605169"/>
                    <a:pt x="302996" y="605169"/>
                  </a:cubicBezTo>
                  <a:cubicBezTo>
                    <a:pt x="135603" y="605169"/>
                    <a:pt x="0" y="469676"/>
                    <a:pt x="0" y="302537"/>
                  </a:cubicBezTo>
                  <a:cubicBezTo>
                    <a:pt x="0" y="135398"/>
                    <a:pt x="135603" y="0"/>
                    <a:pt x="302996" y="0"/>
                  </a:cubicBezTo>
                  <a:close/>
                </a:path>
              </a:pathLst>
            </a:custGeom>
            <a:solidFill>
              <a:srgbClr val="171E3E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83969" y="1572648"/>
            <a:ext cx="1593441" cy="1364190"/>
            <a:chOff x="3883969" y="1572648"/>
            <a:chExt cx="1593441" cy="1364190"/>
          </a:xfrm>
        </p:grpSpPr>
        <p:sp>
          <p:nvSpPr>
            <p:cNvPr id="14" name="í$ḻiḓê"/>
            <p:cNvSpPr/>
            <p:nvPr/>
          </p:nvSpPr>
          <p:spPr>
            <a:xfrm>
              <a:off x="3883969" y="1572648"/>
              <a:ext cx="1593441" cy="1364190"/>
            </a:xfrm>
            <a:custGeom>
              <a:avLst/>
              <a:gdLst>
                <a:gd name="connsiteX0" fmla="*/ 0 w 1593441"/>
                <a:gd name="connsiteY0" fmla="*/ 0 h 1364190"/>
                <a:gd name="connsiteX1" fmla="*/ 1593441 w 1593441"/>
                <a:gd name="connsiteY1" fmla="*/ 0 h 1364190"/>
                <a:gd name="connsiteX2" fmla="*/ 1593441 w 1593441"/>
                <a:gd name="connsiteY2" fmla="*/ 1163751 h 1364190"/>
                <a:gd name="connsiteX3" fmla="*/ 912975 w 1593441"/>
                <a:gd name="connsiteY3" fmla="*/ 1163751 h 1364190"/>
                <a:gd name="connsiteX4" fmla="*/ 796720 w 1593441"/>
                <a:gd name="connsiteY4" fmla="*/ 1364190 h 1364190"/>
                <a:gd name="connsiteX5" fmla="*/ 680465 w 1593441"/>
                <a:gd name="connsiteY5" fmla="*/ 1163751 h 1364190"/>
                <a:gd name="connsiteX6" fmla="*/ 0 w 1593441"/>
                <a:gd name="connsiteY6" fmla="*/ 1163751 h 136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3441" h="1364190">
                  <a:moveTo>
                    <a:pt x="0" y="0"/>
                  </a:moveTo>
                  <a:lnTo>
                    <a:pt x="1593441" y="0"/>
                  </a:lnTo>
                  <a:lnTo>
                    <a:pt x="1593441" y="1163751"/>
                  </a:lnTo>
                  <a:lnTo>
                    <a:pt x="912975" y="1163751"/>
                  </a:lnTo>
                  <a:lnTo>
                    <a:pt x="796720" y="1364190"/>
                  </a:lnTo>
                  <a:lnTo>
                    <a:pt x="680465" y="1163751"/>
                  </a:lnTo>
                  <a:lnTo>
                    <a:pt x="0" y="1163751"/>
                  </a:lnTo>
                  <a:close/>
                </a:path>
              </a:pathLst>
            </a:custGeom>
            <a:noFill/>
            <a:ln w="28575">
              <a:solidFill>
                <a:srgbClr val="EF3E48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ṡḷîḓê"/>
            <p:cNvSpPr/>
            <p:nvPr/>
          </p:nvSpPr>
          <p:spPr>
            <a:xfrm>
              <a:off x="4209176" y="1683725"/>
              <a:ext cx="943026" cy="941598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rgbClr val="EF3E48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14592" y="1572648"/>
            <a:ext cx="1593441" cy="1364190"/>
            <a:chOff x="6714592" y="1572648"/>
            <a:chExt cx="1593441" cy="1364190"/>
          </a:xfrm>
        </p:grpSpPr>
        <p:sp>
          <p:nvSpPr>
            <p:cNvPr id="16" name="íşḻîďê"/>
            <p:cNvSpPr/>
            <p:nvPr/>
          </p:nvSpPr>
          <p:spPr>
            <a:xfrm>
              <a:off x="6714592" y="1572648"/>
              <a:ext cx="1593441" cy="1364190"/>
            </a:xfrm>
            <a:custGeom>
              <a:avLst/>
              <a:gdLst>
                <a:gd name="connsiteX0" fmla="*/ 0 w 1593441"/>
                <a:gd name="connsiteY0" fmla="*/ 0 h 1364190"/>
                <a:gd name="connsiteX1" fmla="*/ 1593441 w 1593441"/>
                <a:gd name="connsiteY1" fmla="*/ 0 h 1364190"/>
                <a:gd name="connsiteX2" fmla="*/ 1593441 w 1593441"/>
                <a:gd name="connsiteY2" fmla="*/ 1163751 h 1364190"/>
                <a:gd name="connsiteX3" fmla="*/ 912975 w 1593441"/>
                <a:gd name="connsiteY3" fmla="*/ 1163751 h 1364190"/>
                <a:gd name="connsiteX4" fmla="*/ 796720 w 1593441"/>
                <a:gd name="connsiteY4" fmla="*/ 1364190 h 1364190"/>
                <a:gd name="connsiteX5" fmla="*/ 680465 w 1593441"/>
                <a:gd name="connsiteY5" fmla="*/ 1163751 h 1364190"/>
                <a:gd name="connsiteX6" fmla="*/ 0 w 1593441"/>
                <a:gd name="connsiteY6" fmla="*/ 1163751 h 136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3441" h="1364190">
                  <a:moveTo>
                    <a:pt x="0" y="0"/>
                  </a:moveTo>
                  <a:lnTo>
                    <a:pt x="1593441" y="0"/>
                  </a:lnTo>
                  <a:lnTo>
                    <a:pt x="1593441" y="1163751"/>
                  </a:lnTo>
                  <a:lnTo>
                    <a:pt x="912975" y="1163751"/>
                  </a:lnTo>
                  <a:lnTo>
                    <a:pt x="796720" y="1364190"/>
                  </a:lnTo>
                  <a:lnTo>
                    <a:pt x="680465" y="1163751"/>
                  </a:lnTo>
                  <a:lnTo>
                    <a:pt x="0" y="1163751"/>
                  </a:lnTo>
                  <a:close/>
                </a:path>
              </a:pathLst>
            </a:custGeom>
            <a:noFill/>
            <a:ln w="28575">
              <a:solidFill>
                <a:srgbClr val="171E3E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şliḍé"/>
            <p:cNvSpPr/>
            <p:nvPr/>
          </p:nvSpPr>
          <p:spPr>
            <a:xfrm>
              <a:off x="7039799" y="1715843"/>
              <a:ext cx="943026" cy="877362"/>
            </a:xfrm>
            <a:custGeom>
              <a:avLst/>
              <a:gdLst>
                <a:gd name="connsiteX0" fmla="*/ 308760 w 605409"/>
                <a:gd name="connsiteY0" fmla="*/ 382178 h 563254"/>
                <a:gd name="connsiteX1" fmla="*/ 308760 w 605409"/>
                <a:gd name="connsiteY1" fmla="*/ 437705 h 563254"/>
                <a:gd name="connsiteX2" fmla="*/ 326766 w 605409"/>
                <a:gd name="connsiteY2" fmla="*/ 411294 h 563254"/>
                <a:gd name="connsiteX3" fmla="*/ 308760 w 605409"/>
                <a:gd name="connsiteY3" fmla="*/ 382178 h 563254"/>
                <a:gd name="connsiteX4" fmla="*/ 295534 w 605409"/>
                <a:gd name="connsiteY4" fmla="*/ 283057 h 563254"/>
                <a:gd name="connsiteX5" fmla="*/ 278484 w 605409"/>
                <a:gd name="connsiteY5" fmla="*/ 305490 h 563254"/>
                <a:gd name="connsiteX6" fmla="*/ 295534 w 605409"/>
                <a:gd name="connsiteY6" fmla="*/ 332220 h 563254"/>
                <a:gd name="connsiteX7" fmla="*/ 302067 w 605409"/>
                <a:gd name="connsiteY7" fmla="*/ 240417 h 563254"/>
                <a:gd name="connsiteX8" fmla="*/ 308760 w 605409"/>
                <a:gd name="connsiteY8" fmla="*/ 248213 h 563254"/>
                <a:gd name="connsiteX9" fmla="*/ 308760 w 605409"/>
                <a:gd name="connsiteY9" fmla="*/ 255532 h 563254"/>
                <a:gd name="connsiteX10" fmla="*/ 356244 w 605409"/>
                <a:gd name="connsiteY10" fmla="*/ 298808 h 563254"/>
                <a:gd name="connsiteX11" fmla="*/ 340629 w 605409"/>
                <a:gd name="connsiteY11" fmla="*/ 315355 h 563254"/>
                <a:gd name="connsiteX12" fmla="*/ 323738 w 605409"/>
                <a:gd name="connsiteY12" fmla="*/ 298490 h 563254"/>
                <a:gd name="connsiteX13" fmla="*/ 308760 w 605409"/>
                <a:gd name="connsiteY13" fmla="*/ 283057 h 563254"/>
                <a:gd name="connsiteX14" fmla="*/ 308760 w 605409"/>
                <a:gd name="connsiteY14" fmla="*/ 339379 h 563254"/>
                <a:gd name="connsiteX15" fmla="*/ 325331 w 605409"/>
                <a:gd name="connsiteY15" fmla="*/ 349085 h 563254"/>
                <a:gd name="connsiteX16" fmla="*/ 361662 w 605409"/>
                <a:gd name="connsiteY16" fmla="*/ 404771 h 563254"/>
                <a:gd name="connsiteX17" fmla="*/ 308760 w 605409"/>
                <a:gd name="connsiteY17" fmla="*/ 465230 h 563254"/>
                <a:gd name="connsiteX18" fmla="*/ 308760 w 605409"/>
                <a:gd name="connsiteY18" fmla="*/ 487186 h 563254"/>
                <a:gd name="connsiteX19" fmla="*/ 302067 w 605409"/>
                <a:gd name="connsiteY19" fmla="*/ 494664 h 563254"/>
                <a:gd name="connsiteX20" fmla="*/ 295534 w 605409"/>
                <a:gd name="connsiteY20" fmla="*/ 487186 h 563254"/>
                <a:gd name="connsiteX21" fmla="*/ 295534 w 605409"/>
                <a:gd name="connsiteY21" fmla="*/ 465230 h 563254"/>
                <a:gd name="connsiteX22" fmla="*/ 243747 w 605409"/>
                <a:gd name="connsiteY22" fmla="*/ 414317 h 563254"/>
                <a:gd name="connsiteX23" fmla="*/ 259522 w 605409"/>
                <a:gd name="connsiteY23" fmla="*/ 394747 h 563254"/>
                <a:gd name="connsiteX24" fmla="*/ 276413 w 605409"/>
                <a:gd name="connsiteY24" fmla="*/ 413681 h 563254"/>
                <a:gd name="connsiteX25" fmla="*/ 295534 w 605409"/>
                <a:gd name="connsiteY25" fmla="*/ 437705 h 563254"/>
                <a:gd name="connsiteX26" fmla="*/ 295534 w 605409"/>
                <a:gd name="connsiteY26" fmla="*/ 375337 h 563254"/>
                <a:gd name="connsiteX27" fmla="*/ 277209 w 605409"/>
                <a:gd name="connsiteY27" fmla="*/ 363722 h 563254"/>
                <a:gd name="connsiteX28" fmla="*/ 245659 w 605409"/>
                <a:gd name="connsiteY28" fmla="*/ 309309 h 563254"/>
                <a:gd name="connsiteX29" fmla="*/ 295534 w 605409"/>
                <a:gd name="connsiteY29" fmla="*/ 255532 h 563254"/>
                <a:gd name="connsiteX30" fmla="*/ 295534 w 605409"/>
                <a:gd name="connsiteY30" fmla="*/ 248213 h 563254"/>
                <a:gd name="connsiteX31" fmla="*/ 302067 w 605409"/>
                <a:gd name="connsiteY31" fmla="*/ 240417 h 563254"/>
                <a:gd name="connsiteX32" fmla="*/ 302669 w 605409"/>
                <a:gd name="connsiteY32" fmla="*/ 216368 h 563254"/>
                <a:gd name="connsiteX33" fmla="*/ 151304 w 605409"/>
                <a:gd name="connsiteY33" fmla="*/ 367534 h 563254"/>
                <a:gd name="connsiteX34" fmla="*/ 302669 w 605409"/>
                <a:gd name="connsiteY34" fmla="*/ 518700 h 563254"/>
                <a:gd name="connsiteX35" fmla="*/ 454034 w 605409"/>
                <a:gd name="connsiteY35" fmla="*/ 367534 h 563254"/>
                <a:gd name="connsiteX36" fmla="*/ 302669 w 605409"/>
                <a:gd name="connsiteY36" fmla="*/ 216368 h 563254"/>
                <a:gd name="connsiteX37" fmla="*/ 293746 w 605409"/>
                <a:gd name="connsiteY37" fmla="*/ 102118 h 563254"/>
                <a:gd name="connsiteX38" fmla="*/ 311592 w 605409"/>
                <a:gd name="connsiteY38" fmla="*/ 102118 h 563254"/>
                <a:gd name="connsiteX39" fmla="*/ 519041 w 605409"/>
                <a:gd name="connsiteY39" fmla="*/ 280813 h 563254"/>
                <a:gd name="connsiteX40" fmla="*/ 523821 w 605409"/>
                <a:gd name="connsiteY40" fmla="*/ 291156 h 563254"/>
                <a:gd name="connsiteX41" fmla="*/ 523821 w 605409"/>
                <a:gd name="connsiteY41" fmla="*/ 549570 h 563254"/>
                <a:gd name="connsiteX42" fmla="*/ 510119 w 605409"/>
                <a:gd name="connsiteY42" fmla="*/ 563254 h 563254"/>
                <a:gd name="connsiteX43" fmla="*/ 95220 w 605409"/>
                <a:gd name="connsiteY43" fmla="*/ 563254 h 563254"/>
                <a:gd name="connsiteX44" fmla="*/ 81517 w 605409"/>
                <a:gd name="connsiteY44" fmla="*/ 549570 h 563254"/>
                <a:gd name="connsiteX45" fmla="*/ 81517 w 605409"/>
                <a:gd name="connsiteY45" fmla="*/ 291156 h 563254"/>
                <a:gd name="connsiteX46" fmla="*/ 86297 w 605409"/>
                <a:gd name="connsiteY46" fmla="*/ 280813 h 563254"/>
                <a:gd name="connsiteX47" fmla="*/ 302705 w 605409"/>
                <a:gd name="connsiteY47" fmla="*/ 0 h 563254"/>
                <a:gd name="connsiteX48" fmla="*/ 320710 w 605409"/>
                <a:gd name="connsiteY48" fmla="*/ 6563 h 563254"/>
                <a:gd name="connsiteX49" fmla="*/ 595894 w 605409"/>
                <a:gd name="connsiteY49" fmla="*/ 242992 h 563254"/>
                <a:gd name="connsiteX50" fmla="*/ 598762 w 605409"/>
                <a:gd name="connsiteY50" fmla="*/ 281654 h 563254"/>
                <a:gd name="connsiteX51" fmla="*/ 577888 w 605409"/>
                <a:gd name="connsiteY51" fmla="*/ 291200 h 563254"/>
                <a:gd name="connsiteX52" fmla="*/ 560042 w 605409"/>
                <a:gd name="connsiteY52" fmla="*/ 284677 h 563254"/>
                <a:gd name="connsiteX53" fmla="*/ 302705 w 605409"/>
                <a:gd name="connsiteY53" fmla="*/ 63682 h 563254"/>
                <a:gd name="connsiteX54" fmla="*/ 45367 w 605409"/>
                <a:gd name="connsiteY54" fmla="*/ 284677 h 563254"/>
                <a:gd name="connsiteX55" fmla="*/ 6647 w 605409"/>
                <a:gd name="connsiteY55" fmla="*/ 281654 h 563254"/>
                <a:gd name="connsiteX56" fmla="*/ 9515 w 605409"/>
                <a:gd name="connsiteY56" fmla="*/ 242992 h 563254"/>
                <a:gd name="connsiteX57" fmla="*/ 284699 w 605409"/>
                <a:gd name="connsiteY57" fmla="*/ 6563 h 563254"/>
                <a:gd name="connsiteX58" fmla="*/ 302705 w 605409"/>
                <a:gd name="connsiteY58" fmla="*/ 0 h 56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5409" h="563254">
                  <a:moveTo>
                    <a:pt x="308760" y="382178"/>
                  </a:moveTo>
                  <a:lnTo>
                    <a:pt x="308760" y="437705"/>
                  </a:lnTo>
                  <a:cubicBezTo>
                    <a:pt x="319914" y="435955"/>
                    <a:pt x="326766" y="424022"/>
                    <a:pt x="326766" y="411294"/>
                  </a:cubicBezTo>
                  <a:cubicBezTo>
                    <a:pt x="326766" y="397452"/>
                    <a:pt x="320710" y="388701"/>
                    <a:pt x="308760" y="382178"/>
                  </a:cubicBezTo>
                  <a:close/>
                  <a:moveTo>
                    <a:pt x="295534" y="283057"/>
                  </a:moveTo>
                  <a:cubicBezTo>
                    <a:pt x="284061" y="285125"/>
                    <a:pt x="278484" y="293558"/>
                    <a:pt x="278484" y="305490"/>
                  </a:cubicBezTo>
                  <a:cubicBezTo>
                    <a:pt x="278484" y="315991"/>
                    <a:pt x="281512" y="321083"/>
                    <a:pt x="295534" y="332220"/>
                  </a:cubicBezTo>
                  <a:close/>
                  <a:moveTo>
                    <a:pt x="302067" y="240417"/>
                  </a:moveTo>
                  <a:cubicBezTo>
                    <a:pt x="306688" y="240417"/>
                    <a:pt x="308760" y="243440"/>
                    <a:pt x="308760" y="248213"/>
                  </a:cubicBezTo>
                  <a:lnTo>
                    <a:pt x="308760" y="255532"/>
                  </a:lnTo>
                  <a:cubicBezTo>
                    <a:pt x="334733" y="255532"/>
                    <a:pt x="356244" y="272715"/>
                    <a:pt x="356244" y="298808"/>
                  </a:cubicBezTo>
                  <a:cubicBezTo>
                    <a:pt x="356244" y="307877"/>
                    <a:pt x="350030" y="315355"/>
                    <a:pt x="340629" y="315355"/>
                  </a:cubicBezTo>
                  <a:cubicBezTo>
                    <a:pt x="328200" y="315355"/>
                    <a:pt x="325650" y="307877"/>
                    <a:pt x="323738" y="298490"/>
                  </a:cubicBezTo>
                  <a:cubicBezTo>
                    <a:pt x="321348" y="287512"/>
                    <a:pt x="314974" y="283057"/>
                    <a:pt x="308760" y="283057"/>
                  </a:cubicBezTo>
                  <a:lnTo>
                    <a:pt x="308760" y="339379"/>
                  </a:lnTo>
                  <a:lnTo>
                    <a:pt x="325331" y="349085"/>
                  </a:lnTo>
                  <a:cubicBezTo>
                    <a:pt x="347162" y="361654"/>
                    <a:pt x="361662" y="378042"/>
                    <a:pt x="361662" y="404771"/>
                  </a:cubicBezTo>
                  <a:cubicBezTo>
                    <a:pt x="361662" y="441524"/>
                    <a:pt x="342541" y="463639"/>
                    <a:pt x="308760" y="465230"/>
                  </a:cubicBezTo>
                  <a:lnTo>
                    <a:pt x="308760" y="487186"/>
                  </a:lnTo>
                  <a:cubicBezTo>
                    <a:pt x="308760" y="491482"/>
                    <a:pt x="306688" y="494664"/>
                    <a:pt x="302067" y="494664"/>
                  </a:cubicBezTo>
                  <a:cubicBezTo>
                    <a:pt x="297605" y="494664"/>
                    <a:pt x="295534" y="491482"/>
                    <a:pt x="295534" y="487186"/>
                  </a:cubicBezTo>
                  <a:lnTo>
                    <a:pt x="295534" y="465230"/>
                  </a:lnTo>
                  <a:cubicBezTo>
                    <a:pt x="265577" y="465230"/>
                    <a:pt x="243747" y="443274"/>
                    <a:pt x="243747" y="414317"/>
                  </a:cubicBezTo>
                  <a:cubicBezTo>
                    <a:pt x="243747" y="403975"/>
                    <a:pt x="248527" y="394747"/>
                    <a:pt x="259522" y="394747"/>
                  </a:cubicBezTo>
                  <a:cubicBezTo>
                    <a:pt x="269561" y="394747"/>
                    <a:pt x="274979" y="400475"/>
                    <a:pt x="276413" y="413681"/>
                  </a:cubicBezTo>
                  <a:cubicBezTo>
                    <a:pt x="277847" y="427682"/>
                    <a:pt x="283583" y="436592"/>
                    <a:pt x="295534" y="437705"/>
                  </a:cubicBezTo>
                  <a:lnTo>
                    <a:pt x="295534" y="375337"/>
                  </a:lnTo>
                  <a:lnTo>
                    <a:pt x="277209" y="363722"/>
                  </a:lnTo>
                  <a:cubicBezTo>
                    <a:pt x="256654" y="350517"/>
                    <a:pt x="245659" y="333334"/>
                    <a:pt x="245659" y="309309"/>
                  </a:cubicBezTo>
                  <a:cubicBezTo>
                    <a:pt x="245659" y="279238"/>
                    <a:pt x="264143" y="256487"/>
                    <a:pt x="295534" y="255532"/>
                  </a:cubicBezTo>
                  <a:lnTo>
                    <a:pt x="295534" y="248213"/>
                  </a:lnTo>
                  <a:cubicBezTo>
                    <a:pt x="295534" y="243599"/>
                    <a:pt x="297605" y="240417"/>
                    <a:pt x="302067" y="240417"/>
                  </a:cubicBezTo>
                  <a:close/>
                  <a:moveTo>
                    <a:pt x="302669" y="216368"/>
                  </a:moveTo>
                  <a:cubicBezTo>
                    <a:pt x="219179" y="216368"/>
                    <a:pt x="151304" y="284154"/>
                    <a:pt x="151304" y="367534"/>
                  </a:cubicBezTo>
                  <a:cubicBezTo>
                    <a:pt x="151304" y="450914"/>
                    <a:pt x="219179" y="518700"/>
                    <a:pt x="302669" y="518700"/>
                  </a:cubicBezTo>
                  <a:cubicBezTo>
                    <a:pt x="386159" y="518700"/>
                    <a:pt x="454034" y="450914"/>
                    <a:pt x="454034" y="367534"/>
                  </a:cubicBezTo>
                  <a:cubicBezTo>
                    <a:pt x="454034" y="284154"/>
                    <a:pt x="386159" y="216368"/>
                    <a:pt x="302669" y="216368"/>
                  </a:cubicBezTo>
                  <a:close/>
                  <a:moveTo>
                    <a:pt x="293746" y="102118"/>
                  </a:moveTo>
                  <a:cubicBezTo>
                    <a:pt x="298845" y="97663"/>
                    <a:pt x="306493" y="97663"/>
                    <a:pt x="311592" y="102118"/>
                  </a:cubicBezTo>
                  <a:lnTo>
                    <a:pt x="519041" y="280813"/>
                  </a:lnTo>
                  <a:cubicBezTo>
                    <a:pt x="522068" y="283359"/>
                    <a:pt x="523821" y="287178"/>
                    <a:pt x="523821" y="291156"/>
                  </a:cubicBezTo>
                  <a:lnTo>
                    <a:pt x="523821" y="549570"/>
                  </a:lnTo>
                  <a:cubicBezTo>
                    <a:pt x="523821" y="557208"/>
                    <a:pt x="517607" y="563254"/>
                    <a:pt x="510119" y="563254"/>
                  </a:cubicBezTo>
                  <a:lnTo>
                    <a:pt x="95220" y="563254"/>
                  </a:lnTo>
                  <a:cubicBezTo>
                    <a:pt x="87731" y="563254"/>
                    <a:pt x="81517" y="557208"/>
                    <a:pt x="81517" y="549570"/>
                  </a:cubicBezTo>
                  <a:lnTo>
                    <a:pt x="81517" y="291156"/>
                  </a:lnTo>
                  <a:cubicBezTo>
                    <a:pt x="81517" y="287178"/>
                    <a:pt x="83270" y="283359"/>
                    <a:pt x="86297" y="280813"/>
                  </a:cubicBezTo>
                  <a:close/>
                  <a:moveTo>
                    <a:pt x="302705" y="0"/>
                  </a:moveTo>
                  <a:cubicBezTo>
                    <a:pt x="309118" y="0"/>
                    <a:pt x="315532" y="2188"/>
                    <a:pt x="320710" y="6563"/>
                  </a:cubicBezTo>
                  <a:lnTo>
                    <a:pt x="595894" y="242992"/>
                  </a:lnTo>
                  <a:cubicBezTo>
                    <a:pt x="607366" y="252856"/>
                    <a:pt x="608641" y="270198"/>
                    <a:pt x="598762" y="281654"/>
                  </a:cubicBezTo>
                  <a:cubicBezTo>
                    <a:pt x="593344" y="288018"/>
                    <a:pt x="585696" y="291200"/>
                    <a:pt x="577888" y="291200"/>
                  </a:cubicBezTo>
                  <a:cubicBezTo>
                    <a:pt x="571514" y="291200"/>
                    <a:pt x="565141" y="289132"/>
                    <a:pt x="560042" y="284677"/>
                  </a:cubicBezTo>
                  <a:lnTo>
                    <a:pt x="302705" y="63682"/>
                  </a:lnTo>
                  <a:lnTo>
                    <a:pt x="45367" y="284677"/>
                  </a:lnTo>
                  <a:cubicBezTo>
                    <a:pt x="33895" y="294541"/>
                    <a:pt x="16526" y="293268"/>
                    <a:pt x="6647" y="281654"/>
                  </a:cubicBezTo>
                  <a:cubicBezTo>
                    <a:pt x="-3232" y="270198"/>
                    <a:pt x="-1957" y="252856"/>
                    <a:pt x="9515" y="242992"/>
                  </a:cubicBezTo>
                  <a:lnTo>
                    <a:pt x="284699" y="6563"/>
                  </a:lnTo>
                  <a:cubicBezTo>
                    <a:pt x="289878" y="2188"/>
                    <a:pt x="296291" y="0"/>
                    <a:pt x="302705" y="0"/>
                  </a:cubicBezTo>
                  <a:close/>
                </a:path>
              </a:pathLst>
            </a:custGeom>
            <a:solidFill>
              <a:srgbClr val="171E3E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545214" y="1572648"/>
            <a:ext cx="1593441" cy="1364190"/>
            <a:chOff x="9545214" y="1572648"/>
            <a:chExt cx="1593441" cy="1364190"/>
          </a:xfrm>
        </p:grpSpPr>
        <p:sp>
          <p:nvSpPr>
            <p:cNvPr id="18" name="i$lîḍé"/>
            <p:cNvSpPr/>
            <p:nvPr/>
          </p:nvSpPr>
          <p:spPr>
            <a:xfrm>
              <a:off x="9545214" y="1572648"/>
              <a:ext cx="1593441" cy="1364190"/>
            </a:xfrm>
            <a:custGeom>
              <a:avLst/>
              <a:gdLst>
                <a:gd name="connsiteX0" fmla="*/ 0 w 1593441"/>
                <a:gd name="connsiteY0" fmla="*/ 0 h 1364190"/>
                <a:gd name="connsiteX1" fmla="*/ 1593441 w 1593441"/>
                <a:gd name="connsiteY1" fmla="*/ 0 h 1364190"/>
                <a:gd name="connsiteX2" fmla="*/ 1593441 w 1593441"/>
                <a:gd name="connsiteY2" fmla="*/ 1163751 h 1364190"/>
                <a:gd name="connsiteX3" fmla="*/ 912975 w 1593441"/>
                <a:gd name="connsiteY3" fmla="*/ 1163751 h 1364190"/>
                <a:gd name="connsiteX4" fmla="*/ 796720 w 1593441"/>
                <a:gd name="connsiteY4" fmla="*/ 1364190 h 1364190"/>
                <a:gd name="connsiteX5" fmla="*/ 680465 w 1593441"/>
                <a:gd name="connsiteY5" fmla="*/ 1163751 h 1364190"/>
                <a:gd name="connsiteX6" fmla="*/ 0 w 1593441"/>
                <a:gd name="connsiteY6" fmla="*/ 1163751 h 136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3441" h="1364190">
                  <a:moveTo>
                    <a:pt x="0" y="0"/>
                  </a:moveTo>
                  <a:lnTo>
                    <a:pt x="1593441" y="0"/>
                  </a:lnTo>
                  <a:lnTo>
                    <a:pt x="1593441" y="1163751"/>
                  </a:lnTo>
                  <a:lnTo>
                    <a:pt x="912975" y="1163751"/>
                  </a:lnTo>
                  <a:lnTo>
                    <a:pt x="796720" y="1364190"/>
                  </a:lnTo>
                  <a:lnTo>
                    <a:pt x="680465" y="1163751"/>
                  </a:lnTo>
                  <a:lnTo>
                    <a:pt x="0" y="1163751"/>
                  </a:lnTo>
                  <a:close/>
                </a:path>
              </a:pathLst>
            </a:custGeom>
            <a:noFill/>
            <a:ln w="28575">
              <a:solidFill>
                <a:srgbClr val="EF3E48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şliḓè"/>
            <p:cNvSpPr/>
            <p:nvPr/>
          </p:nvSpPr>
          <p:spPr>
            <a:xfrm>
              <a:off x="9870421" y="1683542"/>
              <a:ext cx="943026" cy="941964"/>
            </a:xfrm>
            <a:custGeom>
              <a:avLst/>
              <a:gdLst>
                <a:gd name="T0" fmla="*/ 285195 h 606761"/>
                <a:gd name="T1" fmla="*/ 285195 h 606761"/>
                <a:gd name="T2" fmla="*/ 323122 h 606761"/>
                <a:gd name="T3" fmla="*/ 323122 h 606761"/>
                <a:gd name="T4" fmla="*/ 323122 h 606761"/>
                <a:gd name="T5" fmla="*/ 323122 h 606761"/>
                <a:gd name="T6" fmla="*/ 323122 h 606761"/>
                <a:gd name="T7" fmla="*/ 323122 h 606761"/>
                <a:gd name="T8" fmla="*/ 323122 h 606761"/>
                <a:gd name="T9" fmla="*/ 323122 h 606761"/>
                <a:gd name="T10" fmla="*/ 285195 h 606761"/>
                <a:gd name="T11" fmla="*/ 285195 h 606761"/>
                <a:gd name="T12" fmla="*/ 323122 h 606761"/>
                <a:gd name="T13" fmla="*/ 323122 h 606761"/>
                <a:gd name="T14" fmla="*/ 323122 h 606761"/>
                <a:gd name="T15" fmla="*/ 323122 h 606761"/>
                <a:gd name="T16" fmla="*/ 323122 h 606761"/>
                <a:gd name="T17" fmla="*/ 323122 h 606761"/>
                <a:gd name="T18" fmla="*/ 323122 h 606761"/>
                <a:gd name="T19" fmla="*/ 323122 h 606761"/>
                <a:gd name="T20" fmla="*/ 323122 h 606761"/>
                <a:gd name="T21" fmla="*/ 323122 h 606761"/>
                <a:gd name="T22" fmla="*/ 323122 h 606761"/>
                <a:gd name="T23" fmla="*/ 323122 h 606761"/>
                <a:gd name="T24" fmla="*/ 323122 h 606761"/>
                <a:gd name="T25" fmla="*/ 323122 h 606761"/>
                <a:gd name="T26" fmla="*/ 323122 h 606761"/>
                <a:gd name="T27" fmla="*/ 323122 h 606761"/>
                <a:gd name="T28" fmla="*/ 323122 h 606761"/>
                <a:gd name="T29" fmla="*/ 323122 h 606761"/>
                <a:gd name="T30" fmla="*/ 323122 h 606761"/>
                <a:gd name="T31" fmla="*/ 323122 h 606761"/>
                <a:gd name="T32" fmla="*/ 323122 h 606761"/>
                <a:gd name="T33" fmla="*/ 323122 h 606761"/>
                <a:gd name="T34" fmla="*/ 323122 h 606761"/>
                <a:gd name="T35" fmla="*/ 323122 h 606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320" y="240"/>
                  </a:moveTo>
                  <a:lnTo>
                    <a:pt x="240" y="240"/>
                  </a:lnTo>
                  <a:lnTo>
                    <a:pt x="240" y="320"/>
                  </a:lnTo>
                  <a:lnTo>
                    <a:pt x="187" y="320"/>
                  </a:lnTo>
                  <a:lnTo>
                    <a:pt x="187" y="240"/>
                  </a:lnTo>
                  <a:lnTo>
                    <a:pt x="107" y="240"/>
                  </a:lnTo>
                  <a:lnTo>
                    <a:pt x="107" y="187"/>
                  </a:lnTo>
                  <a:lnTo>
                    <a:pt x="187" y="187"/>
                  </a:lnTo>
                  <a:lnTo>
                    <a:pt x="187" y="107"/>
                  </a:lnTo>
                  <a:lnTo>
                    <a:pt x="240" y="107"/>
                  </a:lnTo>
                  <a:lnTo>
                    <a:pt x="240" y="187"/>
                  </a:lnTo>
                  <a:lnTo>
                    <a:pt x="320" y="187"/>
                  </a:lnTo>
                  <a:lnTo>
                    <a:pt x="320" y="240"/>
                  </a:lnTo>
                  <a:close/>
                </a:path>
              </a:pathLst>
            </a:custGeom>
            <a:solidFill>
              <a:srgbClr val="EF3E48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73100" y="2973051"/>
            <a:ext cx="108458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8286" y="661738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78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任意多边形 1112"/>
          <p:cNvSpPr/>
          <p:nvPr/>
        </p:nvSpPr>
        <p:spPr>
          <a:xfrm>
            <a:off x="2368021" y="3422480"/>
            <a:ext cx="1290671" cy="1287983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Rectangle 353"/>
          <p:cNvSpPr>
            <a:spLocks noChangeArrowheads="1"/>
          </p:cNvSpPr>
          <p:nvPr/>
        </p:nvSpPr>
        <p:spPr bwMode="auto">
          <a:xfrm>
            <a:off x="1313916" y="0"/>
            <a:ext cx="1529063" cy="984866"/>
          </a:xfrm>
          <a:prstGeom prst="rect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1" name="Freeform 355"/>
          <p:cNvSpPr>
            <a:spLocks/>
          </p:cNvSpPr>
          <p:nvPr/>
        </p:nvSpPr>
        <p:spPr bwMode="auto">
          <a:xfrm>
            <a:off x="-50710" y="2645800"/>
            <a:ext cx="1389361" cy="2773566"/>
          </a:xfrm>
          <a:custGeom>
            <a:avLst/>
            <a:gdLst>
              <a:gd name="T0" fmla="*/ 0 w 539"/>
              <a:gd name="T1" fmla="*/ 1076 h 1076"/>
              <a:gd name="T2" fmla="*/ 0 w 539"/>
              <a:gd name="T3" fmla="*/ 0 h 1076"/>
              <a:gd name="T4" fmla="*/ 539 w 539"/>
              <a:gd name="T5" fmla="*/ 538 h 1076"/>
              <a:gd name="T6" fmla="*/ 0 w 539"/>
              <a:gd name="T7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9" h="1076">
                <a:moveTo>
                  <a:pt x="0" y="1076"/>
                </a:moveTo>
                <a:lnTo>
                  <a:pt x="0" y="0"/>
                </a:lnTo>
                <a:lnTo>
                  <a:pt x="539" y="538"/>
                </a:lnTo>
                <a:lnTo>
                  <a:pt x="0" y="1076"/>
                </a:lnTo>
                <a:close/>
              </a:path>
            </a:pathLst>
          </a:custGeom>
          <a:solidFill>
            <a:srgbClr val="5F72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2" name="Freeform 356"/>
          <p:cNvSpPr>
            <a:spLocks/>
          </p:cNvSpPr>
          <p:nvPr/>
        </p:nvSpPr>
        <p:spPr bwMode="auto">
          <a:xfrm>
            <a:off x="-60549" y="5393274"/>
            <a:ext cx="1546225" cy="1543050"/>
          </a:xfrm>
          <a:custGeom>
            <a:avLst/>
            <a:gdLst>
              <a:gd name="T0" fmla="*/ 0 w 974"/>
              <a:gd name="T1" fmla="*/ 0 h 972"/>
              <a:gd name="T2" fmla="*/ 974 w 974"/>
              <a:gd name="T3" fmla="*/ 972 h 972"/>
              <a:gd name="T4" fmla="*/ 0 w 974"/>
              <a:gd name="T5" fmla="*/ 972 h 972"/>
              <a:gd name="T6" fmla="*/ 0 w 974"/>
              <a:gd name="T7" fmla="*/ 0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4" h="972">
                <a:moveTo>
                  <a:pt x="0" y="0"/>
                </a:moveTo>
                <a:lnTo>
                  <a:pt x="974" y="972"/>
                </a:lnTo>
                <a:lnTo>
                  <a:pt x="0" y="972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7" name="组合 426"/>
          <p:cNvGrpSpPr/>
          <p:nvPr/>
        </p:nvGrpSpPr>
        <p:grpSpPr>
          <a:xfrm>
            <a:off x="-60549" y="246787"/>
            <a:ext cx="11491868" cy="6351386"/>
            <a:chOff x="4926013" y="2483364"/>
            <a:chExt cx="2731193" cy="1509490"/>
          </a:xfrm>
        </p:grpSpPr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6959877" y="2617666"/>
              <a:ext cx="406400" cy="230188"/>
            </a:xfrm>
            <a:custGeom>
              <a:avLst/>
              <a:gdLst>
                <a:gd name="T0" fmla="*/ 191 w 256"/>
                <a:gd name="T1" fmla="*/ 145 h 145"/>
                <a:gd name="T2" fmla="*/ 256 w 256"/>
                <a:gd name="T3" fmla="*/ 69 h 145"/>
                <a:gd name="T4" fmla="*/ 139 w 256"/>
                <a:gd name="T5" fmla="*/ 94 h 145"/>
                <a:gd name="T6" fmla="*/ 157 w 256"/>
                <a:gd name="T7" fmla="*/ 0 h 145"/>
                <a:gd name="T8" fmla="*/ 0 w 256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45">
                  <a:moveTo>
                    <a:pt x="191" y="145"/>
                  </a:moveTo>
                  <a:lnTo>
                    <a:pt x="256" y="69"/>
                  </a:lnTo>
                  <a:lnTo>
                    <a:pt x="139" y="94"/>
                  </a:lnTo>
                  <a:lnTo>
                    <a:pt x="157" y="0"/>
                  </a:lnTo>
                  <a:lnTo>
                    <a:pt x="0" y="39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7466706" y="3837279"/>
              <a:ext cx="190500" cy="155575"/>
            </a:xfrm>
            <a:custGeom>
              <a:avLst/>
              <a:gdLst>
                <a:gd name="T0" fmla="*/ 8 w 88"/>
                <a:gd name="T1" fmla="*/ 0 h 72"/>
                <a:gd name="T2" fmla="*/ 44 w 88"/>
                <a:gd name="T3" fmla="*/ 24 h 72"/>
                <a:gd name="T4" fmla="*/ 0 w 88"/>
                <a:gd name="T5" fmla="*/ 45 h 72"/>
                <a:gd name="T6" fmla="*/ 61 w 88"/>
                <a:gd name="T7" fmla="*/ 42 h 72"/>
                <a:gd name="T8" fmla="*/ 37 w 88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2">
                  <a:moveTo>
                    <a:pt x="8" y="0"/>
                  </a:moveTo>
                  <a:cubicBezTo>
                    <a:pt x="8" y="0"/>
                    <a:pt x="88" y="3"/>
                    <a:pt x="44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31" y="65"/>
                    <a:pt x="37" y="72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6457918" y="3524708"/>
              <a:ext cx="192215" cy="239247"/>
            </a:xfrm>
            <a:custGeom>
              <a:avLst/>
              <a:gdLst>
                <a:gd name="T0" fmla="*/ 94 w 94"/>
                <a:gd name="T1" fmla="*/ 0 h 117"/>
                <a:gd name="T2" fmla="*/ 87 w 94"/>
                <a:gd name="T3" fmla="*/ 50 h 117"/>
                <a:gd name="T4" fmla="*/ 38 w 94"/>
                <a:gd name="T5" fmla="*/ 5 h 117"/>
                <a:gd name="T6" fmla="*/ 57 w 94"/>
                <a:gd name="T7" fmla="*/ 87 h 117"/>
                <a:gd name="T8" fmla="*/ 18 w 94"/>
                <a:gd name="T9" fmla="*/ 57 h 117"/>
                <a:gd name="T10" fmla="*/ 47 w 94"/>
                <a:gd name="T11" fmla="*/ 113 h 117"/>
                <a:gd name="T12" fmla="*/ 0 w 9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7">
                  <a:moveTo>
                    <a:pt x="94" y="0"/>
                  </a:moveTo>
                  <a:lnTo>
                    <a:pt x="87" y="50"/>
                  </a:lnTo>
                  <a:lnTo>
                    <a:pt x="38" y="5"/>
                  </a:lnTo>
                  <a:lnTo>
                    <a:pt x="57" y="87"/>
                  </a:lnTo>
                  <a:lnTo>
                    <a:pt x="18" y="57"/>
                  </a:lnTo>
                  <a:lnTo>
                    <a:pt x="47" y="113"/>
                  </a:lnTo>
                  <a:lnTo>
                    <a:pt x="0" y="117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4926013" y="3200400"/>
              <a:ext cx="257175" cy="144463"/>
            </a:xfrm>
            <a:custGeom>
              <a:avLst/>
              <a:gdLst>
                <a:gd name="T0" fmla="*/ 51 w 162"/>
                <a:gd name="T1" fmla="*/ 22 h 91"/>
                <a:gd name="T2" fmla="*/ 0 w 162"/>
                <a:gd name="T3" fmla="*/ 59 h 91"/>
                <a:gd name="T4" fmla="*/ 69 w 162"/>
                <a:gd name="T5" fmla="*/ 48 h 91"/>
                <a:gd name="T6" fmla="*/ 57 w 162"/>
                <a:gd name="T7" fmla="*/ 91 h 91"/>
                <a:gd name="T8" fmla="*/ 95 w 162"/>
                <a:gd name="T9" fmla="*/ 48 h 91"/>
                <a:gd name="T10" fmla="*/ 128 w 162"/>
                <a:gd name="T11" fmla="*/ 76 h 91"/>
                <a:gd name="T12" fmla="*/ 128 w 162"/>
                <a:gd name="T13" fmla="*/ 0 h 91"/>
                <a:gd name="T14" fmla="*/ 162 w 162"/>
                <a:gd name="T15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91">
                  <a:moveTo>
                    <a:pt x="51" y="22"/>
                  </a:moveTo>
                  <a:lnTo>
                    <a:pt x="0" y="59"/>
                  </a:lnTo>
                  <a:lnTo>
                    <a:pt x="69" y="48"/>
                  </a:lnTo>
                  <a:lnTo>
                    <a:pt x="57" y="91"/>
                  </a:lnTo>
                  <a:lnTo>
                    <a:pt x="95" y="48"/>
                  </a:lnTo>
                  <a:lnTo>
                    <a:pt x="128" y="76"/>
                  </a:lnTo>
                  <a:lnTo>
                    <a:pt x="128" y="0"/>
                  </a:lnTo>
                  <a:lnTo>
                    <a:pt x="162" y="80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5914856" y="2483364"/>
              <a:ext cx="241300" cy="295275"/>
            </a:xfrm>
            <a:custGeom>
              <a:avLst/>
              <a:gdLst>
                <a:gd name="T0" fmla="*/ 1 w 152"/>
                <a:gd name="T1" fmla="*/ 101 h 186"/>
                <a:gd name="T2" fmla="*/ 0 w 152"/>
                <a:gd name="T3" fmla="*/ 186 h 186"/>
                <a:gd name="T4" fmla="*/ 43 w 152"/>
                <a:gd name="T5" fmla="*/ 101 h 186"/>
                <a:gd name="T6" fmla="*/ 81 w 152"/>
                <a:gd name="T7" fmla="*/ 150 h 186"/>
                <a:gd name="T8" fmla="*/ 63 w 152"/>
                <a:gd name="T9" fmla="*/ 74 h 186"/>
                <a:gd name="T10" fmla="*/ 121 w 152"/>
                <a:gd name="T11" fmla="*/ 60 h 186"/>
                <a:gd name="T12" fmla="*/ 38 w 152"/>
                <a:gd name="T13" fmla="*/ 0 h 186"/>
                <a:gd name="T14" fmla="*/ 152 w 152"/>
                <a:gd name="T15" fmla="*/ 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86">
                  <a:moveTo>
                    <a:pt x="1" y="101"/>
                  </a:moveTo>
                  <a:lnTo>
                    <a:pt x="0" y="186"/>
                  </a:lnTo>
                  <a:lnTo>
                    <a:pt x="43" y="101"/>
                  </a:lnTo>
                  <a:lnTo>
                    <a:pt x="81" y="150"/>
                  </a:lnTo>
                  <a:lnTo>
                    <a:pt x="63" y="74"/>
                  </a:lnTo>
                  <a:lnTo>
                    <a:pt x="121" y="60"/>
                  </a:lnTo>
                  <a:lnTo>
                    <a:pt x="38" y="0"/>
                  </a:lnTo>
                  <a:lnTo>
                    <a:pt x="152" y="25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5016500" y="2724150"/>
              <a:ext cx="103188" cy="76200"/>
            </a:xfrm>
            <a:custGeom>
              <a:avLst/>
              <a:gdLst>
                <a:gd name="T0" fmla="*/ 48 w 48"/>
                <a:gd name="T1" fmla="*/ 5 h 35"/>
                <a:gd name="T2" fmla="*/ 0 w 48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5"/>
                  </a:moveTo>
                  <a:cubicBezTo>
                    <a:pt x="48" y="5"/>
                    <a:pt x="0" y="0"/>
                    <a:pt x="0" y="35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4" name="Freeform 11"/>
          <p:cNvSpPr>
            <a:spLocks/>
          </p:cNvSpPr>
          <p:nvPr/>
        </p:nvSpPr>
        <p:spPr bwMode="auto">
          <a:xfrm>
            <a:off x="1136482" y="2162365"/>
            <a:ext cx="3569990" cy="3569990"/>
          </a:xfrm>
          <a:custGeom>
            <a:avLst/>
            <a:gdLst>
              <a:gd name="T0" fmla="*/ 0 w 763"/>
              <a:gd name="T1" fmla="*/ 0 h 763"/>
              <a:gd name="T2" fmla="*/ 763 w 763"/>
              <a:gd name="T3" fmla="*/ 763 h 763"/>
              <a:gd name="T4" fmla="*/ 0 w 763"/>
              <a:gd name="T5" fmla="*/ 758 h 763"/>
              <a:gd name="T6" fmla="*/ 0 w 763"/>
              <a:gd name="T7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763">
                <a:moveTo>
                  <a:pt x="0" y="0"/>
                </a:moveTo>
                <a:lnTo>
                  <a:pt x="763" y="763"/>
                </a:lnTo>
                <a:lnTo>
                  <a:pt x="0" y="758"/>
                </a:lnTo>
                <a:lnTo>
                  <a:pt x="0" y="0"/>
                </a:lnTo>
                <a:close/>
              </a:path>
            </a:pathLst>
          </a:custGeom>
          <a:solidFill>
            <a:srgbClr val="B4E0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Oval 373"/>
          <p:cNvSpPr>
            <a:spLocks noChangeArrowheads="1"/>
          </p:cNvSpPr>
          <p:nvPr/>
        </p:nvSpPr>
        <p:spPr bwMode="auto">
          <a:xfrm>
            <a:off x="373426" y="3484106"/>
            <a:ext cx="1355162" cy="1351876"/>
          </a:xfrm>
          <a:prstGeom prst="ellipse">
            <a:avLst/>
          </a:prstGeom>
          <a:solidFill>
            <a:srgbClr val="F47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4" name="Oval 373"/>
          <p:cNvSpPr>
            <a:spLocks noChangeArrowheads="1"/>
          </p:cNvSpPr>
          <p:nvPr/>
        </p:nvSpPr>
        <p:spPr bwMode="auto">
          <a:xfrm>
            <a:off x="5708992" y="1144761"/>
            <a:ext cx="687671" cy="686003"/>
          </a:xfrm>
          <a:prstGeom prst="ellipse">
            <a:avLst/>
          </a:prstGeom>
          <a:solidFill>
            <a:srgbClr val="F19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8" name="组合 427"/>
          <p:cNvGrpSpPr/>
          <p:nvPr/>
        </p:nvGrpSpPr>
        <p:grpSpPr>
          <a:xfrm>
            <a:off x="1111359" y="5269952"/>
            <a:ext cx="2195721" cy="1604823"/>
            <a:chOff x="5576888" y="3051176"/>
            <a:chExt cx="1038225" cy="758825"/>
          </a:xfrm>
          <a:solidFill>
            <a:srgbClr val="171E3E"/>
          </a:solidFill>
        </p:grpSpPr>
        <p:sp>
          <p:nvSpPr>
            <p:cNvPr id="347" name="Rectangle 341"/>
            <p:cNvSpPr>
              <a:spLocks noChangeArrowheads="1"/>
            </p:cNvSpPr>
            <p:nvPr/>
          </p:nvSpPr>
          <p:spPr bwMode="auto">
            <a:xfrm>
              <a:off x="557688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Rectangle 342"/>
            <p:cNvSpPr>
              <a:spLocks noChangeArrowheads="1"/>
            </p:cNvSpPr>
            <p:nvPr/>
          </p:nvSpPr>
          <p:spPr bwMode="auto">
            <a:xfrm>
              <a:off x="569753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Rectangle 343"/>
            <p:cNvSpPr>
              <a:spLocks noChangeArrowheads="1"/>
            </p:cNvSpPr>
            <p:nvPr/>
          </p:nvSpPr>
          <p:spPr bwMode="auto">
            <a:xfrm>
              <a:off x="5819776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Rectangle 344"/>
            <p:cNvSpPr>
              <a:spLocks noChangeArrowheads="1"/>
            </p:cNvSpPr>
            <p:nvPr/>
          </p:nvSpPr>
          <p:spPr bwMode="auto">
            <a:xfrm>
              <a:off x="594042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Rectangle 345"/>
            <p:cNvSpPr>
              <a:spLocks noChangeArrowheads="1"/>
            </p:cNvSpPr>
            <p:nvPr/>
          </p:nvSpPr>
          <p:spPr bwMode="auto">
            <a:xfrm>
              <a:off x="606107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Rectangle 346"/>
            <p:cNvSpPr>
              <a:spLocks noChangeArrowheads="1"/>
            </p:cNvSpPr>
            <p:nvPr/>
          </p:nvSpPr>
          <p:spPr bwMode="auto">
            <a:xfrm>
              <a:off x="618331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347"/>
            <p:cNvSpPr>
              <a:spLocks noChangeArrowheads="1"/>
            </p:cNvSpPr>
            <p:nvPr/>
          </p:nvSpPr>
          <p:spPr bwMode="auto">
            <a:xfrm>
              <a:off x="630396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348"/>
            <p:cNvSpPr>
              <a:spLocks noChangeArrowheads="1"/>
            </p:cNvSpPr>
            <p:nvPr/>
          </p:nvSpPr>
          <p:spPr bwMode="auto">
            <a:xfrm>
              <a:off x="642461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349"/>
            <p:cNvSpPr>
              <a:spLocks noChangeArrowheads="1"/>
            </p:cNvSpPr>
            <p:nvPr/>
          </p:nvSpPr>
          <p:spPr bwMode="auto">
            <a:xfrm>
              <a:off x="654526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Rectangle 353"/>
          <p:cNvSpPr>
            <a:spLocks noChangeArrowheads="1"/>
          </p:cNvSpPr>
          <p:nvPr/>
        </p:nvSpPr>
        <p:spPr bwMode="auto">
          <a:xfrm>
            <a:off x="1475127" y="1752976"/>
            <a:ext cx="2923771" cy="2436144"/>
          </a:xfrm>
          <a:prstGeom prst="rect">
            <a:avLst/>
          </a:prstGeom>
          <a:solidFill>
            <a:srgbClr val="171E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92546" y="2493574"/>
            <a:ext cx="2888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708992" y="984866"/>
            <a:ext cx="5726780" cy="840408"/>
            <a:chOff x="6172451" y="1348152"/>
            <a:chExt cx="5726780" cy="840408"/>
          </a:xfrm>
        </p:grpSpPr>
        <p:sp>
          <p:nvSpPr>
            <p:cNvPr id="57" name="矩形 56"/>
            <p:cNvSpPr/>
            <p:nvPr/>
          </p:nvSpPr>
          <p:spPr>
            <a:xfrm>
              <a:off x="6172451" y="1387065"/>
              <a:ext cx="769227" cy="769227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01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7B0B976-4026-47BE-9F54-FB627BECFBFB}"/>
                </a:ext>
              </a:extLst>
            </p:cNvPr>
            <p:cNvGrpSpPr/>
            <p:nvPr/>
          </p:nvGrpSpPr>
          <p:grpSpPr>
            <a:xfrm>
              <a:off x="7089260" y="1348152"/>
              <a:ext cx="4809971" cy="840408"/>
              <a:chOff x="5724128" y="1092848"/>
              <a:chExt cx="4809971" cy="840408"/>
            </a:xfrm>
          </p:grpSpPr>
          <p:sp>
            <p:nvSpPr>
              <p:cNvPr id="59" name="TextBox 39">
                <a:extLst>
                  <a:ext uri="{FF2B5EF4-FFF2-40B4-BE49-F238E27FC236}">
                    <a16:creationId xmlns:a16="http://schemas.microsoft.com/office/drawing/2014/main" id="{2F36A554-F26D-4AD7-B9C8-360DFCEF61C6}"/>
                  </a:ext>
                </a:extLst>
              </p:cNvPr>
              <p:cNvSpPr txBox="1"/>
              <p:nvPr/>
            </p:nvSpPr>
            <p:spPr>
              <a:xfrm>
                <a:off x="5724128" y="109284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cs typeface="+mn-ea"/>
                  <a:sym typeface="+mn-lt"/>
                </a:endParaRPr>
              </a:p>
            </p:txBody>
          </p:sp>
          <p:sp>
            <p:nvSpPr>
              <p:cNvPr id="60" name="TextBox 40">
                <a:extLst>
                  <a:ext uri="{FF2B5EF4-FFF2-40B4-BE49-F238E27FC236}">
                    <a16:creationId xmlns:a16="http://schemas.microsoft.com/office/drawing/2014/main" id="{4B723724-71FA-4C5E-A941-617FDE92879D}"/>
                  </a:ext>
                </a:extLst>
              </p:cNvPr>
              <p:cNvSpPr txBox="1"/>
              <p:nvPr/>
            </p:nvSpPr>
            <p:spPr>
              <a:xfrm>
                <a:off x="5724128" y="1594702"/>
                <a:ext cx="4809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A that adds the title and content of the catalog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5708992" y="2387124"/>
            <a:ext cx="5726780" cy="840408"/>
            <a:chOff x="6172451" y="1348152"/>
            <a:chExt cx="5726780" cy="840408"/>
          </a:xfrm>
        </p:grpSpPr>
        <p:sp>
          <p:nvSpPr>
            <p:cNvPr id="62" name="矩形 61"/>
            <p:cNvSpPr/>
            <p:nvPr/>
          </p:nvSpPr>
          <p:spPr>
            <a:xfrm>
              <a:off x="6172451" y="1387065"/>
              <a:ext cx="769227" cy="769227"/>
            </a:xfrm>
            <a:prstGeom prst="rect">
              <a:avLst/>
            </a:prstGeom>
            <a:solidFill>
              <a:srgbClr val="EF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7B0B976-4026-47BE-9F54-FB627BECFBFB}"/>
                </a:ext>
              </a:extLst>
            </p:cNvPr>
            <p:cNvGrpSpPr/>
            <p:nvPr/>
          </p:nvGrpSpPr>
          <p:grpSpPr>
            <a:xfrm>
              <a:off x="7089260" y="1348152"/>
              <a:ext cx="4809971" cy="840408"/>
              <a:chOff x="5724128" y="1092848"/>
              <a:chExt cx="4809971" cy="840408"/>
            </a:xfrm>
          </p:grpSpPr>
          <p:sp>
            <p:nvSpPr>
              <p:cNvPr id="64" name="TextBox 39">
                <a:extLst>
                  <a:ext uri="{FF2B5EF4-FFF2-40B4-BE49-F238E27FC236}">
                    <a16:creationId xmlns:a16="http://schemas.microsoft.com/office/drawing/2014/main" id="{2F36A554-F26D-4AD7-B9C8-360DFCEF61C6}"/>
                  </a:ext>
                </a:extLst>
              </p:cNvPr>
              <p:cNvSpPr txBox="1"/>
              <p:nvPr/>
            </p:nvSpPr>
            <p:spPr>
              <a:xfrm>
                <a:off x="5724128" y="109284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65" name="TextBox 40">
                <a:extLst>
                  <a:ext uri="{FF2B5EF4-FFF2-40B4-BE49-F238E27FC236}">
                    <a16:creationId xmlns:a16="http://schemas.microsoft.com/office/drawing/2014/main" id="{4B723724-71FA-4C5E-A941-617FDE92879D}"/>
                  </a:ext>
                </a:extLst>
              </p:cNvPr>
              <p:cNvSpPr txBox="1"/>
              <p:nvPr/>
            </p:nvSpPr>
            <p:spPr>
              <a:xfrm>
                <a:off x="5724128" y="1594702"/>
                <a:ext cx="4809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A that adds the title and content of the catalog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708992" y="3706299"/>
            <a:ext cx="5726780" cy="840408"/>
            <a:chOff x="6172451" y="1348152"/>
            <a:chExt cx="5726780" cy="840408"/>
          </a:xfrm>
        </p:grpSpPr>
        <p:sp>
          <p:nvSpPr>
            <p:cNvPr id="67" name="矩形 66"/>
            <p:cNvSpPr/>
            <p:nvPr/>
          </p:nvSpPr>
          <p:spPr>
            <a:xfrm>
              <a:off x="6172451" y="1387065"/>
              <a:ext cx="769227" cy="769227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03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F7B0B976-4026-47BE-9F54-FB627BECFBFB}"/>
                </a:ext>
              </a:extLst>
            </p:cNvPr>
            <p:cNvGrpSpPr/>
            <p:nvPr/>
          </p:nvGrpSpPr>
          <p:grpSpPr>
            <a:xfrm>
              <a:off x="7089260" y="1348152"/>
              <a:ext cx="4809971" cy="840408"/>
              <a:chOff x="5724128" y="1092848"/>
              <a:chExt cx="4809971" cy="840408"/>
            </a:xfrm>
          </p:grpSpPr>
          <p:sp>
            <p:nvSpPr>
              <p:cNvPr id="69" name="TextBox 39">
                <a:extLst>
                  <a:ext uri="{FF2B5EF4-FFF2-40B4-BE49-F238E27FC236}">
                    <a16:creationId xmlns:a16="http://schemas.microsoft.com/office/drawing/2014/main" id="{2F36A554-F26D-4AD7-B9C8-360DFCEF61C6}"/>
                  </a:ext>
                </a:extLst>
              </p:cNvPr>
              <p:cNvSpPr txBox="1"/>
              <p:nvPr/>
            </p:nvSpPr>
            <p:spPr>
              <a:xfrm>
                <a:off x="5724128" y="109284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70" name="TextBox 40">
                <a:extLst>
                  <a:ext uri="{FF2B5EF4-FFF2-40B4-BE49-F238E27FC236}">
                    <a16:creationId xmlns:a16="http://schemas.microsoft.com/office/drawing/2014/main" id="{4B723724-71FA-4C5E-A941-617FDE92879D}"/>
                  </a:ext>
                </a:extLst>
              </p:cNvPr>
              <p:cNvSpPr txBox="1"/>
              <p:nvPr/>
            </p:nvSpPr>
            <p:spPr>
              <a:xfrm>
                <a:off x="5724128" y="1594702"/>
                <a:ext cx="4809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A that adds the title and content of the catalog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5708992" y="5108557"/>
            <a:ext cx="5726780" cy="840408"/>
            <a:chOff x="6172451" y="1348152"/>
            <a:chExt cx="5726780" cy="840408"/>
          </a:xfrm>
        </p:grpSpPr>
        <p:sp>
          <p:nvSpPr>
            <p:cNvPr id="72" name="矩形 71"/>
            <p:cNvSpPr/>
            <p:nvPr/>
          </p:nvSpPr>
          <p:spPr>
            <a:xfrm>
              <a:off x="6172451" y="1387065"/>
              <a:ext cx="769227" cy="769227"/>
            </a:xfrm>
            <a:prstGeom prst="rect">
              <a:avLst/>
            </a:prstGeom>
            <a:solidFill>
              <a:srgbClr val="EF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04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F7B0B976-4026-47BE-9F54-FB627BECFBFB}"/>
                </a:ext>
              </a:extLst>
            </p:cNvPr>
            <p:cNvGrpSpPr/>
            <p:nvPr/>
          </p:nvGrpSpPr>
          <p:grpSpPr>
            <a:xfrm>
              <a:off x="7089260" y="1348152"/>
              <a:ext cx="4809971" cy="840408"/>
              <a:chOff x="5724128" y="1092848"/>
              <a:chExt cx="4809971" cy="840408"/>
            </a:xfrm>
          </p:grpSpPr>
          <p:sp>
            <p:nvSpPr>
              <p:cNvPr id="74" name="TextBox 39">
                <a:extLst>
                  <a:ext uri="{FF2B5EF4-FFF2-40B4-BE49-F238E27FC236}">
                    <a16:creationId xmlns:a16="http://schemas.microsoft.com/office/drawing/2014/main" id="{2F36A554-F26D-4AD7-B9C8-360DFCEF61C6}"/>
                  </a:ext>
                </a:extLst>
              </p:cNvPr>
              <p:cNvSpPr txBox="1"/>
              <p:nvPr/>
            </p:nvSpPr>
            <p:spPr>
              <a:xfrm>
                <a:off x="5724128" y="109284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75" name="TextBox 40">
                <a:extLst>
                  <a:ext uri="{FF2B5EF4-FFF2-40B4-BE49-F238E27FC236}">
                    <a16:creationId xmlns:a16="http://schemas.microsoft.com/office/drawing/2014/main" id="{4B723724-71FA-4C5E-A941-617FDE92879D}"/>
                  </a:ext>
                </a:extLst>
              </p:cNvPr>
              <p:cNvSpPr txBox="1"/>
              <p:nvPr/>
            </p:nvSpPr>
            <p:spPr>
              <a:xfrm>
                <a:off x="5724128" y="1594702"/>
                <a:ext cx="4809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cs typeface="+mn-ea"/>
                    <a:sym typeface="+mn-lt"/>
                  </a:rPr>
                  <a:t>A that adds the title and content of the catalog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82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37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50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13678" y="1860050"/>
            <a:ext cx="3600450" cy="3571792"/>
            <a:chOff x="4313678" y="1860050"/>
            <a:chExt cx="3600450" cy="3571792"/>
          </a:xfrm>
        </p:grpSpPr>
        <p:sp>
          <p:nvSpPr>
            <p:cNvPr id="4" name="îşḻiḍé">
              <a:extLst>
                <a:ext uri="{FF2B5EF4-FFF2-40B4-BE49-F238E27FC236}">
                  <a16:creationId xmlns:a16="http://schemas.microsoft.com/office/drawing/2014/main" id="{AD119774-3689-4A10-ABFB-CD79493F5D4B}"/>
                </a:ext>
              </a:extLst>
            </p:cNvPr>
            <p:cNvSpPr/>
            <p:nvPr/>
          </p:nvSpPr>
          <p:spPr>
            <a:xfrm>
              <a:off x="4343661" y="1860050"/>
              <a:ext cx="3570467" cy="3570466"/>
            </a:xfrm>
            <a:prstGeom prst="donu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ṡlîďe">
              <a:extLst>
                <a:ext uri="{FF2B5EF4-FFF2-40B4-BE49-F238E27FC236}">
                  <a16:creationId xmlns:a16="http://schemas.microsoft.com/office/drawing/2014/main" id="{43971153-CB26-44D8-B5E1-24C13EC5FD82}"/>
                </a:ext>
              </a:extLst>
            </p:cNvPr>
            <p:cNvSpPr/>
            <p:nvPr/>
          </p:nvSpPr>
          <p:spPr>
            <a:xfrm>
              <a:off x="4313678" y="1861376"/>
              <a:ext cx="3570467" cy="357046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ŝḷídé">
              <a:extLst>
                <a:ext uri="{FF2B5EF4-FFF2-40B4-BE49-F238E27FC236}">
                  <a16:creationId xmlns:a16="http://schemas.microsoft.com/office/drawing/2014/main" id="{562F9442-3987-4C2F-B9F7-6DB87513AB57}"/>
                </a:ext>
              </a:extLst>
            </p:cNvPr>
            <p:cNvSpPr/>
            <p:nvPr/>
          </p:nvSpPr>
          <p:spPr>
            <a:xfrm>
              <a:off x="5346948" y="2894646"/>
              <a:ext cx="1503927" cy="1503927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10700FD-35ED-44CE-97D6-35D16CEDA72C}"/>
                </a:ext>
              </a:extLst>
            </p:cNvPr>
            <p:cNvCxnSpPr>
              <a:cxnSpLocks/>
              <a:stCxn id="15" idx="1"/>
              <a:endCxn id="11" idx="5"/>
            </p:cNvCxnSpPr>
            <p:nvPr/>
          </p:nvCxnSpPr>
          <p:spPr>
            <a:xfrm flipH="1" flipV="1">
              <a:off x="5209219" y="2710537"/>
              <a:ext cx="506413" cy="551468"/>
            </a:xfrm>
            <a:prstGeom prst="line">
              <a:avLst/>
            </a:prstGeom>
            <a:ln w="9525">
              <a:solidFill>
                <a:srgbClr val="171E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3F0C7C2-0D90-4CBC-8FB6-239AA7BCC412}"/>
                </a:ext>
              </a:extLst>
            </p:cNvPr>
            <p:cNvCxnSpPr>
              <a:cxnSpLocks/>
              <a:stCxn id="12" idx="3"/>
              <a:endCxn id="15" idx="7"/>
            </p:cNvCxnSpPr>
            <p:nvPr/>
          </p:nvCxnSpPr>
          <p:spPr>
            <a:xfrm flipH="1">
              <a:off x="6482192" y="2710537"/>
              <a:ext cx="629192" cy="551468"/>
            </a:xfrm>
            <a:prstGeom prst="line">
              <a:avLst/>
            </a:prstGeom>
            <a:ln w="9525">
              <a:solidFill>
                <a:srgbClr val="EF3E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221FFC3-C0D6-46BC-92DB-56B4346B6DCC}"/>
                </a:ext>
              </a:extLst>
            </p:cNvPr>
            <p:cNvCxnSpPr>
              <a:cxnSpLocks/>
              <a:stCxn id="13" idx="1"/>
              <a:endCxn id="15" idx="5"/>
            </p:cNvCxnSpPr>
            <p:nvPr/>
          </p:nvCxnSpPr>
          <p:spPr>
            <a:xfrm flipH="1" flipV="1">
              <a:off x="6482192" y="4028561"/>
              <a:ext cx="629192" cy="507740"/>
            </a:xfrm>
            <a:prstGeom prst="line">
              <a:avLst/>
            </a:prstGeom>
            <a:ln w="9525">
              <a:solidFill>
                <a:srgbClr val="171E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D2D9787-9BA4-4FA0-88DA-B17ECACD58EC}"/>
                </a:ext>
              </a:extLst>
            </p:cNvPr>
            <p:cNvCxnSpPr>
              <a:cxnSpLocks/>
              <a:stCxn id="15" idx="3"/>
              <a:endCxn id="14" idx="7"/>
            </p:cNvCxnSpPr>
            <p:nvPr/>
          </p:nvCxnSpPr>
          <p:spPr>
            <a:xfrm flipH="1">
              <a:off x="5209219" y="4028561"/>
              <a:ext cx="506413" cy="538002"/>
            </a:xfrm>
            <a:prstGeom prst="line">
              <a:avLst/>
            </a:prstGeom>
            <a:ln w="9525">
              <a:solidFill>
                <a:srgbClr val="EF3E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ḻïḓe">
              <a:extLst>
                <a:ext uri="{FF2B5EF4-FFF2-40B4-BE49-F238E27FC236}">
                  <a16:creationId xmlns:a16="http://schemas.microsoft.com/office/drawing/2014/main" id="{89B70DE3-F44A-4643-BD77-C8D5E02E7AB7}"/>
                </a:ext>
              </a:extLst>
            </p:cNvPr>
            <p:cNvSpPr/>
            <p:nvPr/>
          </p:nvSpPr>
          <p:spPr>
            <a:xfrm>
              <a:off x="4406475" y="1907794"/>
              <a:ext cx="940473" cy="940472"/>
            </a:xfrm>
            <a:prstGeom prst="ellipse">
              <a:avLst/>
            </a:prstGeom>
            <a:solidFill>
              <a:srgbClr val="171E3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iṩ1iḑè">
              <a:extLst>
                <a:ext uri="{FF2B5EF4-FFF2-40B4-BE49-F238E27FC236}">
                  <a16:creationId xmlns:a16="http://schemas.microsoft.com/office/drawing/2014/main" id="{F2FEF9CB-4ADE-4BBA-A244-FD290953009E}"/>
                </a:ext>
              </a:extLst>
            </p:cNvPr>
            <p:cNvSpPr/>
            <p:nvPr/>
          </p:nvSpPr>
          <p:spPr>
            <a:xfrm>
              <a:off x="6973655" y="1907794"/>
              <a:ext cx="940473" cy="940472"/>
            </a:xfrm>
            <a:prstGeom prst="ellipse">
              <a:avLst/>
            </a:prstGeom>
            <a:solidFill>
              <a:srgbClr val="EF3E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</a:t>
              </a:r>
              <a:r>
                <a:rPr lang="en-US" dirty="0">
                  <a:cs typeface="+mn-ea"/>
                  <a:sym typeface="+mn-lt"/>
                </a:rPr>
                <a:t>2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î$ļïde">
              <a:extLst>
                <a:ext uri="{FF2B5EF4-FFF2-40B4-BE49-F238E27FC236}">
                  <a16:creationId xmlns:a16="http://schemas.microsoft.com/office/drawing/2014/main" id="{1FE66358-F9D5-472C-B313-D528824F6E15}"/>
                </a:ext>
              </a:extLst>
            </p:cNvPr>
            <p:cNvSpPr/>
            <p:nvPr/>
          </p:nvSpPr>
          <p:spPr>
            <a:xfrm>
              <a:off x="6973655" y="4398572"/>
              <a:ext cx="940473" cy="940472"/>
            </a:xfrm>
            <a:prstGeom prst="ellipse">
              <a:avLst/>
            </a:prstGeom>
            <a:solidFill>
              <a:srgbClr val="171E3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</a:t>
              </a:r>
              <a:r>
                <a:rPr lang="en-US" dirty="0">
                  <a:cs typeface="+mn-ea"/>
                  <a:sym typeface="+mn-lt"/>
                </a:rPr>
                <a:t>4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ïşļîḍê">
              <a:extLst>
                <a:ext uri="{FF2B5EF4-FFF2-40B4-BE49-F238E27FC236}">
                  <a16:creationId xmlns:a16="http://schemas.microsoft.com/office/drawing/2014/main" id="{DF1AE788-F733-4D4E-9A77-CCC89306B321}"/>
                </a:ext>
              </a:extLst>
            </p:cNvPr>
            <p:cNvSpPr/>
            <p:nvPr/>
          </p:nvSpPr>
          <p:spPr>
            <a:xfrm>
              <a:off x="4406475" y="4428834"/>
              <a:ext cx="940473" cy="940472"/>
            </a:xfrm>
            <a:prstGeom prst="ellipse">
              <a:avLst/>
            </a:prstGeom>
            <a:solidFill>
              <a:srgbClr val="EF3E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</a:t>
              </a:r>
              <a:r>
                <a:rPr lang="en-US" dirty="0">
                  <a:cs typeface="+mn-ea"/>
                  <a:sym typeface="+mn-lt"/>
                </a:rPr>
                <a:t>3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i$líḋe">
              <a:extLst>
                <a:ext uri="{FF2B5EF4-FFF2-40B4-BE49-F238E27FC236}">
                  <a16:creationId xmlns:a16="http://schemas.microsoft.com/office/drawing/2014/main" id="{4CFBB966-0608-4B11-92D2-B358C503F83E}"/>
                </a:ext>
              </a:extLst>
            </p:cNvPr>
            <p:cNvSpPr/>
            <p:nvPr/>
          </p:nvSpPr>
          <p:spPr>
            <a:xfrm>
              <a:off x="5556872" y="3103246"/>
              <a:ext cx="1084080" cy="1084074"/>
            </a:xfrm>
            <a:prstGeom prst="ellipse">
              <a:avLst/>
            </a:prstGeom>
            <a:solidFill>
              <a:srgbClr val="171E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" name="iSľíḋe">
              <a:extLst>
                <a:ext uri="{FF2B5EF4-FFF2-40B4-BE49-F238E27FC236}">
                  <a16:creationId xmlns:a16="http://schemas.microsoft.com/office/drawing/2014/main" id="{808D6168-E2F5-4F34-A302-AABCBEB654C9}"/>
                </a:ext>
              </a:extLst>
            </p:cNvPr>
            <p:cNvSpPr/>
            <p:nvPr/>
          </p:nvSpPr>
          <p:spPr>
            <a:xfrm>
              <a:off x="5156145" y="2661016"/>
              <a:ext cx="127324" cy="127324"/>
            </a:xfrm>
            <a:prstGeom prst="ellipse">
              <a:avLst/>
            </a:prstGeom>
            <a:solidFill>
              <a:srgbClr val="171E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sz="1600" b="1" dirty="0">
                <a:cs typeface="+mn-ea"/>
                <a:sym typeface="+mn-lt"/>
              </a:endParaRPr>
            </a:p>
          </p:txBody>
        </p:sp>
        <p:sp>
          <p:nvSpPr>
            <p:cNvPr id="17" name="îşlïďê">
              <a:extLst>
                <a:ext uri="{FF2B5EF4-FFF2-40B4-BE49-F238E27FC236}">
                  <a16:creationId xmlns:a16="http://schemas.microsoft.com/office/drawing/2014/main" id="{F489AD20-9D58-4AE2-8034-E33ABA57722F}"/>
                </a:ext>
              </a:extLst>
            </p:cNvPr>
            <p:cNvSpPr/>
            <p:nvPr/>
          </p:nvSpPr>
          <p:spPr>
            <a:xfrm>
              <a:off x="5156145" y="4480628"/>
              <a:ext cx="127324" cy="127324"/>
            </a:xfrm>
            <a:prstGeom prst="ellipse">
              <a:avLst/>
            </a:prstGeom>
            <a:solidFill>
              <a:srgbClr val="EF3E4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sz="1600" b="1" dirty="0">
                <a:cs typeface="+mn-ea"/>
                <a:sym typeface="+mn-lt"/>
              </a:endParaRPr>
            </a:p>
          </p:txBody>
        </p:sp>
        <p:sp>
          <p:nvSpPr>
            <p:cNvPr id="18" name="îṩḷïdê">
              <a:extLst>
                <a:ext uri="{FF2B5EF4-FFF2-40B4-BE49-F238E27FC236}">
                  <a16:creationId xmlns:a16="http://schemas.microsoft.com/office/drawing/2014/main" id="{ADDCCA5C-1A38-4CC8-9665-CE03392E6DA9}"/>
                </a:ext>
              </a:extLst>
            </p:cNvPr>
            <p:cNvSpPr/>
            <p:nvPr/>
          </p:nvSpPr>
          <p:spPr>
            <a:xfrm>
              <a:off x="7030461" y="4480628"/>
              <a:ext cx="127324" cy="127324"/>
            </a:xfrm>
            <a:prstGeom prst="ellipse">
              <a:avLst/>
            </a:prstGeom>
            <a:solidFill>
              <a:srgbClr val="171E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sz="1600" b="1" dirty="0">
                <a:cs typeface="+mn-ea"/>
                <a:sym typeface="+mn-lt"/>
              </a:endParaRPr>
            </a:p>
          </p:txBody>
        </p:sp>
        <p:sp>
          <p:nvSpPr>
            <p:cNvPr id="19" name="îṥḷîḍe">
              <a:extLst>
                <a:ext uri="{FF2B5EF4-FFF2-40B4-BE49-F238E27FC236}">
                  <a16:creationId xmlns:a16="http://schemas.microsoft.com/office/drawing/2014/main" id="{1307B7BB-A4D1-487D-AB8C-BFCC768F9512}"/>
                </a:ext>
              </a:extLst>
            </p:cNvPr>
            <p:cNvSpPr/>
            <p:nvPr/>
          </p:nvSpPr>
          <p:spPr>
            <a:xfrm>
              <a:off x="7030461" y="2688992"/>
              <a:ext cx="127324" cy="127324"/>
            </a:xfrm>
            <a:prstGeom prst="ellipse">
              <a:avLst/>
            </a:prstGeom>
            <a:solidFill>
              <a:srgbClr val="EF3E4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sz="1600" b="1" dirty="0">
                <a:cs typeface="+mn-ea"/>
                <a:sym typeface="+mn-lt"/>
              </a:endParaRPr>
            </a:p>
          </p:txBody>
        </p:sp>
      </p:grpSp>
      <p:grpSp>
        <p:nvGrpSpPr>
          <p:cNvPr id="20" name="ïSlîḓè">
            <a:extLst>
              <a:ext uri="{FF2B5EF4-FFF2-40B4-BE49-F238E27FC236}">
                <a16:creationId xmlns:a16="http://schemas.microsoft.com/office/drawing/2014/main" id="{79283B58-4E9D-4977-9841-4507A7D4D708}"/>
              </a:ext>
            </a:extLst>
          </p:cNvPr>
          <p:cNvGrpSpPr/>
          <p:nvPr/>
        </p:nvGrpSpPr>
        <p:grpSpPr>
          <a:xfrm>
            <a:off x="1159647" y="1687169"/>
            <a:ext cx="2908300" cy="1381721"/>
            <a:chOff x="669925" y="1758275"/>
            <a:chExt cx="3112651" cy="1381721"/>
          </a:xfrm>
        </p:grpSpPr>
        <p:sp>
          <p:nvSpPr>
            <p:cNvPr id="30" name="iṣļiḑé">
              <a:extLst>
                <a:ext uri="{FF2B5EF4-FFF2-40B4-BE49-F238E27FC236}">
                  <a16:creationId xmlns:a16="http://schemas.microsoft.com/office/drawing/2014/main" id="{7CFC8F08-63A7-478A-843C-35EBEEC4FBF6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ïšlïdé">
              <a:extLst>
                <a:ext uri="{FF2B5EF4-FFF2-40B4-BE49-F238E27FC236}">
                  <a16:creationId xmlns:a16="http://schemas.microsoft.com/office/drawing/2014/main" id="{9AEA6398-4722-43C8-A9EF-5266569AEAE7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21" name="iṡļíde">
            <a:extLst>
              <a:ext uri="{FF2B5EF4-FFF2-40B4-BE49-F238E27FC236}">
                <a16:creationId xmlns:a16="http://schemas.microsoft.com/office/drawing/2014/main" id="{9D48F371-9FA8-4CC4-A817-082321279597}"/>
              </a:ext>
            </a:extLst>
          </p:cNvPr>
          <p:cNvGrpSpPr/>
          <p:nvPr/>
        </p:nvGrpSpPr>
        <p:grpSpPr>
          <a:xfrm>
            <a:off x="1159647" y="4208209"/>
            <a:ext cx="2908300" cy="1381721"/>
            <a:chOff x="669925" y="1758275"/>
            <a:chExt cx="3112651" cy="1381721"/>
          </a:xfrm>
        </p:grpSpPr>
        <p:sp>
          <p:nvSpPr>
            <p:cNvPr id="28" name="ï$ḻîḋe">
              <a:extLst>
                <a:ext uri="{FF2B5EF4-FFF2-40B4-BE49-F238E27FC236}">
                  <a16:creationId xmlns:a16="http://schemas.microsoft.com/office/drawing/2014/main" id="{829F4ED7-3C5C-4442-980E-6FC2D87E877B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ïs1îďe">
              <a:extLst>
                <a:ext uri="{FF2B5EF4-FFF2-40B4-BE49-F238E27FC236}">
                  <a16:creationId xmlns:a16="http://schemas.microsoft.com/office/drawing/2014/main" id="{86C16AF8-9750-42C1-A0AB-5A42377A0412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/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22" name="íṥlîḍé">
            <a:extLst>
              <a:ext uri="{FF2B5EF4-FFF2-40B4-BE49-F238E27FC236}">
                <a16:creationId xmlns:a16="http://schemas.microsoft.com/office/drawing/2014/main" id="{1B945053-8976-47D5-B978-1B527DCEDED3}"/>
              </a:ext>
            </a:extLst>
          </p:cNvPr>
          <p:cNvGrpSpPr/>
          <p:nvPr/>
        </p:nvGrpSpPr>
        <p:grpSpPr>
          <a:xfrm>
            <a:off x="8124052" y="1687169"/>
            <a:ext cx="2908300" cy="1381721"/>
            <a:chOff x="669925" y="1758275"/>
            <a:chExt cx="3112651" cy="1381721"/>
          </a:xfrm>
        </p:grpSpPr>
        <p:sp>
          <p:nvSpPr>
            <p:cNvPr id="26" name="iṡ1íḓé">
              <a:extLst>
                <a:ext uri="{FF2B5EF4-FFF2-40B4-BE49-F238E27FC236}">
                  <a16:creationId xmlns:a16="http://schemas.microsoft.com/office/drawing/2014/main" id="{61FBECDE-7FCE-4E04-BE1E-D8E066FAF7C6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íṡļíḋé">
              <a:extLst>
                <a:ext uri="{FF2B5EF4-FFF2-40B4-BE49-F238E27FC236}">
                  <a16:creationId xmlns:a16="http://schemas.microsoft.com/office/drawing/2014/main" id="{53CEFD98-BF04-4F86-BCDB-E08734B78B31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23" name="iṣḻídê">
            <a:extLst>
              <a:ext uri="{FF2B5EF4-FFF2-40B4-BE49-F238E27FC236}">
                <a16:creationId xmlns:a16="http://schemas.microsoft.com/office/drawing/2014/main" id="{FEBE3F96-52C9-4B0E-95F6-FB4298A718EC}"/>
              </a:ext>
            </a:extLst>
          </p:cNvPr>
          <p:cNvGrpSpPr/>
          <p:nvPr/>
        </p:nvGrpSpPr>
        <p:grpSpPr>
          <a:xfrm>
            <a:off x="8124052" y="4208209"/>
            <a:ext cx="2908300" cy="1381721"/>
            <a:chOff x="669925" y="1758275"/>
            <a:chExt cx="3112651" cy="1381721"/>
          </a:xfrm>
        </p:grpSpPr>
        <p:sp>
          <p:nvSpPr>
            <p:cNvPr id="24" name="îṩľîḓe">
              <a:extLst>
                <a:ext uri="{FF2B5EF4-FFF2-40B4-BE49-F238E27FC236}">
                  <a16:creationId xmlns:a16="http://schemas.microsoft.com/office/drawing/2014/main" id="{F8E134A8-1A3D-42D0-93C1-D8BA71CFF469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îṣľiďê">
              <a:extLst>
                <a:ext uri="{FF2B5EF4-FFF2-40B4-BE49-F238E27FC236}">
                  <a16:creationId xmlns:a16="http://schemas.microsoft.com/office/drawing/2014/main" id="{46EEE3CC-BFF6-41BF-AAAE-9D439D4BA50B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8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44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57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0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iṩliḋé"/>
          <p:cNvSpPr/>
          <p:nvPr/>
        </p:nvSpPr>
        <p:spPr>
          <a:xfrm>
            <a:off x="670718" y="1387948"/>
            <a:ext cx="10850563" cy="1916313"/>
          </a:xfrm>
          <a:prstGeom prst="rect">
            <a:avLst/>
          </a:prstGeom>
          <a:noFill/>
          <a:ln w="19050" cmpd="sng">
            <a:solidFill>
              <a:srgbClr val="171E3E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800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5" name="ïṥ1ïḍè"/>
          <p:cNvGrpSpPr/>
          <p:nvPr/>
        </p:nvGrpSpPr>
        <p:grpSpPr>
          <a:xfrm>
            <a:off x="2651124" y="1667242"/>
            <a:ext cx="6889751" cy="1357725"/>
            <a:chOff x="673099" y="1965727"/>
            <a:chExt cx="10845800" cy="1357725"/>
          </a:xfrm>
        </p:grpSpPr>
        <p:sp>
          <p:nvSpPr>
            <p:cNvPr id="33" name="ïṣlíḓê">
              <a:extLst>
                <a:ext uri="{FF2B5EF4-FFF2-40B4-BE49-F238E27FC236}">
                  <a16:creationId xmlns:a16="http://schemas.microsoft.com/office/drawing/2014/main" id="{3ACB4CB3-7125-4671-9E92-45D00F365B29}"/>
                </a:ext>
              </a:extLst>
            </p:cNvPr>
            <p:cNvSpPr txBox="1"/>
            <p:nvPr/>
          </p:nvSpPr>
          <p:spPr>
            <a:xfrm>
              <a:off x="673107" y="1965727"/>
              <a:ext cx="10845792" cy="6028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en-US" sz="2800" dirty="0">
                <a:cs typeface="+mn-ea"/>
                <a:sym typeface="+mn-lt"/>
              </a:endParaRPr>
            </a:p>
          </p:txBody>
        </p:sp>
        <p:sp>
          <p:nvSpPr>
            <p:cNvPr id="34" name="ïṣļíďê">
              <a:extLst>
                <a:ext uri="{FF2B5EF4-FFF2-40B4-BE49-F238E27FC236}">
                  <a16:creationId xmlns:a16="http://schemas.microsoft.com/office/drawing/2014/main" id="{644EAE88-ED79-4B9C-A365-DF2947791BD0}"/>
                </a:ext>
              </a:extLst>
            </p:cNvPr>
            <p:cNvSpPr txBox="1"/>
            <p:nvPr/>
          </p:nvSpPr>
          <p:spPr>
            <a:xfrm>
              <a:off x="673099" y="2568591"/>
              <a:ext cx="10845794" cy="754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ï$lîḑe"/>
          <p:cNvGrpSpPr/>
          <p:nvPr/>
        </p:nvGrpSpPr>
        <p:grpSpPr>
          <a:xfrm>
            <a:off x="1061895" y="4710396"/>
            <a:ext cx="2560706" cy="1304925"/>
            <a:chOff x="1076040" y="4657725"/>
            <a:chExt cx="2284481" cy="1304925"/>
          </a:xfrm>
        </p:grpSpPr>
        <p:sp>
          <p:nvSpPr>
            <p:cNvPr id="31" name="iŝľíḋe">
              <a:extLst>
                <a:ext uri="{FF2B5EF4-FFF2-40B4-BE49-F238E27FC236}">
                  <a16:creationId xmlns:a16="http://schemas.microsoft.com/office/drawing/2014/main" id="{473A67AE-4827-446C-9DCB-D671847FF830}"/>
                </a:ext>
              </a:extLst>
            </p:cNvPr>
            <p:cNvSpPr/>
            <p:nvPr/>
          </p:nvSpPr>
          <p:spPr bwMode="auto">
            <a:xfrm>
              <a:off x="1076040" y="5087049"/>
              <a:ext cx="2284481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îṣḻïḋe">
              <a:extLst>
                <a:ext uri="{FF2B5EF4-FFF2-40B4-BE49-F238E27FC236}">
                  <a16:creationId xmlns:a16="http://schemas.microsoft.com/office/drawing/2014/main" id="{C3192754-7C61-489E-8D1A-F5B0009A1BF6}"/>
                </a:ext>
              </a:extLst>
            </p:cNvPr>
            <p:cNvSpPr txBox="1"/>
            <p:nvPr/>
          </p:nvSpPr>
          <p:spPr bwMode="auto">
            <a:xfrm>
              <a:off x="1076040" y="4657725"/>
              <a:ext cx="2284481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buSzPct val="25000"/>
              </a:pPr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" name="îŝ1ïḓè"/>
          <p:cNvGrpSpPr/>
          <p:nvPr/>
        </p:nvGrpSpPr>
        <p:grpSpPr>
          <a:xfrm>
            <a:off x="3564397" y="4710396"/>
            <a:ext cx="2560706" cy="1304925"/>
            <a:chOff x="3331528" y="4657725"/>
            <a:chExt cx="2284481" cy="1304925"/>
          </a:xfrm>
        </p:grpSpPr>
        <p:sp>
          <p:nvSpPr>
            <p:cNvPr id="29" name="ï$1îḋe">
              <a:extLst>
                <a:ext uri="{FF2B5EF4-FFF2-40B4-BE49-F238E27FC236}">
                  <a16:creationId xmlns:a16="http://schemas.microsoft.com/office/drawing/2014/main" id="{473A67AE-4827-446C-9DCB-D671847FF830}"/>
                </a:ext>
              </a:extLst>
            </p:cNvPr>
            <p:cNvSpPr/>
            <p:nvPr/>
          </p:nvSpPr>
          <p:spPr bwMode="auto">
            <a:xfrm>
              <a:off x="3331528" y="5087049"/>
              <a:ext cx="2284481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ṧľíďé">
              <a:extLst>
                <a:ext uri="{FF2B5EF4-FFF2-40B4-BE49-F238E27FC236}">
                  <a16:creationId xmlns:a16="http://schemas.microsoft.com/office/drawing/2014/main" id="{C3192754-7C61-489E-8D1A-F5B0009A1BF6}"/>
                </a:ext>
              </a:extLst>
            </p:cNvPr>
            <p:cNvSpPr txBox="1"/>
            <p:nvPr/>
          </p:nvSpPr>
          <p:spPr bwMode="auto">
            <a:xfrm>
              <a:off x="3331528" y="4657725"/>
              <a:ext cx="2284481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buSzPct val="25000"/>
              </a:pPr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8" name="ïšḻïḑé"/>
          <p:cNvGrpSpPr/>
          <p:nvPr/>
        </p:nvGrpSpPr>
        <p:grpSpPr>
          <a:xfrm>
            <a:off x="6066899" y="4710396"/>
            <a:ext cx="2560706" cy="1304925"/>
            <a:chOff x="6154669" y="4657725"/>
            <a:chExt cx="2284481" cy="1304925"/>
          </a:xfrm>
        </p:grpSpPr>
        <p:sp>
          <p:nvSpPr>
            <p:cNvPr id="27" name="iṥḻïďê">
              <a:extLst>
                <a:ext uri="{FF2B5EF4-FFF2-40B4-BE49-F238E27FC236}">
                  <a16:creationId xmlns:a16="http://schemas.microsoft.com/office/drawing/2014/main" id="{473A67AE-4827-446C-9DCB-D671847FF830}"/>
                </a:ext>
              </a:extLst>
            </p:cNvPr>
            <p:cNvSpPr/>
            <p:nvPr/>
          </p:nvSpPr>
          <p:spPr bwMode="auto">
            <a:xfrm>
              <a:off x="6154669" y="5087049"/>
              <a:ext cx="2284481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ïšľîḍè">
              <a:extLst>
                <a:ext uri="{FF2B5EF4-FFF2-40B4-BE49-F238E27FC236}">
                  <a16:creationId xmlns:a16="http://schemas.microsoft.com/office/drawing/2014/main" id="{C3192754-7C61-489E-8D1A-F5B0009A1BF6}"/>
                </a:ext>
              </a:extLst>
            </p:cNvPr>
            <p:cNvSpPr txBox="1"/>
            <p:nvPr/>
          </p:nvSpPr>
          <p:spPr bwMode="auto">
            <a:xfrm>
              <a:off x="6154669" y="4657725"/>
              <a:ext cx="2284481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buSzPct val="25000"/>
              </a:pPr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62993" y="3804346"/>
            <a:ext cx="748904" cy="748904"/>
            <a:chOff x="2054999" y="4009201"/>
            <a:chExt cx="574498" cy="574498"/>
          </a:xfrm>
        </p:grpSpPr>
        <p:sp>
          <p:nvSpPr>
            <p:cNvPr id="25" name="íŝliḍé">
              <a:extLst>
                <a:ext uri="{FF2B5EF4-FFF2-40B4-BE49-F238E27FC236}">
                  <a16:creationId xmlns:a16="http://schemas.microsoft.com/office/drawing/2014/main" id="{D513DAB3-FED1-4F48-9BA3-FCB656EB69D8}"/>
                </a:ext>
              </a:extLst>
            </p:cNvPr>
            <p:cNvSpPr/>
            <p:nvPr/>
          </p:nvSpPr>
          <p:spPr>
            <a:xfrm>
              <a:off x="2054999" y="4009201"/>
              <a:ext cx="574498" cy="574498"/>
            </a:xfrm>
            <a:prstGeom prst="rect">
              <a:avLst/>
            </a:prstGeom>
            <a:noFill/>
            <a:ln w="19050"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îSľiḑé">
              <a:extLst>
                <a:ext uri="{FF2B5EF4-FFF2-40B4-BE49-F238E27FC236}">
                  <a16:creationId xmlns:a16="http://schemas.microsoft.com/office/drawing/2014/main" id="{766C0464-8F97-4592-8FD4-A4715CABC932}"/>
                </a:ext>
              </a:extLst>
            </p:cNvPr>
            <p:cNvSpPr/>
            <p:nvPr/>
          </p:nvSpPr>
          <p:spPr>
            <a:xfrm>
              <a:off x="2127107" y="4071931"/>
              <a:ext cx="430281" cy="449038"/>
            </a:xfrm>
            <a:custGeom>
              <a:avLst/>
              <a:gdLst>
                <a:gd name="connsiteX0" fmla="*/ 519512 w 581137"/>
                <a:gd name="connsiteY0" fmla="*/ 332111 h 606469"/>
                <a:gd name="connsiteX1" fmla="*/ 540163 w 581137"/>
                <a:gd name="connsiteY1" fmla="*/ 340671 h 606469"/>
                <a:gd name="connsiteX2" fmla="*/ 572553 w 581137"/>
                <a:gd name="connsiteY2" fmla="*/ 373014 h 606469"/>
                <a:gd name="connsiteX3" fmla="*/ 572553 w 581137"/>
                <a:gd name="connsiteY3" fmla="*/ 414307 h 606469"/>
                <a:gd name="connsiteX4" fmla="*/ 388637 w 581137"/>
                <a:gd name="connsiteY4" fmla="*/ 597958 h 606469"/>
                <a:gd name="connsiteX5" fmla="*/ 367986 w 581137"/>
                <a:gd name="connsiteY5" fmla="*/ 606469 h 606469"/>
                <a:gd name="connsiteX6" fmla="*/ 347334 w 581137"/>
                <a:gd name="connsiteY6" fmla="*/ 597958 h 606469"/>
                <a:gd name="connsiteX7" fmla="*/ 311096 w 581137"/>
                <a:gd name="connsiteY7" fmla="*/ 561772 h 606469"/>
                <a:gd name="connsiteX8" fmla="*/ 294244 w 581137"/>
                <a:gd name="connsiteY8" fmla="*/ 544944 h 606469"/>
                <a:gd name="connsiteX9" fmla="*/ 257860 w 581137"/>
                <a:gd name="connsiteY9" fmla="*/ 508613 h 606469"/>
                <a:gd name="connsiteX10" fmla="*/ 257860 w 581137"/>
                <a:gd name="connsiteY10" fmla="*/ 467320 h 606469"/>
                <a:gd name="connsiteX11" fmla="*/ 290250 w 581137"/>
                <a:gd name="connsiteY11" fmla="*/ 434977 h 606469"/>
                <a:gd name="connsiteX12" fmla="*/ 310901 w 581137"/>
                <a:gd name="connsiteY12" fmla="*/ 426417 h 606469"/>
                <a:gd name="connsiteX13" fmla="*/ 331553 w 581137"/>
                <a:gd name="connsiteY13" fmla="*/ 434977 h 606469"/>
                <a:gd name="connsiteX14" fmla="*/ 367986 w 581137"/>
                <a:gd name="connsiteY14" fmla="*/ 471308 h 606469"/>
                <a:gd name="connsiteX15" fmla="*/ 377970 w 581137"/>
                <a:gd name="connsiteY15" fmla="*/ 461387 h 606469"/>
                <a:gd name="connsiteX16" fmla="*/ 498860 w 581137"/>
                <a:gd name="connsiteY16" fmla="*/ 340671 h 606469"/>
                <a:gd name="connsiteX17" fmla="*/ 519512 w 581137"/>
                <a:gd name="connsiteY17" fmla="*/ 332111 h 606469"/>
                <a:gd name="connsiteX18" fmla="*/ 51961 w 581137"/>
                <a:gd name="connsiteY18" fmla="*/ 289771 h 606469"/>
                <a:gd name="connsiteX19" fmla="*/ 97543 w 581137"/>
                <a:gd name="connsiteY19" fmla="*/ 289771 h 606469"/>
                <a:gd name="connsiteX20" fmla="*/ 116486 w 581137"/>
                <a:gd name="connsiteY20" fmla="*/ 304796 h 606469"/>
                <a:gd name="connsiteX21" fmla="*/ 143368 w 581137"/>
                <a:gd name="connsiteY21" fmla="*/ 419113 h 606469"/>
                <a:gd name="connsiteX22" fmla="*/ 159828 w 581137"/>
                <a:gd name="connsiteY22" fmla="*/ 445030 h 606469"/>
                <a:gd name="connsiteX23" fmla="*/ 160120 w 581137"/>
                <a:gd name="connsiteY23" fmla="*/ 406228 h 606469"/>
                <a:gd name="connsiteX24" fmla="*/ 180233 w 581137"/>
                <a:gd name="connsiteY24" fmla="*/ 331394 h 606469"/>
                <a:gd name="connsiteX25" fmla="*/ 166792 w 581137"/>
                <a:gd name="connsiteY25" fmla="*/ 301781 h 606469"/>
                <a:gd name="connsiteX26" fmla="*/ 174535 w 581137"/>
                <a:gd name="connsiteY26" fmla="*/ 289771 h 606469"/>
                <a:gd name="connsiteX27" fmla="*/ 188998 w 581137"/>
                <a:gd name="connsiteY27" fmla="*/ 289771 h 606469"/>
                <a:gd name="connsiteX28" fmla="*/ 203413 w 581137"/>
                <a:gd name="connsiteY28" fmla="*/ 289771 h 606469"/>
                <a:gd name="connsiteX29" fmla="*/ 211156 w 581137"/>
                <a:gd name="connsiteY29" fmla="*/ 301781 h 606469"/>
                <a:gd name="connsiteX30" fmla="*/ 197715 w 581137"/>
                <a:gd name="connsiteY30" fmla="*/ 331394 h 606469"/>
                <a:gd name="connsiteX31" fmla="*/ 217876 w 581137"/>
                <a:gd name="connsiteY31" fmla="*/ 406228 h 606469"/>
                <a:gd name="connsiteX32" fmla="*/ 218120 w 581137"/>
                <a:gd name="connsiteY32" fmla="*/ 445030 h 606469"/>
                <a:gd name="connsiteX33" fmla="*/ 234580 w 581137"/>
                <a:gd name="connsiteY33" fmla="*/ 419113 h 606469"/>
                <a:gd name="connsiteX34" fmla="*/ 261462 w 581137"/>
                <a:gd name="connsiteY34" fmla="*/ 304796 h 606469"/>
                <a:gd name="connsiteX35" fmla="*/ 280405 w 581137"/>
                <a:gd name="connsiteY35" fmla="*/ 289771 h 606469"/>
                <a:gd name="connsiteX36" fmla="*/ 325987 w 581137"/>
                <a:gd name="connsiteY36" fmla="*/ 289771 h 606469"/>
                <a:gd name="connsiteX37" fmla="*/ 377948 w 581137"/>
                <a:gd name="connsiteY37" fmla="*/ 341654 h 606469"/>
                <a:gd name="connsiteX38" fmla="*/ 377948 w 581137"/>
                <a:gd name="connsiteY38" fmla="*/ 433847 h 606469"/>
                <a:gd name="connsiteX39" fmla="*/ 367965 w 581137"/>
                <a:gd name="connsiteY39" fmla="*/ 443815 h 606469"/>
                <a:gd name="connsiteX40" fmla="*/ 345320 w 581137"/>
                <a:gd name="connsiteY40" fmla="*/ 421204 h 606469"/>
                <a:gd name="connsiteX41" fmla="*/ 310890 w 581137"/>
                <a:gd name="connsiteY41" fmla="*/ 406957 h 606469"/>
                <a:gd name="connsiteX42" fmla="*/ 276461 w 581137"/>
                <a:gd name="connsiteY42" fmla="*/ 421204 h 606469"/>
                <a:gd name="connsiteX43" fmla="*/ 244076 w 581137"/>
                <a:gd name="connsiteY43" fmla="*/ 453540 h 606469"/>
                <a:gd name="connsiteX44" fmla="*/ 244076 w 581137"/>
                <a:gd name="connsiteY44" fmla="*/ 522344 h 606469"/>
                <a:gd name="connsiteX45" fmla="*/ 280454 w 581137"/>
                <a:gd name="connsiteY45" fmla="*/ 558667 h 606469"/>
                <a:gd name="connsiteX46" fmla="*/ 283522 w 581137"/>
                <a:gd name="connsiteY46" fmla="*/ 561730 h 606469"/>
                <a:gd name="connsiteX47" fmla="*/ 188998 w 581137"/>
                <a:gd name="connsiteY47" fmla="*/ 561730 h 606469"/>
                <a:gd name="connsiteX48" fmla="*/ 19479 w 581137"/>
                <a:gd name="connsiteY48" fmla="*/ 561730 h 606469"/>
                <a:gd name="connsiteX49" fmla="*/ 0 w 581137"/>
                <a:gd name="connsiteY49" fmla="*/ 542280 h 606469"/>
                <a:gd name="connsiteX50" fmla="*/ 0 w 581137"/>
                <a:gd name="connsiteY50" fmla="*/ 341654 h 606469"/>
                <a:gd name="connsiteX51" fmla="*/ 51961 w 581137"/>
                <a:gd name="connsiteY51" fmla="*/ 289771 h 606469"/>
                <a:gd name="connsiteX52" fmla="*/ 273435 w 581137"/>
                <a:gd name="connsiteY52" fmla="*/ 375 h 606469"/>
                <a:gd name="connsiteX53" fmla="*/ 303290 w 581137"/>
                <a:gd name="connsiteY53" fmla="*/ 25467 h 606469"/>
                <a:gd name="connsiteX54" fmla="*/ 303290 w 581137"/>
                <a:gd name="connsiteY54" fmla="*/ 135216 h 606469"/>
                <a:gd name="connsiteX55" fmla="*/ 303290 w 581137"/>
                <a:gd name="connsiteY55" fmla="*/ 147422 h 606469"/>
                <a:gd name="connsiteX56" fmla="*/ 189032 w 581137"/>
                <a:gd name="connsiteY56" fmla="*/ 262180 h 606469"/>
                <a:gd name="connsiteX57" fmla="*/ 73459 w 581137"/>
                <a:gd name="connsiteY57" fmla="*/ 147422 h 606469"/>
                <a:gd name="connsiteX58" fmla="*/ 73459 w 581137"/>
                <a:gd name="connsiteY58" fmla="*/ 81922 h 606469"/>
                <a:gd name="connsiteX59" fmla="*/ 115100 w 581137"/>
                <a:gd name="connsiteY59" fmla="*/ 31059 h 606469"/>
                <a:gd name="connsiteX60" fmla="*/ 273435 w 581137"/>
                <a:gd name="connsiteY60" fmla="*/ 375 h 60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137" h="606469">
                  <a:moveTo>
                    <a:pt x="519512" y="332111"/>
                  </a:moveTo>
                  <a:cubicBezTo>
                    <a:pt x="526964" y="332111"/>
                    <a:pt x="534464" y="334981"/>
                    <a:pt x="540163" y="340671"/>
                  </a:cubicBezTo>
                  <a:lnTo>
                    <a:pt x="572553" y="373014"/>
                  </a:lnTo>
                  <a:cubicBezTo>
                    <a:pt x="583999" y="384395"/>
                    <a:pt x="583999" y="402877"/>
                    <a:pt x="572553" y="414307"/>
                  </a:cubicBezTo>
                  <a:lnTo>
                    <a:pt x="388637" y="597958"/>
                  </a:lnTo>
                  <a:cubicBezTo>
                    <a:pt x="382938" y="603648"/>
                    <a:pt x="375486" y="606469"/>
                    <a:pt x="367986" y="606469"/>
                  </a:cubicBezTo>
                  <a:cubicBezTo>
                    <a:pt x="360485" y="606469"/>
                    <a:pt x="353033" y="603648"/>
                    <a:pt x="347334" y="597958"/>
                  </a:cubicBezTo>
                  <a:lnTo>
                    <a:pt x="311096" y="561772"/>
                  </a:lnTo>
                  <a:lnTo>
                    <a:pt x="294244" y="544944"/>
                  </a:lnTo>
                  <a:lnTo>
                    <a:pt x="257860" y="508613"/>
                  </a:lnTo>
                  <a:cubicBezTo>
                    <a:pt x="246414" y="497183"/>
                    <a:pt x="246414" y="478701"/>
                    <a:pt x="257860" y="467320"/>
                  </a:cubicBezTo>
                  <a:lnTo>
                    <a:pt x="290250" y="434977"/>
                  </a:lnTo>
                  <a:cubicBezTo>
                    <a:pt x="295949" y="429287"/>
                    <a:pt x="303449" y="426417"/>
                    <a:pt x="310901" y="426417"/>
                  </a:cubicBezTo>
                  <a:cubicBezTo>
                    <a:pt x="318402" y="426417"/>
                    <a:pt x="325854" y="429287"/>
                    <a:pt x="331553" y="434977"/>
                  </a:cubicBezTo>
                  <a:lnTo>
                    <a:pt x="367986" y="471308"/>
                  </a:lnTo>
                  <a:lnTo>
                    <a:pt x="377970" y="461387"/>
                  </a:lnTo>
                  <a:lnTo>
                    <a:pt x="498860" y="340671"/>
                  </a:lnTo>
                  <a:cubicBezTo>
                    <a:pt x="504559" y="334981"/>
                    <a:pt x="512011" y="332111"/>
                    <a:pt x="519512" y="332111"/>
                  </a:cubicBezTo>
                  <a:close/>
                  <a:moveTo>
                    <a:pt x="51961" y="289771"/>
                  </a:moveTo>
                  <a:lnTo>
                    <a:pt x="97543" y="289771"/>
                  </a:lnTo>
                  <a:cubicBezTo>
                    <a:pt x="106601" y="289771"/>
                    <a:pt x="114441" y="295995"/>
                    <a:pt x="116486" y="304796"/>
                  </a:cubicBezTo>
                  <a:lnTo>
                    <a:pt x="143368" y="419113"/>
                  </a:lnTo>
                  <a:cubicBezTo>
                    <a:pt x="145852" y="429665"/>
                    <a:pt x="151793" y="438660"/>
                    <a:pt x="159828" y="445030"/>
                  </a:cubicBezTo>
                  <a:cubicBezTo>
                    <a:pt x="157442" y="432193"/>
                    <a:pt x="157539" y="419016"/>
                    <a:pt x="160120" y="406228"/>
                  </a:cubicBezTo>
                  <a:lnTo>
                    <a:pt x="180233" y="331394"/>
                  </a:lnTo>
                  <a:lnTo>
                    <a:pt x="166792" y="301781"/>
                  </a:lnTo>
                  <a:cubicBezTo>
                    <a:pt x="164260" y="296141"/>
                    <a:pt x="168350" y="289771"/>
                    <a:pt x="174535" y="289771"/>
                  </a:cubicBezTo>
                  <a:lnTo>
                    <a:pt x="188998" y="289771"/>
                  </a:lnTo>
                  <a:lnTo>
                    <a:pt x="203413" y="289771"/>
                  </a:lnTo>
                  <a:cubicBezTo>
                    <a:pt x="209598" y="289771"/>
                    <a:pt x="213688" y="296141"/>
                    <a:pt x="211156" y="301781"/>
                  </a:cubicBezTo>
                  <a:lnTo>
                    <a:pt x="197715" y="331394"/>
                  </a:lnTo>
                  <a:lnTo>
                    <a:pt x="217876" y="406228"/>
                  </a:lnTo>
                  <a:cubicBezTo>
                    <a:pt x="220409" y="419016"/>
                    <a:pt x="220506" y="432193"/>
                    <a:pt x="218120" y="445030"/>
                  </a:cubicBezTo>
                  <a:cubicBezTo>
                    <a:pt x="226155" y="438660"/>
                    <a:pt x="232096" y="429665"/>
                    <a:pt x="234580" y="419113"/>
                  </a:cubicBezTo>
                  <a:lnTo>
                    <a:pt x="261462" y="304796"/>
                  </a:lnTo>
                  <a:cubicBezTo>
                    <a:pt x="263507" y="295995"/>
                    <a:pt x="271347" y="289771"/>
                    <a:pt x="280405" y="289771"/>
                  </a:cubicBezTo>
                  <a:lnTo>
                    <a:pt x="325987" y="289771"/>
                  </a:lnTo>
                  <a:cubicBezTo>
                    <a:pt x="354670" y="289771"/>
                    <a:pt x="377948" y="313014"/>
                    <a:pt x="377948" y="341654"/>
                  </a:cubicBezTo>
                  <a:lnTo>
                    <a:pt x="377948" y="433847"/>
                  </a:lnTo>
                  <a:lnTo>
                    <a:pt x="367965" y="443815"/>
                  </a:lnTo>
                  <a:lnTo>
                    <a:pt x="345320" y="421204"/>
                  </a:lnTo>
                  <a:cubicBezTo>
                    <a:pt x="336116" y="412014"/>
                    <a:pt x="323893" y="406957"/>
                    <a:pt x="310890" y="406957"/>
                  </a:cubicBezTo>
                  <a:cubicBezTo>
                    <a:pt x="297888" y="406957"/>
                    <a:pt x="285665" y="412014"/>
                    <a:pt x="276461" y="421204"/>
                  </a:cubicBezTo>
                  <a:lnTo>
                    <a:pt x="244076" y="453540"/>
                  </a:lnTo>
                  <a:cubicBezTo>
                    <a:pt x="225084" y="472503"/>
                    <a:pt x="225084" y="503380"/>
                    <a:pt x="244076" y="522344"/>
                  </a:cubicBezTo>
                  <a:lnTo>
                    <a:pt x="280454" y="558667"/>
                  </a:lnTo>
                  <a:lnTo>
                    <a:pt x="283522" y="561730"/>
                  </a:lnTo>
                  <a:lnTo>
                    <a:pt x="188998" y="561730"/>
                  </a:lnTo>
                  <a:lnTo>
                    <a:pt x="19479" y="561730"/>
                  </a:lnTo>
                  <a:cubicBezTo>
                    <a:pt x="8766" y="561730"/>
                    <a:pt x="0" y="553026"/>
                    <a:pt x="0" y="542280"/>
                  </a:cubicBezTo>
                  <a:lnTo>
                    <a:pt x="0" y="341654"/>
                  </a:lnTo>
                  <a:cubicBezTo>
                    <a:pt x="0" y="313014"/>
                    <a:pt x="23278" y="289771"/>
                    <a:pt x="51961" y="289771"/>
                  </a:cubicBezTo>
                  <a:close/>
                  <a:moveTo>
                    <a:pt x="273435" y="375"/>
                  </a:moveTo>
                  <a:cubicBezTo>
                    <a:pt x="289020" y="-2299"/>
                    <a:pt x="303290" y="9663"/>
                    <a:pt x="303290" y="25467"/>
                  </a:cubicBezTo>
                  <a:lnTo>
                    <a:pt x="303290" y="135216"/>
                  </a:lnTo>
                  <a:lnTo>
                    <a:pt x="303290" y="147422"/>
                  </a:lnTo>
                  <a:cubicBezTo>
                    <a:pt x="303290" y="210831"/>
                    <a:pt x="252492" y="262180"/>
                    <a:pt x="189032" y="262180"/>
                  </a:cubicBezTo>
                  <a:cubicBezTo>
                    <a:pt x="125523" y="262180"/>
                    <a:pt x="73459" y="210831"/>
                    <a:pt x="73459" y="147422"/>
                  </a:cubicBezTo>
                  <a:lnTo>
                    <a:pt x="73459" y="81922"/>
                  </a:lnTo>
                  <a:cubicBezTo>
                    <a:pt x="73459" y="57220"/>
                    <a:pt x="90895" y="35970"/>
                    <a:pt x="115100" y="31059"/>
                  </a:cubicBezTo>
                  <a:cubicBezTo>
                    <a:pt x="136238" y="26828"/>
                    <a:pt x="254538" y="3585"/>
                    <a:pt x="273435" y="375"/>
                  </a:cubicBezTo>
                  <a:close/>
                </a:path>
              </a:pathLst>
            </a:custGeom>
            <a:solidFill>
              <a:srgbClr val="171E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65495" y="3804346"/>
            <a:ext cx="748904" cy="748904"/>
            <a:chOff x="4557501" y="4009201"/>
            <a:chExt cx="574498" cy="574498"/>
          </a:xfrm>
        </p:grpSpPr>
        <p:sp>
          <p:nvSpPr>
            <p:cNvPr id="23" name="ï$líḑe">
              <a:extLst>
                <a:ext uri="{FF2B5EF4-FFF2-40B4-BE49-F238E27FC236}">
                  <a16:creationId xmlns:a16="http://schemas.microsoft.com/office/drawing/2014/main" id="{960B453C-9283-44C7-B453-C4B9285880A0}"/>
                </a:ext>
              </a:extLst>
            </p:cNvPr>
            <p:cNvSpPr/>
            <p:nvPr/>
          </p:nvSpPr>
          <p:spPr>
            <a:xfrm>
              <a:off x="4557501" y="4009201"/>
              <a:ext cx="574498" cy="574498"/>
            </a:xfrm>
            <a:prstGeom prst="rect">
              <a:avLst/>
            </a:prstGeom>
            <a:noFill/>
            <a:ln w="19050">
              <a:solidFill>
                <a:srgbClr val="EF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íṧḷïḍé">
              <a:extLst>
                <a:ext uri="{FF2B5EF4-FFF2-40B4-BE49-F238E27FC236}">
                  <a16:creationId xmlns:a16="http://schemas.microsoft.com/office/drawing/2014/main" id="{260FFD32-A4E1-47E4-9572-99EF5EB2028C}"/>
                </a:ext>
              </a:extLst>
            </p:cNvPr>
            <p:cNvSpPr/>
            <p:nvPr/>
          </p:nvSpPr>
          <p:spPr>
            <a:xfrm>
              <a:off x="4620231" y="4105836"/>
              <a:ext cx="449038" cy="381227"/>
            </a:xfrm>
            <a:custGeom>
              <a:avLst/>
              <a:gdLst>
                <a:gd name="connsiteX0" fmla="*/ 282755 w 591091"/>
                <a:gd name="connsiteY0" fmla="*/ 187347 h 501829"/>
                <a:gd name="connsiteX1" fmla="*/ 308576 w 591091"/>
                <a:gd name="connsiteY1" fmla="*/ 187347 h 501829"/>
                <a:gd name="connsiteX2" fmla="*/ 308576 w 591091"/>
                <a:gd name="connsiteY2" fmla="*/ 210541 h 501829"/>
                <a:gd name="connsiteX3" fmla="*/ 346017 w 591091"/>
                <a:gd name="connsiteY3" fmla="*/ 218917 h 501829"/>
                <a:gd name="connsiteX4" fmla="*/ 338916 w 591091"/>
                <a:gd name="connsiteY4" fmla="*/ 248554 h 501829"/>
                <a:gd name="connsiteX5" fmla="*/ 301475 w 591091"/>
                <a:gd name="connsiteY5" fmla="*/ 239534 h 501829"/>
                <a:gd name="connsiteX6" fmla="*/ 278882 w 591091"/>
                <a:gd name="connsiteY6" fmla="*/ 253708 h 501829"/>
                <a:gd name="connsiteX7" fmla="*/ 309867 w 591091"/>
                <a:gd name="connsiteY7" fmla="*/ 276258 h 501829"/>
                <a:gd name="connsiteX8" fmla="*/ 353763 w 591091"/>
                <a:gd name="connsiteY8" fmla="*/ 324580 h 501829"/>
                <a:gd name="connsiteX9" fmla="*/ 307285 w 591091"/>
                <a:gd name="connsiteY9" fmla="*/ 372901 h 501829"/>
                <a:gd name="connsiteX10" fmla="*/ 307285 w 591091"/>
                <a:gd name="connsiteY10" fmla="*/ 399317 h 501829"/>
                <a:gd name="connsiteX11" fmla="*/ 281464 w 591091"/>
                <a:gd name="connsiteY11" fmla="*/ 399317 h 501829"/>
                <a:gd name="connsiteX12" fmla="*/ 281464 w 591091"/>
                <a:gd name="connsiteY12" fmla="*/ 374834 h 501829"/>
                <a:gd name="connsiteX13" fmla="*/ 237568 w 591091"/>
                <a:gd name="connsiteY13" fmla="*/ 363881 h 501829"/>
                <a:gd name="connsiteX14" fmla="*/ 245314 w 591091"/>
                <a:gd name="connsiteY14" fmla="*/ 332956 h 501829"/>
                <a:gd name="connsiteX15" fmla="*/ 288565 w 591091"/>
                <a:gd name="connsiteY15" fmla="*/ 344553 h 501829"/>
                <a:gd name="connsiteX16" fmla="*/ 313740 w 591091"/>
                <a:gd name="connsiteY16" fmla="*/ 328446 h 501829"/>
                <a:gd name="connsiteX17" fmla="*/ 285983 w 591091"/>
                <a:gd name="connsiteY17" fmla="*/ 305896 h 501829"/>
                <a:gd name="connsiteX18" fmla="*/ 238859 w 591091"/>
                <a:gd name="connsiteY18" fmla="*/ 258218 h 501829"/>
                <a:gd name="connsiteX19" fmla="*/ 282755 w 591091"/>
                <a:gd name="connsiteY19" fmla="*/ 212474 h 501829"/>
                <a:gd name="connsiteX20" fmla="*/ 295666 w 591091"/>
                <a:gd name="connsiteY20" fmla="*/ 151161 h 501829"/>
                <a:gd name="connsiteX21" fmla="*/ 151700 w 591091"/>
                <a:gd name="connsiteY21" fmla="*/ 294909 h 501829"/>
                <a:gd name="connsiteX22" fmla="*/ 295666 w 591091"/>
                <a:gd name="connsiteY22" fmla="*/ 438657 h 501829"/>
                <a:gd name="connsiteX23" fmla="*/ 439631 w 591091"/>
                <a:gd name="connsiteY23" fmla="*/ 294909 h 501829"/>
                <a:gd name="connsiteX24" fmla="*/ 295666 w 591091"/>
                <a:gd name="connsiteY24" fmla="*/ 151161 h 501829"/>
                <a:gd name="connsiteX25" fmla="*/ 295423 w 591091"/>
                <a:gd name="connsiteY25" fmla="*/ 0 h 501829"/>
                <a:gd name="connsiteX26" fmla="*/ 309223 w 591091"/>
                <a:gd name="connsiteY26" fmla="*/ 4834 h 501829"/>
                <a:gd name="connsiteX27" fmla="*/ 415744 w 591091"/>
                <a:gd name="connsiteY27" fmla="*/ 86700 h 501829"/>
                <a:gd name="connsiteX28" fmla="*/ 415744 w 591091"/>
                <a:gd name="connsiteY28" fmla="*/ 21594 h 501829"/>
                <a:gd name="connsiteX29" fmla="*/ 437694 w 591091"/>
                <a:gd name="connsiteY29" fmla="*/ 322 h 501829"/>
                <a:gd name="connsiteX30" fmla="*/ 459644 w 591091"/>
                <a:gd name="connsiteY30" fmla="*/ 21594 h 501829"/>
                <a:gd name="connsiteX31" fmla="*/ 459644 w 591091"/>
                <a:gd name="connsiteY31" fmla="*/ 120219 h 501829"/>
                <a:gd name="connsiteX32" fmla="*/ 582305 w 591091"/>
                <a:gd name="connsiteY32" fmla="*/ 214977 h 501829"/>
                <a:gd name="connsiteX33" fmla="*/ 586825 w 591091"/>
                <a:gd name="connsiteY33" fmla="*/ 245919 h 501829"/>
                <a:gd name="connsiteX34" fmla="*/ 569394 w 591091"/>
                <a:gd name="connsiteY34" fmla="*/ 254298 h 501829"/>
                <a:gd name="connsiteX35" fmla="*/ 555836 w 591091"/>
                <a:gd name="connsiteY35" fmla="*/ 249786 h 501829"/>
                <a:gd name="connsiteX36" fmla="*/ 529367 w 591091"/>
                <a:gd name="connsiteY36" fmla="*/ 229159 h 501829"/>
                <a:gd name="connsiteX37" fmla="*/ 529367 w 591091"/>
                <a:gd name="connsiteY37" fmla="*/ 479912 h 501829"/>
                <a:gd name="connsiteX38" fmla="*/ 507418 w 591091"/>
                <a:gd name="connsiteY38" fmla="*/ 501829 h 501829"/>
                <a:gd name="connsiteX39" fmla="*/ 81331 w 591091"/>
                <a:gd name="connsiteY39" fmla="*/ 501829 h 501829"/>
                <a:gd name="connsiteX40" fmla="*/ 59381 w 591091"/>
                <a:gd name="connsiteY40" fmla="*/ 479912 h 501829"/>
                <a:gd name="connsiteX41" fmla="*/ 59381 w 591091"/>
                <a:gd name="connsiteY41" fmla="*/ 231092 h 501829"/>
                <a:gd name="connsiteX42" fmla="*/ 35495 w 591091"/>
                <a:gd name="connsiteY42" fmla="*/ 249786 h 501829"/>
                <a:gd name="connsiteX43" fmla="*/ 4506 w 591091"/>
                <a:gd name="connsiteY43" fmla="*/ 245919 h 501829"/>
                <a:gd name="connsiteX44" fmla="*/ 8380 w 591091"/>
                <a:gd name="connsiteY44" fmla="*/ 214977 h 501829"/>
                <a:gd name="connsiteX45" fmla="*/ 282108 w 591091"/>
                <a:gd name="connsiteY45" fmla="*/ 4834 h 501829"/>
                <a:gd name="connsiteX46" fmla="*/ 295423 w 591091"/>
                <a:gd name="connsiteY46" fmla="*/ 0 h 50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1091" h="501829">
                  <a:moveTo>
                    <a:pt x="282755" y="187347"/>
                  </a:moveTo>
                  <a:lnTo>
                    <a:pt x="308576" y="187347"/>
                  </a:lnTo>
                  <a:lnTo>
                    <a:pt x="308576" y="210541"/>
                  </a:lnTo>
                  <a:cubicBezTo>
                    <a:pt x="326005" y="211186"/>
                    <a:pt x="337625" y="215051"/>
                    <a:pt x="346017" y="218917"/>
                  </a:cubicBezTo>
                  <a:lnTo>
                    <a:pt x="338916" y="248554"/>
                  </a:lnTo>
                  <a:cubicBezTo>
                    <a:pt x="331815" y="245333"/>
                    <a:pt x="320196" y="239534"/>
                    <a:pt x="301475" y="239534"/>
                  </a:cubicBezTo>
                  <a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                    <a:pt x="287919" y="267883"/>
                    <a:pt x="309867" y="276258"/>
                  </a:cubicBezTo>
                  <a:cubicBezTo>
                    <a:pt x="340852" y="287211"/>
                    <a:pt x="353763" y="301386"/>
                    <a:pt x="353763" y="324580"/>
                  </a:cubicBezTo>
                  <a:cubicBezTo>
                    <a:pt x="353763" y="347774"/>
                    <a:pt x="336979" y="367747"/>
                    <a:pt x="307285" y="372901"/>
                  </a:cubicBezTo>
                  <a:lnTo>
                    <a:pt x="307285" y="399317"/>
                  </a:lnTo>
                  <a:lnTo>
                    <a:pt x="281464" y="399317"/>
                  </a:lnTo>
                  <a:lnTo>
                    <a:pt x="281464" y="374834"/>
                  </a:lnTo>
                  <a:cubicBezTo>
                    <a:pt x="264035" y="374190"/>
                    <a:pt x="247251" y="369036"/>
                    <a:pt x="237568" y="363881"/>
                  </a:cubicBezTo>
                  <a:lnTo>
                    <a:pt x="245314" y="332956"/>
                  </a:lnTo>
                  <a:cubicBezTo>
                    <a:pt x="256288" y="339398"/>
                    <a:pt x="271781" y="344553"/>
                    <a:pt x="288565" y="344553"/>
                  </a:cubicBezTo>
                  <a:cubicBezTo>
                    <a:pt x="303412" y="344553"/>
                    <a:pt x="313740" y="338754"/>
                    <a:pt x="313740" y="328446"/>
                  </a:cubicBezTo>
                  <a:cubicBezTo>
                    <a:pt x="313740" y="318781"/>
                    <a:pt x="305348" y="312338"/>
                    <a:pt x="285983" y="305896"/>
                  </a:cubicBezTo>
                  <a:cubicBezTo>
                    <a:pt x="258225" y="296876"/>
                    <a:pt x="238859" y="283346"/>
                    <a:pt x="238859" y="258218"/>
                  </a:cubicBezTo>
                  <a:cubicBezTo>
                    <a:pt x="238859" y="235668"/>
                    <a:pt x="254997" y="217628"/>
                    <a:pt x="282755" y="212474"/>
                  </a:cubicBezTo>
                  <a:close/>
                  <a:moveTo>
                    <a:pt x="295666" y="151161"/>
                  </a:moveTo>
                  <a:cubicBezTo>
                    <a:pt x="216258" y="151161"/>
                    <a:pt x="151700" y="215622"/>
                    <a:pt x="151700" y="294909"/>
                  </a:cubicBezTo>
                  <a:cubicBezTo>
                    <a:pt x="151700" y="374196"/>
                    <a:pt x="216258" y="438657"/>
                    <a:pt x="295666" y="438657"/>
                  </a:cubicBezTo>
                  <a:cubicBezTo>
                    <a:pt x="375073" y="438657"/>
                    <a:pt x="439631" y="374196"/>
                    <a:pt x="439631" y="294909"/>
                  </a:cubicBezTo>
                  <a:cubicBezTo>
                    <a:pt x="439631" y="215622"/>
                    <a:pt x="375073" y="151161"/>
                    <a:pt x="295666" y="151161"/>
                  </a:cubicBezTo>
                  <a:close/>
                  <a:moveTo>
                    <a:pt x="295423" y="0"/>
                  </a:moveTo>
                  <a:cubicBezTo>
                    <a:pt x="300185" y="0"/>
                    <a:pt x="305026" y="1611"/>
                    <a:pt x="309223" y="4834"/>
                  </a:cubicBezTo>
                  <a:lnTo>
                    <a:pt x="415744" y="86700"/>
                  </a:lnTo>
                  <a:lnTo>
                    <a:pt x="415744" y="21594"/>
                  </a:lnTo>
                  <a:cubicBezTo>
                    <a:pt x="415744" y="9991"/>
                    <a:pt x="425428" y="322"/>
                    <a:pt x="437694" y="322"/>
                  </a:cubicBezTo>
                  <a:cubicBezTo>
                    <a:pt x="449960" y="322"/>
                    <a:pt x="459644" y="9991"/>
                    <a:pt x="459644" y="21594"/>
                  </a:cubicBezTo>
                  <a:lnTo>
                    <a:pt x="459644" y="120219"/>
                  </a:lnTo>
                  <a:lnTo>
                    <a:pt x="582305" y="214977"/>
                  </a:lnTo>
                  <a:cubicBezTo>
                    <a:pt x="591989" y="222068"/>
                    <a:pt x="593926" y="236249"/>
                    <a:pt x="586825" y="245919"/>
                  </a:cubicBezTo>
                  <a:cubicBezTo>
                    <a:pt x="582305" y="251075"/>
                    <a:pt x="575850" y="254298"/>
                    <a:pt x="569394" y="254298"/>
                  </a:cubicBezTo>
                  <a:cubicBezTo>
                    <a:pt x="564229" y="254298"/>
                    <a:pt x="559710" y="252365"/>
                    <a:pt x="555836" y="249786"/>
                  </a:cubicBezTo>
                  <a:lnTo>
                    <a:pt x="529367" y="229159"/>
                  </a:lnTo>
                  <a:lnTo>
                    <a:pt x="529367" y="479912"/>
                  </a:lnTo>
                  <a:cubicBezTo>
                    <a:pt x="529367" y="492160"/>
                    <a:pt x="519038" y="501829"/>
                    <a:pt x="507418" y="501829"/>
                  </a:cubicBezTo>
                  <a:lnTo>
                    <a:pt x="81331" y="501829"/>
                  </a:lnTo>
                  <a:cubicBezTo>
                    <a:pt x="69065" y="501829"/>
                    <a:pt x="59381" y="492160"/>
                    <a:pt x="59381" y="479912"/>
                  </a:cubicBezTo>
                  <a:lnTo>
                    <a:pt x="59381" y="231092"/>
                  </a:lnTo>
                  <a:lnTo>
                    <a:pt x="35495" y="249786"/>
                  </a:lnTo>
                  <a:cubicBezTo>
                    <a:pt x="25811" y="256877"/>
                    <a:pt x="11608" y="254943"/>
                    <a:pt x="4506" y="245919"/>
                  </a:cubicBezTo>
                  <a:cubicBezTo>
                    <a:pt x="-2595" y="236249"/>
                    <a:pt x="-1304" y="222068"/>
                    <a:pt x="8380" y="214977"/>
                  </a:cubicBezTo>
                  <a:lnTo>
                    <a:pt x="282108" y="4834"/>
                  </a:lnTo>
                  <a:cubicBezTo>
                    <a:pt x="285982" y="1611"/>
                    <a:pt x="290662" y="0"/>
                    <a:pt x="295423" y="0"/>
                  </a:cubicBezTo>
                  <a:close/>
                </a:path>
              </a:pathLst>
            </a:custGeom>
            <a:solidFill>
              <a:srgbClr val="EF3E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67997" y="3804346"/>
            <a:ext cx="748904" cy="748904"/>
            <a:chOff x="7060003" y="4009201"/>
            <a:chExt cx="574498" cy="574498"/>
          </a:xfrm>
        </p:grpSpPr>
        <p:sp>
          <p:nvSpPr>
            <p:cNvPr id="21" name="išļiďè">
              <a:extLst>
                <a:ext uri="{FF2B5EF4-FFF2-40B4-BE49-F238E27FC236}">
                  <a16:creationId xmlns:a16="http://schemas.microsoft.com/office/drawing/2014/main" id="{DA29D9F5-B1C7-4D24-A747-FA719D71230F}"/>
                </a:ext>
              </a:extLst>
            </p:cNvPr>
            <p:cNvSpPr/>
            <p:nvPr/>
          </p:nvSpPr>
          <p:spPr>
            <a:xfrm>
              <a:off x="7060003" y="4009201"/>
              <a:ext cx="574498" cy="574498"/>
            </a:xfrm>
            <a:prstGeom prst="rect">
              <a:avLst/>
            </a:prstGeom>
            <a:noFill/>
            <a:ln w="19050"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îsḷîdé">
              <a:extLst>
                <a:ext uri="{FF2B5EF4-FFF2-40B4-BE49-F238E27FC236}">
                  <a16:creationId xmlns:a16="http://schemas.microsoft.com/office/drawing/2014/main" id="{85AA654E-B55F-4029-B573-A0E1216F5B48}"/>
                </a:ext>
              </a:extLst>
            </p:cNvPr>
            <p:cNvSpPr/>
            <p:nvPr/>
          </p:nvSpPr>
          <p:spPr>
            <a:xfrm>
              <a:off x="7137539" y="4095459"/>
              <a:ext cx="419426" cy="401981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solidFill>
              <a:srgbClr val="171E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470497" y="3804346"/>
            <a:ext cx="748904" cy="748904"/>
            <a:chOff x="9562503" y="4009201"/>
            <a:chExt cx="574498" cy="574498"/>
          </a:xfrm>
        </p:grpSpPr>
        <p:sp>
          <p:nvSpPr>
            <p:cNvPr id="19" name="ïṩľïḓê">
              <a:extLst>
                <a:ext uri="{FF2B5EF4-FFF2-40B4-BE49-F238E27FC236}">
                  <a16:creationId xmlns:a16="http://schemas.microsoft.com/office/drawing/2014/main" id="{43D79865-DF9F-49E7-979E-03690E7D3F92}"/>
                </a:ext>
              </a:extLst>
            </p:cNvPr>
            <p:cNvSpPr/>
            <p:nvPr/>
          </p:nvSpPr>
          <p:spPr>
            <a:xfrm>
              <a:off x="9562503" y="4009201"/>
              <a:ext cx="574498" cy="574498"/>
            </a:xfrm>
            <a:prstGeom prst="rect">
              <a:avLst/>
            </a:prstGeom>
            <a:noFill/>
            <a:ln w="19050">
              <a:solidFill>
                <a:srgbClr val="EF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iSḻíďé">
              <a:extLst>
                <a:ext uri="{FF2B5EF4-FFF2-40B4-BE49-F238E27FC236}">
                  <a16:creationId xmlns:a16="http://schemas.microsoft.com/office/drawing/2014/main" id="{A13AAA3D-9696-4116-B861-95B635CD7A7D}"/>
                </a:ext>
              </a:extLst>
            </p:cNvPr>
            <p:cNvSpPr/>
            <p:nvPr/>
          </p:nvSpPr>
          <p:spPr>
            <a:xfrm>
              <a:off x="9625233" y="4089334"/>
              <a:ext cx="449038" cy="414231"/>
            </a:xfrm>
            <a:custGeom>
              <a:avLst/>
              <a:gdLst>
                <a:gd name="connsiteX0" fmla="*/ 381018 w 608549"/>
                <a:gd name="connsiteY0" fmla="*/ 473169 h 561377"/>
                <a:gd name="connsiteX1" fmla="*/ 425157 w 608549"/>
                <a:gd name="connsiteY1" fmla="*/ 517273 h 561377"/>
                <a:gd name="connsiteX2" fmla="*/ 381018 w 608549"/>
                <a:gd name="connsiteY2" fmla="*/ 561377 h 561377"/>
                <a:gd name="connsiteX3" fmla="*/ 336879 w 608549"/>
                <a:gd name="connsiteY3" fmla="*/ 517273 h 561377"/>
                <a:gd name="connsiteX4" fmla="*/ 381018 w 608549"/>
                <a:gd name="connsiteY4" fmla="*/ 473169 h 561377"/>
                <a:gd name="connsiteX5" fmla="*/ 146741 w 608549"/>
                <a:gd name="connsiteY5" fmla="*/ 473169 h 561377"/>
                <a:gd name="connsiteX6" fmla="*/ 190880 w 608549"/>
                <a:gd name="connsiteY6" fmla="*/ 517273 h 561377"/>
                <a:gd name="connsiteX7" fmla="*/ 146741 w 608549"/>
                <a:gd name="connsiteY7" fmla="*/ 561377 h 561377"/>
                <a:gd name="connsiteX8" fmla="*/ 102602 w 608549"/>
                <a:gd name="connsiteY8" fmla="*/ 517273 h 561377"/>
                <a:gd name="connsiteX9" fmla="*/ 146741 w 608549"/>
                <a:gd name="connsiteY9" fmla="*/ 473169 h 561377"/>
                <a:gd name="connsiteX10" fmla="*/ 340091 w 608549"/>
                <a:gd name="connsiteY10" fmla="*/ 405920 h 561377"/>
                <a:gd name="connsiteX11" fmla="*/ 445268 w 608549"/>
                <a:gd name="connsiteY11" fmla="*/ 405920 h 561377"/>
                <a:gd name="connsiteX12" fmla="*/ 431622 w 608549"/>
                <a:gd name="connsiteY12" fmla="*/ 458350 h 561377"/>
                <a:gd name="connsiteX13" fmla="*/ 335821 w 608549"/>
                <a:gd name="connsiteY13" fmla="*/ 458350 h 561377"/>
                <a:gd name="connsiteX14" fmla="*/ 204428 w 608549"/>
                <a:gd name="connsiteY14" fmla="*/ 405920 h 561377"/>
                <a:gd name="connsiteX15" fmla="*/ 323260 w 608549"/>
                <a:gd name="connsiteY15" fmla="*/ 405920 h 561377"/>
                <a:gd name="connsiteX16" fmla="*/ 318989 w 608549"/>
                <a:gd name="connsiteY16" fmla="*/ 458350 h 561377"/>
                <a:gd name="connsiteX17" fmla="*/ 208699 w 608549"/>
                <a:gd name="connsiteY17" fmla="*/ 458350 h 561377"/>
                <a:gd name="connsiteX18" fmla="*/ 82420 w 608549"/>
                <a:gd name="connsiteY18" fmla="*/ 405920 h 561377"/>
                <a:gd name="connsiteX19" fmla="*/ 187643 w 608549"/>
                <a:gd name="connsiteY19" fmla="*/ 405920 h 561377"/>
                <a:gd name="connsiteX20" fmla="*/ 192008 w 608549"/>
                <a:gd name="connsiteY20" fmla="*/ 458350 h 561377"/>
                <a:gd name="connsiteX21" fmla="*/ 96072 w 608549"/>
                <a:gd name="connsiteY21" fmla="*/ 458350 h 561377"/>
                <a:gd name="connsiteX22" fmla="*/ 348616 w 608549"/>
                <a:gd name="connsiteY22" fmla="*/ 301060 h 561377"/>
                <a:gd name="connsiteX23" fmla="*/ 472294 w 608549"/>
                <a:gd name="connsiteY23" fmla="*/ 301060 h 561377"/>
                <a:gd name="connsiteX24" fmla="*/ 449638 w 608549"/>
                <a:gd name="connsiteY24" fmla="*/ 389549 h 561377"/>
                <a:gd name="connsiteX25" fmla="*/ 341466 w 608549"/>
                <a:gd name="connsiteY25" fmla="*/ 389549 h 561377"/>
                <a:gd name="connsiteX26" fmla="*/ 195890 w 608549"/>
                <a:gd name="connsiteY26" fmla="*/ 301060 h 561377"/>
                <a:gd name="connsiteX27" fmla="*/ 331799 w 608549"/>
                <a:gd name="connsiteY27" fmla="*/ 301060 h 561377"/>
                <a:gd name="connsiteX28" fmla="*/ 324651 w 608549"/>
                <a:gd name="connsiteY28" fmla="*/ 389549 h 561377"/>
                <a:gd name="connsiteX29" fmla="*/ 203038 w 608549"/>
                <a:gd name="connsiteY29" fmla="*/ 389549 h 561377"/>
                <a:gd name="connsiteX30" fmla="*/ 55394 w 608549"/>
                <a:gd name="connsiteY30" fmla="*/ 301060 h 561377"/>
                <a:gd name="connsiteX31" fmla="*/ 179165 w 608549"/>
                <a:gd name="connsiteY31" fmla="*/ 301060 h 561377"/>
                <a:gd name="connsiteX32" fmla="*/ 186222 w 608549"/>
                <a:gd name="connsiteY32" fmla="*/ 389549 h 561377"/>
                <a:gd name="connsiteX33" fmla="*/ 78050 w 608549"/>
                <a:gd name="connsiteY33" fmla="*/ 389549 h 561377"/>
                <a:gd name="connsiteX34" fmla="*/ 189892 w 608549"/>
                <a:gd name="connsiteY34" fmla="*/ 229013 h 561377"/>
                <a:gd name="connsiteX35" fmla="*/ 337868 w 608549"/>
                <a:gd name="connsiteY35" fmla="*/ 229013 h 561377"/>
                <a:gd name="connsiteX36" fmla="*/ 333226 w 608549"/>
                <a:gd name="connsiteY36" fmla="*/ 284619 h 561377"/>
                <a:gd name="connsiteX37" fmla="*/ 194534 w 608549"/>
                <a:gd name="connsiteY37" fmla="*/ 284619 h 561377"/>
                <a:gd name="connsiteX38" fmla="*/ 36200 w 608549"/>
                <a:gd name="connsiteY38" fmla="*/ 229013 h 561377"/>
                <a:gd name="connsiteX39" fmla="*/ 173089 w 608549"/>
                <a:gd name="connsiteY39" fmla="*/ 229013 h 561377"/>
                <a:gd name="connsiteX40" fmla="*/ 177825 w 608549"/>
                <a:gd name="connsiteY40" fmla="*/ 284619 h 561377"/>
                <a:gd name="connsiteX41" fmla="*/ 51059 w 608549"/>
                <a:gd name="connsiteY41" fmla="*/ 284619 h 561377"/>
                <a:gd name="connsiteX42" fmla="*/ 531055 w 608549"/>
                <a:gd name="connsiteY42" fmla="*/ 143841 h 561377"/>
                <a:gd name="connsiteX43" fmla="*/ 583971 w 608549"/>
                <a:gd name="connsiteY43" fmla="*/ 143841 h 561377"/>
                <a:gd name="connsiteX44" fmla="*/ 583971 w 608549"/>
                <a:gd name="connsiteY44" fmla="*/ 196204 h 561377"/>
                <a:gd name="connsiteX45" fmla="*/ 540432 w 608549"/>
                <a:gd name="connsiteY45" fmla="*/ 196204 h 561377"/>
                <a:gd name="connsiteX46" fmla="*/ 486309 w 608549"/>
                <a:gd name="connsiteY46" fmla="*/ 249309 h 561377"/>
                <a:gd name="connsiteX47" fmla="*/ 476654 w 608549"/>
                <a:gd name="connsiteY47" fmla="*/ 284619 h 561377"/>
                <a:gd name="connsiteX48" fmla="*/ 349934 w 608549"/>
                <a:gd name="connsiteY48" fmla="*/ 284619 h 561377"/>
                <a:gd name="connsiteX49" fmla="*/ 354669 w 608549"/>
                <a:gd name="connsiteY49" fmla="*/ 229012 h 561377"/>
                <a:gd name="connsiteX50" fmla="*/ 437849 w 608549"/>
                <a:gd name="connsiteY50" fmla="*/ 229012 h 561377"/>
                <a:gd name="connsiteX51" fmla="*/ 443233 w 608549"/>
                <a:gd name="connsiteY51" fmla="*/ 221042 h 561377"/>
                <a:gd name="connsiteX52" fmla="*/ 511189 w 608549"/>
                <a:gd name="connsiteY52" fmla="*/ 153016 h 561377"/>
                <a:gd name="connsiteX53" fmla="*/ 517316 w 608549"/>
                <a:gd name="connsiteY53" fmla="*/ 148104 h 561377"/>
                <a:gd name="connsiteX54" fmla="*/ 531055 w 608549"/>
                <a:gd name="connsiteY54" fmla="*/ 143841 h 561377"/>
                <a:gd name="connsiteX55" fmla="*/ 113649 w 608549"/>
                <a:gd name="connsiteY55" fmla="*/ 3 h 561377"/>
                <a:gd name="connsiteX56" fmla="*/ 238362 w 608549"/>
                <a:gd name="connsiteY56" fmla="*/ 56970 h 561377"/>
                <a:gd name="connsiteX57" fmla="*/ 261391 w 608549"/>
                <a:gd name="connsiteY57" fmla="*/ 34726 h 561377"/>
                <a:gd name="connsiteX58" fmla="*/ 292776 w 608549"/>
                <a:gd name="connsiteY58" fmla="*/ 199234 h 561377"/>
                <a:gd name="connsiteX59" fmla="*/ 128792 w 608549"/>
                <a:gd name="connsiteY59" fmla="*/ 163460 h 561377"/>
                <a:gd name="connsiteX60" fmla="*/ 151820 w 608549"/>
                <a:gd name="connsiteY60" fmla="*/ 141124 h 561377"/>
                <a:gd name="connsiteX61" fmla="*/ 0 w 608549"/>
                <a:gd name="connsiteY61" fmla="*/ 36673 h 561377"/>
                <a:gd name="connsiteX62" fmla="*/ 113649 w 608549"/>
                <a:gd name="connsiteY62" fmla="*/ 3 h 5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549" h="561377">
                  <a:moveTo>
                    <a:pt x="381018" y="473169"/>
                  </a:moveTo>
                  <a:cubicBezTo>
                    <a:pt x="405395" y="473169"/>
                    <a:pt x="425157" y="492915"/>
                    <a:pt x="425157" y="517273"/>
                  </a:cubicBezTo>
                  <a:cubicBezTo>
                    <a:pt x="425157" y="541631"/>
                    <a:pt x="405395" y="561377"/>
                    <a:pt x="381018" y="561377"/>
                  </a:cubicBezTo>
                  <a:cubicBezTo>
                    <a:pt x="356641" y="561377"/>
                    <a:pt x="336879" y="541631"/>
                    <a:pt x="336879" y="517273"/>
                  </a:cubicBezTo>
                  <a:cubicBezTo>
                    <a:pt x="336879" y="492915"/>
                    <a:pt x="356641" y="473169"/>
                    <a:pt x="381018" y="473169"/>
                  </a:cubicBezTo>
                  <a:close/>
                  <a:moveTo>
                    <a:pt x="146741" y="473169"/>
                  </a:moveTo>
                  <a:cubicBezTo>
                    <a:pt x="171118" y="473169"/>
                    <a:pt x="190880" y="492915"/>
                    <a:pt x="190880" y="517273"/>
                  </a:cubicBezTo>
                  <a:cubicBezTo>
                    <a:pt x="190880" y="541631"/>
                    <a:pt x="171118" y="561377"/>
                    <a:pt x="146741" y="561377"/>
                  </a:cubicBezTo>
                  <a:cubicBezTo>
                    <a:pt x="122364" y="561377"/>
                    <a:pt x="102602" y="541631"/>
                    <a:pt x="102602" y="517273"/>
                  </a:cubicBezTo>
                  <a:cubicBezTo>
                    <a:pt x="102602" y="492915"/>
                    <a:pt x="122364" y="473169"/>
                    <a:pt x="146741" y="473169"/>
                  </a:cubicBezTo>
                  <a:close/>
                  <a:moveTo>
                    <a:pt x="340091" y="405920"/>
                  </a:moveTo>
                  <a:lnTo>
                    <a:pt x="445268" y="405920"/>
                  </a:lnTo>
                  <a:lnTo>
                    <a:pt x="431622" y="458350"/>
                  </a:lnTo>
                  <a:lnTo>
                    <a:pt x="335821" y="458350"/>
                  </a:lnTo>
                  <a:close/>
                  <a:moveTo>
                    <a:pt x="204428" y="405920"/>
                  </a:moveTo>
                  <a:lnTo>
                    <a:pt x="323260" y="405920"/>
                  </a:lnTo>
                  <a:lnTo>
                    <a:pt x="318989" y="458350"/>
                  </a:lnTo>
                  <a:lnTo>
                    <a:pt x="208699" y="458350"/>
                  </a:lnTo>
                  <a:close/>
                  <a:moveTo>
                    <a:pt x="82420" y="405920"/>
                  </a:moveTo>
                  <a:lnTo>
                    <a:pt x="187643" y="405920"/>
                  </a:lnTo>
                  <a:lnTo>
                    <a:pt x="192008" y="458350"/>
                  </a:lnTo>
                  <a:lnTo>
                    <a:pt x="96072" y="458350"/>
                  </a:lnTo>
                  <a:close/>
                  <a:moveTo>
                    <a:pt x="348616" y="301060"/>
                  </a:moveTo>
                  <a:lnTo>
                    <a:pt x="472294" y="301060"/>
                  </a:lnTo>
                  <a:lnTo>
                    <a:pt x="449638" y="389549"/>
                  </a:lnTo>
                  <a:lnTo>
                    <a:pt x="341466" y="389549"/>
                  </a:lnTo>
                  <a:close/>
                  <a:moveTo>
                    <a:pt x="195890" y="301060"/>
                  </a:moveTo>
                  <a:lnTo>
                    <a:pt x="331799" y="301060"/>
                  </a:lnTo>
                  <a:lnTo>
                    <a:pt x="324651" y="389549"/>
                  </a:lnTo>
                  <a:lnTo>
                    <a:pt x="203038" y="389549"/>
                  </a:lnTo>
                  <a:close/>
                  <a:moveTo>
                    <a:pt x="55394" y="301060"/>
                  </a:moveTo>
                  <a:lnTo>
                    <a:pt x="179165" y="301060"/>
                  </a:lnTo>
                  <a:lnTo>
                    <a:pt x="186222" y="389549"/>
                  </a:lnTo>
                  <a:lnTo>
                    <a:pt x="78050" y="389549"/>
                  </a:lnTo>
                  <a:close/>
                  <a:moveTo>
                    <a:pt x="189892" y="229013"/>
                  </a:moveTo>
                  <a:lnTo>
                    <a:pt x="337868" y="229013"/>
                  </a:lnTo>
                  <a:lnTo>
                    <a:pt x="333226" y="284619"/>
                  </a:lnTo>
                  <a:lnTo>
                    <a:pt x="194534" y="284619"/>
                  </a:lnTo>
                  <a:close/>
                  <a:moveTo>
                    <a:pt x="36200" y="229013"/>
                  </a:moveTo>
                  <a:lnTo>
                    <a:pt x="173089" y="229013"/>
                  </a:lnTo>
                  <a:lnTo>
                    <a:pt x="177825" y="284619"/>
                  </a:lnTo>
                  <a:lnTo>
                    <a:pt x="51059" y="284619"/>
                  </a:lnTo>
                  <a:close/>
                  <a:moveTo>
                    <a:pt x="531055" y="143841"/>
                  </a:moveTo>
                  <a:lnTo>
                    <a:pt x="583971" y="143841"/>
                  </a:lnTo>
                  <a:cubicBezTo>
                    <a:pt x="616742" y="143841"/>
                    <a:pt x="616742" y="196204"/>
                    <a:pt x="583971" y="196204"/>
                  </a:cubicBezTo>
                  <a:lnTo>
                    <a:pt x="540432" y="196204"/>
                  </a:lnTo>
                  <a:cubicBezTo>
                    <a:pt x="522422" y="212608"/>
                    <a:pt x="504319" y="231237"/>
                    <a:pt x="486309" y="249309"/>
                  </a:cubicBezTo>
                  <a:lnTo>
                    <a:pt x="476654" y="284619"/>
                  </a:lnTo>
                  <a:lnTo>
                    <a:pt x="349934" y="284619"/>
                  </a:lnTo>
                  <a:lnTo>
                    <a:pt x="354669" y="229012"/>
                  </a:lnTo>
                  <a:lnTo>
                    <a:pt x="437849" y="229012"/>
                  </a:lnTo>
                  <a:cubicBezTo>
                    <a:pt x="439056" y="225676"/>
                    <a:pt x="440727" y="223544"/>
                    <a:pt x="443233" y="221042"/>
                  </a:cubicBezTo>
                  <a:cubicBezTo>
                    <a:pt x="465885" y="198429"/>
                    <a:pt x="488537" y="175630"/>
                    <a:pt x="511189" y="153016"/>
                  </a:cubicBezTo>
                  <a:cubicBezTo>
                    <a:pt x="513138" y="151070"/>
                    <a:pt x="515180" y="149309"/>
                    <a:pt x="517316" y="148104"/>
                  </a:cubicBezTo>
                  <a:cubicBezTo>
                    <a:pt x="520936" y="145695"/>
                    <a:pt x="525485" y="143841"/>
                    <a:pt x="531055" y="143841"/>
                  </a:cubicBezTo>
                  <a:close/>
                  <a:moveTo>
                    <a:pt x="113649" y="3"/>
                  </a:moveTo>
                  <a:cubicBezTo>
                    <a:pt x="152263" y="202"/>
                    <a:pt x="196298" y="13839"/>
                    <a:pt x="238362" y="56970"/>
                  </a:cubicBezTo>
                  <a:lnTo>
                    <a:pt x="261391" y="34726"/>
                  </a:lnTo>
                  <a:lnTo>
                    <a:pt x="292776" y="199234"/>
                  </a:lnTo>
                  <a:lnTo>
                    <a:pt x="128792" y="163460"/>
                  </a:lnTo>
                  <a:lnTo>
                    <a:pt x="151820" y="141124"/>
                  </a:lnTo>
                  <a:cubicBezTo>
                    <a:pt x="60635" y="47702"/>
                    <a:pt x="0" y="36673"/>
                    <a:pt x="0" y="36673"/>
                  </a:cubicBezTo>
                  <a:cubicBezTo>
                    <a:pt x="0" y="36673"/>
                    <a:pt x="49294" y="-327"/>
                    <a:pt x="113649" y="3"/>
                  </a:cubicBezTo>
                  <a:close/>
                </a:path>
              </a:pathLst>
            </a:custGeom>
            <a:solidFill>
              <a:srgbClr val="EF3E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îṧḻïḓe"/>
          <p:cNvGrpSpPr/>
          <p:nvPr/>
        </p:nvGrpSpPr>
        <p:grpSpPr>
          <a:xfrm>
            <a:off x="8569399" y="4710396"/>
            <a:ext cx="2560706" cy="1304925"/>
            <a:chOff x="8583544" y="4657725"/>
            <a:chExt cx="2284481" cy="1304925"/>
          </a:xfrm>
        </p:grpSpPr>
        <p:sp>
          <p:nvSpPr>
            <p:cNvPr id="17" name="îṡlíḋé">
              <a:extLst>
                <a:ext uri="{FF2B5EF4-FFF2-40B4-BE49-F238E27FC236}">
                  <a16:creationId xmlns:a16="http://schemas.microsoft.com/office/drawing/2014/main" id="{473A67AE-4827-446C-9DCB-D671847FF830}"/>
                </a:ext>
              </a:extLst>
            </p:cNvPr>
            <p:cNvSpPr/>
            <p:nvPr/>
          </p:nvSpPr>
          <p:spPr bwMode="auto">
            <a:xfrm>
              <a:off x="8583544" y="5087049"/>
              <a:ext cx="2284481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îṣlîdé">
              <a:extLst>
                <a:ext uri="{FF2B5EF4-FFF2-40B4-BE49-F238E27FC236}">
                  <a16:creationId xmlns:a16="http://schemas.microsoft.com/office/drawing/2014/main" id="{C3192754-7C61-489E-8D1A-F5B0009A1BF6}"/>
                </a:ext>
              </a:extLst>
            </p:cNvPr>
            <p:cNvSpPr txBox="1"/>
            <p:nvPr/>
          </p:nvSpPr>
          <p:spPr bwMode="auto">
            <a:xfrm>
              <a:off x="8583544" y="4657725"/>
              <a:ext cx="2284481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buSzPct val="25000"/>
              </a:pPr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3593499" y="4886325"/>
            <a:ext cx="0" cy="12573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6001" y="4886325"/>
            <a:ext cx="0" cy="12573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598503" y="4886325"/>
            <a:ext cx="0" cy="12573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9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42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îṩ1ïḍè"/>
          <p:cNvSpPr/>
          <p:nvPr/>
        </p:nvSpPr>
        <p:spPr>
          <a:xfrm>
            <a:off x="7629525" y="2091080"/>
            <a:ext cx="3890963" cy="39052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îṧļîdè"/>
          <p:cNvGrpSpPr/>
          <p:nvPr/>
        </p:nvGrpSpPr>
        <p:grpSpPr>
          <a:xfrm>
            <a:off x="673100" y="3097554"/>
            <a:ext cx="6959600" cy="2539500"/>
            <a:chOff x="673100" y="3244849"/>
            <a:chExt cx="6959600" cy="2539500"/>
          </a:xfrm>
        </p:grpSpPr>
        <p:grpSp>
          <p:nvGrpSpPr>
            <p:cNvPr id="9" name="ïsḷïḑé"/>
            <p:cNvGrpSpPr/>
            <p:nvPr/>
          </p:nvGrpSpPr>
          <p:grpSpPr>
            <a:xfrm>
              <a:off x="673100" y="3244849"/>
              <a:ext cx="6959600" cy="673102"/>
              <a:chOff x="673100" y="3244849"/>
              <a:chExt cx="6959600" cy="673102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673100" y="3581400"/>
                <a:ext cx="695960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š1íḍé"/>
              <p:cNvSpPr/>
              <p:nvPr/>
            </p:nvSpPr>
            <p:spPr>
              <a:xfrm>
                <a:off x="919161" y="3244849"/>
                <a:ext cx="673102" cy="673102"/>
              </a:xfrm>
              <a:prstGeom prst="ellipse">
                <a:avLst/>
              </a:prstGeom>
              <a:solidFill>
                <a:srgbClr val="171E3E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10000"/>
              </a:bodyPr>
              <a:lstStyle/>
              <a:p>
                <a:pPr algn="ctr" defTabSz="914354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ïš1ide"/>
              <p:cNvSpPr/>
              <p:nvPr/>
            </p:nvSpPr>
            <p:spPr>
              <a:xfrm>
                <a:off x="3213098" y="3244849"/>
                <a:ext cx="673102" cy="673102"/>
              </a:xfrm>
              <a:prstGeom prst="ellipse">
                <a:avLst/>
              </a:prstGeom>
              <a:solidFill>
                <a:srgbClr val="EF3E48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10000"/>
              </a:bodyPr>
              <a:lstStyle/>
              <a:p>
                <a:pPr algn="ctr" defTabSz="914354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işľiḑé"/>
              <p:cNvSpPr/>
              <p:nvPr/>
            </p:nvSpPr>
            <p:spPr>
              <a:xfrm>
                <a:off x="5507035" y="3244849"/>
                <a:ext cx="673102" cy="673102"/>
              </a:xfrm>
              <a:prstGeom prst="ellipse">
                <a:avLst/>
              </a:prstGeom>
              <a:solidFill>
                <a:srgbClr val="171E3E"/>
              </a:solidFill>
              <a:ln w="38100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10000"/>
              </a:bodyPr>
              <a:lstStyle/>
              <a:p>
                <a:pPr algn="ctr" defTabSz="914354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išlîḍè">
              <a:extLst>
                <a:ext uri="{FF2B5EF4-FFF2-40B4-BE49-F238E27FC236}">
                  <a16:creationId xmlns:a16="http://schemas.microsoft.com/office/drawing/2014/main" id="{08DBFE12-41CD-4EFC-B674-9B70793D06D5}"/>
                </a:ext>
              </a:extLst>
            </p:cNvPr>
            <p:cNvSpPr txBox="1"/>
            <p:nvPr/>
          </p:nvSpPr>
          <p:spPr bwMode="auto">
            <a:xfrm>
              <a:off x="673100" y="4611406"/>
              <a:ext cx="2087565" cy="39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1" name="ïšļiḋè">
              <a:extLst>
                <a:ext uri="{FF2B5EF4-FFF2-40B4-BE49-F238E27FC236}">
                  <a16:creationId xmlns:a16="http://schemas.microsoft.com/office/drawing/2014/main" id="{421A7DC5-3FC5-41CC-AB32-749540DF31BC}"/>
                </a:ext>
              </a:extLst>
            </p:cNvPr>
            <p:cNvSpPr/>
            <p:nvPr/>
          </p:nvSpPr>
          <p:spPr bwMode="auto">
            <a:xfrm>
              <a:off x="674685" y="5090893"/>
              <a:ext cx="2087565" cy="6934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iś1iḓè"/>
            <p:cNvSpPr/>
            <p:nvPr/>
          </p:nvSpPr>
          <p:spPr>
            <a:xfrm>
              <a:off x="1065213" y="4081750"/>
              <a:ext cx="381000" cy="380424"/>
            </a:xfrm>
            <a:custGeom>
              <a:avLst/>
              <a:gdLst>
                <a:gd name="connsiteX0" fmla="*/ 285241 w 606933"/>
                <a:gd name="connsiteY0" fmla="*/ 444068 h 606016"/>
                <a:gd name="connsiteX1" fmla="*/ 303420 w 606933"/>
                <a:gd name="connsiteY1" fmla="*/ 445197 h 606016"/>
                <a:gd name="connsiteX2" fmla="*/ 321693 w 606933"/>
                <a:gd name="connsiteY2" fmla="*/ 444068 h 606016"/>
                <a:gd name="connsiteX3" fmla="*/ 321693 w 606933"/>
                <a:gd name="connsiteY3" fmla="*/ 466921 h 606016"/>
                <a:gd name="connsiteX4" fmla="*/ 321693 w 606933"/>
                <a:gd name="connsiteY4" fmla="*/ 503693 h 606016"/>
                <a:gd name="connsiteX5" fmla="*/ 356356 w 606933"/>
                <a:gd name="connsiteY5" fmla="*/ 553162 h 606016"/>
                <a:gd name="connsiteX6" fmla="*/ 303420 w 606933"/>
                <a:gd name="connsiteY6" fmla="*/ 606016 h 606016"/>
                <a:gd name="connsiteX7" fmla="*/ 250578 w 606933"/>
                <a:gd name="connsiteY7" fmla="*/ 553162 h 606016"/>
                <a:gd name="connsiteX8" fmla="*/ 285241 w 606933"/>
                <a:gd name="connsiteY8" fmla="*/ 503693 h 606016"/>
                <a:gd name="connsiteX9" fmla="*/ 285241 w 606933"/>
                <a:gd name="connsiteY9" fmla="*/ 466921 h 606016"/>
                <a:gd name="connsiteX10" fmla="*/ 416083 w 606933"/>
                <a:gd name="connsiteY10" fmla="*/ 389803 h 606016"/>
                <a:gd name="connsiteX11" fmla="*/ 458471 w 606933"/>
                <a:gd name="connsiteY11" fmla="*/ 432034 h 606016"/>
                <a:gd name="connsiteX12" fmla="*/ 480701 w 606933"/>
                <a:gd name="connsiteY12" fmla="*/ 427143 h 606016"/>
                <a:gd name="connsiteX13" fmla="*/ 533545 w 606933"/>
                <a:gd name="connsiteY13" fmla="*/ 480003 h 606016"/>
                <a:gd name="connsiteX14" fmla="*/ 480701 w 606933"/>
                <a:gd name="connsiteY14" fmla="*/ 532769 h 606016"/>
                <a:gd name="connsiteX15" fmla="*/ 427764 w 606933"/>
                <a:gd name="connsiteY15" fmla="*/ 480003 h 606016"/>
                <a:gd name="connsiteX16" fmla="*/ 432662 w 606933"/>
                <a:gd name="connsiteY16" fmla="*/ 457806 h 606016"/>
                <a:gd name="connsiteX17" fmla="*/ 390368 w 606933"/>
                <a:gd name="connsiteY17" fmla="*/ 415480 h 606016"/>
                <a:gd name="connsiteX18" fmla="*/ 416083 w 606933"/>
                <a:gd name="connsiteY18" fmla="*/ 389803 h 606016"/>
                <a:gd name="connsiteX19" fmla="*/ 190658 w 606933"/>
                <a:gd name="connsiteY19" fmla="*/ 389803 h 606016"/>
                <a:gd name="connsiteX20" fmla="*/ 216283 w 606933"/>
                <a:gd name="connsiteY20" fmla="*/ 415480 h 606016"/>
                <a:gd name="connsiteX21" fmla="*/ 174076 w 606933"/>
                <a:gd name="connsiteY21" fmla="*/ 457806 h 606016"/>
                <a:gd name="connsiteX22" fmla="*/ 178975 w 606933"/>
                <a:gd name="connsiteY22" fmla="*/ 480003 h 606016"/>
                <a:gd name="connsiteX23" fmla="*/ 126123 w 606933"/>
                <a:gd name="connsiteY23" fmla="*/ 532769 h 606016"/>
                <a:gd name="connsiteX24" fmla="*/ 73176 w 606933"/>
                <a:gd name="connsiteY24" fmla="*/ 480003 h 606016"/>
                <a:gd name="connsiteX25" fmla="*/ 126123 w 606933"/>
                <a:gd name="connsiteY25" fmla="*/ 427143 h 606016"/>
                <a:gd name="connsiteX26" fmla="*/ 148357 w 606933"/>
                <a:gd name="connsiteY26" fmla="*/ 432034 h 606016"/>
                <a:gd name="connsiteX27" fmla="*/ 52836 w 606933"/>
                <a:gd name="connsiteY27" fmla="*/ 253330 h 606016"/>
                <a:gd name="connsiteX28" fmla="*/ 102470 w 606933"/>
                <a:gd name="connsiteY28" fmla="*/ 287852 h 606016"/>
                <a:gd name="connsiteX29" fmla="*/ 161711 w 606933"/>
                <a:gd name="connsiteY29" fmla="*/ 287852 h 606016"/>
                <a:gd name="connsiteX30" fmla="*/ 160958 w 606933"/>
                <a:gd name="connsiteY30" fmla="*/ 302997 h 606016"/>
                <a:gd name="connsiteX31" fmla="*/ 162653 w 606933"/>
                <a:gd name="connsiteY31" fmla="*/ 324350 h 606016"/>
                <a:gd name="connsiteX32" fmla="*/ 102470 w 606933"/>
                <a:gd name="connsiteY32" fmla="*/ 324350 h 606016"/>
                <a:gd name="connsiteX33" fmla="*/ 52836 w 606933"/>
                <a:gd name="connsiteY33" fmla="*/ 358966 h 606016"/>
                <a:gd name="connsiteX34" fmla="*/ 0 w 606933"/>
                <a:gd name="connsiteY34" fmla="*/ 306195 h 606016"/>
                <a:gd name="connsiteX35" fmla="*/ 52836 w 606933"/>
                <a:gd name="connsiteY35" fmla="*/ 253330 h 606016"/>
                <a:gd name="connsiteX36" fmla="*/ 553987 w 606933"/>
                <a:gd name="connsiteY36" fmla="*/ 250225 h 606016"/>
                <a:gd name="connsiteX37" fmla="*/ 606933 w 606933"/>
                <a:gd name="connsiteY37" fmla="*/ 302996 h 606016"/>
                <a:gd name="connsiteX38" fmla="*/ 553987 w 606933"/>
                <a:gd name="connsiteY38" fmla="*/ 355861 h 606016"/>
                <a:gd name="connsiteX39" fmla="*/ 505658 w 606933"/>
                <a:gd name="connsiteY39" fmla="*/ 324349 h 606016"/>
                <a:gd name="connsiteX40" fmla="*/ 444139 w 606933"/>
                <a:gd name="connsiteY40" fmla="*/ 324349 h 606016"/>
                <a:gd name="connsiteX41" fmla="*/ 445741 w 606933"/>
                <a:gd name="connsiteY41" fmla="*/ 302996 h 606016"/>
                <a:gd name="connsiteX42" fmla="*/ 444987 w 606933"/>
                <a:gd name="connsiteY42" fmla="*/ 287851 h 606016"/>
                <a:gd name="connsiteX43" fmla="*/ 503397 w 606933"/>
                <a:gd name="connsiteY43" fmla="*/ 287851 h 606016"/>
                <a:gd name="connsiteX44" fmla="*/ 553987 w 606933"/>
                <a:gd name="connsiteY44" fmla="*/ 250225 h 606016"/>
                <a:gd name="connsiteX45" fmla="*/ 303361 w 606933"/>
                <a:gd name="connsiteY45" fmla="*/ 231794 h 606016"/>
                <a:gd name="connsiteX46" fmla="*/ 232049 w 606933"/>
                <a:gd name="connsiteY46" fmla="*/ 302996 h 606016"/>
                <a:gd name="connsiteX47" fmla="*/ 249099 w 606933"/>
                <a:gd name="connsiteY47" fmla="*/ 320115 h 606016"/>
                <a:gd name="connsiteX48" fmla="*/ 266150 w 606933"/>
                <a:gd name="connsiteY48" fmla="*/ 302996 h 606016"/>
                <a:gd name="connsiteX49" fmla="*/ 303455 w 606933"/>
                <a:gd name="connsiteY49" fmla="*/ 265749 h 606016"/>
                <a:gd name="connsiteX50" fmla="*/ 320412 w 606933"/>
                <a:gd name="connsiteY50" fmla="*/ 248819 h 606016"/>
                <a:gd name="connsiteX51" fmla="*/ 303361 w 606933"/>
                <a:gd name="connsiteY51" fmla="*/ 231794 h 606016"/>
                <a:gd name="connsiteX52" fmla="*/ 303455 w 606933"/>
                <a:gd name="connsiteY52" fmla="*/ 188904 h 606016"/>
                <a:gd name="connsiteX53" fmla="*/ 417818 w 606933"/>
                <a:gd name="connsiteY53" fmla="*/ 302996 h 606016"/>
                <a:gd name="connsiteX54" fmla="*/ 303455 w 606933"/>
                <a:gd name="connsiteY54" fmla="*/ 417183 h 606016"/>
                <a:gd name="connsiteX55" fmla="*/ 189186 w 606933"/>
                <a:gd name="connsiteY55" fmla="*/ 302996 h 606016"/>
                <a:gd name="connsiteX56" fmla="*/ 303455 w 606933"/>
                <a:gd name="connsiteY56" fmla="*/ 188904 h 606016"/>
                <a:gd name="connsiteX57" fmla="*/ 480677 w 606933"/>
                <a:gd name="connsiteY57" fmla="*/ 73506 h 606016"/>
                <a:gd name="connsiteX58" fmla="*/ 518018 w 606933"/>
                <a:gd name="connsiteY58" fmla="*/ 88889 h 606016"/>
                <a:gd name="connsiteX59" fmla="*/ 518018 w 606933"/>
                <a:gd name="connsiteY59" fmla="*/ 163406 h 606016"/>
                <a:gd name="connsiteX60" fmla="*/ 458574 w 606933"/>
                <a:gd name="connsiteY60" fmla="*/ 173944 h 606016"/>
                <a:gd name="connsiteX61" fmla="*/ 416275 w 606933"/>
                <a:gd name="connsiteY61" fmla="*/ 216283 h 606016"/>
                <a:gd name="connsiteX62" fmla="*/ 390368 w 606933"/>
                <a:gd name="connsiteY62" fmla="*/ 190503 h 606016"/>
                <a:gd name="connsiteX63" fmla="*/ 405818 w 606933"/>
                <a:gd name="connsiteY63" fmla="*/ 175073 h 606016"/>
                <a:gd name="connsiteX64" fmla="*/ 432855 w 606933"/>
                <a:gd name="connsiteY64" fmla="*/ 148258 h 606016"/>
                <a:gd name="connsiteX65" fmla="*/ 443406 w 606933"/>
                <a:gd name="connsiteY65" fmla="*/ 88889 h 606016"/>
                <a:gd name="connsiteX66" fmla="*/ 480677 w 606933"/>
                <a:gd name="connsiteY66" fmla="*/ 73506 h 606016"/>
                <a:gd name="connsiteX67" fmla="*/ 126232 w 606933"/>
                <a:gd name="connsiteY67" fmla="*/ 73247 h 606016"/>
                <a:gd name="connsiteX68" fmla="*/ 179075 w 606933"/>
                <a:gd name="connsiteY68" fmla="*/ 126039 h 606016"/>
                <a:gd name="connsiteX69" fmla="*/ 174177 w 606933"/>
                <a:gd name="connsiteY69" fmla="*/ 148247 h 606016"/>
                <a:gd name="connsiteX70" fmla="*/ 216565 w 606933"/>
                <a:gd name="connsiteY70" fmla="*/ 190499 h 606016"/>
                <a:gd name="connsiteX71" fmla="*/ 190755 w 606933"/>
                <a:gd name="connsiteY71" fmla="*/ 216283 h 606016"/>
                <a:gd name="connsiteX72" fmla="*/ 148462 w 606933"/>
                <a:gd name="connsiteY72" fmla="*/ 173937 h 606016"/>
                <a:gd name="connsiteX73" fmla="*/ 126232 w 606933"/>
                <a:gd name="connsiteY73" fmla="*/ 178830 h 606016"/>
                <a:gd name="connsiteX74" fmla="*/ 73388 w 606933"/>
                <a:gd name="connsiteY74" fmla="*/ 126039 h 606016"/>
                <a:gd name="connsiteX75" fmla="*/ 126232 w 606933"/>
                <a:gd name="connsiteY75" fmla="*/ 73247 h 606016"/>
                <a:gd name="connsiteX76" fmla="*/ 303420 w 606933"/>
                <a:gd name="connsiteY76" fmla="*/ 0 h 606016"/>
                <a:gd name="connsiteX77" fmla="*/ 356356 w 606933"/>
                <a:gd name="connsiteY77" fmla="*/ 52775 h 606016"/>
                <a:gd name="connsiteX78" fmla="*/ 321693 w 606933"/>
                <a:gd name="connsiteY78" fmla="*/ 102352 h 606016"/>
                <a:gd name="connsiteX79" fmla="*/ 321693 w 606933"/>
                <a:gd name="connsiteY79" fmla="*/ 162089 h 606016"/>
                <a:gd name="connsiteX80" fmla="*/ 303420 w 606933"/>
                <a:gd name="connsiteY80" fmla="*/ 160960 h 606016"/>
                <a:gd name="connsiteX81" fmla="*/ 285241 w 606933"/>
                <a:gd name="connsiteY81" fmla="*/ 162089 h 606016"/>
                <a:gd name="connsiteX82" fmla="*/ 285241 w 606933"/>
                <a:gd name="connsiteY82" fmla="*/ 102352 h 606016"/>
                <a:gd name="connsiteX83" fmla="*/ 250578 w 606933"/>
                <a:gd name="connsiteY83" fmla="*/ 52775 h 606016"/>
                <a:gd name="connsiteX84" fmla="*/ 303420 w 606933"/>
                <a:gd name="connsiteY84" fmla="*/ 0 h 60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06933" h="606016">
                  <a:moveTo>
                    <a:pt x="285241" y="444068"/>
                  </a:moveTo>
                  <a:cubicBezTo>
                    <a:pt x="291175" y="444820"/>
                    <a:pt x="297297" y="445197"/>
                    <a:pt x="303420" y="445197"/>
                  </a:cubicBezTo>
                  <a:cubicBezTo>
                    <a:pt x="309637" y="445197"/>
                    <a:pt x="315665" y="444820"/>
                    <a:pt x="321693" y="444068"/>
                  </a:cubicBezTo>
                  <a:lnTo>
                    <a:pt x="321693" y="466921"/>
                  </a:lnTo>
                  <a:lnTo>
                    <a:pt x="321693" y="503693"/>
                  </a:lnTo>
                  <a:cubicBezTo>
                    <a:pt x="341850" y="511029"/>
                    <a:pt x="356356" y="530497"/>
                    <a:pt x="356356" y="553162"/>
                  </a:cubicBezTo>
                  <a:cubicBezTo>
                    <a:pt x="356356" y="582410"/>
                    <a:pt x="332620" y="606016"/>
                    <a:pt x="303420" y="606016"/>
                  </a:cubicBezTo>
                  <a:cubicBezTo>
                    <a:pt x="274220" y="606016"/>
                    <a:pt x="250578" y="582316"/>
                    <a:pt x="250578" y="553162"/>
                  </a:cubicBezTo>
                  <a:cubicBezTo>
                    <a:pt x="250578" y="530497"/>
                    <a:pt x="264989" y="511029"/>
                    <a:pt x="285241" y="503693"/>
                  </a:cubicBezTo>
                  <a:lnTo>
                    <a:pt x="285241" y="466921"/>
                  </a:lnTo>
                  <a:close/>
                  <a:moveTo>
                    <a:pt x="416083" y="389803"/>
                  </a:moveTo>
                  <a:lnTo>
                    <a:pt x="458471" y="432034"/>
                  </a:lnTo>
                  <a:cubicBezTo>
                    <a:pt x="465253" y="428931"/>
                    <a:pt x="472789" y="427143"/>
                    <a:pt x="480701" y="427143"/>
                  </a:cubicBezTo>
                  <a:cubicBezTo>
                    <a:pt x="509808" y="427143"/>
                    <a:pt x="533451" y="450752"/>
                    <a:pt x="533545" y="480003"/>
                  </a:cubicBezTo>
                  <a:cubicBezTo>
                    <a:pt x="533545" y="509161"/>
                    <a:pt x="509808" y="532769"/>
                    <a:pt x="480701" y="532769"/>
                  </a:cubicBezTo>
                  <a:cubicBezTo>
                    <a:pt x="451407" y="532769"/>
                    <a:pt x="427764" y="509067"/>
                    <a:pt x="427764" y="480003"/>
                  </a:cubicBezTo>
                  <a:cubicBezTo>
                    <a:pt x="427764" y="471914"/>
                    <a:pt x="429553" y="464578"/>
                    <a:pt x="432662" y="457806"/>
                  </a:cubicBezTo>
                  <a:lnTo>
                    <a:pt x="390368" y="415480"/>
                  </a:lnTo>
                  <a:cubicBezTo>
                    <a:pt x="400070" y="408144"/>
                    <a:pt x="408736" y="399491"/>
                    <a:pt x="416083" y="389803"/>
                  </a:cubicBezTo>
                  <a:close/>
                  <a:moveTo>
                    <a:pt x="190658" y="389803"/>
                  </a:moveTo>
                  <a:cubicBezTo>
                    <a:pt x="198194" y="399491"/>
                    <a:pt x="206862" y="408144"/>
                    <a:pt x="216283" y="415480"/>
                  </a:cubicBezTo>
                  <a:lnTo>
                    <a:pt x="174076" y="457806"/>
                  </a:lnTo>
                  <a:cubicBezTo>
                    <a:pt x="177185" y="464578"/>
                    <a:pt x="178975" y="472103"/>
                    <a:pt x="178975" y="480003"/>
                  </a:cubicBezTo>
                  <a:cubicBezTo>
                    <a:pt x="178975" y="509161"/>
                    <a:pt x="155234" y="532769"/>
                    <a:pt x="126123" y="532769"/>
                  </a:cubicBezTo>
                  <a:cubicBezTo>
                    <a:pt x="96823" y="532769"/>
                    <a:pt x="73176" y="509161"/>
                    <a:pt x="73176" y="480003"/>
                  </a:cubicBezTo>
                  <a:cubicBezTo>
                    <a:pt x="73176" y="450752"/>
                    <a:pt x="96917" y="427143"/>
                    <a:pt x="126123" y="427143"/>
                  </a:cubicBezTo>
                  <a:cubicBezTo>
                    <a:pt x="134131" y="427143"/>
                    <a:pt x="141573" y="428931"/>
                    <a:pt x="148357" y="432034"/>
                  </a:cubicBezTo>
                  <a:close/>
                  <a:moveTo>
                    <a:pt x="52836" y="253330"/>
                  </a:moveTo>
                  <a:cubicBezTo>
                    <a:pt x="75628" y="253330"/>
                    <a:pt x="95030" y="267628"/>
                    <a:pt x="102470" y="287852"/>
                  </a:cubicBezTo>
                  <a:lnTo>
                    <a:pt x="161711" y="287852"/>
                  </a:lnTo>
                  <a:cubicBezTo>
                    <a:pt x="161240" y="292838"/>
                    <a:pt x="160958" y="297917"/>
                    <a:pt x="160958" y="302997"/>
                  </a:cubicBezTo>
                  <a:cubicBezTo>
                    <a:pt x="160958" y="310334"/>
                    <a:pt x="161617" y="317483"/>
                    <a:pt x="162653" y="324350"/>
                  </a:cubicBezTo>
                  <a:lnTo>
                    <a:pt x="102470" y="324350"/>
                  </a:lnTo>
                  <a:cubicBezTo>
                    <a:pt x="95030" y="344386"/>
                    <a:pt x="75628" y="358872"/>
                    <a:pt x="52836" y="358966"/>
                  </a:cubicBezTo>
                  <a:cubicBezTo>
                    <a:pt x="23640" y="358966"/>
                    <a:pt x="0" y="335355"/>
                    <a:pt x="0" y="306195"/>
                  </a:cubicBezTo>
                  <a:cubicBezTo>
                    <a:pt x="0" y="276941"/>
                    <a:pt x="23734" y="253330"/>
                    <a:pt x="52836" y="253330"/>
                  </a:cubicBezTo>
                  <a:close/>
                  <a:moveTo>
                    <a:pt x="553987" y="250225"/>
                  </a:moveTo>
                  <a:cubicBezTo>
                    <a:pt x="583192" y="250225"/>
                    <a:pt x="606933" y="273930"/>
                    <a:pt x="606933" y="302996"/>
                  </a:cubicBezTo>
                  <a:cubicBezTo>
                    <a:pt x="606933" y="332250"/>
                    <a:pt x="583192" y="355861"/>
                    <a:pt x="553987" y="355861"/>
                  </a:cubicBezTo>
                  <a:cubicBezTo>
                    <a:pt x="532413" y="355861"/>
                    <a:pt x="513854" y="342880"/>
                    <a:pt x="505658" y="324349"/>
                  </a:cubicBezTo>
                  <a:lnTo>
                    <a:pt x="444139" y="324349"/>
                  </a:lnTo>
                  <a:cubicBezTo>
                    <a:pt x="445270" y="317294"/>
                    <a:pt x="445741" y="310333"/>
                    <a:pt x="445741" y="302996"/>
                  </a:cubicBezTo>
                  <a:cubicBezTo>
                    <a:pt x="445741" y="297916"/>
                    <a:pt x="445458" y="292837"/>
                    <a:pt x="444987" y="287851"/>
                  </a:cubicBezTo>
                  <a:lnTo>
                    <a:pt x="503397" y="287851"/>
                  </a:lnTo>
                  <a:cubicBezTo>
                    <a:pt x="509897" y="266028"/>
                    <a:pt x="530152" y="250225"/>
                    <a:pt x="553987" y="250225"/>
                  </a:cubicBezTo>
                  <a:close/>
                  <a:moveTo>
                    <a:pt x="303361" y="231794"/>
                  </a:moveTo>
                  <a:cubicBezTo>
                    <a:pt x="264078" y="231794"/>
                    <a:pt x="232049" y="263774"/>
                    <a:pt x="232049" y="302996"/>
                  </a:cubicBezTo>
                  <a:cubicBezTo>
                    <a:pt x="232049" y="312402"/>
                    <a:pt x="239679" y="320115"/>
                    <a:pt x="249099" y="320115"/>
                  </a:cubicBezTo>
                  <a:cubicBezTo>
                    <a:pt x="258520" y="320115"/>
                    <a:pt x="266150" y="312402"/>
                    <a:pt x="266150" y="302996"/>
                  </a:cubicBezTo>
                  <a:cubicBezTo>
                    <a:pt x="266150" y="282492"/>
                    <a:pt x="282919" y="265749"/>
                    <a:pt x="303455" y="265749"/>
                  </a:cubicBezTo>
                  <a:cubicBezTo>
                    <a:pt x="312875" y="265749"/>
                    <a:pt x="320600" y="258225"/>
                    <a:pt x="320412" y="248819"/>
                  </a:cubicBezTo>
                  <a:cubicBezTo>
                    <a:pt x="320412" y="239413"/>
                    <a:pt x="312781" y="231794"/>
                    <a:pt x="303361" y="231794"/>
                  </a:cubicBezTo>
                  <a:close/>
                  <a:moveTo>
                    <a:pt x="303455" y="188904"/>
                  </a:moveTo>
                  <a:cubicBezTo>
                    <a:pt x="366665" y="188904"/>
                    <a:pt x="417818" y="239978"/>
                    <a:pt x="417818" y="302996"/>
                  </a:cubicBezTo>
                  <a:cubicBezTo>
                    <a:pt x="417818" y="366109"/>
                    <a:pt x="366665" y="417183"/>
                    <a:pt x="303455" y="417183"/>
                  </a:cubicBezTo>
                  <a:cubicBezTo>
                    <a:pt x="240339" y="417183"/>
                    <a:pt x="189186" y="366109"/>
                    <a:pt x="189186" y="302996"/>
                  </a:cubicBezTo>
                  <a:cubicBezTo>
                    <a:pt x="189186" y="239978"/>
                    <a:pt x="240339" y="188904"/>
                    <a:pt x="303455" y="188904"/>
                  </a:cubicBezTo>
                  <a:close/>
                  <a:moveTo>
                    <a:pt x="480677" y="73506"/>
                  </a:moveTo>
                  <a:cubicBezTo>
                    <a:pt x="494184" y="73506"/>
                    <a:pt x="507702" y="78634"/>
                    <a:pt x="518018" y="88889"/>
                  </a:cubicBezTo>
                  <a:cubicBezTo>
                    <a:pt x="538555" y="109494"/>
                    <a:pt x="538555" y="142895"/>
                    <a:pt x="518018" y="163406"/>
                  </a:cubicBezTo>
                  <a:cubicBezTo>
                    <a:pt x="501909" y="179495"/>
                    <a:pt x="478074" y="182976"/>
                    <a:pt x="458574" y="173944"/>
                  </a:cubicBezTo>
                  <a:lnTo>
                    <a:pt x="416275" y="216283"/>
                  </a:lnTo>
                  <a:cubicBezTo>
                    <a:pt x="408738" y="206592"/>
                    <a:pt x="400071" y="197936"/>
                    <a:pt x="390368" y="190503"/>
                  </a:cubicBezTo>
                  <a:lnTo>
                    <a:pt x="405818" y="175073"/>
                  </a:lnTo>
                  <a:lnTo>
                    <a:pt x="432855" y="148258"/>
                  </a:lnTo>
                  <a:cubicBezTo>
                    <a:pt x="423811" y="128782"/>
                    <a:pt x="427297" y="104978"/>
                    <a:pt x="443406" y="88889"/>
                  </a:cubicBezTo>
                  <a:cubicBezTo>
                    <a:pt x="453674" y="78634"/>
                    <a:pt x="467170" y="73506"/>
                    <a:pt x="480677" y="73506"/>
                  </a:cubicBezTo>
                  <a:close/>
                  <a:moveTo>
                    <a:pt x="126232" y="73247"/>
                  </a:moveTo>
                  <a:cubicBezTo>
                    <a:pt x="155526" y="73247"/>
                    <a:pt x="179075" y="96961"/>
                    <a:pt x="179075" y="126039"/>
                  </a:cubicBezTo>
                  <a:cubicBezTo>
                    <a:pt x="179075" y="134037"/>
                    <a:pt x="177380" y="141471"/>
                    <a:pt x="174177" y="148247"/>
                  </a:cubicBezTo>
                  <a:lnTo>
                    <a:pt x="216565" y="190499"/>
                  </a:lnTo>
                  <a:cubicBezTo>
                    <a:pt x="206863" y="197933"/>
                    <a:pt x="198197" y="206590"/>
                    <a:pt x="190755" y="216283"/>
                  </a:cubicBezTo>
                  <a:lnTo>
                    <a:pt x="148462" y="173937"/>
                  </a:lnTo>
                  <a:cubicBezTo>
                    <a:pt x="141680" y="177136"/>
                    <a:pt x="134144" y="178830"/>
                    <a:pt x="126232" y="178830"/>
                  </a:cubicBezTo>
                  <a:cubicBezTo>
                    <a:pt x="97125" y="178830"/>
                    <a:pt x="73482" y="155304"/>
                    <a:pt x="73388" y="126039"/>
                  </a:cubicBezTo>
                  <a:cubicBezTo>
                    <a:pt x="73388" y="96773"/>
                    <a:pt x="97125" y="73247"/>
                    <a:pt x="126232" y="73247"/>
                  </a:cubicBezTo>
                  <a:close/>
                  <a:moveTo>
                    <a:pt x="303420" y="0"/>
                  </a:moveTo>
                  <a:cubicBezTo>
                    <a:pt x="332714" y="0"/>
                    <a:pt x="356356" y="23707"/>
                    <a:pt x="356356" y="52775"/>
                  </a:cubicBezTo>
                  <a:cubicBezTo>
                    <a:pt x="356356" y="75541"/>
                    <a:pt x="341850" y="94920"/>
                    <a:pt x="321693" y="102352"/>
                  </a:cubicBezTo>
                  <a:lnTo>
                    <a:pt x="321693" y="162089"/>
                  </a:lnTo>
                  <a:cubicBezTo>
                    <a:pt x="315759" y="161336"/>
                    <a:pt x="309637" y="160960"/>
                    <a:pt x="303420" y="160960"/>
                  </a:cubicBezTo>
                  <a:cubicBezTo>
                    <a:pt x="297297" y="160960"/>
                    <a:pt x="291269" y="161336"/>
                    <a:pt x="285241" y="162089"/>
                  </a:cubicBezTo>
                  <a:lnTo>
                    <a:pt x="285241" y="102352"/>
                  </a:lnTo>
                  <a:cubicBezTo>
                    <a:pt x="264989" y="94920"/>
                    <a:pt x="250578" y="75541"/>
                    <a:pt x="250578" y="52775"/>
                  </a:cubicBezTo>
                  <a:cubicBezTo>
                    <a:pt x="250578" y="23613"/>
                    <a:pt x="274314" y="0"/>
                    <a:pt x="303420" y="0"/>
                  </a:cubicBezTo>
                  <a:close/>
                </a:path>
              </a:pathLst>
            </a:custGeom>
            <a:solidFill>
              <a:srgbClr val="171E3E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$ľîḍé">
              <a:extLst>
                <a:ext uri="{FF2B5EF4-FFF2-40B4-BE49-F238E27FC236}">
                  <a16:creationId xmlns:a16="http://schemas.microsoft.com/office/drawing/2014/main" id="{08DBFE12-41CD-4EFC-B674-9B70793D06D5}"/>
                </a:ext>
              </a:extLst>
            </p:cNvPr>
            <p:cNvSpPr txBox="1"/>
            <p:nvPr/>
          </p:nvSpPr>
          <p:spPr bwMode="auto">
            <a:xfrm>
              <a:off x="2967037" y="4611406"/>
              <a:ext cx="2087565" cy="39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SzPct val="25000"/>
              </a:pPr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4" name="íŝlíďè">
              <a:extLst>
                <a:ext uri="{FF2B5EF4-FFF2-40B4-BE49-F238E27FC236}">
                  <a16:creationId xmlns:a16="http://schemas.microsoft.com/office/drawing/2014/main" id="{421A7DC5-3FC5-41CC-AB32-749540DF31BC}"/>
                </a:ext>
              </a:extLst>
            </p:cNvPr>
            <p:cNvSpPr/>
            <p:nvPr/>
          </p:nvSpPr>
          <p:spPr bwMode="auto">
            <a:xfrm>
              <a:off x="2968622" y="5090893"/>
              <a:ext cx="2087565" cy="6934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5" name="ïṣḻíḓè"/>
            <p:cNvSpPr/>
            <p:nvPr/>
          </p:nvSpPr>
          <p:spPr>
            <a:xfrm>
              <a:off x="3409381" y="4081462"/>
              <a:ext cx="280535" cy="381000"/>
            </a:xfrm>
            <a:custGeom>
              <a:avLst/>
              <a:gdLst>
                <a:gd name="connsiteX0" fmla="*/ 345526 w 447102"/>
                <a:gd name="connsiteY0" fmla="*/ 386587 h 607216"/>
                <a:gd name="connsiteX1" fmla="*/ 239995 w 447102"/>
                <a:gd name="connsiteY1" fmla="*/ 415581 h 607216"/>
                <a:gd name="connsiteX2" fmla="*/ 239995 w 447102"/>
                <a:gd name="connsiteY2" fmla="*/ 569388 h 607216"/>
                <a:gd name="connsiteX3" fmla="*/ 326897 w 447102"/>
                <a:gd name="connsiteY3" fmla="*/ 545382 h 607216"/>
                <a:gd name="connsiteX4" fmla="*/ 326272 w 447102"/>
                <a:gd name="connsiteY4" fmla="*/ 500902 h 607216"/>
                <a:gd name="connsiteX5" fmla="*/ 345526 w 447102"/>
                <a:gd name="connsiteY5" fmla="*/ 487600 h 607216"/>
                <a:gd name="connsiteX6" fmla="*/ 101680 w 447102"/>
                <a:gd name="connsiteY6" fmla="*/ 386587 h 607216"/>
                <a:gd name="connsiteX7" fmla="*/ 101680 w 447102"/>
                <a:gd name="connsiteY7" fmla="*/ 487600 h 607216"/>
                <a:gd name="connsiteX8" fmla="*/ 120934 w 447102"/>
                <a:gd name="connsiteY8" fmla="*/ 500902 h 607216"/>
                <a:gd name="connsiteX9" fmla="*/ 120206 w 447102"/>
                <a:gd name="connsiteY9" fmla="*/ 545382 h 607216"/>
                <a:gd name="connsiteX10" fmla="*/ 207212 w 447102"/>
                <a:gd name="connsiteY10" fmla="*/ 569284 h 607216"/>
                <a:gd name="connsiteX11" fmla="*/ 207212 w 447102"/>
                <a:gd name="connsiteY11" fmla="*/ 415581 h 607216"/>
                <a:gd name="connsiteX12" fmla="*/ 188062 w 447102"/>
                <a:gd name="connsiteY12" fmla="*/ 249096 h 607216"/>
                <a:gd name="connsiteX13" fmla="*/ 221678 w 447102"/>
                <a:gd name="connsiteY13" fmla="*/ 282455 h 607216"/>
                <a:gd name="connsiteX14" fmla="*/ 207836 w 447102"/>
                <a:gd name="connsiteY14" fmla="*/ 381806 h 607216"/>
                <a:gd name="connsiteX15" fmla="*/ 223551 w 447102"/>
                <a:gd name="connsiteY15" fmla="*/ 386171 h 607216"/>
                <a:gd name="connsiteX16" fmla="*/ 239370 w 447102"/>
                <a:gd name="connsiteY16" fmla="*/ 381806 h 607216"/>
                <a:gd name="connsiteX17" fmla="*/ 225529 w 447102"/>
                <a:gd name="connsiteY17" fmla="*/ 282455 h 607216"/>
                <a:gd name="connsiteX18" fmla="*/ 259040 w 447102"/>
                <a:gd name="connsiteY18" fmla="*/ 249096 h 607216"/>
                <a:gd name="connsiteX19" fmla="*/ 279959 w 447102"/>
                <a:gd name="connsiteY19" fmla="*/ 266659 h 607216"/>
                <a:gd name="connsiteX20" fmla="*/ 323462 w 447102"/>
                <a:gd name="connsiteY20" fmla="*/ 286716 h 607216"/>
                <a:gd name="connsiteX21" fmla="*/ 329290 w 447102"/>
                <a:gd name="connsiteY21" fmla="*/ 289522 h 607216"/>
                <a:gd name="connsiteX22" fmla="*/ 404432 w 447102"/>
                <a:gd name="connsiteY22" fmla="*/ 381910 h 607216"/>
                <a:gd name="connsiteX23" fmla="*/ 446998 w 447102"/>
                <a:gd name="connsiteY23" fmla="*/ 535509 h 607216"/>
                <a:gd name="connsiteX24" fmla="*/ 447102 w 447102"/>
                <a:gd name="connsiteY24" fmla="*/ 538107 h 607216"/>
                <a:gd name="connsiteX25" fmla="*/ 400789 w 447102"/>
                <a:gd name="connsiteY25" fmla="*/ 581547 h 607216"/>
                <a:gd name="connsiteX26" fmla="*/ 395273 w 447102"/>
                <a:gd name="connsiteY26" fmla="*/ 581131 h 607216"/>
                <a:gd name="connsiteX27" fmla="*/ 361241 w 447102"/>
                <a:gd name="connsiteY27" fmla="*/ 569908 h 607216"/>
                <a:gd name="connsiteX28" fmla="*/ 227922 w 447102"/>
                <a:gd name="connsiteY28" fmla="*/ 606593 h 607216"/>
                <a:gd name="connsiteX29" fmla="*/ 226882 w 447102"/>
                <a:gd name="connsiteY29" fmla="*/ 606800 h 607216"/>
                <a:gd name="connsiteX30" fmla="*/ 225945 w 447102"/>
                <a:gd name="connsiteY30" fmla="*/ 607008 h 607216"/>
                <a:gd name="connsiteX31" fmla="*/ 223551 w 447102"/>
                <a:gd name="connsiteY31" fmla="*/ 607216 h 607216"/>
                <a:gd name="connsiteX32" fmla="*/ 221158 w 447102"/>
                <a:gd name="connsiteY32" fmla="*/ 607008 h 607216"/>
                <a:gd name="connsiteX33" fmla="*/ 220429 w 447102"/>
                <a:gd name="connsiteY33" fmla="*/ 606800 h 607216"/>
                <a:gd name="connsiteX34" fmla="*/ 220221 w 447102"/>
                <a:gd name="connsiteY34" fmla="*/ 606800 h 607216"/>
                <a:gd name="connsiteX35" fmla="*/ 219180 w 447102"/>
                <a:gd name="connsiteY35" fmla="*/ 606593 h 607216"/>
                <a:gd name="connsiteX36" fmla="*/ 85861 w 447102"/>
                <a:gd name="connsiteY36" fmla="*/ 569908 h 607216"/>
                <a:gd name="connsiteX37" fmla="*/ 51933 w 447102"/>
                <a:gd name="connsiteY37" fmla="*/ 581131 h 607216"/>
                <a:gd name="connsiteX38" fmla="*/ 46313 w 447102"/>
                <a:gd name="connsiteY38" fmla="*/ 581547 h 607216"/>
                <a:gd name="connsiteX39" fmla="*/ 0 w 447102"/>
                <a:gd name="connsiteY39" fmla="*/ 538107 h 607216"/>
                <a:gd name="connsiteX40" fmla="*/ 104 w 447102"/>
                <a:gd name="connsiteY40" fmla="*/ 535509 h 607216"/>
                <a:gd name="connsiteX41" fmla="*/ 42670 w 447102"/>
                <a:gd name="connsiteY41" fmla="*/ 381910 h 607216"/>
                <a:gd name="connsiteX42" fmla="*/ 117916 w 447102"/>
                <a:gd name="connsiteY42" fmla="*/ 289522 h 607216"/>
                <a:gd name="connsiteX43" fmla="*/ 123744 w 447102"/>
                <a:gd name="connsiteY43" fmla="*/ 286716 h 607216"/>
                <a:gd name="connsiteX44" fmla="*/ 167247 w 447102"/>
                <a:gd name="connsiteY44" fmla="*/ 266659 h 607216"/>
                <a:gd name="connsiteX45" fmla="*/ 184672 w 447102"/>
                <a:gd name="connsiteY45" fmla="*/ 89514 h 607216"/>
                <a:gd name="connsiteX46" fmla="*/ 144544 w 447102"/>
                <a:gd name="connsiteY46" fmla="*/ 125639 h 607216"/>
                <a:gd name="connsiteX47" fmla="*/ 223551 w 447102"/>
                <a:gd name="connsiteY47" fmla="*/ 226753 h 607216"/>
                <a:gd name="connsiteX48" fmla="*/ 302663 w 447102"/>
                <a:gd name="connsiteY48" fmla="*/ 125639 h 607216"/>
                <a:gd name="connsiteX49" fmla="*/ 202628 w 447102"/>
                <a:gd name="connsiteY49" fmla="*/ 127822 h 607216"/>
                <a:gd name="connsiteX50" fmla="*/ 184672 w 447102"/>
                <a:gd name="connsiteY50" fmla="*/ 89514 h 607216"/>
                <a:gd name="connsiteX51" fmla="*/ 223551 w 447102"/>
                <a:gd name="connsiteY51" fmla="*/ 0 h 607216"/>
                <a:gd name="connsiteX52" fmla="*/ 327646 w 447102"/>
                <a:gd name="connsiteY52" fmla="*/ 102153 h 607216"/>
                <a:gd name="connsiteX53" fmla="*/ 223551 w 447102"/>
                <a:gd name="connsiteY53" fmla="*/ 249096 h 607216"/>
                <a:gd name="connsiteX54" fmla="*/ 119457 w 447102"/>
                <a:gd name="connsiteY54" fmla="*/ 102153 h 607216"/>
                <a:gd name="connsiteX55" fmla="*/ 223551 w 447102"/>
                <a:gd name="connsiteY55" fmla="*/ 0 h 60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7102" h="607216">
                  <a:moveTo>
                    <a:pt x="345526" y="386587"/>
                  </a:moveTo>
                  <a:lnTo>
                    <a:pt x="239995" y="415581"/>
                  </a:lnTo>
                  <a:lnTo>
                    <a:pt x="239995" y="569388"/>
                  </a:lnTo>
                  <a:lnTo>
                    <a:pt x="326897" y="545382"/>
                  </a:lnTo>
                  <a:cubicBezTo>
                    <a:pt x="316906" y="532703"/>
                    <a:pt x="316177" y="514516"/>
                    <a:pt x="326272" y="500902"/>
                  </a:cubicBezTo>
                  <a:cubicBezTo>
                    <a:pt x="331268" y="494251"/>
                    <a:pt x="338137" y="489783"/>
                    <a:pt x="345526" y="487600"/>
                  </a:cubicBezTo>
                  <a:close/>
                  <a:moveTo>
                    <a:pt x="101680" y="386587"/>
                  </a:moveTo>
                  <a:lnTo>
                    <a:pt x="101680" y="487600"/>
                  </a:lnTo>
                  <a:cubicBezTo>
                    <a:pt x="109069" y="489783"/>
                    <a:pt x="115938" y="494251"/>
                    <a:pt x="120934" y="500902"/>
                  </a:cubicBezTo>
                  <a:cubicBezTo>
                    <a:pt x="131029" y="514516"/>
                    <a:pt x="130301" y="532703"/>
                    <a:pt x="120206" y="545382"/>
                  </a:cubicBezTo>
                  <a:lnTo>
                    <a:pt x="207212" y="569284"/>
                  </a:lnTo>
                  <a:lnTo>
                    <a:pt x="207212" y="415581"/>
                  </a:lnTo>
                  <a:close/>
                  <a:moveTo>
                    <a:pt x="188062" y="249096"/>
                  </a:moveTo>
                  <a:lnTo>
                    <a:pt x="221678" y="282455"/>
                  </a:lnTo>
                  <a:lnTo>
                    <a:pt x="207836" y="381806"/>
                  </a:lnTo>
                  <a:lnTo>
                    <a:pt x="223551" y="386171"/>
                  </a:lnTo>
                  <a:lnTo>
                    <a:pt x="239370" y="381806"/>
                  </a:lnTo>
                  <a:lnTo>
                    <a:pt x="225529" y="282455"/>
                  </a:lnTo>
                  <a:lnTo>
                    <a:pt x="259040" y="249096"/>
                  </a:lnTo>
                  <a:lnTo>
                    <a:pt x="279959" y="266659"/>
                  </a:lnTo>
                  <a:lnTo>
                    <a:pt x="323462" y="286716"/>
                  </a:lnTo>
                  <a:cubicBezTo>
                    <a:pt x="324711" y="287236"/>
                    <a:pt x="328562" y="289107"/>
                    <a:pt x="329290" y="289522"/>
                  </a:cubicBezTo>
                  <a:cubicBezTo>
                    <a:pt x="369255" y="311554"/>
                    <a:pt x="387988" y="348966"/>
                    <a:pt x="404432" y="381910"/>
                  </a:cubicBezTo>
                  <a:cubicBezTo>
                    <a:pt x="404432" y="381910"/>
                    <a:pt x="446998" y="462035"/>
                    <a:pt x="446998" y="535509"/>
                  </a:cubicBezTo>
                  <a:cubicBezTo>
                    <a:pt x="446998" y="536340"/>
                    <a:pt x="447102" y="537276"/>
                    <a:pt x="447102" y="538107"/>
                  </a:cubicBezTo>
                  <a:cubicBezTo>
                    <a:pt x="447102" y="562113"/>
                    <a:pt x="426392" y="581547"/>
                    <a:pt x="400789" y="581547"/>
                  </a:cubicBezTo>
                  <a:cubicBezTo>
                    <a:pt x="398916" y="581547"/>
                    <a:pt x="397147" y="581443"/>
                    <a:pt x="395273" y="581131"/>
                  </a:cubicBezTo>
                  <a:cubicBezTo>
                    <a:pt x="382368" y="579157"/>
                    <a:pt x="371232" y="575104"/>
                    <a:pt x="361241" y="569908"/>
                  </a:cubicBezTo>
                  <a:lnTo>
                    <a:pt x="227922" y="606593"/>
                  </a:lnTo>
                  <a:cubicBezTo>
                    <a:pt x="227610" y="606696"/>
                    <a:pt x="227298" y="606800"/>
                    <a:pt x="226882" y="606800"/>
                  </a:cubicBezTo>
                  <a:cubicBezTo>
                    <a:pt x="226569" y="606904"/>
                    <a:pt x="226257" y="607008"/>
                    <a:pt x="225945" y="607008"/>
                  </a:cubicBezTo>
                  <a:cubicBezTo>
                    <a:pt x="225216" y="607112"/>
                    <a:pt x="224384" y="607216"/>
                    <a:pt x="223551" y="607216"/>
                  </a:cubicBezTo>
                  <a:cubicBezTo>
                    <a:pt x="222823" y="607216"/>
                    <a:pt x="221990" y="607112"/>
                    <a:pt x="221158" y="607008"/>
                  </a:cubicBezTo>
                  <a:cubicBezTo>
                    <a:pt x="220949" y="607008"/>
                    <a:pt x="220637" y="606904"/>
                    <a:pt x="220429" y="606800"/>
                  </a:cubicBezTo>
                  <a:lnTo>
                    <a:pt x="220221" y="606800"/>
                  </a:lnTo>
                  <a:cubicBezTo>
                    <a:pt x="219909" y="606800"/>
                    <a:pt x="219596" y="606696"/>
                    <a:pt x="219180" y="606593"/>
                  </a:cubicBezTo>
                  <a:lnTo>
                    <a:pt x="85861" y="569908"/>
                  </a:lnTo>
                  <a:cubicBezTo>
                    <a:pt x="75870" y="575104"/>
                    <a:pt x="64838" y="579157"/>
                    <a:pt x="51933" y="581131"/>
                  </a:cubicBezTo>
                  <a:cubicBezTo>
                    <a:pt x="50059" y="581443"/>
                    <a:pt x="48186" y="581547"/>
                    <a:pt x="46313" y="581547"/>
                  </a:cubicBezTo>
                  <a:cubicBezTo>
                    <a:pt x="20815" y="581547"/>
                    <a:pt x="0" y="562113"/>
                    <a:pt x="0" y="538107"/>
                  </a:cubicBezTo>
                  <a:cubicBezTo>
                    <a:pt x="0" y="537276"/>
                    <a:pt x="104" y="536340"/>
                    <a:pt x="104" y="535509"/>
                  </a:cubicBezTo>
                  <a:cubicBezTo>
                    <a:pt x="7077" y="454553"/>
                    <a:pt x="42670" y="381910"/>
                    <a:pt x="42670" y="381910"/>
                  </a:cubicBezTo>
                  <a:cubicBezTo>
                    <a:pt x="59218" y="348966"/>
                    <a:pt x="77847" y="311554"/>
                    <a:pt x="117916" y="289522"/>
                  </a:cubicBezTo>
                  <a:cubicBezTo>
                    <a:pt x="118644" y="289107"/>
                    <a:pt x="122495" y="287236"/>
                    <a:pt x="123744" y="286716"/>
                  </a:cubicBezTo>
                  <a:lnTo>
                    <a:pt x="167247" y="266659"/>
                  </a:lnTo>
                  <a:close/>
                  <a:moveTo>
                    <a:pt x="184672" y="89514"/>
                  </a:moveTo>
                  <a:cubicBezTo>
                    <a:pt x="164816" y="87682"/>
                    <a:pt x="141265" y="98256"/>
                    <a:pt x="144544" y="125639"/>
                  </a:cubicBezTo>
                  <a:cubicBezTo>
                    <a:pt x="150581" y="176248"/>
                    <a:pt x="180352" y="226753"/>
                    <a:pt x="223551" y="226753"/>
                  </a:cubicBezTo>
                  <a:cubicBezTo>
                    <a:pt x="264773" y="226753"/>
                    <a:pt x="302247" y="165960"/>
                    <a:pt x="302663" y="125639"/>
                  </a:cubicBezTo>
                  <a:cubicBezTo>
                    <a:pt x="303392" y="58403"/>
                    <a:pt x="256445" y="133537"/>
                    <a:pt x="202628" y="127822"/>
                  </a:cubicBezTo>
                  <a:cubicBezTo>
                    <a:pt x="220689" y="105583"/>
                    <a:pt x="204528" y="91346"/>
                    <a:pt x="184672" y="89514"/>
                  </a:cubicBezTo>
                  <a:close/>
                  <a:moveTo>
                    <a:pt x="223551" y="0"/>
                  </a:moveTo>
                  <a:cubicBezTo>
                    <a:pt x="297875" y="0"/>
                    <a:pt x="328270" y="38243"/>
                    <a:pt x="327646" y="102153"/>
                  </a:cubicBezTo>
                  <a:cubicBezTo>
                    <a:pt x="326709" y="194226"/>
                    <a:pt x="267583" y="249096"/>
                    <a:pt x="223551" y="249096"/>
                  </a:cubicBezTo>
                  <a:cubicBezTo>
                    <a:pt x="172025" y="249096"/>
                    <a:pt x="120498" y="194226"/>
                    <a:pt x="119457" y="102153"/>
                  </a:cubicBezTo>
                  <a:cubicBezTo>
                    <a:pt x="118832" y="38243"/>
                    <a:pt x="149332" y="0"/>
                    <a:pt x="223551" y="0"/>
                  </a:cubicBezTo>
                  <a:close/>
                </a:path>
              </a:pathLst>
            </a:custGeom>
            <a:solidFill>
              <a:srgbClr val="EF3E48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iṩľîḑé">
              <a:extLst>
                <a:ext uri="{FF2B5EF4-FFF2-40B4-BE49-F238E27FC236}">
                  <a16:creationId xmlns:a16="http://schemas.microsoft.com/office/drawing/2014/main" id="{08DBFE12-41CD-4EFC-B674-9B70793D06D5}"/>
                </a:ext>
              </a:extLst>
            </p:cNvPr>
            <p:cNvSpPr txBox="1"/>
            <p:nvPr/>
          </p:nvSpPr>
          <p:spPr bwMode="auto">
            <a:xfrm>
              <a:off x="5260974" y="4611406"/>
              <a:ext cx="2087565" cy="39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SzPct val="25000"/>
              </a:pPr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7" name="ïŝļîďé">
              <a:extLst>
                <a:ext uri="{FF2B5EF4-FFF2-40B4-BE49-F238E27FC236}">
                  <a16:creationId xmlns:a16="http://schemas.microsoft.com/office/drawing/2014/main" id="{421A7DC5-3FC5-41CC-AB32-749540DF31BC}"/>
                </a:ext>
              </a:extLst>
            </p:cNvPr>
            <p:cNvSpPr/>
            <p:nvPr/>
          </p:nvSpPr>
          <p:spPr bwMode="auto">
            <a:xfrm>
              <a:off x="5262559" y="5090893"/>
              <a:ext cx="2087565" cy="6934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iS1iḋè"/>
            <p:cNvSpPr/>
            <p:nvPr/>
          </p:nvSpPr>
          <p:spPr>
            <a:xfrm>
              <a:off x="5656401" y="4081462"/>
              <a:ext cx="374369" cy="381000"/>
            </a:xfrm>
            <a:custGeom>
              <a:avLst/>
              <a:gdLst>
                <a:gd name="connsiteX0" fmla="*/ 418698 w 597618"/>
                <a:gd name="connsiteY0" fmla="*/ 375700 h 608203"/>
                <a:gd name="connsiteX1" fmla="*/ 398033 w 597618"/>
                <a:gd name="connsiteY1" fmla="*/ 379435 h 608203"/>
                <a:gd name="connsiteX2" fmla="*/ 368439 w 597618"/>
                <a:gd name="connsiteY2" fmla="*/ 447843 h 608203"/>
                <a:gd name="connsiteX3" fmla="*/ 437038 w 597618"/>
                <a:gd name="connsiteY3" fmla="*/ 477396 h 608203"/>
                <a:gd name="connsiteX4" fmla="*/ 466631 w 597618"/>
                <a:gd name="connsiteY4" fmla="*/ 408988 h 608203"/>
                <a:gd name="connsiteX5" fmla="*/ 418698 w 597618"/>
                <a:gd name="connsiteY5" fmla="*/ 375700 h 608203"/>
                <a:gd name="connsiteX6" fmla="*/ 368148 w 597618"/>
                <a:gd name="connsiteY6" fmla="*/ 248531 h 608203"/>
                <a:gd name="connsiteX7" fmla="*/ 405795 w 597618"/>
                <a:gd name="connsiteY7" fmla="*/ 306280 h 608203"/>
                <a:gd name="connsiteX8" fmla="*/ 439463 w 597618"/>
                <a:gd name="connsiteY8" fmla="*/ 307733 h 608203"/>
                <a:gd name="connsiteX9" fmla="*/ 477886 w 597618"/>
                <a:gd name="connsiteY9" fmla="*/ 252504 h 608203"/>
                <a:gd name="connsiteX10" fmla="*/ 510002 w 597618"/>
                <a:gd name="connsiteY10" fmla="*/ 266456 h 608203"/>
                <a:gd name="connsiteX11" fmla="*/ 495739 w 597618"/>
                <a:gd name="connsiteY11" fmla="*/ 333701 h 608203"/>
                <a:gd name="connsiteX12" fmla="*/ 518541 w 597618"/>
                <a:gd name="connsiteY12" fmla="*/ 358506 h 608203"/>
                <a:gd name="connsiteX13" fmla="*/ 584713 w 597618"/>
                <a:gd name="connsiteY13" fmla="*/ 346588 h 608203"/>
                <a:gd name="connsiteX14" fmla="*/ 597618 w 597618"/>
                <a:gd name="connsiteY14" fmla="*/ 379145 h 608203"/>
                <a:gd name="connsiteX15" fmla="*/ 539790 w 597618"/>
                <a:gd name="connsiteY15" fmla="*/ 416740 h 608203"/>
                <a:gd name="connsiteX16" fmla="*/ 538334 w 597618"/>
                <a:gd name="connsiteY16" fmla="*/ 450265 h 608203"/>
                <a:gd name="connsiteX17" fmla="*/ 593640 w 597618"/>
                <a:gd name="connsiteY17" fmla="*/ 488635 h 608203"/>
                <a:gd name="connsiteX18" fmla="*/ 579765 w 597618"/>
                <a:gd name="connsiteY18" fmla="*/ 520707 h 608203"/>
                <a:gd name="connsiteX19" fmla="*/ 512331 w 597618"/>
                <a:gd name="connsiteY19" fmla="*/ 506464 h 608203"/>
                <a:gd name="connsiteX20" fmla="*/ 487492 w 597618"/>
                <a:gd name="connsiteY20" fmla="*/ 529137 h 608203"/>
                <a:gd name="connsiteX21" fmla="*/ 499426 w 597618"/>
                <a:gd name="connsiteY21" fmla="*/ 595219 h 608203"/>
                <a:gd name="connsiteX22" fmla="*/ 466825 w 597618"/>
                <a:gd name="connsiteY22" fmla="*/ 608203 h 608203"/>
                <a:gd name="connsiteX23" fmla="*/ 429178 w 597618"/>
                <a:gd name="connsiteY23" fmla="*/ 550454 h 608203"/>
                <a:gd name="connsiteX24" fmla="*/ 395607 w 597618"/>
                <a:gd name="connsiteY24" fmla="*/ 549001 h 608203"/>
                <a:gd name="connsiteX25" fmla="*/ 357184 w 597618"/>
                <a:gd name="connsiteY25" fmla="*/ 604230 h 608203"/>
                <a:gd name="connsiteX26" fmla="*/ 325068 w 597618"/>
                <a:gd name="connsiteY26" fmla="*/ 590374 h 608203"/>
                <a:gd name="connsiteX27" fmla="*/ 339331 w 597618"/>
                <a:gd name="connsiteY27" fmla="*/ 523033 h 608203"/>
                <a:gd name="connsiteX28" fmla="*/ 316530 w 597618"/>
                <a:gd name="connsiteY28" fmla="*/ 498228 h 608203"/>
                <a:gd name="connsiteX29" fmla="*/ 250357 w 597618"/>
                <a:gd name="connsiteY29" fmla="*/ 510146 h 608203"/>
                <a:gd name="connsiteX30" fmla="*/ 237452 w 597618"/>
                <a:gd name="connsiteY30" fmla="*/ 477686 h 608203"/>
                <a:gd name="connsiteX31" fmla="*/ 295281 w 597618"/>
                <a:gd name="connsiteY31" fmla="*/ 440091 h 608203"/>
                <a:gd name="connsiteX32" fmla="*/ 296736 w 597618"/>
                <a:gd name="connsiteY32" fmla="*/ 406566 h 608203"/>
                <a:gd name="connsiteX33" fmla="*/ 241430 w 597618"/>
                <a:gd name="connsiteY33" fmla="*/ 368196 h 608203"/>
                <a:gd name="connsiteX34" fmla="*/ 255305 w 597618"/>
                <a:gd name="connsiteY34" fmla="*/ 336124 h 608203"/>
                <a:gd name="connsiteX35" fmla="*/ 322739 w 597618"/>
                <a:gd name="connsiteY35" fmla="*/ 350270 h 608203"/>
                <a:gd name="connsiteX36" fmla="*/ 347578 w 597618"/>
                <a:gd name="connsiteY36" fmla="*/ 327597 h 608203"/>
                <a:gd name="connsiteX37" fmla="*/ 335644 w 597618"/>
                <a:gd name="connsiteY37" fmla="*/ 261418 h 608203"/>
                <a:gd name="connsiteX38" fmla="*/ 186800 w 597618"/>
                <a:gd name="connsiteY38" fmla="*/ 131675 h 608203"/>
                <a:gd name="connsiteX39" fmla="*/ 133914 w 597618"/>
                <a:gd name="connsiteY39" fmla="*/ 184384 h 608203"/>
                <a:gd name="connsiteX40" fmla="*/ 186800 w 597618"/>
                <a:gd name="connsiteY40" fmla="*/ 237093 h 608203"/>
                <a:gd name="connsiteX41" fmla="*/ 239589 w 597618"/>
                <a:gd name="connsiteY41" fmla="*/ 184384 h 608203"/>
                <a:gd name="connsiteX42" fmla="*/ 186800 w 597618"/>
                <a:gd name="connsiteY42" fmla="*/ 131675 h 608203"/>
                <a:gd name="connsiteX43" fmla="*/ 172341 w 597618"/>
                <a:gd name="connsiteY43" fmla="*/ 0 h 608203"/>
                <a:gd name="connsiteX44" fmla="*/ 207372 w 597618"/>
                <a:gd name="connsiteY44" fmla="*/ 0 h 608203"/>
                <a:gd name="connsiteX45" fmla="*/ 220958 w 597618"/>
                <a:gd name="connsiteY45" fmla="*/ 67049 h 608203"/>
                <a:gd name="connsiteX46" fmla="*/ 251622 w 597618"/>
                <a:gd name="connsiteY46" fmla="*/ 80226 h 608203"/>
                <a:gd name="connsiteX47" fmla="*/ 307711 w 597618"/>
                <a:gd name="connsiteY47" fmla="*/ 43117 h 608203"/>
                <a:gd name="connsiteX48" fmla="*/ 332359 w 597618"/>
                <a:gd name="connsiteY48" fmla="*/ 67824 h 608203"/>
                <a:gd name="connsiteX49" fmla="*/ 294125 w 597618"/>
                <a:gd name="connsiteY49" fmla="*/ 125183 h 608203"/>
                <a:gd name="connsiteX50" fmla="*/ 305770 w 597618"/>
                <a:gd name="connsiteY50" fmla="*/ 156576 h 608203"/>
                <a:gd name="connsiteX51" fmla="*/ 371174 w 597618"/>
                <a:gd name="connsiteY51" fmla="*/ 169947 h 608203"/>
                <a:gd name="connsiteX52" fmla="*/ 371174 w 597618"/>
                <a:gd name="connsiteY52" fmla="*/ 204925 h 608203"/>
                <a:gd name="connsiteX53" fmla="*/ 304120 w 597618"/>
                <a:gd name="connsiteY53" fmla="*/ 218587 h 608203"/>
                <a:gd name="connsiteX54" fmla="*/ 291020 w 597618"/>
                <a:gd name="connsiteY54" fmla="*/ 249204 h 608203"/>
                <a:gd name="connsiteX55" fmla="*/ 328186 w 597618"/>
                <a:gd name="connsiteY55" fmla="*/ 305207 h 608203"/>
                <a:gd name="connsiteX56" fmla="*/ 303441 w 597618"/>
                <a:gd name="connsiteY56" fmla="*/ 330012 h 608203"/>
                <a:gd name="connsiteX57" fmla="*/ 245994 w 597618"/>
                <a:gd name="connsiteY57" fmla="*/ 292127 h 608203"/>
                <a:gd name="connsiteX58" fmla="*/ 214553 w 597618"/>
                <a:gd name="connsiteY58" fmla="*/ 304335 h 608203"/>
                <a:gd name="connsiteX59" fmla="*/ 201259 w 597618"/>
                <a:gd name="connsiteY59" fmla="*/ 370609 h 608203"/>
                <a:gd name="connsiteX60" fmla="*/ 166228 w 597618"/>
                <a:gd name="connsiteY60" fmla="*/ 370609 h 608203"/>
                <a:gd name="connsiteX61" fmla="*/ 152545 w 597618"/>
                <a:gd name="connsiteY61" fmla="*/ 302688 h 608203"/>
                <a:gd name="connsiteX62" fmla="*/ 121784 w 597618"/>
                <a:gd name="connsiteY62" fmla="*/ 288445 h 608203"/>
                <a:gd name="connsiteX63" fmla="*/ 65695 w 597618"/>
                <a:gd name="connsiteY63" fmla="*/ 325651 h 608203"/>
                <a:gd name="connsiteX64" fmla="*/ 40853 w 597618"/>
                <a:gd name="connsiteY64" fmla="*/ 300847 h 608203"/>
                <a:gd name="connsiteX65" fmla="*/ 78796 w 597618"/>
                <a:gd name="connsiteY65" fmla="*/ 243585 h 608203"/>
                <a:gd name="connsiteX66" fmla="*/ 66472 w 597618"/>
                <a:gd name="connsiteY66" fmla="*/ 212095 h 608203"/>
                <a:gd name="connsiteX67" fmla="*/ 0 w 597618"/>
                <a:gd name="connsiteY67" fmla="*/ 198821 h 608203"/>
                <a:gd name="connsiteX68" fmla="*/ 0 w 597618"/>
                <a:gd name="connsiteY68" fmla="*/ 163843 h 608203"/>
                <a:gd name="connsiteX69" fmla="*/ 68121 w 597618"/>
                <a:gd name="connsiteY69" fmla="*/ 150181 h 608203"/>
                <a:gd name="connsiteX70" fmla="*/ 82483 w 597618"/>
                <a:gd name="connsiteY70" fmla="*/ 119564 h 608203"/>
                <a:gd name="connsiteX71" fmla="*/ 45317 w 597618"/>
                <a:gd name="connsiteY71" fmla="*/ 63561 h 608203"/>
                <a:gd name="connsiteX72" fmla="*/ 70062 w 597618"/>
                <a:gd name="connsiteY72" fmla="*/ 38950 h 608203"/>
                <a:gd name="connsiteX73" fmla="*/ 127509 w 597618"/>
                <a:gd name="connsiteY73" fmla="*/ 77125 h 608203"/>
                <a:gd name="connsiteX74" fmla="*/ 158950 w 597618"/>
                <a:gd name="connsiteY74" fmla="*/ 65402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7618" h="608203">
                  <a:moveTo>
                    <a:pt x="418698" y="375700"/>
                  </a:moveTo>
                  <a:cubicBezTo>
                    <a:pt x="411835" y="375553"/>
                    <a:pt x="404825" y="376746"/>
                    <a:pt x="398033" y="379435"/>
                  </a:cubicBezTo>
                  <a:cubicBezTo>
                    <a:pt x="370962" y="390094"/>
                    <a:pt x="357669" y="420809"/>
                    <a:pt x="368439" y="447843"/>
                  </a:cubicBezTo>
                  <a:cubicBezTo>
                    <a:pt x="379209" y="474973"/>
                    <a:pt x="409870" y="488151"/>
                    <a:pt x="437038" y="477396"/>
                  </a:cubicBezTo>
                  <a:cubicBezTo>
                    <a:pt x="464108" y="466640"/>
                    <a:pt x="477401" y="436022"/>
                    <a:pt x="466631" y="408988"/>
                  </a:cubicBezTo>
                  <a:cubicBezTo>
                    <a:pt x="458553" y="388640"/>
                    <a:pt x="439287" y="376141"/>
                    <a:pt x="418698" y="375700"/>
                  </a:cubicBezTo>
                  <a:close/>
                  <a:moveTo>
                    <a:pt x="368148" y="248531"/>
                  </a:moveTo>
                  <a:lnTo>
                    <a:pt x="405795" y="306280"/>
                  </a:lnTo>
                  <a:cubicBezTo>
                    <a:pt x="417147" y="305214"/>
                    <a:pt x="428499" y="305699"/>
                    <a:pt x="439463" y="307733"/>
                  </a:cubicBezTo>
                  <a:lnTo>
                    <a:pt x="477886" y="252504"/>
                  </a:lnTo>
                  <a:lnTo>
                    <a:pt x="510002" y="266456"/>
                  </a:lnTo>
                  <a:lnTo>
                    <a:pt x="495739" y="333701"/>
                  </a:lnTo>
                  <a:cubicBezTo>
                    <a:pt x="504375" y="340774"/>
                    <a:pt x="511943" y="349107"/>
                    <a:pt x="518541" y="358506"/>
                  </a:cubicBezTo>
                  <a:lnTo>
                    <a:pt x="584713" y="346588"/>
                  </a:lnTo>
                  <a:lnTo>
                    <a:pt x="597618" y="379145"/>
                  </a:lnTo>
                  <a:lnTo>
                    <a:pt x="539790" y="416740"/>
                  </a:lnTo>
                  <a:cubicBezTo>
                    <a:pt x="540954" y="428076"/>
                    <a:pt x="540372" y="439316"/>
                    <a:pt x="538334" y="450265"/>
                  </a:cubicBezTo>
                  <a:lnTo>
                    <a:pt x="593640" y="488635"/>
                  </a:lnTo>
                  <a:lnTo>
                    <a:pt x="579765" y="520707"/>
                  </a:lnTo>
                  <a:lnTo>
                    <a:pt x="512331" y="506464"/>
                  </a:lnTo>
                  <a:cubicBezTo>
                    <a:pt x="505248" y="515087"/>
                    <a:pt x="496904" y="522645"/>
                    <a:pt x="487492" y="529137"/>
                  </a:cubicBezTo>
                  <a:lnTo>
                    <a:pt x="499426" y="595219"/>
                  </a:lnTo>
                  <a:lnTo>
                    <a:pt x="466825" y="608203"/>
                  </a:lnTo>
                  <a:lnTo>
                    <a:pt x="429178" y="550454"/>
                  </a:lnTo>
                  <a:cubicBezTo>
                    <a:pt x="417826" y="551520"/>
                    <a:pt x="406571" y="551035"/>
                    <a:pt x="395607" y="549001"/>
                  </a:cubicBezTo>
                  <a:lnTo>
                    <a:pt x="357184" y="604230"/>
                  </a:lnTo>
                  <a:lnTo>
                    <a:pt x="325068" y="590374"/>
                  </a:lnTo>
                  <a:lnTo>
                    <a:pt x="339331" y="523033"/>
                  </a:lnTo>
                  <a:cubicBezTo>
                    <a:pt x="330696" y="515960"/>
                    <a:pt x="323127" y="507627"/>
                    <a:pt x="316530" y="498228"/>
                  </a:cubicBezTo>
                  <a:lnTo>
                    <a:pt x="250357" y="510146"/>
                  </a:lnTo>
                  <a:lnTo>
                    <a:pt x="237452" y="477686"/>
                  </a:lnTo>
                  <a:lnTo>
                    <a:pt x="295281" y="440091"/>
                  </a:lnTo>
                  <a:cubicBezTo>
                    <a:pt x="294116" y="428755"/>
                    <a:pt x="294698" y="417515"/>
                    <a:pt x="296736" y="406566"/>
                  </a:cubicBezTo>
                  <a:lnTo>
                    <a:pt x="241430" y="368196"/>
                  </a:lnTo>
                  <a:lnTo>
                    <a:pt x="255305" y="336124"/>
                  </a:lnTo>
                  <a:lnTo>
                    <a:pt x="322739" y="350270"/>
                  </a:lnTo>
                  <a:cubicBezTo>
                    <a:pt x="329822" y="341743"/>
                    <a:pt x="338167" y="334089"/>
                    <a:pt x="347578" y="327597"/>
                  </a:cubicBezTo>
                  <a:lnTo>
                    <a:pt x="335644" y="261418"/>
                  </a:lnTo>
                  <a:close/>
                  <a:moveTo>
                    <a:pt x="186800" y="131675"/>
                  </a:moveTo>
                  <a:cubicBezTo>
                    <a:pt x="157591" y="131675"/>
                    <a:pt x="133914" y="155220"/>
                    <a:pt x="133914" y="184384"/>
                  </a:cubicBezTo>
                  <a:cubicBezTo>
                    <a:pt x="133914" y="213451"/>
                    <a:pt x="157591" y="237093"/>
                    <a:pt x="186800" y="237093"/>
                  </a:cubicBezTo>
                  <a:cubicBezTo>
                    <a:pt x="215912" y="237093"/>
                    <a:pt x="239589" y="213451"/>
                    <a:pt x="239589" y="184384"/>
                  </a:cubicBezTo>
                  <a:cubicBezTo>
                    <a:pt x="239589" y="155220"/>
                    <a:pt x="215912" y="131675"/>
                    <a:pt x="186800" y="131675"/>
                  </a:cubicBezTo>
                  <a:close/>
                  <a:moveTo>
                    <a:pt x="172341" y="0"/>
                  </a:moveTo>
                  <a:lnTo>
                    <a:pt x="207372" y="0"/>
                  </a:lnTo>
                  <a:lnTo>
                    <a:pt x="220958" y="67049"/>
                  </a:lnTo>
                  <a:cubicBezTo>
                    <a:pt x="231923" y="70149"/>
                    <a:pt x="242209" y="74412"/>
                    <a:pt x="251622" y="80226"/>
                  </a:cubicBezTo>
                  <a:lnTo>
                    <a:pt x="307711" y="43117"/>
                  </a:lnTo>
                  <a:lnTo>
                    <a:pt x="332359" y="67824"/>
                  </a:lnTo>
                  <a:lnTo>
                    <a:pt x="294125" y="125183"/>
                  </a:lnTo>
                  <a:cubicBezTo>
                    <a:pt x="299462" y="134873"/>
                    <a:pt x="303247" y="145434"/>
                    <a:pt x="305770" y="156576"/>
                  </a:cubicBezTo>
                  <a:lnTo>
                    <a:pt x="371174" y="169947"/>
                  </a:lnTo>
                  <a:lnTo>
                    <a:pt x="371174" y="204925"/>
                  </a:lnTo>
                  <a:lnTo>
                    <a:pt x="304120" y="218587"/>
                  </a:lnTo>
                  <a:cubicBezTo>
                    <a:pt x="301015" y="229438"/>
                    <a:pt x="296939" y="239806"/>
                    <a:pt x="291020" y="249204"/>
                  </a:cubicBezTo>
                  <a:lnTo>
                    <a:pt x="328186" y="305207"/>
                  </a:lnTo>
                  <a:lnTo>
                    <a:pt x="303441" y="330012"/>
                  </a:lnTo>
                  <a:lnTo>
                    <a:pt x="245994" y="292127"/>
                  </a:lnTo>
                  <a:cubicBezTo>
                    <a:pt x="236290" y="297456"/>
                    <a:pt x="225712" y="301719"/>
                    <a:pt x="214553" y="304335"/>
                  </a:cubicBezTo>
                  <a:lnTo>
                    <a:pt x="201259" y="370609"/>
                  </a:lnTo>
                  <a:lnTo>
                    <a:pt x="166228" y="370609"/>
                  </a:lnTo>
                  <a:lnTo>
                    <a:pt x="152545" y="302688"/>
                  </a:lnTo>
                  <a:cubicBezTo>
                    <a:pt x="141580" y="299491"/>
                    <a:pt x="131294" y="294356"/>
                    <a:pt x="121784" y="288445"/>
                  </a:cubicBezTo>
                  <a:lnTo>
                    <a:pt x="65695" y="325651"/>
                  </a:lnTo>
                  <a:lnTo>
                    <a:pt x="40853" y="300847"/>
                  </a:lnTo>
                  <a:lnTo>
                    <a:pt x="78796" y="243585"/>
                  </a:lnTo>
                  <a:cubicBezTo>
                    <a:pt x="73361" y="233799"/>
                    <a:pt x="69092" y="223237"/>
                    <a:pt x="66472" y="212095"/>
                  </a:cubicBezTo>
                  <a:lnTo>
                    <a:pt x="0" y="198821"/>
                  </a:lnTo>
                  <a:lnTo>
                    <a:pt x="0" y="163843"/>
                  </a:lnTo>
                  <a:lnTo>
                    <a:pt x="68121" y="150181"/>
                  </a:lnTo>
                  <a:cubicBezTo>
                    <a:pt x="71324" y="139233"/>
                    <a:pt x="76564" y="128962"/>
                    <a:pt x="82483" y="119564"/>
                  </a:cubicBezTo>
                  <a:lnTo>
                    <a:pt x="45317" y="63561"/>
                  </a:lnTo>
                  <a:lnTo>
                    <a:pt x="70062" y="38950"/>
                  </a:lnTo>
                  <a:lnTo>
                    <a:pt x="127509" y="77125"/>
                  </a:lnTo>
                  <a:cubicBezTo>
                    <a:pt x="137213" y="71700"/>
                    <a:pt x="147790" y="67921"/>
                    <a:pt x="158950" y="65402"/>
                  </a:cubicBezTo>
                  <a:close/>
                </a:path>
              </a:pathLst>
            </a:custGeom>
            <a:solidFill>
              <a:srgbClr val="171E3E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3100" y="1526283"/>
            <a:ext cx="6956425" cy="881032"/>
            <a:chOff x="673100" y="1526283"/>
            <a:chExt cx="6956425" cy="881032"/>
          </a:xfrm>
        </p:grpSpPr>
        <p:sp>
          <p:nvSpPr>
            <p:cNvPr id="7" name="íṩľîdé">
              <a:extLst>
                <a:ext uri="{FF2B5EF4-FFF2-40B4-BE49-F238E27FC236}">
                  <a16:creationId xmlns:a16="http://schemas.microsoft.com/office/drawing/2014/main" id="{14D988CC-A576-405D-8C4A-CD8ABF4832F4}"/>
                </a:ext>
              </a:extLst>
            </p:cNvPr>
            <p:cNvSpPr txBox="1"/>
            <p:nvPr/>
          </p:nvSpPr>
          <p:spPr>
            <a:xfrm>
              <a:off x="673100" y="1526283"/>
              <a:ext cx="6956425" cy="398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  <a:endParaRPr lang="en-US" sz="2800" dirty="0">
                <a:cs typeface="+mn-ea"/>
                <a:sym typeface="+mn-lt"/>
              </a:endParaRPr>
            </a:p>
          </p:txBody>
        </p:sp>
        <p:sp>
          <p:nvSpPr>
            <p:cNvPr id="24" name="íṩľîdé">
              <a:extLst>
                <a:ext uri="{FF2B5EF4-FFF2-40B4-BE49-F238E27FC236}">
                  <a16:creationId xmlns:a16="http://schemas.microsoft.com/office/drawing/2014/main" id="{14D988CC-A576-405D-8C4A-CD8ABF4832F4}"/>
                </a:ext>
              </a:extLst>
            </p:cNvPr>
            <p:cNvSpPr txBox="1"/>
            <p:nvPr/>
          </p:nvSpPr>
          <p:spPr>
            <a:xfrm>
              <a:off x="673100" y="2008985"/>
              <a:ext cx="6956425" cy="398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0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6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39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íšľíďê">
            <a:extLst>
              <a:ext uri="{FF2B5EF4-FFF2-40B4-BE49-F238E27FC236}">
                <a16:creationId xmlns:a16="http://schemas.microsoft.com/office/drawing/2014/main" id="{83F8273F-C668-4F25-A1B7-10415D22068F}"/>
              </a:ext>
            </a:extLst>
          </p:cNvPr>
          <p:cNvGrpSpPr/>
          <p:nvPr/>
        </p:nvGrpSpPr>
        <p:grpSpPr>
          <a:xfrm rot="3559864">
            <a:off x="4132994" y="1155334"/>
            <a:ext cx="2567636" cy="3373279"/>
            <a:chOff x="1959547" y="1858075"/>
            <a:chExt cx="1487487" cy="1954213"/>
          </a:xfrm>
          <a:solidFill>
            <a:srgbClr val="171E3E"/>
          </a:solidFill>
        </p:grpSpPr>
        <p:sp>
          <p:nvSpPr>
            <p:cNvPr id="19" name="îS1íďe">
              <a:extLst>
                <a:ext uri="{FF2B5EF4-FFF2-40B4-BE49-F238E27FC236}">
                  <a16:creationId xmlns:a16="http://schemas.microsoft.com/office/drawing/2014/main" id="{5D1569A1-2041-4F3D-8EBC-B4777C4A325C}"/>
                </a:ext>
              </a:extLst>
            </p:cNvPr>
            <p:cNvSpPr/>
            <p:nvPr/>
          </p:nvSpPr>
          <p:spPr bwMode="auto">
            <a:xfrm>
              <a:off x="2275459" y="2637538"/>
              <a:ext cx="1171575" cy="117475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81 h 104"/>
                <a:gd name="T12" fmla="*/ 23 w 104"/>
                <a:gd name="T13" fmla="*/ 52 h 104"/>
                <a:gd name="T14" fmla="*/ 52 w 104"/>
                <a:gd name="T15" fmla="*/ 23 h 104"/>
                <a:gd name="T16" fmla="*/ 81 w 104"/>
                <a:gd name="T17" fmla="*/ 52 h 104"/>
                <a:gd name="T18" fmla="*/ 52 w 104"/>
                <a:gd name="T19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1"/>
                  </a:moveTo>
                  <a:cubicBezTo>
                    <a:pt x="36" y="81"/>
                    <a:pt x="23" y="68"/>
                    <a:pt x="23" y="52"/>
                  </a:cubicBezTo>
                  <a:cubicBezTo>
                    <a:pt x="23" y="36"/>
                    <a:pt x="36" y="23"/>
                    <a:pt x="52" y="23"/>
                  </a:cubicBezTo>
                  <a:cubicBezTo>
                    <a:pt x="68" y="23"/>
                    <a:pt x="81" y="36"/>
                    <a:pt x="81" y="52"/>
                  </a:cubicBezTo>
                  <a:cubicBezTo>
                    <a:pt x="81" y="68"/>
                    <a:pt x="68" y="81"/>
                    <a:pt x="52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îŝ1ïḍe">
              <a:extLst>
                <a:ext uri="{FF2B5EF4-FFF2-40B4-BE49-F238E27FC236}">
                  <a16:creationId xmlns:a16="http://schemas.microsoft.com/office/drawing/2014/main" id="{7AD67AD8-70D0-4AA6-BCF0-7294A529191C}"/>
                </a:ext>
              </a:extLst>
            </p:cNvPr>
            <p:cNvSpPr/>
            <p:nvPr/>
          </p:nvSpPr>
          <p:spPr bwMode="auto">
            <a:xfrm>
              <a:off x="2388172" y="2739138"/>
              <a:ext cx="539750" cy="439738"/>
            </a:xfrm>
            <a:custGeom>
              <a:avLst/>
              <a:gdLst>
                <a:gd name="T0" fmla="*/ 45 w 48"/>
                <a:gd name="T1" fmla="*/ 0 h 39"/>
                <a:gd name="T2" fmla="*/ 45 w 48"/>
                <a:gd name="T3" fmla="*/ 0 h 39"/>
                <a:gd name="T4" fmla="*/ 42 w 48"/>
                <a:gd name="T5" fmla="*/ 0 h 39"/>
                <a:gd name="T6" fmla="*/ 0 w 48"/>
                <a:gd name="T7" fmla="*/ 39 h 39"/>
                <a:gd name="T8" fmla="*/ 4 w 48"/>
                <a:gd name="T9" fmla="*/ 39 h 39"/>
                <a:gd name="T10" fmla="*/ 42 w 48"/>
                <a:gd name="T11" fmla="*/ 5 h 39"/>
                <a:gd name="T12" fmla="*/ 45 w 48"/>
                <a:gd name="T13" fmla="*/ 5 h 39"/>
                <a:gd name="T14" fmla="*/ 45 w 48"/>
                <a:gd name="T15" fmla="*/ 5 h 39"/>
                <a:gd name="T16" fmla="*/ 48 w 48"/>
                <a:gd name="T17" fmla="*/ 2 h 39"/>
                <a:gd name="T18" fmla="*/ 45 w 4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9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20" y="0"/>
                    <a:pt x="2" y="17"/>
                    <a:pt x="0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20"/>
                    <a:pt x="22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7" y="5"/>
                    <a:pt x="48" y="4"/>
                    <a:pt x="48" y="2"/>
                  </a:cubicBezTo>
                  <a:cubicBezTo>
                    <a:pt x="48" y="1"/>
                    <a:pt x="47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îšḻïďè">
              <a:extLst>
                <a:ext uri="{FF2B5EF4-FFF2-40B4-BE49-F238E27FC236}">
                  <a16:creationId xmlns:a16="http://schemas.microsoft.com/office/drawing/2014/main" id="{F5F53970-12E5-44CE-A30B-9D841F624288}"/>
                </a:ext>
              </a:extLst>
            </p:cNvPr>
            <p:cNvSpPr/>
            <p:nvPr/>
          </p:nvSpPr>
          <p:spPr bwMode="auto">
            <a:xfrm>
              <a:off x="1959547" y="1858075"/>
              <a:ext cx="877888" cy="1490663"/>
            </a:xfrm>
            <a:custGeom>
              <a:avLst/>
              <a:gdLst>
                <a:gd name="T0" fmla="*/ 74 w 78"/>
                <a:gd name="T1" fmla="*/ 30 h 132"/>
                <a:gd name="T2" fmla="*/ 46 w 78"/>
                <a:gd name="T3" fmla="*/ 3 h 132"/>
                <a:gd name="T4" fmla="*/ 39 w 78"/>
                <a:gd name="T5" fmla="*/ 0 h 132"/>
                <a:gd name="T6" fmla="*/ 32 w 78"/>
                <a:gd name="T7" fmla="*/ 3 h 132"/>
                <a:gd name="T8" fmla="*/ 4 w 78"/>
                <a:gd name="T9" fmla="*/ 30 h 132"/>
                <a:gd name="T10" fmla="*/ 4 w 78"/>
                <a:gd name="T11" fmla="*/ 45 h 132"/>
                <a:gd name="T12" fmla="*/ 19 w 78"/>
                <a:gd name="T13" fmla="*/ 45 h 132"/>
                <a:gd name="T14" fmla="*/ 29 w 78"/>
                <a:gd name="T15" fmla="*/ 34 h 132"/>
                <a:gd name="T16" fmla="*/ 29 w 78"/>
                <a:gd name="T17" fmla="*/ 121 h 132"/>
                <a:gd name="T18" fmla="*/ 39 w 78"/>
                <a:gd name="T19" fmla="*/ 132 h 132"/>
                <a:gd name="T20" fmla="*/ 49 w 78"/>
                <a:gd name="T21" fmla="*/ 121 h 132"/>
                <a:gd name="T22" fmla="*/ 49 w 78"/>
                <a:gd name="T23" fmla="*/ 34 h 132"/>
                <a:gd name="T24" fmla="*/ 60 w 78"/>
                <a:gd name="T25" fmla="*/ 45 h 132"/>
                <a:gd name="T26" fmla="*/ 74 w 78"/>
                <a:gd name="T27" fmla="*/ 45 h 132"/>
                <a:gd name="T28" fmla="*/ 74 w 78"/>
                <a:gd name="T29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32">
                  <a:moveTo>
                    <a:pt x="74" y="30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4" y="1"/>
                    <a:pt x="42" y="0"/>
                    <a:pt x="39" y="0"/>
                  </a:cubicBezTo>
                  <a:cubicBezTo>
                    <a:pt x="37" y="0"/>
                    <a:pt x="34" y="1"/>
                    <a:pt x="32" y="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4"/>
                    <a:pt x="0" y="41"/>
                    <a:pt x="4" y="45"/>
                  </a:cubicBezTo>
                  <a:cubicBezTo>
                    <a:pt x="8" y="49"/>
                    <a:pt x="15" y="49"/>
                    <a:pt x="19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127"/>
                    <a:pt x="34" y="132"/>
                    <a:pt x="39" y="132"/>
                  </a:cubicBezTo>
                  <a:cubicBezTo>
                    <a:pt x="45" y="132"/>
                    <a:pt x="49" y="127"/>
                    <a:pt x="49" y="12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4" y="49"/>
                    <a:pt x="70" y="49"/>
                    <a:pt x="74" y="45"/>
                  </a:cubicBezTo>
                  <a:cubicBezTo>
                    <a:pt x="78" y="41"/>
                    <a:pt x="78" y="34"/>
                    <a:pt x="7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iṣḷîḋê">
            <a:extLst>
              <a:ext uri="{FF2B5EF4-FFF2-40B4-BE49-F238E27FC236}">
                <a16:creationId xmlns:a16="http://schemas.microsoft.com/office/drawing/2014/main" id="{5C72833A-D764-4E4E-9D1F-081E17EF39B0}"/>
              </a:ext>
            </a:extLst>
          </p:cNvPr>
          <p:cNvGrpSpPr/>
          <p:nvPr/>
        </p:nvGrpSpPr>
        <p:grpSpPr>
          <a:xfrm rot="3559864" flipH="1" flipV="1">
            <a:off x="5622000" y="2378097"/>
            <a:ext cx="2567636" cy="3373279"/>
            <a:chOff x="1959547" y="1858075"/>
            <a:chExt cx="1487487" cy="1954213"/>
          </a:xfrm>
          <a:solidFill>
            <a:srgbClr val="EF3E48"/>
          </a:solidFill>
        </p:grpSpPr>
        <p:sp>
          <p:nvSpPr>
            <p:cNvPr id="16" name="ïṩľiḍé">
              <a:extLst>
                <a:ext uri="{FF2B5EF4-FFF2-40B4-BE49-F238E27FC236}">
                  <a16:creationId xmlns:a16="http://schemas.microsoft.com/office/drawing/2014/main" id="{350527E2-F5BB-476D-AC50-1B4AFF5704A7}"/>
                </a:ext>
              </a:extLst>
            </p:cNvPr>
            <p:cNvSpPr/>
            <p:nvPr/>
          </p:nvSpPr>
          <p:spPr bwMode="auto">
            <a:xfrm>
              <a:off x="2275459" y="2637538"/>
              <a:ext cx="1171575" cy="117475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81 h 104"/>
                <a:gd name="T12" fmla="*/ 23 w 104"/>
                <a:gd name="T13" fmla="*/ 52 h 104"/>
                <a:gd name="T14" fmla="*/ 52 w 104"/>
                <a:gd name="T15" fmla="*/ 23 h 104"/>
                <a:gd name="T16" fmla="*/ 81 w 104"/>
                <a:gd name="T17" fmla="*/ 52 h 104"/>
                <a:gd name="T18" fmla="*/ 52 w 104"/>
                <a:gd name="T19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1"/>
                  </a:moveTo>
                  <a:cubicBezTo>
                    <a:pt x="36" y="81"/>
                    <a:pt x="23" y="68"/>
                    <a:pt x="23" y="52"/>
                  </a:cubicBezTo>
                  <a:cubicBezTo>
                    <a:pt x="23" y="36"/>
                    <a:pt x="36" y="23"/>
                    <a:pt x="52" y="23"/>
                  </a:cubicBezTo>
                  <a:cubicBezTo>
                    <a:pt x="68" y="23"/>
                    <a:pt x="81" y="36"/>
                    <a:pt x="81" y="52"/>
                  </a:cubicBezTo>
                  <a:cubicBezTo>
                    <a:pt x="81" y="68"/>
                    <a:pt x="68" y="81"/>
                    <a:pt x="52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ïšḷíḍè">
              <a:extLst>
                <a:ext uri="{FF2B5EF4-FFF2-40B4-BE49-F238E27FC236}">
                  <a16:creationId xmlns:a16="http://schemas.microsoft.com/office/drawing/2014/main" id="{A0EC665E-7479-4A47-AC02-22FD48F494D9}"/>
                </a:ext>
              </a:extLst>
            </p:cNvPr>
            <p:cNvSpPr/>
            <p:nvPr/>
          </p:nvSpPr>
          <p:spPr bwMode="auto">
            <a:xfrm>
              <a:off x="2388172" y="2739138"/>
              <a:ext cx="539750" cy="439738"/>
            </a:xfrm>
            <a:custGeom>
              <a:avLst/>
              <a:gdLst>
                <a:gd name="T0" fmla="*/ 45 w 48"/>
                <a:gd name="T1" fmla="*/ 0 h 39"/>
                <a:gd name="T2" fmla="*/ 45 w 48"/>
                <a:gd name="T3" fmla="*/ 0 h 39"/>
                <a:gd name="T4" fmla="*/ 42 w 48"/>
                <a:gd name="T5" fmla="*/ 0 h 39"/>
                <a:gd name="T6" fmla="*/ 0 w 48"/>
                <a:gd name="T7" fmla="*/ 39 h 39"/>
                <a:gd name="T8" fmla="*/ 4 w 48"/>
                <a:gd name="T9" fmla="*/ 39 h 39"/>
                <a:gd name="T10" fmla="*/ 42 w 48"/>
                <a:gd name="T11" fmla="*/ 5 h 39"/>
                <a:gd name="T12" fmla="*/ 45 w 48"/>
                <a:gd name="T13" fmla="*/ 5 h 39"/>
                <a:gd name="T14" fmla="*/ 45 w 48"/>
                <a:gd name="T15" fmla="*/ 5 h 39"/>
                <a:gd name="T16" fmla="*/ 48 w 48"/>
                <a:gd name="T17" fmla="*/ 2 h 39"/>
                <a:gd name="T18" fmla="*/ 45 w 4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9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20" y="0"/>
                    <a:pt x="2" y="17"/>
                    <a:pt x="0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20"/>
                    <a:pt x="22" y="5"/>
                    <a:pt x="42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7" y="5"/>
                    <a:pt x="48" y="4"/>
                    <a:pt x="48" y="2"/>
                  </a:cubicBezTo>
                  <a:cubicBezTo>
                    <a:pt x="48" y="1"/>
                    <a:pt x="47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îśļiḋê">
              <a:extLst>
                <a:ext uri="{FF2B5EF4-FFF2-40B4-BE49-F238E27FC236}">
                  <a16:creationId xmlns:a16="http://schemas.microsoft.com/office/drawing/2014/main" id="{D0B98A40-DE93-4078-BCD2-1491EC999947}"/>
                </a:ext>
              </a:extLst>
            </p:cNvPr>
            <p:cNvSpPr/>
            <p:nvPr/>
          </p:nvSpPr>
          <p:spPr bwMode="auto">
            <a:xfrm>
              <a:off x="1959547" y="1858075"/>
              <a:ext cx="877888" cy="1490663"/>
            </a:xfrm>
            <a:custGeom>
              <a:avLst/>
              <a:gdLst>
                <a:gd name="T0" fmla="*/ 74 w 78"/>
                <a:gd name="T1" fmla="*/ 30 h 132"/>
                <a:gd name="T2" fmla="*/ 46 w 78"/>
                <a:gd name="T3" fmla="*/ 3 h 132"/>
                <a:gd name="T4" fmla="*/ 39 w 78"/>
                <a:gd name="T5" fmla="*/ 0 h 132"/>
                <a:gd name="T6" fmla="*/ 32 w 78"/>
                <a:gd name="T7" fmla="*/ 3 h 132"/>
                <a:gd name="T8" fmla="*/ 4 w 78"/>
                <a:gd name="T9" fmla="*/ 30 h 132"/>
                <a:gd name="T10" fmla="*/ 4 w 78"/>
                <a:gd name="T11" fmla="*/ 45 h 132"/>
                <a:gd name="T12" fmla="*/ 19 w 78"/>
                <a:gd name="T13" fmla="*/ 45 h 132"/>
                <a:gd name="T14" fmla="*/ 29 w 78"/>
                <a:gd name="T15" fmla="*/ 34 h 132"/>
                <a:gd name="T16" fmla="*/ 29 w 78"/>
                <a:gd name="T17" fmla="*/ 121 h 132"/>
                <a:gd name="T18" fmla="*/ 39 w 78"/>
                <a:gd name="T19" fmla="*/ 132 h 132"/>
                <a:gd name="T20" fmla="*/ 49 w 78"/>
                <a:gd name="T21" fmla="*/ 121 h 132"/>
                <a:gd name="T22" fmla="*/ 49 w 78"/>
                <a:gd name="T23" fmla="*/ 34 h 132"/>
                <a:gd name="T24" fmla="*/ 60 w 78"/>
                <a:gd name="T25" fmla="*/ 45 h 132"/>
                <a:gd name="T26" fmla="*/ 74 w 78"/>
                <a:gd name="T27" fmla="*/ 45 h 132"/>
                <a:gd name="T28" fmla="*/ 74 w 78"/>
                <a:gd name="T29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32">
                  <a:moveTo>
                    <a:pt x="74" y="30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4" y="1"/>
                    <a:pt x="42" y="0"/>
                    <a:pt x="39" y="0"/>
                  </a:cubicBezTo>
                  <a:cubicBezTo>
                    <a:pt x="37" y="0"/>
                    <a:pt x="34" y="1"/>
                    <a:pt x="32" y="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4"/>
                    <a:pt x="0" y="41"/>
                    <a:pt x="4" y="45"/>
                  </a:cubicBezTo>
                  <a:cubicBezTo>
                    <a:pt x="8" y="49"/>
                    <a:pt x="15" y="49"/>
                    <a:pt x="19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127"/>
                    <a:pt x="34" y="132"/>
                    <a:pt x="39" y="132"/>
                  </a:cubicBezTo>
                  <a:cubicBezTo>
                    <a:pt x="45" y="132"/>
                    <a:pt x="49" y="127"/>
                    <a:pt x="49" y="12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4" y="49"/>
                    <a:pt x="70" y="49"/>
                    <a:pt x="74" y="45"/>
                  </a:cubicBezTo>
                  <a:cubicBezTo>
                    <a:pt x="78" y="41"/>
                    <a:pt x="78" y="34"/>
                    <a:pt x="7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iṥlíḓê">
            <a:extLst>
              <a:ext uri="{FF2B5EF4-FFF2-40B4-BE49-F238E27FC236}">
                <a16:creationId xmlns:a16="http://schemas.microsoft.com/office/drawing/2014/main" id="{BB0EDFC2-96F8-4235-8BAC-3FF0E530F4CB}"/>
              </a:ext>
            </a:extLst>
          </p:cNvPr>
          <p:cNvSpPr txBox="1"/>
          <p:nvPr/>
        </p:nvSpPr>
        <p:spPr bwMode="auto">
          <a:xfrm>
            <a:off x="673100" y="1500964"/>
            <a:ext cx="3195513" cy="441805"/>
          </a:xfrm>
          <a:prstGeom prst="roundRect">
            <a:avLst/>
          </a:prstGeom>
          <a:solidFill>
            <a:srgbClr val="171E3E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SzPct val="25000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îŝľîḑé">
            <a:extLst>
              <a:ext uri="{FF2B5EF4-FFF2-40B4-BE49-F238E27FC236}">
                <a16:creationId xmlns:a16="http://schemas.microsoft.com/office/drawing/2014/main" id="{36F56796-D094-4BFE-9DA7-C8C803D6B3F2}"/>
              </a:ext>
            </a:extLst>
          </p:cNvPr>
          <p:cNvSpPr/>
          <p:nvPr/>
        </p:nvSpPr>
        <p:spPr bwMode="auto">
          <a:xfrm>
            <a:off x="673100" y="2085841"/>
            <a:ext cx="3195513" cy="10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ïṡļíḑe">
            <a:extLst>
              <a:ext uri="{FF2B5EF4-FFF2-40B4-BE49-F238E27FC236}">
                <a16:creationId xmlns:a16="http://schemas.microsoft.com/office/drawing/2014/main" id="{D8B7B915-106E-4D3A-B979-13651F3DBE1F}"/>
              </a:ext>
            </a:extLst>
          </p:cNvPr>
          <p:cNvSpPr txBox="1"/>
          <p:nvPr/>
        </p:nvSpPr>
        <p:spPr bwMode="auto">
          <a:xfrm>
            <a:off x="8323151" y="1500964"/>
            <a:ext cx="3195513" cy="441805"/>
          </a:xfrm>
          <a:prstGeom prst="roundRect">
            <a:avLst/>
          </a:prstGeom>
          <a:solidFill>
            <a:srgbClr val="EF3E48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>
              <a:spcBef>
                <a:spcPct val="0"/>
              </a:spcBef>
              <a:buSzPct val="25000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íṡlïḋe">
            <a:extLst>
              <a:ext uri="{FF2B5EF4-FFF2-40B4-BE49-F238E27FC236}">
                <a16:creationId xmlns:a16="http://schemas.microsoft.com/office/drawing/2014/main" id="{C924EFC8-825A-4684-A3DB-A837DA26E036}"/>
              </a:ext>
            </a:extLst>
          </p:cNvPr>
          <p:cNvSpPr/>
          <p:nvPr/>
        </p:nvSpPr>
        <p:spPr bwMode="auto">
          <a:xfrm>
            <a:off x="8323151" y="2085841"/>
            <a:ext cx="3195513" cy="10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iṡḷîḑé">
            <a:extLst>
              <a:ext uri="{FF2B5EF4-FFF2-40B4-BE49-F238E27FC236}">
                <a16:creationId xmlns:a16="http://schemas.microsoft.com/office/drawing/2014/main" id="{B759B542-4888-4004-9A05-6DCEC52A2143}"/>
              </a:ext>
            </a:extLst>
          </p:cNvPr>
          <p:cNvSpPr/>
          <p:nvPr/>
        </p:nvSpPr>
        <p:spPr bwMode="auto">
          <a:xfrm>
            <a:off x="673100" y="3446189"/>
            <a:ext cx="3195513" cy="10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iśľïḑé">
            <a:extLst>
              <a:ext uri="{FF2B5EF4-FFF2-40B4-BE49-F238E27FC236}">
                <a16:creationId xmlns:a16="http://schemas.microsoft.com/office/drawing/2014/main" id="{E1D08E28-C724-44F2-9AF8-09674B4B2479}"/>
              </a:ext>
            </a:extLst>
          </p:cNvPr>
          <p:cNvSpPr/>
          <p:nvPr/>
        </p:nvSpPr>
        <p:spPr bwMode="auto">
          <a:xfrm>
            <a:off x="8323151" y="3446189"/>
            <a:ext cx="3195513" cy="10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ís1íḋê">
            <a:extLst>
              <a:ext uri="{FF2B5EF4-FFF2-40B4-BE49-F238E27FC236}">
                <a16:creationId xmlns:a16="http://schemas.microsoft.com/office/drawing/2014/main" id="{7D92058A-1595-4F3B-BC85-595DE8007285}"/>
              </a:ext>
            </a:extLst>
          </p:cNvPr>
          <p:cNvSpPr/>
          <p:nvPr/>
        </p:nvSpPr>
        <p:spPr bwMode="auto">
          <a:xfrm>
            <a:off x="673100" y="4806537"/>
            <a:ext cx="3195513" cy="10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iṣ1iďè">
            <a:extLst>
              <a:ext uri="{FF2B5EF4-FFF2-40B4-BE49-F238E27FC236}">
                <a16:creationId xmlns:a16="http://schemas.microsoft.com/office/drawing/2014/main" id="{3F73E5E2-66A6-4B54-B7FE-87369359AAC2}"/>
              </a:ext>
            </a:extLst>
          </p:cNvPr>
          <p:cNvSpPr/>
          <p:nvPr/>
        </p:nvSpPr>
        <p:spPr bwMode="auto">
          <a:xfrm>
            <a:off x="8323151" y="4806537"/>
            <a:ext cx="3195513" cy="10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6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组合 1114"/>
          <p:cNvGrpSpPr/>
          <p:nvPr/>
        </p:nvGrpSpPr>
        <p:grpSpPr>
          <a:xfrm>
            <a:off x="-60549" y="-377360"/>
            <a:ext cx="13491036" cy="7313684"/>
            <a:chOff x="-60549" y="-377360"/>
            <a:chExt cx="13491036" cy="7313684"/>
          </a:xfrm>
        </p:grpSpPr>
        <p:sp>
          <p:nvSpPr>
            <p:cNvPr id="1113" name="任意多边形 1112"/>
            <p:cNvSpPr/>
            <p:nvPr/>
          </p:nvSpPr>
          <p:spPr>
            <a:xfrm>
              <a:off x="2368021" y="3422480"/>
              <a:ext cx="1290671" cy="1287983"/>
            </a:xfrm>
            <a:custGeom>
              <a:avLst/>
              <a:gdLst>
                <a:gd name="connsiteX0" fmla="*/ 284636 w 1035497"/>
                <a:gd name="connsiteY0" fmla="*/ 981630 h 1033342"/>
                <a:gd name="connsiteX1" fmla="*/ 292661 w 1035497"/>
                <a:gd name="connsiteY1" fmla="*/ 984954 h 1033342"/>
                <a:gd name="connsiteX2" fmla="*/ 293212 w 1035497"/>
                <a:gd name="connsiteY2" fmla="*/ 986285 h 1033342"/>
                <a:gd name="connsiteX3" fmla="*/ 608535 w 1035497"/>
                <a:gd name="connsiteY3" fmla="*/ 974754 h 1033342"/>
                <a:gd name="connsiteX4" fmla="*/ 643359 w 1035497"/>
                <a:gd name="connsiteY4" fmla="*/ 1009578 h 1033342"/>
                <a:gd name="connsiteX5" fmla="*/ 637549 w 1035497"/>
                <a:gd name="connsiteY5" fmla="*/ 1023605 h 1033342"/>
                <a:gd name="connsiteX6" fmla="*/ 622703 w 1035497"/>
                <a:gd name="connsiteY6" fmla="*/ 1028213 h 1033342"/>
                <a:gd name="connsiteX7" fmla="*/ 583084 w 1035497"/>
                <a:gd name="connsiteY7" fmla="*/ 1032207 h 1033342"/>
                <a:gd name="connsiteX8" fmla="*/ 573711 w 1035497"/>
                <a:gd name="connsiteY8" fmla="*/ 1009578 h 1033342"/>
                <a:gd name="connsiteX9" fmla="*/ 608535 w 1035497"/>
                <a:gd name="connsiteY9" fmla="*/ 974754 h 1033342"/>
                <a:gd name="connsiteX10" fmla="*/ 438285 w 1035497"/>
                <a:gd name="connsiteY10" fmla="*/ 974754 h 1033342"/>
                <a:gd name="connsiteX11" fmla="*/ 473109 w 1035497"/>
                <a:gd name="connsiteY11" fmla="*/ 1009578 h 1033342"/>
                <a:gd name="connsiteX12" fmla="*/ 463266 w 1035497"/>
                <a:gd name="connsiteY12" fmla="*/ 1033342 h 1033342"/>
                <a:gd name="connsiteX13" fmla="*/ 412389 w 1035497"/>
                <a:gd name="connsiteY13" fmla="*/ 1028213 h 1033342"/>
                <a:gd name="connsiteX14" fmla="*/ 411002 w 1035497"/>
                <a:gd name="connsiteY14" fmla="*/ 1027783 h 1033342"/>
                <a:gd name="connsiteX15" fmla="*/ 403461 w 1035497"/>
                <a:gd name="connsiteY15" fmla="*/ 1009578 h 1033342"/>
                <a:gd name="connsiteX16" fmla="*/ 438285 w 1035497"/>
                <a:gd name="connsiteY16" fmla="*/ 974754 h 1033342"/>
                <a:gd name="connsiteX17" fmla="*/ 861974 w 1035497"/>
                <a:gd name="connsiteY17" fmla="*/ 889629 h 1033342"/>
                <a:gd name="connsiteX18" fmla="*/ 875107 w 1035497"/>
                <a:gd name="connsiteY18" fmla="*/ 895389 h 1033342"/>
                <a:gd name="connsiteX19" fmla="*/ 831720 w 1035497"/>
                <a:gd name="connsiteY19" fmla="*/ 931187 h 1033342"/>
                <a:gd name="connsiteX20" fmla="*/ 829085 w 1035497"/>
                <a:gd name="connsiteY20" fmla="*/ 924453 h 1033342"/>
                <a:gd name="connsiteX21" fmla="*/ 861974 w 1035497"/>
                <a:gd name="connsiteY21" fmla="*/ 889629 h 1033342"/>
                <a:gd name="connsiteX22" fmla="*/ 693660 w 1035497"/>
                <a:gd name="connsiteY22" fmla="*/ 889629 h 1033342"/>
                <a:gd name="connsiteX23" fmla="*/ 728484 w 1035497"/>
                <a:gd name="connsiteY23" fmla="*/ 924453 h 1033342"/>
                <a:gd name="connsiteX24" fmla="*/ 693660 w 1035497"/>
                <a:gd name="connsiteY24" fmla="*/ 959277 h 1033342"/>
                <a:gd name="connsiteX25" fmla="*/ 658836 w 1035497"/>
                <a:gd name="connsiteY25" fmla="*/ 924453 h 1033342"/>
                <a:gd name="connsiteX26" fmla="*/ 693660 w 1035497"/>
                <a:gd name="connsiteY26" fmla="*/ 889629 h 1033342"/>
                <a:gd name="connsiteX27" fmla="*/ 523410 w 1035497"/>
                <a:gd name="connsiteY27" fmla="*/ 889629 h 1033342"/>
                <a:gd name="connsiteX28" fmla="*/ 558234 w 1035497"/>
                <a:gd name="connsiteY28" fmla="*/ 924453 h 1033342"/>
                <a:gd name="connsiteX29" fmla="*/ 523410 w 1035497"/>
                <a:gd name="connsiteY29" fmla="*/ 959277 h 1033342"/>
                <a:gd name="connsiteX30" fmla="*/ 488586 w 1035497"/>
                <a:gd name="connsiteY30" fmla="*/ 924453 h 1033342"/>
                <a:gd name="connsiteX31" fmla="*/ 523410 w 1035497"/>
                <a:gd name="connsiteY31" fmla="*/ 889629 h 1033342"/>
                <a:gd name="connsiteX32" fmla="*/ 353160 w 1035497"/>
                <a:gd name="connsiteY32" fmla="*/ 889629 h 1033342"/>
                <a:gd name="connsiteX33" fmla="*/ 353161 w 1035497"/>
                <a:gd name="connsiteY33" fmla="*/ 889629 h 1033342"/>
                <a:gd name="connsiteX34" fmla="*/ 387985 w 1035497"/>
                <a:gd name="connsiteY34" fmla="*/ 924453 h 1033342"/>
                <a:gd name="connsiteX35" fmla="*/ 353161 w 1035497"/>
                <a:gd name="connsiteY35" fmla="*/ 959277 h 1033342"/>
                <a:gd name="connsiteX36" fmla="*/ 353160 w 1035497"/>
                <a:gd name="connsiteY36" fmla="*/ 959277 h 1033342"/>
                <a:gd name="connsiteX37" fmla="*/ 318336 w 1035497"/>
                <a:gd name="connsiteY37" fmla="*/ 924453 h 1033342"/>
                <a:gd name="connsiteX38" fmla="*/ 353160 w 1035497"/>
                <a:gd name="connsiteY38" fmla="*/ 889629 h 1033342"/>
                <a:gd name="connsiteX39" fmla="*/ 182911 w 1035497"/>
                <a:gd name="connsiteY39" fmla="*/ 889629 h 1033342"/>
                <a:gd name="connsiteX40" fmla="*/ 217735 w 1035497"/>
                <a:gd name="connsiteY40" fmla="*/ 924453 h 1033342"/>
                <a:gd name="connsiteX41" fmla="*/ 211998 w 1035497"/>
                <a:gd name="connsiteY41" fmla="*/ 938304 h 1033342"/>
                <a:gd name="connsiteX42" fmla="*/ 163000 w 1035497"/>
                <a:gd name="connsiteY42" fmla="*/ 897877 h 1033342"/>
                <a:gd name="connsiteX43" fmla="*/ 945165 w 1035497"/>
                <a:gd name="connsiteY43" fmla="*/ 804505 h 1033342"/>
                <a:gd name="connsiteX44" fmla="*/ 951177 w 1035497"/>
                <a:gd name="connsiteY44" fmla="*/ 806995 h 1033342"/>
                <a:gd name="connsiteX45" fmla="*/ 950216 w 1035497"/>
                <a:gd name="connsiteY45" fmla="*/ 808765 h 1033342"/>
                <a:gd name="connsiteX46" fmla="*/ 915240 w 1035497"/>
                <a:gd name="connsiteY46" fmla="*/ 851156 h 1033342"/>
                <a:gd name="connsiteX47" fmla="*/ 910341 w 1035497"/>
                <a:gd name="connsiteY47" fmla="*/ 839329 h 1033342"/>
                <a:gd name="connsiteX48" fmla="*/ 945165 w 1035497"/>
                <a:gd name="connsiteY48" fmla="*/ 804505 h 1033342"/>
                <a:gd name="connsiteX49" fmla="*/ 776850 w 1035497"/>
                <a:gd name="connsiteY49" fmla="*/ 804505 h 1033342"/>
                <a:gd name="connsiteX50" fmla="*/ 809739 w 1035497"/>
                <a:gd name="connsiteY50" fmla="*/ 839329 h 1033342"/>
                <a:gd name="connsiteX51" fmla="*/ 776850 w 1035497"/>
                <a:gd name="connsiteY51" fmla="*/ 874153 h 1033342"/>
                <a:gd name="connsiteX52" fmla="*/ 743961 w 1035497"/>
                <a:gd name="connsiteY52" fmla="*/ 839329 h 1033342"/>
                <a:gd name="connsiteX53" fmla="*/ 776850 w 1035497"/>
                <a:gd name="connsiteY53" fmla="*/ 804505 h 1033342"/>
                <a:gd name="connsiteX54" fmla="*/ 608535 w 1035497"/>
                <a:gd name="connsiteY54" fmla="*/ 804505 h 1033342"/>
                <a:gd name="connsiteX55" fmla="*/ 643359 w 1035497"/>
                <a:gd name="connsiteY55" fmla="*/ 839329 h 1033342"/>
                <a:gd name="connsiteX56" fmla="*/ 608535 w 1035497"/>
                <a:gd name="connsiteY56" fmla="*/ 874153 h 1033342"/>
                <a:gd name="connsiteX57" fmla="*/ 573711 w 1035497"/>
                <a:gd name="connsiteY57" fmla="*/ 839329 h 1033342"/>
                <a:gd name="connsiteX58" fmla="*/ 608535 w 1035497"/>
                <a:gd name="connsiteY58" fmla="*/ 804505 h 1033342"/>
                <a:gd name="connsiteX59" fmla="*/ 438285 w 1035497"/>
                <a:gd name="connsiteY59" fmla="*/ 804505 h 1033342"/>
                <a:gd name="connsiteX60" fmla="*/ 473109 w 1035497"/>
                <a:gd name="connsiteY60" fmla="*/ 839329 h 1033342"/>
                <a:gd name="connsiteX61" fmla="*/ 438285 w 1035497"/>
                <a:gd name="connsiteY61" fmla="*/ 874153 h 1033342"/>
                <a:gd name="connsiteX62" fmla="*/ 403461 w 1035497"/>
                <a:gd name="connsiteY62" fmla="*/ 839329 h 1033342"/>
                <a:gd name="connsiteX63" fmla="*/ 438285 w 1035497"/>
                <a:gd name="connsiteY63" fmla="*/ 804505 h 1033342"/>
                <a:gd name="connsiteX64" fmla="*/ 268036 w 1035497"/>
                <a:gd name="connsiteY64" fmla="*/ 804505 h 1033342"/>
                <a:gd name="connsiteX65" fmla="*/ 302860 w 1035497"/>
                <a:gd name="connsiteY65" fmla="*/ 839329 h 1033342"/>
                <a:gd name="connsiteX66" fmla="*/ 268036 w 1035497"/>
                <a:gd name="connsiteY66" fmla="*/ 874153 h 1033342"/>
                <a:gd name="connsiteX67" fmla="*/ 233212 w 1035497"/>
                <a:gd name="connsiteY67" fmla="*/ 839329 h 1033342"/>
                <a:gd name="connsiteX68" fmla="*/ 268036 w 1035497"/>
                <a:gd name="connsiteY68" fmla="*/ 804505 h 1033342"/>
                <a:gd name="connsiteX69" fmla="*/ 99723 w 1035497"/>
                <a:gd name="connsiteY69" fmla="*/ 804505 h 1033342"/>
                <a:gd name="connsiteX70" fmla="*/ 132613 w 1035497"/>
                <a:gd name="connsiteY70" fmla="*/ 839329 h 1033342"/>
                <a:gd name="connsiteX71" fmla="*/ 125370 w 1035497"/>
                <a:gd name="connsiteY71" fmla="*/ 857844 h 1033342"/>
                <a:gd name="connsiteX72" fmla="*/ 86240 w 1035497"/>
                <a:gd name="connsiteY72" fmla="*/ 810418 h 1033342"/>
                <a:gd name="connsiteX73" fmla="*/ 861974 w 1035497"/>
                <a:gd name="connsiteY73" fmla="*/ 719380 h 1033342"/>
                <a:gd name="connsiteX74" fmla="*/ 894863 w 1035497"/>
                <a:gd name="connsiteY74" fmla="*/ 754204 h 1033342"/>
                <a:gd name="connsiteX75" fmla="*/ 861974 w 1035497"/>
                <a:gd name="connsiteY75" fmla="*/ 789028 h 1033342"/>
                <a:gd name="connsiteX76" fmla="*/ 829085 w 1035497"/>
                <a:gd name="connsiteY76" fmla="*/ 754204 h 1033342"/>
                <a:gd name="connsiteX77" fmla="*/ 861974 w 1035497"/>
                <a:gd name="connsiteY77" fmla="*/ 719380 h 1033342"/>
                <a:gd name="connsiteX78" fmla="*/ 693660 w 1035497"/>
                <a:gd name="connsiteY78" fmla="*/ 719380 h 1033342"/>
                <a:gd name="connsiteX79" fmla="*/ 728484 w 1035497"/>
                <a:gd name="connsiteY79" fmla="*/ 754204 h 1033342"/>
                <a:gd name="connsiteX80" fmla="*/ 693660 w 1035497"/>
                <a:gd name="connsiteY80" fmla="*/ 789028 h 1033342"/>
                <a:gd name="connsiteX81" fmla="*/ 658836 w 1035497"/>
                <a:gd name="connsiteY81" fmla="*/ 754204 h 1033342"/>
                <a:gd name="connsiteX82" fmla="*/ 693660 w 1035497"/>
                <a:gd name="connsiteY82" fmla="*/ 719380 h 1033342"/>
                <a:gd name="connsiteX83" fmla="*/ 523410 w 1035497"/>
                <a:gd name="connsiteY83" fmla="*/ 719380 h 1033342"/>
                <a:gd name="connsiteX84" fmla="*/ 558234 w 1035497"/>
                <a:gd name="connsiteY84" fmla="*/ 754204 h 1033342"/>
                <a:gd name="connsiteX85" fmla="*/ 523410 w 1035497"/>
                <a:gd name="connsiteY85" fmla="*/ 789028 h 1033342"/>
                <a:gd name="connsiteX86" fmla="*/ 488586 w 1035497"/>
                <a:gd name="connsiteY86" fmla="*/ 754204 h 1033342"/>
                <a:gd name="connsiteX87" fmla="*/ 523410 w 1035497"/>
                <a:gd name="connsiteY87" fmla="*/ 719380 h 1033342"/>
                <a:gd name="connsiteX88" fmla="*/ 353160 w 1035497"/>
                <a:gd name="connsiteY88" fmla="*/ 719380 h 1033342"/>
                <a:gd name="connsiteX89" fmla="*/ 353161 w 1035497"/>
                <a:gd name="connsiteY89" fmla="*/ 719380 h 1033342"/>
                <a:gd name="connsiteX90" fmla="*/ 387985 w 1035497"/>
                <a:gd name="connsiteY90" fmla="*/ 754204 h 1033342"/>
                <a:gd name="connsiteX91" fmla="*/ 353161 w 1035497"/>
                <a:gd name="connsiteY91" fmla="*/ 789028 h 1033342"/>
                <a:gd name="connsiteX92" fmla="*/ 353160 w 1035497"/>
                <a:gd name="connsiteY92" fmla="*/ 789028 h 1033342"/>
                <a:gd name="connsiteX93" fmla="*/ 318336 w 1035497"/>
                <a:gd name="connsiteY93" fmla="*/ 754204 h 1033342"/>
                <a:gd name="connsiteX94" fmla="*/ 353160 w 1035497"/>
                <a:gd name="connsiteY94" fmla="*/ 719380 h 1033342"/>
                <a:gd name="connsiteX95" fmla="*/ 182911 w 1035497"/>
                <a:gd name="connsiteY95" fmla="*/ 719380 h 1033342"/>
                <a:gd name="connsiteX96" fmla="*/ 217735 w 1035497"/>
                <a:gd name="connsiteY96" fmla="*/ 754204 h 1033342"/>
                <a:gd name="connsiteX97" fmla="*/ 182911 w 1035497"/>
                <a:gd name="connsiteY97" fmla="*/ 789028 h 1033342"/>
                <a:gd name="connsiteX98" fmla="*/ 148087 w 1035497"/>
                <a:gd name="connsiteY98" fmla="*/ 754204 h 1033342"/>
                <a:gd name="connsiteX99" fmla="*/ 182911 w 1035497"/>
                <a:gd name="connsiteY99" fmla="*/ 719380 h 1033342"/>
                <a:gd name="connsiteX100" fmla="*/ 945165 w 1035497"/>
                <a:gd name="connsiteY100" fmla="*/ 638125 h 1033342"/>
                <a:gd name="connsiteX101" fmla="*/ 979989 w 1035497"/>
                <a:gd name="connsiteY101" fmla="*/ 671014 h 1033342"/>
                <a:gd name="connsiteX102" fmla="*/ 945165 w 1035497"/>
                <a:gd name="connsiteY102" fmla="*/ 703903 h 1033342"/>
                <a:gd name="connsiteX103" fmla="*/ 910341 w 1035497"/>
                <a:gd name="connsiteY103" fmla="*/ 671014 h 1033342"/>
                <a:gd name="connsiteX104" fmla="*/ 945165 w 1035497"/>
                <a:gd name="connsiteY104" fmla="*/ 638125 h 1033342"/>
                <a:gd name="connsiteX105" fmla="*/ 776850 w 1035497"/>
                <a:gd name="connsiteY105" fmla="*/ 638125 h 1033342"/>
                <a:gd name="connsiteX106" fmla="*/ 809739 w 1035497"/>
                <a:gd name="connsiteY106" fmla="*/ 671014 h 1033342"/>
                <a:gd name="connsiteX107" fmla="*/ 776850 w 1035497"/>
                <a:gd name="connsiteY107" fmla="*/ 703903 h 1033342"/>
                <a:gd name="connsiteX108" fmla="*/ 743961 w 1035497"/>
                <a:gd name="connsiteY108" fmla="*/ 671014 h 1033342"/>
                <a:gd name="connsiteX109" fmla="*/ 776850 w 1035497"/>
                <a:gd name="connsiteY109" fmla="*/ 638125 h 1033342"/>
                <a:gd name="connsiteX110" fmla="*/ 608535 w 1035497"/>
                <a:gd name="connsiteY110" fmla="*/ 638125 h 1033342"/>
                <a:gd name="connsiteX111" fmla="*/ 643359 w 1035497"/>
                <a:gd name="connsiteY111" fmla="*/ 671014 h 1033342"/>
                <a:gd name="connsiteX112" fmla="*/ 608535 w 1035497"/>
                <a:gd name="connsiteY112" fmla="*/ 703903 h 1033342"/>
                <a:gd name="connsiteX113" fmla="*/ 573711 w 1035497"/>
                <a:gd name="connsiteY113" fmla="*/ 671014 h 1033342"/>
                <a:gd name="connsiteX114" fmla="*/ 608535 w 1035497"/>
                <a:gd name="connsiteY114" fmla="*/ 638125 h 1033342"/>
                <a:gd name="connsiteX115" fmla="*/ 438285 w 1035497"/>
                <a:gd name="connsiteY115" fmla="*/ 638125 h 1033342"/>
                <a:gd name="connsiteX116" fmla="*/ 473109 w 1035497"/>
                <a:gd name="connsiteY116" fmla="*/ 671014 h 1033342"/>
                <a:gd name="connsiteX117" fmla="*/ 438285 w 1035497"/>
                <a:gd name="connsiteY117" fmla="*/ 703903 h 1033342"/>
                <a:gd name="connsiteX118" fmla="*/ 403461 w 1035497"/>
                <a:gd name="connsiteY118" fmla="*/ 671014 h 1033342"/>
                <a:gd name="connsiteX119" fmla="*/ 438285 w 1035497"/>
                <a:gd name="connsiteY119" fmla="*/ 638125 h 1033342"/>
                <a:gd name="connsiteX120" fmla="*/ 268036 w 1035497"/>
                <a:gd name="connsiteY120" fmla="*/ 638124 h 1033342"/>
                <a:gd name="connsiteX121" fmla="*/ 302860 w 1035497"/>
                <a:gd name="connsiteY121" fmla="*/ 671014 h 1033342"/>
                <a:gd name="connsiteX122" fmla="*/ 268036 w 1035497"/>
                <a:gd name="connsiteY122" fmla="*/ 703904 h 1033342"/>
                <a:gd name="connsiteX123" fmla="*/ 233212 w 1035497"/>
                <a:gd name="connsiteY123" fmla="*/ 671014 h 1033342"/>
                <a:gd name="connsiteX124" fmla="*/ 268036 w 1035497"/>
                <a:gd name="connsiteY124" fmla="*/ 638124 h 1033342"/>
                <a:gd name="connsiteX125" fmla="*/ 99723 w 1035497"/>
                <a:gd name="connsiteY125" fmla="*/ 638124 h 1033342"/>
                <a:gd name="connsiteX126" fmla="*/ 132613 w 1035497"/>
                <a:gd name="connsiteY126" fmla="*/ 671014 h 1033342"/>
                <a:gd name="connsiteX127" fmla="*/ 99723 w 1035497"/>
                <a:gd name="connsiteY127" fmla="*/ 703904 h 1033342"/>
                <a:gd name="connsiteX128" fmla="*/ 66833 w 1035497"/>
                <a:gd name="connsiteY128" fmla="*/ 671014 h 1033342"/>
                <a:gd name="connsiteX129" fmla="*/ 99723 w 1035497"/>
                <a:gd name="connsiteY129" fmla="*/ 638124 h 1033342"/>
                <a:gd name="connsiteX130" fmla="*/ 1030290 w 1035497"/>
                <a:gd name="connsiteY130" fmla="*/ 553001 h 1033342"/>
                <a:gd name="connsiteX131" fmla="*/ 1035497 w 1035497"/>
                <a:gd name="connsiteY131" fmla="*/ 555038 h 1033342"/>
                <a:gd name="connsiteX132" fmla="*/ 1029118 w 1035497"/>
                <a:gd name="connsiteY132" fmla="*/ 618320 h 1033342"/>
                <a:gd name="connsiteX133" fmla="*/ 1005666 w 1035497"/>
                <a:gd name="connsiteY133" fmla="*/ 609146 h 1033342"/>
                <a:gd name="connsiteX134" fmla="*/ 995466 w 1035497"/>
                <a:gd name="connsiteY134" fmla="*/ 585890 h 1033342"/>
                <a:gd name="connsiteX135" fmla="*/ 1030290 w 1035497"/>
                <a:gd name="connsiteY135" fmla="*/ 553001 h 1033342"/>
                <a:gd name="connsiteX136" fmla="*/ 861974 w 1035497"/>
                <a:gd name="connsiteY136" fmla="*/ 553001 h 1033342"/>
                <a:gd name="connsiteX137" fmla="*/ 894863 w 1035497"/>
                <a:gd name="connsiteY137" fmla="*/ 585890 h 1033342"/>
                <a:gd name="connsiteX138" fmla="*/ 861974 w 1035497"/>
                <a:gd name="connsiteY138" fmla="*/ 618779 h 1033342"/>
                <a:gd name="connsiteX139" fmla="*/ 829085 w 1035497"/>
                <a:gd name="connsiteY139" fmla="*/ 585890 h 1033342"/>
                <a:gd name="connsiteX140" fmla="*/ 861974 w 1035497"/>
                <a:gd name="connsiteY140" fmla="*/ 553001 h 1033342"/>
                <a:gd name="connsiteX141" fmla="*/ 693660 w 1035497"/>
                <a:gd name="connsiteY141" fmla="*/ 553001 h 1033342"/>
                <a:gd name="connsiteX142" fmla="*/ 728484 w 1035497"/>
                <a:gd name="connsiteY142" fmla="*/ 585890 h 1033342"/>
                <a:gd name="connsiteX143" fmla="*/ 693660 w 1035497"/>
                <a:gd name="connsiteY143" fmla="*/ 618779 h 1033342"/>
                <a:gd name="connsiteX144" fmla="*/ 658836 w 1035497"/>
                <a:gd name="connsiteY144" fmla="*/ 585890 h 1033342"/>
                <a:gd name="connsiteX145" fmla="*/ 693660 w 1035497"/>
                <a:gd name="connsiteY145" fmla="*/ 553001 h 1033342"/>
                <a:gd name="connsiteX146" fmla="*/ 523410 w 1035497"/>
                <a:gd name="connsiteY146" fmla="*/ 553001 h 1033342"/>
                <a:gd name="connsiteX147" fmla="*/ 558234 w 1035497"/>
                <a:gd name="connsiteY147" fmla="*/ 585890 h 1033342"/>
                <a:gd name="connsiteX148" fmla="*/ 523410 w 1035497"/>
                <a:gd name="connsiteY148" fmla="*/ 618779 h 1033342"/>
                <a:gd name="connsiteX149" fmla="*/ 488586 w 1035497"/>
                <a:gd name="connsiteY149" fmla="*/ 585890 h 1033342"/>
                <a:gd name="connsiteX150" fmla="*/ 523410 w 1035497"/>
                <a:gd name="connsiteY150" fmla="*/ 553001 h 1033342"/>
                <a:gd name="connsiteX151" fmla="*/ 353160 w 1035497"/>
                <a:gd name="connsiteY151" fmla="*/ 552999 h 1033342"/>
                <a:gd name="connsiteX152" fmla="*/ 377785 w 1035497"/>
                <a:gd name="connsiteY152" fmla="*/ 562632 h 1033342"/>
                <a:gd name="connsiteX153" fmla="*/ 377785 w 1035497"/>
                <a:gd name="connsiteY153" fmla="*/ 562634 h 1033342"/>
                <a:gd name="connsiteX154" fmla="*/ 377786 w 1035497"/>
                <a:gd name="connsiteY154" fmla="*/ 562634 h 1033342"/>
                <a:gd name="connsiteX155" fmla="*/ 387985 w 1035497"/>
                <a:gd name="connsiteY155" fmla="*/ 585890 h 1033342"/>
                <a:gd name="connsiteX156" fmla="*/ 353161 w 1035497"/>
                <a:gd name="connsiteY156" fmla="*/ 618779 h 1033342"/>
                <a:gd name="connsiteX157" fmla="*/ 353160 w 1035497"/>
                <a:gd name="connsiteY157" fmla="*/ 618779 h 1033342"/>
                <a:gd name="connsiteX158" fmla="*/ 318336 w 1035497"/>
                <a:gd name="connsiteY158" fmla="*/ 585889 h 1033342"/>
                <a:gd name="connsiteX159" fmla="*/ 353160 w 1035497"/>
                <a:gd name="connsiteY159" fmla="*/ 552999 h 1033342"/>
                <a:gd name="connsiteX160" fmla="*/ 182911 w 1035497"/>
                <a:gd name="connsiteY160" fmla="*/ 552999 h 1033342"/>
                <a:gd name="connsiteX161" fmla="*/ 217735 w 1035497"/>
                <a:gd name="connsiteY161" fmla="*/ 585889 h 1033342"/>
                <a:gd name="connsiteX162" fmla="*/ 182911 w 1035497"/>
                <a:gd name="connsiteY162" fmla="*/ 618779 h 1033342"/>
                <a:gd name="connsiteX163" fmla="*/ 148087 w 1035497"/>
                <a:gd name="connsiteY163" fmla="*/ 585889 h 1033342"/>
                <a:gd name="connsiteX164" fmla="*/ 182911 w 1035497"/>
                <a:gd name="connsiteY164" fmla="*/ 552999 h 1033342"/>
                <a:gd name="connsiteX165" fmla="*/ 14598 w 1035497"/>
                <a:gd name="connsiteY165" fmla="*/ 552999 h 1033342"/>
                <a:gd name="connsiteX166" fmla="*/ 47488 w 1035497"/>
                <a:gd name="connsiteY166" fmla="*/ 585889 h 1033342"/>
                <a:gd name="connsiteX167" fmla="*/ 14598 w 1035497"/>
                <a:gd name="connsiteY167" fmla="*/ 618779 h 1033342"/>
                <a:gd name="connsiteX168" fmla="*/ 5648 w 1035497"/>
                <a:gd name="connsiteY168" fmla="*/ 615072 h 1033342"/>
                <a:gd name="connsiteX169" fmla="*/ 0 w 1035497"/>
                <a:gd name="connsiteY169" fmla="*/ 559046 h 1033342"/>
                <a:gd name="connsiteX170" fmla="*/ 945165 w 1035497"/>
                <a:gd name="connsiteY170" fmla="*/ 467876 h 1033342"/>
                <a:gd name="connsiteX171" fmla="*/ 979989 w 1035497"/>
                <a:gd name="connsiteY171" fmla="*/ 502700 h 1033342"/>
                <a:gd name="connsiteX172" fmla="*/ 945165 w 1035497"/>
                <a:gd name="connsiteY172" fmla="*/ 537524 h 1033342"/>
                <a:gd name="connsiteX173" fmla="*/ 910341 w 1035497"/>
                <a:gd name="connsiteY173" fmla="*/ 502700 h 1033342"/>
                <a:gd name="connsiteX174" fmla="*/ 945165 w 1035497"/>
                <a:gd name="connsiteY174" fmla="*/ 467876 h 1033342"/>
                <a:gd name="connsiteX175" fmla="*/ 776850 w 1035497"/>
                <a:gd name="connsiteY175" fmla="*/ 467876 h 1033342"/>
                <a:gd name="connsiteX176" fmla="*/ 809739 w 1035497"/>
                <a:gd name="connsiteY176" fmla="*/ 502700 h 1033342"/>
                <a:gd name="connsiteX177" fmla="*/ 776850 w 1035497"/>
                <a:gd name="connsiteY177" fmla="*/ 537524 h 1033342"/>
                <a:gd name="connsiteX178" fmla="*/ 743961 w 1035497"/>
                <a:gd name="connsiteY178" fmla="*/ 502700 h 1033342"/>
                <a:gd name="connsiteX179" fmla="*/ 776850 w 1035497"/>
                <a:gd name="connsiteY179" fmla="*/ 467876 h 1033342"/>
                <a:gd name="connsiteX180" fmla="*/ 608535 w 1035497"/>
                <a:gd name="connsiteY180" fmla="*/ 467876 h 1033342"/>
                <a:gd name="connsiteX181" fmla="*/ 643359 w 1035497"/>
                <a:gd name="connsiteY181" fmla="*/ 502700 h 1033342"/>
                <a:gd name="connsiteX182" fmla="*/ 608535 w 1035497"/>
                <a:gd name="connsiteY182" fmla="*/ 537524 h 1033342"/>
                <a:gd name="connsiteX183" fmla="*/ 573711 w 1035497"/>
                <a:gd name="connsiteY183" fmla="*/ 502700 h 1033342"/>
                <a:gd name="connsiteX184" fmla="*/ 608535 w 1035497"/>
                <a:gd name="connsiteY184" fmla="*/ 467876 h 1033342"/>
                <a:gd name="connsiteX185" fmla="*/ 438285 w 1035497"/>
                <a:gd name="connsiteY185" fmla="*/ 467876 h 1033342"/>
                <a:gd name="connsiteX186" fmla="*/ 473109 w 1035497"/>
                <a:gd name="connsiteY186" fmla="*/ 502700 h 1033342"/>
                <a:gd name="connsiteX187" fmla="*/ 438285 w 1035497"/>
                <a:gd name="connsiteY187" fmla="*/ 537524 h 1033342"/>
                <a:gd name="connsiteX188" fmla="*/ 403461 w 1035497"/>
                <a:gd name="connsiteY188" fmla="*/ 502700 h 1033342"/>
                <a:gd name="connsiteX189" fmla="*/ 438285 w 1035497"/>
                <a:gd name="connsiteY189" fmla="*/ 467876 h 1033342"/>
                <a:gd name="connsiteX190" fmla="*/ 268036 w 1035497"/>
                <a:gd name="connsiteY190" fmla="*/ 467875 h 1033342"/>
                <a:gd name="connsiteX191" fmla="*/ 302860 w 1035497"/>
                <a:gd name="connsiteY191" fmla="*/ 502699 h 1033342"/>
                <a:gd name="connsiteX192" fmla="*/ 268036 w 1035497"/>
                <a:gd name="connsiteY192" fmla="*/ 537523 h 1033342"/>
                <a:gd name="connsiteX193" fmla="*/ 233212 w 1035497"/>
                <a:gd name="connsiteY193" fmla="*/ 502699 h 1033342"/>
                <a:gd name="connsiteX194" fmla="*/ 268036 w 1035497"/>
                <a:gd name="connsiteY194" fmla="*/ 467875 h 1033342"/>
                <a:gd name="connsiteX195" fmla="*/ 99723 w 1035497"/>
                <a:gd name="connsiteY195" fmla="*/ 467875 h 1033342"/>
                <a:gd name="connsiteX196" fmla="*/ 132613 w 1035497"/>
                <a:gd name="connsiteY196" fmla="*/ 502699 h 1033342"/>
                <a:gd name="connsiteX197" fmla="*/ 99723 w 1035497"/>
                <a:gd name="connsiteY197" fmla="*/ 537523 h 1033342"/>
                <a:gd name="connsiteX198" fmla="*/ 66833 w 1035497"/>
                <a:gd name="connsiteY198" fmla="*/ 502699 h 1033342"/>
                <a:gd name="connsiteX199" fmla="*/ 99723 w 1035497"/>
                <a:gd name="connsiteY199" fmla="*/ 467875 h 1033342"/>
                <a:gd name="connsiteX200" fmla="*/ 1020895 w 1035497"/>
                <a:gd name="connsiteY200" fmla="*/ 386644 h 1033342"/>
                <a:gd name="connsiteX201" fmla="*/ 1028727 w 1035497"/>
                <a:gd name="connsiteY201" fmla="*/ 411875 h 1033342"/>
                <a:gd name="connsiteX202" fmla="*/ 1032712 w 1035497"/>
                <a:gd name="connsiteY202" fmla="*/ 451397 h 1033342"/>
                <a:gd name="connsiteX203" fmla="*/ 1030290 w 1035497"/>
                <a:gd name="connsiteY203" fmla="*/ 452400 h 1033342"/>
                <a:gd name="connsiteX204" fmla="*/ 995466 w 1035497"/>
                <a:gd name="connsiteY204" fmla="*/ 417576 h 1033342"/>
                <a:gd name="connsiteX205" fmla="*/ 1005666 w 1035497"/>
                <a:gd name="connsiteY205" fmla="*/ 392952 h 1033342"/>
                <a:gd name="connsiteX206" fmla="*/ 15309 w 1035497"/>
                <a:gd name="connsiteY206" fmla="*/ 383062 h 1033342"/>
                <a:gd name="connsiteX207" fmla="*/ 37855 w 1035497"/>
                <a:gd name="connsiteY207" fmla="*/ 392950 h 1033342"/>
                <a:gd name="connsiteX208" fmla="*/ 47488 w 1035497"/>
                <a:gd name="connsiteY208" fmla="*/ 417574 h 1033342"/>
                <a:gd name="connsiteX209" fmla="*/ 14598 w 1035497"/>
                <a:gd name="connsiteY209" fmla="*/ 452398 h 1033342"/>
                <a:gd name="connsiteX210" fmla="*/ 2801 w 1035497"/>
                <a:gd name="connsiteY210" fmla="*/ 447225 h 1033342"/>
                <a:gd name="connsiteX211" fmla="*/ 6365 w 1035497"/>
                <a:gd name="connsiteY211" fmla="*/ 411875 h 1033342"/>
                <a:gd name="connsiteX212" fmla="*/ 861974 w 1035497"/>
                <a:gd name="connsiteY212" fmla="*/ 382752 h 1033342"/>
                <a:gd name="connsiteX213" fmla="*/ 894863 w 1035497"/>
                <a:gd name="connsiteY213" fmla="*/ 417576 h 1033342"/>
                <a:gd name="connsiteX214" fmla="*/ 861974 w 1035497"/>
                <a:gd name="connsiteY214" fmla="*/ 452400 h 1033342"/>
                <a:gd name="connsiteX215" fmla="*/ 829085 w 1035497"/>
                <a:gd name="connsiteY215" fmla="*/ 417576 h 1033342"/>
                <a:gd name="connsiteX216" fmla="*/ 861974 w 1035497"/>
                <a:gd name="connsiteY216" fmla="*/ 382752 h 1033342"/>
                <a:gd name="connsiteX217" fmla="*/ 693660 w 1035497"/>
                <a:gd name="connsiteY217" fmla="*/ 382752 h 1033342"/>
                <a:gd name="connsiteX218" fmla="*/ 728484 w 1035497"/>
                <a:gd name="connsiteY218" fmla="*/ 417576 h 1033342"/>
                <a:gd name="connsiteX219" fmla="*/ 693660 w 1035497"/>
                <a:gd name="connsiteY219" fmla="*/ 452400 h 1033342"/>
                <a:gd name="connsiteX220" fmla="*/ 658836 w 1035497"/>
                <a:gd name="connsiteY220" fmla="*/ 417576 h 1033342"/>
                <a:gd name="connsiteX221" fmla="*/ 693660 w 1035497"/>
                <a:gd name="connsiteY221" fmla="*/ 382752 h 1033342"/>
                <a:gd name="connsiteX222" fmla="*/ 523410 w 1035497"/>
                <a:gd name="connsiteY222" fmla="*/ 382752 h 1033342"/>
                <a:gd name="connsiteX223" fmla="*/ 558234 w 1035497"/>
                <a:gd name="connsiteY223" fmla="*/ 417576 h 1033342"/>
                <a:gd name="connsiteX224" fmla="*/ 523410 w 1035497"/>
                <a:gd name="connsiteY224" fmla="*/ 452400 h 1033342"/>
                <a:gd name="connsiteX225" fmla="*/ 488586 w 1035497"/>
                <a:gd name="connsiteY225" fmla="*/ 417576 h 1033342"/>
                <a:gd name="connsiteX226" fmla="*/ 523410 w 1035497"/>
                <a:gd name="connsiteY226" fmla="*/ 382752 h 1033342"/>
                <a:gd name="connsiteX227" fmla="*/ 353160 w 1035497"/>
                <a:gd name="connsiteY227" fmla="*/ 382750 h 1033342"/>
                <a:gd name="connsiteX228" fmla="*/ 377785 w 1035497"/>
                <a:gd name="connsiteY228" fmla="*/ 392949 h 1033342"/>
                <a:gd name="connsiteX229" fmla="*/ 377785 w 1035497"/>
                <a:gd name="connsiteY229" fmla="*/ 392950 h 1033342"/>
                <a:gd name="connsiteX230" fmla="*/ 377785 w 1035497"/>
                <a:gd name="connsiteY230" fmla="*/ 392951 h 1033342"/>
                <a:gd name="connsiteX231" fmla="*/ 377786 w 1035497"/>
                <a:gd name="connsiteY231" fmla="*/ 392951 h 1033342"/>
                <a:gd name="connsiteX232" fmla="*/ 387985 w 1035497"/>
                <a:gd name="connsiteY232" fmla="*/ 417576 h 1033342"/>
                <a:gd name="connsiteX233" fmla="*/ 353161 w 1035497"/>
                <a:gd name="connsiteY233" fmla="*/ 452400 h 1033342"/>
                <a:gd name="connsiteX234" fmla="*/ 328537 w 1035497"/>
                <a:gd name="connsiteY234" fmla="*/ 442200 h 1033342"/>
                <a:gd name="connsiteX235" fmla="*/ 328536 w 1035497"/>
                <a:gd name="connsiteY235" fmla="*/ 442198 h 1033342"/>
                <a:gd name="connsiteX236" fmla="*/ 318336 w 1035497"/>
                <a:gd name="connsiteY236" fmla="*/ 417574 h 1033342"/>
                <a:gd name="connsiteX237" fmla="*/ 353160 w 1035497"/>
                <a:gd name="connsiteY237" fmla="*/ 382750 h 1033342"/>
                <a:gd name="connsiteX238" fmla="*/ 182911 w 1035497"/>
                <a:gd name="connsiteY238" fmla="*/ 382750 h 1033342"/>
                <a:gd name="connsiteX239" fmla="*/ 217735 w 1035497"/>
                <a:gd name="connsiteY239" fmla="*/ 417574 h 1033342"/>
                <a:gd name="connsiteX240" fmla="*/ 182911 w 1035497"/>
                <a:gd name="connsiteY240" fmla="*/ 452398 h 1033342"/>
                <a:gd name="connsiteX241" fmla="*/ 148087 w 1035497"/>
                <a:gd name="connsiteY241" fmla="*/ 417574 h 1033342"/>
                <a:gd name="connsiteX242" fmla="*/ 182911 w 1035497"/>
                <a:gd name="connsiteY242" fmla="*/ 382750 h 1033342"/>
                <a:gd name="connsiteX243" fmla="*/ 945165 w 1035497"/>
                <a:gd name="connsiteY243" fmla="*/ 297627 h 1033342"/>
                <a:gd name="connsiteX244" fmla="*/ 979989 w 1035497"/>
                <a:gd name="connsiteY244" fmla="*/ 332451 h 1033342"/>
                <a:gd name="connsiteX245" fmla="*/ 945165 w 1035497"/>
                <a:gd name="connsiteY245" fmla="*/ 367275 h 1033342"/>
                <a:gd name="connsiteX246" fmla="*/ 910341 w 1035497"/>
                <a:gd name="connsiteY246" fmla="*/ 332451 h 1033342"/>
                <a:gd name="connsiteX247" fmla="*/ 945165 w 1035497"/>
                <a:gd name="connsiteY247" fmla="*/ 297627 h 1033342"/>
                <a:gd name="connsiteX248" fmla="*/ 776850 w 1035497"/>
                <a:gd name="connsiteY248" fmla="*/ 297627 h 1033342"/>
                <a:gd name="connsiteX249" fmla="*/ 809739 w 1035497"/>
                <a:gd name="connsiteY249" fmla="*/ 332451 h 1033342"/>
                <a:gd name="connsiteX250" fmla="*/ 776850 w 1035497"/>
                <a:gd name="connsiteY250" fmla="*/ 367275 h 1033342"/>
                <a:gd name="connsiteX251" fmla="*/ 743961 w 1035497"/>
                <a:gd name="connsiteY251" fmla="*/ 332451 h 1033342"/>
                <a:gd name="connsiteX252" fmla="*/ 776850 w 1035497"/>
                <a:gd name="connsiteY252" fmla="*/ 297627 h 1033342"/>
                <a:gd name="connsiteX253" fmla="*/ 608535 w 1035497"/>
                <a:gd name="connsiteY253" fmla="*/ 297627 h 1033342"/>
                <a:gd name="connsiteX254" fmla="*/ 643359 w 1035497"/>
                <a:gd name="connsiteY254" fmla="*/ 332451 h 1033342"/>
                <a:gd name="connsiteX255" fmla="*/ 608535 w 1035497"/>
                <a:gd name="connsiteY255" fmla="*/ 367275 h 1033342"/>
                <a:gd name="connsiteX256" fmla="*/ 573711 w 1035497"/>
                <a:gd name="connsiteY256" fmla="*/ 332451 h 1033342"/>
                <a:gd name="connsiteX257" fmla="*/ 608535 w 1035497"/>
                <a:gd name="connsiteY257" fmla="*/ 297627 h 1033342"/>
                <a:gd name="connsiteX258" fmla="*/ 438285 w 1035497"/>
                <a:gd name="connsiteY258" fmla="*/ 297627 h 1033342"/>
                <a:gd name="connsiteX259" fmla="*/ 473109 w 1035497"/>
                <a:gd name="connsiteY259" fmla="*/ 332451 h 1033342"/>
                <a:gd name="connsiteX260" fmla="*/ 438285 w 1035497"/>
                <a:gd name="connsiteY260" fmla="*/ 367275 h 1033342"/>
                <a:gd name="connsiteX261" fmla="*/ 403461 w 1035497"/>
                <a:gd name="connsiteY261" fmla="*/ 332451 h 1033342"/>
                <a:gd name="connsiteX262" fmla="*/ 438285 w 1035497"/>
                <a:gd name="connsiteY262" fmla="*/ 297627 h 1033342"/>
                <a:gd name="connsiteX263" fmla="*/ 268036 w 1035497"/>
                <a:gd name="connsiteY263" fmla="*/ 297626 h 1033342"/>
                <a:gd name="connsiteX264" fmla="*/ 302860 w 1035497"/>
                <a:gd name="connsiteY264" fmla="*/ 332450 h 1033342"/>
                <a:gd name="connsiteX265" fmla="*/ 268036 w 1035497"/>
                <a:gd name="connsiteY265" fmla="*/ 367274 h 1033342"/>
                <a:gd name="connsiteX266" fmla="*/ 233212 w 1035497"/>
                <a:gd name="connsiteY266" fmla="*/ 332450 h 1033342"/>
                <a:gd name="connsiteX267" fmla="*/ 268036 w 1035497"/>
                <a:gd name="connsiteY267" fmla="*/ 297626 h 1033342"/>
                <a:gd name="connsiteX268" fmla="*/ 99723 w 1035497"/>
                <a:gd name="connsiteY268" fmla="*/ 297626 h 1033342"/>
                <a:gd name="connsiteX269" fmla="*/ 132613 w 1035497"/>
                <a:gd name="connsiteY269" fmla="*/ 332450 h 1033342"/>
                <a:gd name="connsiteX270" fmla="*/ 99723 w 1035497"/>
                <a:gd name="connsiteY270" fmla="*/ 367274 h 1033342"/>
                <a:gd name="connsiteX271" fmla="*/ 66833 w 1035497"/>
                <a:gd name="connsiteY271" fmla="*/ 332450 h 1033342"/>
                <a:gd name="connsiteX272" fmla="*/ 99723 w 1035497"/>
                <a:gd name="connsiteY272" fmla="*/ 297626 h 1033342"/>
                <a:gd name="connsiteX273" fmla="*/ 861974 w 1035497"/>
                <a:gd name="connsiteY273" fmla="*/ 212503 h 1033342"/>
                <a:gd name="connsiteX274" fmla="*/ 894863 w 1035497"/>
                <a:gd name="connsiteY274" fmla="*/ 247327 h 1033342"/>
                <a:gd name="connsiteX275" fmla="*/ 861974 w 1035497"/>
                <a:gd name="connsiteY275" fmla="*/ 282151 h 1033342"/>
                <a:gd name="connsiteX276" fmla="*/ 829085 w 1035497"/>
                <a:gd name="connsiteY276" fmla="*/ 247327 h 1033342"/>
                <a:gd name="connsiteX277" fmla="*/ 861974 w 1035497"/>
                <a:gd name="connsiteY277" fmla="*/ 212503 h 1033342"/>
                <a:gd name="connsiteX278" fmla="*/ 693660 w 1035497"/>
                <a:gd name="connsiteY278" fmla="*/ 212503 h 1033342"/>
                <a:gd name="connsiteX279" fmla="*/ 728484 w 1035497"/>
                <a:gd name="connsiteY279" fmla="*/ 247327 h 1033342"/>
                <a:gd name="connsiteX280" fmla="*/ 693660 w 1035497"/>
                <a:gd name="connsiteY280" fmla="*/ 282151 h 1033342"/>
                <a:gd name="connsiteX281" fmla="*/ 658836 w 1035497"/>
                <a:gd name="connsiteY281" fmla="*/ 247327 h 1033342"/>
                <a:gd name="connsiteX282" fmla="*/ 693660 w 1035497"/>
                <a:gd name="connsiteY282" fmla="*/ 212503 h 1033342"/>
                <a:gd name="connsiteX283" fmla="*/ 523410 w 1035497"/>
                <a:gd name="connsiteY283" fmla="*/ 212503 h 1033342"/>
                <a:gd name="connsiteX284" fmla="*/ 558234 w 1035497"/>
                <a:gd name="connsiteY284" fmla="*/ 247327 h 1033342"/>
                <a:gd name="connsiteX285" fmla="*/ 523410 w 1035497"/>
                <a:gd name="connsiteY285" fmla="*/ 282151 h 1033342"/>
                <a:gd name="connsiteX286" fmla="*/ 488586 w 1035497"/>
                <a:gd name="connsiteY286" fmla="*/ 247327 h 1033342"/>
                <a:gd name="connsiteX287" fmla="*/ 523410 w 1035497"/>
                <a:gd name="connsiteY287" fmla="*/ 212503 h 1033342"/>
                <a:gd name="connsiteX288" fmla="*/ 353160 w 1035497"/>
                <a:gd name="connsiteY288" fmla="*/ 212501 h 1033342"/>
                <a:gd name="connsiteX289" fmla="*/ 377785 w 1035497"/>
                <a:gd name="connsiteY289" fmla="*/ 222701 h 1033342"/>
                <a:gd name="connsiteX290" fmla="*/ 377785 w 1035497"/>
                <a:gd name="connsiteY290" fmla="*/ 222702 h 1033342"/>
                <a:gd name="connsiteX291" fmla="*/ 377786 w 1035497"/>
                <a:gd name="connsiteY291" fmla="*/ 222703 h 1033342"/>
                <a:gd name="connsiteX292" fmla="*/ 387985 w 1035497"/>
                <a:gd name="connsiteY292" fmla="*/ 247327 h 1033342"/>
                <a:gd name="connsiteX293" fmla="*/ 353161 w 1035497"/>
                <a:gd name="connsiteY293" fmla="*/ 282151 h 1033342"/>
                <a:gd name="connsiteX294" fmla="*/ 328537 w 1035497"/>
                <a:gd name="connsiteY294" fmla="*/ 271951 h 1033342"/>
                <a:gd name="connsiteX295" fmla="*/ 328536 w 1035497"/>
                <a:gd name="connsiteY295" fmla="*/ 271949 h 1033342"/>
                <a:gd name="connsiteX296" fmla="*/ 318336 w 1035497"/>
                <a:gd name="connsiteY296" fmla="*/ 247325 h 1033342"/>
                <a:gd name="connsiteX297" fmla="*/ 353160 w 1035497"/>
                <a:gd name="connsiteY297" fmla="*/ 212501 h 1033342"/>
                <a:gd name="connsiteX298" fmla="*/ 182911 w 1035497"/>
                <a:gd name="connsiteY298" fmla="*/ 212501 h 1033342"/>
                <a:gd name="connsiteX299" fmla="*/ 217735 w 1035497"/>
                <a:gd name="connsiteY299" fmla="*/ 247325 h 1033342"/>
                <a:gd name="connsiteX300" fmla="*/ 182911 w 1035497"/>
                <a:gd name="connsiteY300" fmla="*/ 282149 h 1033342"/>
                <a:gd name="connsiteX301" fmla="*/ 148087 w 1035497"/>
                <a:gd name="connsiteY301" fmla="*/ 247325 h 1033342"/>
                <a:gd name="connsiteX302" fmla="*/ 182911 w 1035497"/>
                <a:gd name="connsiteY302" fmla="*/ 212501 h 1033342"/>
                <a:gd name="connsiteX303" fmla="*/ 128715 w 1035497"/>
                <a:gd name="connsiteY303" fmla="*/ 172167 h 1033342"/>
                <a:gd name="connsiteX304" fmla="*/ 122980 w 1035497"/>
                <a:gd name="connsiteY304" fmla="*/ 186826 h 1033342"/>
                <a:gd name="connsiteX305" fmla="*/ 113014 w 1035497"/>
                <a:gd name="connsiteY305" fmla="*/ 191196 h 1033342"/>
                <a:gd name="connsiteX306" fmla="*/ 776850 w 1035497"/>
                <a:gd name="connsiteY306" fmla="*/ 127378 h 1033342"/>
                <a:gd name="connsiteX307" fmla="*/ 809739 w 1035497"/>
                <a:gd name="connsiteY307" fmla="*/ 162202 h 1033342"/>
                <a:gd name="connsiteX308" fmla="*/ 776850 w 1035497"/>
                <a:gd name="connsiteY308" fmla="*/ 197026 h 1033342"/>
                <a:gd name="connsiteX309" fmla="*/ 743961 w 1035497"/>
                <a:gd name="connsiteY309" fmla="*/ 162202 h 1033342"/>
                <a:gd name="connsiteX310" fmla="*/ 776850 w 1035497"/>
                <a:gd name="connsiteY310" fmla="*/ 127378 h 1033342"/>
                <a:gd name="connsiteX311" fmla="*/ 608535 w 1035497"/>
                <a:gd name="connsiteY311" fmla="*/ 127378 h 1033342"/>
                <a:gd name="connsiteX312" fmla="*/ 643359 w 1035497"/>
                <a:gd name="connsiteY312" fmla="*/ 162202 h 1033342"/>
                <a:gd name="connsiteX313" fmla="*/ 608535 w 1035497"/>
                <a:gd name="connsiteY313" fmla="*/ 197026 h 1033342"/>
                <a:gd name="connsiteX314" fmla="*/ 573711 w 1035497"/>
                <a:gd name="connsiteY314" fmla="*/ 162202 h 1033342"/>
                <a:gd name="connsiteX315" fmla="*/ 608535 w 1035497"/>
                <a:gd name="connsiteY315" fmla="*/ 127378 h 1033342"/>
                <a:gd name="connsiteX316" fmla="*/ 438285 w 1035497"/>
                <a:gd name="connsiteY316" fmla="*/ 127378 h 1033342"/>
                <a:gd name="connsiteX317" fmla="*/ 473109 w 1035497"/>
                <a:gd name="connsiteY317" fmla="*/ 162202 h 1033342"/>
                <a:gd name="connsiteX318" fmla="*/ 438285 w 1035497"/>
                <a:gd name="connsiteY318" fmla="*/ 197026 h 1033342"/>
                <a:gd name="connsiteX319" fmla="*/ 403461 w 1035497"/>
                <a:gd name="connsiteY319" fmla="*/ 162202 h 1033342"/>
                <a:gd name="connsiteX320" fmla="*/ 438285 w 1035497"/>
                <a:gd name="connsiteY320" fmla="*/ 127378 h 1033342"/>
                <a:gd name="connsiteX321" fmla="*/ 268036 w 1035497"/>
                <a:gd name="connsiteY321" fmla="*/ 127377 h 1033342"/>
                <a:gd name="connsiteX322" fmla="*/ 302860 w 1035497"/>
                <a:gd name="connsiteY322" fmla="*/ 162201 h 1033342"/>
                <a:gd name="connsiteX323" fmla="*/ 268036 w 1035497"/>
                <a:gd name="connsiteY323" fmla="*/ 197025 h 1033342"/>
                <a:gd name="connsiteX324" fmla="*/ 233212 w 1035497"/>
                <a:gd name="connsiteY324" fmla="*/ 162201 h 1033342"/>
                <a:gd name="connsiteX325" fmla="*/ 268036 w 1035497"/>
                <a:gd name="connsiteY325" fmla="*/ 127377 h 1033342"/>
                <a:gd name="connsiteX326" fmla="*/ 208958 w 1035497"/>
                <a:gd name="connsiteY326" fmla="*/ 98269 h 1033342"/>
                <a:gd name="connsiteX327" fmla="*/ 207536 w 1035497"/>
                <a:gd name="connsiteY327" fmla="*/ 101703 h 1033342"/>
                <a:gd name="connsiteX328" fmla="*/ 202035 w 1035497"/>
                <a:gd name="connsiteY328" fmla="*/ 103981 h 1033342"/>
                <a:gd name="connsiteX329" fmla="*/ 693660 w 1035497"/>
                <a:gd name="connsiteY329" fmla="*/ 42254 h 1033342"/>
                <a:gd name="connsiteX330" fmla="*/ 728484 w 1035497"/>
                <a:gd name="connsiteY330" fmla="*/ 77078 h 1033342"/>
                <a:gd name="connsiteX331" fmla="*/ 693660 w 1035497"/>
                <a:gd name="connsiteY331" fmla="*/ 111902 h 1033342"/>
                <a:gd name="connsiteX332" fmla="*/ 658836 w 1035497"/>
                <a:gd name="connsiteY332" fmla="*/ 77078 h 1033342"/>
                <a:gd name="connsiteX333" fmla="*/ 693660 w 1035497"/>
                <a:gd name="connsiteY333" fmla="*/ 42254 h 1033342"/>
                <a:gd name="connsiteX334" fmla="*/ 523410 w 1035497"/>
                <a:gd name="connsiteY334" fmla="*/ 42254 h 1033342"/>
                <a:gd name="connsiteX335" fmla="*/ 558234 w 1035497"/>
                <a:gd name="connsiteY335" fmla="*/ 77078 h 1033342"/>
                <a:gd name="connsiteX336" fmla="*/ 523410 w 1035497"/>
                <a:gd name="connsiteY336" fmla="*/ 111902 h 1033342"/>
                <a:gd name="connsiteX337" fmla="*/ 488586 w 1035497"/>
                <a:gd name="connsiteY337" fmla="*/ 77078 h 1033342"/>
                <a:gd name="connsiteX338" fmla="*/ 523410 w 1035497"/>
                <a:gd name="connsiteY338" fmla="*/ 42254 h 1033342"/>
                <a:gd name="connsiteX339" fmla="*/ 353160 w 1035497"/>
                <a:gd name="connsiteY339" fmla="*/ 42252 h 1033342"/>
                <a:gd name="connsiteX340" fmla="*/ 377785 w 1035497"/>
                <a:gd name="connsiteY340" fmla="*/ 52452 h 1033342"/>
                <a:gd name="connsiteX341" fmla="*/ 377785 w 1035497"/>
                <a:gd name="connsiteY341" fmla="*/ 52453 h 1033342"/>
                <a:gd name="connsiteX342" fmla="*/ 377786 w 1035497"/>
                <a:gd name="connsiteY342" fmla="*/ 52454 h 1033342"/>
                <a:gd name="connsiteX343" fmla="*/ 387985 w 1035497"/>
                <a:gd name="connsiteY343" fmla="*/ 77078 h 1033342"/>
                <a:gd name="connsiteX344" fmla="*/ 353161 w 1035497"/>
                <a:gd name="connsiteY344" fmla="*/ 111902 h 1033342"/>
                <a:gd name="connsiteX345" fmla="*/ 328537 w 1035497"/>
                <a:gd name="connsiteY345" fmla="*/ 101702 h 1033342"/>
                <a:gd name="connsiteX346" fmla="*/ 328536 w 1035497"/>
                <a:gd name="connsiteY346" fmla="*/ 101700 h 1033342"/>
                <a:gd name="connsiteX347" fmla="*/ 318336 w 1035497"/>
                <a:gd name="connsiteY347" fmla="*/ 77076 h 1033342"/>
                <a:gd name="connsiteX348" fmla="*/ 353160 w 1035497"/>
                <a:gd name="connsiteY348" fmla="*/ 42252 h 1033342"/>
                <a:gd name="connsiteX349" fmla="*/ 576935 w 1035497"/>
                <a:gd name="connsiteY349" fmla="*/ 1237 h 1033342"/>
                <a:gd name="connsiteX350" fmla="*/ 622703 w 1035497"/>
                <a:gd name="connsiteY350" fmla="*/ 5851 h 1033342"/>
                <a:gd name="connsiteX351" fmla="*/ 636266 w 1035497"/>
                <a:gd name="connsiteY351" fmla="*/ 10061 h 1033342"/>
                <a:gd name="connsiteX352" fmla="*/ 633160 w 1035497"/>
                <a:gd name="connsiteY352" fmla="*/ 17143 h 1033342"/>
                <a:gd name="connsiteX353" fmla="*/ 608535 w 1035497"/>
                <a:gd name="connsiteY353" fmla="*/ 26776 h 1033342"/>
                <a:gd name="connsiteX354" fmla="*/ 583911 w 1035497"/>
                <a:gd name="connsiteY354" fmla="*/ 17143 h 1033342"/>
                <a:gd name="connsiteX355" fmla="*/ 470428 w 1035497"/>
                <a:gd name="connsiteY355" fmla="*/ 0 h 1033342"/>
                <a:gd name="connsiteX356" fmla="*/ 462910 w 1035497"/>
                <a:gd name="connsiteY356" fmla="*/ 17143 h 1033342"/>
                <a:gd name="connsiteX357" fmla="*/ 438285 w 1035497"/>
                <a:gd name="connsiteY357" fmla="*/ 26776 h 1033342"/>
                <a:gd name="connsiteX358" fmla="*/ 413661 w 1035497"/>
                <a:gd name="connsiteY358" fmla="*/ 17143 h 1033342"/>
                <a:gd name="connsiteX359" fmla="*/ 409149 w 1035497"/>
                <a:gd name="connsiteY359" fmla="*/ 6857 h 1033342"/>
                <a:gd name="connsiteX360" fmla="*/ 412389 w 1035497"/>
                <a:gd name="connsiteY360" fmla="*/ 5851 h 10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1035497" h="1033342">
                  <a:moveTo>
                    <a:pt x="284636" y="981630"/>
                  </a:moveTo>
                  <a:lnTo>
                    <a:pt x="292661" y="984954"/>
                  </a:lnTo>
                  <a:lnTo>
                    <a:pt x="293212" y="986285"/>
                  </a:lnTo>
                  <a:close/>
                  <a:moveTo>
                    <a:pt x="608535" y="974754"/>
                  </a:moveTo>
                  <a:cubicBezTo>
                    <a:pt x="627768" y="974754"/>
                    <a:pt x="643359" y="990345"/>
                    <a:pt x="643359" y="1009578"/>
                  </a:cubicBezTo>
                  <a:lnTo>
                    <a:pt x="637549" y="1023605"/>
                  </a:lnTo>
                  <a:lnTo>
                    <a:pt x="622703" y="1028213"/>
                  </a:lnTo>
                  <a:lnTo>
                    <a:pt x="583084" y="1032207"/>
                  </a:lnTo>
                  <a:lnTo>
                    <a:pt x="573711" y="1009578"/>
                  </a:lnTo>
                  <a:cubicBezTo>
                    <a:pt x="573711" y="990345"/>
                    <a:pt x="589302" y="974754"/>
                    <a:pt x="608535" y="974754"/>
                  </a:cubicBezTo>
                  <a:close/>
                  <a:moveTo>
                    <a:pt x="438285" y="974754"/>
                  </a:moveTo>
                  <a:cubicBezTo>
                    <a:pt x="457518" y="974754"/>
                    <a:pt x="473109" y="990345"/>
                    <a:pt x="473109" y="1009578"/>
                  </a:cubicBezTo>
                  <a:lnTo>
                    <a:pt x="463266" y="1033342"/>
                  </a:lnTo>
                  <a:lnTo>
                    <a:pt x="412389" y="1028213"/>
                  </a:lnTo>
                  <a:lnTo>
                    <a:pt x="411002" y="1027783"/>
                  </a:lnTo>
                  <a:lnTo>
                    <a:pt x="403461" y="1009578"/>
                  </a:lnTo>
                  <a:cubicBezTo>
                    <a:pt x="403461" y="990345"/>
                    <a:pt x="419052" y="974754"/>
                    <a:pt x="438285" y="974754"/>
                  </a:cubicBezTo>
                  <a:close/>
                  <a:moveTo>
                    <a:pt x="861974" y="889629"/>
                  </a:moveTo>
                  <a:lnTo>
                    <a:pt x="875107" y="895389"/>
                  </a:lnTo>
                  <a:lnTo>
                    <a:pt x="831720" y="931187"/>
                  </a:lnTo>
                  <a:lnTo>
                    <a:pt x="829085" y="924453"/>
                  </a:lnTo>
                  <a:cubicBezTo>
                    <a:pt x="829085" y="905220"/>
                    <a:pt x="843810" y="889629"/>
                    <a:pt x="861974" y="889629"/>
                  </a:cubicBezTo>
                  <a:close/>
                  <a:moveTo>
                    <a:pt x="693660" y="889629"/>
                  </a:moveTo>
                  <a:cubicBezTo>
                    <a:pt x="712893" y="889629"/>
                    <a:pt x="728484" y="905220"/>
                    <a:pt x="728484" y="924453"/>
                  </a:cubicBezTo>
                  <a:cubicBezTo>
                    <a:pt x="728484" y="943686"/>
                    <a:pt x="712893" y="959277"/>
                    <a:pt x="693660" y="959277"/>
                  </a:cubicBezTo>
                  <a:cubicBezTo>
                    <a:pt x="674427" y="959277"/>
                    <a:pt x="658836" y="943686"/>
                    <a:pt x="658836" y="924453"/>
                  </a:cubicBezTo>
                  <a:cubicBezTo>
                    <a:pt x="658836" y="905220"/>
                    <a:pt x="674427" y="889629"/>
                    <a:pt x="693660" y="889629"/>
                  </a:cubicBezTo>
                  <a:close/>
                  <a:moveTo>
                    <a:pt x="523410" y="889629"/>
                  </a:moveTo>
                  <a:cubicBezTo>
                    <a:pt x="542643" y="889629"/>
                    <a:pt x="558234" y="905220"/>
                    <a:pt x="558234" y="924453"/>
                  </a:cubicBezTo>
                  <a:cubicBezTo>
                    <a:pt x="558234" y="943686"/>
                    <a:pt x="542643" y="959277"/>
                    <a:pt x="523410" y="959277"/>
                  </a:cubicBezTo>
                  <a:cubicBezTo>
                    <a:pt x="504177" y="959277"/>
                    <a:pt x="488586" y="943686"/>
                    <a:pt x="488586" y="924453"/>
                  </a:cubicBezTo>
                  <a:cubicBezTo>
                    <a:pt x="488586" y="905220"/>
                    <a:pt x="504177" y="889629"/>
                    <a:pt x="523410" y="889629"/>
                  </a:cubicBezTo>
                  <a:close/>
                  <a:moveTo>
                    <a:pt x="353160" y="889629"/>
                  </a:moveTo>
                  <a:lnTo>
                    <a:pt x="353161" y="889629"/>
                  </a:lnTo>
                  <a:cubicBezTo>
                    <a:pt x="372394" y="889629"/>
                    <a:pt x="387985" y="905220"/>
                    <a:pt x="387985" y="924453"/>
                  </a:cubicBezTo>
                  <a:cubicBezTo>
                    <a:pt x="387985" y="943686"/>
                    <a:pt x="372394" y="959277"/>
                    <a:pt x="353161" y="959277"/>
                  </a:cubicBezTo>
                  <a:lnTo>
                    <a:pt x="353160" y="959277"/>
                  </a:lnTo>
                  <a:cubicBezTo>
                    <a:pt x="333927" y="959277"/>
                    <a:pt x="318336" y="943686"/>
                    <a:pt x="318336" y="924453"/>
                  </a:cubicBezTo>
                  <a:cubicBezTo>
                    <a:pt x="318336" y="905220"/>
                    <a:pt x="333927" y="889629"/>
                    <a:pt x="353160" y="889629"/>
                  </a:cubicBezTo>
                  <a:close/>
                  <a:moveTo>
                    <a:pt x="182911" y="889629"/>
                  </a:moveTo>
                  <a:cubicBezTo>
                    <a:pt x="202144" y="889629"/>
                    <a:pt x="217735" y="905220"/>
                    <a:pt x="217735" y="924453"/>
                  </a:cubicBezTo>
                  <a:lnTo>
                    <a:pt x="211998" y="938304"/>
                  </a:lnTo>
                  <a:lnTo>
                    <a:pt x="163000" y="897877"/>
                  </a:lnTo>
                  <a:close/>
                  <a:moveTo>
                    <a:pt x="945165" y="804505"/>
                  </a:moveTo>
                  <a:lnTo>
                    <a:pt x="951177" y="806995"/>
                  </a:lnTo>
                  <a:lnTo>
                    <a:pt x="950216" y="808765"/>
                  </a:lnTo>
                  <a:lnTo>
                    <a:pt x="915240" y="851156"/>
                  </a:lnTo>
                  <a:lnTo>
                    <a:pt x="910341" y="839329"/>
                  </a:lnTo>
                  <a:cubicBezTo>
                    <a:pt x="910341" y="820096"/>
                    <a:pt x="925932" y="804505"/>
                    <a:pt x="945165" y="804505"/>
                  </a:cubicBezTo>
                  <a:close/>
                  <a:moveTo>
                    <a:pt x="776850" y="804505"/>
                  </a:moveTo>
                  <a:cubicBezTo>
                    <a:pt x="795014" y="804505"/>
                    <a:pt x="809739" y="820096"/>
                    <a:pt x="809739" y="839329"/>
                  </a:cubicBezTo>
                  <a:cubicBezTo>
                    <a:pt x="809739" y="858562"/>
                    <a:pt x="795014" y="874153"/>
                    <a:pt x="776850" y="874153"/>
                  </a:cubicBezTo>
                  <a:cubicBezTo>
                    <a:pt x="758686" y="874153"/>
                    <a:pt x="743961" y="858562"/>
                    <a:pt x="743961" y="839329"/>
                  </a:cubicBezTo>
                  <a:cubicBezTo>
                    <a:pt x="743961" y="820096"/>
                    <a:pt x="758686" y="804505"/>
                    <a:pt x="776850" y="804505"/>
                  </a:cubicBezTo>
                  <a:close/>
                  <a:moveTo>
                    <a:pt x="608535" y="804505"/>
                  </a:moveTo>
                  <a:cubicBezTo>
                    <a:pt x="627768" y="804505"/>
                    <a:pt x="643359" y="820096"/>
                    <a:pt x="643359" y="839329"/>
                  </a:cubicBezTo>
                  <a:cubicBezTo>
                    <a:pt x="643359" y="858562"/>
                    <a:pt x="627768" y="874153"/>
                    <a:pt x="608535" y="874153"/>
                  </a:cubicBezTo>
                  <a:cubicBezTo>
                    <a:pt x="589302" y="874153"/>
                    <a:pt x="573711" y="858562"/>
                    <a:pt x="573711" y="839329"/>
                  </a:cubicBezTo>
                  <a:cubicBezTo>
                    <a:pt x="573711" y="820096"/>
                    <a:pt x="589302" y="804505"/>
                    <a:pt x="608535" y="804505"/>
                  </a:cubicBezTo>
                  <a:close/>
                  <a:moveTo>
                    <a:pt x="438285" y="804505"/>
                  </a:moveTo>
                  <a:cubicBezTo>
                    <a:pt x="457518" y="804505"/>
                    <a:pt x="473109" y="820096"/>
                    <a:pt x="473109" y="839329"/>
                  </a:cubicBezTo>
                  <a:cubicBezTo>
                    <a:pt x="473109" y="858562"/>
                    <a:pt x="457518" y="874153"/>
                    <a:pt x="438285" y="874153"/>
                  </a:cubicBezTo>
                  <a:cubicBezTo>
                    <a:pt x="419052" y="874153"/>
                    <a:pt x="403461" y="858562"/>
                    <a:pt x="403461" y="839329"/>
                  </a:cubicBezTo>
                  <a:cubicBezTo>
                    <a:pt x="403461" y="820096"/>
                    <a:pt x="419052" y="804505"/>
                    <a:pt x="438285" y="804505"/>
                  </a:cubicBezTo>
                  <a:close/>
                  <a:moveTo>
                    <a:pt x="268036" y="804505"/>
                  </a:moveTo>
                  <a:cubicBezTo>
                    <a:pt x="287269" y="804505"/>
                    <a:pt x="302860" y="820096"/>
                    <a:pt x="302860" y="839329"/>
                  </a:cubicBezTo>
                  <a:cubicBezTo>
                    <a:pt x="302860" y="858562"/>
                    <a:pt x="287269" y="874153"/>
                    <a:pt x="268036" y="874153"/>
                  </a:cubicBezTo>
                  <a:cubicBezTo>
                    <a:pt x="248803" y="874153"/>
                    <a:pt x="233212" y="858562"/>
                    <a:pt x="233212" y="839329"/>
                  </a:cubicBezTo>
                  <a:cubicBezTo>
                    <a:pt x="233212" y="820096"/>
                    <a:pt x="248803" y="804505"/>
                    <a:pt x="268036" y="804505"/>
                  </a:cubicBezTo>
                  <a:close/>
                  <a:moveTo>
                    <a:pt x="99723" y="804505"/>
                  </a:moveTo>
                  <a:cubicBezTo>
                    <a:pt x="117888" y="804505"/>
                    <a:pt x="132613" y="820096"/>
                    <a:pt x="132613" y="839329"/>
                  </a:cubicBezTo>
                  <a:lnTo>
                    <a:pt x="125370" y="857844"/>
                  </a:lnTo>
                  <a:lnTo>
                    <a:pt x="86240" y="810418"/>
                  </a:lnTo>
                  <a:close/>
                  <a:moveTo>
                    <a:pt x="861974" y="719380"/>
                  </a:moveTo>
                  <a:cubicBezTo>
                    <a:pt x="880138" y="719380"/>
                    <a:pt x="894863" y="734971"/>
                    <a:pt x="894863" y="754204"/>
                  </a:cubicBezTo>
                  <a:cubicBezTo>
                    <a:pt x="894863" y="773437"/>
                    <a:pt x="880138" y="789028"/>
                    <a:pt x="861974" y="789028"/>
                  </a:cubicBezTo>
                  <a:cubicBezTo>
                    <a:pt x="843810" y="789028"/>
                    <a:pt x="829085" y="773437"/>
                    <a:pt x="829085" y="754204"/>
                  </a:cubicBezTo>
                  <a:cubicBezTo>
                    <a:pt x="829085" y="734971"/>
                    <a:pt x="843810" y="719380"/>
                    <a:pt x="861974" y="719380"/>
                  </a:cubicBezTo>
                  <a:close/>
                  <a:moveTo>
                    <a:pt x="693660" y="719380"/>
                  </a:moveTo>
                  <a:cubicBezTo>
                    <a:pt x="712893" y="719380"/>
                    <a:pt x="728484" y="734971"/>
                    <a:pt x="728484" y="754204"/>
                  </a:cubicBezTo>
                  <a:cubicBezTo>
                    <a:pt x="728484" y="773437"/>
                    <a:pt x="712893" y="789028"/>
                    <a:pt x="693660" y="789028"/>
                  </a:cubicBezTo>
                  <a:cubicBezTo>
                    <a:pt x="674427" y="789028"/>
                    <a:pt x="658836" y="773437"/>
                    <a:pt x="658836" y="754204"/>
                  </a:cubicBezTo>
                  <a:cubicBezTo>
                    <a:pt x="658836" y="734971"/>
                    <a:pt x="674427" y="719380"/>
                    <a:pt x="693660" y="719380"/>
                  </a:cubicBezTo>
                  <a:close/>
                  <a:moveTo>
                    <a:pt x="523410" y="719380"/>
                  </a:moveTo>
                  <a:cubicBezTo>
                    <a:pt x="542643" y="719380"/>
                    <a:pt x="558234" y="734971"/>
                    <a:pt x="558234" y="754204"/>
                  </a:cubicBezTo>
                  <a:cubicBezTo>
                    <a:pt x="558234" y="773437"/>
                    <a:pt x="542643" y="789028"/>
                    <a:pt x="523410" y="789028"/>
                  </a:cubicBezTo>
                  <a:cubicBezTo>
                    <a:pt x="504177" y="789028"/>
                    <a:pt x="488586" y="773437"/>
                    <a:pt x="488586" y="754204"/>
                  </a:cubicBezTo>
                  <a:cubicBezTo>
                    <a:pt x="488586" y="734971"/>
                    <a:pt x="504177" y="719380"/>
                    <a:pt x="523410" y="719380"/>
                  </a:cubicBezTo>
                  <a:close/>
                  <a:moveTo>
                    <a:pt x="353160" y="719380"/>
                  </a:moveTo>
                  <a:lnTo>
                    <a:pt x="353161" y="719380"/>
                  </a:lnTo>
                  <a:cubicBezTo>
                    <a:pt x="372394" y="719380"/>
                    <a:pt x="387985" y="734971"/>
                    <a:pt x="387985" y="754204"/>
                  </a:cubicBezTo>
                  <a:cubicBezTo>
                    <a:pt x="387985" y="773437"/>
                    <a:pt x="372394" y="789028"/>
                    <a:pt x="353161" y="789028"/>
                  </a:cubicBezTo>
                  <a:lnTo>
                    <a:pt x="353160" y="789028"/>
                  </a:lnTo>
                  <a:cubicBezTo>
                    <a:pt x="333927" y="789028"/>
                    <a:pt x="318336" y="773437"/>
                    <a:pt x="318336" y="754204"/>
                  </a:cubicBezTo>
                  <a:cubicBezTo>
                    <a:pt x="318336" y="734971"/>
                    <a:pt x="333927" y="719380"/>
                    <a:pt x="353160" y="719380"/>
                  </a:cubicBezTo>
                  <a:close/>
                  <a:moveTo>
                    <a:pt x="182911" y="719380"/>
                  </a:moveTo>
                  <a:cubicBezTo>
                    <a:pt x="202144" y="719380"/>
                    <a:pt x="217735" y="734971"/>
                    <a:pt x="217735" y="754204"/>
                  </a:cubicBezTo>
                  <a:cubicBezTo>
                    <a:pt x="217735" y="773437"/>
                    <a:pt x="202144" y="789028"/>
                    <a:pt x="182911" y="789028"/>
                  </a:cubicBezTo>
                  <a:cubicBezTo>
                    <a:pt x="163678" y="789028"/>
                    <a:pt x="148087" y="773437"/>
                    <a:pt x="148087" y="754204"/>
                  </a:cubicBezTo>
                  <a:cubicBezTo>
                    <a:pt x="148087" y="734971"/>
                    <a:pt x="163678" y="719380"/>
                    <a:pt x="182911" y="719380"/>
                  </a:cubicBezTo>
                  <a:close/>
                  <a:moveTo>
                    <a:pt x="945165" y="638125"/>
                  </a:moveTo>
                  <a:cubicBezTo>
                    <a:pt x="964398" y="638125"/>
                    <a:pt x="979989" y="652850"/>
                    <a:pt x="979989" y="671014"/>
                  </a:cubicBezTo>
                  <a:cubicBezTo>
                    <a:pt x="979989" y="689178"/>
                    <a:pt x="964398" y="703903"/>
                    <a:pt x="945165" y="703903"/>
                  </a:cubicBezTo>
                  <a:cubicBezTo>
                    <a:pt x="925932" y="703903"/>
                    <a:pt x="910341" y="689178"/>
                    <a:pt x="910341" y="671014"/>
                  </a:cubicBezTo>
                  <a:cubicBezTo>
                    <a:pt x="910341" y="652850"/>
                    <a:pt x="925932" y="638125"/>
                    <a:pt x="945165" y="638125"/>
                  </a:cubicBezTo>
                  <a:close/>
                  <a:moveTo>
                    <a:pt x="776850" y="638125"/>
                  </a:moveTo>
                  <a:cubicBezTo>
                    <a:pt x="795014" y="638125"/>
                    <a:pt x="809739" y="652850"/>
                    <a:pt x="809739" y="671014"/>
                  </a:cubicBezTo>
                  <a:cubicBezTo>
                    <a:pt x="809739" y="689178"/>
                    <a:pt x="795014" y="703903"/>
                    <a:pt x="776850" y="703903"/>
                  </a:cubicBezTo>
                  <a:cubicBezTo>
                    <a:pt x="758686" y="703903"/>
                    <a:pt x="743961" y="689178"/>
                    <a:pt x="743961" y="671014"/>
                  </a:cubicBezTo>
                  <a:cubicBezTo>
                    <a:pt x="743961" y="652850"/>
                    <a:pt x="758686" y="638125"/>
                    <a:pt x="776850" y="638125"/>
                  </a:cubicBezTo>
                  <a:close/>
                  <a:moveTo>
                    <a:pt x="608535" y="638125"/>
                  </a:moveTo>
                  <a:cubicBezTo>
                    <a:pt x="627768" y="638125"/>
                    <a:pt x="643359" y="652850"/>
                    <a:pt x="643359" y="671014"/>
                  </a:cubicBezTo>
                  <a:cubicBezTo>
                    <a:pt x="643359" y="689178"/>
                    <a:pt x="627768" y="703903"/>
                    <a:pt x="608535" y="703903"/>
                  </a:cubicBezTo>
                  <a:cubicBezTo>
                    <a:pt x="589302" y="703903"/>
                    <a:pt x="573711" y="689178"/>
                    <a:pt x="573711" y="671014"/>
                  </a:cubicBezTo>
                  <a:cubicBezTo>
                    <a:pt x="573711" y="652850"/>
                    <a:pt x="589302" y="638125"/>
                    <a:pt x="608535" y="638125"/>
                  </a:cubicBezTo>
                  <a:close/>
                  <a:moveTo>
                    <a:pt x="438285" y="638125"/>
                  </a:moveTo>
                  <a:cubicBezTo>
                    <a:pt x="457518" y="638125"/>
                    <a:pt x="473109" y="652850"/>
                    <a:pt x="473109" y="671014"/>
                  </a:cubicBezTo>
                  <a:cubicBezTo>
                    <a:pt x="473109" y="689178"/>
                    <a:pt x="457518" y="703903"/>
                    <a:pt x="438285" y="703903"/>
                  </a:cubicBezTo>
                  <a:cubicBezTo>
                    <a:pt x="419052" y="703903"/>
                    <a:pt x="403461" y="689178"/>
                    <a:pt x="403461" y="671014"/>
                  </a:cubicBezTo>
                  <a:cubicBezTo>
                    <a:pt x="403461" y="652850"/>
                    <a:pt x="419052" y="638125"/>
                    <a:pt x="438285" y="638125"/>
                  </a:cubicBezTo>
                  <a:close/>
                  <a:moveTo>
                    <a:pt x="268036" y="638124"/>
                  </a:moveTo>
                  <a:cubicBezTo>
                    <a:pt x="287269" y="638124"/>
                    <a:pt x="302860" y="652849"/>
                    <a:pt x="302860" y="671014"/>
                  </a:cubicBezTo>
                  <a:cubicBezTo>
                    <a:pt x="302860" y="689179"/>
                    <a:pt x="287269" y="703904"/>
                    <a:pt x="268036" y="703904"/>
                  </a:cubicBezTo>
                  <a:cubicBezTo>
                    <a:pt x="248803" y="703904"/>
                    <a:pt x="233212" y="689179"/>
                    <a:pt x="233212" y="671014"/>
                  </a:cubicBezTo>
                  <a:cubicBezTo>
                    <a:pt x="233212" y="652849"/>
                    <a:pt x="248803" y="638124"/>
                    <a:pt x="268036" y="638124"/>
                  </a:cubicBezTo>
                  <a:close/>
                  <a:moveTo>
                    <a:pt x="99723" y="638124"/>
                  </a:moveTo>
                  <a:cubicBezTo>
                    <a:pt x="117888" y="638124"/>
                    <a:pt x="132613" y="652849"/>
                    <a:pt x="132613" y="671014"/>
                  </a:cubicBezTo>
                  <a:cubicBezTo>
                    <a:pt x="132613" y="689179"/>
                    <a:pt x="117888" y="703904"/>
                    <a:pt x="99723" y="703904"/>
                  </a:cubicBezTo>
                  <a:cubicBezTo>
                    <a:pt x="81558" y="703904"/>
                    <a:pt x="66833" y="689179"/>
                    <a:pt x="66833" y="671014"/>
                  </a:cubicBezTo>
                  <a:cubicBezTo>
                    <a:pt x="66833" y="652849"/>
                    <a:pt x="81558" y="638124"/>
                    <a:pt x="99723" y="638124"/>
                  </a:cubicBezTo>
                  <a:close/>
                  <a:moveTo>
                    <a:pt x="1030290" y="553001"/>
                  </a:moveTo>
                  <a:lnTo>
                    <a:pt x="1035497" y="555038"/>
                  </a:lnTo>
                  <a:lnTo>
                    <a:pt x="1029118" y="618320"/>
                  </a:lnTo>
                  <a:lnTo>
                    <a:pt x="1005666" y="609146"/>
                  </a:lnTo>
                  <a:cubicBezTo>
                    <a:pt x="999364" y="603194"/>
                    <a:pt x="995466" y="594972"/>
                    <a:pt x="995466" y="585890"/>
                  </a:cubicBezTo>
                  <a:cubicBezTo>
                    <a:pt x="995466" y="567726"/>
                    <a:pt x="1011057" y="553001"/>
                    <a:pt x="1030290" y="553001"/>
                  </a:cubicBezTo>
                  <a:close/>
                  <a:moveTo>
                    <a:pt x="861974" y="553001"/>
                  </a:moveTo>
                  <a:cubicBezTo>
                    <a:pt x="880138" y="553001"/>
                    <a:pt x="894863" y="567726"/>
                    <a:pt x="894863" y="585890"/>
                  </a:cubicBezTo>
                  <a:cubicBezTo>
                    <a:pt x="894863" y="604054"/>
                    <a:pt x="880138" y="618779"/>
                    <a:pt x="861974" y="618779"/>
                  </a:cubicBezTo>
                  <a:cubicBezTo>
                    <a:pt x="843810" y="618779"/>
                    <a:pt x="829085" y="604054"/>
                    <a:pt x="829085" y="585890"/>
                  </a:cubicBezTo>
                  <a:cubicBezTo>
                    <a:pt x="829085" y="567726"/>
                    <a:pt x="843810" y="553001"/>
                    <a:pt x="861974" y="553001"/>
                  </a:cubicBezTo>
                  <a:close/>
                  <a:moveTo>
                    <a:pt x="693660" y="553001"/>
                  </a:moveTo>
                  <a:cubicBezTo>
                    <a:pt x="712893" y="553001"/>
                    <a:pt x="728484" y="567726"/>
                    <a:pt x="728484" y="585890"/>
                  </a:cubicBezTo>
                  <a:cubicBezTo>
                    <a:pt x="728484" y="604054"/>
                    <a:pt x="712893" y="618779"/>
                    <a:pt x="693660" y="618779"/>
                  </a:cubicBezTo>
                  <a:cubicBezTo>
                    <a:pt x="674427" y="618779"/>
                    <a:pt x="658836" y="604054"/>
                    <a:pt x="658836" y="585890"/>
                  </a:cubicBezTo>
                  <a:cubicBezTo>
                    <a:pt x="658836" y="567726"/>
                    <a:pt x="674427" y="553001"/>
                    <a:pt x="693660" y="553001"/>
                  </a:cubicBezTo>
                  <a:close/>
                  <a:moveTo>
                    <a:pt x="523410" y="553001"/>
                  </a:moveTo>
                  <a:cubicBezTo>
                    <a:pt x="542643" y="553001"/>
                    <a:pt x="558234" y="567726"/>
                    <a:pt x="558234" y="585890"/>
                  </a:cubicBezTo>
                  <a:cubicBezTo>
                    <a:pt x="558234" y="604054"/>
                    <a:pt x="542643" y="618779"/>
                    <a:pt x="523410" y="618779"/>
                  </a:cubicBezTo>
                  <a:cubicBezTo>
                    <a:pt x="504177" y="618779"/>
                    <a:pt x="488586" y="604054"/>
                    <a:pt x="488586" y="585890"/>
                  </a:cubicBezTo>
                  <a:cubicBezTo>
                    <a:pt x="488586" y="567726"/>
                    <a:pt x="504177" y="553001"/>
                    <a:pt x="523410" y="553001"/>
                  </a:cubicBezTo>
                  <a:close/>
                  <a:moveTo>
                    <a:pt x="353160" y="552999"/>
                  </a:moveTo>
                  <a:cubicBezTo>
                    <a:pt x="362777" y="552999"/>
                    <a:pt x="371483" y="556680"/>
                    <a:pt x="377785" y="562632"/>
                  </a:cubicBezTo>
                  <a:lnTo>
                    <a:pt x="377785" y="562634"/>
                  </a:lnTo>
                  <a:lnTo>
                    <a:pt x="377786" y="562634"/>
                  </a:lnTo>
                  <a:cubicBezTo>
                    <a:pt x="384088" y="568586"/>
                    <a:pt x="387985" y="576808"/>
                    <a:pt x="387985" y="585890"/>
                  </a:cubicBezTo>
                  <a:cubicBezTo>
                    <a:pt x="387985" y="604054"/>
                    <a:pt x="372394" y="618779"/>
                    <a:pt x="353161" y="618779"/>
                  </a:cubicBezTo>
                  <a:lnTo>
                    <a:pt x="353160" y="618779"/>
                  </a:lnTo>
                  <a:cubicBezTo>
                    <a:pt x="333927" y="618779"/>
                    <a:pt x="318336" y="604054"/>
                    <a:pt x="318336" y="585889"/>
                  </a:cubicBezTo>
                  <a:cubicBezTo>
                    <a:pt x="318336" y="567724"/>
                    <a:pt x="333927" y="552999"/>
                    <a:pt x="353160" y="552999"/>
                  </a:cubicBezTo>
                  <a:close/>
                  <a:moveTo>
                    <a:pt x="182911" y="552999"/>
                  </a:moveTo>
                  <a:cubicBezTo>
                    <a:pt x="202144" y="552999"/>
                    <a:pt x="217735" y="567724"/>
                    <a:pt x="217735" y="585889"/>
                  </a:cubicBezTo>
                  <a:cubicBezTo>
                    <a:pt x="217735" y="604054"/>
                    <a:pt x="202144" y="618779"/>
                    <a:pt x="182911" y="618779"/>
                  </a:cubicBezTo>
                  <a:cubicBezTo>
                    <a:pt x="163678" y="618779"/>
                    <a:pt x="148087" y="604054"/>
                    <a:pt x="148087" y="585889"/>
                  </a:cubicBezTo>
                  <a:cubicBezTo>
                    <a:pt x="148087" y="567724"/>
                    <a:pt x="163678" y="552999"/>
                    <a:pt x="182911" y="552999"/>
                  </a:cubicBezTo>
                  <a:close/>
                  <a:moveTo>
                    <a:pt x="14598" y="552999"/>
                  </a:moveTo>
                  <a:cubicBezTo>
                    <a:pt x="32763" y="552999"/>
                    <a:pt x="47488" y="567724"/>
                    <a:pt x="47488" y="585889"/>
                  </a:cubicBezTo>
                  <a:cubicBezTo>
                    <a:pt x="47488" y="604054"/>
                    <a:pt x="32763" y="618779"/>
                    <a:pt x="14598" y="618779"/>
                  </a:cubicBezTo>
                  <a:lnTo>
                    <a:pt x="5648" y="615072"/>
                  </a:lnTo>
                  <a:lnTo>
                    <a:pt x="0" y="559046"/>
                  </a:lnTo>
                  <a:close/>
                  <a:moveTo>
                    <a:pt x="945165" y="467876"/>
                  </a:moveTo>
                  <a:cubicBezTo>
                    <a:pt x="964398" y="467876"/>
                    <a:pt x="979989" y="483467"/>
                    <a:pt x="979989" y="502700"/>
                  </a:cubicBezTo>
                  <a:cubicBezTo>
                    <a:pt x="979989" y="521933"/>
                    <a:pt x="964398" y="537524"/>
                    <a:pt x="945165" y="537524"/>
                  </a:cubicBezTo>
                  <a:cubicBezTo>
                    <a:pt x="925932" y="537524"/>
                    <a:pt x="910341" y="521933"/>
                    <a:pt x="910341" y="502700"/>
                  </a:cubicBezTo>
                  <a:cubicBezTo>
                    <a:pt x="910341" y="483467"/>
                    <a:pt x="925932" y="467876"/>
                    <a:pt x="945165" y="467876"/>
                  </a:cubicBezTo>
                  <a:close/>
                  <a:moveTo>
                    <a:pt x="776850" y="467876"/>
                  </a:moveTo>
                  <a:cubicBezTo>
                    <a:pt x="795014" y="467876"/>
                    <a:pt x="809739" y="483467"/>
                    <a:pt x="809739" y="502700"/>
                  </a:cubicBezTo>
                  <a:cubicBezTo>
                    <a:pt x="809739" y="521933"/>
                    <a:pt x="795014" y="537524"/>
                    <a:pt x="776850" y="537524"/>
                  </a:cubicBezTo>
                  <a:cubicBezTo>
                    <a:pt x="758686" y="537524"/>
                    <a:pt x="743961" y="521933"/>
                    <a:pt x="743961" y="502700"/>
                  </a:cubicBezTo>
                  <a:cubicBezTo>
                    <a:pt x="743961" y="483467"/>
                    <a:pt x="758686" y="467876"/>
                    <a:pt x="776850" y="467876"/>
                  </a:cubicBezTo>
                  <a:close/>
                  <a:moveTo>
                    <a:pt x="608535" y="467876"/>
                  </a:moveTo>
                  <a:cubicBezTo>
                    <a:pt x="627768" y="467876"/>
                    <a:pt x="643359" y="483467"/>
                    <a:pt x="643359" y="502700"/>
                  </a:cubicBezTo>
                  <a:cubicBezTo>
                    <a:pt x="643359" y="521933"/>
                    <a:pt x="627768" y="537524"/>
                    <a:pt x="608535" y="537524"/>
                  </a:cubicBezTo>
                  <a:cubicBezTo>
                    <a:pt x="589302" y="537524"/>
                    <a:pt x="573711" y="521933"/>
                    <a:pt x="573711" y="502700"/>
                  </a:cubicBezTo>
                  <a:cubicBezTo>
                    <a:pt x="573711" y="483467"/>
                    <a:pt x="589302" y="467876"/>
                    <a:pt x="608535" y="467876"/>
                  </a:cubicBezTo>
                  <a:close/>
                  <a:moveTo>
                    <a:pt x="438285" y="467876"/>
                  </a:moveTo>
                  <a:cubicBezTo>
                    <a:pt x="457518" y="467876"/>
                    <a:pt x="473109" y="483467"/>
                    <a:pt x="473109" y="502700"/>
                  </a:cubicBezTo>
                  <a:cubicBezTo>
                    <a:pt x="473109" y="521933"/>
                    <a:pt x="457518" y="537524"/>
                    <a:pt x="438285" y="537524"/>
                  </a:cubicBezTo>
                  <a:cubicBezTo>
                    <a:pt x="419052" y="537524"/>
                    <a:pt x="403461" y="521933"/>
                    <a:pt x="403461" y="502700"/>
                  </a:cubicBezTo>
                  <a:cubicBezTo>
                    <a:pt x="403461" y="483467"/>
                    <a:pt x="419052" y="467876"/>
                    <a:pt x="438285" y="467876"/>
                  </a:cubicBezTo>
                  <a:close/>
                  <a:moveTo>
                    <a:pt x="268036" y="467875"/>
                  </a:moveTo>
                  <a:cubicBezTo>
                    <a:pt x="287269" y="467875"/>
                    <a:pt x="302860" y="483466"/>
                    <a:pt x="302860" y="502699"/>
                  </a:cubicBezTo>
                  <a:cubicBezTo>
                    <a:pt x="302860" y="521932"/>
                    <a:pt x="287269" y="537523"/>
                    <a:pt x="268036" y="537523"/>
                  </a:cubicBezTo>
                  <a:cubicBezTo>
                    <a:pt x="248803" y="537523"/>
                    <a:pt x="233212" y="521932"/>
                    <a:pt x="233212" y="502699"/>
                  </a:cubicBezTo>
                  <a:cubicBezTo>
                    <a:pt x="233212" y="483466"/>
                    <a:pt x="248803" y="467875"/>
                    <a:pt x="268036" y="467875"/>
                  </a:cubicBezTo>
                  <a:close/>
                  <a:moveTo>
                    <a:pt x="99723" y="467875"/>
                  </a:moveTo>
                  <a:cubicBezTo>
                    <a:pt x="117888" y="467875"/>
                    <a:pt x="132613" y="483466"/>
                    <a:pt x="132613" y="502699"/>
                  </a:cubicBezTo>
                  <a:cubicBezTo>
                    <a:pt x="132613" y="521932"/>
                    <a:pt x="117888" y="537523"/>
                    <a:pt x="99723" y="537523"/>
                  </a:cubicBezTo>
                  <a:cubicBezTo>
                    <a:pt x="81558" y="537523"/>
                    <a:pt x="66833" y="521932"/>
                    <a:pt x="66833" y="502699"/>
                  </a:cubicBezTo>
                  <a:cubicBezTo>
                    <a:pt x="66833" y="483466"/>
                    <a:pt x="81558" y="467875"/>
                    <a:pt x="99723" y="467875"/>
                  </a:cubicBezTo>
                  <a:close/>
                  <a:moveTo>
                    <a:pt x="1020895" y="386644"/>
                  </a:moveTo>
                  <a:lnTo>
                    <a:pt x="1028727" y="411875"/>
                  </a:lnTo>
                  <a:lnTo>
                    <a:pt x="1032712" y="451397"/>
                  </a:lnTo>
                  <a:lnTo>
                    <a:pt x="1030290" y="452400"/>
                  </a:lnTo>
                  <a:cubicBezTo>
                    <a:pt x="1011057" y="452400"/>
                    <a:pt x="995466" y="436809"/>
                    <a:pt x="995466" y="417576"/>
                  </a:cubicBezTo>
                  <a:cubicBezTo>
                    <a:pt x="995466" y="407960"/>
                    <a:pt x="999364" y="399254"/>
                    <a:pt x="1005666" y="392952"/>
                  </a:cubicBezTo>
                  <a:close/>
                  <a:moveTo>
                    <a:pt x="15309" y="383062"/>
                  </a:moveTo>
                  <a:lnTo>
                    <a:pt x="37855" y="392950"/>
                  </a:lnTo>
                  <a:cubicBezTo>
                    <a:pt x="43807" y="399252"/>
                    <a:pt x="47488" y="407958"/>
                    <a:pt x="47488" y="417574"/>
                  </a:cubicBezTo>
                  <a:cubicBezTo>
                    <a:pt x="47488" y="436807"/>
                    <a:pt x="32763" y="452398"/>
                    <a:pt x="14598" y="452398"/>
                  </a:cubicBezTo>
                  <a:lnTo>
                    <a:pt x="2801" y="447225"/>
                  </a:lnTo>
                  <a:lnTo>
                    <a:pt x="6365" y="411875"/>
                  </a:lnTo>
                  <a:close/>
                  <a:moveTo>
                    <a:pt x="861974" y="382752"/>
                  </a:moveTo>
                  <a:cubicBezTo>
                    <a:pt x="880138" y="382752"/>
                    <a:pt x="894863" y="398343"/>
                    <a:pt x="894863" y="417576"/>
                  </a:cubicBezTo>
                  <a:cubicBezTo>
                    <a:pt x="894863" y="436809"/>
                    <a:pt x="880138" y="452400"/>
                    <a:pt x="861974" y="452400"/>
                  </a:cubicBezTo>
                  <a:cubicBezTo>
                    <a:pt x="843810" y="452400"/>
                    <a:pt x="829085" y="436809"/>
                    <a:pt x="829085" y="417576"/>
                  </a:cubicBezTo>
                  <a:cubicBezTo>
                    <a:pt x="829085" y="398343"/>
                    <a:pt x="843810" y="382752"/>
                    <a:pt x="861974" y="382752"/>
                  </a:cubicBezTo>
                  <a:close/>
                  <a:moveTo>
                    <a:pt x="693660" y="382752"/>
                  </a:moveTo>
                  <a:cubicBezTo>
                    <a:pt x="712893" y="382752"/>
                    <a:pt x="728484" y="398343"/>
                    <a:pt x="728484" y="417576"/>
                  </a:cubicBezTo>
                  <a:cubicBezTo>
                    <a:pt x="728484" y="436809"/>
                    <a:pt x="712893" y="452400"/>
                    <a:pt x="693660" y="452400"/>
                  </a:cubicBezTo>
                  <a:cubicBezTo>
                    <a:pt x="674427" y="452400"/>
                    <a:pt x="658836" y="436809"/>
                    <a:pt x="658836" y="417576"/>
                  </a:cubicBezTo>
                  <a:cubicBezTo>
                    <a:pt x="658836" y="398343"/>
                    <a:pt x="674427" y="382752"/>
                    <a:pt x="693660" y="382752"/>
                  </a:cubicBezTo>
                  <a:close/>
                  <a:moveTo>
                    <a:pt x="523410" y="382752"/>
                  </a:moveTo>
                  <a:cubicBezTo>
                    <a:pt x="542643" y="382752"/>
                    <a:pt x="558234" y="398343"/>
                    <a:pt x="558234" y="417576"/>
                  </a:cubicBezTo>
                  <a:cubicBezTo>
                    <a:pt x="558234" y="436809"/>
                    <a:pt x="542643" y="452400"/>
                    <a:pt x="523410" y="452400"/>
                  </a:cubicBezTo>
                  <a:cubicBezTo>
                    <a:pt x="504177" y="452400"/>
                    <a:pt x="488586" y="436809"/>
                    <a:pt x="488586" y="417576"/>
                  </a:cubicBezTo>
                  <a:cubicBezTo>
                    <a:pt x="488586" y="398343"/>
                    <a:pt x="504177" y="382752"/>
                    <a:pt x="523410" y="382752"/>
                  </a:cubicBezTo>
                  <a:close/>
                  <a:moveTo>
                    <a:pt x="353160" y="382750"/>
                  </a:moveTo>
                  <a:cubicBezTo>
                    <a:pt x="362777" y="382750"/>
                    <a:pt x="371483" y="386648"/>
                    <a:pt x="377785" y="392949"/>
                  </a:cubicBezTo>
                  <a:lnTo>
                    <a:pt x="377785" y="392950"/>
                  </a:lnTo>
                  <a:lnTo>
                    <a:pt x="377785" y="392951"/>
                  </a:lnTo>
                  <a:lnTo>
                    <a:pt x="377786" y="392951"/>
                  </a:lnTo>
                  <a:cubicBezTo>
                    <a:pt x="384088" y="399253"/>
                    <a:pt x="387985" y="407959"/>
                    <a:pt x="387985" y="417576"/>
                  </a:cubicBezTo>
                  <a:cubicBezTo>
                    <a:pt x="387985" y="436809"/>
                    <a:pt x="372394" y="452400"/>
                    <a:pt x="353161" y="452400"/>
                  </a:cubicBezTo>
                  <a:cubicBezTo>
                    <a:pt x="343545" y="452400"/>
                    <a:pt x="334839" y="448502"/>
                    <a:pt x="328537" y="442200"/>
                  </a:cubicBezTo>
                  <a:lnTo>
                    <a:pt x="328536" y="442198"/>
                  </a:lnTo>
                  <a:cubicBezTo>
                    <a:pt x="322234" y="435896"/>
                    <a:pt x="318336" y="427190"/>
                    <a:pt x="318336" y="417574"/>
                  </a:cubicBezTo>
                  <a:cubicBezTo>
                    <a:pt x="318336" y="398341"/>
                    <a:pt x="333927" y="382750"/>
                    <a:pt x="353160" y="382750"/>
                  </a:cubicBezTo>
                  <a:close/>
                  <a:moveTo>
                    <a:pt x="182911" y="382750"/>
                  </a:moveTo>
                  <a:cubicBezTo>
                    <a:pt x="202144" y="382750"/>
                    <a:pt x="217735" y="398341"/>
                    <a:pt x="217735" y="417574"/>
                  </a:cubicBezTo>
                  <a:cubicBezTo>
                    <a:pt x="217735" y="436807"/>
                    <a:pt x="202144" y="452398"/>
                    <a:pt x="182911" y="452398"/>
                  </a:cubicBezTo>
                  <a:cubicBezTo>
                    <a:pt x="163678" y="452398"/>
                    <a:pt x="148087" y="436807"/>
                    <a:pt x="148087" y="417574"/>
                  </a:cubicBezTo>
                  <a:cubicBezTo>
                    <a:pt x="148087" y="398341"/>
                    <a:pt x="163678" y="382750"/>
                    <a:pt x="182911" y="382750"/>
                  </a:cubicBezTo>
                  <a:close/>
                  <a:moveTo>
                    <a:pt x="945165" y="297627"/>
                  </a:moveTo>
                  <a:cubicBezTo>
                    <a:pt x="964398" y="297627"/>
                    <a:pt x="979989" y="313218"/>
                    <a:pt x="979989" y="332451"/>
                  </a:cubicBezTo>
                  <a:cubicBezTo>
                    <a:pt x="979989" y="351684"/>
                    <a:pt x="964398" y="367275"/>
                    <a:pt x="945165" y="367275"/>
                  </a:cubicBezTo>
                  <a:cubicBezTo>
                    <a:pt x="925932" y="367275"/>
                    <a:pt x="910341" y="351684"/>
                    <a:pt x="910341" y="332451"/>
                  </a:cubicBezTo>
                  <a:cubicBezTo>
                    <a:pt x="910341" y="313218"/>
                    <a:pt x="925932" y="297627"/>
                    <a:pt x="945165" y="297627"/>
                  </a:cubicBezTo>
                  <a:close/>
                  <a:moveTo>
                    <a:pt x="776850" y="297627"/>
                  </a:moveTo>
                  <a:cubicBezTo>
                    <a:pt x="795014" y="297627"/>
                    <a:pt x="809739" y="313218"/>
                    <a:pt x="809739" y="332451"/>
                  </a:cubicBezTo>
                  <a:cubicBezTo>
                    <a:pt x="809739" y="351684"/>
                    <a:pt x="795014" y="367275"/>
                    <a:pt x="776850" y="367275"/>
                  </a:cubicBezTo>
                  <a:cubicBezTo>
                    <a:pt x="758686" y="367275"/>
                    <a:pt x="743961" y="351684"/>
                    <a:pt x="743961" y="332451"/>
                  </a:cubicBezTo>
                  <a:cubicBezTo>
                    <a:pt x="743961" y="313218"/>
                    <a:pt x="758686" y="297627"/>
                    <a:pt x="776850" y="297627"/>
                  </a:cubicBezTo>
                  <a:close/>
                  <a:moveTo>
                    <a:pt x="608535" y="297627"/>
                  </a:moveTo>
                  <a:cubicBezTo>
                    <a:pt x="627768" y="297627"/>
                    <a:pt x="643359" y="313218"/>
                    <a:pt x="643359" y="332451"/>
                  </a:cubicBezTo>
                  <a:cubicBezTo>
                    <a:pt x="643359" y="351684"/>
                    <a:pt x="627768" y="367275"/>
                    <a:pt x="608535" y="367275"/>
                  </a:cubicBezTo>
                  <a:cubicBezTo>
                    <a:pt x="589302" y="367275"/>
                    <a:pt x="573711" y="351684"/>
                    <a:pt x="573711" y="332451"/>
                  </a:cubicBezTo>
                  <a:cubicBezTo>
                    <a:pt x="573711" y="313218"/>
                    <a:pt x="589302" y="297627"/>
                    <a:pt x="608535" y="297627"/>
                  </a:cubicBezTo>
                  <a:close/>
                  <a:moveTo>
                    <a:pt x="438285" y="297627"/>
                  </a:moveTo>
                  <a:cubicBezTo>
                    <a:pt x="457518" y="297627"/>
                    <a:pt x="473109" y="313218"/>
                    <a:pt x="473109" y="332451"/>
                  </a:cubicBezTo>
                  <a:cubicBezTo>
                    <a:pt x="473109" y="351684"/>
                    <a:pt x="457518" y="367275"/>
                    <a:pt x="438285" y="367275"/>
                  </a:cubicBezTo>
                  <a:cubicBezTo>
                    <a:pt x="419052" y="367275"/>
                    <a:pt x="403461" y="351684"/>
                    <a:pt x="403461" y="332451"/>
                  </a:cubicBezTo>
                  <a:cubicBezTo>
                    <a:pt x="403461" y="313218"/>
                    <a:pt x="419052" y="297627"/>
                    <a:pt x="438285" y="297627"/>
                  </a:cubicBezTo>
                  <a:close/>
                  <a:moveTo>
                    <a:pt x="268036" y="297626"/>
                  </a:moveTo>
                  <a:cubicBezTo>
                    <a:pt x="287269" y="297626"/>
                    <a:pt x="302860" y="313217"/>
                    <a:pt x="302860" y="332450"/>
                  </a:cubicBezTo>
                  <a:cubicBezTo>
                    <a:pt x="302860" y="351683"/>
                    <a:pt x="287269" y="367274"/>
                    <a:pt x="268036" y="367274"/>
                  </a:cubicBezTo>
                  <a:cubicBezTo>
                    <a:pt x="248803" y="367274"/>
                    <a:pt x="233212" y="351683"/>
                    <a:pt x="233212" y="332450"/>
                  </a:cubicBezTo>
                  <a:cubicBezTo>
                    <a:pt x="233212" y="313217"/>
                    <a:pt x="248803" y="297626"/>
                    <a:pt x="268036" y="297626"/>
                  </a:cubicBezTo>
                  <a:close/>
                  <a:moveTo>
                    <a:pt x="99723" y="297626"/>
                  </a:moveTo>
                  <a:cubicBezTo>
                    <a:pt x="117888" y="297626"/>
                    <a:pt x="132613" y="313217"/>
                    <a:pt x="132613" y="332450"/>
                  </a:cubicBezTo>
                  <a:cubicBezTo>
                    <a:pt x="132613" y="351683"/>
                    <a:pt x="117888" y="367274"/>
                    <a:pt x="99723" y="367274"/>
                  </a:cubicBezTo>
                  <a:cubicBezTo>
                    <a:pt x="81558" y="367274"/>
                    <a:pt x="66833" y="351683"/>
                    <a:pt x="66833" y="332450"/>
                  </a:cubicBezTo>
                  <a:cubicBezTo>
                    <a:pt x="66833" y="313217"/>
                    <a:pt x="81558" y="297626"/>
                    <a:pt x="99723" y="297626"/>
                  </a:cubicBezTo>
                  <a:close/>
                  <a:moveTo>
                    <a:pt x="861974" y="212503"/>
                  </a:moveTo>
                  <a:cubicBezTo>
                    <a:pt x="880138" y="212503"/>
                    <a:pt x="894863" y="228094"/>
                    <a:pt x="894863" y="247327"/>
                  </a:cubicBezTo>
                  <a:cubicBezTo>
                    <a:pt x="894863" y="266560"/>
                    <a:pt x="880138" y="282151"/>
                    <a:pt x="861974" y="282151"/>
                  </a:cubicBezTo>
                  <a:cubicBezTo>
                    <a:pt x="843810" y="282151"/>
                    <a:pt x="829085" y="266560"/>
                    <a:pt x="829085" y="247327"/>
                  </a:cubicBezTo>
                  <a:cubicBezTo>
                    <a:pt x="829085" y="228094"/>
                    <a:pt x="843810" y="212503"/>
                    <a:pt x="861974" y="212503"/>
                  </a:cubicBezTo>
                  <a:close/>
                  <a:moveTo>
                    <a:pt x="693660" y="212503"/>
                  </a:moveTo>
                  <a:cubicBezTo>
                    <a:pt x="712893" y="212503"/>
                    <a:pt x="728484" y="228094"/>
                    <a:pt x="728484" y="247327"/>
                  </a:cubicBezTo>
                  <a:cubicBezTo>
                    <a:pt x="728484" y="266560"/>
                    <a:pt x="712893" y="282151"/>
                    <a:pt x="693660" y="282151"/>
                  </a:cubicBezTo>
                  <a:cubicBezTo>
                    <a:pt x="674427" y="282151"/>
                    <a:pt x="658836" y="266560"/>
                    <a:pt x="658836" y="247327"/>
                  </a:cubicBezTo>
                  <a:cubicBezTo>
                    <a:pt x="658836" y="228094"/>
                    <a:pt x="674427" y="212503"/>
                    <a:pt x="693660" y="212503"/>
                  </a:cubicBezTo>
                  <a:close/>
                  <a:moveTo>
                    <a:pt x="523410" y="212503"/>
                  </a:moveTo>
                  <a:cubicBezTo>
                    <a:pt x="542643" y="212503"/>
                    <a:pt x="558234" y="228094"/>
                    <a:pt x="558234" y="247327"/>
                  </a:cubicBezTo>
                  <a:cubicBezTo>
                    <a:pt x="558234" y="266560"/>
                    <a:pt x="542643" y="282151"/>
                    <a:pt x="523410" y="282151"/>
                  </a:cubicBezTo>
                  <a:cubicBezTo>
                    <a:pt x="504177" y="282151"/>
                    <a:pt x="488586" y="266560"/>
                    <a:pt x="488586" y="247327"/>
                  </a:cubicBezTo>
                  <a:cubicBezTo>
                    <a:pt x="488586" y="228094"/>
                    <a:pt x="504177" y="212503"/>
                    <a:pt x="523410" y="212503"/>
                  </a:cubicBezTo>
                  <a:close/>
                  <a:moveTo>
                    <a:pt x="353160" y="212501"/>
                  </a:moveTo>
                  <a:cubicBezTo>
                    <a:pt x="362777" y="212501"/>
                    <a:pt x="371483" y="216399"/>
                    <a:pt x="377785" y="222701"/>
                  </a:cubicBezTo>
                  <a:lnTo>
                    <a:pt x="377785" y="222702"/>
                  </a:lnTo>
                  <a:lnTo>
                    <a:pt x="377786" y="222703"/>
                  </a:lnTo>
                  <a:cubicBezTo>
                    <a:pt x="384088" y="229004"/>
                    <a:pt x="387985" y="237710"/>
                    <a:pt x="387985" y="247327"/>
                  </a:cubicBezTo>
                  <a:cubicBezTo>
                    <a:pt x="387985" y="266560"/>
                    <a:pt x="372394" y="282151"/>
                    <a:pt x="353161" y="282151"/>
                  </a:cubicBezTo>
                  <a:cubicBezTo>
                    <a:pt x="343545" y="282151"/>
                    <a:pt x="334839" y="278253"/>
                    <a:pt x="328537" y="271951"/>
                  </a:cubicBezTo>
                  <a:lnTo>
                    <a:pt x="328536" y="271949"/>
                  </a:lnTo>
                  <a:cubicBezTo>
                    <a:pt x="322234" y="265647"/>
                    <a:pt x="318336" y="256941"/>
                    <a:pt x="318336" y="247325"/>
                  </a:cubicBezTo>
                  <a:cubicBezTo>
                    <a:pt x="318336" y="228092"/>
                    <a:pt x="333927" y="212501"/>
                    <a:pt x="353160" y="212501"/>
                  </a:cubicBezTo>
                  <a:close/>
                  <a:moveTo>
                    <a:pt x="182911" y="212501"/>
                  </a:moveTo>
                  <a:cubicBezTo>
                    <a:pt x="202144" y="212501"/>
                    <a:pt x="217735" y="228092"/>
                    <a:pt x="217735" y="247325"/>
                  </a:cubicBezTo>
                  <a:cubicBezTo>
                    <a:pt x="217735" y="266558"/>
                    <a:pt x="202144" y="282149"/>
                    <a:pt x="182911" y="282149"/>
                  </a:cubicBezTo>
                  <a:cubicBezTo>
                    <a:pt x="163678" y="282149"/>
                    <a:pt x="148087" y="266558"/>
                    <a:pt x="148087" y="247325"/>
                  </a:cubicBezTo>
                  <a:cubicBezTo>
                    <a:pt x="148087" y="228092"/>
                    <a:pt x="163678" y="212501"/>
                    <a:pt x="182911" y="212501"/>
                  </a:cubicBezTo>
                  <a:close/>
                  <a:moveTo>
                    <a:pt x="128715" y="172167"/>
                  </a:moveTo>
                  <a:lnTo>
                    <a:pt x="122980" y="186826"/>
                  </a:lnTo>
                  <a:lnTo>
                    <a:pt x="113014" y="191196"/>
                  </a:lnTo>
                  <a:close/>
                  <a:moveTo>
                    <a:pt x="776850" y="127378"/>
                  </a:moveTo>
                  <a:cubicBezTo>
                    <a:pt x="795014" y="127378"/>
                    <a:pt x="809739" y="142969"/>
                    <a:pt x="809739" y="162202"/>
                  </a:cubicBezTo>
                  <a:cubicBezTo>
                    <a:pt x="809739" y="181435"/>
                    <a:pt x="795014" y="197026"/>
                    <a:pt x="776850" y="197026"/>
                  </a:cubicBezTo>
                  <a:cubicBezTo>
                    <a:pt x="758686" y="197026"/>
                    <a:pt x="743961" y="181435"/>
                    <a:pt x="743961" y="162202"/>
                  </a:cubicBezTo>
                  <a:cubicBezTo>
                    <a:pt x="743961" y="142969"/>
                    <a:pt x="758686" y="127378"/>
                    <a:pt x="776850" y="127378"/>
                  </a:cubicBezTo>
                  <a:close/>
                  <a:moveTo>
                    <a:pt x="608535" y="127378"/>
                  </a:moveTo>
                  <a:cubicBezTo>
                    <a:pt x="627768" y="127378"/>
                    <a:pt x="643359" y="142969"/>
                    <a:pt x="643359" y="162202"/>
                  </a:cubicBezTo>
                  <a:cubicBezTo>
                    <a:pt x="643359" y="181435"/>
                    <a:pt x="627768" y="197026"/>
                    <a:pt x="608535" y="197026"/>
                  </a:cubicBezTo>
                  <a:cubicBezTo>
                    <a:pt x="589302" y="197026"/>
                    <a:pt x="573711" y="181435"/>
                    <a:pt x="573711" y="162202"/>
                  </a:cubicBezTo>
                  <a:cubicBezTo>
                    <a:pt x="573711" y="142969"/>
                    <a:pt x="589302" y="127378"/>
                    <a:pt x="608535" y="127378"/>
                  </a:cubicBezTo>
                  <a:close/>
                  <a:moveTo>
                    <a:pt x="438285" y="127378"/>
                  </a:moveTo>
                  <a:cubicBezTo>
                    <a:pt x="457518" y="127378"/>
                    <a:pt x="473109" y="142969"/>
                    <a:pt x="473109" y="162202"/>
                  </a:cubicBezTo>
                  <a:cubicBezTo>
                    <a:pt x="473109" y="181435"/>
                    <a:pt x="457518" y="197026"/>
                    <a:pt x="438285" y="197026"/>
                  </a:cubicBezTo>
                  <a:cubicBezTo>
                    <a:pt x="419052" y="197026"/>
                    <a:pt x="403461" y="181435"/>
                    <a:pt x="403461" y="162202"/>
                  </a:cubicBezTo>
                  <a:cubicBezTo>
                    <a:pt x="403461" y="142969"/>
                    <a:pt x="419052" y="127378"/>
                    <a:pt x="438285" y="127378"/>
                  </a:cubicBezTo>
                  <a:close/>
                  <a:moveTo>
                    <a:pt x="268036" y="127377"/>
                  </a:moveTo>
                  <a:cubicBezTo>
                    <a:pt x="287269" y="127377"/>
                    <a:pt x="302860" y="142968"/>
                    <a:pt x="302860" y="162201"/>
                  </a:cubicBezTo>
                  <a:cubicBezTo>
                    <a:pt x="302860" y="181434"/>
                    <a:pt x="287269" y="197025"/>
                    <a:pt x="268036" y="197025"/>
                  </a:cubicBezTo>
                  <a:cubicBezTo>
                    <a:pt x="248803" y="197025"/>
                    <a:pt x="233212" y="181434"/>
                    <a:pt x="233212" y="162201"/>
                  </a:cubicBezTo>
                  <a:cubicBezTo>
                    <a:pt x="233212" y="142968"/>
                    <a:pt x="248803" y="127377"/>
                    <a:pt x="268036" y="127377"/>
                  </a:cubicBezTo>
                  <a:close/>
                  <a:moveTo>
                    <a:pt x="208958" y="98269"/>
                  </a:moveTo>
                  <a:lnTo>
                    <a:pt x="207536" y="101703"/>
                  </a:lnTo>
                  <a:lnTo>
                    <a:pt x="202035" y="103981"/>
                  </a:lnTo>
                  <a:close/>
                  <a:moveTo>
                    <a:pt x="693660" y="42254"/>
                  </a:moveTo>
                  <a:cubicBezTo>
                    <a:pt x="712893" y="42254"/>
                    <a:pt x="728484" y="57845"/>
                    <a:pt x="728484" y="77078"/>
                  </a:cubicBezTo>
                  <a:cubicBezTo>
                    <a:pt x="728484" y="96311"/>
                    <a:pt x="712893" y="111902"/>
                    <a:pt x="693660" y="111902"/>
                  </a:cubicBezTo>
                  <a:cubicBezTo>
                    <a:pt x="674427" y="111902"/>
                    <a:pt x="658836" y="96311"/>
                    <a:pt x="658836" y="77078"/>
                  </a:cubicBezTo>
                  <a:cubicBezTo>
                    <a:pt x="658836" y="57845"/>
                    <a:pt x="674427" y="42254"/>
                    <a:pt x="693660" y="42254"/>
                  </a:cubicBezTo>
                  <a:close/>
                  <a:moveTo>
                    <a:pt x="523410" y="42254"/>
                  </a:moveTo>
                  <a:cubicBezTo>
                    <a:pt x="542643" y="42254"/>
                    <a:pt x="558234" y="57845"/>
                    <a:pt x="558234" y="77078"/>
                  </a:cubicBezTo>
                  <a:cubicBezTo>
                    <a:pt x="558234" y="96311"/>
                    <a:pt x="542643" y="111902"/>
                    <a:pt x="523410" y="111902"/>
                  </a:cubicBezTo>
                  <a:cubicBezTo>
                    <a:pt x="504177" y="111902"/>
                    <a:pt x="488586" y="96311"/>
                    <a:pt x="488586" y="77078"/>
                  </a:cubicBezTo>
                  <a:cubicBezTo>
                    <a:pt x="488586" y="57845"/>
                    <a:pt x="504177" y="42254"/>
                    <a:pt x="523410" y="42254"/>
                  </a:cubicBezTo>
                  <a:close/>
                  <a:moveTo>
                    <a:pt x="353160" y="42252"/>
                  </a:moveTo>
                  <a:cubicBezTo>
                    <a:pt x="362777" y="42252"/>
                    <a:pt x="371483" y="46150"/>
                    <a:pt x="377785" y="52452"/>
                  </a:cubicBezTo>
                  <a:lnTo>
                    <a:pt x="377785" y="52453"/>
                  </a:lnTo>
                  <a:lnTo>
                    <a:pt x="377786" y="52454"/>
                  </a:lnTo>
                  <a:cubicBezTo>
                    <a:pt x="384088" y="58755"/>
                    <a:pt x="387985" y="67461"/>
                    <a:pt x="387985" y="77078"/>
                  </a:cubicBezTo>
                  <a:cubicBezTo>
                    <a:pt x="387985" y="96311"/>
                    <a:pt x="372394" y="111902"/>
                    <a:pt x="353161" y="111902"/>
                  </a:cubicBezTo>
                  <a:cubicBezTo>
                    <a:pt x="343545" y="111902"/>
                    <a:pt x="334839" y="108004"/>
                    <a:pt x="328537" y="101702"/>
                  </a:cubicBezTo>
                  <a:lnTo>
                    <a:pt x="328536" y="101700"/>
                  </a:lnTo>
                  <a:cubicBezTo>
                    <a:pt x="322234" y="95398"/>
                    <a:pt x="318336" y="86692"/>
                    <a:pt x="318336" y="77076"/>
                  </a:cubicBezTo>
                  <a:cubicBezTo>
                    <a:pt x="318336" y="57843"/>
                    <a:pt x="333927" y="42252"/>
                    <a:pt x="353160" y="42252"/>
                  </a:cubicBezTo>
                  <a:close/>
                  <a:moveTo>
                    <a:pt x="576935" y="1237"/>
                  </a:moveTo>
                  <a:lnTo>
                    <a:pt x="622703" y="5851"/>
                  </a:lnTo>
                  <a:lnTo>
                    <a:pt x="636266" y="10061"/>
                  </a:lnTo>
                  <a:lnTo>
                    <a:pt x="633160" y="17143"/>
                  </a:lnTo>
                  <a:cubicBezTo>
                    <a:pt x="626858" y="23095"/>
                    <a:pt x="618152" y="26776"/>
                    <a:pt x="608535" y="26776"/>
                  </a:cubicBezTo>
                  <a:cubicBezTo>
                    <a:pt x="598919" y="26776"/>
                    <a:pt x="590213" y="23095"/>
                    <a:pt x="583911" y="17143"/>
                  </a:cubicBezTo>
                  <a:close/>
                  <a:moveTo>
                    <a:pt x="470428" y="0"/>
                  </a:moveTo>
                  <a:lnTo>
                    <a:pt x="462910" y="17143"/>
                  </a:lnTo>
                  <a:cubicBezTo>
                    <a:pt x="456608" y="23095"/>
                    <a:pt x="447902" y="26776"/>
                    <a:pt x="438285" y="26776"/>
                  </a:cubicBezTo>
                  <a:cubicBezTo>
                    <a:pt x="428669" y="26776"/>
                    <a:pt x="419963" y="23095"/>
                    <a:pt x="413661" y="17143"/>
                  </a:cubicBezTo>
                  <a:lnTo>
                    <a:pt x="409149" y="6857"/>
                  </a:lnTo>
                  <a:lnTo>
                    <a:pt x="412389" y="5851"/>
                  </a:lnTo>
                  <a:close/>
                </a:path>
              </a:pathLst>
            </a:custGeom>
            <a:solidFill>
              <a:srgbClr val="171E3E"/>
            </a:solidFill>
            <a:ln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528514" y="4354770"/>
              <a:ext cx="4663489" cy="2503234"/>
              <a:chOff x="9836658" y="5593717"/>
              <a:chExt cx="2355342" cy="1264283"/>
            </a:xfrm>
            <a:solidFill>
              <a:srgbClr val="F47C82"/>
            </a:solidFill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1060523" y="5973762"/>
                <a:ext cx="1131477" cy="884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9836658" y="5593717"/>
                <a:ext cx="1536597" cy="1109655"/>
              </a:xfrm>
              <a:custGeom>
                <a:avLst/>
                <a:gdLst>
                  <a:gd name="T0" fmla="*/ 781 w 781"/>
                  <a:gd name="T1" fmla="*/ 564 h 564"/>
                  <a:gd name="T2" fmla="*/ 625 w 781"/>
                  <a:gd name="T3" fmla="*/ 564 h 564"/>
                  <a:gd name="T4" fmla="*/ 625 w 781"/>
                  <a:gd name="T5" fmla="*/ 108 h 564"/>
                  <a:gd name="T6" fmla="*/ 0 w 781"/>
                  <a:gd name="T7" fmla="*/ 108 h 564"/>
                  <a:gd name="T8" fmla="*/ 0 w 781"/>
                  <a:gd name="T9" fmla="*/ 0 h 564"/>
                  <a:gd name="T10" fmla="*/ 781 w 781"/>
                  <a:gd name="T11" fmla="*/ 0 h 564"/>
                  <a:gd name="T12" fmla="*/ 781 w 781"/>
                  <a:gd name="T13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1" h="564">
                    <a:moveTo>
                      <a:pt x="781" y="564"/>
                    </a:moveTo>
                    <a:lnTo>
                      <a:pt x="625" y="564"/>
                    </a:lnTo>
                    <a:lnTo>
                      <a:pt x="62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781" y="0"/>
                    </a:lnTo>
                    <a:lnTo>
                      <a:pt x="781" y="5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3" name="Freeform 10"/>
            <p:cNvSpPr>
              <a:spLocks/>
            </p:cNvSpPr>
            <p:nvPr/>
          </p:nvSpPr>
          <p:spPr bwMode="auto">
            <a:xfrm>
              <a:off x="8578417" y="2525749"/>
              <a:ext cx="935038" cy="936625"/>
            </a:xfrm>
            <a:custGeom>
              <a:avLst/>
              <a:gdLst>
                <a:gd name="T0" fmla="*/ 0 w 589"/>
                <a:gd name="T1" fmla="*/ 590 h 590"/>
                <a:gd name="T2" fmla="*/ 589 w 589"/>
                <a:gd name="T3" fmla="*/ 0 h 590"/>
                <a:gd name="T4" fmla="*/ 0 w 589"/>
                <a:gd name="T5" fmla="*/ 0 h 590"/>
                <a:gd name="T6" fmla="*/ 0 w 58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590">
                  <a:moveTo>
                    <a:pt x="0" y="590"/>
                  </a:moveTo>
                  <a:lnTo>
                    <a:pt x="589" y="0"/>
                  </a:lnTo>
                  <a:lnTo>
                    <a:pt x="0" y="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B8E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Rectangle 353"/>
            <p:cNvSpPr>
              <a:spLocks noChangeArrowheads="1"/>
            </p:cNvSpPr>
            <p:nvPr/>
          </p:nvSpPr>
          <p:spPr bwMode="auto">
            <a:xfrm>
              <a:off x="1313916" y="0"/>
              <a:ext cx="1529063" cy="984866"/>
            </a:xfrm>
            <a:prstGeom prst="rect">
              <a:avLst/>
            </a:prstGeom>
            <a:solidFill>
              <a:srgbClr val="F58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9130383" y="499006"/>
              <a:ext cx="2154674" cy="2146794"/>
            </a:xfrm>
            <a:custGeom>
              <a:avLst/>
              <a:gdLst>
                <a:gd name="T0" fmla="*/ 547 w 547"/>
                <a:gd name="T1" fmla="*/ 545 h 545"/>
                <a:gd name="T2" fmla="*/ 0 w 547"/>
                <a:gd name="T3" fmla="*/ 0 h 545"/>
                <a:gd name="T4" fmla="*/ 547 w 547"/>
                <a:gd name="T5" fmla="*/ 0 h 545"/>
                <a:gd name="T6" fmla="*/ 547 w 547"/>
                <a:gd name="T7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545">
                  <a:moveTo>
                    <a:pt x="547" y="545"/>
                  </a:moveTo>
                  <a:lnTo>
                    <a:pt x="0" y="0"/>
                  </a:lnTo>
                  <a:lnTo>
                    <a:pt x="547" y="0"/>
                  </a:lnTo>
                  <a:lnTo>
                    <a:pt x="547" y="545"/>
                  </a:lnTo>
                  <a:close/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-50710" y="2645800"/>
              <a:ext cx="1389361" cy="2773566"/>
            </a:xfrm>
            <a:custGeom>
              <a:avLst/>
              <a:gdLst>
                <a:gd name="T0" fmla="*/ 0 w 539"/>
                <a:gd name="T1" fmla="*/ 1076 h 1076"/>
                <a:gd name="T2" fmla="*/ 0 w 539"/>
                <a:gd name="T3" fmla="*/ 0 h 1076"/>
                <a:gd name="T4" fmla="*/ 539 w 539"/>
                <a:gd name="T5" fmla="*/ 538 h 1076"/>
                <a:gd name="T6" fmla="*/ 0 w 539"/>
                <a:gd name="T7" fmla="*/ 107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6">
                  <a:moveTo>
                    <a:pt x="0" y="1076"/>
                  </a:moveTo>
                  <a:lnTo>
                    <a:pt x="0" y="0"/>
                  </a:lnTo>
                  <a:lnTo>
                    <a:pt x="539" y="538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rgbClr val="5F72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-60549" y="5393274"/>
              <a:ext cx="1546225" cy="1543050"/>
            </a:xfrm>
            <a:custGeom>
              <a:avLst/>
              <a:gdLst>
                <a:gd name="T0" fmla="*/ 0 w 974"/>
                <a:gd name="T1" fmla="*/ 0 h 972"/>
                <a:gd name="T2" fmla="*/ 974 w 974"/>
                <a:gd name="T3" fmla="*/ 972 h 972"/>
                <a:gd name="T4" fmla="*/ 0 w 974"/>
                <a:gd name="T5" fmla="*/ 972 h 972"/>
                <a:gd name="T6" fmla="*/ 0 w 974"/>
                <a:gd name="T7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4" h="972">
                  <a:moveTo>
                    <a:pt x="0" y="0"/>
                  </a:moveTo>
                  <a:lnTo>
                    <a:pt x="974" y="972"/>
                  </a:lnTo>
                  <a:lnTo>
                    <a:pt x="0" y="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9" name="组合 388"/>
            <p:cNvGrpSpPr/>
            <p:nvPr/>
          </p:nvGrpSpPr>
          <p:grpSpPr>
            <a:xfrm>
              <a:off x="11434364" y="429968"/>
              <a:ext cx="1996123" cy="2008678"/>
              <a:chOff x="5653088" y="3101975"/>
              <a:chExt cx="1262063" cy="1270001"/>
            </a:xfrm>
            <a:solidFill>
              <a:srgbClr val="171E3E"/>
            </a:solidFill>
          </p:grpSpPr>
          <p:sp>
            <p:nvSpPr>
              <p:cNvPr id="380" name="Freeform 374"/>
              <p:cNvSpPr>
                <a:spLocks/>
              </p:cNvSpPr>
              <p:nvPr/>
            </p:nvSpPr>
            <p:spPr bwMode="auto">
              <a:xfrm>
                <a:off x="5653088" y="3101975"/>
                <a:ext cx="595313" cy="569913"/>
              </a:xfrm>
              <a:custGeom>
                <a:avLst/>
                <a:gdLst>
                  <a:gd name="T0" fmla="*/ 0 w 375"/>
                  <a:gd name="T1" fmla="*/ 328 h 359"/>
                  <a:gd name="T2" fmla="*/ 30 w 375"/>
                  <a:gd name="T3" fmla="*/ 359 h 359"/>
                  <a:gd name="T4" fmla="*/ 375 w 375"/>
                  <a:gd name="T5" fmla="*/ 32 h 359"/>
                  <a:gd name="T6" fmla="*/ 345 w 375"/>
                  <a:gd name="T7" fmla="*/ 0 h 359"/>
                  <a:gd name="T8" fmla="*/ 0 w 375"/>
                  <a:gd name="T9" fmla="*/ 32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9">
                    <a:moveTo>
                      <a:pt x="0" y="328"/>
                    </a:moveTo>
                    <a:lnTo>
                      <a:pt x="30" y="359"/>
                    </a:lnTo>
                    <a:lnTo>
                      <a:pt x="375" y="32"/>
                    </a:lnTo>
                    <a:lnTo>
                      <a:pt x="345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375"/>
              <p:cNvSpPr>
                <a:spLocks/>
              </p:cNvSpPr>
              <p:nvPr/>
            </p:nvSpPr>
            <p:spPr bwMode="auto">
              <a:xfrm>
                <a:off x="5734050" y="3189288"/>
                <a:ext cx="598488" cy="571500"/>
              </a:xfrm>
              <a:custGeom>
                <a:avLst/>
                <a:gdLst>
                  <a:gd name="T0" fmla="*/ 0 w 377"/>
                  <a:gd name="T1" fmla="*/ 329 h 360"/>
                  <a:gd name="T2" fmla="*/ 30 w 377"/>
                  <a:gd name="T3" fmla="*/ 360 h 360"/>
                  <a:gd name="T4" fmla="*/ 377 w 377"/>
                  <a:gd name="T5" fmla="*/ 32 h 360"/>
                  <a:gd name="T6" fmla="*/ 346 w 377"/>
                  <a:gd name="T7" fmla="*/ 0 h 360"/>
                  <a:gd name="T8" fmla="*/ 0 w 377"/>
                  <a:gd name="T9" fmla="*/ 32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60">
                    <a:moveTo>
                      <a:pt x="0" y="329"/>
                    </a:moveTo>
                    <a:lnTo>
                      <a:pt x="30" y="360"/>
                    </a:lnTo>
                    <a:lnTo>
                      <a:pt x="377" y="32"/>
                    </a:lnTo>
                    <a:lnTo>
                      <a:pt x="346" y="0"/>
                    </a:lnTo>
                    <a:lnTo>
                      <a:pt x="0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376"/>
              <p:cNvSpPr>
                <a:spLocks/>
              </p:cNvSpPr>
              <p:nvPr/>
            </p:nvSpPr>
            <p:spPr bwMode="auto">
              <a:xfrm>
                <a:off x="5818188" y="3278188"/>
                <a:ext cx="596900" cy="568325"/>
              </a:xfrm>
              <a:custGeom>
                <a:avLst/>
                <a:gdLst>
                  <a:gd name="T0" fmla="*/ 0 w 376"/>
                  <a:gd name="T1" fmla="*/ 327 h 358"/>
                  <a:gd name="T2" fmla="*/ 30 w 376"/>
                  <a:gd name="T3" fmla="*/ 358 h 358"/>
                  <a:gd name="T4" fmla="*/ 376 w 376"/>
                  <a:gd name="T5" fmla="*/ 31 h 358"/>
                  <a:gd name="T6" fmla="*/ 346 w 376"/>
                  <a:gd name="T7" fmla="*/ 0 h 358"/>
                  <a:gd name="T8" fmla="*/ 0 w 376"/>
                  <a:gd name="T9" fmla="*/ 32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358">
                    <a:moveTo>
                      <a:pt x="0" y="327"/>
                    </a:moveTo>
                    <a:lnTo>
                      <a:pt x="30" y="358"/>
                    </a:lnTo>
                    <a:lnTo>
                      <a:pt x="376" y="31"/>
                    </a:lnTo>
                    <a:lnTo>
                      <a:pt x="346" y="0"/>
                    </a:lnTo>
                    <a:lnTo>
                      <a:pt x="0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377"/>
              <p:cNvSpPr>
                <a:spLocks/>
              </p:cNvSpPr>
              <p:nvPr/>
            </p:nvSpPr>
            <p:spPr bwMode="auto">
              <a:xfrm>
                <a:off x="5900738" y="3363913"/>
                <a:ext cx="598488" cy="571500"/>
              </a:xfrm>
              <a:custGeom>
                <a:avLst/>
                <a:gdLst>
                  <a:gd name="T0" fmla="*/ 0 w 377"/>
                  <a:gd name="T1" fmla="*/ 328 h 360"/>
                  <a:gd name="T2" fmla="*/ 31 w 377"/>
                  <a:gd name="T3" fmla="*/ 360 h 360"/>
                  <a:gd name="T4" fmla="*/ 377 w 377"/>
                  <a:gd name="T5" fmla="*/ 31 h 360"/>
                  <a:gd name="T6" fmla="*/ 347 w 377"/>
                  <a:gd name="T7" fmla="*/ 0 h 360"/>
                  <a:gd name="T8" fmla="*/ 0 w 377"/>
                  <a:gd name="T9" fmla="*/ 32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60">
                    <a:moveTo>
                      <a:pt x="0" y="328"/>
                    </a:moveTo>
                    <a:lnTo>
                      <a:pt x="31" y="360"/>
                    </a:lnTo>
                    <a:lnTo>
                      <a:pt x="377" y="31"/>
                    </a:lnTo>
                    <a:lnTo>
                      <a:pt x="347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378"/>
              <p:cNvSpPr>
                <a:spLocks/>
              </p:cNvSpPr>
              <p:nvPr/>
            </p:nvSpPr>
            <p:spPr bwMode="auto">
              <a:xfrm>
                <a:off x="5984875" y="3452813"/>
                <a:ext cx="595313" cy="568325"/>
              </a:xfrm>
              <a:custGeom>
                <a:avLst/>
                <a:gdLst>
                  <a:gd name="T0" fmla="*/ 0 w 375"/>
                  <a:gd name="T1" fmla="*/ 327 h 358"/>
                  <a:gd name="T2" fmla="*/ 30 w 375"/>
                  <a:gd name="T3" fmla="*/ 358 h 358"/>
                  <a:gd name="T4" fmla="*/ 375 w 375"/>
                  <a:gd name="T5" fmla="*/ 31 h 358"/>
                  <a:gd name="T6" fmla="*/ 345 w 375"/>
                  <a:gd name="T7" fmla="*/ 0 h 358"/>
                  <a:gd name="T8" fmla="*/ 0 w 375"/>
                  <a:gd name="T9" fmla="*/ 32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8">
                    <a:moveTo>
                      <a:pt x="0" y="327"/>
                    </a:moveTo>
                    <a:lnTo>
                      <a:pt x="30" y="358"/>
                    </a:lnTo>
                    <a:lnTo>
                      <a:pt x="375" y="31"/>
                    </a:lnTo>
                    <a:lnTo>
                      <a:pt x="345" y="0"/>
                    </a:lnTo>
                    <a:lnTo>
                      <a:pt x="0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379"/>
              <p:cNvSpPr>
                <a:spLocks/>
              </p:cNvSpPr>
              <p:nvPr/>
            </p:nvSpPr>
            <p:spPr bwMode="auto">
              <a:xfrm>
                <a:off x="6069013" y="3538538"/>
                <a:ext cx="595313" cy="571500"/>
              </a:xfrm>
              <a:custGeom>
                <a:avLst/>
                <a:gdLst>
                  <a:gd name="T0" fmla="*/ 0 w 375"/>
                  <a:gd name="T1" fmla="*/ 328 h 360"/>
                  <a:gd name="T2" fmla="*/ 30 w 375"/>
                  <a:gd name="T3" fmla="*/ 360 h 360"/>
                  <a:gd name="T4" fmla="*/ 375 w 375"/>
                  <a:gd name="T5" fmla="*/ 31 h 360"/>
                  <a:gd name="T6" fmla="*/ 345 w 375"/>
                  <a:gd name="T7" fmla="*/ 0 h 360"/>
                  <a:gd name="T8" fmla="*/ 0 w 375"/>
                  <a:gd name="T9" fmla="*/ 32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60">
                    <a:moveTo>
                      <a:pt x="0" y="328"/>
                    </a:moveTo>
                    <a:lnTo>
                      <a:pt x="30" y="360"/>
                    </a:lnTo>
                    <a:lnTo>
                      <a:pt x="375" y="31"/>
                    </a:lnTo>
                    <a:lnTo>
                      <a:pt x="345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380"/>
              <p:cNvSpPr>
                <a:spLocks/>
              </p:cNvSpPr>
              <p:nvPr/>
            </p:nvSpPr>
            <p:spPr bwMode="auto">
              <a:xfrm>
                <a:off x="6151563" y="3627438"/>
                <a:ext cx="595313" cy="569913"/>
              </a:xfrm>
              <a:custGeom>
                <a:avLst/>
                <a:gdLst>
                  <a:gd name="T0" fmla="*/ 0 w 375"/>
                  <a:gd name="T1" fmla="*/ 327 h 359"/>
                  <a:gd name="T2" fmla="*/ 30 w 375"/>
                  <a:gd name="T3" fmla="*/ 359 h 359"/>
                  <a:gd name="T4" fmla="*/ 375 w 375"/>
                  <a:gd name="T5" fmla="*/ 31 h 359"/>
                  <a:gd name="T6" fmla="*/ 345 w 375"/>
                  <a:gd name="T7" fmla="*/ 0 h 359"/>
                  <a:gd name="T8" fmla="*/ 0 w 375"/>
                  <a:gd name="T9" fmla="*/ 327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9">
                    <a:moveTo>
                      <a:pt x="0" y="327"/>
                    </a:moveTo>
                    <a:lnTo>
                      <a:pt x="30" y="359"/>
                    </a:lnTo>
                    <a:lnTo>
                      <a:pt x="375" y="31"/>
                    </a:lnTo>
                    <a:lnTo>
                      <a:pt x="345" y="0"/>
                    </a:lnTo>
                    <a:lnTo>
                      <a:pt x="0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381"/>
              <p:cNvSpPr>
                <a:spLocks/>
              </p:cNvSpPr>
              <p:nvPr/>
            </p:nvSpPr>
            <p:spPr bwMode="auto">
              <a:xfrm>
                <a:off x="6235700" y="3713163"/>
                <a:ext cx="595313" cy="569913"/>
              </a:xfrm>
              <a:custGeom>
                <a:avLst/>
                <a:gdLst>
                  <a:gd name="T0" fmla="*/ 0 w 375"/>
                  <a:gd name="T1" fmla="*/ 328 h 359"/>
                  <a:gd name="T2" fmla="*/ 30 w 375"/>
                  <a:gd name="T3" fmla="*/ 359 h 359"/>
                  <a:gd name="T4" fmla="*/ 375 w 375"/>
                  <a:gd name="T5" fmla="*/ 33 h 359"/>
                  <a:gd name="T6" fmla="*/ 345 w 375"/>
                  <a:gd name="T7" fmla="*/ 0 h 359"/>
                  <a:gd name="T8" fmla="*/ 0 w 375"/>
                  <a:gd name="T9" fmla="*/ 32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359">
                    <a:moveTo>
                      <a:pt x="0" y="328"/>
                    </a:moveTo>
                    <a:lnTo>
                      <a:pt x="30" y="359"/>
                    </a:lnTo>
                    <a:lnTo>
                      <a:pt x="375" y="33"/>
                    </a:lnTo>
                    <a:lnTo>
                      <a:pt x="345" y="0"/>
                    </a:lnTo>
                    <a:lnTo>
                      <a:pt x="0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382"/>
              <p:cNvSpPr>
                <a:spLocks/>
              </p:cNvSpPr>
              <p:nvPr/>
            </p:nvSpPr>
            <p:spPr bwMode="auto">
              <a:xfrm>
                <a:off x="6316663" y="3802063"/>
                <a:ext cx="598488" cy="569913"/>
              </a:xfrm>
              <a:custGeom>
                <a:avLst/>
                <a:gdLst>
                  <a:gd name="T0" fmla="*/ 347 w 377"/>
                  <a:gd name="T1" fmla="*/ 0 h 359"/>
                  <a:gd name="T2" fmla="*/ 0 w 377"/>
                  <a:gd name="T3" fmla="*/ 328 h 359"/>
                  <a:gd name="T4" fmla="*/ 30 w 377"/>
                  <a:gd name="T5" fmla="*/ 359 h 359"/>
                  <a:gd name="T6" fmla="*/ 377 w 377"/>
                  <a:gd name="T7" fmla="*/ 31 h 359"/>
                  <a:gd name="T8" fmla="*/ 347 w 377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359">
                    <a:moveTo>
                      <a:pt x="347" y="0"/>
                    </a:moveTo>
                    <a:lnTo>
                      <a:pt x="0" y="328"/>
                    </a:lnTo>
                    <a:lnTo>
                      <a:pt x="30" y="359"/>
                    </a:lnTo>
                    <a:lnTo>
                      <a:pt x="377" y="31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0" name="Oval 373"/>
            <p:cNvSpPr>
              <a:spLocks noChangeArrowheads="1"/>
            </p:cNvSpPr>
            <p:nvPr/>
          </p:nvSpPr>
          <p:spPr bwMode="auto">
            <a:xfrm>
              <a:off x="10894605" y="-377360"/>
              <a:ext cx="947724" cy="945426"/>
            </a:xfrm>
            <a:prstGeom prst="ellipse">
              <a:avLst/>
            </a:prstGeom>
            <a:solidFill>
              <a:srgbClr val="F58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7" name="组合 426"/>
            <p:cNvGrpSpPr/>
            <p:nvPr/>
          </p:nvGrpSpPr>
          <p:grpSpPr>
            <a:xfrm>
              <a:off x="1247707" y="794604"/>
              <a:ext cx="8822449" cy="4876038"/>
              <a:chOff x="4926013" y="2483364"/>
              <a:chExt cx="2731193" cy="1509490"/>
            </a:xfrm>
          </p:grpSpPr>
          <p:sp>
            <p:nvSpPr>
              <p:cNvPr id="421" name="Freeform 413"/>
              <p:cNvSpPr>
                <a:spLocks/>
              </p:cNvSpPr>
              <p:nvPr/>
            </p:nvSpPr>
            <p:spPr bwMode="auto">
              <a:xfrm>
                <a:off x="6959877" y="2617666"/>
                <a:ext cx="406400" cy="230188"/>
              </a:xfrm>
              <a:custGeom>
                <a:avLst/>
                <a:gdLst>
                  <a:gd name="T0" fmla="*/ 191 w 256"/>
                  <a:gd name="T1" fmla="*/ 145 h 145"/>
                  <a:gd name="T2" fmla="*/ 256 w 256"/>
                  <a:gd name="T3" fmla="*/ 69 h 145"/>
                  <a:gd name="T4" fmla="*/ 139 w 256"/>
                  <a:gd name="T5" fmla="*/ 94 h 145"/>
                  <a:gd name="T6" fmla="*/ 157 w 256"/>
                  <a:gd name="T7" fmla="*/ 0 h 145"/>
                  <a:gd name="T8" fmla="*/ 0 w 256"/>
                  <a:gd name="T9" fmla="*/ 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45">
                    <a:moveTo>
                      <a:pt x="191" y="145"/>
                    </a:moveTo>
                    <a:lnTo>
                      <a:pt x="256" y="69"/>
                    </a:lnTo>
                    <a:lnTo>
                      <a:pt x="139" y="94"/>
                    </a:lnTo>
                    <a:lnTo>
                      <a:pt x="157" y="0"/>
                    </a:lnTo>
                    <a:lnTo>
                      <a:pt x="0" y="39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414"/>
              <p:cNvSpPr>
                <a:spLocks/>
              </p:cNvSpPr>
              <p:nvPr/>
            </p:nvSpPr>
            <p:spPr bwMode="auto">
              <a:xfrm>
                <a:off x="7466706" y="3837279"/>
                <a:ext cx="190500" cy="155575"/>
              </a:xfrm>
              <a:custGeom>
                <a:avLst/>
                <a:gdLst>
                  <a:gd name="T0" fmla="*/ 8 w 88"/>
                  <a:gd name="T1" fmla="*/ 0 h 72"/>
                  <a:gd name="T2" fmla="*/ 44 w 88"/>
                  <a:gd name="T3" fmla="*/ 24 h 72"/>
                  <a:gd name="T4" fmla="*/ 0 w 88"/>
                  <a:gd name="T5" fmla="*/ 45 h 72"/>
                  <a:gd name="T6" fmla="*/ 61 w 88"/>
                  <a:gd name="T7" fmla="*/ 42 h 72"/>
                  <a:gd name="T8" fmla="*/ 37 w 8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2">
                    <a:moveTo>
                      <a:pt x="8" y="0"/>
                    </a:moveTo>
                    <a:cubicBezTo>
                      <a:pt x="8" y="0"/>
                      <a:pt x="88" y="3"/>
                      <a:pt x="44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31" y="65"/>
                      <a:pt x="37" y="72"/>
                    </a:cubicBez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415"/>
              <p:cNvSpPr>
                <a:spLocks/>
              </p:cNvSpPr>
              <p:nvPr/>
            </p:nvSpPr>
            <p:spPr bwMode="auto">
              <a:xfrm>
                <a:off x="6457918" y="3524708"/>
                <a:ext cx="192215" cy="239247"/>
              </a:xfrm>
              <a:custGeom>
                <a:avLst/>
                <a:gdLst>
                  <a:gd name="T0" fmla="*/ 94 w 94"/>
                  <a:gd name="T1" fmla="*/ 0 h 117"/>
                  <a:gd name="T2" fmla="*/ 87 w 94"/>
                  <a:gd name="T3" fmla="*/ 50 h 117"/>
                  <a:gd name="T4" fmla="*/ 38 w 94"/>
                  <a:gd name="T5" fmla="*/ 5 h 117"/>
                  <a:gd name="T6" fmla="*/ 57 w 94"/>
                  <a:gd name="T7" fmla="*/ 87 h 117"/>
                  <a:gd name="T8" fmla="*/ 18 w 94"/>
                  <a:gd name="T9" fmla="*/ 57 h 117"/>
                  <a:gd name="T10" fmla="*/ 47 w 94"/>
                  <a:gd name="T11" fmla="*/ 113 h 117"/>
                  <a:gd name="T12" fmla="*/ 0 w 94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17">
                    <a:moveTo>
                      <a:pt x="94" y="0"/>
                    </a:moveTo>
                    <a:lnTo>
                      <a:pt x="87" y="50"/>
                    </a:lnTo>
                    <a:lnTo>
                      <a:pt x="38" y="5"/>
                    </a:lnTo>
                    <a:lnTo>
                      <a:pt x="57" y="87"/>
                    </a:lnTo>
                    <a:lnTo>
                      <a:pt x="18" y="57"/>
                    </a:lnTo>
                    <a:lnTo>
                      <a:pt x="47" y="113"/>
                    </a:lnTo>
                    <a:lnTo>
                      <a:pt x="0" y="117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416"/>
              <p:cNvSpPr>
                <a:spLocks/>
              </p:cNvSpPr>
              <p:nvPr/>
            </p:nvSpPr>
            <p:spPr bwMode="auto">
              <a:xfrm>
                <a:off x="4926013" y="3200400"/>
                <a:ext cx="257175" cy="144463"/>
              </a:xfrm>
              <a:custGeom>
                <a:avLst/>
                <a:gdLst>
                  <a:gd name="T0" fmla="*/ 51 w 162"/>
                  <a:gd name="T1" fmla="*/ 22 h 91"/>
                  <a:gd name="T2" fmla="*/ 0 w 162"/>
                  <a:gd name="T3" fmla="*/ 59 h 91"/>
                  <a:gd name="T4" fmla="*/ 69 w 162"/>
                  <a:gd name="T5" fmla="*/ 48 h 91"/>
                  <a:gd name="T6" fmla="*/ 57 w 162"/>
                  <a:gd name="T7" fmla="*/ 91 h 91"/>
                  <a:gd name="T8" fmla="*/ 95 w 162"/>
                  <a:gd name="T9" fmla="*/ 48 h 91"/>
                  <a:gd name="T10" fmla="*/ 128 w 162"/>
                  <a:gd name="T11" fmla="*/ 76 h 91"/>
                  <a:gd name="T12" fmla="*/ 128 w 162"/>
                  <a:gd name="T13" fmla="*/ 0 h 91"/>
                  <a:gd name="T14" fmla="*/ 162 w 162"/>
                  <a:gd name="T15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91">
                    <a:moveTo>
                      <a:pt x="51" y="22"/>
                    </a:moveTo>
                    <a:lnTo>
                      <a:pt x="0" y="59"/>
                    </a:lnTo>
                    <a:lnTo>
                      <a:pt x="69" y="48"/>
                    </a:lnTo>
                    <a:lnTo>
                      <a:pt x="57" y="91"/>
                    </a:lnTo>
                    <a:lnTo>
                      <a:pt x="95" y="48"/>
                    </a:lnTo>
                    <a:lnTo>
                      <a:pt x="128" y="76"/>
                    </a:lnTo>
                    <a:lnTo>
                      <a:pt x="128" y="0"/>
                    </a:lnTo>
                    <a:lnTo>
                      <a:pt x="162" y="80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417"/>
              <p:cNvSpPr>
                <a:spLocks/>
              </p:cNvSpPr>
              <p:nvPr/>
            </p:nvSpPr>
            <p:spPr bwMode="auto">
              <a:xfrm>
                <a:off x="5914856" y="2483364"/>
                <a:ext cx="241300" cy="295275"/>
              </a:xfrm>
              <a:custGeom>
                <a:avLst/>
                <a:gdLst>
                  <a:gd name="T0" fmla="*/ 1 w 152"/>
                  <a:gd name="T1" fmla="*/ 101 h 186"/>
                  <a:gd name="T2" fmla="*/ 0 w 152"/>
                  <a:gd name="T3" fmla="*/ 186 h 186"/>
                  <a:gd name="T4" fmla="*/ 43 w 152"/>
                  <a:gd name="T5" fmla="*/ 101 h 186"/>
                  <a:gd name="T6" fmla="*/ 81 w 152"/>
                  <a:gd name="T7" fmla="*/ 150 h 186"/>
                  <a:gd name="T8" fmla="*/ 63 w 152"/>
                  <a:gd name="T9" fmla="*/ 74 h 186"/>
                  <a:gd name="T10" fmla="*/ 121 w 152"/>
                  <a:gd name="T11" fmla="*/ 60 h 186"/>
                  <a:gd name="T12" fmla="*/ 38 w 152"/>
                  <a:gd name="T13" fmla="*/ 0 h 186"/>
                  <a:gd name="T14" fmla="*/ 152 w 152"/>
                  <a:gd name="T15" fmla="*/ 2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86">
                    <a:moveTo>
                      <a:pt x="1" y="101"/>
                    </a:moveTo>
                    <a:lnTo>
                      <a:pt x="0" y="186"/>
                    </a:lnTo>
                    <a:lnTo>
                      <a:pt x="43" y="101"/>
                    </a:lnTo>
                    <a:lnTo>
                      <a:pt x="81" y="150"/>
                    </a:lnTo>
                    <a:lnTo>
                      <a:pt x="63" y="74"/>
                    </a:lnTo>
                    <a:lnTo>
                      <a:pt x="121" y="60"/>
                    </a:lnTo>
                    <a:lnTo>
                      <a:pt x="38" y="0"/>
                    </a:lnTo>
                    <a:lnTo>
                      <a:pt x="152" y="25"/>
                    </a:ln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418"/>
              <p:cNvSpPr>
                <a:spLocks/>
              </p:cNvSpPr>
              <p:nvPr/>
            </p:nvSpPr>
            <p:spPr bwMode="auto">
              <a:xfrm>
                <a:off x="5016500" y="2724150"/>
                <a:ext cx="103188" cy="76200"/>
              </a:xfrm>
              <a:custGeom>
                <a:avLst/>
                <a:gdLst>
                  <a:gd name="T0" fmla="*/ 48 w 48"/>
                  <a:gd name="T1" fmla="*/ 5 h 35"/>
                  <a:gd name="T2" fmla="*/ 0 w 48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35">
                    <a:moveTo>
                      <a:pt x="48" y="5"/>
                    </a:moveTo>
                    <a:cubicBezTo>
                      <a:pt x="48" y="5"/>
                      <a:pt x="0" y="0"/>
                      <a:pt x="0" y="35"/>
                    </a:cubicBezTo>
                  </a:path>
                </a:pathLst>
              </a:custGeom>
              <a:noFill/>
              <a:ln w="7938" cap="flat">
                <a:solidFill>
                  <a:srgbClr val="30466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92" name="任意多边形 1091"/>
            <p:cNvSpPr/>
            <p:nvPr/>
          </p:nvSpPr>
          <p:spPr>
            <a:xfrm>
              <a:off x="8009028" y="2195461"/>
              <a:ext cx="843996" cy="842238"/>
            </a:xfrm>
            <a:custGeom>
              <a:avLst/>
              <a:gdLst>
                <a:gd name="connsiteX0" fmla="*/ 284636 w 1035497"/>
                <a:gd name="connsiteY0" fmla="*/ 981630 h 1033342"/>
                <a:gd name="connsiteX1" fmla="*/ 292661 w 1035497"/>
                <a:gd name="connsiteY1" fmla="*/ 984954 h 1033342"/>
                <a:gd name="connsiteX2" fmla="*/ 293212 w 1035497"/>
                <a:gd name="connsiteY2" fmla="*/ 986285 h 1033342"/>
                <a:gd name="connsiteX3" fmla="*/ 608535 w 1035497"/>
                <a:gd name="connsiteY3" fmla="*/ 974754 h 1033342"/>
                <a:gd name="connsiteX4" fmla="*/ 643359 w 1035497"/>
                <a:gd name="connsiteY4" fmla="*/ 1009578 h 1033342"/>
                <a:gd name="connsiteX5" fmla="*/ 637549 w 1035497"/>
                <a:gd name="connsiteY5" fmla="*/ 1023605 h 1033342"/>
                <a:gd name="connsiteX6" fmla="*/ 622703 w 1035497"/>
                <a:gd name="connsiteY6" fmla="*/ 1028213 h 1033342"/>
                <a:gd name="connsiteX7" fmla="*/ 583084 w 1035497"/>
                <a:gd name="connsiteY7" fmla="*/ 1032207 h 1033342"/>
                <a:gd name="connsiteX8" fmla="*/ 573711 w 1035497"/>
                <a:gd name="connsiteY8" fmla="*/ 1009578 h 1033342"/>
                <a:gd name="connsiteX9" fmla="*/ 608535 w 1035497"/>
                <a:gd name="connsiteY9" fmla="*/ 974754 h 1033342"/>
                <a:gd name="connsiteX10" fmla="*/ 438285 w 1035497"/>
                <a:gd name="connsiteY10" fmla="*/ 974754 h 1033342"/>
                <a:gd name="connsiteX11" fmla="*/ 473109 w 1035497"/>
                <a:gd name="connsiteY11" fmla="*/ 1009578 h 1033342"/>
                <a:gd name="connsiteX12" fmla="*/ 463266 w 1035497"/>
                <a:gd name="connsiteY12" fmla="*/ 1033342 h 1033342"/>
                <a:gd name="connsiteX13" fmla="*/ 412389 w 1035497"/>
                <a:gd name="connsiteY13" fmla="*/ 1028213 h 1033342"/>
                <a:gd name="connsiteX14" fmla="*/ 411002 w 1035497"/>
                <a:gd name="connsiteY14" fmla="*/ 1027783 h 1033342"/>
                <a:gd name="connsiteX15" fmla="*/ 403461 w 1035497"/>
                <a:gd name="connsiteY15" fmla="*/ 1009578 h 1033342"/>
                <a:gd name="connsiteX16" fmla="*/ 438285 w 1035497"/>
                <a:gd name="connsiteY16" fmla="*/ 974754 h 1033342"/>
                <a:gd name="connsiteX17" fmla="*/ 861974 w 1035497"/>
                <a:gd name="connsiteY17" fmla="*/ 889629 h 1033342"/>
                <a:gd name="connsiteX18" fmla="*/ 875107 w 1035497"/>
                <a:gd name="connsiteY18" fmla="*/ 895389 h 1033342"/>
                <a:gd name="connsiteX19" fmla="*/ 831720 w 1035497"/>
                <a:gd name="connsiteY19" fmla="*/ 931187 h 1033342"/>
                <a:gd name="connsiteX20" fmla="*/ 829085 w 1035497"/>
                <a:gd name="connsiteY20" fmla="*/ 924453 h 1033342"/>
                <a:gd name="connsiteX21" fmla="*/ 861974 w 1035497"/>
                <a:gd name="connsiteY21" fmla="*/ 889629 h 1033342"/>
                <a:gd name="connsiteX22" fmla="*/ 693660 w 1035497"/>
                <a:gd name="connsiteY22" fmla="*/ 889629 h 1033342"/>
                <a:gd name="connsiteX23" fmla="*/ 728484 w 1035497"/>
                <a:gd name="connsiteY23" fmla="*/ 924453 h 1033342"/>
                <a:gd name="connsiteX24" fmla="*/ 693660 w 1035497"/>
                <a:gd name="connsiteY24" fmla="*/ 959277 h 1033342"/>
                <a:gd name="connsiteX25" fmla="*/ 658836 w 1035497"/>
                <a:gd name="connsiteY25" fmla="*/ 924453 h 1033342"/>
                <a:gd name="connsiteX26" fmla="*/ 693660 w 1035497"/>
                <a:gd name="connsiteY26" fmla="*/ 889629 h 1033342"/>
                <a:gd name="connsiteX27" fmla="*/ 523410 w 1035497"/>
                <a:gd name="connsiteY27" fmla="*/ 889629 h 1033342"/>
                <a:gd name="connsiteX28" fmla="*/ 558234 w 1035497"/>
                <a:gd name="connsiteY28" fmla="*/ 924453 h 1033342"/>
                <a:gd name="connsiteX29" fmla="*/ 523410 w 1035497"/>
                <a:gd name="connsiteY29" fmla="*/ 959277 h 1033342"/>
                <a:gd name="connsiteX30" fmla="*/ 488586 w 1035497"/>
                <a:gd name="connsiteY30" fmla="*/ 924453 h 1033342"/>
                <a:gd name="connsiteX31" fmla="*/ 523410 w 1035497"/>
                <a:gd name="connsiteY31" fmla="*/ 889629 h 1033342"/>
                <a:gd name="connsiteX32" fmla="*/ 353160 w 1035497"/>
                <a:gd name="connsiteY32" fmla="*/ 889629 h 1033342"/>
                <a:gd name="connsiteX33" fmla="*/ 353161 w 1035497"/>
                <a:gd name="connsiteY33" fmla="*/ 889629 h 1033342"/>
                <a:gd name="connsiteX34" fmla="*/ 387985 w 1035497"/>
                <a:gd name="connsiteY34" fmla="*/ 924453 h 1033342"/>
                <a:gd name="connsiteX35" fmla="*/ 353161 w 1035497"/>
                <a:gd name="connsiteY35" fmla="*/ 959277 h 1033342"/>
                <a:gd name="connsiteX36" fmla="*/ 353160 w 1035497"/>
                <a:gd name="connsiteY36" fmla="*/ 959277 h 1033342"/>
                <a:gd name="connsiteX37" fmla="*/ 318336 w 1035497"/>
                <a:gd name="connsiteY37" fmla="*/ 924453 h 1033342"/>
                <a:gd name="connsiteX38" fmla="*/ 353160 w 1035497"/>
                <a:gd name="connsiteY38" fmla="*/ 889629 h 1033342"/>
                <a:gd name="connsiteX39" fmla="*/ 182911 w 1035497"/>
                <a:gd name="connsiteY39" fmla="*/ 889629 h 1033342"/>
                <a:gd name="connsiteX40" fmla="*/ 217735 w 1035497"/>
                <a:gd name="connsiteY40" fmla="*/ 924453 h 1033342"/>
                <a:gd name="connsiteX41" fmla="*/ 211998 w 1035497"/>
                <a:gd name="connsiteY41" fmla="*/ 938304 h 1033342"/>
                <a:gd name="connsiteX42" fmla="*/ 163000 w 1035497"/>
                <a:gd name="connsiteY42" fmla="*/ 897877 h 1033342"/>
                <a:gd name="connsiteX43" fmla="*/ 945165 w 1035497"/>
                <a:gd name="connsiteY43" fmla="*/ 804505 h 1033342"/>
                <a:gd name="connsiteX44" fmla="*/ 951177 w 1035497"/>
                <a:gd name="connsiteY44" fmla="*/ 806995 h 1033342"/>
                <a:gd name="connsiteX45" fmla="*/ 950216 w 1035497"/>
                <a:gd name="connsiteY45" fmla="*/ 808765 h 1033342"/>
                <a:gd name="connsiteX46" fmla="*/ 915240 w 1035497"/>
                <a:gd name="connsiteY46" fmla="*/ 851156 h 1033342"/>
                <a:gd name="connsiteX47" fmla="*/ 910341 w 1035497"/>
                <a:gd name="connsiteY47" fmla="*/ 839329 h 1033342"/>
                <a:gd name="connsiteX48" fmla="*/ 945165 w 1035497"/>
                <a:gd name="connsiteY48" fmla="*/ 804505 h 1033342"/>
                <a:gd name="connsiteX49" fmla="*/ 776850 w 1035497"/>
                <a:gd name="connsiteY49" fmla="*/ 804505 h 1033342"/>
                <a:gd name="connsiteX50" fmla="*/ 809739 w 1035497"/>
                <a:gd name="connsiteY50" fmla="*/ 839329 h 1033342"/>
                <a:gd name="connsiteX51" fmla="*/ 776850 w 1035497"/>
                <a:gd name="connsiteY51" fmla="*/ 874153 h 1033342"/>
                <a:gd name="connsiteX52" fmla="*/ 743961 w 1035497"/>
                <a:gd name="connsiteY52" fmla="*/ 839329 h 1033342"/>
                <a:gd name="connsiteX53" fmla="*/ 776850 w 1035497"/>
                <a:gd name="connsiteY53" fmla="*/ 804505 h 1033342"/>
                <a:gd name="connsiteX54" fmla="*/ 608535 w 1035497"/>
                <a:gd name="connsiteY54" fmla="*/ 804505 h 1033342"/>
                <a:gd name="connsiteX55" fmla="*/ 643359 w 1035497"/>
                <a:gd name="connsiteY55" fmla="*/ 839329 h 1033342"/>
                <a:gd name="connsiteX56" fmla="*/ 608535 w 1035497"/>
                <a:gd name="connsiteY56" fmla="*/ 874153 h 1033342"/>
                <a:gd name="connsiteX57" fmla="*/ 573711 w 1035497"/>
                <a:gd name="connsiteY57" fmla="*/ 839329 h 1033342"/>
                <a:gd name="connsiteX58" fmla="*/ 608535 w 1035497"/>
                <a:gd name="connsiteY58" fmla="*/ 804505 h 1033342"/>
                <a:gd name="connsiteX59" fmla="*/ 438285 w 1035497"/>
                <a:gd name="connsiteY59" fmla="*/ 804505 h 1033342"/>
                <a:gd name="connsiteX60" fmla="*/ 473109 w 1035497"/>
                <a:gd name="connsiteY60" fmla="*/ 839329 h 1033342"/>
                <a:gd name="connsiteX61" fmla="*/ 438285 w 1035497"/>
                <a:gd name="connsiteY61" fmla="*/ 874153 h 1033342"/>
                <a:gd name="connsiteX62" fmla="*/ 403461 w 1035497"/>
                <a:gd name="connsiteY62" fmla="*/ 839329 h 1033342"/>
                <a:gd name="connsiteX63" fmla="*/ 438285 w 1035497"/>
                <a:gd name="connsiteY63" fmla="*/ 804505 h 1033342"/>
                <a:gd name="connsiteX64" fmla="*/ 268036 w 1035497"/>
                <a:gd name="connsiteY64" fmla="*/ 804505 h 1033342"/>
                <a:gd name="connsiteX65" fmla="*/ 302860 w 1035497"/>
                <a:gd name="connsiteY65" fmla="*/ 839329 h 1033342"/>
                <a:gd name="connsiteX66" fmla="*/ 268036 w 1035497"/>
                <a:gd name="connsiteY66" fmla="*/ 874153 h 1033342"/>
                <a:gd name="connsiteX67" fmla="*/ 233212 w 1035497"/>
                <a:gd name="connsiteY67" fmla="*/ 839329 h 1033342"/>
                <a:gd name="connsiteX68" fmla="*/ 268036 w 1035497"/>
                <a:gd name="connsiteY68" fmla="*/ 804505 h 1033342"/>
                <a:gd name="connsiteX69" fmla="*/ 99723 w 1035497"/>
                <a:gd name="connsiteY69" fmla="*/ 804505 h 1033342"/>
                <a:gd name="connsiteX70" fmla="*/ 132613 w 1035497"/>
                <a:gd name="connsiteY70" fmla="*/ 839329 h 1033342"/>
                <a:gd name="connsiteX71" fmla="*/ 125370 w 1035497"/>
                <a:gd name="connsiteY71" fmla="*/ 857844 h 1033342"/>
                <a:gd name="connsiteX72" fmla="*/ 86240 w 1035497"/>
                <a:gd name="connsiteY72" fmla="*/ 810418 h 1033342"/>
                <a:gd name="connsiteX73" fmla="*/ 861974 w 1035497"/>
                <a:gd name="connsiteY73" fmla="*/ 719380 h 1033342"/>
                <a:gd name="connsiteX74" fmla="*/ 894863 w 1035497"/>
                <a:gd name="connsiteY74" fmla="*/ 754204 h 1033342"/>
                <a:gd name="connsiteX75" fmla="*/ 861974 w 1035497"/>
                <a:gd name="connsiteY75" fmla="*/ 789028 h 1033342"/>
                <a:gd name="connsiteX76" fmla="*/ 829085 w 1035497"/>
                <a:gd name="connsiteY76" fmla="*/ 754204 h 1033342"/>
                <a:gd name="connsiteX77" fmla="*/ 861974 w 1035497"/>
                <a:gd name="connsiteY77" fmla="*/ 719380 h 1033342"/>
                <a:gd name="connsiteX78" fmla="*/ 693660 w 1035497"/>
                <a:gd name="connsiteY78" fmla="*/ 719380 h 1033342"/>
                <a:gd name="connsiteX79" fmla="*/ 728484 w 1035497"/>
                <a:gd name="connsiteY79" fmla="*/ 754204 h 1033342"/>
                <a:gd name="connsiteX80" fmla="*/ 693660 w 1035497"/>
                <a:gd name="connsiteY80" fmla="*/ 789028 h 1033342"/>
                <a:gd name="connsiteX81" fmla="*/ 658836 w 1035497"/>
                <a:gd name="connsiteY81" fmla="*/ 754204 h 1033342"/>
                <a:gd name="connsiteX82" fmla="*/ 693660 w 1035497"/>
                <a:gd name="connsiteY82" fmla="*/ 719380 h 1033342"/>
                <a:gd name="connsiteX83" fmla="*/ 523410 w 1035497"/>
                <a:gd name="connsiteY83" fmla="*/ 719380 h 1033342"/>
                <a:gd name="connsiteX84" fmla="*/ 558234 w 1035497"/>
                <a:gd name="connsiteY84" fmla="*/ 754204 h 1033342"/>
                <a:gd name="connsiteX85" fmla="*/ 523410 w 1035497"/>
                <a:gd name="connsiteY85" fmla="*/ 789028 h 1033342"/>
                <a:gd name="connsiteX86" fmla="*/ 488586 w 1035497"/>
                <a:gd name="connsiteY86" fmla="*/ 754204 h 1033342"/>
                <a:gd name="connsiteX87" fmla="*/ 523410 w 1035497"/>
                <a:gd name="connsiteY87" fmla="*/ 719380 h 1033342"/>
                <a:gd name="connsiteX88" fmla="*/ 353160 w 1035497"/>
                <a:gd name="connsiteY88" fmla="*/ 719380 h 1033342"/>
                <a:gd name="connsiteX89" fmla="*/ 353161 w 1035497"/>
                <a:gd name="connsiteY89" fmla="*/ 719380 h 1033342"/>
                <a:gd name="connsiteX90" fmla="*/ 387985 w 1035497"/>
                <a:gd name="connsiteY90" fmla="*/ 754204 h 1033342"/>
                <a:gd name="connsiteX91" fmla="*/ 353161 w 1035497"/>
                <a:gd name="connsiteY91" fmla="*/ 789028 h 1033342"/>
                <a:gd name="connsiteX92" fmla="*/ 353160 w 1035497"/>
                <a:gd name="connsiteY92" fmla="*/ 789028 h 1033342"/>
                <a:gd name="connsiteX93" fmla="*/ 318336 w 1035497"/>
                <a:gd name="connsiteY93" fmla="*/ 754204 h 1033342"/>
                <a:gd name="connsiteX94" fmla="*/ 353160 w 1035497"/>
                <a:gd name="connsiteY94" fmla="*/ 719380 h 1033342"/>
                <a:gd name="connsiteX95" fmla="*/ 182911 w 1035497"/>
                <a:gd name="connsiteY95" fmla="*/ 719380 h 1033342"/>
                <a:gd name="connsiteX96" fmla="*/ 217735 w 1035497"/>
                <a:gd name="connsiteY96" fmla="*/ 754204 h 1033342"/>
                <a:gd name="connsiteX97" fmla="*/ 182911 w 1035497"/>
                <a:gd name="connsiteY97" fmla="*/ 789028 h 1033342"/>
                <a:gd name="connsiteX98" fmla="*/ 148087 w 1035497"/>
                <a:gd name="connsiteY98" fmla="*/ 754204 h 1033342"/>
                <a:gd name="connsiteX99" fmla="*/ 182911 w 1035497"/>
                <a:gd name="connsiteY99" fmla="*/ 719380 h 1033342"/>
                <a:gd name="connsiteX100" fmla="*/ 945165 w 1035497"/>
                <a:gd name="connsiteY100" fmla="*/ 638125 h 1033342"/>
                <a:gd name="connsiteX101" fmla="*/ 979989 w 1035497"/>
                <a:gd name="connsiteY101" fmla="*/ 671014 h 1033342"/>
                <a:gd name="connsiteX102" fmla="*/ 945165 w 1035497"/>
                <a:gd name="connsiteY102" fmla="*/ 703903 h 1033342"/>
                <a:gd name="connsiteX103" fmla="*/ 910341 w 1035497"/>
                <a:gd name="connsiteY103" fmla="*/ 671014 h 1033342"/>
                <a:gd name="connsiteX104" fmla="*/ 945165 w 1035497"/>
                <a:gd name="connsiteY104" fmla="*/ 638125 h 1033342"/>
                <a:gd name="connsiteX105" fmla="*/ 776850 w 1035497"/>
                <a:gd name="connsiteY105" fmla="*/ 638125 h 1033342"/>
                <a:gd name="connsiteX106" fmla="*/ 809739 w 1035497"/>
                <a:gd name="connsiteY106" fmla="*/ 671014 h 1033342"/>
                <a:gd name="connsiteX107" fmla="*/ 776850 w 1035497"/>
                <a:gd name="connsiteY107" fmla="*/ 703903 h 1033342"/>
                <a:gd name="connsiteX108" fmla="*/ 743961 w 1035497"/>
                <a:gd name="connsiteY108" fmla="*/ 671014 h 1033342"/>
                <a:gd name="connsiteX109" fmla="*/ 776850 w 1035497"/>
                <a:gd name="connsiteY109" fmla="*/ 638125 h 1033342"/>
                <a:gd name="connsiteX110" fmla="*/ 608535 w 1035497"/>
                <a:gd name="connsiteY110" fmla="*/ 638125 h 1033342"/>
                <a:gd name="connsiteX111" fmla="*/ 643359 w 1035497"/>
                <a:gd name="connsiteY111" fmla="*/ 671014 h 1033342"/>
                <a:gd name="connsiteX112" fmla="*/ 608535 w 1035497"/>
                <a:gd name="connsiteY112" fmla="*/ 703903 h 1033342"/>
                <a:gd name="connsiteX113" fmla="*/ 573711 w 1035497"/>
                <a:gd name="connsiteY113" fmla="*/ 671014 h 1033342"/>
                <a:gd name="connsiteX114" fmla="*/ 608535 w 1035497"/>
                <a:gd name="connsiteY114" fmla="*/ 638125 h 1033342"/>
                <a:gd name="connsiteX115" fmla="*/ 438285 w 1035497"/>
                <a:gd name="connsiteY115" fmla="*/ 638125 h 1033342"/>
                <a:gd name="connsiteX116" fmla="*/ 473109 w 1035497"/>
                <a:gd name="connsiteY116" fmla="*/ 671014 h 1033342"/>
                <a:gd name="connsiteX117" fmla="*/ 438285 w 1035497"/>
                <a:gd name="connsiteY117" fmla="*/ 703903 h 1033342"/>
                <a:gd name="connsiteX118" fmla="*/ 403461 w 1035497"/>
                <a:gd name="connsiteY118" fmla="*/ 671014 h 1033342"/>
                <a:gd name="connsiteX119" fmla="*/ 438285 w 1035497"/>
                <a:gd name="connsiteY119" fmla="*/ 638125 h 1033342"/>
                <a:gd name="connsiteX120" fmla="*/ 268036 w 1035497"/>
                <a:gd name="connsiteY120" fmla="*/ 638124 h 1033342"/>
                <a:gd name="connsiteX121" fmla="*/ 302860 w 1035497"/>
                <a:gd name="connsiteY121" fmla="*/ 671014 h 1033342"/>
                <a:gd name="connsiteX122" fmla="*/ 268036 w 1035497"/>
                <a:gd name="connsiteY122" fmla="*/ 703904 h 1033342"/>
                <a:gd name="connsiteX123" fmla="*/ 233212 w 1035497"/>
                <a:gd name="connsiteY123" fmla="*/ 671014 h 1033342"/>
                <a:gd name="connsiteX124" fmla="*/ 268036 w 1035497"/>
                <a:gd name="connsiteY124" fmla="*/ 638124 h 1033342"/>
                <a:gd name="connsiteX125" fmla="*/ 99723 w 1035497"/>
                <a:gd name="connsiteY125" fmla="*/ 638124 h 1033342"/>
                <a:gd name="connsiteX126" fmla="*/ 132613 w 1035497"/>
                <a:gd name="connsiteY126" fmla="*/ 671014 h 1033342"/>
                <a:gd name="connsiteX127" fmla="*/ 99723 w 1035497"/>
                <a:gd name="connsiteY127" fmla="*/ 703904 h 1033342"/>
                <a:gd name="connsiteX128" fmla="*/ 66833 w 1035497"/>
                <a:gd name="connsiteY128" fmla="*/ 671014 h 1033342"/>
                <a:gd name="connsiteX129" fmla="*/ 99723 w 1035497"/>
                <a:gd name="connsiteY129" fmla="*/ 638124 h 1033342"/>
                <a:gd name="connsiteX130" fmla="*/ 1030290 w 1035497"/>
                <a:gd name="connsiteY130" fmla="*/ 553001 h 1033342"/>
                <a:gd name="connsiteX131" fmla="*/ 1035497 w 1035497"/>
                <a:gd name="connsiteY131" fmla="*/ 555038 h 1033342"/>
                <a:gd name="connsiteX132" fmla="*/ 1029118 w 1035497"/>
                <a:gd name="connsiteY132" fmla="*/ 618320 h 1033342"/>
                <a:gd name="connsiteX133" fmla="*/ 1005666 w 1035497"/>
                <a:gd name="connsiteY133" fmla="*/ 609146 h 1033342"/>
                <a:gd name="connsiteX134" fmla="*/ 995466 w 1035497"/>
                <a:gd name="connsiteY134" fmla="*/ 585890 h 1033342"/>
                <a:gd name="connsiteX135" fmla="*/ 1030290 w 1035497"/>
                <a:gd name="connsiteY135" fmla="*/ 553001 h 1033342"/>
                <a:gd name="connsiteX136" fmla="*/ 861974 w 1035497"/>
                <a:gd name="connsiteY136" fmla="*/ 553001 h 1033342"/>
                <a:gd name="connsiteX137" fmla="*/ 894863 w 1035497"/>
                <a:gd name="connsiteY137" fmla="*/ 585890 h 1033342"/>
                <a:gd name="connsiteX138" fmla="*/ 861974 w 1035497"/>
                <a:gd name="connsiteY138" fmla="*/ 618779 h 1033342"/>
                <a:gd name="connsiteX139" fmla="*/ 829085 w 1035497"/>
                <a:gd name="connsiteY139" fmla="*/ 585890 h 1033342"/>
                <a:gd name="connsiteX140" fmla="*/ 861974 w 1035497"/>
                <a:gd name="connsiteY140" fmla="*/ 553001 h 1033342"/>
                <a:gd name="connsiteX141" fmla="*/ 693660 w 1035497"/>
                <a:gd name="connsiteY141" fmla="*/ 553001 h 1033342"/>
                <a:gd name="connsiteX142" fmla="*/ 728484 w 1035497"/>
                <a:gd name="connsiteY142" fmla="*/ 585890 h 1033342"/>
                <a:gd name="connsiteX143" fmla="*/ 693660 w 1035497"/>
                <a:gd name="connsiteY143" fmla="*/ 618779 h 1033342"/>
                <a:gd name="connsiteX144" fmla="*/ 658836 w 1035497"/>
                <a:gd name="connsiteY144" fmla="*/ 585890 h 1033342"/>
                <a:gd name="connsiteX145" fmla="*/ 693660 w 1035497"/>
                <a:gd name="connsiteY145" fmla="*/ 553001 h 1033342"/>
                <a:gd name="connsiteX146" fmla="*/ 523410 w 1035497"/>
                <a:gd name="connsiteY146" fmla="*/ 553001 h 1033342"/>
                <a:gd name="connsiteX147" fmla="*/ 558234 w 1035497"/>
                <a:gd name="connsiteY147" fmla="*/ 585890 h 1033342"/>
                <a:gd name="connsiteX148" fmla="*/ 523410 w 1035497"/>
                <a:gd name="connsiteY148" fmla="*/ 618779 h 1033342"/>
                <a:gd name="connsiteX149" fmla="*/ 488586 w 1035497"/>
                <a:gd name="connsiteY149" fmla="*/ 585890 h 1033342"/>
                <a:gd name="connsiteX150" fmla="*/ 523410 w 1035497"/>
                <a:gd name="connsiteY150" fmla="*/ 553001 h 1033342"/>
                <a:gd name="connsiteX151" fmla="*/ 353160 w 1035497"/>
                <a:gd name="connsiteY151" fmla="*/ 552999 h 1033342"/>
                <a:gd name="connsiteX152" fmla="*/ 377785 w 1035497"/>
                <a:gd name="connsiteY152" fmla="*/ 562632 h 1033342"/>
                <a:gd name="connsiteX153" fmla="*/ 377785 w 1035497"/>
                <a:gd name="connsiteY153" fmla="*/ 562634 h 1033342"/>
                <a:gd name="connsiteX154" fmla="*/ 377786 w 1035497"/>
                <a:gd name="connsiteY154" fmla="*/ 562634 h 1033342"/>
                <a:gd name="connsiteX155" fmla="*/ 387985 w 1035497"/>
                <a:gd name="connsiteY155" fmla="*/ 585890 h 1033342"/>
                <a:gd name="connsiteX156" fmla="*/ 353161 w 1035497"/>
                <a:gd name="connsiteY156" fmla="*/ 618779 h 1033342"/>
                <a:gd name="connsiteX157" fmla="*/ 353160 w 1035497"/>
                <a:gd name="connsiteY157" fmla="*/ 618779 h 1033342"/>
                <a:gd name="connsiteX158" fmla="*/ 318336 w 1035497"/>
                <a:gd name="connsiteY158" fmla="*/ 585889 h 1033342"/>
                <a:gd name="connsiteX159" fmla="*/ 353160 w 1035497"/>
                <a:gd name="connsiteY159" fmla="*/ 552999 h 1033342"/>
                <a:gd name="connsiteX160" fmla="*/ 182911 w 1035497"/>
                <a:gd name="connsiteY160" fmla="*/ 552999 h 1033342"/>
                <a:gd name="connsiteX161" fmla="*/ 217735 w 1035497"/>
                <a:gd name="connsiteY161" fmla="*/ 585889 h 1033342"/>
                <a:gd name="connsiteX162" fmla="*/ 182911 w 1035497"/>
                <a:gd name="connsiteY162" fmla="*/ 618779 h 1033342"/>
                <a:gd name="connsiteX163" fmla="*/ 148087 w 1035497"/>
                <a:gd name="connsiteY163" fmla="*/ 585889 h 1033342"/>
                <a:gd name="connsiteX164" fmla="*/ 182911 w 1035497"/>
                <a:gd name="connsiteY164" fmla="*/ 552999 h 1033342"/>
                <a:gd name="connsiteX165" fmla="*/ 14598 w 1035497"/>
                <a:gd name="connsiteY165" fmla="*/ 552999 h 1033342"/>
                <a:gd name="connsiteX166" fmla="*/ 47488 w 1035497"/>
                <a:gd name="connsiteY166" fmla="*/ 585889 h 1033342"/>
                <a:gd name="connsiteX167" fmla="*/ 14598 w 1035497"/>
                <a:gd name="connsiteY167" fmla="*/ 618779 h 1033342"/>
                <a:gd name="connsiteX168" fmla="*/ 5648 w 1035497"/>
                <a:gd name="connsiteY168" fmla="*/ 615072 h 1033342"/>
                <a:gd name="connsiteX169" fmla="*/ 0 w 1035497"/>
                <a:gd name="connsiteY169" fmla="*/ 559046 h 1033342"/>
                <a:gd name="connsiteX170" fmla="*/ 945165 w 1035497"/>
                <a:gd name="connsiteY170" fmla="*/ 467876 h 1033342"/>
                <a:gd name="connsiteX171" fmla="*/ 979989 w 1035497"/>
                <a:gd name="connsiteY171" fmla="*/ 502700 h 1033342"/>
                <a:gd name="connsiteX172" fmla="*/ 945165 w 1035497"/>
                <a:gd name="connsiteY172" fmla="*/ 537524 h 1033342"/>
                <a:gd name="connsiteX173" fmla="*/ 910341 w 1035497"/>
                <a:gd name="connsiteY173" fmla="*/ 502700 h 1033342"/>
                <a:gd name="connsiteX174" fmla="*/ 945165 w 1035497"/>
                <a:gd name="connsiteY174" fmla="*/ 467876 h 1033342"/>
                <a:gd name="connsiteX175" fmla="*/ 776850 w 1035497"/>
                <a:gd name="connsiteY175" fmla="*/ 467876 h 1033342"/>
                <a:gd name="connsiteX176" fmla="*/ 809739 w 1035497"/>
                <a:gd name="connsiteY176" fmla="*/ 502700 h 1033342"/>
                <a:gd name="connsiteX177" fmla="*/ 776850 w 1035497"/>
                <a:gd name="connsiteY177" fmla="*/ 537524 h 1033342"/>
                <a:gd name="connsiteX178" fmla="*/ 743961 w 1035497"/>
                <a:gd name="connsiteY178" fmla="*/ 502700 h 1033342"/>
                <a:gd name="connsiteX179" fmla="*/ 776850 w 1035497"/>
                <a:gd name="connsiteY179" fmla="*/ 467876 h 1033342"/>
                <a:gd name="connsiteX180" fmla="*/ 608535 w 1035497"/>
                <a:gd name="connsiteY180" fmla="*/ 467876 h 1033342"/>
                <a:gd name="connsiteX181" fmla="*/ 643359 w 1035497"/>
                <a:gd name="connsiteY181" fmla="*/ 502700 h 1033342"/>
                <a:gd name="connsiteX182" fmla="*/ 608535 w 1035497"/>
                <a:gd name="connsiteY182" fmla="*/ 537524 h 1033342"/>
                <a:gd name="connsiteX183" fmla="*/ 573711 w 1035497"/>
                <a:gd name="connsiteY183" fmla="*/ 502700 h 1033342"/>
                <a:gd name="connsiteX184" fmla="*/ 608535 w 1035497"/>
                <a:gd name="connsiteY184" fmla="*/ 467876 h 1033342"/>
                <a:gd name="connsiteX185" fmla="*/ 438285 w 1035497"/>
                <a:gd name="connsiteY185" fmla="*/ 467876 h 1033342"/>
                <a:gd name="connsiteX186" fmla="*/ 473109 w 1035497"/>
                <a:gd name="connsiteY186" fmla="*/ 502700 h 1033342"/>
                <a:gd name="connsiteX187" fmla="*/ 438285 w 1035497"/>
                <a:gd name="connsiteY187" fmla="*/ 537524 h 1033342"/>
                <a:gd name="connsiteX188" fmla="*/ 403461 w 1035497"/>
                <a:gd name="connsiteY188" fmla="*/ 502700 h 1033342"/>
                <a:gd name="connsiteX189" fmla="*/ 438285 w 1035497"/>
                <a:gd name="connsiteY189" fmla="*/ 467876 h 1033342"/>
                <a:gd name="connsiteX190" fmla="*/ 268036 w 1035497"/>
                <a:gd name="connsiteY190" fmla="*/ 467875 h 1033342"/>
                <a:gd name="connsiteX191" fmla="*/ 302860 w 1035497"/>
                <a:gd name="connsiteY191" fmla="*/ 502699 h 1033342"/>
                <a:gd name="connsiteX192" fmla="*/ 268036 w 1035497"/>
                <a:gd name="connsiteY192" fmla="*/ 537523 h 1033342"/>
                <a:gd name="connsiteX193" fmla="*/ 233212 w 1035497"/>
                <a:gd name="connsiteY193" fmla="*/ 502699 h 1033342"/>
                <a:gd name="connsiteX194" fmla="*/ 268036 w 1035497"/>
                <a:gd name="connsiteY194" fmla="*/ 467875 h 1033342"/>
                <a:gd name="connsiteX195" fmla="*/ 99723 w 1035497"/>
                <a:gd name="connsiteY195" fmla="*/ 467875 h 1033342"/>
                <a:gd name="connsiteX196" fmla="*/ 132613 w 1035497"/>
                <a:gd name="connsiteY196" fmla="*/ 502699 h 1033342"/>
                <a:gd name="connsiteX197" fmla="*/ 99723 w 1035497"/>
                <a:gd name="connsiteY197" fmla="*/ 537523 h 1033342"/>
                <a:gd name="connsiteX198" fmla="*/ 66833 w 1035497"/>
                <a:gd name="connsiteY198" fmla="*/ 502699 h 1033342"/>
                <a:gd name="connsiteX199" fmla="*/ 99723 w 1035497"/>
                <a:gd name="connsiteY199" fmla="*/ 467875 h 1033342"/>
                <a:gd name="connsiteX200" fmla="*/ 1020895 w 1035497"/>
                <a:gd name="connsiteY200" fmla="*/ 386644 h 1033342"/>
                <a:gd name="connsiteX201" fmla="*/ 1028727 w 1035497"/>
                <a:gd name="connsiteY201" fmla="*/ 411875 h 1033342"/>
                <a:gd name="connsiteX202" fmla="*/ 1032712 w 1035497"/>
                <a:gd name="connsiteY202" fmla="*/ 451397 h 1033342"/>
                <a:gd name="connsiteX203" fmla="*/ 1030290 w 1035497"/>
                <a:gd name="connsiteY203" fmla="*/ 452400 h 1033342"/>
                <a:gd name="connsiteX204" fmla="*/ 995466 w 1035497"/>
                <a:gd name="connsiteY204" fmla="*/ 417576 h 1033342"/>
                <a:gd name="connsiteX205" fmla="*/ 1005666 w 1035497"/>
                <a:gd name="connsiteY205" fmla="*/ 392952 h 1033342"/>
                <a:gd name="connsiteX206" fmla="*/ 15309 w 1035497"/>
                <a:gd name="connsiteY206" fmla="*/ 383062 h 1033342"/>
                <a:gd name="connsiteX207" fmla="*/ 37855 w 1035497"/>
                <a:gd name="connsiteY207" fmla="*/ 392950 h 1033342"/>
                <a:gd name="connsiteX208" fmla="*/ 47488 w 1035497"/>
                <a:gd name="connsiteY208" fmla="*/ 417574 h 1033342"/>
                <a:gd name="connsiteX209" fmla="*/ 14598 w 1035497"/>
                <a:gd name="connsiteY209" fmla="*/ 452398 h 1033342"/>
                <a:gd name="connsiteX210" fmla="*/ 2801 w 1035497"/>
                <a:gd name="connsiteY210" fmla="*/ 447225 h 1033342"/>
                <a:gd name="connsiteX211" fmla="*/ 6365 w 1035497"/>
                <a:gd name="connsiteY211" fmla="*/ 411875 h 1033342"/>
                <a:gd name="connsiteX212" fmla="*/ 861974 w 1035497"/>
                <a:gd name="connsiteY212" fmla="*/ 382752 h 1033342"/>
                <a:gd name="connsiteX213" fmla="*/ 894863 w 1035497"/>
                <a:gd name="connsiteY213" fmla="*/ 417576 h 1033342"/>
                <a:gd name="connsiteX214" fmla="*/ 861974 w 1035497"/>
                <a:gd name="connsiteY214" fmla="*/ 452400 h 1033342"/>
                <a:gd name="connsiteX215" fmla="*/ 829085 w 1035497"/>
                <a:gd name="connsiteY215" fmla="*/ 417576 h 1033342"/>
                <a:gd name="connsiteX216" fmla="*/ 861974 w 1035497"/>
                <a:gd name="connsiteY216" fmla="*/ 382752 h 1033342"/>
                <a:gd name="connsiteX217" fmla="*/ 693660 w 1035497"/>
                <a:gd name="connsiteY217" fmla="*/ 382752 h 1033342"/>
                <a:gd name="connsiteX218" fmla="*/ 728484 w 1035497"/>
                <a:gd name="connsiteY218" fmla="*/ 417576 h 1033342"/>
                <a:gd name="connsiteX219" fmla="*/ 693660 w 1035497"/>
                <a:gd name="connsiteY219" fmla="*/ 452400 h 1033342"/>
                <a:gd name="connsiteX220" fmla="*/ 658836 w 1035497"/>
                <a:gd name="connsiteY220" fmla="*/ 417576 h 1033342"/>
                <a:gd name="connsiteX221" fmla="*/ 693660 w 1035497"/>
                <a:gd name="connsiteY221" fmla="*/ 382752 h 1033342"/>
                <a:gd name="connsiteX222" fmla="*/ 523410 w 1035497"/>
                <a:gd name="connsiteY222" fmla="*/ 382752 h 1033342"/>
                <a:gd name="connsiteX223" fmla="*/ 558234 w 1035497"/>
                <a:gd name="connsiteY223" fmla="*/ 417576 h 1033342"/>
                <a:gd name="connsiteX224" fmla="*/ 523410 w 1035497"/>
                <a:gd name="connsiteY224" fmla="*/ 452400 h 1033342"/>
                <a:gd name="connsiteX225" fmla="*/ 488586 w 1035497"/>
                <a:gd name="connsiteY225" fmla="*/ 417576 h 1033342"/>
                <a:gd name="connsiteX226" fmla="*/ 523410 w 1035497"/>
                <a:gd name="connsiteY226" fmla="*/ 382752 h 1033342"/>
                <a:gd name="connsiteX227" fmla="*/ 353160 w 1035497"/>
                <a:gd name="connsiteY227" fmla="*/ 382750 h 1033342"/>
                <a:gd name="connsiteX228" fmla="*/ 377785 w 1035497"/>
                <a:gd name="connsiteY228" fmla="*/ 392949 h 1033342"/>
                <a:gd name="connsiteX229" fmla="*/ 377785 w 1035497"/>
                <a:gd name="connsiteY229" fmla="*/ 392950 h 1033342"/>
                <a:gd name="connsiteX230" fmla="*/ 377785 w 1035497"/>
                <a:gd name="connsiteY230" fmla="*/ 392951 h 1033342"/>
                <a:gd name="connsiteX231" fmla="*/ 377786 w 1035497"/>
                <a:gd name="connsiteY231" fmla="*/ 392951 h 1033342"/>
                <a:gd name="connsiteX232" fmla="*/ 387985 w 1035497"/>
                <a:gd name="connsiteY232" fmla="*/ 417576 h 1033342"/>
                <a:gd name="connsiteX233" fmla="*/ 353161 w 1035497"/>
                <a:gd name="connsiteY233" fmla="*/ 452400 h 1033342"/>
                <a:gd name="connsiteX234" fmla="*/ 328537 w 1035497"/>
                <a:gd name="connsiteY234" fmla="*/ 442200 h 1033342"/>
                <a:gd name="connsiteX235" fmla="*/ 328536 w 1035497"/>
                <a:gd name="connsiteY235" fmla="*/ 442198 h 1033342"/>
                <a:gd name="connsiteX236" fmla="*/ 318336 w 1035497"/>
                <a:gd name="connsiteY236" fmla="*/ 417574 h 1033342"/>
                <a:gd name="connsiteX237" fmla="*/ 353160 w 1035497"/>
                <a:gd name="connsiteY237" fmla="*/ 382750 h 1033342"/>
                <a:gd name="connsiteX238" fmla="*/ 182911 w 1035497"/>
                <a:gd name="connsiteY238" fmla="*/ 382750 h 1033342"/>
                <a:gd name="connsiteX239" fmla="*/ 217735 w 1035497"/>
                <a:gd name="connsiteY239" fmla="*/ 417574 h 1033342"/>
                <a:gd name="connsiteX240" fmla="*/ 182911 w 1035497"/>
                <a:gd name="connsiteY240" fmla="*/ 452398 h 1033342"/>
                <a:gd name="connsiteX241" fmla="*/ 148087 w 1035497"/>
                <a:gd name="connsiteY241" fmla="*/ 417574 h 1033342"/>
                <a:gd name="connsiteX242" fmla="*/ 182911 w 1035497"/>
                <a:gd name="connsiteY242" fmla="*/ 382750 h 1033342"/>
                <a:gd name="connsiteX243" fmla="*/ 945165 w 1035497"/>
                <a:gd name="connsiteY243" fmla="*/ 297627 h 1033342"/>
                <a:gd name="connsiteX244" fmla="*/ 979989 w 1035497"/>
                <a:gd name="connsiteY244" fmla="*/ 332451 h 1033342"/>
                <a:gd name="connsiteX245" fmla="*/ 945165 w 1035497"/>
                <a:gd name="connsiteY245" fmla="*/ 367275 h 1033342"/>
                <a:gd name="connsiteX246" fmla="*/ 910341 w 1035497"/>
                <a:gd name="connsiteY246" fmla="*/ 332451 h 1033342"/>
                <a:gd name="connsiteX247" fmla="*/ 945165 w 1035497"/>
                <a:gd name="connsiteY247" fmla="*/ 297627 h 1033342"/>
                <a:gd name="connsiteX248" fmla="*/ 776850 w 1035497"/>
                <a:gd name="connsiteY248" fmla="*/ 297627 h 1033342"/>
                <a:gd name="connsiteX249" fmla="*/ 809739 w 1035497"/>
                <a:gd name="connsiteY249" fmla="*/ 332451 h 1033342"/>
                <a:gd name="connsiteX250" fmla="*/ 776850 w 1035497"/>
                <a:gd name="connsiteY250" fmla="*/ 367275 h 1033342"/>
                <a:gd name="connsiteX251" fmla="*/ 743961 w 1035497"/>
                <a:gd name="connsiteY251" fmla="*/ 332451 h 1033342"/>
                <a:gd name="connsiteX252" fmla="*/ 776850 w 1035497"/>
                <a:gd name="connsiteY252" fmla="*/ 297627 h 1033342"/>
                <a:gd name="connsiteX253" fmla="*/ 608535 w 1035497"/>
                <a:gd name="connsiteY253" fmla="*/ 297627 h 1033342"/>
                <a:gd name="connsiteX254" fmla="*/ 643359 w 1035497"/>
                <a:gd name="connsiteY254" fmla="*/ 332451 h 1033342"/>
                <a:gd name="connsiteX255" fmla="*/ 608535 w 1035497"/>
                <a:gd name="connsiteY255" fmla="*/ 367275 h 1033342"/>
                <a:gd name="connsiteX256" fmla="*/ 573711 w 1035497"/>
                <a:gd name="connsiteY256" fmla="*/ 332451 h 1033342"/>
                <a:gd name="connsiteX257" fmla="*/ 608535 w 1035497"/>
                <a:gd name="connsiteY257" fmla="*/ 297627 h 1033342"/>
                <a:gd name="connsiteX258" fmla="*/ 438285 w 1035497"/>
                <a:gd name="connsiteY258" fmla="*/ 297627 h 1033342"/>
                <a:gd name="connsiteX259" fmla="*/ 473109 w 1035497"/>
                <a:gd name="connsiteY259" fmla="*/ 332451 h 1033342"/>
                <a:gd name="connsiteX260" fmla="*/ 438285 w 1035497"/>
                <a:gd name="connsiteY260" fmla="*/ 367275 h 1033342"/>
                <a:gd name="connsiteX261" fmla="*/ 403461 w 1035497"/>
                <a:gd name="connsiteY261" fmla="*/ 332451 h 1033342"/>
                <a:gd name="connsiteX262" fmla="*/ 438285 w 1035497"/>
                <a:gd name="connsiteY262" fmla="*/ 297627 h 1033342"/>
                <a:gd name="connsiteX263" fmla="*/ 268036 w 1035497"/>
                <a:gd name="connsiteY263" fmla="*/ 297626 h 1033342"/>
                <a:gd name="connsiteX264" fmla="*/ 302860 w 1035497"/>
                <a:gd name="connsiteY264" fmla="*/ 332450 h 1033342"/>
                <a:gd name="connsiteX265" fmla="*/ 268036 w 1035497"/>
                <a:gd name="connsiteY265" fmla="*/ 367274 h 1033342"/>
                <a:gd name="connsiteX266" fmla="*/ 233212 w 1035497"/>
                <a:gd name="connsiteY266" fmla="*/ 332450 h 1033342"/>
                <a:gd name="connsiteX267" fmla="*/ 268036 w 1035497"/>
                <a:gd name="connsiteY267" fmla="*/ 297626 h 1033342"/>
                <a:gd name="connsiteX268" fmla="*/ 99723 w 1035497"/>
                <a:gd name="connsiteY268" fmla="*/ 297626 h 1033342"/>
                <a:gd name="connsiteX269" fmla="*/ 132613 w 1035497"/>
                <a:gd name="connsiteY269" fmla="*/ 332450 h 1033342"/>
                <a:gd name="connsiteX270" fmla="*/ 99723 w 1035497"/>
                <a:gd name="connsiteY270" fmla="*/ 367274 h 1033342"/>
                <a:gd name="connsiteX271" fmla="*/ 66833 w 1035497"/>
                <a:gd name="connsiteY271" fmla="*/ 332450 h 1033342"/>
                <a:gd name="connsiteX272" fmla="*/ 99723 w 1035497"/>
                <a:gd name="connsiteY272" fmla="*/ 297626 h 1033342"/>
                <a:gd name="connsiteX273" fmla="*/ 861974 w 1035497"/>
                <a:gd name="connsiteY273" fmla="*/ 212503 h 1033342"/>
                <a:gd name="connsiteX274" fmla="*/ 894863 w 1035497"/>
                <a:gd name="connsiteY274" fmla="*/ 247327 h 1033342"/>
                <a:gd name="connsiteX275" fmla="*/ 861974 w 1035497"/>
                <a:gd name="connsiteY275" fmla="*/ 282151 h 1033342"/>
                <a:gd name="connsiteX276" fmla="*/ 829085 w 1035497"/>
                <a:gd name="connsiteY276" fmla="*/ 247327 h 1033342"/>
                <a:gd name="connsiteX277" fmla="*/ 861974 w 1035497"/>
                <a:gd name="connsiteY277" fmla="*/ 212503 h 1033342"/>
                <a:gd name="connsiteX278" fmla="*/ 693660 w 1035497"/>
                <a:gd name="connsiteY278" fmla="*/ 212503 h 1033342"/>
                <a:gd name="connsiteX279" fmla="*/ 728484 w 1035497"/>
                <a:gd name="connsiteY279" fmla="*/ 247327 h 1033342"/>
                <a:gd name="connsiteX280" fmla="*/ 693660 w 1035497"/>
                <a:gd name="connsiteY280" fmla="*/ 282151 h 1033342"/>
                <a:gd name="connsiteX281" fmla="*/ 658836 w 1035497"/>
                <a:gd name="connsiteY281" fmla="*/ 247327 h 1033342"/>
                <a:gd name="connsiteX282" fmla="*/ 693660 w 1035497"/>
                <a:gd name="connsiteY282" fmla="*/ 212503 h 1033342"/>
                <a:gd name="connsiteX283" fmla="*/ 523410 w 1035497"/>
                <a:gd name="connsiteY283" fmla="*/ 212503 h 1033342"/>
                <a:gd name="connsiteX284" fmla="*/ 558234 w 1035497"/>
                <a:gd name="connsiteY284" fmla="*/ 247327 h 1033342"/>
                <a:gd name="connsiteX285" fmla="*/ 523410 w 1035497"/>
                <a:gd name="connsiteY285" fmla="*/ 282151 h 1033342"/>
                <a:gd name="connsiteX286" fmla="*/ 488586 w 1035497"/>
                <a:gd name="connsiteY286" fmla="*/ 247327 h 1033342"/>
                <a:gd name="connsiteX287" fmla="*/ 523410 w 1035497"/>
                <a:gd name="connsiteY287" fmla="*/ 212503 h 1033342"/>
                <a:gd name="connsiteX288" fmla="*/ 353160 w 1035497"/>
                <a:gd name="connsiteY288" fmla="*/ 212501 h 1033342"/>
                <a:gd name="connsiteX289" fmla="*/ 377785 w 1035497"/>
                <a:gd name="connsiteY289" fmla="*/ 222701 h 1033342"/>
                <a:gd name="connsiteX290" fmla="*/ 377785 w 1035497"/>
                <a:gd name="connsiteY290" fmla="*/ 222702 h 1033342"/>
                <a:gd name="connsiteX291" fmla="*/ 377786 w 1035497"/>
                <a:gd name="connsiteY291" fmla="*/ 222703 h 1033342"/>
                <a:gd name="connsiteX292" fmla="*/ 387985 w 1035497"/>
                <a:gd name="connsiteY292" fmla="*/ 247327 h 1033342"/>
                <a:gd name="connsiteX293" fmla="*/ 353161 w 1035497"/>
                <a:gd name="connsiteY293" fmla="*/ 282151 h 1033342"/>
                <a:gd name="connsiteX294" fmla="*/ 328537 w 1035497"/>
                <a:gd name="connsiteY294" fmla="*/ 271951 h 1033342"/>
                <a:gd name="connsiteX295" fmla="*/ 328536 w 1035497"/>
                <a:gd name="connsiteY295" fmla="*/ 271949 h 1033342"/>
                <a:gd name="connsiteX296" fmla="*/ 318336 w 1035497"/>
                <a:gd name="connsiteY296" fmla="*/ 247325 h 1033342"/>
                <a:gd name="connsiteX297" fmla="*/ 353160 w 1035497"/>
                <a:gd name="connsiteY297" fmla="*/ 212501 h 1033342"/>
                <a:gd name="connsiteX298" fmla="*/ 182911 w 1035497"/>
                <a:gd name="connsiteY298" fmla="*/ 212501 h 1033342"/>
                <a:gd name="connsiteX299" fmla="*/ 217735 w 1035497"/>
                <a:gd name="connsiteY299" fmla="*/ 247325 h 1033342"/>
                <a:gd name="connsiteX300" fmla="*/ 182911 w 1035497"/>
                <a:gd name="connsiteY300" fmla="*/ 282149 h 1033342"/>
                <a:gd name="connsiteX301" fmla="*/ 148087 w 1035497"/>
                <a:gd name="connsiteY301" fmla="*/ 247325 h 1033342"/>
                <a:gd name="connsiteX302" fmla="*/ 182911 w 1035497"/>
                <a:gd name="connsiteY302" fmla="*/ 212501 h 1033342"/>
                <a:gd name="connsiteX303" fmla="*/ 128715 w 1035497"/>
                <a:gd name="connsiteY303" fmla="*/ 172167 h 1033342"/>
                <a:gd name="connsiteX304" fmla="*/ 122980 w 1035497"/>
                <a:gd name="connsiteY304" fmla="*/ 186826 h 1033342"/>
                <a:gd name="connsiteX305" fmla="*/ 113014 w 1035497"/>
                <a:gd name="connsiteY305" fmla="*/ 191196 h 1033342"/>
                <a:gd name="connsiteX306" fmla="*/ 776850 w 1035497"/>
                <a:gd name="connsiteY306" fmla="*/ 127378 h 1033342"/>
                <a:gd name="connsiteX307" fmla="*/ 809739 w 1035497"/>
                <a:gd name="connsiteY307" fmla="*/ 162202 h 1033342"/>
                <a:gd name="connsiteX308" fmla="*/ 776850 w 1035497"/>
                <a:gd name="connsiteY308" fmla="*/ 197026 h 1033342"/>
                <a:gd name="connsiteX309" fmla="*/ 743961 w 1035497"/>
                <a:gd name="connsiteY309" fmla="*/ 162202 h 1033342"/>
                <a:gd name="connsiteX310" fmla="*/ 776850 w 1035497"/>
                <a:gd name="connsiteY310" fmla="*/ 127378 h 1033342"/>
                <a:gd name="connsiteX311" fmla="*/ 608535 w 1035497"/>
                <a:gd name="connsiteY311" fmla="*/ 127378 h 1033342"/>
                <a:gd name="connsiteX312" fmla="*/ 643359 w 1035497"/>
                <a:gd name="connsiteY312" fmla="*/ 162202 h 1033342"/>
                <a:gd name="connsiteX313" fmla="*/ 608535 w 1035497"/>
                <a:gd name="connsiteY313" fmla="*/ 197026 h 1033342"/>
                <a:gd name="connsiteX314" fmla="*/ 573711 w 1035497"/>
                <a:gd name="connsiteY314" fmla="*/ 162202 h 1033342"/>
                <a:gd name="connsiteX315" fmla="*/ 608535 w 1035497"/>
                <a:gd name="connsiteY315" fmla="*/ 127378 h 1033342"/>
                <a:gd name="connsiteX316" fmla="*/ 438285 w 1035497"/>
                <a:gd name="connsiteY316" fmla="*/ 127378 h 1033342"/>
                <a:gd name="connsiteX317" fmla="*/ 473109 w 1035497"/>
                <a:gd name="connsiteY317" fmla="*/ 162202 h 1033342"/>
                <a:gd name="connsiteX318" fmla="*/ 438285 w 1035497"/>
                <a:gd name="connsiteY318" fmla="*/ 197026 h 1033342"/>
                <a:gd name="connsiteX319" fmla="*/ 403461 w 1035497"/>
                <a:gd name="connsiteY319" fmla="*/ 162202 h 1033342"/>
                <a:gd name="connsiteX320" fmla="*/ 438285 w 1035497"/>
                <a:gd name="connsiteY320" fmla="*/ 127378 h 1033342"/>
                <a:gd name="connsiteX321" fmla="*/ 268036 w 1035497"/>
                <a:gd name="connsiteY321" fmla="*/ 127377 h 1033342"/>
                <a:gd name="connsiteX322" fmla="*/ 302860 w 1035497"/>
                <a:gd name="connsiteY322" fmla="*/ 162201 h 1033342"/>
                <a:gd name="connsiteX323" fmla="*/ 268036 w 1035497"/>
                <a:gd name="connsiteY323" fmla="*/ 197025 h 1033342"/>
                <a:gd name="connsiteX324" fmla="*/ 233212 w 1035497"/>
                <a:gd name="connsiteY324" fmla="*/ 162201 h 1033342"/>
                <a:gd name="connsiteX325" fmla="*/ 268036 w 1035497"/>
                <a:gd name="connsiteY325" fmla="*/ 127377 h 1033342"/>
                <a:gd name="connsiteX326" fmla="*/ 208958 w 1035497"/>
                <a:gd name="connsiteY326" fmla="*/ 98269 h 1033342"/>
                <a:gd name="connsiteX327" fmla="*/ 207536 w 1035497"/>
                <a:gd name="connsiteY327" fmla="*/ 101703 h 1033342"/>
                <a:gd name="connsiteX328" fmla="*/ 202035 w 1035497"/>
                <a:gd name="connsiteY328" fmla="*/ 103981 h 1033342"/>
                <a:gd name="connsiteX329" fmla="*/ 693660 w 1035497"/>
                <a:gd name="connsiteY329" fmla="*/ 42254 h 1033342"/>
                <a:gd name="connsiteX330" fmla="*/ 728484 w 1035497"/>
                <a:gd name="connsiteY330" fmla="*/ 77078 h 1033342"/>
                <a:gd name="connsiteX331" fmla="*/ 693660 w 1035497"/>
                <a:gd name="connsiteY331" fmla="*/ 111902 h 1033342"/>
                <a:gd name="connsiteX332" fmla="*/ 658836 w 1035497"/>
                <a:gd name="connsiteY332" fmla="*/ 77078 h 1033342"/>
                <a:gd name="connsiteX333" fmla="*/ 693660 w 1035497"/>
                <a:gd name="connsiteY333" fmla="*/ 42254 h 1033342"/>
                <a:gd name="connsiteX334" fmla="*/ 523410 w 1035497"/>
                <a:gd name="connsiteY334" fmla="*/ 42254 h 1033342"/>
                <a:gd name="connsiteX335" fmla="*/ 558234 w 1035497"/>
                <a:gd name="connsiteY335" fmla="*/ 77078 h 1033342"/>
                <a:gd name="connsiteX336" fmla="*/ 523410 w 1035497"/>
                <a:gd name="connsiteY336" fmla="*/ 111902 h 1033342"/>
                <a:gd name="connsiteX337" fmla="*/ 488586 w 1035497"/>
                <a:gd name="connsiteY337" fmla="*/ 77078 h 1033342"/>
                <a:gd name="connsiteX338" fmla="*/ 523410 w 1035497"/>
                <a:gd name="connsiteY338" fmla="*/ 42254 h 1033342"/>
                <a:gd name="connsiteX339" fmla="*/ 353160 w 1035497"/>
                <a:gd name="connsiteY339" fmla="*/ 42252 h 1033342"/>
                <a:gd name="connsiteX340" fmla="*/ 377785 w 1035497"/>
                <a:gd name="connsiteY340" fmla="*/ 52452 h 1033342"/>
                <a:gd name="connsiteX341" fmla="*/ 377785 w 1035497"/>
                <a:gd name="connsiteY341" fmla="*/ 52453 h 1033342"/>
                <a:gd name="connsiteX342" fmla="*/ 377786 w 1035497"/>
                <a:gd name="connsiteY342" fmla="*/ 52454 h 1033342"/>
                <a:gd name="connsiteX343" fmla="*/ 387985 w 1035497"/>
                <a:gd name="connsiteY343" fmla="*/ 77078 h 1033342"/>
                <a:gd name="connsiteX344" fmla="*/ 353161 w 1035497"/>
                <a:gd name="connsiteY344" fmla="*/ 111902 h 1033342"/>
                <a:gd name="connsiteX345" fmla="*/ 328537 w 1035497"/>
                <a:gd name="connsiteY345" fmla="*/ 101702 h 1033342"/>
                <a:gd name="connsiteX346" fmla="*/ 328536 w 1035497"/>
                <a:gd name="connsiteY346" fmla="*/ 101700 h 1033342"/>
                <a:gd name="connsiteX347" fmla="*/ 318336 w 1035497"/>
                <a:gd name="connsiteY347" fmla="*/ 77076 h 1033342"/>
                <a:gd name="connsiteX348" fmla="*/ 353160 w 1035497"/>
                <a:gd name="connsiteY348" fmla="*/ 42252 h 1033342"/>
                <a:gd name="connsiteX349" fmla="*/ 576935 w 1035497"/>
                <a:gd name="connsiteY349" fmla="*/ 1237 h 1033342"/>
                <a:gd name="connsiteX350" fmla="*/ 622703 w 1035497"/>
                <a:gd name="connsiteY350" fmla="*/ 5851 h 1033342"/>
                <a:gd name="connsiteX351" fmla="*/ 636266 w 1035497"/>
                <a:gd name="connsiteY351" fmla="*/ 10061 h 1033342"/>
                <a:gd name="connsiteX352" fmla="*/ 633160 w 1035497"/>
                <a:gd name="connsiteY352" fmla="*/ 17143 h 1033342"/>
                <a:gd name="connsiteX353" fmla="*/ 608535 w 1035497"/>
                <a:gd name="connsiteY353" fmla="*/ 26776 h 1033342"/>
                <a:gd name="connsiteX354" fmla="*/ 583911 w 1035497"/>
                <a:gd name="connsiteY354" fmla="*/ 17143 h 1033342"/>
                <a:gd name="connsiteX355" fmla="*/ 470428 w 1035497"/>
                <a:gd name="connsiteY355" fmla="*/ 0 h 1033342"/>
                <a:gd name="connsiteX356" fmla="*/ 462910 w 1035497"/>
                <a:gd name="connsiteY356" fmla="*/ 17143 h 1033342"/>
                <a:gd name="connsiteX357" fmla="*/ 438285 w 1035497"/>
                <a:gd name="connsiteY357" fmla="*/ 26776 h 1033342"/>
                <a:gd name="connsiteX358" fmla="*/ 413661 w 1035497"/>
                <a:gd name="connsiteY358" fmla="*/ 17143 h 1033342"/>
                <a:gd name="connsiteX359" fmla="*/ 409149 w 1035497"/>
                <a:gd name="connsiteY359" fmla="*/ 6857 h 1033342"/>
                <a:gd name="connsiteX360" fmla="*/ 412389 w 1035497"/>
                <a:gd name="connsiteY360" fmla="*/ 5851 h 10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1035497" h="1033342">
                  <a:moveTo>
                    <a:pt x="284636" y="981630"/>
                  </a:moveTo>
                  <a:lnTo>
                    <a:pt x="292661" y="984954"/>
                  </a:lnTo>
                  <a:lnTo>
                    <a:pt x="293212" y="986285"/>
                  </a:lnTo>
                  <a:close/>
                  <a:moveTo>
                    <a:pt x="608535" y="974754"/>
                  </a:moveTo>
                  <a:cubicBezTo>
                    <a:pt x="627768" y="974754"/>
                    <a:pt x="643359" y="990345"/>
                    <a:pt x="643359" y="1009578"/>
                  </a:cubicBezTo>
                  <a:lnTo>
                    <a:pt x="637549" y="1023605"/>
                  </a:lnTo>
                  <a:lnTo>
                    <a:pt x="622703" y="1028213"/>
                  </a:lnTo>
                  <a:lnTo>
                    <a:pt x="583084" y="1032207"/>
                  </a:lnTo>
                  <a:lnTo>
                    <a:pt x="573711" y="1009578"/>
                  </a:lnTo>
                  <a:cubicBezTo>
                    <a:pt x="573711" y="990345"/>
                    <a:pt x="589302" y="974754"/>
                    <a:pt x="608535" y="974754"/>
                  </a:cubicBezTo>
                  <a:close/>
                  <a:moveTo>
                    <a:pt x="438285" y="974754"/>
                  </a:moveTo>
                  <a:cubicBezTo>
                    <a:pt x="457518" y="974754"/>
                    <a:pt x="473109" y="990345"/>
                    <a:pt x="473109" y="1009578"/>
                  </a:cubicBezTo>
                  <a:lnTo>
                    <a:pt x="463266" y="1033342"/>
                  </a:lnTo>
                  <a:lnTo>
                    <a:pt x="412389" y="1028213"/>
                  </a:lnTo>
                  <a:lnTo>
                    <a:pt x="411002" y="1027783"/>
                  </a:lnTo>
                  <a:lnTo>
                    <a:pt x="403461" y="1009578"/>
                  </a:lnTo>
                  <a:cubicBezTo>
                    <a:pt x="403461" y="990345"/>
                    <a:pt x="419052" y="974754"/>
                    <a:pt x="438285" y="974754"/>
                  </a:cubicBezTo>
                  <a:close/>
                  <a:moveTo>
                    <a:pt x="861974" y="889629"/>
                  </a:moveTo>
                  <a:lnTo>
                    <a:pt x="875107" y="895389"/>
                  </a:lnTo>
                  <a:lnTo>
                    <a:pt x="831720" y="931187"/>
                  </a:lnTo>
                  <a:lnTo>
                    <a:pt x="829085" y="924453"/>
                  </a:lnTo>
                  <a:cubicBezTo>
                    <a:pt x="829085" y="905220"/>
                    <a:pt x="843810" y="889629"/>
                    <a:pt x="861974" y="889629"/>
                  </a:cubicBezTo>
                  <a:close/>
                  <a:moveTo>
                    <a:pt x="693660" y="889629"/>
                  </a:moveTo>
                  <a:cubicBezTo>
                    <a:pt x="712893" y="889629"/>
                    <a:pt x="728484" y="905220"/>
                    <a:pt x="728484" y="924453"/>
                  </a:cubicBezTo>
                  <a:cubicBezTo>
                    <a:pt x="728484" y="943686"/>
                    <a:pt x="712893" y="959277"/>
                    <a:pt x="693660" y="959277"/>
                  </a:cubicBezTo>
                  <a:cubicBezTo>
                    <a:pt x="674427" y="959277"/>
                    <a:pt x="658836" y="943686"/>
                    <a:pt x="658836" y="924453"/>
                  </a:cubicBezTo>
                  <a:cubicBezTo>
                    <a:pt x="658836" y="905220"/>
                    <a:pt x="674427" y="889629"/>
                    <a:pt x="693660" y="889629"/>
                  </a:cubicBezTo>
                  <a:close/>
                  <a:moveTo>
                    <a:pt x="523410" y="889629"/>
                  </a:moveTo>
                  <a:cubicBezTo>
                    <a:pt x="542643" y="889629"/>
                    <a:pt x="558234" y="905220"/>
                    <a:pt x="558234" y="924453"/>
                  </a:cubicBezTo>
                  <a:cubicBezTo>
                    <a:pt x="558234" y="943686"/>
                    <a:pt x="542643" y="959277"/>
                    <a:pt x="523410" y="959277"/>
                  </a:cubicBezTo>
                  <a:cubicBezTo>
                    <a:pt x="504177" y="959277"/>
                    <a:pt x="488586" y="943686"/>
                    <a:pt x="488586" y="924453"/>
                  </a:cubicBezTo>
                  <a:cubicBezTo>
                    <a:pt x="488586" y="905220"/>
                    <a:pt x="504177" y="889629"/>
                    <a:pt x="523410" y="889629"/>
                  </a:cubicBezTo>
                  <a:close/>
                  <a:moveTo>
                    <a:pt x="353160" y="889629"/>
                  </a:moveTo>
                  <a:lnTo>
                    <a:pt x="353161" y="889629"/>
                  </a:lnTo>
                  <a:cubicBezTo>
                    <a:pt x="372394" y="889629"/>
                    <a:pt x="387985" y="905220"/>
                    <a:pt x="387985" y="924453"/>
                  </a:cubicBezTo>
                  <a:cubicBezTo>
                    <a:pt x="387985" y="943686"/>
                    <a:pt x="372394" y="959277"/>
                    <a:pt x="353161" y="959277"/>
                  </a:cubicBezTo>
                  <a:lnTo>
                    <a:pt x="353160" y="959277"/>
                  </a:lnTo>
                  <a:cubicBezTo>
                    <a:pt x="333927" y="959277"/>
                    <a:pt x="318336" y="943686"/>
                    <a:pt x="318336" y="924453"/>
                  </a:cubicBezTo>
                  <a:cubicBezTo>
                    <a:pt x="318336" y="905220"/>
                    <a:pt x="333927" y="889629"/>
                    <a:pt x="353160" y="889629"/>
                  </a:cubicBezTo>
                  <a:close/>
                  <a:moveTo>
                    <a:pt x="182911" y="889629"/>
                  </a:moveTo>
                  <a:cubicBezTo>
                    <a:pt x="202144" y="889629"/>
                    <a:pt x="217735" y="905220"/>
                    <a:pt x="217735" y="924453"/>
                  </a:cubicBezTo>
                  <a:lnTo>
                    <a:pt x="211998" y="938304"/>
                  </a:lnTo>
                  <a:lnTo>
                    <a:pt x="163000" y="897877"/>
                  </a:lnTo>
                  <a:close/>
                  <a:moveTo>
                    <a:pt x="945165" y="804505"/>
                  </a:moveTo>
                  <a:lnTo>
                    <a:pt x="951177" y="806995"/>
                  </a:lnTo>
                  <a:lnTo>
                    <a:pt x="950216" y="808765"/>
                  </a:lnTo>
                  <a:lnTo>
                    <a:pt x="915240" y="851156"/>
                  </a:lnTo>
                  <a:lnTo>
                    <a:pt x="910341" y="839329"/>
                  </a:lnTo>
                  <a:cubicBezTo>
                    <a:pt x="910341" y="820096"/>
                    <a:pt x="925932" y="804505"/>
                    <a:pt x="945165" y="804505"/>
                  </a:cubicBezTo>
                  <a:close/>
                  <a:moveTo>
                    <a:pt x="776850" y="804505"/>
                  </a:moveTo>
                  <a:cubicBezTo>
                    <a:pt x="795014" y="804505"/>
                    <a:pt x="809739" y="820096"/>
                    <a:pt x="809739" y="839329"/>
                  </a:cubicBezTo>
                  <a:cubicBezTo>
                    <a:pt x="809739" y="858562"/>
                    <a:pt x="795014" y="874153"/>
                    <a:pt x="776850" y="874153"/>
                  </a:cubicBezTo>
                  <a:cubicBezTo>
                    <a:pt x="758686" y="874153"/>
                    <a:pt x="743961" y="858562"/>
                    <a:pt x="743961" y="839329"/>
                  </a:cubicBezTo>
                  <a:cubicBezTo>
                    <a:pt x="743961" y="820096"/>
                    <a:pt x="758686" y="804505"/>
                    <a:pt x="776850" y="804505"/>
                  </a:cubicBezTo>
                  <a:close/>
                  <a:moveTo>
                    <a:pt x="608535" y="804505"/>
                  </a:moveTo>
                  <a:cubicBezTo>
                    <a:pt x="627768" y="804505"/>
                    <a:pt x="643359" y="820096"/>
                    <a:pt x="643359" y="839329"/>
                  </a:cubicBezTo>
                  <a:cubicBezTo>
                    <a:pt x="643359" y="858562"/>
                    <a:pt x="627768" y="874153"/>
                    <a:pt x="608535" y="874153"/>
                  </a:cubicBezTo>
                  <a:cubicBezTo>
                    <a:pt x="589302" y="874153"/>
                    <a:pt x="573711" y="858562"/>
                    <a:pt x="573711" y="839329"/>
                  </a:cubicBezTo>
                  <a:cubicBezTo>
                    <a:pt x="573711" y="820096"/>
                    <a:pt x="589302" y="804505"/>
                    <a:pt x="608535" y="804505"/>
                  </a:cubicBezTo>
                  <a:close/>
                  <a:moveTo>
                    <a:pt x="438285" y="804505"/>
                  </a:moveTo>
                  <a:cubicBezTo>
                    <a:pt x="457518" y="804505"/>
                    <a:pt x="473109" y="820096"/>
                    <a:pt x="473109" y="839329"/>
                  </a:cubicBezTo>
                  <a:cubicBezTo>
                    <a:pt x="473109" y="858562"/>
                    <a:pt x="457518" y="874153"/>
                    <a:pt x="438285" y="874153"/>
                  </a:cubicBezTo>
                  <a:cubicBezTo>
                    <a:pt x="419052" y="874153"/>
                    <a:pt x="403461" y="858562"/>
                    <a:pt x="403461" y="839329"/>
                  </a:cubicBezTo>
                  <a:cubicBezTo>
                    <a:pt x="403461" y="820096"/>
                    <a:pt x="419052" y="804505"/>
                    <a:pt x="438285" y="804505"/>
                  </a:cubicBezTo>
                  <a:close/>
                  <a:moveTo>
                    <a:pt x="268036" y="804505"/>
                  </a:moveTo>
                  <a:cubicBezTo>
                    <a:pt x="287269" y="804505"/>
                    <a:pt x="302860" y="820096"/>
                    <a:pt x="302860" y="839329"/>
                  </a:cubicBezTo>
                  <a:cubicBezTo>
                    <a:pt x="302860" y="858562"/>
                    <a:pt x="287269" y="874153"/>
                    <a:pt x="268036" y="874153"/>
                  </a:cubicBezTo>
                  <a:cubicBezTo>
                    <a:pt x="248803" y="874153"/>
                    <a:pt x="233212" y="858562"/>
                    <a:pt x="233212" y="839329"/>
                  </a:cubicBezTo>
                  <a:cubicBezTo>
                    <a:pt x="233212" y="820096"/>
                    <a:pt x="248803" y="804505"/>
                    <a:pt x="268036" y="804505"/>
                  </a:cubicBezTo>
                  <a:close/>
                  <a:moveTo>
                    <a:pt x="99723" y="804505"/>
                  </a:moveTo>
                  <a:cubicBezTo>
                    <a:pt x="117888" y="804505"/>
                    <a:pt x="132613" y="820096"/>
                    <a:pt x="132613" y="839329"/>
                  </a:cubicBezTo>
                  <a:lnTo>
                    <a:pt x="125370" y="857844"/>
                  </a:lnTo>
                  <a:lnTo>
                    <a:pt x="86240" y="810418"/>
                  </a:lnTo>
                  <a:close/>
                  <a:moveTo>
                    <a:pt x="861974" y="719380"/>
                  </a:moveTo>
                  <a:cubicBezTo>
                    <a:pt x="880138" y="719380"/>
                    <a:pt x="894863" y="734971"/>
                    <a:pt x="894863" y="754204"/>
                  </a:cubicBezTo>
                  <a:cubicBezTo>
                    <a:pt x="894863" y="773437"/>
                    <a:pt x="880138" y="789028"/>
                    <a:pt x="861974" y="789028"/>
                  </a:cubicBezTo>
                  <a:cubicBezTo>
                    <a:pt x="843810" y="789028"/>
                    <a:pt x="829085" y="773437"/>
                    <a:pt x="829085" y="754204"/>
                  </a:cubicBezTo>
                  <a:cubicBezTo>
                    <a:pt x="829085" y="734971"/>
                    <a:pt x="843810" y="719380"/>
                    <a:pt x="861974" y="719380"/>
                  </a:cubicBezTo>
                  <a:close/>
                  <a:moveTo>
                    <a:pt x="693660" y="719380"/>
                  </a:moveTo>
                  <a:cubicBezTo>
                    <a:pt x="712893" y="719380"/>
                    <a:pt x="728484" y="734971"/>
                    <a:pt x="728484" y="754204"/>
                  </a:cubicBezTo>
                  <a:cubicBezTo>
                    <a:pt x="728484" y="773437"/>
                    <a:pt x="712893" y="789028"/>
                    <a:pt x="693660" y="789028"/>
                  </a:cubicBezTo>
                  <a:cubicBezTo>
                    <a:pt x="674427" y="789028"/>
                    <a:pt x="658836" y="773437"/>
                    <a:pt x="658836" y="754204"/>
                  </a:cubicBezTo>
                  <a:cubicBezTo>
                    <a:pt x="658836" y="734971"/>
                    <a:pt x="674427" y="719380"/>
                    <a:pt x="693660" y="719380"/>
                  </a:cubicBezTo>
                  <a:close/>
                  <a:moveTo>
                    <a:pt x="523410" y="719380"/>
                  </a:moveTo>
                  <a:cubicBezTo>
                    <a:pt x="542643" y="719380"/>
                    <a:pt x="558234" y="734971"/>
                    <a:pt x="558234" y="754204"/>
                  </a:cubicBezTo>
                  <a:cubicBezTo>
                    <a:pt x="558234" y="773437"/>
                    <a:pt x="542643" y="789028"/>
                    <a:pt x="523410" y="789028"/>
                  </a:cubicBezTo>
                  <a:cubicBezTo>
                    <a:pt x="504177" y="789028"/>
                    <a:pt x="488586" y="773437"/>
                    <a:pt x="488586" y="754204"/>
                  </a:cubicBezTo>
                  <a:cubicBezTo>
                    <a:pt x="488586" y="734971"/>
                    <a:pt x="504177" y="719380"/>
                    <a:pt x="523410" y="719380"/>
                  </a:cubicBezTo>
                  <a:close/>
                  <a:moveTo>
                    <a:pt x="353160" y="719380"/>
                  </a:moveTo>
                  <a:lnTo>
                    <a:pt x="353161" y="719380"/>
                  </a:lnTo>
                  <a:cubicBezTo>
                    <a:pt x="372394" y="719380"/>
                    <a:pt x="387985" y="734971"/>
                    <a:pt x="387985" y="754204"/>
                  </a:cubicBezTo>
                  <a:cubicBezTo>
                    <a:pt x="387985" y="773437"/>
                    <a:pt x="372394" y="789028"/>
                    <a:pt x="353161" y="789028"/>
                  </a:cubicBezTo>
                  <a:lnTo>
                    <a:pt x="353160" y="789028"/>
                  </a:lnTo>
                  <a:cubicBezTo>
                    <a:pt x="333927" y="789028"/>
                    <a:pt x="318336" y="773437"/>
                    <a:pt x="318336" y="754204"/>
                  </a:cubicBezTo>
                  <a:cubicBezTo>
                    <a:pt x="318336" y="734971"/>
                    <a:pt x="333927" y="719380"/>
                    <a:pt x="353160" y="719380"/>
                  </a:cubicBezTo>
                  <a:close/>
                  <a:moveTo>
                    <a:pt x="182911" y="719380"/>
                  </a:moveTo>
                  <a:cubicBezTo>
                    <a:pt x="202144" y="719380"/>
                    <a:pt x="217735" y="734971"/>
                    <a:pt x="217735" y="754204"/>
                  </a:cubicBezTo>
                  <a:cubicBezTo>
                    <a:pt x="217735" y="773437"/>
                    <a:pt x="202144" y="789028"/>
                    <a:pt x="182911" y="789028"/>
                  </a:cubicBezTo>
                  <a:cubicBezTo>
                    <a:pt x="163678" y="789028"/>
                    <a:pt x="148087" y="773437"/>
                    <a:pt x="148087" y="754204"/>
                  </a:cubicBezTo>
                  <a:cubicBezTo>
                    <a:pt x="148087" y="734971"/>
                    <a:pt x="163678" y="719380"/>
                    <a:pt x="182911" y="719380"/>
                  </a:cubicBezTo>
                  <a:close/>
                  <a:moveTo>
                    <a:pt x="945165" y="638125"/>
                  </a:moveTo>
                  <a:cubicBezTo>
                    <a:pt x="964398" y="638125"/>
                    <a:pt x="979989" y="652850"/>
                    <a:pt x="979989" y="671014"/>
                  </a:cubicBezTo>
                  <a:cubicBezTo>
                    <a:pt x="979989" y="689178"/>
                    <a:pt x="964398" y="703903"/>
                    <a:pt x="945165" y="703903"/>
                  </a:cubicBezTo>
                  <a:cubicBezTo>
                    <a:pt x="925932" y="703903"/>
                    <a:pt x="910341" y="689178"/>
                    <a:pt x="910341" y="671014"/>
                  </a:cubicBezTo>
                  <a:cubicBezTo>
                    <a:pt x="910341" y="652850"/>
                    <a:pt x="925932" y="638125"/>
                    <a:pt x="945165" y="638125"/>
                  </a:cubicBezTo>
                  <a:close/>
                  <a:moveTo>
                    <a:pt x="776850" y="638125"/>
                  </a:moveTo>
                  <a:cubicBezTo>
                    <a:pt x="795014" y="638125"/>
                    <a:pt x="809739" y="652850"/>
                    <a:pt x="809739" y="671014"/>
                  </a:cubicBezTo>
                  <a:cubicBezTo>
                    <a:pt x="809739" y="689178"/>
                    <a:pt x="795014" y="703903"/>
                    <a:pt x="776850" y="703903"/>
                  </a:cubicBezTo>
                  <a:cubicBezTo>
                    <a:pt x="758686" y="703903"/>
                    <a:pt x="743961" y="689178"/>
                    <a:pt x="743961" y="671014"/>
                  </a:cubicBezTo>
                  <a:cubicBezTo>
                    <a:pt x="743961" y="652850"/>
                    <a:pt x="758686" y="638125"/>
                    <a:pt x="776850" y="638125"/>
                  </a:cubicBezTo>
                  <a:close/>
                  <a:moveTo>
                    <a:pt x="608535" y="638125"/>
                  </a:moveTo>
                  <a:cubicBezTo>
                    <a:pt x="627768" y="638125"/>
                    <a:pt x="643359" y="652850"/>
                    <a:pt x="643359" y="671014"/>
                  </a:cubicBezTo>
                  <a:cubicBezTo>
                    <a:pt x="643359" y="689178"/>
                    <a:pt x="627768" y="703903"/>
                    <a:pt x="608535" y="703903"/>
                  </a:cubicBezTo>
                  <a:cubicBezTo>
                    <a:pt x="589302" y="703903"/>
                    <a:pt x="573711" y="689178"/>
                    <a:pt x="573711" y="671014"/>
                  </a:cubicBezTo>
                  <a:cubicBezTo>
                    <a:pt x="573711" y="652850"/>
                    <a:pt x="589302" y="638125"/>
                    <a:pt x="608535" y="638125"/>
                  </a:cubicBezTo>
                  <a:close/>
                  <a:moveTo>
                    <a:pt x="438285" y="638125"/>
                  </a:moveTo>
                  <a:cubicBezTo>
                    <a:pt x="457518" y="638125"/>
                    <a:pt x="473109" y="652850"/>
                    <a:pt x="473109" y="671014"/>
                  </a:cubicBezTo>
                  <a:cubicBezTo>
                    <a:pt x="473109" y="689178"/>
                    <a:pt x="457518" y="703903"/>
                    <a:pt x="438285" y="703903"/>
                  </a:cubicBezTo>
                  <a:cubicBezTo>
                    <a:pt x="419052" y="703903"/>
                    <a:pt x="403461" y="689178"/>
                    <a:pt x="403461" y="671014"/>
                  </a:cubicBezTo>
                  <a:cubicBezTo>
                    <a:pt x="403461" y="652850"/>
                    <a:pt x="419052" y="638125"/>
                    <a:pt x="438285" y="638125"/>
                  </a:cubicBezTo>
                  <a:close/>
                  <a:moveTo>
                    <a:pt x="268036" y="638124"/>
                  </a:moveTo>
                  <a:cubicBezTo>
                    <a:pt x="287269" y="638124"/>
                    <a:pt x="302860" y="652849"/>
                    <a:pt x="302860" y="671014"/>
                  </a:cubicBezTo>
                  <a:cubicBezTo>
                    <a:pt x="302860" y="689179"/>
                    <a:pt x="287269" y="703904"/>
                    <a:pt x="268036" y="703904"/>
                  </a:cubicBezTo>
                  <a:cubicBezTo>
                    <a:pt x="248803" y="703904"/>
                    <a:pt x="233212" y="689179"/>
                    <a:pt x="233212" y="671014"/>
                  </a:cubicBezTo>
                  <a:cubicBezTo>
                    <a:pt x="233212" y="652849"/>
                    <a:pt x="248803" y="638124"/>
                    <a:pt x="268036" y="638124"/>
                  </a:cubicBezTo>
                  <a:close/>
                  <a:moveTo>
                    <a:pt x="99723" y="638124"/>
                  </a:moveTo>
                  <a:cubicBezTo>
                    <a:pt x="117888" y="638124"/>
                    <a:pt x="132613" y="652849"/>
                    <a:pt x="132613" y="671014"/>
                  </a:cubicBezTo>
                  <a:cubicBezTo>
                    <a:pt x="132613" y="689179"/>
                    <a:pt x="117888" y="703904"/>
                    <a:pt x="99723" y="703904"/>
                  </a:cubicBezTo>
                  <a:cubicBezTo>
                    <a:pt x="81558" y="703904"/>
                    <a:pt x="66833" y="689179"/>
                    <a:pt x="66833" y="671014"/>
                  </a:cubicBezTo>
                  <a:cubicBezTo>
                    <a:pt x="66833" y="652849"/>
                    <a:pt x="81558" y="638124"/>
                    <a:pt x="99723" y="638124"/>
                  </a:cubicBezTo>
                  <a:close/>
                  <a:moveTo>
                    <a:pt x="1030290" y="553001"/>
                  </a:moveTo>
                  <a:lnTo>
                    <a:pt x="1035497" y="555038"/>
                  </a:lnTo>
                  <a:lnTo>
                    <a:pt x="1029118" y="618320"/>
                  </a:lnTo>
                  <a:lnTo>
                    <a:pt x="1005666" y="609146"/>
                  </a:lnTo>
                  <a:cubicBezTo>
                    <a:pt x="999364" y="603194"/>
                    <a:pt x="995466" y="594972"/>
                    <a:pt x="995466" y="585890"/>
                  </a:cubicBezTo>
                  <a:cubicBezTo>
                    <a:pt x="995466" y="567726"/>
                    <a:pt x="1011057" y="553001"/>
                    <a:pt x="1030290" y="553001"/>
                  </a:cubicBezTo>
                  <a:close/>
                  <a:moveTo>
                    <a:pt x="861974" y="553001"/>
                  </a:moveTo>
                  <a:cubicBezTo>
                    <a:pt x="880138" y="553001"/>
                    <a:pt x="894863" y="567726"/>
                    <a:pt x="894863" y="585890"/>
                  </a:cubicBezTo>
                  <a:cubicBezTo>
                    <a:pt x="894863" y="604054"/>
                    <a:pt x="880138" y="618779"/>
                    <a:pt x="861974" y="618779"/>
                  </a:cubicBezTo>
                  <a:cubicBezTo>
                    <a:pt x="843810" y="618779"/>
                    <a:pt x="829085" y="604054"/>
                    <a:pt x="829085" y="585890"/>
                  </a:cubicBezTo>
                  <a:cubicBezTo>
                    <a:pt x="829085" y="567726"/>
                    <a:pt x="843810" y="553001"/>
                    <a:pt x="861974" y="553001"/>
                  </a:cubicBezTo>
                  <a:close/>
                  <a:moveTo>
                    <a:pt x="693660" y="553001"/>
                  </a:moveTo>
                  <a:cubicBezTo>
                    <a:pt x="712893" y="553001"/>
                    <a:pt x="728484" y="567726"/>
                    <a:pt x="728484" y="585890"/>
                  </a:cubicBezTo>
                  <a:cubicBezTo>
                    <a:pt x="728484" y="604054"/>
                    <a:pt x="712893" y="618779"/>
                    <a:pt x="693660" y="618779"/>
                  </a:cubicBezTo>
                  <a:cubicBezTo>
                    <a:pt x="674427" y="618779"/>
                    <a:pt x="658836" y="604054"/>
                    <a:pt x="658836" y="585890"/>
                  </a:cubicBezTo>
                  <a:cubicBezTo>
                    <a:pt x="658836" y="567726"/>
                    <a:pt x="674427" y="553001"/>
                    <a:pt x="693660" y="553001"/>
                  </a:cubicBezTo>
                  <a:close/>
                  <a:moveTo>
                    <a:pt x="523410" y="553001"/>
                  </a:moveTo>
                  <a:cubicBezTo>
                    <a:pt x="542643" y="553001"/>
                    <a:pt x="558234" y="567726"/>
                    <a:pt x="558234" y="585890"/>
                  </a:cubicBezTo>
                  <a:cubicBezTo>
                    <a:pt x="558234" y="604054"/>
                    <a:pt x="542643" y="618779"/>
                    <a:pt x="523410" y="618779"/>
                  </a:cubicBezTo>
                  <a:cubicBezTo>
                    <a:pt x="504177" y="618779"/>
                    <a:pt x="488586" y="604054"/>
                    <a:pt x="488586" y="585890"/>
                  </a:cubicBezTo>
                  <a:cubicBezTo>
                    <a:pt x="488586" y="567726"/>
                    <a:pt x="504177" y="553001"/>
                    <a:pt x="523410" y="553001"/>
                  </a:cubicBezTo>
                  <a:close/>
                  <a:moveTo>
                    <a:pt x="353160" y="552999"/>
                  </a:moveTo>
                  <a:cubicBezTo>
                    <a:pt x="362777" y="552999"/>
                    <a:pt x="371483" y="556680"/>
                    <a:pt x="377785" y="562632"/>
                  </a:cubicBezTo>
                  <a:lnTo>
                    <a:pt x="377785" y="562634"/>
                  </a:lnTo>
                  <a:lnTo>
                    <a:pt x="377786" y="562634"/>
                  </a:lnTo>
                  <a:cubicBezTo>
                    <a:pt x="384088" y="568586"/>
                    <a:pt x="387985" y="576808"/>
                    <a:pt x="387985" y="585890"/>
                  </a:cubicBezTo>
                  <a:cubicBezTo>
                    <a:pt x="387985" y="604054"/>
                    <a:pt x="372394" y="618779"/>
                    <a:pt x="353161" y="618779"/>
                  </a:cubicBezTo>
                  <a:lnTo>
                    <a:pt x="353160" y="618779"/>
                  </a:lnTo>
                  <a:cubicBezTo>
                    <a:pt x="333927" y="618779"/>
                    <a:pt x="318336" y="604054"/>
                    <a:pt x="318336" y="585889"/>
                  </a:cubicBezTo>
                  <a:cubicBezTo>
                    <a:pt x="318336" y="567724"/>
                    <a:pt x="333927" y="552999"/>
                    <a:pt x="353160" y="552999"/>
                  </a:cubicBezTo>
                  <a:close/>
                  <a:moveTo>
                    <a:pt x="182911" y="552999"/>
                  </a:moveTo>
                  <a:cubicBezTo>
                    <a:pt x="202144" y="552999"/>
                    <a:pt x="217735" y="567724"/>
                    <a:pt x="217735" y="585889"/>
                  </a:cubicBezTo>
                  <a:cubicBezTo>
                    <a:pt x="217735" y="604054"/>
                    <a:pt x="202144" y="618779"/>
                    <a:pt x="182911" y="618779"/>
                  </a:cubicBezTo>
                  <a:cubicBezTo>
                    <a:pt x="163678" y="618779"/>
                    <a:pt x="148087" y="604054"/>
                    <a:pt x="148087" y="585889"/>
                  </a:cubicBezTo>
                  <a:cubicBezTo>
                    <a:pt x="148087" y="567724"/>
                    <a:pt x="163678" y="552999"/>
                    <a:pt x="182911" y="552999"/>
                  </a:cubicBezTo>
                  <a:close/>
                  <a:moveTo>
                    <a:pt x="14598" y="552999"/>
                  </a:moveTo>
                  <a:cubicBezTo>
                    <a:pt x="32763" y="552999"/>
                    <a:pt x="47488" y="567724"/>
                    <a:pt x="47488" y="585889"/>
                  </a:cubicBezTo>
                  <a:cubicBezTo>
                    <a:pt x="47488" y="604054"/>
                    <a:pt x="32763" y="618779"/>
                    <a:pt x="14598" y="618779"/>
                  </a:cubicBezTo>
                  <a:lnTo>
                    <a:pt x="5648" y="615072"/>
                  </a:lnTo>
                  <a:lnTo>
                    <a:pt x="0" y="559046"/>
                  </a:lnTo>
                  <a:close/>
                  <a:moveTo>
                    <a:pt x="945165" y="467876"/>
                  </a:moveTo>
                  <a:cubicBezTo>
                    <a:pt x="964398" y="467876"/>
                    <a:pt x="979989" y="483467"/>
                    <a:pt x="979989" y="502700"/>
                  </a:cubicBezTo>
                  <a:cubicBezTo>
                    <a:pt x="979989" y="521933"/>
                    <a:pt x="964398" y="537524"/>
                    <a:pt x="945165" y="537524"/>
                  </a:cubicBezTo>
                  <a:cubicBezTo>
                    <a:pt x="925932" y="537524"/>
                    <a:pt x="910341" y="521933"/>
                    <a:pt x="910341" y="502700"/>
                  </a:cubicBezTo>
                  <a:cubicBezTo>
                    <a:pt x="910341" y="483467"/>
                    <a:pt x="925932" y="467876"/>
                    <a:pt x="945165" y="467876"/>
                  </a:cubicBezTo>
                  <a:close/>
                  <a:moveTo>
                    <a:pt x="776850" y="467876"/>
                  </a:moveTo>
                  <a:cubicBezTo>
                    <a:pt x="795014" y="467876"/>
                    <a:pt x="809739" y="483467"/>
                    <a:pt x="809739" y="502700"/>
                  </a:cubicBezTo>
                  <a:cubicBezTo>
                    <a:pt x="809739" y="521933"/>
                    <a:pt x="795014" y="537524"/>
                    <a:pt x="776850" y="537524"/>
                  </a:cubicBezTo>
                  <a:cubicBezTo>
                    <a:pt x="758686" y="537524"/>
                    <a:pt x="743961" y="521933"/>
                    <a:pt x="743961" y="502700"/>
                  </a:cubicBezTo>
                  <a:cubicBezTo>
                    <a:pt x="743961" y="483467"/>
                    <a:pt x="758686" y="467876"/>
                    <a:pt x="776850" y="467876"/>
                  </a:cubicBezTo>
                  <a:close/>
                  <a:moveTo>
                    <a:pt x="608535" y="467876"/>
                  </a:moveTo>
                  <a:cubicBezTo>
                    <a:pt x="627768" y="467876"/>
                    <a:pt x="643359" y="483467"/>
                    <a:pt x="643359" y="502700"/>
                  </a:cubicBezTo>
                  <a:cubicBezTo>
                    <a:pt x="643359" y="521933"/>
                    <a:pt x="627768" y="537524"/>
                    <a:pt x="608535" y="537524"/>
                  </a:cubicBezTo>
                  <a:cubicBezTo>
                    <a:pt x="589302" y="537524"/>
                    <a:pt x="573711" y="521933"/>
                    <a:pt x="573711" y="502700"/>
                  </a:cubicBezTo>
                  <a:cubicBezTo>
                    <a:pt x="573711" y="483467"/>
                    <a:pt x="589302" y="467876"/>
                    <a:pt x="608535" y="467876"/>
                  </a:cubicBezTo>
                  <a:close/>
                  <a:moveTo>
                    <a:pt x="438285" y="467876"/>
                  </a:moveTo>
                  <a:cubicBezTo>
                    <a:pt x="457518" y="467876"/>
                    <a:pt x="473109" y="483467"/>
                    <a:pt x="473109" y="502700"/>
                  </a:cubicBezTo>
                  <a:cubicBezTo>
                    <a:pt x="473109" y="521933"/>
                    <a:pt x="457518" y="537524"/>
                    <a:pt x="438285" y="537524"/>
                  </a:cubicBezTo>
                  <a:cubicBezTo>
                    <a:pt x="419052" y="537524"/>
                    <a:pt x="403461" y="521933"/>
                    <a:pt x="403461" y="502700"/>
                  </a:cubicBezTo>
                  <a:cubicBezTo>
                    <a:pt x="403461" y="483467"/>
                    <a:pt x="419052" y="467876"/>
                    <a:pt x="438285" y="467876"/>
                  </a:cubicBezTo>
                  <a:close/>
                  <a:moveTo>
                    <a:pt x="268036" y="467875"/>
                  </a:moveTo>
                  <a:cubicBezTo>
                    <a:pt x="287269" y="467875"/>
                    <a:pt x="302860" y="483466"/>
                    <a:pt x="302860" y="502699"/>
                  </a:cubicBezTo>
                  <a:cubicBezTo>
                    <a:pt x="302860" y="521932"/>
                    <a:pt x="287269" y="537523"/>
                    <a:pt x="268036" y="537523"/>
                  </a:cubicBezTo>
                  <a:cubicBezTo>
                    <a:pt x="248803" y="537523"/>
                    <a:pt x="233212" y="521932"/>
                    <a:pt x="233212" y="502699"/>
                  </a:cubicBezTo>
                  <a:cubicBezTo>
                    <a:pt x="233212" y="483466"/>
                    <a:pt x="248803" y="467875"/>
                    <a:pt x="268036" y="467875"/>
                  </a:cubicBezTo>
                  <a:close/>
                  <a:moveTo>
                    <a:pt x="99723" y="467875"/>
                  </a:moveTo>
                  <a:cubicBezTo>
                    <a:pt x="117888" y="467875"/>
                    <a:pt x="132613" y="483466"/>
                    <a:pt x="132613" y="502699"/>
                  </a:cubicBezTo>
                  <a:cubicBezTo>
                    <a:pt x="132613" y="521932"/>
                    <a:pt x="117888" y="537523"/>
                    <a:pt x="99723" y="537523"/>
                  </a:cubicBezTo>
                  <a:cubicBezTo>
                    <a:pt x="81558" y="537523"/>
                    <a:pt x="66833" y="521932"/>
                    <a:pt x="66833" y="502699"/>
                  </a:cubicBezTo>
                  <a:cubicBezTo>
                    <a:pt x="66833" y="483466"/>
                    <a:pt x="81558" y="467875"/>
                    <a:pt x="99723" y="467875"/>
                  </a:cubicBezTo>
                  <a:close/>
                  <a:moveTo>
                    <a:pt x="1020895" y="386644"/>
                  </a:moveTo>
                  <a:lnTo>
                    <a:pt x="1028727" y="411875"/>
                  </a:lnTo>
                  <a:lnTo>
                    <a:pt x="1032712" y="451397"/>
                  </a:lnTo>
                  <a:lnTo>
                    <a:pt x="1030290" y="452400"/>
                  </a:lnTo>
                  <a:cubicBezTo>
                    <a:pt x="1011057" y="452400"/>
                    <a:pt x="995466" y="436809"/>
                    <a:pt x="995466" y="417576"/>
                  </a:cubicBezTo>
                  <a:cubicBezTo>
                    <a:pt x="995466" y="407960"/>
                    <a:pt x="999364" y="399254"/>
                    <a:pt x="1005666" y="392952"/>
                  </a:cubicBezTo>
                  <a:close/>
                  <a:moveTo>
                    <a:pt x="15309" y="383062"/>
                  </a:moveTo>
                  <a:lnTo>
                    <a:pt x="37855" y="392950"/>
                  </a:lnTo>
                  <a:cubicBezTo>
                    <a:pt x="43807" y="399252"/>
                    <a:pt x="47488" y="407958"/>
                    <a:pt x="47488" y="417574"/>
                  </a:cubicBezTo>
                  <a:cubicBezTo>
                    <a:pt x="47488" y="436807"/>
                    <a:pt x="32763" y="452398"/>
                    <a:pt x="14598" y="452398"/>
                  </a:cubicBezTo>
                  <a:lnTo>
                    <a:pt x="2801" y="447225"/>
                  </a:lnTo>
                  <a:lnTo>
                    <a:pt x="6365" y="411875"/>
                  </a:lnTo>
                  <a:close/>
                  <a:moveTo>
                    <a:pt x="861974" y="382752"/>
                  </a:moveTo>
                  <a:cubicBezTo>
                    <a:pt x="880138" y="382752"/>
                    <a:pt x="894863" y="398343"/>
                    <a:pt x="894863" y="417576"/>
                  </a:cubicBezTo>
                  <a:cubicBezTo>
                    <a:pt x="894863" y="436809"/>
                    <a:pt x="880138" y="452400"/>
                    <a:pt x="861974" y="452400"/>
                  </a:cubicBezTo>
                  <a:cubicBezTo>
                    <a:pt x="843810" y="452400"/>
                    <a:pt x="829085" y="436809"/>
                    <a:pt x="829085" y="417576"/>
                  </a:cubicBezTo>
                  <a:cubicBezTo>
                    <a:pt x="829085" y="398343"/>
                    <a:pt x="843810" y="382752"/>
                    <a:pt x="861974" y="382752"/>
                  </a:cubicBezTo>
                  <a:close/>
                  <a:moveTo>
                    <a:pt x="693660" y="382752"/>
                  </a:moveTo>
                  <a:cubicBezTo>
                    <a:pt x="712893" y="382752"/>
                    <a:pt x="728484" y="398343"/>
                    <a:pt x="728484" y="417576"/>
                  </a:cubicBezTo>
                  <a:cubicBezTo>
                    <a:pt x="728484" y="436809"/>
                    <a:pt x="712893" y="452400"/>
                    <a:pt x="693660" y="452400"/>
                  </a:cubicBezTo>
                  <a:cubicBezTo>
                    <a:pt x="674427" y="452400"/>
                    <a:pt x="658836" y="436809"/>
                    <a:pt x="658836" y="417576"/>
                  </a:cubicBezTo>
                  <a:cubicBezTo>
                    <a:pt x="658836" y="398343"/>
                    <a:pt x="674427" y="382752"/>
                    <a:pt x="693660" y="382752"/>
                  </a:cubicBezTo>
                  <a:close/>
                  <a:moveTo>
                    <a:pt x="523410" y="382752"/>
                  </a:moveTo>
                  <a:cubicBezTo>
                    <a:pt x="542643" y="382752"/>
                    <a:pt x="558234" y="398343"/>
                    <a:pt x="558234" y="417576"/>
                  </a:cubicBezTo>
                  <a:cubicBezTo>
                    <a:pt x="558234" y="436809"/>
                    <a:pt x="542643" y="452400"/>
                    <a:pt x="523410" y="452400"/>
                  </a:cubicBezTo>
                  <a:cubicBezTo>
                    <a:pt x="504177" y="452400"/>
                    <a:pt x="488586" y="436809"/>
                    <a:pt x="488586" y="417576"/>
                  </a:cubicBezTo>
                  <a:cubicBezTo>
                    <a:pt x="488586" y="398343"/>
                    <a:pt x="504177" y="382752"/>
                    <a:pt x="523410" y="382752"/>
                  </a:cubicBezTo>
                  <a:close/>
                  <a:moveTo>
                    <a:pt x="353160" y="382750"/>
                  </a:moveTo>
                  <a:cubicBezTo>
                    <a:pt x="362777" y="382750"/>
                    <a:pt x="371483" y="386648"/>
                    <a:pt x="377785" y="392949"/>
                  </a:cubicBezTo>
                  <a:lnTo>
                    <a:pt x="377785" y="392950"/>
                  </a:lnTo>
                  <a:lnTo>
                    <a:pt x="377785" y="392951"/>
                  </a:lnTo>
                  <a:lnTo>
                    <a:pt x="377786" y="392951"/>
                  </a:lnTo>
                  <a:cubicBezTo>
                    <a:pt x="384088" y="399253"/>
                    <a:pt x="387985" y="407959"/>
                    <a:pt x="387985" y="417576"/>
                  </a:cubicBezTo>
                  <a:cubicBezTo>
                    <a:pt x="387985" y="436809"/>
                    <a:pt x="372394" y="452400"/>
                    <a:pt x="353161" y="452400"/>
                  </a:cubicBezTo>
                  <a:cubicBezTo>
                    <a:pt x="343545" y="452400"/>
                    <a:pt x="334839" y="448502"/>
                    <a:pt x="328537" y="442200"/>
                  </a:cubicBezTo>
                  <a:lnTo>
                    <a:pt x="328536" y="442198"/>
                  </a:lnTo>
                  <a:cubicBezTo>
                    <a:pt x="322234" y="435896"/>
                    <a:pt x="318336" y="427190"/>
                    <a:pt x="318336" y="417574"/>
                  </a:cubicBezTo>
                  <a:cubicBezTo>
                    <a:pt x="318336" y="398341"/>
                    <a:pt x="333927" y="382750"/>
                    <a:pt x="353160" y="382750"/>
                  </a:cubicBezTo>
                  <a:close/>
                  <a:moveTo>
                    <a:pt x="182911" y="382750"/>
                  </a:moveTo>
                  <a:cubicBezTo>
                    <a:pt x="202144" y="382750"/>
                    <a:pt x="217735" y="398341"/>
                    <a:pt x="217735" y="417574"/>
                  </a:cubicBezTo>
                  <a:cubicBezTo>
                    <a:pt x="217735" y="436807"/>
                    <a:pt x="202144" y="452398"/>
                    <a:pt x="182911" y="452398"/>
                  </a:cubicBezTo>
                  <a:cubicBezTo>
                    <a:pt x="163678" y="452398"/>
                    <a:pt x="148087" y="436807"/>
                    <a:pt x="148087" y="417574"/>
                  </a:cubicBezTo>
                  <a:cubicBezTo>
                    <a:pt x="148087" y="398341"/>
                    <a:pt x="163678" y="382750"/>
                    <a:pt x="182911" y="382750"/>
                  </a:cubicBezTo>
                  <a:close/>
                  <a:moveTo>
                    <a:pt x="945165" y="297627"/>
                  </a:moveTo>
                  <a:cubicBezTo>
                    <a:pt x="964398" y="297627"/>
                    <a:pt x="979989" y="313218"/>
                    <a:pt x="979989" y="332451"/>
                  </a:cubicBezTo>
                  <a:cubicBezTo>
                    <a:pt x="979989" y="351684"/>
                    <a:pt x="964398" y="367275"/>
                    <a:pt x="945165" y="367275"/>
                  </a:cubicBezTo>
                  <a:cubicBezTo>
                    <a:pt x="925932" y="367275"/>
                    <a:pt x="910341" y="351684"/>
                    <a:pt x="910341" y="332451"/>
                  </a:cubicBezTo>
                  <a:cubicBezTo>
                    <a:pt x="910341" y="313218"/>
                    <a:pt x="925932" y="297627"/>
                    <a:pt x="945165" y="297627"/>
                  </a:cubicBezTo>
                  <a:close/>
                  <a:moveTo>
                    <a:pt x="776850" y="297627"/>
                  </a:moveTo>
                  <a:cubicBezTo>
                    <a:pt x="795014" y="297627"/>
                    <a:pt x="809739" y="313218"/>
                    <a:pt x="809739" y="332451"/>
                  </a:cubicBezTo>
                  <a:cubicBezTo>
                    <a:pt x="809739" y="351684"/>
                    <a:pt x="795014" y="367275"/>
                    <a:pt x="776850" y="367275"/>
                  </a:cubicBezTo>
                  <a:cubicBezTo>
                    <a:pt x="758686" y="367275"/>
                    <a:pt x="743961" y="351684"/>
                    <a:pt x="743961" y="332451"/>
                  </a:cubicBezTo>
                  <a:cubicBezTo>
                    <a:pt x="743961" y="313218"/>
                    <a:pt x="758686" y="297627"/>
                    <a:pt x="776850" y="297627"/>
                  </a:cubicBezTo>
                  <a:close/>
                  <a:moveTo>
                    <a:pt x="608535" y="297627"/>
                  </a:moveTo>
                  <a:cubicBezTo>
                    <a:pt x="627768" y="297627"/>
                    <a:pt x="643359" y="313218"/>
                    <a:pt x="643359" y="332451"/>
                  </a:cubicBezTo>
                  <a:cubicBezTo>
                    <a:pt x="643359" y="351684"/>
                    <a:pt x="627768" y="367275"/>
                    <a:pt x="608535" y="367275"/>
                  </a:cubicBezTo>
                  <a:cubicBezTo>
                    <a:pt x="589302" y="367275"/>
                    <a:pt x="573711" y="351684"/>
                    <a:pt x="573711" y="332451"/>
                  </a:cubicBezTo>
                  <a:cubicBezTo>
                    <a:pt x="573711" y="313218"/>
                    <a:pt x="589302" y="297627"/>
                    <a:pt x="608535" y="297627"/>
                  </a:cubicBezTo>
                  <a:close/>
                  <a:moveTo>
                    <a:pt x="438285" y="297627"/>
                  </a:moveTo>
                  <a:cubicBezTo>
                    <a:pt x="457518" y="297627"/>
                    <a:pt x="473109" y="313218"/>
                    <a:pt x="473109" y="332451"/>
                  </a:cubicBezTo>
                  <a:cubicBezTo>
                    <a:pt x="473109" y="351684"/>
                    <a:pt x="457518" y="367275"/>
                    <a:pt x="438285" y="367275"/>
                  </a:cubicBezTo>
                  <a:cubicBezTo>
                    <a:pt x="419052" y="367275"/>
                    <a:pt x="403461" y="351684"/>
                    <a:pt x="403461" y="332451"/>
                  </a:cubicBezTo>
                  <a:cubicBezTo>
                    <a:pt x="403461" y="313218"/>
                    <a:pt x="419052" y="297627"/>
                    <a:pt x="438285" y="297627"/>
                  </a:cubicBezTo>
                  <a:close/>
                  <a:moveTo>
                    <a:pt x="268036" y="297626"/>
                  </a:moveTo>
                  <a:cubicBezTo>
                    <a:pt x="287269" y="297626"/>
                    <a:pt x="302860" y="313217"/>
                    <a:pt x="302860" y="332450"/>
                  </a:cubicBezTo>
                  <a:cubicBezTo>
                    <a:pt x="302860" y="351683"/>
                    <a:pt x="287269" y="367274"/>
                    <a:pt x="268036" y="367274"/>
                  </a:cubicBezTo>
                  <a:cubicBezTo>
                    <a:pt x="248803" y="367274"/>
                    <a:pt x="233212" y="351683"/>
                    <a:pt x="233212" y="332450"/>
                  </a:cubicBezTo>
                  <a:cubicBezTo>
                    <a:pt x="233212" y="313217"/>
                    <a:pt x="248803" y="297626"/>
                    <a:pt x="268036" y="297626"/>
                  </a:cubicBezTo>
                  <a:close/>
                  <a:moveTo>
                    <a:pt x="99723" y="297626"/>
                  </a:moveTo>
                  <a:cubicBezTo>
                    <a:pt x="117888" y="297626"/>
                    <a:pt x="132613" y="313217"/>
                    <a:pt x="132613" y="332450"/>
                  </a:cubicBezTo>
                  <a:cubicBezTo>
                    <a:pt x="132613" y="351683"/>
                    <a:pt x="117888" y="367274"/>
                    <a:pt x="99723" y="367274"/>
                  </a:cubicBezTo>
                  <a:cubicBezTo>
                    <a:pt x="81558" y="367274"/>
                    <a:pt x="66833" y="351683"/>
                    <a:pt x="66833" y="332450"/>
                  </a:cubicBezTo>
                  <a:cubicBezTo>
                    <a:pt x="66833" y="313217"/>
                    <a:pt x="81558" y="297626"/>
                    <a:pt x="99723" y="297626"/>
                  </a:cubicBezTo>
                  <a:close/>
                  <a:moveTo>
                    <a:pt x="861974" y="212503"/>
                  </a:moveTo>
                  <a:cubicBezTo>
                    <a:pt x="880138" y="212503"/>
                    <a:pt x="894863" y="228094"/>
                    <a:pt x="894863" y="247327"/>
                  </a:cubicBezTo>
                  <a:cubicBezTo>
                    <a:pt x="894863" y="266560"/>
                    <a:pt x="880138" y="282151"/>
                    <a:pt x="861974" y="282151"/>
                  </a:cubicBezTo>
                  <a:cubicBezTo>
                    <a:pt x="843810" y="282151"/>
                    <a:pt x="829085" y="266560"/>
                    <a:pt x="829085" y="247327"/>
                  </a:cubicBezTo>
                  <a:cubicBezTo>
                    <a:pt x="829085" y="228094"/>
                    <a:pt x="843810" y="212503"/>
                    <a:pt x="861974" y="212503"/>
                  </a:cubicBezTo>
                  <a:close/>
                  <a:moveTo>
                    <a:pt x="693660" y="212503"/>
                  </a:moveTo>
                  <a:cubicBezTo>
                    <a:pt x="712893" y="212503"/>
                    <a:pt x="728484" y="228094"/>
                    <a:pt x="728484" y="247327"/>
                  </a:cubicBezTo>
                  <a:cubicBezTo>
                    <a:pt x="728484" y="266560"/>
                    <a:pt x="712893" y="282151"/>
                    <a:pt x="693660" y="282151"/>
                  </a:cubicBezTo>
                  <a:cubicBezTo>
                    <a:pt x="674427" y="282151"/>
                    <a:pt x="658836" y="266560"/>
                    <a:pt x="658836" y="247327"/>
                  </a:cubicBezTo>
                  <a:cubicBezTo>
                    <a:pt x="658836" y="228094"/>
                    <a:pt x="674427" y="212503"/>
                    <a:pt x="693660" y="212503"/>
                  </a:cubicBezTo>
                  <a:close/>
                  <a:moveTo>
                    <a:pt x="523410" y="212503"/>
                  </a:moveTo>
                  <a:cubicBezTo>
                    <a:pt x="542643" y="212503"/>
                    <a:pt x="558234" y="228094"/>
                    <a:pt x="558234" y="247327"/>
                  </a:cubicBezTo>
                  <a:cubicBezTo>
                    <a:pt x="558234" y="266560"/>
                    <a:pt x="542643" y="282151"/>
                    <a:pt x="523410" y="282151"/>
                  </a:cubicBezTo>
                  <a:cubicBezTo>
                    <a:pt x="504177" y="282151"/>
                    <a:pt x="488586" y="266560"/>
                    <a:pt x="488586" y="247327"/>
                  </a:cubicBezTo>
                  <a:cubicBezTo>
                    <a:pt x="488586" y="228094"/>
                    <a:pt x="504177" y="212503"/>
                    <a:pt x="523410" y="212503"/>
                  </a:cubicBezTo>
                  <a:close/>
                  <a:moveTo>
                    <a:pt x="353160" y="212501"/>
                  </a:moveTo>
                  <a:cubicBezTo>
                    <a:pt x="362777" y="212501"/>
                    <a:pt x="371483" y="216399"/>
                    <a:pt x="377785" y="222701"/>
                  </a:cubicBezTo>
                  <a:lnTo>
                    <a:pt x="377785" y="222702"/>
                  </a:lnTo>
                  <a:lnTo>
                    <a:pt x="377786" y="222703"/>
                  </a:lnTo>
                  <a:cubicBezTo>
                    <a:pt x="384088" y="229004"/>
                    <a:pt x="387985" y="237710"/>
                    <a:pt x="387985" y="247327"/>
                  </a:cubicBezTo>
                  <a:cubicBezTo>
                    <a:pt x="387985" y="266560"/>
                    <a:pt x="372394" y="282151"/>
                    <a:pt x="353161" y="282151"/>
                  </a:cubicBezTo>
                  <a:cubicBezTo>
                    <a:pt x="343545" y="282151"/>
                    <a:pt x="334839" y="278253"/>
                    <a:pt x="328537" y="271951"/>
                  </a:cubicBezTo>
                  <a:lnTo>
                    <a:pt x="328536" y="271949"/>
                  </a:lnTo>
                  <a:cubicBezTo>
                    <a:pt x="322234" y="265647"/>
                    <a:pt x="318336" y="256941"/>
                    <a:pt x="318336" y="247325"/>
                  </a:cubicBezTo>
                  <a:cubicBezTo>
                    <a:pt x="318336" y="228092"/>
                    <a:pt x="333927" y="212501"/>
                    <a:pt x="353160" y="212501"/>
                  </a:cubicBezTo>
                  <a:close/>
                  <a:moveTo>
                    <a:pt x="182911" y="212501"/>
                  </a:moveTo>
                  <a:cubicBezTo>
                    <a:pt x="202144" y="212501"/>
                    <a:pt x="217735" y="228092"/>
                    <a:pt x="217735" y="247325"/>
                  </a:cubicBezTo>
                  <a:cubicBezTo>
                    <a:pt x="217735" y="266558"/>
                    <a:pt x="202144" y="282149"/>
                    <a:pt x="182911" y="282149"/>
                  </a:cubicBezTo>
                  <a:cubicBezTo>
                    <a:pt x="163678" y="282149"/>
                    <a:pt x="148087" y="266558"/>
                    <a:pt x="148087" y="247325"/>
                  </a:cubicBezTo>
                  <a:cubicBezTo>
                    <a:pt x="148087" y="228092"/>
                    <a:pt x="163678" y="212501"/>
                    <a:pt x="182911" y="212501"/>
                  </a:cubicBezTo>
                  <a:close/>
                  <a:moveTo>
                    <a:pt x="128715" y="172167"/>
                  </a:moveTo>
                  <a:lnTo>
                    <a:pt x="122980" y="186826"/>
                  </a:lnTo>
                  <a:lnTo>
                    <a:pt x="113014" y="191196"/>
                  </a:lnTo>
                  <a:close/>
                  <a:moveTo>
                    <a:pt x="776850" y="127378"/>
                  </a:moveTo>
                  <a:cubicBezTo>
                    <a:pt x="795014" y="127378"/>
                    <a:pt x="809739" y="142969"/>
                    <a:pt x="809739" y="162202"/>
                  </a:cubicBezTo>
                  <a:cubicBezTo>
                    <a:pt x="809739" y="181435"/>
                    <a:pt x="795014" y="197026"/>
                    <a:pt x="776850" y="197026"/>
                  </a:cubicBezTo>
                  <a:cubicBezTo>
                    <a:pt x="758686" y="197026"/>
                    <a:pt x="743961" y="181435"/>
                    <a:pt x="743961" y="162202"/>
                  </a:cubicBezTo>
                  <a:cubicBezTo>
                    <a:pt x="743961" y="142969"/>
                    <a:pt x="758686" y="127378"/>
                    <a:pt x="776850" y="127378"/>
                  </a:cubicBezTo>
                  <a:close/>
                  <a:moveTo>
                    <a:pt x="608535" y="127378"/>
                  </a:moveTo>
                  <a:cubicBezTo>
                    <a:pt x="627768" y="127378"/>
                    <a:pt x="643359" y="142969"/>
                    <a:pt x="643359" y="162202"/>
                  </a:cubicBezTo>
                  <a:cubicBezTo>
                    <a:pt x="643359" y="181435"/>
                    <a:pt x="627768" y="197026"/>
                    <a:pt x="608535" y="197026"/>
                  </a:cubicBezTo>
                  <a:cubicBezTo>
                    <a:pt x="589302" y="197026"/>
                    <a:pt x="573711" y="181435"/>
                    <a:pt x="573711" y="162202"/>
                  </a:cubicBezTo>
                  <a:cubicBezTo>
                    <a:pt x="573711" y="142969"/>
                    <a:pt x="589302" y="127378"/>
                    <a:pt x="608535" y="127378"/>
                  </a:cubicBezTo>
                  <a:close/>
                  <a:moveTo>
                    <a:pt x="438285" y="127378"/>
                  </a:moveTo>
                  <a:cubicBezTo>
                    <a:pt x="457518" y="127378"/>
                    <a:pt x="473109" y="142969"/>
                    <a:pt x="473109" y="162202"/>
                  </a:cubicBezTo>
                  <a:cubicBezTo>
                    <a:pt x="473109" y="181435"/>
                    <a:pt x="457518" y="197026"/>
                    <a:pt x="438285" y="197026"/>
                  </a:cubicBezTo>
                  <a:cubicBezTo>
                    <a:pt x="419052" y="197026"/>
                    <a:pt x="403461" y="181435"/>
                    <a:pt x="403461" y="162202"/>
                  </a:cubicBezTo>
                  <a:cubicBezTo>
                    <a:pt x="403461" y="142969"/>
                    <a:pt x="419052" y="127378"/>
                    <a:pt x="438285" y="127378"/>
                  </a:cubicBezTo>
                  <a:close/>
                  <a:moveTo>
                    <a:pt x="268036" y="127377"/>
                  </a:moveTo>
                  <a:cubicBezTo>
                    <a:pt x="287269" y="127377"/>
                    <a:pt x="302860" y="142968"/>
                    <a:pt x="302860" y="162201"/>
                  </a:cubicBezTo>
                  <a:cubicBezTo>
                    <a:pt x="302860" y="181434"/>
                    <a:pt x="287269" y="197025"/>
                    <a:pt x="268036" y="197025"/>
                  </a:cubicBezTo>
                  <a:cubicBezTo>
                    <a:pt x="248803" y="197025"/>
                    <a:pt x="233212" y="181434"/>
                    <a:pt x="233212" y="162201"/>
                  </a:cubicBezTo>
                  <a:cubicBezTo>
                    <a:pt x="233212" y="142968"/>
                    <a:pt x="248803" y="127377"/>
                    <a:pt x="268036" y="127377"/>
                  </a:cubicBezTo>
                  <a:close/>
                  <a:moveTo>
                    <a:pt x="208958" y="98269"/>
                  </a:moveTo>
                  <a:lnTo>
                    <a:pt x="207536" y="101703"/>
                  </a:lnTo>
                  <a:lnTo>
                    <a:pt x="202035" y="103981"/>
                  </a:lnTo>
                  <a:close/>
                  <a:moveTo>
                    <a:pt x="693660" y="42254"/>
                  </a:moveTo>
                  <a:cubicBezTo>
                    <a:pt x="712893" y="42254"/>
                    <a:pt x="728484" y="57845"/>
                    <a:pt x="728484" y="77078"/>
                  </a:cubicBezTo>
                  <a:cubicBezTo>
                    <a:pt x="728484" y="96311"/>
                    <a:pt x="712893" y="111902"/>
                    <a:pt x="693660" y="111902"/>
                  </a:cubicBezTo>
                  <a:cubicBezTo>
                    <a:pt x="674427" y="111902"/>
                    <a:pt x="658836" y="96311"/>
                    <a:pt x="658836" y="77078"/>
                  </a:cubicBezTo>
                  <a:cubicBezTo>
                    <a:pt x="658836" y="57845"/>
                    <a:pt x="674427" y="42254"/>
                    <a:pt x="693660" y="42254"/>
                  </a:cubicBezTo>
                  <a:close/>
                  <a:moveTo>
                    <a:pt x="523410" y="42254"/>
                  </a:moveTo>
                  <a:cubicBezTo>
                    <a:pt x="542643" y="42254"/>
                    <a:pt x="558234" y="57845"/>
                    <a:pt x="558234" y="77078"/>
                  </a:cubicBezTo>
                  <a:cubicBezTo>
                    <a:pt x="558234" y="96311"/>
                    <a:pt x="542643" y="111902"/>
                    <a:pt x="523410" y="111902"/>
                  </a:cubicBezTo>
                  <a:cubicBezTo>
                    <a:pt x="504177" y="111902"/>
                    <a:pt x="488586" y="96311"/>
                    <a:pt x="488586" y="77078"/>
                  </a:cubicBezTo>
                  <a:cubicBezTo>
                    <a:pt x="488586" y="57845"/>
                    <a:pt x="504177" y="42254"/>
                    <a:pt x="523410" y="42254"/>
                  </a:cubicBezTo>
                  <a:close/>
                  <a:moveTo>
                    <a:pt x="353160" y="42252"/>
                  </a:moveTo>
                  <a:cubicBezTo>
                    <a:pt x="362777" y="42252"/>
                    <a:pt x="371483" y="46150"/>
                    <a:pt x="377785" y="52452"/>
                  </a:cubicBezTo>
                  <a:lnTo>
                    <a:pt x="377785" y="52453"/>
                  </a:lnTo>
                  <a:lnTo>
                    <a:pt x="377786" y="52454"/>
                  </a:lnTo>
                  <a:cubicBezTo>
                    <a:pt x="384088" y="58755"/>
                    <a:pt x="387985" y="67461"/>
                    <a:pt x="387985" y="77078"/>
                  </a:cubicBezTo>
                  <a:cubicBezTo>
                    <a:pt x="387985" y="96311"/>
                    <a:pt x="372394" y="111902"/>
                    <a:pt x="353161" y="111902"/>
                  </a:cubicBezTo>
                  <a:cubicBezTo>
                    <a:pt x="343545" y="111902"/>
                    <a:pt x="334839" y="108004"/>
                    <a:pt x="328537" y="101702"/>
                  </a:cubicBezTo>
                  <a:lnTo>
                    <a:pt x="328536" y="101700"/>
                  </a:lnTo>
                  <a:cubicBezTo>
                    <a:pt x="322234" y="95398"/>
                    <a:pt x="318336" y="86692"/>
                    <a:pt x="318336" y="77076"/>
                  </a:cubicBezTo>
                  <a:cubicBezTo>
                    <a:pt x="318336" y="57843"/>
                    <a:pt x="333927" y="42252"/>
                    <a:pt x="353160" y="42252"/>
                  </a:cubicBezTo>
                  <a:close/>
                  <a:moveTo>
                    <a:pt x="576935" y="1237"/>
                  </a:moveTo>
                  <a:lnTo>
                    <a:pt x="622703" y="5851"/>
                  </a:lnTo>
                  <a:lnTo>
                    <a:pt x="636266" y="10061"/>
                  </a:lnTo>
                  <a:lnTo>
                    <a:pt x="633160" y="17143"/>
                  </a:lnTo>
                  <a:cubicBezTo>
                    <a:pt x="626858" y="23095"/>
                    <a:pt x="618152" y="26776"/>
                    <a:pt x="608535" y="26776"/>
                  </a:cubicBezTo>
                  <a:cubicBezTo>
                    <a:pt x="598919" y="26776"/>
                    <a:pt x="590213" y="23095"/>
                    <a:pt x="583911" y="17143"/>
                  </a:cubicBezTo>
                  <a:close/>
                  <a:moveTo>
                    <a:pt x="470428" y="0"/>
                  </a:moveTo>
                  <a:lnTo>
                    <a:pt x="462910" y="17143"/>
                  </a:lnTo>
                  <a:cubicBezTo>
                    <a:pt x="456608" y="23095"/>
                    <a:pt x="447902" y="26776"/>
                    <a:pt x="438285" y="26776"/>
                  </a:cubicBezTo>
                  <a:cubicBezTo>
                    <a:pt x="428669" y="26776"/>
                    <a:pt x="419963" y="23095"/>
                    <a:pt x="413661" y="17143"/>
                  </a:cubicBezTo>
                  <a:lnTo>
                    <a:pt x="409149" y="6857"/>
                  </a:lnTo>
                  <a:lnTo>
                    <a:pt x="412389" y="5851"/>
                  </a:lnTo>
                  <a:close/>
                </a:path>
              </a:pathLst>
            </a:custGeom>
            <a:solidFill>
              <a:srgbClr val="171E3E"/>
            </a:solidFill>
            <a:ln>
              <a:solidFill>
                <a:srgbClr val="171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1"/>
            <p:cNvSpPr>
              <a:spLocks/>
            </p:cNvSpPr>
            <p:nvPr/>
          </p:nvSpPr>
          <p:spPr bwMode="auto">
            <a:xfrm>
              <a:off x="1136482" y="2162365"/>
              <a:ext cx="3569990" cy="3569990"/>
            </a:xfrm>
            <a:custGeom>
              <a:avLst/>
              <a:gdLst>
                <a:gd name="T0" fmla="*/ 0 w 763"/>
                <a:gd name="T1" fmla="*/ 0 h 763"/>
                <a:gd name="T2" fmla="*/ 763 w 763"/>
                <a:gd name="T3" fmla="*/ 763 h 763"/>
                <a:gd name="T4" fmla="*/ 0 w 763"/>
                <a:gd name="T5" fmla="*/ 758 h 763"/>
                <a:gd name="T6" fmla="*/ 0 w 763"/>
                <a:gd name="T7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3" h="763">
                  <a:moveTo>
                    <a:pt x="0" y="0"/>
                  </a:moveTo>
                  <a:lnTo>
                    <a:pt x="763" y="763"/>
                  </a:lnTo>
                  <a:lnTo>
                    <a:pt x="0" y="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0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Oval 373"/>
            <p:cNvSpPr>
              <a:spLocks noChangeArrowheads="1"/>
            </p:cNvSpPr>
            <p:nvPr/>
          </p:nvSpPr>
          <p:spPr bwMode="auto">
            <a:xfrm>
              <a:off x="373426" y="3484106"/>
              <a:ext cx="1355162" cy="1351876"/>
            </a:xfrm>
            <a:prstGeom prst="ellipse">
              <a:avLst/>
            </a:prstGeom>
            <a:solidFill>
              <a:srgbClr val="F47C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4" name="Oval 373"/>
            <p:cNvSpPr>
              <a:spLocks noChangeArrowheads="1"/>
            </p:cNvSpPr>
            <p:nvPr/>
          </p:nvSpPr>
          <p:spPr bwMode="auto">
            <a:xfrm>
              <a:off x="5708992" y="1144761"/>
              <a:ext cx="687671" cy="686003"/>
            </a:xfrm>
            <a:prstGeom prst="ellipse">
              <a:avLst/>
            </a:prstGeom>
            <a:solidFill>
              <a:srgbClr val="F19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8" name="组合 427"/>
            <p:cNvGrpSpPr/>
            <p:nvPr/>
          </p:nvGrpSpPr>
          <p:grpSpPr>
            <a:xfrm>
              <a:off x="1111359" y="5147734"/>
              <a:ext cx="2362939" cy="1727041"/>
              <a:chOff x="5576888" y="3051176"/>
              <a:chExt cx="1038225" cy="758825"/>
            </a:xfrm>
            <a:solidFill>
              <a:srgbClr val="171E3E"/>
            </a:solidFill>
          </p:grpSpPr>
          <p:sp>
            <p:nvSpPr>
              <p:cNvPr id="347" name="Rectangle 341"/>
              <p:cNvSpPr>
                <a:spLocks noChangeArrowheads="1"/>
              </p:cNvSpPr>
              <p:nvPr/>
            </p:nvSpPr>
            <p:spPr bwMode="auto">
              <a:xfrm>
                <a:off x="5576888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Rectangle 342"/>
              <p:cNvSpPr>
                <a:spLocks noChangeArrowheads="1"/>
              </p:cNvSpPr>
              <p:nvPr/>
            </p:nvSpPr>
            <p:spPr bwMode="auto">
              <a:xfrm>
                <a:off x="5697538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Rectangle 343"/>
              <p:cNvSpPr>
                <a:spLocks noChangeArrowheads="1"/>
              </p:cNvSpPr>
              <p:nvPr/>
            </p:nvSpPr>
            <p:spPr bwMode="auto">
              <a:xfrm>
                <a:off x="5819776" y="3051176"/>
                <a:ext cx="68263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Rectangle 344"/>
              <p:cNvSpPr>
                <a:spLocks noChangeArrowheads="1"/>
              </p:cNvSpPr>
              <p:nvPr/>
            </p:nvSpPr>
            <p:spPr bwMode="auto">
              <a:xfrm>
                <a:off x="5940426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Rectangle 345"/>
              <p:cNvSpPr>
                <a:spLocks noChangeArrowheads="1"/>
              </p:cNvSpPr>
              <p:nvPr/>
            </p:nvSpPr>
            <p:spPr bwMode="auto">
              <a:xfrm>
                <a:off x="6061076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Rectangle 346"/>
              <p:cNvSpPr>
                <a:spLocks noChangeArrowheads="1"/>
              </p:cNvSpPr>
              <p:nvPr/>
            </p:nvSpPr>
            <p:spPr bwMode="auto">
              <a:xfrm>
                <a:off x="6183313" y="3051176"/>
                <a:ext cx="68263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Rectangle 347"/>
              <p:cNvSpPr>
                <a:spLocks noChangeArrowheads="1"/>
              </p:cNvSpPr>
              <p:nvPr/>
            </p:nvSpPr>
            <p:spPr bwMode="auto">
              <a:xfrm>
                <a:off x="6303963" y="3051176"/>
                <a:ext cx="68263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Rectangle 348"/>
              <p:cNvSpPr>
                <a:spLocks noChangeArrowheads="1"/>
              </p:cNvSpPr>
              <p:nvPr/>
            </p:nvSpPr>
            <p:spPr bwMode="auto">
              <a:xfrm>
                <a:off x="6424613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Rectangle 349"/>
              <p:cNvSpPr>
                <a:spLocks noChangeArrowheads="1"/>
              </p:cNvSpPr>
              <p:nvPr/>
            </p:nvSpPr>
            <p:spPr bwMode="auto">
              <a:xfrm>
                <a:off x="6545263" y="3051176"/>
                <a:ext cx="69850" cy="758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4" name="Freeform 354"/>
            <p:cNvSpPr>
              <a:spLocks/>
            </p:cNvSpPr>
            <p:nvPr/>
          </p:nvSpPr>
          <p:spPr bwMode="auto">
            <a:xfrm rot="6300000">
              <a:off x="6828292" y="4931246"/>
              <a:ext cx="1204249" cy="1199845"/>
            </a:xfrm>
            <a:custGeom>
              <a:avLst/>
              <a:gdLst>
                <a:gd name="T0" fmla="*/ 547 w 547"/>
                <a:gd name="T1" fmla="*/ 545 h 545"/>
                <a:gd name="T2" fmla="*/ 0 w 547"/>
                <a:gd name="T3" fmla="*/ 0 h 545"/>
                <a:gd name="T4" fmla="*/ 547 w 547"/>
                <a:gd name="T5" fmla="*/ 0 h 545"/>
                <a:gd name="T6" fmla="*/ 547 w 547"/>
                <a:gd name="T7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" h="545">
                  <a:moveTo>
                    <a:pt x="547" y="545"/>
                  </a:moveTo>
                  <a:lnTo>
                    <a:pt x="0" y="0"/>
                  </a:lnTo>
                  <a:lnTo>
                    <a:pt x="547" y="0"/>
                  </a:lnTo>
                  <a:lnTo>
                    <a:pt x="547" y="545"/>
                  </a:lnTo>
                  <a:close/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93" name="组合 1092"/>
          <p:cNvGrpSpPr/>
          <p:nvPr/>
        </p:nvGrpSpPr>
        <p:grpSpPr>
          <a:xfrm>
            <a:off x="9343500" y="525069"/>
            <a:ext cx="1992405" cy="402273"/>
            <a:chOff x="166032" y="6173754"/>
            <a:chExt cx="1992405" cy="402273"/>
          </a:xfrm>
        </p:grpSpPr>
        <p:sp>
          <p:nvSpPr>
            <p:cNvPr id="1094" name="文本框 1093"/>
            <p:cNvSpPr txBox="1"/>
            <p:nvPr/>
          </p:nvSpPr>
          <p:spPr>
            <a:xfrm>
              <a:off x="166032" y="6173754"/>
              <a:ext cx="199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indent="-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b="1" dirty="0">
                  <a:solidFill>
                    <a:srgbClr val="171E3E"/>
                  </a:solidFill>
                  <a:cs typeface="+mn-ea"/>
                  <a:sym typeface="+mn-lt"/>
                </a:rPr>
                <a:t>Business report</a:t>
              </a:r>
            </a:p>
          </p:txBody>
        </p:sp>
        <p:sp>
          <p:nvSpPr>
            <p:cNvPr id="1095" name="矩形 1094"/>
            <p:cNvSpPr/>
            <p:nvPr/>
          </p:nvSpPr>
          <p:spPr>
            <a:xfrm>
              <a:off x="228516" y="6510146"/>
              <a:ext cx="1816588" cy="65881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2" name="组合 1101"/>
          <p:cNvGrpSpPr/>
          <p:nvPr/>
        </p:nvGrpSpPr>
        <p:grpSpPr>
          <a:xfrm>
            <a:off x="1518151" y="2212059"/>
            <a:ext cx="9124926" cy="1798185"/>
            <a:chOff x="2352145" y="2216416"/>
            <a:chExt cx="6941714" cy="1367952"/>
          </a:xfrm>
        </p:grpSpPr>
        <p:sp>
          <p:nvSpPr>
            <p:cNvPr id="1097" name="Rectangle 353"/>
            <p:cNvSpPr>
              <a:spLocks noChangeArrowheads="1"/>
            </p:cNvSpPr>
            <p:nvPr/>
          </p:nvSpPr>
          <p:spPr bwMode="auto">
            <a:xfrm>
              <a:off x="2352145" y="2431738"/>
              <a:ext cx="6941714" cy="1152630"/>
            </a:xfrm>
            <a:prstGeom prst="rect">
              <a:avLst/>
            </a:prstGeom>
            <a:solidFill>
              <a:srgbClr val="171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096" name="文本框 1095"/>
            <p:cNvSpPr txBox="1"/>
            <p:nvPr/>
          </p:nvSpPr>
          <p:spPr>
            <a:xfrm>
              <a:off x="2404010" y="2216416"/>
              <a:ext cx="6834910" cy="130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Thanks </a:t>
              </a:r>
              <a:endParaRPr lang="zh-CN" altLang="en-US" sz="8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F570FA40-47D1-4376-B7EB-B4ACCF559BA0}"/>
              </a:ext>
            </a:extLst>
          </p:cNvPr>
          <p:cNvSpPr/>
          <p:nvPr/>
        </p:nvSpPr>
        <p:spPr>
          <a:xfrm>
            <a:off x="1352336" y="223186"/>
            <a:ext cx="145222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52" name="TextBox 3">
            <a:hlinkClick r:id="rId2"/>
            <a:extLst>
              <a:ext uri="{FF2B5EF4-FFF2-40B4-BE49-F238E27FC236}">
                <a16:creationId xmlns:a16="http://schemas.microsoft.com/office/drawing/2014/main" id="{3C040C93-E2E8-49A8-AC2B-D6D968625FBD}"/>
              </a:ext>
            </a:extLst>
          </p:cNvPr>
          <p:cNvSpPr txBox="1"/>
          <p:nvPr/>
        </p:nvSpPr>
        <p:spPr>
          <a:xfrm>
            <a:off x="6506601" y="664099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任意多边形 1112"/>
          <p:cNvSpPr/>
          <p:nvPr/>
        </p:nvSpPr>
        <p:spPr>
          <a:xfrm>
            <a:off x="2368021" y="3422480"/>
            <a:ext cx="1290671" cy="1287983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28514" y="4354770"/>
            <a:ext cx="4663489" cy="2503234"/>
            <a:chOff x="9836658" y="5593717"/>
            <a:chExt cx="2355342" cy="1264283"/>
          </a:xfrm>
          <a:solidFill>
            <a:srgbClr val="F47C82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060523" y="5973762"/>
              <a:ext cx="1131477" cy="8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836658" y="5593717"/>
              <a:ext cx="1536597" cy="1109655"/>
            </a:xfrm>
            <a:custGeom>
              <a:avLst/>
              <a:gdLst>
                <a:gd name="T0" fmla="*/ 781 w 781"/>
                <a:gd name="T1" fmla="*/ 564 h 564"/>
                <a:gd name="T2" fmla="*/ 625 w 781"/>
                <a:gd name="T3" fmla="*/ 564 h 564"/>
                <a:gd name="T4" fmla="*/ 625 w 781"/>
                <a:gd name="T5" fmla="*/ 108 h 564"/>
                <a:gd name="T6" fmla="*/ 0 w 781"/>
                <a:gd name="T7" fmla="*/ 108 h 564"/>
                <a:gd name="T8" fmla="*/ 0 w 781"/>
                <a:gd name="T9" fmla="*/ 0 h 564"/>
                <a:gd name="T10" fmla="*/ 781 w 781"/>
                <a:gd name="T11" fmla="*/ 0 h 564"/>
                <a:gd name="T12" fmla="*/ 781 w 781"/>
                <a:gd name="T1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564">
                  <a:moveTo>
                    <a:pt x="781" y="564"/>
                  </a:moveTo>
                  <a:lnTo>
                    <a:pt x="625" y="564"/>
                  </a:lnTo>
                  <a:lnTo>
                    <a:pt x="625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781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3" name="Freeform 10"/>
          <p:cNvSpPr>
            <a:spLocks/>
          </p:cNvSpPr>
          <p:nvPr/>
        </p:nvSpPr>
        <p:spPr bwMode="auto">
          <a:xfrm>
            <a:off x="8578417" y="2525749"/>
            <a:ext cx="935038" cy="936625"/>
          </a:xfrm>
          <a:custGeom>
            <a:avLst/>
            <a:gdLst>
              <a:gd name="T0" fmla="*/ 0 w 589"/>
              <a:gd name="T1" fmla="*/ 590 h 590"/>
              <a:gd name="T2" fmla="*/ 589 w 589"/>
              <a:gd name="T3" fmla="*/ 0 h 590"/>
              <a:gd name="T4" fmla="*/ 0 w 589"/>
              <a:gd name="T5" fmla="*/ 0 h 590"/>
              <a:gd name="T6" fmla="*/ 0 w 589"/>
              <a:gd name="T7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590">
                <a:moveTo>
                  <a:pt x="0" y="590"/>
                </a:move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close/>
              </a:path>
            </a:pathLst>
          </a:custGeom>
          <a:solidFill>
            <a:srgbClr val="B8E9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Rectangle 353"/>
          <p:cNvSpPr>
            <a:spLocks noChangeArrowheads="1"/>
          </p:cNvSpPr>
          <p:nvPr/>
        </p:nvSpPr>
        <p:spPr bwMode="auto">
          <a:xfrm>
            <a:off x="1313916" y="0"/>
            <a:ext cx="1529063" cy="984866"/>
          </a:xfrm>
          <a:prstGeom prst="rect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Freeform 354"/>
          <p:cNvSpPr>
            <a:spLocks/>
          </p:cNvSpPr>
          <p:nvPr/>
        </p:nvSpPr>
        <p:spPr bwMode="auto">
          <a:xfrm>
            <a:off x="9130383" y="499006"/>
            <a:ext cx="2154674" cy="2146794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1" name="Freeform 355"/>
          <p:cNvSpPr>
            <a:spLocks/>
          </p:cNvSpPr>
          <p:nvPr/>
        </p:nvSpPr>
        <p:spPr bwMode="auto">
          <a:xfrm>
            <a:off x="-50710" y="2645800"/>
            <a:ext cx="1389361" cy="2773566"/>
          </a:xfrm>
          <a:custGeom>
            <a:avLst/>
            <a:gdLst>
              <a:gd name="T0" fmla="*/ 0 w 539"/>
              <a:gd name="T1" fmla="*/ 1076 h 1076"/>
              <a:gd name="T2" fmla="*/ 0 w 539"/>
              <a:gd name="T3" fmla="*/ 0 h 1076"/>
              <a:gd name="T4" fmla="*/ 539 w 539"/>
              <a:gd name="T5" fmla="*/ 538 h 1076"/>
              <a:gd name="T6" fmla="*/ 0 w 539"/>
              <a:gd name="T7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9" h="1076">
                <a:moveTo>
                  <a:pt x="0" y="1076"/>
                </a:moveTo>
                <a:lnTo>
                  <a:pt x="0" y="0"/>
                </a:lnTo>
                <a:lnTo>
                  <a:pt x="539" y="538"/>
                </a:lnTo>
                <a:lnTo>
                  <a:pt x="0" y="1076"/>
                </a:lnTo>
                <a:close/>
              </a:path>
            </a:pathLst>
          </a:custGeom>
          <a:solidFill>
            <a:srgbClr val="5F72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2" name="Freeform 356"/>
          <p:cNvSpPr>
            <a:spLocks/>
          </p:cNvSpPr>
          <p:nvPr/>
        </p:nvSpPr>
        <p:spPr bwMode="auto">
          <a:xfrm>
            <a:off x="-60549" y="5393274"/>
            <a:ext cx="1546225" cy="1543050"/>
          </a:xfrm>
          <a:custGeom>
            <a:avLst/>
            <a:gdLst>
              <a:gd name="T0" fmla="*/ 0 w 974"/>
              <a:gd name="T1" fmla="*/ 0 h 972"/>
              <a:gd name="T2" fmla="*/ 974 w 974"/>
              <a:gd name="T3" fmla="*/ 972 h 972"/>
              <a:gd name="T4" fmla="*/ 0 w 974"/>
              <a:gd name="T5" fmla="*/ 972 h 972"/>
              <a:gd name="T6" fmla="*/ 0 w 974"/>
              <a:gd name="T7" fmla="*/ 0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4" h="972">
                <a:moveTo>
                  <a:pt x="0" y="0"/>
                </a:moveTo>
                <a:lnTo>
                  <a:pt x="974" y="972"/>
                </a:lnTo>
                <a:lnTo>
                  <a:pt x="0" y="972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9" name="组合 388"/>
          <p:cNvGrpSpPr/>
          <p:nvPr/>
        </p:nvGrpSpPr>
        <p:grpSpPr>
          <a:xfrm>
            <a:off x="11434364" y="429968"/>
            <a:ext cx="1996123" cy="2008678"/>
            <a:chOff x="5653088" y="3101975"/>
            <a:chExt cx="1262063" cy="1270001"/>
          </a:xfrm>
          <a:solidFill>
            <a:srgbClr val="171E3E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5653088" y="3101975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2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2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5734050" y="3189288"/>
              <a:ext cx="598488" cy="571500"/>
            </a:xfrm>
            <a:custGeom>
              <a:avLst/>
              <a:gdLst>
                <a:gd name="T0" fmla="*/ 0 w 377"/>
                <a:gd name="T1" fmla="*/ 329 h 360"/>
                <a:gd name="T2" fmla="*/ 30 w 377"/>
                <a:gd name="T3" fmla="*/ 360 h 360"/>
                <a:gd name="T4" fmla="*/ 377 w 377"/>
                <a:gd name="T5" fmla="*/ 32 h 360"/>
                <a:gd name="T6" fmla="*/ 346 w 377"/>
                <a:gd name="T7" fmla="*/ 0 h 360"/>
                <a:gd name="T8" fmla="*/ 0 w 377"/>
                <a:gd name="T9" fmla="*/ 32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9"/>
                  </a:moveTo>
                  <a:lnTo>
                    <a:pt x="30" y="360"/>
                  </a:lnTo>
                  <a:lnTo>
                    <a:pt x="377" y="32"/>
                  </a:lnTo>
                  <a:lnTo>
                    <a:pt x="346" y="0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5818188" y="3278188"/>
              <a:ext cx="596900" cy="568325"/>
            </a:xfrm>
            <a:custGeom>
              <a:avLst/>
              <a:gdLst>
                <a:gd name="T0" fmla="*/ 0 w 376"/>
                <a:gd name="T1" fmla="*/ 327 h 358"/>
                <a:gd name="T2" fmla="*/ 30 w 376"/>
                <a:gd name="T3" fmla="*/ 358 h 358"/>
                <a:gd name="T4" fmla="*/ 376 w 376"/>
                <a:gd name="T5" fmla="*/ 31 h 358"/>
                <a:gd name="T6" fmla="*/ 346 w 376"/>
                <a:gd name="T7" fmla="*/ 0 h 358"/>
                <a:gd name="T8" fmla="*/ 0 w 376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358">
                  <a:moveTo>
                    <a:pt x="0" y="327"/>
                  </a:moveTo>
                  <a:lnTo>
                    <a:pt x="30" y="358"/>
                  </a:lnTo>
                  <a:lnTo>
                    <a:pt x="376" y="31"/>
                  </a:lnTo>
                  <a:lnTo>
                    <a:pt x="346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5900738" y="3363913"/>
              <a:ext cx="598488" cy="571500"/>
            </a:xfrm>
            <a:custGeom>
              <a:avLst/>
              <a:gdLst>
                <a:gd name="T0" fmla="*/ 0 w 377"/>
                <a:gd name="T1" fmla="*/ 328 h 360"/>
                <a:gd name="T2" fmla="*/ 31 w 377"/>
                <a:gd name="T3" fmla="*/ 360 h 360"/>
                <a:gd name="T4" fmla="*/ 377 w 377"/>
                <a:gd name="T5" fmla="*/ 31 h 360"/>
                <a:gd name="T6" fmla="*/ 347 w 377"/>
                <a:gd name="T7" fmla="*/ 0 h 360"/>
                <a:gd name="T8" fmla="*/ 0 w 377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8"/>
                  </a:moveTo>
                  <a:lnTo>
                    <a:pt x="31" y="360"/>
                  </a:lnTo>
                  <a:lnTo>
                    <a:pt x="377" y="31"/>
                  </a:lnTo>
                  <a:lnTo>
                    <a:pt x="347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5984875" y="3452813"/>
              <a:ext cx="595313" cy="568325"/>
            </a:xfrm>
            <a:custGeom>
              <a:avLst/>
              <a:gdLst>
                <a:gd name="T0" fmla="*/ 0 w 375"/>
                <a:gd name="T1" fmla="*/ 327 h 358"/>
                <a:gd name="T2" fmla="*/ 30 w 375"/>
                <a:gd name="T3" fmla="*/ 358 h 358"/>
                <a:gd name="T4" fmla="*/ 375 w 375"/>
                <a:gd name="T5" fmla="*/ 31 h 358"/>
                <a:gd name="T6" fmla="*/ 345 w 375"/>
                <a:gd name="T7" fmla="*/ 0 h 358"/>
                <a:gd name="T8" fmla="*/ 0 w 375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8">
                  <a:moveTo>
                    <a:pt x="0" y="327"/>
                  </a:moveTo>
                  <a:lnTo>
                    <a:pt x="30" y="358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6069013" y="3538538"/>
              <a:ext cx="595313" cy="571500"/>
            </a:xfrm>
            <a:custGeom>
              <a:avLst/>
              <a:gdLst>
                <a:gd name="T0" fmla="*/ 0 w 375"/>
                <a:gd name="T1" fmla="*/ 328 h 360"/>
                <a:gd name="T2" fmla="*/ 30 w 375"/>
                <a:gd name="T3" fmla="*/ 360 h 360"/>
                <a:gd name="T4" fmla="*/ 375 w 375"/>
                <a:gd name="T5" fmla="*/ 31 h 360"/>
                <a:gd name="T6" fmla="*/ 345 w 375"/>
                <a:gd name="T7" fmla="*/ 0 h 360"/>
                <a:gd name="T8" fmla="*/ 0 w 375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60">
                  <a:moveTo>
                    <a:pt x="0" y="328"/>
                  </a:moveTo>
                  <a:lnTo>
                    <a:pt x="30" y="360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6151563" y="3627438"/>
              <a:ext cx="595313" cy="569913"/>
            </a:xfrm>
            <a:custGeom>
              <a:avLst/>
              <a:gdLst>
                <a:gd name="T0" fmla="*/ 0 w 375"/>
                <a:gd name="T1" fmla="*/ 327 h 359"/>
                <a:gd name="T2" fmla="*/ 30 w 375"/>
                <a:gd name="T3" fmla="*/ 359 h 359"/>
                <a:gd name="T4" fmla="*/ 375 w 375"/>
                <a:gd name="T5" fmla="*/ 31 h 359"/>
                <a:gd name="T6" fmla="*/ 345 w 375"/>
                <a:gd name="T7" fmla="*/ 0 h 359"/>
                <a:gd name="T8" fmla="*/ 0 w 375"/>
                <a:gd name="T9" fmla="*/ 32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7"/>
                  </a:moveTo>
                  <a:lnTo>
                    <a:pt x="30" y="359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6235700" y="3713163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3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3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6316663" y="3802063"/>
              <a:ext cx="598488" cy="569913"/>
            </a:xfrm>
            <a:custGeom>
              <a:avLst/>
              <a:gdLst>
                <a:gd name="T0" fmla="*/ 347 w 377"/>
                <a:gd name="T1" fmla="*/ 0 h 359"/>
                <a:gd name="T2" fmla="*/ 0 w 377"/>
                <a:gd name="T3" fmla="*/ 328 h 359"/>
                <a:gd name="T4" fmla="*/ 30 w 377"/>
                <a:gd name="T5" fmla="*/ 359 h 359"/>
                <a:gd name="T6" fmla="*/ 377 w 377"/>
                <a:gd name="T7" fmla="*/ 31 h 359"/>
                <a:gd name="T8" fmla="*/ 347 w 37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59">
                  <a:moveTo>
                    <a:pt x="347" y="0"/>
                  </a:moveTo>
                  <a:lnTo>
                    <a:pt x="0" y="328"/>
                  </a:lnTo>
                  <a:lnTo>
                    <a:pt x="30" y="359"/>
                  </a:lnTo>
                  <a:lnTo>
                    <a:pt x="377" y="3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0" name="Oval 373"/>
          <p:cNvSpPr>
            <a:spLocks noChangeArrowheads="1"/>
          </p:cNvSpPr>
          <p:nvPr/>
        </p:nvSpPr>
        <p:spPr bwMode="auto">
          <a:xfrm>
            <a:off x="10894605" y="-377360"/>
            <a:ext cx="947724" cy="945426"/>
          </a:xfrm>
          <a:prstGeom prst="ellipse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7" name="组合 426"/>
          <p:cNvGrpSpPr/>
          <p:nvPr/>
        </p:nvGrpSpPr>
        <p:grpSpPr>
          <a:xfrm>
            <a:off x="1247707" y="794604"/>
            <a:ext cx="8822449" cy="4876038"/>
            <a:chOff x="4926013" y="2483364"/>
            <a:chExt cx="2731193" cy="1509490"/>
          </a:xfrm>
        </p:grpSpPr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6959877" y="2617666"/>
              <a:ext cx="406400" cy="230188"/>
            </a:xfrm>
            <a:custGeom>
              <a:avLst/>
              <a:gdLst>
                <a:gd name="T0" fmla="*/ 191 w 256"/>
                <a:gd name="T1" fmla="*/ 145 h 145"/>
                <a:gd name="T2" fmla="*/ 256 w 256"/>
                <a:gd name="T3" fmla="*/ 69 h 145"/>
                <a:gd name="T4" fmla="*/ 139 w 256"/>
                <a:gd name="T5" fmla="*/ 94 h 145"/>
                <a:gd name="T6" fmla="*/ 157 w 256"/>
                <a:gd name="T7" fmla="*/ 0 h 145"/>
                <a:gd name="T8" fmla="*/ 0 w 256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45">
                  <a:moveTo>
                    <a:pt x="191" y="145"/>
                  </a:moveTo>
                  <a:lnTo>
                    <a:pt x="256" y="69"/>
                  </a:lnTo>
                  <a:lnTo>
                    <a:pt x="139" y="94"/>
                  </a:lnTo>
                  <a:lnTo>
                    <a:pt x="157" y="0"/>
                  </a:lnTo>
                  <a:lnTo>
                    <a:pt x="0" y="39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7466706" y="3837279"/>
              <a:ext cx="190500" cy="155575"/>
            </a:xfrm>
            <a:custGeom>
              <a:avLst/>
              <a:gdLst>
                <a:gd name="T0" fmla="*/ 8 w 88"/>
                <a:gd name="T1" fmla="*/ 0 h 72"/>
                <a:gd name="T2" fmla="*/ 44 w 88"/>
                <a:gd name="T3" fmla="*/ 24 h 72"/>
                <a:gd name="T4" fmla="*/ 0 w 88"/>
                <a:gd name="T5" fmla="*/ 45 h 72"/>
                <a:gd name="T6" fmla="*/ 61 w 88"/>
                <a:gd name="T7" fmla="*/ 42 h 72"/>
                <a:gd name="T8" fmla="*/ 37 w 88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2">
                  <a:moveTo>
                    <a:pt x="8" y="0"/>
                  </a:moveTo>
                  <a:cubicBezTo>
                    <a:pt x="8" y="0"/>
                    <a:pt x="88" y="3"/>
                    <a:pt x="44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31" y="65"/>
                    <a:pt x="37" y="72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6457918" y="3524708"/>
              <a:ext cx="192215" cy="239247"/>
            </a:xfrm>
            <a:custGeom>
              <a:avLst/>
              <a:gdLst>
                <a:gd name="T0" fmla="*/ 94 w 94"/>
                <a:gd name="T1" fmla="*/ 0 h 117"/>
                <a:gd name="T2" fmla="*/ 87 w 94"/>
                <a:gd name="T3" fmla="*/ 50 h 117"/>
                <a:gd name="T4" fmla="*/ 38 w 94"/>
                <a:gd name="T5" fmla="*/ 5 h 117"/>
                <a:gd name="T6" fmla="*/ 57 w 94"/>
                <a:gd name="T7" fmla="*/ 87 h 117"/>
                <a:gd name="T8" fmla="*/ 18 w 94"/>
                <a:gd name="T9" fmla="*/ 57 h 117"/>
                <a:gd name="T10" fmla="*/ 47 w 94"/>
                <a:gd name="T11" fmla="*/ 113 h 117"/>
                <a:gd name="T12" fmla="*/ 0 w 9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7">
                  <a:moveTo>
                    <a:pt x="94" y="0"/>
                  </a:moveTo>
                  <a:lnTo>
                    <a:pt x="87" y="50"/>
                  </a:lnTo>
                  <a:lnTo>
                    <a:pt x="38" y="5"/>
                  </a:lnTo>
                  <a:lnTo>
                    <a:pt x="57" y="87"/>
                  </a:lnTo>
                  <a:lnTo>
                    <a:pt x="18" y="57"/>
                  </a:lnTo>
                  <a:lnTo>
                    <a:pt x="47" y="113"/>
                  </a:lnTo>
                  <a:lnTo>
                    <a:pt x="0" y="117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4926013" y="3200400"/>
              <a:ext cx="257175" cy="144463"/>
            </a:xfrm>
            <a:custGeom>
              <a:avLst/>
              <a:gdLst>
                <a:gd name="T0" fmla="*/ 51 w 162"/>
                <a:gd name="T1" fmla="*/ 22 h 91"/>
                <a:gd name="T2" fmla="*/ 0 w 162"/>
                <a:gd name="T3" fmla="*/ 59 h 91"/>
                <a:gd name="T4" fmla="*/ 69 w 162"/>
                <a:gd name="T5" fmla="*/ 48 h 91"/>
                <a:gd name="T6" fmla="*/ 57 w 162"/>
                <a:gd name="T7" fmla="*/ 91 h 91"/>
                <a:gd name="T8" fmla="*/ 95 w 162"/>
                <a:gd name="T9" fmla="*/ 48 h 91"/>
                <a:gd name="T10" fmla="*/ 128 w 162"/>
                <a:gd name="T11" fmla="*/ 76 h 91"/>
                <a:gd name="T12" fmla="*/ 128 w 162"/>
                <a:gd name="T13" fmla="*/ 0 h 91"/>
                <a:gd name="T14" fmla="*/ 162 w 162"/>
                <a:gd name="T15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91">
                  <a:moveTo>
                    <a:pt x="51" y="22"/>
                  </a:moveTo>
                  <a:lnTo>
                    <a:pt x="0" y="59"/>
                  </a:lnTo>
                  <a:lnTo>
                    <a:pt x="69" y="48"/>
                  </a:lnTo>
                  <a:lnTo>
                    <a:pt x="57" y="91"/>
                  </a:lnTo>
                  <a:lnTo>
                    <a:pt x="95" y="48"/>
                  </a:lnTo>
                  <a:lnTo>
                    <a:pt x="128" y="76"/>
                  </a:lnTo>
                  <a:lnTo>
                    <a:pt x="128" y="0"/>
                  </a:lnTo>
                  <a:lnTo>
                    <a:pt x="162" y="80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5914856" y="2483364"/>
              <a:ext cx="241300" cy="295275"/>
            </a:xfrm>
            <a:custGeom>
              <a:avLst/>
              <a:gdLst>
                <a:gd name="T0" fmla="*/ 1 w 152"/>
                <a:gd name="T1" fmla="*/ 101 h 186"/>
                <a:gd name="T2" fmla="*/ 0 w 152"/>
                <a:gd name="T3" fmla="*/ 186 h 186"/>
                <a:gd name="T4" fmla="*/ 43 w 152"/>
                <a:gd name="T5" fmla="*/ 101 h 186"/>
                <a:gd name="T6" fmla="*/ 81 w 152"/>
                <a:gd name="T7" fmla="*/ 150 h 186"/>
                <a:gd name="T8" fmla="*/ 63 w 152"/>
                <a:gd name="T9" fmla="*/ 74 h 186"/>
                <a:gd name="T10" fmla="*/ 121 w 152"/>
                <a:gd name="T11" fmla="*/ 60 h 186"/>
                <a:gd name="T12" fmla="*/ 38 w 152"/>
                <a:gd name="T13" fmla="*/ 0 h 186"/>
                <a:gd name="T14" fmla="*/ 152 w 152"/>
                <a:gd name="T15" fmla="*/ 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86">
                  <a:moveTo>
                    <a:pt x="1" y="101"/>
                  </a:moveTo>
                  <a:lnTo>
                    <a:pt x="0" y="186"/>
                  </a:lnTo>
                  <a:lnTo>
                    <a:pt x="43" y="101"/>
                  </a:lnTo>
                  <a:lnTo>
                    <a:pt x="81" y="150"/>
                  </a:lnTo>
                  <a:lnTo>
                    <a:pt x="63" y="74"/>
                  </a:lnTo>
                  <a:lnTo>
                    <a:pt x="121" y="60"/>
                  </a:lnTo>
                  <a:lnTo>
                    <a:pt x="38" y="0"/>
                  </a:lnTo>
                  <a:lnTo>
                    <a:pt x="152" y="25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5016500" y="2724150"/>
              <a:ext cx="103188" cy="76200"/>
            </a:xfrm>
            <a:custGeom>
              <a:avLst/>
              <a:gdLst>
                <a:gd name="T0" fmla="*/ 48 w 48"/>
                <a:gd name="T1" fmla="*/ 5 h 35"/>
                <a:gd name="T2" fmla="*/ 0 w 48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5"/>
                  </a:moveTo>
                  <a:cubicBezTo>
                    <a:pt x="48" y="5"/>
                    <a:pt x="0" y="0"/>
                    <a:pt x="0" y="35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92" name="任意多边形 1091"/>
          <p:cNvSpPr/>
          <p:nvPr/>
        </p:nvSpPr>
        <p:spPr>
          <a:xfrm>
            <a:off x="8009028" y="2195461"/>
            <a:ext cx="843996" cy="842238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Freeform 11"/>
          <p:cNvSpPr>
            <a:spLocks/>
          </p:cNvSpPr>
          <p:nvPr/>
        </p:nvSpPr>
        <p:spPr bwMode="auto">
          <a:xfrm>
            <a:off x="1136482" y="2162365"/>
            <a:ext cx="3569990" cy="3569990"/>
          </a:xfrm>
          <a:custGeom>
            <a:avLst/>
            <a:gdLst>
              <a:gd name="T0" fmla="*/ 0 w 763"/>
              <a:gd name="T1" fmla="*/ 0 h 763"/>
              <a:gd name="T2" fmla="*/ 763 w 763"/>
              <a:gd name="T3" fmla="*/ 763 h 763"/>
              <a:gd name="T4" fmla="*/ 0 w 763"/>
              <a:gd name="T5" fmla="*/ 758 h 763"/>
              <a:gd name="T6" fmla="*/ 0 w 763"/>
              <a:gd name="T7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763">
                <a:moveTo>
                  <a:pt x="0" y="0"/>
                </a:moveTo>
                <a:lnTo>
                  <a:pt x="763" y="763"/>
                </a:lnTo>
                <a:lnTo>
                  <a:pt x="0" y="758"/>
                </a:lnTo>
                <a:lnTo>
                  <a:pt x="0" y="0"/>
                </a:lnTo>
                <a:close/>
              </a:path>
            </a:pathLst>
          </a:custGeom>
          <a:solidFill>
            <a:srgbClr val="B4E0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Oval 373"/>
          <p:cNvSpPr>
            <a:spLocks noChangeArrowheads="1"/>
          </p:cNvSpPr>
          <p:nvPr/>
        </p:nvSpPr>
        <p:spPr bwMode="auto">
          <a:xfrm>
            <a:off x="373426" y="3484106"/>
            <a:ext cx="1355162" cy="1351876"/>
          </a:xfrm>
          <a:prstGeom prst="ellipse">
            <a:avLst/>
          </a:prstGeom>
          <a:solidFill>
            <a:srgbClr val="F47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4" name="Oval 373"/>
          <p:cNvSpPr>
            <a:spLocks noChangeArrowheads="1"/>
          </p:cNvSpPr>
          <p:nvPr/>
        </p:nvSpPr>
        <p:spPr bwMode="auto">
          <a:xfrm>
            <a:off x="5708992" y="1144761"/>
            <a:ext cx="687671" cy="686003"/>
          </a:xfrm>
          <a:prstGeom prst="ellipse">
            <a:avLst/>
          </a:prstGeom>
          <a:solidFill>
            <a:srgbClr val="F19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8" name="组合 427"/>
          <p:cNvGrpSpPr/>
          <p:nvPr/>
        </p:nvGrpSpPr>
        <p:grpSpPr>
          <a:xfrm>
            <a:off x="1111359" y="5147734"/>
            <a:ext cx="2362939" cy="1727041"/>
            <a:chOff x="5576888" y="3051176"/>
            <a:chExt cx="1038225" cy="758825"/>
          </a:xfrm>
          <a:solidFill>
            <a:srgbClr val="171E3E"/>
          </a:solidFill>
        </p:grpSpPr>
        <p:sp>
          <p:nvSpPr>
            <p:cNvPr id="347" name="Rectangle 341"/>
            <p:cNvSpPr>
              <a:spLocks noChangeArrowheads="1"/>
            </p:cNvSpPr>
            <p:nvPr/>
          </p:nvSpPr>
          <p:spPr bwMode="auto">
            <a:xfrm>
              <a:off x="557688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Rectangle 342"/>
            <p:cNvSpPr>
              <a:spLocks noChangeArrowheads="1"/>
            </p:cNvSpPr>
            <p:nvPr/>
          </p:nvSpPr>
          <p:spPr bwMode="auto">
            <a:xfrm>
              <a:off x="569753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Rectangle 343"/>
            <p:cNvSpPr>
              <a:spLocks noChangeArrowheads="1"/>
            </p:cNvSpPr>
            <p:nvPr/>
          </p:nvSpPr>
          <p:spPr bwMode="auto">
            <a:xfrm>
              <a:off x="5819776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Rectangle 344"/>
            <p:cNvSpPr>
              <a:spLocks noChangeArrowheads="1"/>
            </p:cNvSpPr>
            <p:nvPr/>
          </p:nvSpPr>
          <p:spPr bwMode="auto">
            <a:xfrm>
              <a:off x="594042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Rectangle 345"/>
            <p:cNvSpPr>
              <a:spLocks noChangeArrowheads="1"/>
            </p:cNvSpPr>
            <p:nvPr/>
          </p:nvSpPr>
          <p:spPr bwMode="auto">
            <a:xfrm>
              <a:off x="606107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Rectangle 346"/>
            <p:cNvSpPr>
              <a:spLocks noChangeArrowheads="1"/>
            </p:cNvSpPr>
            <p:nvPr/>
          </p:nvSpPr>
          <p:spPr bwMode="auto">
            <a:xfrm>
              <a:off x="618331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347"/>
            <p:cNvSpPr>
              <a:spLocks noChangeArrowheads="1"/>
            </p:cNvSpPr>
            <p:nvPr/>
          </p:nvSpPr>
          <p:spPr bwMode="auto">
            <a:xfrm>
              <a:off x="630396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348"/>
            <p:cNvSpPr>
              <a:spLocks noChangeArrowheads="1"/>
            </p:cNvSpPr>
            <p:nvPr/>
          </p:nvSpPr>
          <p:spPr bwMode="auto">
            <a:xfrm>
              <a:off x="642461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349"/>
            <p:cNvSpPr>
              <a:spLocks noChangeArrowheads="1"/>
            </p:cNvSpPr>
            <p:nvPr/>
          </p:nvSpPr>
          <p:spPr bwMode="auto">
            <a:xfrm>
              <a:off x="654526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14" name="Freeform 354"/>
          <p:cNvSpPr>
            <a:spLocks/>
          </p:cNvSpPr>
          <p:nvPr/>
        </p:nvSpPr>
        <p:spPr bwMode="auto">
          <a:xfrm rot="6300000">
            <a:off x="6828292" y="4931246"/>
            <a:ext cx="1204249" cy="1199845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7" name="Rectangle 353"/>
          <p:cNvSpPr>
            <a:spLocks noChangeArrowheads="1"/>
          </p:cNvSpPr>
          <p:nvPr/>
        </p:nvSpPr>
        <p:spPr bwMode="auto">
          <a:xfrm>
            <a:off x="682337" y="568065"/>
            <a:ext cx="10796554" cy="5721870"/>
          </a:xfrm>
          <a:prstGeom prst="roundRect">
            <a:avLst>
              <a:gd name="adj" fmla="val 14146"/>
            </a:avLst>
          </a:prstGeom>
          <a:solidFill>
            <a:srgbClr val="171E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29065" y="2000281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4144758" y="3780886"/>
            <a:ext cx="4187491" cy="8744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69795" y="3695086"/>
            <a:ext cx="37374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3658692" y="2896536"/>
            <a:ext cx="499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0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69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82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5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8103" y="2218856"/>
            <a:ext cx="2155772" cy="1292005"/>
            <a:chOff x="4128103" y="2218856"/>
            <a:chExt cx="2155772" cy="1292005"/>
          </a:xfrm>
        </p:grpSpPr>
        <p:sp>
          <p:nvSpPr>
            <p:cNvPr id="9" name="Freeform 56"/>
            <p:cNvSpPr/>
            <p:nvPr/>
          </p:nvSpPr>
          <p:spPr bwMode="auto">
            <a:xfrm>
              <a:off x="4128103" y="2218856"/>
              <a:ext cx="2155772" cy="1292005"/>
            </a:xfrm>
            <a:custGeom>
              <a:avLst/>
              <a:gdLst>
                <a:gd name="T0" fmla="*/ 1877464 w 85"/>
                <a:gd name="T1" fmla="*/ 1125443 h 51"/>
                <a:gd name="T2" fmla="*/ 1457796 w 85"/>
                <a:gd name="T3" fmla="*/ 882700 h 51"/>
                <a:gd name="T4" fmla="*/ 419668 w 85"/>
                <a:gd name="T5" fmla="*/ 882700 h 51"/>
                <a:gd name="T6" fmla="*/ 0 w 85"/>
                <a:gd name="T7" fmla="*/ 485485 h 51"/>
                <a:gd name="T8" fmla="*/ 0 w 85"/>
                <a:gd name="T9" fmla="*/ 397215 h 51"/>
                <a:gd name="T10" fmla="*/ 419668 w 85"/>
                <a:gd name="T11" fmla="*/ 0 h 51"/>
                <a:gd name="T12" fmla="*/ 1457796 w 85"/>
                <a:gd name="T13" fmla="*/ 0 h 51"/>
                <a:gd name="T14" fmla="*/ 1877464 w 85"/>
                <a:gd name="T15" fmla="*/ 397215 h 51"/>
                <a:gd name="T16" fmla="*/ 1877464 w 85"/>
                <a:gd name="T17" fmla="*/ 112544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51">
                  <a:moveTo>
                    <a:pt x="85" y="51"/>
                  </a:moveTo>
                  <a:cubicBezTo>
                    <a:pt x="81" y="45"/>
                    <a:pt x="74" y="40"/>
                    <a:pt x="66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9" y="40"/>
                    <a:pt x="0" y="32"/>
                    <a:pt x="0" y="2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0"/>
                    <a:pt x="85" y="8"/>
                    <a:pt x="85" y="18"/>
                  </a:cubicBezTo>
                  <a:lnTo>
                    <a:pt x="85" y="51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4563925" y="2488963"/>
              <a:ext cx="15106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38770" y="2827763"/>
            <a:ext cx="1820470" cy="1113422"/>
            <a:chOff x="6438770" y="2827763"/>
            <a:chExt cx="1820470" cy="1113422"/>
          </a:xfrm>
        </p:grpSpPr>
        <p:sp>
          <p:nvSpPr>
            <p:cNvPr id="11" name="Freeform 60"/>
            <p:cNvSpPr/>
            <p:nvPr/>
          </p:nvSpPr>
          <p:spPr bwMode="auto">
            <a:xfrm>
              <a:off x="6438770" y="2827763"/>
              <a:ext cx="1820470" cy="1113422"/>
            </a:xfrm>
            <a:custGeom>
              <a:avLst/>
              <a:gdLst>
                <a:gd name="T0" fmla="*/ 0 w 72"/>
                <a:gd name="T1" fmla="*/ 969852 h 44"/>
                <a:gd name="T2" fmla="*/ 352673 w 72"/>
                <a:gd name="T3" fmla="*/ 749431 h 44"/>
                <a:gd name="T4" fmla="*/ 1234355 w 72"/>
                <a:gd name="T5" fmla="*/ 749431 h 44"/>
                <a:gd name="T6" fmla="*/ 1587028 w 72"/>
                <a:gd name="T7" fmla="*/ 396758 h 44"/>
                <a:gd name="T8" fmla="*/ 1587028 w 72"/>
                <a:gd name="T9" fmla="*/ 352673 h 44"/>
                <a:gd name="T10" fmla="*/ 1234355 w 72"/>
                <a:gd name="T11" fmla="*/ 0 h 44"/>
                <a:gd name="T12" fmla="*/ 352673 w 72"/>
                <a:gd name="T13" fmla="*/ 0 h 44"/>
                <a:gd name="T14" fmla="*/ 0 w 72"/>
                <a:gd name="T15" fmla="*/ 352673 h 44"/>
                <a:gd name="T16" fmla="*/ 0 w 72"/>
                <a:gd name="T17" fmla="*/ 969852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44">
                  <a:moveTo>
                    <a:pt x="0" y="44"/>
                  </a:moveTo>
                  <a:cubicBezTo>
                    <a:pt x="3" y="38"/>
                    <a:pt x="9" y="34"/>
                    <a:pt x="1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65" y="34"/>
                    <a:pt x="72" y="27"/>
                    <a:pt x="72" y="18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6693890" y="3041777"/>
              <a:ext cx="15052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64788" y="3423391"/>
            <a:ext cx="2833665" cy="1743935"/>
            <a:chOff x="3464788" y="3423391"/>
            <a:chExt cx="2833665" cy="1743935"/>
          </a:xfrm>
        </p:grpSpPr>
        <p:sp>
          <p:nvSpPr>
            <p:cNvPr id="8" name="Freeform 53"/>
            <p:cNvSpPr/>
            <p:nvPr/>
          </p:nvSpPr>
          <p:spPr bwMode="auto">
            <a:xfrm>
              <a:off x="3464788" y="3423391"/>
              <a:ext cx="2833665" cy="1743935"/>
            </a:xfrm>
            <a:custGeom>
              <a:avLst/>
              <a:gdLst>
                <a:gd name="T0" fmla="*/ 2468710 w 112"/>
                <a:gd name="T1" fmla="*/ 1519607 h 69"/>
                <a:gd name="T2" fmla="*/ 1917659 w 112"/>
                <a:gd name="T3" fmla="*/ 1211281 h 69"/>
                <a:gd name="T4" fmla="*/ 551051 w 112"/>
                <a:gd name="T5" fmla="*/ 1211281 h 69"/>
                <a:gd name="T6" fmla="*/ 0 w 112"/>
                <a:gd name="T7" fmla="*/ 660699 h 69"/>
                <a:gd name="T8" fmla="*/ 0 w 112"/>
                <a:gd name="T9" fmla="*/ 550582 h 69"/>
                <a:gd name="T10" fmla="*/ 551051 w 112"/>
                <a:gd name="T11" fmla="*/ 0 h 69"/>
                <a:gd name="T12" fmla="*/ 1917659 w 112"/>
                <a:gd name="T13" fmla="*/ 0 h 69"/>
                <a:gd name="T14" fmla="*/ 2468710 w 112"/>
                <a:gd name="T15" fmla="*/ 550582 h 69"/>
                <a:gd name="T16" fmla="*/ 2468710 w 112"/>
                <a:gd name="T17" fmla="*/ 1519607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69">
                  <a:moveTo>
                    <a:pt x="112" y="69"/>
                  </a:moveTo>
                  <a:cubicBezTo>
                    <a:pt x="107" y="61"/>
                    <a:pt x="98" y="55"/>
                    <a:pt x="87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11" y="55"/>
                    <a:pt x="0" y="43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1" y="0"/>
                    <a:pt x="112" y="11"/>
                    <a:pt x="112" y="25"/>
                  </a:cubicBezTo>
                  <a:lnTo>
                    <a:pt x="112" y="69"/>
                  </a:ln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14" name="Group 26"/>
            <p:cNvGrpSpPr/>
            <p:nvPr/>
          </p:nvGrpSpPr>
          <p:grpSpPr>
            <a:xfrm>
              <a:off x="4210105" y="3933109"/>
              <a:ext cx="424866" cy="421321"/>
              <a:chOff x="8469313" y="3354388"/>
              <a:chExt cx="479426" cy="477837"/>
            </a:xfrm>
            <a:solidFill>
              <a:schemeClr val="bg1"/>
            </a:solidFill>
          </p:grpSpPr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8528051" y="3441700"/>
                <a:ext cx="357188" cy="301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Freeform 28"/>
              <p:cNvSpPr/>
              <p:nvPr/>
            </p:nvSpPr>
            <p:spPr bwMode="auto">
              <a:xfrm>
                <a:off x="8648701" y="3530600"/>
                <a:ext cx="85725" cy="90487"/>
              </a:xfrm>
              <a:custGeom>
                <a:avLst/>
                <a:gdLst>
                  <a:gd name="T0" fmla="*/ 3 w 23"/>
                  <a:gd name="T1" fmla="*/ 22 h 24"/>
                  <a:gd name="T2" fmla="*/ 0 w 23"/>
                  <a:gd name="T3" fmla="*/ 21 h 24"/>
                  <a:gd name="T4" fmla="*/ 0 w 23"/>
                  <a:gd name="T5" fmla="*/ 4 h 24"/>
                  <a:gd name="T6" fmla="*/ 4 w 23"/>
                  <a:gd name="T7" fmla="*/ 0 h 24"/>
                  <a:gd name="T8" fmla="*/ 21 w 23"/>
                  <a:gd name="T9" fmla="*/ 0 h 24"/>
                  <a:gd name="T10" fmla="*/ 22 w 23"/>
                  <a:gd name="T11" fmla="*/ 3 h 24"/>
                  <a:gd name="T12" fmla="*/ 3 w 23"/>
                  <a:gd name="T1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3" y="22"/>
                    </a:moveTo>
                    <a:cubicBezTo>
                      <a:pt x="1" y="24"/>
                      <a:pt x="0" y="23"/>
                      <a:pt x="0" y="2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3" y="1"/>
                      <a:pt x="22" y="3"/>
                    </a:cubicBezTo>
                    <a:lnTo>
                      <a:pt x="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Freeform 29"/>
              <p:cNvSpPr>
                <a:spLocks noEditPoints="1"/>
              </p:cNvSpPr>
              <p:nvPr/>
            </p:nvSpPr>
            <p:spPr bwMode="auto">
              <a:xfrm>
                <a:off x="8656638" y="3538538"/>
                <a:ext cx="250825" cy="252412"/>
              </a:xfrm>
              <a:custGeom>
                <a:avLst/>
                <a:gdLst>
                  <a:gd name="T0" fmla="*/ 61 w 67"/>
                  <a:gd name="T1" fmla="*/ 27 h 67"/>
                  <a:gd name="T2" fmla="*/ 48 w 67"/>
                  <a:gd name="T3" fmla="*/ 27 h 67"/>
                  <a:gd name="T4" fmla="*/ 37 w 67"/>
                  <a:gd name="T5" fmla="*/ 16 h 67"/>
                  <a:gd name="T6" fmla="*/ 37 w 67"/>
                  <a:gd name="T7" fmla="*/ 3 h 67"/>
                  <a:gd name="T8" fmla="*/ 25 w 67"/>
                  <a:gd name="T9" fmla="*/ 4 h 67"/>
                  <a:gd name="T10" fmla="*/ 4 w 67"/>
                  <a:gd name="T11" fmla="*/ 25 h 67"/>
                  <a:gd name="T12" fmla="*/ 2 w 67"/>
                  <a:gd name="T13" fmla="*/ 37 h 67"/>
                  <a:gd name="T14" fmla="*/ 16 w 67"/>
                  <a:gd name="T15" fmla="*/ 37 h 67"/>
                  <a:gd name="T16" fmla="*/ 27 w 67"/>
                  <a:gd name="T17" fmla="*/ 48 h 67"/>
                  <a:gd name="T18" fmla="*/ 27 w 67"/>
                  <a:gd name="T19" fmla="*/ 62 h 67"/>
                  <a:gd name="T20" fmla="*/ 32 w 67"/>
                  <a:gd name="T21" fmla="*/ 67 h 67"/>
                  <a:gd name="T22" fmla="*/ 39 w 67"/>
                  <a:gd name="T23" fmla="*/ 60 h 67"/>
                  <a:gd name="T24" fmla="*/ 60 w 67"/>
                  <a:gd name="T25" fmla="*/ 39 h 67"/>
                  <a:gd name="T26" fmla="*/ 67 w 67"/>
                  <a:gd name="T27" fmla="*/ 32 h 67"/>
                  <a:gd name="T28" fmla="*/ 61 w 67"/>
                  <a:gd name="T29" fmla="*/ 27 h 67"/>
                  <a:gd name="T30" fmla="*/ 43 w 67"/>
                  <a:gd name="T31" fmla="*/ 31 h 67"/>
                  <a:gd name="T32" fmla="*/ 44 w 67"/>
                  <a:gd name="T33" fmla="*/ 44 h 67"/>
                  <a:gd name="T34" fmla="*/ 31 w 67"/>
                  <a:gd name="T35" fmla="*/ 43 h 67"/>
                  <a:gd name="T36" fmla="*/ 21 w 67"/>
                  <a:gd name="T37" fmla="*/ 33 h 67"/>
                  <a:gd name="T38" fmla="*/ 20 w 67"/>
                  <a:gd name="T39" fmla="*/ 20 h 67"/>
                  <a:gd name="T40" fmla="*/ 33 w 67"/>
                  <a:gd name="T41" fmla="*/ 21 h 67"/>
                  <a:gd name="T42" fmla="*/ 43 w 67"/>
                  <a:gd name="T43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67">
                    <a:moveTo>
                      <a:pt x="61" y="27"/>
                    </a:moveTo>
                    <a:cubicBezTo>
                      <a:pt x="58" y="31"/>
                      <a:pt x="51" y="31"/>
                      <a:pt x="48" y="2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3" y="13"/>
                      <a:pt x="33" y="6"/>
                      <a:pt x="37" y="3"/>
                    </a:cubicBezTo>
                    <a:cubicBezTo>
                      <a:pt x="33" y="0"/>
                      <a:pt x="28" y="1"/>
                      <a:pt x="25" y="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28"/>
                      <a:pt x="0" y="33"/>
                      <a:pt x="2" y="37"/>
                    </a:cubicBezTo>
                    <a:cubicBezTo>
                      <a:pt x="6" y="33"/>
                      <a:pt x="12" y="34"/>
                      <a:pt x="16" y="37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0" y="52"/>
                      <a:pt x="30" y="58"/>
                      <a:pt x="27" y="62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7" y="32"/>
                      <a:pt x="67" y="32"/>
                      <a:pt x="67" y="32"/>
                    </a:cubicBezTo>
                    <a:lnTo>
                      <a:pt x="61" y="27"/>
                    </a:lnTo>
                    <a:close/>
                    <a:moveTo>
                      <a:pt x="43" y="31"/>
                    </a:moveTo>
                    <a:cubicBezTo>
                      <a:pt x="47" y="35"/>
                      <a:pt x="47" y="41"/>
                      <a:pt x="44" y="44"/>
                    </a:cubicBezTo>
                    <a:cubicBezTo>
                      <a:pt x="41" y="48"/>
                      <a:pt x="35" y="47"/>
                      <a:pt x="31" y="4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7" y="29"/>
                      <a:pt x="16" y="23"/>
                      <a:pt x="20" y="20"/>
                    </a:cubicBezTo>
                    <a:cubicBezTo>
                      <a:pt x="23" y="17"/>
                      <a:pt x="29" y="17"/>
                      <a:pt x="33" y="21"/>
                    </a:cubicBezTo>
                    <a:lnTo>
                      <a:pt x="4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8" name="Freeform 30"/>
              <p:cNvSpPr/>
              <p:nvPr/>
            </p:nvSpPr>
            <p:spPr bwMode="auto">
              <a:xfrm>
                <a:off x="8788401" y="3673475"/>
                <a:ext cx="160338" cy="158750"/>
              </a:xfrm>
              <a:custGeom>
                <a:avLst/>
                <a:gdLst>
                  <a:gd name="T0" fmla="*/ 35 w 43"/>
                  <a:gd name="T1" fmla="*/ 0 h 42"/>
                  <a:gd name="T2" fmla="*/ 31 w 43"/>
                  <a:gd name="T3" fmla="*/ 4 h 42"/>
                  <a:gd name="T4" fmla="*/ 5 w 43"/>
                  <a:gd name="T5" fmla="*/ 30 h 42"/>
                  <a:gd name="T6" fmla="*/ 0 w 43"/>
                  <a:gd name="T7" fmla="*/ 35 h 42"/>
                  <a:gd name="T8" fmla="*/ 5 w 43"/>
                  <a:gd name="T9" fmla="*/ 40 h 42"/>
                  <a:gd name="T10" fmla="*/ 14 w 43"/>
                  <a:gd name="T11" fmla="*/ 40 h 42"/>
                  <a:gd name="T12" fmla="*/ 41 w 43"/>
                  <a:gd name="T13" fmla="*/ 13 h 42"/>
                  <a:gd name="T14" fmla="*/ 41 w 43"/>
                  <a:gd name="T15" fmla="*/ 5 h 42"/>
                  <a:gd name="T16" fmla="*/ 35 w 4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2"/>
                      <a:pt x="12" y="42"/>
                      <a:pt x="14" y="4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3" y="11"/>
                      <a:pt x="43" y="7"/>
                      <a:pt x="41" y="5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9" name="Rectangle 31"/>
              <p:cNvSpPr>
                <a:spLocks noChangeArrowheads="1"/>
              </p:cNvSpPr>
              <p:nvPr/>
            </p:nvSpPr>
            <p:spPr bwMode="auto">
              <a:xfrm>
                <a:off x="8528051" y="3502025"/>
                <a:ext cx="6032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8469313" y="3354388"/>
                <a:ext cx="476250" cy="387350"/>
              </a:xfrm>
              <a:custGeom>
                <a:avLst/>
                <a:gdLst>
                  <a:gd name="T0" fmla="*/ 120 w 127"/>
                  <a:gd name="T1" fmla="*/ 0 h 103"/>
                  <a:gd name="T2" fmla="*/ 7 w 127"/>
                  <a:gd name="T3" fmla="*/ 0 h 103"/>
                  <a:gd name="T4" fmla="*/ 0 w 127"/>
                  <a:gd name="T5" fmla="*/ 6 h 103"/>
                  <a:gd name="T6" fmla="*/ 0 w 127"/>
                  <a:gd name="T7" fmla="*/ 96 h 103"/>
                  <a:gd name="T8" fmla="*/ 7 w 127"/>
                  <a:gd name="T9" fmla="*/ 103 h 103"/>
                  <a:gd name="T10" fmla="*/ 64 w 127"/>
                  <a:gd name="T11" fmla="*/ 103 h 103"/>
                  <a:gd name="T12" fmla="*/ 64 w 127"/>
                  <a:gd name="T13" fmla="*/ 102 h 103"/>
                  <a:gd name="T14" fmla="*/ 56 w 127"/>
                  <a:gd name="T15" fmla="*/ 95 h 103"/>
                  <a:gd name="T16" fmla="*/ 8 w 127"/>
                  <a:gd name="T17" fmla="*/ 95 h 103"/>
                  <a:gd name="T18" fmla="*/ 8 w 127"/>
                  <a:gd name="T19" fmla="*/ 15 h 103"/>
                  <a:gd name="T20" fmla="*/ 119 w 127"/>
                  <a:gd name="T21" fmla="*/ 15 h 103"/>
                  <a:gd name="T22" fmla="*/ 119 w 127"/>
                  <a:gd name="T23" fmla="*/ 73 h 103"/>
                  <a:gd name="T24" fmla="*/ 120 w 127"/>
                  <a:gd name="T25" fmla="*/ 74 h 103"/>
                  <a:gd name="T26" fmla="*/ 120 w 127"/>
                  <a:gd name="T27" fmla="*/ 74 h 103"/>
                  <a:gd name="T28" fmla="*/ 126 w 127"/>
                  <a:gd name="T29" fmla="*/ 79 h 103"/>
                  <a:gd name="T30" fmla="*/ 127 w 127"/>
                  <a:gd name="T31" fmla="*/ 80 h 103"/>
                  <a:gd name="T32" fmla="*/ 127 w 127"/>
                  <a:gd name="T33" fmla="*/ 6 h 103"/>
                  <a:gd name="T34" fmla="*/ 120 w 127"/>
                  <a:gd name="T35" fmla="*/ 0 h 103"/>
                  <a:gd name="T36" fmla="*/ 15 w 127"/>
                  <a:gd name="T37" fmla="*/ 10 h 103"/>
                  <a:gd name="T38" fmla="*/ 8 w 127"/>
                  <a:gd name="T39" fmla="*/ 10 h 103"/>
                  <a:gd name="T40" fmla="*/ 8 w 127"/>
                  <a:gd name="T41" fmla="*/ 5 h 103"/>
                  <a:gd name="T42" fmla="*/ 15 w 127"/>
                  <a:gd name="T43" fmla="*/ 5 h 103"/>
                  <a:gd name="T44" fmla="*/ 15 w 127"/>
                  <a:gd name="T45" fmla="*/ 10 h 103"/>
                  <a:gd name="T46" fmla="*/ 119 w 127"/>
                  <a:gd name="T47" fmla="*/ 10 h 103"/>
                  <a:gd name="T48" fmla="*/ 88 w 127"/>
                  <a:gd name="T49" fmla="*/ 10 h 103"/>
                  <a:gd name="T50" fmla="*/ 88 w 127"/>
                  <a:gd name="T51" fmla="*/ 5 h 103"/>
                  <a:gd name="T52" fmla="*/ 119 w 127"/>
                  <a:gd name="T53" fmla="*/ 5 h 103"/>
                  <a:gd name="T54" fmla="*/ 119 w 127"/>
                  <a:gd name="T55" fmla="*/ 1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103">
                    <a:moveTo>
                      <a:pt x="12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3" y="103"/>
                      <a:pt x="7" y="103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4" y="103"/>
                      <a:pt x="64" y="102"/>
                      <a:pt x="64" y="10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6" y="79"/>
                      <a:pt x="126" y="79"/>
                      <a:pt x="126" y="79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0" y="0"/>
                    </a:cubicBezTo>
                    <a:close/>
                    <a:moveTo>
                      <a:pt x="15" y="1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10"/>
                    </a:lnTo>
                    <a:close/>
                    <a:moveTo>
                      <a:pt x="119" y="10"/>
                    </a:move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119" y="5"/>
                      <a:pt x="119" y="5"/>
                      <a:pt x="119" y="5"/>
                    </a:cubicBezTo>
                    <a:lnTo>
                      <a:pt x="1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33"/>
            <p:cNvSpPr txBox="1"/>
            <p:nvPr/>
          </p:nvSpPr>
          <p:spPr>
            <a:xfrm>
              <a:off x="4693013" y="3929989"/>
              <a:ext cx="14846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38770" y="3853714"/>
            <a:ext cx="2529343" cy="1541660"/>
            <a:chOff x="6438770" y="3853714"/>
            <a:chExt cx="2529343" cy="1541660"/>
          </a:xfrm>
        </p:grpSpPr>
        <p:sp>
          <p:nvSpPr>
            <p:cNvPr id="10" name="Freeform 58"/>
            <p:cNvSpPr/>
            <p:nvPr/>
          </p:nvSpPr>
          <p:spPr bwMode="auto">
            <a:xfrm>
              <a:off x="6438770" y="3853714"/>
              <a:ext cx="2529343" cy="1541660"/>
            </a:xfrm>
            <a:custGeom>
              <a:avLst/>
              <a:gdLst>
                <a:gd name="T0" fmla="*/ 0 w 100"/>
                <a:gd name="T1" fmla="*/ 1343270 h 61"/>
                <a:gd name="T2" fmla="*/ 484926 w 100"/>
                <a:gd name="T3" fmla="*/ 1056999 h 61"/>
                <a:gd name="T4" fmla="*/ 1719281 w 100"/>
                <a:gd name="T5" fmla="*/ 1056999 h 61"/>
                <a:gd name="T6" fmla="*/ 2204207 w 100"/>
                <a:gd name="T7" fmla="*/ 572541 h 61"/>
                <a:gd name="T8" fmla="*/ 2204207 w 100"/>
                <a:gd name="T9" fmla="*/ 484458 h 61"/>
                <a:gd name="T10" fmla="*/ 1719281 w 100"/>
                <a:gd name="T11" fmla="*/ 0 h 61"/>
                <a:gd name="T12" fmla="*/ 484926 w 100"/>
                <a:gd name="T13" fmla="*/ 0 h 61"/>
                <a:gd name="T14" fmla="*/ 0 w 100"/>
                <a:gd name="T15" fmla="*/ 484458 h 61"/>
                <a:gd name="T16" fmla="*/ 0 w 100"/>
                <a:gd name="T17" fmla="*/ 134327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61">
                  <a:moveTo>
                    <a:pt x="0" y="61"/>
                  </a:moveTo>
                  <a:cubicBezTo>
                    <a:pt x="4" y="54"/>
                    <a:pt x="13" y="48"/>
                    <a:pt x="22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90" y="48"/>
                    <a:pt x="100" y="38"/>
                    <a:pt x="100" y="26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0"/>
                    <a:pt x="90" y="0"/>
                    <a:pt x="7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22" name="Group 34"/>
            <p:cNvGrpSpPr/>
            <p:nvPr/>
          </p:nvGrpSpPr>
          <p:grpSpPr>
            <a:xfrm>
              <a:off x="7032888" y="4255918"/>
              <a:ext cx="413609" cy="408716"/>
              <a:chOff x="8334375" y="4232275"/>
              <a:chExt cx="466725" cy="463550"/>
            </a:xfrm>
            <a:solidFill>
              <a:schemeClr val="bg1"/>
            </a:solidFill>
          </p:grpSpPr>
          <p:sp>
            <p:nvSpPr>
              <p:cNvPr id="23" name="Freeform 35"/>
              <p:cNvSpPr/>
              <p:nvPr/>
            </p:nvSpPr>
            <p:spPr bwMode="auto">
              <a:xfrm>
                <a:off x="8421688" y="4494213"/>
                <a:ext cx="292100" cy="33338"/>
              </a:xfrm>
              <a:custGeom>
                <a:avLst/>
                <a:gdLst>
                  <a:gd name="T0" fmla="*/ 65 w 78"/>
                  <a:gd name="T1" fmla="*/ 0 h 9"/>
                  <a:gd name="T2" fmla="*/ 12 w 78"/>
                  <a:gd name="T3" fmla="*/ 0 h 9"/>
                  <a:gd name="T4" fmla="*/ 0 w 78"/>
                  <a:gd name="T5" fmla="*/ 9 h 9"/>
                  <a:gd name="T6" fmla="*/ 78 w 78"/>
                  <a:gd name="T7" fmla="*/ 9 h 9"/>
                  <a:gd name="T8" fmla="*/ 65 w 7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1" y="4"/>
                      <a:pt x="0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6" y="4"/>
                      <a:pt x="71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8416925" y="4565650"/>
                <a:ext cx="296863" cy="130175"/>
              </a:xfrm>
              <a:custGeom>
                <a:avLst/>
                <a:gdLst>
                  <a:gd name="T0" fmla="*/ 0 w 79"/>
                  <a:gd name="T1" fmla="*/ 0 h 35"/>
                  <a:gd name="T2" fmla="*/ 0 w 79"/>
                  <a:gd name="T3" fmla="*/ 22 h 35"/>
                  <a:gd name="T4" fmla="*/ 13 w 79"/>
                  <a:gd name="T5" fmla="*/ 35 h 35"/>
                  <a:gd name="T6" fmla="*/ 66 w 79"/>
                  <a:gd name="T7" fmla="*/ 35 h 35"/>
                  <a:gd name="T8" fmla="*/ 79 w 79"/>
                  <a:gd name="T9" fmla="*/ 22 h 35"/>
                  <a:gd name="T10" fmla="*/ 79 w 79"/>
                  <a:gd name="T11" fmla="*/ 0 h 35"/>
                  <a:gd name="T12" fmla="*/ 0 w 79"/>
                  <a:gd name="T13" fmla="*/ 0 h 35"/>
                  <a:gd name="T14" fmla="*/ 22 w 79"/>
                  <a:gd name="T15" fmla="*/ 25 h 35"/>
                  <a:gd name="T16" fmla="*/ 13 w 79"/>
                  <a:gd name="T17" fmla="*/ 25 h 35"/>
                  <a:gd name="T18" fmla="*/ 10 w 79"/>
                  <a:gd name="T19" fmla="*/ 22 h 35"/>
                  <a:gd name="T20" fmla="*/ 13 w 79"/>
                  <a:gd name="T21" fmla="*/ 20 h 35"/>
                  <a:gd name="T22" fmla="*/ 22 w 79"/>
                  <a:gd name="T23" fmla="*/ 20 h 35"/>
                  <a:gd name="T24" fmla="*/ 25 w 79"/>
                  <a:gd name="T25" fmla="*/ 22 h 35"/>
                  <a:gd name="T26" fmla="*/ 22 w 79"/>
                  <a:gd name="T27" fmla="*/ 25 h 35"/>
                  <a:gd name="T28" fmla="*/ 42 w 79"/>
                  <a:gd name="T29" fmla="*/ 15 h 35"/>
                  <a:gd name="T30" fmla="*/ 13 w 79"/>
                  <a:gd name="T31" fmla="*/ 15 h 35"/>
                  <a:gd name="T32" fmla="*/ 10 w 79"/>
                  <a:gd name="T33" fmla="*/ 13 h 35"/>
                  <a:gd name="T34" fmla="*/ 13 w 79"/>
                  <a:gd name="T35" fmla="*/ 10 h 35"/>
                  <a:gd name="T36" fmla="*/ 42 w 79"/>
                  <a:gd name="T37" fmla="*/ 10 h 35"/>
                  <a:gd name="T38" fmla="*/ 45 w 79"/>
                  <a:gd name="T39" fmla="*/ 13 h 35"/>
                  <a:gd name="T40" fmla="*/ 42 w 79"/>
                  <a:gd name="T41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35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9"/>
                      <a:pt x="6" y="35"/>
                      <a:pt x="13" y="35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9" y="29"/>
                      <a:pt x="79" y="22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0" y="0"/>
                    </a:lnTo>
                    <a:close/>
                    <a:moveTo>
                      <a:pt x="22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5"/>
                      <a:pt x="10" y="24"/>
                      <a:pt x="10" y="22"/>
                    </a:cubicBezTo>
                    <a:cubicBezTo>
                      <a:pt x="10" y="21"/>
                      <a:pt x="11" y="20"/>
                      <a:pt x="1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1"/>
                      <a:pt x="25" y="22"/>
                    </a:cubicBezTo>
                    <a:cubicBezTo>
                      <a:pt x="25" y="24"/>
                      <a:pt x="24" y="25"/>
                      <a:pt x="22" y="25"/>
                    </a:cubicBezTo>
                    <a:close/>
                    <a:moveTo>
                      <a:pt x="42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5" y="11"/>
                      <a:pt x="45" y="13"/>
                    </a:cubicBezTo>
                    <a:cubicBezTo>
                      <a:pt x="45" y="14"/>
                      <a:pt x="43" y="15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25" name="Freeform 37"/>
              <p:cNvSpPr>
                <a:spLocks noEditPoints="1"/>
              </p:cNvSpPr>
              <p:nvPr/>
            </p:nvSpPr>
            <p:spPr bwMode="auto">
              <a:xfrm>
                <a:off x="8334375" y="4232275"/>
                <a:ext cx="466725" cy="377825"/>
              </a:xfrm>
              <a:custGeom>
                <a:avLst/>
                <a:gdLst>
                  <a:gd name="T0" fmla="*/ 117 w 124"/>
                  <a:gd name="T1" fmla="*/ 0 h 101"/>
                  <a:gd name="T2" fmla="*/ 7 w 124"/>
                  <a:gd name="T3" fmla="*/ 0 h 101"/>
                  <a:gd name="T4" fmla="*/ 0 w 124"/>
                  <a:gd name="T5" fmla="*/ 7 h 101"/>
                  <a:gd name="T6" fmla="*/ 0 w 124"/>
                  <a:gd name="T7" fmla="*/ 94 h 101"/>
                  <a:gd name="T8" fmla="*/ 7 w 124"/>
                  <a:gd name="T9" fmla="*/ 101 h 101"/>
                  <a:gd name="T10" fmla="*/ 15 w 124"/>
                  <a:gd name="T11" fmla="*/ 101 h 101"/>
                  <a:gd name="T12" fmla="*/ 15 w 124"/>
                  <a:gd name="T13" fmla="*/ 93 h 101"/>
                  <a:gd name="T14" fmla="*/ 7 w 124"/>
                  <a:gd name="T15" fmla="*/ 93 h 101"/>
                  <a:gd name="T16" fmla="*/ 7 w 124"/>
                  <a:gd name="T17" fmla="*/ 15 h 101"/>
                  <a:gd name="T18" fmla="*/ 116 w 124"/>
                  <a:gd name="T19" fmla="*/ 15 h 101"/>
                  <a:gd name="T20" fmla="*/ 116 w 124"/>
                  <a:gd name="T21" fmla="*/ 93 h 101"/>
                  <a:gd name="T22" fmla="*/ 108 w 124"/>
                  <a:gd name="T23" fmla="*/ 93 h 101"/>
                  <a:gd name="T24" fmla="*/ 108 w 124"/>
                  <a:gd name="T25" fmla="*/ 101 h 101"/>
                  <a:gd name="T26" fmla="*/ 117 w 124"/>
                  <a:gd name="T27" fmla="*/ 101 h 101"/>
                  <a:gd name="T28" fmla="*/ 124 w 124"/>
                  <a:gd name="T29" fmla="*/ 94 h 101"/>
                  <a:gd name="T30" fmla="*/ 124 w 124"/>
                  <a:gd name="T31" fmla="*/ 7 h 101"/>
                  <a:gd name="T32" fmla="*/ 117 w 124"/>
                  <a:gd name="T33" fmla="*/ 0 h 101"/>
                  <a:gd name="T34" fmla="*/ 14 w 124"/>
                  <a:gd name="T35" fmla="*/ 11 h 101"/>
                  <a:gd name="T36" fmla="*/ 7 w 124"/>
                  <a:gd name="T37" fmla="*/ 11 h 101"/>
                  <a:gd name="T38" fmla="*/ 7 w 124"/>
                  <a:gd name="T39" fmla="*/ 5 h 101"/>
                  <a:gd name="T40" fmla="*/ 14 w 124"/>
                  <a:gd name="T41" fmla="*/ 5 h 101"/>
                  <a:gd name="T42" fmla="*/ 14 w 124"/>
                  <a:gd name="T43" fmla="*/ 11 h 101"/>
                  <a:gd name="T44" fmla="*/ 116 w 124"/>
                  <a:gd name="T45" fmla="*/ 11 h 101"/>
                  <a:gd name="T46" fmla="*/ 85 w 124"/>
                  <a:gd name="T47" fmla="*/ 11 h 101"/>
                  <a:gd name="T48" fmla="*/ 85 w 124"/>
                  <a:gd name="T49" fmla="*/ 5 h 101"/>
                  <a:gd name="T50" fmla="*/ 116 w 124"/>
                  <a:gd name="T51" fmla="*/ 5 h 101"/>
                  <a:gd name="T52" fmla="*/ 116 w 124"/>
                  <a:gd name="T53" fmla="*/ 1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" h="101">
                    <a:moveTo>
                      <a:pt x="11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8"/>
                      <a:pt x="3" y="101"/>
                      <a:pt x="7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21" y="101"/>
                      <a:pt x="124" y="98"/>
                      <a:pt x="124" y="94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lose/>
                    <a:moveTo>
                      <a:pt x="14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4" y="5"/>
                      <a:pt x="14" y="5"/>
                      <a:pt x="14" y="5"/>
                    </a:cubicBezTo>
                    <a:lnTo>
                      <a:pt x="14" y="11"/>
                    </a:lnTo>
                    <a:close/>
                    <a:moveTo>
                      <a:pt x="116" y="11"/>
                    </a:move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116" y="5"/>
                      <a:pt x="116" y="5"/>
                      <a:pt x="116" y="5"/>
                    </a:cubicBezTo>
                    <a:lnTo>
                      <a:pt x="1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26" name="Freeform 38"/>
              <p:cNvSpPr/>
              <p:nvPr/>
            </p:nvSpPr>
            <p:spPr bwMode="auto">
              <a:xfrm>
                <a:off x="8443913" y="4318000"/>
                <a:ext cx="82550" cy="146050"/>
              </a:xfrm>
              <a:custGeom>
                <a:avLst/>
                <a:gdLst>
                  <a:gd name="T0" fmla="*/ 0 w 22"/>
                  <a:gd name="T1" fmla="*/ 13 h 39"/>
                  <a:gd name="T2" fmla="*/ 9 w 22"/>
                  <a:gd name="T3" fmla="*/ 22 h 39"/>
                  <a:gd name="T4" fmla="*/ 15 w 22"/>
                  <a:gd name="T5" fmla="*/ 27 h 39"/>
                  <a:gd name="T6" fmla="*/ 10 w 22"/>
                  <a:gd name="T7" fmla="*/ 30 h 39"/>
                  <a:gd name="T8" fmla="*/ 2 w 22"/>
                  <a:gd name="T9" fmla="*/ 28 h 39"/>
                  <a:gd name="T10" fmla="*/ 0 w 22"/>
                  <a:gd name="T11" fmla="*/ 33 h 39"/>
                  <a:gd name="T12" fmla="*/ 9 w 22"/>
                  <a:gd name="T13" fmla="*/ 36 h 39"/>
                  <a:gd name="T14" fmla="*/ 9 w 22"/>
                  <a:gd name="T15" fmla="*/ 36 h 39"/>
                  <a:gd name="T16" fmla="*/ 9 w 22"/>
                  <a:gd name="T17" fmla="*/ 36 h 39"/>
                  <a:gd name="T18" fmla="*/ 9 w 22"/>
                  <a:gd name="T19" fmla="*/ 37 h 39"/>
                  <a:gd name="T20" fmla="*/ 11 w 22"/>
                  <a:gd name="T21" fmla="*/ 39 h 39"/>
                  <a:gd name="T22" fmla="*/ 14 w 22"/>
                  <a:gd name="T23" fmla="*/ 37 h 39"/>
                  <a:gd name="T24" fmla="*/ 14 w 22"/>
                  <a:gd name="T25" fmla="*/ 36 h 39"/>
                  <a:gd name="T26" fmla="*/ 14 w 22"/>
                  <a:gd name="T27" fmla="*/ 36 h 39"/>
                  <a:gd name="T28" fmla="*/ 14 w 22"/>
                  <a:gd name="T29" fmla="*/ 35 h 39"/>
                  <a:gd name="T30" fmla="*/ 22 w 22"/>
                  <a:gd name="T31" fmla="*/ 26 h 39"/>
                  <a:gd name="T32" fmla="*/ 14 w 22"/>
                  <a:gd name="T33" fmla="*/ 16 h 39"/>
                  <a:gd name="T34" fmla="*/ 8 w 22"/>
                  <a:gd name="T35" fmla="*/ 12 h 39"/>
                  <a:gd name="T36" fmla="*/ 12 w 22"/>
                  <a:gd name="T37" fmla="*/ 9 h 39"/>
                  <a:gd name="T38" fmla="*/ 20 w 22"/>
                  <a:gd name="T39" fmla="*/ 11 h 39"/>
                  <a:gd name="T40" fmla="*/ 21 w 22"/>
                  <a:gd name="T41" fmla="*/ 5 h 39"/>
                  <a:gd name="T42" fmla="*/ 14 w 22"/>
                  <a:gd name="T43" fmla="*/ 4 h 39"/>
                  <a:gd name="T44" fmla="*/ 14 w 22"/>
                  <a:gd name="T45" fmla="*/ 3 h 39"/>
                  <a:gd name="T46" fmla="*/ 14 w 22"/>
                  <a:gd name="T47" fmla="*/ 3 h 39"/>
                  <a:gd name="T48" fmla="*/ 14 w 22"/>
                  <a:gd name="T49" fmla="*/ 3 h 39"/>
                  <a:gd name="T50" fmla="*/ 11 w 22"/>
                  <a:gd name="T51" fmla="*/ 0 h 39"/>
                  <a:gd name="T52" fmla="*/ 9 w 22"/>
                  <a:gd name="T53" fmla="*/ 3 h 39"/>
                  <a:gd name="T54" fmla="*/ 9 w 22"/>
                  <a:gd name="T55" fmla="*/ 3 h 39"/>
                  <a:gd name="T56" fmla="*/ 9 w 22"/>
                  <a:gd name="T57" fmla="*/ 4 h 39"/>
                  <a:gd name="T58" fmla="*/ 9 w 22"/>
                  <a:gd name="T59" fmla="*/ 4 h 39"/>
                  <a:gd name="T60" fmla="*/ 0 w 22"/>
                  <a:gd name="T6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39">
                    <a:moveTo>
                      <a:pt x="0" y="13"/>
                    </a:moveTo>
                    <a:cubicBezTo>
                      <a:pt x="0" y="18"/>
                      <a:pt x="4" y="20"/>
                      <a:pt x="9" y="22"/>
                    </a:cubicBezTo>
                    <a:cubicBezTo>
                      <a:pt x="13" y="23"/>
                      <a:pt x="15" y="25"/>
                      <a:pt x="15" y="27"/>
                    </a:cubicBezTo>
                    <a:cubicBezTo>
                      <a:pt x="15" y="29"/>
                      <a:pt x="13" y="30"/>
                      <a:pt x="10" y="30"/>
                    </a:cubicBezTo>
                    <a:cubicBezTo>
                      <a:pt x="7" y="30"/>
                      <a:pt x="4" y="29"/>
                      <a:pt x="2" y="2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4"/>
                      <a:pt x="5" y="35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8"/>
                      <a:pt x="10" y="39"/>
                      <a:pt x="11" y="39"/>
                    </a:cubicBezTo>
                    <a:cubicBezTo>
                      <a:pt x="12" y="39"/>
                      <a:pt x="14" y="38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9" y="34"/>
                      <a:pt x="22" y="30"/>
                      <a:pt x="22" y="26"/>
                    </a:cubicBezTo>
                    <a:cubicBezTo>
                      <a:pt x="22" y="21"/>
                      <a:pt x="20" y="19"/>
                      <a:pt x="14" y="16"/>
                    </a:cubicBezTo>
                    <a:cubicBezTo>
                      <a:pt x="10" y="15"/>
                      <a:pt x="8" y="14"/>
                      <a:pt x="8" y="12"/>
                    </a:cubicBezTo>
                    <a:cubicBezTo>
                      <a:pt x="8" y="11"/>
                      <a:pt x="9" y="9"/>
                      <a:pt x="12" y="9"/>
                    </a:cubicBezTo>
                    <a:cubicBezTo>
                      <a:pt x="16" y="9"/>
                      <a:pt x="18" y="11"/>
                      <a:pt x="20" y="1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5"/>
                      <a:pt x="17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0" y="0"/>
                      <a:pt x="9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4" y="5"/>
                      <a:pt x="0" y="9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27" name="Freeform 39"/>
              <p:cNvSpPr/>
              <p:nvPr/>
            </p:nvSpPr>
            <p:spPr bwMode="auto">
              <a:xfrm>
                <a:off x="8575675" y="4321175"/>
                <a:ext cx="146050" cy="142875"/>
              </a:xfrm>
              <a:custGeom>
                <a:avLst/>
                <a:gdLst>
                  <a:gd name="T0" fmla="*/ 33 w 39"/>
                  <a:gd name="T1" fmla="*/ 7 h 38"/>
                  <a:gd name="T2" fmla="*/ 3 w 39"/>
                  <a:gd name="T3" fmla="*/ 0 h 38"/>
                  <a:gd name="T4" fmla="*/ 0 w 39"/>
                  <a:gd name="T5" fmla="*/ 2 h 38"/>
                  <a:gd name="T6" fmla="*/ 7 w 39"/>
                  <a:gd name="T7" fmla="*/ 33 h 38"/>
                  <a:gd name="T8" fmla="*/ 11 w 39"/>
                  <a:gd name="T9" fmla="*/ 34 h 38"/>
                  <a:gd name="T10" fmla="*/ 17 w 39"/>
                  <a:gd name="T11" fmla="*/ 28 h 38"/>
                  <a:gd name="T12" fmla="*/ 28 w 39"/>
                  <a:gd name="T13" fmla="*/ 38 h 38"/>
                  <a:gd name="T14" fmla="*/ 39 w 39"/>
                  <a:gd name="T15" fmla="*/ 28 h 38"/>
                  <a:gd name="T16" fmla="*/ 28 w 39"/>
                  <a:gd name="T17" fmla="*/ 17 h 38"/>
                  <a:gd name="T18" fmla="*/ 34 w 39"/>
                  <a:gd name="T19" fmla="*/ 11 h 38"/>
                  <a:gd name="T20" fmla="*/ 33 w 39"/>
                  <a:gd name="T21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3" y="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5"/>
                      <a:pt x="9" y="36"/>
                      <a:pt x="11" y="34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9"/>
                      <a:pt x="35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40"/>
            <p:cNvSpPr txBox="1"/>
            <p:nvPr/>
          </p:nvSpPr>
          <p:spPr>
            <a:xfrm>
              <a:off x="7483327" y="4229443"/>
              <a:ext cx="14797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968112" y="2056060"/>
            <a:ext cx="2393625" cy="1332141"/>
            <a:chOff x="8968112" y="2056060"/>
            <a:chExt cx="2393625" cy="1332141"/>
          </a:xfrm>
        </p:grpSpPr>
        <p:sp>
          <p:nvSpPr>
            <p:cNvPr id="29" name="TextBox 76"/>
            <p:cNvSpPr txBox="1"/>
            <p:nvPr/>
          </p:nvSpPr>
          <p:spPr>
            <a:xfrm>
              <a:off x="8968112" y="2056060"/>
              <a:ext cx="197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968112" y="2579903"/>
              <a:ext cx="2393625" cy="808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68112" y="4065855"/>
            <a:ext cx="2529343" cy="1289546"/>
            <a:chOff x="8968112" y="4065855"/>
            <a:chExt cx="2529343" cy="1289546"/>
          </a:xfrm>
        </p:grpSpPr>
        <p:sp>
          <p:nvSpPr>
            <p:cNvPr id="31" name="TextBox 76"/>
            <p:cNvSpPr txBox="1"/>
            <p:nvPr/>
          </p:nvSpPr>
          <p:spPr>
            <a:xfrm>
              <a:off x="9004942" y="4065855"/>
              <a:ext cx="2150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968112" y="4616737"/>
              <a:ext cx="25293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95692" y="2056060"/>
            <a:ext cx="2408958" cy="1493724"/>
            <a:chOff x="995692" y="2056060"/>
            <a:chExt cx="2408958" cy="1493724"/>
          </a:xfrm>
        </p:grpSpPr>
        <p:sp>
          <p:nvSpPr>
            <p:cNvPr id="33" name="TextBox 76"/>
            <p:cNvSpPr txBox="1"/>
            <p:nvPr/>
          </p:nvSpPr>
          <p:spPr>
            <a:xfrm>
              <a:off x="995692" y="2056060"/>
              <a:ext cx="203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36687" y="2526042"/>
              <a:ext cx="236796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36688" y="4065855"/>
            <a:ext cx="2367962" cy="1289546"/>
            <a:chOff x="1036688" y="4065855"/>
            <a:chExt cx="2367962" cy="1289546"/>
          </a:xfrm>
        </p:grpSpPr>
        <p:sp>
          <p:nvSpPr>
            <p:cNvPr id="35" name="TextBox 76"/>
            <p:cNvSpPr txBox="1"/>
            <p:nvPr/>
          </p:nvSpPr>
          <p:spPr>
            <a:xfrm>
              <a:off x="1036688" y="4065855"/>
              <a:ext cx="1945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36688" y="4616737"/>
              <a:ext cx="23679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4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4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37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Rectangle 10"/>
          <p:cNvSpPr/>
          <p:nvPr/>
        </p:nvSpPr>
        <p:spPr>
          <a:xfrm>
            <a:off x="853757" y="1600200"/>
            <a:ext cx="5787656" cy="42672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Rectangle 22"/>
          <p:cNvSpPr/>
          <p:nvPr/>
        </p:nvSpPr>
        <p:spPr>
          <a:xfrm>
            <a:off x="853757" y="1941900"/>
            <a:ext cx="5787656" cy="1499191"/>
          </a:xfrm>
          <a:prstGeom prst="rect">
            <a:avLst/>
          </a:prstGeom>
          <a:solidFill>
            <a:srgbClr val="17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77923" y="2118206"/>
            <a:ext cx="5563490" cy="1082037"/>
            <a:chOff x="1077923" y="2118206"/>
            <a:chExt cx="5563490" cy="1082037"/>
          </a:xfrm>
        </p:grpSpPr>
        <p:sp>
          <p:nvSpPr>
            <p:cNvPr id="10" name="TextBox 76"/>
            <p:cNvSpPr txBox="1"/>
            <p:nvPr/>
          </p:nvSpPr>
          <p:spPr>
            <a:xfrm>
              <a:off x="1077923" y="2118206"/>
              <a:ext cx="2174462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7923" y="2575072"/>
              <a:ext cx="5563490" cy="6251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here to add content that matches the title.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229036" y="2213819"/>
            <a:ext cx="3986711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7317496" y="1752154"/>
            <a:ext cx="1618160" cy="369332"/>
          </a:xfrm>
          <a:prstGeom prst="rect">
            <a:avLst/>
          </a:prstGeom>
          <a:solidFill>
            <a:srgbClr val="EF3E48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29036" y="3775233"/>
            <a:ext cx="3986711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29036" y="5129671"/>
            <a:ext cx="3986711" cy="700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7317496" y="3272135"/>
            <a:ext cx="1618160" cy="369332"/>
          </a:xfrm>
          <a:prstGeom prst="rect">
            <a:avLst/>
          </a:prstGeom>
          <a:solidFill>
            <a:srgbClr val="EF3E48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317496" y="4625614"/>
            <a:ext cx="1618160" cy="369332"/>
          </a:xfrm>
          <a:prstGeom prst="rect">
            <a:avLst/>
          </a:prstGeom>
          <a:solidFill>
            <a:srgbClr val="EF3E48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39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 animBg="1"/>
      <p:bldP spid="14" grpId="0"/>
      <p:bldP spid="16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77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90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3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791761" y="3952524"/>
            <a:ext cx="815974" cy="815975"/>
            <a:chOff x="1791761" y="3952524"/>
            <a:chExt cx="815974" cy="815975"/>
          </a:xfrm>
        </p:grpSpPr>
        <p:sp>
          <p:nvSpPr>
            <p:cNvPr id="8" name="Shape 697"/>
            <p:cNvSpPr/>
            <p:nvPr/>
          </p:nvSpPr>
          <p:spPr>
            <a:xfrm>
              <a:off x="1791761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3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9" name="Shape 698"/>
            <p:cNvSpPr/>
            <p:nvPr/>
          </p:nvSpPr>
          <p:spPr>
            <a:xfrm>
              <a:off x="2016765" y="4232541"/>
              <a:ext cx="365965" cy="29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394400" y="3952524"/>
            <a:ext cx="815974" cy="815975"/>
            <a:chOff x="4394400" y="3952524"/>
            <a:chExt cx="815974" cy="815975"/>
          </a:xfrm>
          <a:solidFill>
            <a:srgbClr val="171E3E"/>
          </a:solidFill>
        </p:grpSpPr>
        <p:sp>
          <p:nvSpPr>
            <p:cNvPr id="10" name="Shape 700"/>
            <p:cNvSpPr/>
            <p:nvPr/>
          </p:nvSpPr>
          <p:spPr>
            <a:xfrm>
              <a:off x="4394400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11" name="Shape 701"/>
            <p:cNvSpPr/>
            <p:nvPr/>
          </p:nvSpPr>
          <p:spPr>
            <a:xfrm>
              <a:off x="4683400" y="4164791"/>
              <a:ext cx="237974" cy="4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997040" y="3952524"/>
            <a:ext cx="815974" cy="815975"/>
            <a:chOff x="6997040" y="3952524"/>
            <a:chExt cx="815974" cy="815975"/>
          </a:xfrm>
        </p:grpSpPr>
        <p:sp>
          <p:nvSpPr>
            <p:cNvPr id="12" name="Shape 703"/>
            <p:cNvSpPr/>
            <p:nvPr/>
          </p:nvSpPr>
          <p:spPr>
            <a:xfrm>
              <a:off x="6997040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3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13" name="Shape 704"/>
            <p:cNvSpPr/>
            <p:nvPr/>
          </p:nvSpPr>
          <p:spPr>
            <a:xfrm>
              <a:off x="7217848" y="4164791"/>
              <a:ext cx="374357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599679" y="3952524"/>
            <a:ext cx="815974" cy="815975"/>
            <a:chOff x="9599679" y="3952524"/>
            <a:chExt cx="815974" cy="815975"/>
          </a:xfrm>
          <a:solidFill>
            <a:srgbClr val="171E3E"/>
          </a:solidFill>
        </p:grpSpPr>
        <p:sp>
          <p:nvSpPr>
            <p:cNvPr id="14" name="Shape 706"/>
            <p:cNvSpPr/>
            <p:nvPr/>
          </p:nvSpPr>
          <p:spPr>
            <a:xfrm>
              <a:off x="9599679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15" name="Shape 707"/>
            <p:cNvSpPr/>
            <p:nvPr/>
          </p:nvSpPr>
          <p:spPr>
            <a:xfrm>
              <a:off x="9847682" y="4186667"/>
              <a:ext cx="319966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91761" y="1617099"/>
            <a:ext cx="815974" cy="815975"/>
            <a:chOff x="1791761" y="1617099"/>
            <a:chExt cx="815974" cy="815975"/>
          </a:xfrm>
        </p:grpSpPr>
        <p:sp>
          <p:nvSpPr>
            <p:cNvPr id="24" name="Shape 697"/>
            <p:cNvSpPr/>
            <p:nvPr/>
          </p:nvSpPr>
          <p:spPr>
            <a:xfrm>
              <a:off x="1791761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1E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25" name="Shape 698"/>
            <p:cNvSpPr/>
            <p:nvPr/>
          </p:nvSpPr>
          <p:spPr>
            <a:xfrm>
              <a:off x="2016765" y="1897116"/>
              <a:ext cx="365965" cy="29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94400" y="1617099"/>
            <a:ext cx="815974" cy="815975"/>
            <a:chOff x="4394400" y="1617099"/>
            <a:chExt cx="815974" cy="815975"/>
          </a:xfrm>
        </p:grpSpPr>
        <p:sp>
          <p:nvSpPr>
            <p:cNvPr id="26" name="Shape 700"/>
            <p:cNvSpPr/>
            <p:nvPr/>
          </p:nvSpPr>
          <p:spPr>
            <a:xfrm>
              <a:off x="4394400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3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27" name="Shape 701"/>
            <p:cNvSpPr/>
            <p:nvPr/>
          </p:nvSpPr>
          <p:spPr>
            <a:xfrm>
              <a:off x="4683400" y="1829366"/>
              <a:ext cx="237974" cy="4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97040" y="1617099"/>
            <a:ext cx="815974" cy="815975"/>
            <a:chOff x="6997040" y="1617099"/>
            <a:chExt cx="815974" cy="815975"/>
          </a:xfrm>
          <a:solidFill>
            <a:srgbClr val="171E3E"/>
          </a:solidFill>
        </p:grpSpPr>
        <p:sp>
          <p:nvSpPr>
            <p:cNvPr id="28" name="Shape 703"/>
            <p:cNvSpPr/>
            <p:nvPr/>
          </p:nvSpPr>
          <p:spPr>
            <a:xfrm>
              <a:off x="6997040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29" name="Shape 704"/>
            <p:cNvSpPr/>
            <p:nvPr/>
          </p:nvSpPr>
          <p:spPr>
            <a:xfrm>
              <a:off x="7217848" y="1829366"/>
              <a:ext cx="374357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599679" y="1617099"/>
            <a:ext cx="815974" cy="815975"/>
            <a:chOff x="9599679" y="1617099"/>
            <a:chExt cx="815974" cy="815975"/>
          </a:xfrm>
        </p:grpSpPr>
        <p:sp>
          <p:nvSpPr>
            <p:cNvPr id="30" name="Shape 706"/>
            <p:cNvSpPr/>
            <p:nvPr/>
          </p:nvSpPr>
          <p:spPr>
            <a:xfrm>
              <a:off x="9599679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3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cs typeface="+mn-ea"/>
                <a:sym typeface="+mn-lt"/>
              </a:endParaRPr>
            </a:p>
          </p:txBody>
        </p:sp>
        <p:sp>
          <p:nvSpPr>
            <p:cNvPr id="31" name="Shape 707"/>
            <p:cNvSpPr/>
            <p:nvPr/>
          </p:nvSpPr>
          <p:spPr>
            <a:xfrm>
              <a:off x="9847682" y="1851242"/>
              <a:ext cx="319966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201089" y="2632966"/>
            <a:ext cx="2251313" cy="1203903"/>
            <a:chOff x="1201089" y="2632966"/>
            <a:chExt cx="2251313" cy="1203903"/>
          </a:xfrm>
        </p:grpSpPr>
        <p:sp>
          <p:nvSpPr>
            <p:cNvPr id="32" name="Text Placeholder 2"/>
            <p:cNvSpPr txBox="1"/>
            <p:nvPr/>
          </p:nvSpPr>
          <p:spPr>
            <a:xfrm>
              <a:off x="1278252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01089" y="2946176"/>
              <a:ext cx="2251313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861730" y="2632966"/>
            <a:ext cx="2234270" cy="1203903"/>
            <a:chOff x="3861730" y="2632966"/>
            <a:chExt cx="2234270" cy="1203903"/>
          </a:xfrm>
        </p:grpSpPr>
        <p:sp>
          <p:nvSpPr>
            <p:cNvPr id="43" name="Text Placeholder 2"/>
            <p:cNvSpPr txBox="1"/>
            <p:nvPr/>
          </p:nvSpPr>
          <p:spPr>
            <a:xfrm>
              <a:off x="3938893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861730" y="2946176"/>
              <a:ext cx="2234270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518157" y="2632966"/>
            <a:ext cx="2152441" cy="1203903"/>
            <a:chOff x="6518157" y="2632966"/>
            <a:chExt cx="2152441" cy="1203903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6595320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18157" y="2946176"/>
              <a:ext cx="2152441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001861" y="2632966"/>
            <a:ext cx="2251313" cy="1203903"/>
            <a:chOff x="9001861" y="2632966"/>
            <a:chExt cx="2251313" cy="1203903"/>
          </a:xfrm>
        </p:grpSpPr>
        <p:sp>
          <p:nvSpPr>
            <p:cNvPr id="47" name="Text Placeholder 2"/>
            <p:cNvSpPr txBox="1"/>
            <p:nvPr/>
          </p:nvSpPr>
          <p:spPr>
            <a:xfrm>
              <a:off x="9079024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001861" y="2946176"/>
              <a:ext cx="2251313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201089" y="4980766"/>
            <a:ext cx="2113521" cy="1203903"/>
            <a:chOff x="1201089" y="4980766"/>
            <a:chExt cx="2113521" cy="1203903"/>
          </a:xfrm>
        </p:grpSpPr>
        <p:sp>
          <p:nvSpPr>
            <p:cNvPr id="49" name="Text Placeholder 2"/>
            <p:cNvSpPr txBox="1"/>
            <p:nvPr/>
          </p:nvSpPr>
          <p:spPr>
            <a:xfrm>
              <a:off x="1278252" y="49807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01089" y="5293976"/>
              <a:ext cx="2113521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861730" y="4980766"/>
            <a:ext cx="2322604" cy="1203903"/>
            <a:chOff x="3861730" y="4980766"/>
            <a:chExt cx="2322604" cy="1203903"/>
          </a:xfrm>
        </p:grpSpPr>
        <p:sp>
          <p:nvSpPr>
            <p:cNvPr id="51" name="Text Placeholder 2"/>
            <p:cNvSpPr txBox="1"/>
            <p:nvPr/>
          </p:nvSpPr>
          <p:spPr>
            <a:xfrm>
              <a:off x="3938893" y="49807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861730" y="5293976"/>
              <a:ext cx="2322604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518157" y="4980766"/>
            <a:ext cx="2081150" cy="1203903"/>
            <a:chOff x="6518157" y="4980766"/>
            <a:chExt cx="2081150" cy="1203903"/>
          </a:xfrm>
        </p:grpSpPr>
        <p:sp>
          <p:nvSpPr>
            <p:cNvPr id="53" name="Text Placeholder 2"/>
            <p:cNvSpPr txBox="1"/>
            <p:nvPr/>
          </p:nvSpPr>
          <p:spPr>
            <a:xfrm>
              <a:off x="6595320" y="49807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18157" y="5293976"/>
              <a:ext cx="2081150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001861" y="4980766"/>
            <a:ext cx="2251313" cy="1203903"/>
            <a:chOff x="9001861" y="4980766"/>
            <a:chExt cx="2251313" cy="1203903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9079024" y="49807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001861" y="5293976"/>
              <a:ext cx="2251313" cy="89069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20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33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Rectangle 4"/>
          <p:cNvSpPr/>
          <p:nvPr/>
        </p:nvSpPr>
        <p:spPr>
          <a:xfrm>
            <a:off x="973137" y="1723319"/>
            <a:ext cx="3762375" cy="2884488"/>
          </a:xfrm>
          <a:prstGeom prst="rect">
            <a:avLst/>
          </a:prstGeom>
          <a:solidFill>
            <a:srgbClr val="17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735512" y="1723319"/>
            <a:ext cx="6516688" cy="288448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603540" y="2103991"/>
            <a:ext cx="251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6244" y="2646268"/>
            <a:ext cx="289615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2" name="Rectangle 5"/>
          <p:cNvSpPr/>
          <p:nvPr/>
        </p:nvSpPr>
        <p:spPr>
          <a:xfrm>
            <a:off x="973137" y="4607807"/>
            <a:ext cx="10279063" cy="1415219"/>
          </a:xfrm>
          <a:prstGeom prst="rect">
            <a:avLst/>
          </a:prstGeom>
          <a:solidFill>
            <a:srgbClr val="EF5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3540" y="5040886"/>
            <a:ext cx="313197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59623" y="5040886"/>
            <a:ext cx="313197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9242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任意多边形 1112"/>
          <p:cNvSpPr/>
          <p:nvPr/>
        </p:nvSpPr>
        <p:spPr>
          <a:xfrm>
            <a:off x="2368021" y="3422480"/>
            <a:ext cx="1290671" cy="1287983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28514" y="4354770"/>
            <a:ext cx="4663489" cy="2503234"/>
            <a:chOff x="9836658" y="5593717"/>
            <a:chExt cx="2355342" cy="1264283"/>
          </a:xfrm>
          <a:solidFill>
            <a:srgbClr val="F47C82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060523" y="5973762"/>
              <a:ext cx="1131477" cy="8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836658" y="5593717"/>
              <a:ext cx="1536597" cy="1109655"/>
            </a:xfrm>
            <a:custGeom>
              <a:avLst/>
              <a:gdLst>
                <a:gd name="T0" fmla="*/ 781 w 781"/>
                <a:gd name="T1" fmla="*/ 564 h 564"/>
                <a:gd name="T2" fmla="*/ 625 w 781"/>
                <a:gd name="T3" fmla="*/ 564 h 564"/>
                <a:gd name="T4" fmla="*/ 625 w 781"/>
                <a:gd name="T5" fmla="*/ 108 h 564"/>
                <a:gd name="T6" fmla="*/ 0 w 781"/>
                <a:gd name="T7" fmla="*/ 108 h 564"/>
                <a:gd name="T8" fmla="*/ 0 w 781"/>
                <a:gd name="T9" fmla="*/ 0 h 564"/>
                <a:gd name="T10" fmla="*/ 781 w 781"/>
                <a:gd name="T11" fmla="*/ 0 h 564"/>
                <a:gd name="T12" fmla="*/ 781 w 781"/>
                <a:gd name="T1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564">
                  <a:moveTo>
                    <a:pt x="781" y="564"/>
                  </a:moveTo>
                  <a:lnTo>
                    <a:pt x="625" y="564"/>
                  </a:lnTo>
                  <a:lnTo>
                    <a:pt x="625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781" y="5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3" name="Freeform 10"/>
          <p:cNvSpPr>
            <a:spLocks/>
          </p:cNvSpPr>
          <p:nvPr/>
        </p:nvSpPr>
        <p:spPr bwMode="auto">
          <a:xfrm>
            <a:off x="8578417" y="2525749"/>
            <a:ext cx="935038" cy="936625"/>
          </a:xfrm>
          <a:custGeom>
            <a:avLst/>
            <a:gdLst>
              <a:gd name="T0" fmla="*/ 0 w 589"/>
              <a:gd name="T1" fmla="*/ 590 h 590"/>
              <a:gd name="T2" fmla="*/ 589 w 589"/>
              <a:gd name="T3" fmla="*/ 0 h 590"/>
              <a:gd name="T4" fmla="*/ 0 w 589"/>
              <a:gd name="T5" fmla="*/ 0 h 590"/>
              <a:gd name="T6" fmla="*/ 0 w 589"/>
              <a:gd name="T7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9" h="590">
                <a:moveTo>
                  <a:pt x="0" y="590"/>
                </a:move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close/>
              </a:path>
            </a:pathLst>
          </a:custGeom>
          <a:solidFill>
            <a:srgbClr val="B8E9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Rectangle 353"/>
          <p:cNvSpPr>
            <a:spLocks noChangeArrowheads="1"/>
          </p:cNvSpPr>
          <p:nvPr/>
        </p:nvSpPr>
        <p:spPr bwMode="auto">
          <a:xfrm>
            <a:off x="1313916" y="0"/>
            <a:ext cx="1529063" cy="984866"/>
          </a:xfrm>
          <a:prstGeom prst="rect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Freeform 354"/>
          <p:cNvSpPr>
            <a:spLocks/>
          </p:cNvSpPr>
          <p:nvPr/>
        </p:nvSpPr>
        <p:spPr bwMode="auto">
          <a:xfrm>
            <a:off x="9130383" y="499006"/>
            <a:ext cx="2154674" cy="2146794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1" name="Freeform 355"/>
          <p:cNvSpPr>
            <a:spLocks/>
          </p:cNvSpPr>
          <p:nvPr/>
        </p:nvSpPr>
        <p:spPr bwMode="auto">
          <a:xfrm>
            <a:off x="-50710" y="2645800"/>
            <a:ext cx="1389361" cy="2773566"/>
          </a:xfrm>
          <a:custGeom>
            <a:avLst/>
            <a:gdLst>
              <a:gd name="T0" fmla="*/ 0 w 539"/>
              <a:gd name="T1" fmla="*/ 1076 h 1076"/>
              <a:gd name="T2" fmla="*/ 0 w 539"/>
              <a:gd name="T3" fmla="*/ 0 h 1076"/>
              <a:gd name="T4" fmla="*/ 539 w 539"/>
              <a:gd name="T5" fmla="*/ 538 h 1076"/>
              <a:gd name="T6" fmla="*/ 0 w 539"/>
              <a:gd name="T7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9" h="1076">
                <a:moveTo>
                  <a:pt x="0" y="1076"/>
                </a:moveTo>
                <a:lnTo>
                  <a:pt x="0" y="0"/>
                </a:lnTo>
                <a:lnTo>
                  <a:pt x="539" y="538"/>
                </a:lnTo>
                <a:lnTo>
                  <a:pt x="0" y="1076"/>
                </a:lnTo>
                <a:close/>
              </a:path>
            </a:pathLst>
          </a:custGeom>
          <a:solidFill>
            <a:srgbClr val="5F72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2" name="Freeform 356"/>
          <p:cNvSpPr>
            <a:spLocks/>
          </p:cNvSpPr>
          <p:nvPr/>
        </p:nvSpPr>
        <p:spPr bwMode="auto">
          <a:xfrm>
            <a:off x="-60549" y="5393274"/>
            <a:ext cx="1546225" cy="1543050"/>
          </a:xfrm>
          <a:custGeom>
            <a:avLst/>
            <a:gdLst>
              <a:gd name="T0" fmla="*/ 0 w 974"/>
              <a:gd name="T1" fmla="*/ 0 h 972"/>
              <a:gd name="T2" fmla="*/ 974 w 974"/>
              <a:gd name="T3" fmla="*/ 972 h 972"/>
              <a:gd name="T4" fmla="*/ 0 w 974"/>
              <a:gd name="T5" fmla="*/ 972 h 972"/>
              <a:gd name="T6" fmla="*/ 0 w 974"/>
              <a:gd name="T7" fmla="*/ 0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4" h="972">
                <a:moveTo>
                  <a:pt x="0" y="0"/>
                </a:moveTo>
                <a:lnTo>
                  <a:pt x="974" y="972"/>
                </a:lnTo>
                <a:lnTo>
                  <a:pt x="0" y="972"/>
                </a:lnTo>
                <a:lnTo>
                  <a:pt x="0" y="0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9" name="组合 388"/>
          <p:cNvGrpSpPr/>
          <p:nvPr/>
        </p:nvGrpSpPr>
        <p:grpSpPr>
          <a:xfrm>
            <a:off x="11434364" y="429968"/>
            <a:ext cx="1996123" cy="2008678"/>
            <a:chOff x="5653088" y="3101975"/>
            <a:chExt cx="1262063" cy="1270001"/>
          </a:xfrm>
          <a:solidFill>
            <a:srgbClr val="171E3E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5653088" y="3101975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2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2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5734050" y="3189288"/>
              <a:ext cx="598488" cy="571500"/>
            </a:xfrm>
            <a:custGeom>
              <a:avLst/>
              <a:gdLst>
                <a:gd name="T0" fmla="*/ 0 w 377"/>
                <a:gd name="T1" fmla="*/ 329 h 360"/>
                <a:gd name="T2" fmla="*/ 30 w 377"/>
                <a:gd name="T3" fmla="*/ 360 h 360"/>
                <a:gd name="T4" fmla="*/ 377 w 377"/>
                <a:gd name="T5" fmla="*/ 32 h 360"/>
                <a:gd name="T6" fmla="*/ 346 w 377"/>
                <a:gd name="T7" fmla="*/ 0 h 360"/>
                <a:gd name="T8" fmla="*/ 0 w 377"/>
                <a:gd name="T9" fmla="*/ 32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9"/>
                  </a:moveTo>
                  <a:lnTo>
                    <a:pt x="30" y="360"/>
                  </a:lnTo>
                  <a:lnTo>
                    <a:pt x="377" y="32"/>
                  </a:lnTo>
                  <a:lnTo>
                    <a:pt x="346" y="0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5818188" y="3278188"/>
              <a:ext cx="596900" cy="568325"/>
            </a:xfrm>
            <a:custGeom>
              <a:avLst/>
              <a:gdLst>
                <a:gd name="T0" fmla="*/ 0 w 376"/>
                <a:gd name="T1" fmla="*/ 327 h 358"/>
                <a:gd name="T2" fmla="*/ 30 w 376"/>
                <a:gd name="T3" fmla="*/ 358 h 358"/>
                <a:gd name="T4" fmla="*/ 376 w 376"/>
                <a:gd name="T5" fmla="*/ 31 h 358"/>
                <a:gd name="T6" fmla="*/ 346 w 376"/>
                <a:gd name="T7" fmla="*/ 0 h 358"/>
                <a:gd name="T8" fmla="*/ 0 w 376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358">
                  <a:moveTo>
                    <a:pt x="0" y="327"/>
                  </a:moveTo>
                  <a:lnTo>
                    <a:pt x="30" y="358"/>
                  </a:lnTo>
                  <a:lnTo>
                    <a:pt x="376" y="31"/>
                  </a:lnTo>
                  <a:lnTo>
                    <a:pt x="346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5900738" y="3363913"/>
              <a:ext cx="598488" cy="571500"/>
            </a:xfrm>
            <a:custGeom>
              <a:avLst/>
              <a:gdLst>
                <a:gd name="T0" fmla="*/ 0 w 377"/>
                <a:gd name="T1" fmla="*/ 328 h 360"/>
                <a:gd name="T2" fmla="*/ 31 w 377"/>
                <a:gd name="T3" fmla="*/ 360 h 360"/>
                <a:gd name="T4" fmla="*/ 377 w 377"/>
                <a:gd name="T5" fmla="*/ 31 h 360"/>
                <a:gd name="T6" fmla="*/ 347 w 377"/>
                <a:gd name="T7" fmla="*/ 0 h 360"/>
                <a:gd name="T8" fmla="*/ 0 w 377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60">
                  <a:moveTo>
                    <a:pt x="0" y="328"/>
                  </a:moveTo>
                  <a:lnTo>
                    <a:pt x="31" y="360"/>
                  </a:lnTo>
                  <a:lnTo>
                    <a:pt x="377" y="31"/>
                  </a:lnTo>
                  <a:lnTo>
                    <a:pt x="347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5984875" y="3452813"/>
              <a:ext cx="595313" cy="568325"/>
            </a:xfrm>
            <a:custGeom>
              <a:avLst/>
              <a:gdLst>
                <a:gd name="T0" fmla="*/ 0 w 375"/>
                <a:gd name="T1" fmla="*/ 327 h 358"/>
                <a:gd name="T2" fmla="*/ 30 w 375"/>
                <a:gd name="T3" fmla="*/ 358 h 358"/>
                <a:gd name="T4" fmla="*/ 375 w 375"/>
                <a:gd name="T5" fmla="*/ 31 h 358"/>
                <a:gd name="T6" fmla="*/ 345 w 375"/>
                <a:gd name="T7" fmla="*/ 0 h 358"/>
                <a:gd name="T8" fmla="*/ 0 w 375"/>
                <a:gd name="T9" fmla="*/ 3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8">
                  <a:moveTo>
                    <a:pt x="0" y="327"/>
                  </a:moveTo>
                  <a:lnTo>
                    <a:pt x="30" y="358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6069013" y="3538538"/>
              <a:ext cx="595313" cy="571500"/>
            </a:xfrm>
            <a:custGeom>
              <a:avLst/>
              <a:gdLst>
                <a:gd name="T0" fmla="*/ 0 w 375"/>
                <a:gd name="T1" fmla="*/ 328 h 360"/>
                <a:gd name="T2" fmla="*/ 30 w 375"/>
                <a:gd name="T3" fmla="*/ 360 h 360"/>
                <a:gd name="T4" fmla="*/ 375 w 375"/>
                <a:gd name="T5" fmla="*/ 31 h 360"/>
                <a:gd name="T6" fmla="*/ 345 w 375"/>
                <a:gd name="T7" fmla="*/ 0 h 360"/>
                <a:gd name="T8" fmla="*/ 0 w 375"/>
                <a:gd name="T9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60">
                  <a:moveTo>
                    <a:pt x="0" y="328"/>
                  </a:moveTo>
                  <a:lnTo>
                    <a:pt x="30" y="360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6151563" y="3627438"/>
              <a:ext cx="595313" cy="569913"/>
            </a:xfrm>
            <a:custGeom>
              <a:avLst/>
              <a:gdLst>
                <a:gd name="T0" fmla="*/ 0 w 375"/>
                <a:gd name="T1" fmla="*/ 327 h 359"/>
                <a:gd name="T2" fmla="*/ 30 w 375"/>
                <a:gd name="T3" fmla="*/ 359 h 359"/>
                <a:gd name="T4" fmla="*/ 375 w 375"/>
                <a:gd name="T5" fmla="*/ 31 h 359"/>
                <a:gd name="T6" fmla="*/ 345 w 375"/>
                <a:gd name="T7" fmla="*/ 0 h 359"/>
                <a:gd name="T8" fmla="*/ 0 w 375"/>
                <a:gd name="T9" fmla="*/ 32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7"/>
                  </a:moveTo>
                  <a:lnTo>
                    <a:pt x="30" y="359"/>
                  </a:lnTo>
                  <a:lnTo>
                    <a:pt x="375" y="31"/>
                  </a:lnTo>
                  <a:lnTo>
                    <a:pt x="345" y="0"/>
                  </a:lnTo>
                  <a:lnTo>
                    <a:pt x="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6235700" y="3713163"/>
              <a:ext cx="595313" cy="569913"/>
            </a:xfrm>
            <a:custGeom>
              <a:avLst/>
              <a:gdLst>
                <a:gd name="T0" fmla="*/ 0 w 375"/>
                <a:gd name="T1" fmla="*/ 328 h 359"/>
                <a:gd name="T2" fmla="*/ 30 w 375"/>
                <a:gd name="T3" fmla="*/ 359 h 359"/>
                <a:gd name="T4" fmla="*/ 375 w 375"/>
                <a:gd name="T5" fmla="*/ 33 h 359"/>
                <a:gd name="T6" fmla="*/ 345 w 375"/>
                <a:gd name="T7" fmla="*/ 0 h 359"/>
                <a:gd name="T8" fmla="*/ 0 w 375"/>
                <a:gd name="T9" fmla="*/ 3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59">
                  <a:moveTo>
                    <a:pt x="0" y="328"/>
                  </a:moveTo>
                  <a:lnTo>
                    <a:pt x="30" y="359"/>
                  </a:lnTo>
                  <a:lnTo>
                    <a:pt x="375" y="33"/>
                  </a:lnTo>
                  <a:lnTo>
                    <a:pt x="345" y="0"/>
                  </a:lnTo>
                  <a:lnTo>
                    <a:pt x="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6316663" y="3802063"/>
              <a:ext cx="598488" cy="569913"/>
            </a:xfrm>
            <a:custGeom>
              <a:avLst/>
              <a:gdLst>
                <a:gd name="T0" fmla="*/ 347 w 377"/>
                <a:gd name="T1" fmla="*/ 0 h 359"/>
                <a:gd name="T2" fmla="*/ 0 w 377"/>
                <a:gd name="T3" fmla="*/ 328 h 359"/>
                <a:gd name="T4" fmla="*/ 30 w 377"/>
                <a:gd name="T5" fmla="*/ 359 h 359"/>
                <a:gd name="T6" fmla="*/ 377 w 377"/>
                <a:gd name="T7" fmla="*/ 31 h 359"/>
                <a:gd name="T8" fmla="*/ 347 w 37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59">
                  <a:moveTo>
                    <a:pt x="347" y="0"/>
                  </a:moveTo>
                  <a:lnTo>
                    <a:pt x="0" y="328"/>
                  </a:lnTo>
                  <a:lnTo>
                    <a:pt x="30" y="359"/>
                  </a:lnTo>
                  <a:lnTo>
                    <a:pt x="377" y="3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0" name="Oval 373"/>
          <p:cNvSpPr>
            <a:spLocks noChangeArrowheads="1"/>
          </p:cNvSpPr>
          <p:nvPr/>
        </p:nvSpPr>
        <p:spPr bwMode="auto">
          <a:xfrm>
            <a:off x="10894605" y="-377360"/>
            <a:ext cx="947724" cy="945426"/>
          </a:xfrm>
          <a:prstGeom prst="ellipse">
            <a:avLst/>
          </a:prstGeom>
          <a:solidFill>
            <a:srgbClr val="F583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7" name="组合 426"/>
          <p:cNvGrpSpPr/>
          <p:nvPr/>
        </p:nvGrpSpPr>
        <p:grpSpPr>
          <a:xfrm>
            <a:off x="1247707" y="794604"/>
            <a:ext cx="8822449" cy="4876038"/>
            <a:chOff x="4926013" y="2483364"/>
            <a:chExt cx="2731193" cy="1509490"/>
          </a:xfrm>
        </p:grpSpPr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6959877" y="2617666"/>
              <a:ext cx="406400" cy="230188"/>
            </a:xfrm>
            <a:custGeom>
              <a:avLst/>
              <a:gdLst>
                <a:gd name="T0" fmla="*/ 191 w 256"/>
                <a:gd name="T1" fmla="*/ 145 h 145"/>
                <a:gd name="T2" fmla="*/ 256 w 256"/>
                <a:gd name="T3" fmla="*/ 69 h 145"/>
                <a:gd name="T4" fmla="*/ 139 w 256"/>
                <a:gd name="T5" fmla="*/ 94 h 145"/>
                <a:gd name="T6" fmla="*/ 157 w 256"/>
                <a:gd name="T7" fmla="*/ 0 h 145"/>
                <a:gd name="T8" fmla="*/ 0 w 256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45">
                  <a:moveTo>
                    <a:pt x="191" y="145"/>
                  </a:moveTo>
                  <a:lnTo>
                    <a:pt x="256" y="69"/>
                  </a:lnTo>
                  <a:lnTo>
                    <a:pt x="139" y="94"/>
                  </a:lnTo>
                  <a:lnTo>
                    <a:pt x="157" y="0"/>
                  </a:lnTo>
                  <a:lnTo>
                    <a:pt x="0" y="39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7466706" y="3837279"/>
              <a:ext cx="190500" cy="155575"/>
            </a:xfrm>
            <a:custGeom>
              <a:avLst/>
              <a:gdLst>
                <a:gd name="T0" fmla="*/ 8 w 88"/>
                <a:gd name="T1" fmla="*/ 0 h 72"/>
                <a:gd name="T2" fmla="*/ 44 w 88"/>
                <a:gd name="T3" fmla="*/ 24 h 72"/>
                <a:gd name="T4" fmla="*/ 0 w 88"/>
                <a:gd name="T5" fmla="*/ 45 h 72"/>
                <a:gd name="T6" fmla="*/ 61 w 88"/>
                <a:gd name="T7" fmla="*/ 42 h 72"/>
                <a:gd name="T8" fmla="*/ 37 w 88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2">
                  <a:moveTo>
                    <a:pt x="8" y="0"/>
                  </a:moveTo>
                  <a:cubicBezTo>
                    <a:pt x="8" y="0"/>
                    <a:pt x="88" y="3"/>
                    <a:pt x="44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31" y="65"/>
                    <a:pt x="37" y="72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6457918" y="3524708"/>
              <a:ext cx="192215" cy="239247"/>
            </a:xfrm>
            <a:custGeom>
              <a:avLst/>
              <a:gdLst>
                <a:gd name="T0" fmla="*/ 94 w 94"/>
                <a:gd name="T1" fmla="*/ 0 h 117"/>
                <a:gd name="T2" fmla="*/ 87 w 94"/>
                <a:gd name="T3" fmla="*/ 50 h 117"/>
                <a:gd name="T4" fmla="*/ 38 w 94"/>
                <a:gd name="T5" fmla="*/ 5 h 117"/>
                <a:gd name="T6" fmla="*/ 57 w 94"/>
                <a:gd name="T7" fmla="*/ 87 h 117"/>
                <a:gd name="T8" fmla="*/ 18 w 94"/>
                <a:gd name="T9" fmla="*/ 57 h 117"/>
                <a:gd name="T10" fmla="*/ 47 w 94"/>
                <a:gd name="T11" fmla="*/ 113 h 117"/>
                <a:gd name="T12" fmla="*/ 0 w 9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17">
                  <a:moveTo>
                    <a:pt x="94" y="0"/>
                  </a:moveTo>
                  <a:lnTo>
                    <a:pt x="87" y="50"/>
                  </a:lnTo>
                  <a:lnTo>
                    <a:pt x="38" y="5"/>
                  </a:lnTo>
                  <a:lnTo>
                    <a:pt x="57" y="87"/>
                  </a:lnTo>
                  <a:lnTo>
                    <a:pt x="18" y="57"/>
                  </a:lnTo>
                  <a:lnTo>
                    <a:pt x="47" y="113"/>
                  </a:lnTo>
                  <a:lnTo>
                    <a:pt x="0" y="117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4926013" y="3200400"/>
              <a:ext cx="257175" cy="144463"/>
            </a:xfrm>
            <a:custGeom>
              <a:avLst/>
              <a:gdLst>
                <a:gd name="T0" fmla="*/ 51 w 162"/>
                <a:gd name="T1" fmla="*/ 22 h 91"/>
                <a:gd name="T2" fmla="*/ 0 w 162"/>
                <a:gd name="T3" fmla="*/ 59 h 91"/>
                <a:gd name="T4" fmla="*/ 69 w 162"/>
                <a:gd name="T5" fmla="*/ 48 h 91"/>
                <a:gd name="T6" fmla="*/ 57 w 162"/>
                <a:gd name="T7" fmla="*/ 91 h 91"/>
                <a:gd name="T8" fmla="*/ 95 w 162"/>
                <a:gd name="T9" fmla="*/ 48 h 91"/>
                <a:gd name="T10" fmla="*/ 128 w 162"/>
                <a:gd name="T11" fmla="*/ 76 h 91"/>
                <a:gd name="T12" fmla="*/ 128 w 162"/>
                <a:gd name="T13" fmla="*/ 0 h 91"/>
                <a:gd name="T14" fmla="*/ 162 w 162"/>
                <a:gd name="T15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91">
                  <a:moveTo>
                    <a:pt x="51" y="22"/>
                  </a:moveTo>
                  <a:lnTo>
                    <a:pt x="0" y="59"/>
                  </a:lnTo>
                  <a:lnTo>
                    <a:pt x="69" y="48"/>
                  </a:lnTo>
                  <a:lnTo>
                    <a:pt x="57" y="91"/>
                  </a:lnTo>
                  <a:lnTo>
                    <a:pt x="95" y="48"/>
                  </a:lnTo>
                  <a:lnTo>
                    <a:pt x="128" y="76"/>
                  </a:lnTo>
                  <a:lnTo>
                    <a:pt x="128" y="0"/>
                  </a:lnTo>
                  <a:lnTo>
                    <a:pt x="162" y="80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5914856" y="2483364"/>
              <a:ext cx="241300" cy="295275"/>
            </a:xfrm>
            <a:custGeom>
              <a:avLst/>
              <a:gdLst>
                <a:gd name="T0" fmla="*/ 1 w 152"/>
                <a:gd name="T1" fmla="*/ 101 h 186"/>
                <a:gd name="T2" fmla="*/ 0 w 152"/>
                <a:gd name="T3" fmla="*/ 186 h 186"/>
                <a:gd name="T4" fmla="*/ 43 w 152"/>
                <a:gd name="T5" fmla="*/ 101 h 186"/>
                <a:gd name="T6" fmla="*/ 81 w 152"/>
                <a:gd name="T7" fmla="*/ 150 h 186"/>
                <a:gd name="T8" fmla="*/ 63 w 152"/>
                <a:gd name="T9" fmla="*/ 74 h 186"/>
                <a:gd name="T10" fmla="*/ 121 w 152"/>
                <a:gd name="T11" fmla="*/ 60 h 186"/>
                <a:gd name="T12" fmla="*/ 38 w 152"/>
                <a:gd name="T13" fmla="*/ 0 h 186"/>
                <a:gd name="T14" fmla="*/ 152 w 152"/>
                <a:gd name="T15" fmla="*/ 2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86">
                  <a:moveTo>
                    <a:pt x="1" y="101"/>
                  </a:moveTo>
                  <a:lnTo>
                    <a:pt x="0" y="186"/>
                  </a:lnTo>
                  <a:lnTo>
                    <a:pt x="43" y="101"/>
                  </a:lnTo>
                  <a:lnTo>
                    <a:pt x="81" y="150"/>
                  </a:lnTo>
                  <a:lnTo>
                    <a:pt x="63" y="74"/>
                  </a:lnTo>
                  <a:lnTo>
                    <a:pt x="121" y="60"/>
                  </a:lnTo>
                  <a:lnTo>
                    <a:pt x="38" y="0"/>
                  </a:lnTo>
                  <a:lnTo>
                    <a:pt x="152" y="25"/>
                  </a:ln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5016500" y="2724150"/>
              <a:ext cx="103188" cy="76200"/>
            </a:xfrm>
            <a:custGeom>
              <a:avLst/>
              <a:gdLst>
                <a:gd name="T0" fmla="*/ 48 w 48"/>
                <a:gd name="T1" fmla="*/ 5 h 35"/>
                <a:gd name="T2" fmla="*/ 0 w 48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5">
                  <a:moveTo>
                    <a:pt x="48" y="5"/>
                  </a:moveTo>
                  <a:cubicBezTo>
                    <a:pt x="48" y="5"/>
                    <a:pt x="0" y="0"/>
                    <a:pt x="0" y="35"/>
                  </a:cubicBezTo>
                </a:path>
              </a:pathLst>
            </a:custGeom>
            <a:noFill/>
            <a:ln w="7938" cap="flat">
              <a:solidFill>
                <a:srgbClr val="30466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92" name="任意多边形 1091"/>
          <p:cNvSpPr/>
          <p:nvPr/>
        </p:nvSpPr>
        <p:spPr>
          <a:xfrm>
            <a:off x="8009028" y="2195461"/>
            <a:ext cx="843996" cy="842238"/>
          </a:xfrm>
          <a:custGeom>
            <a:avLst/>
            <a:gdLst>
              <a:gd name="connsiteX0" fmla="*/ 284636 w 1035497"/>
              <a:gd name="connsiteY0" fmla="*/ 981630 h 1033342"/>
              <a:gd name="connsiteX1" fmla="*/ 292661 w 1035497"/>
              <a:gd name="connsiteY1" fmla="*/ 984954 h 1033342"/>
              <a:gd name="connsiteX2" fmla="*/ 293212 w 1035497"/>
              <a:gd name="connsiteY2" fmla="*/ 986285 h 1033342"/>
              <a:gd name="connsiteX3" fmla="*/ 608535 w 1035497"/>
              <a:gd name="connsiteY3" fmla="*/ 974754 h 1033342"/>
              <a:gd name="connsiteX4" fmla="*/ 643359 w 1035497"/>
              <a:gd name="connsiteY4" fmla="*/ 1009578 h 1033342"/>
              <a:gd name="connsiteX5" fmla="*/ 637549 w 1035497"/>
              <a:gd name="connsiteY5" fmla="*/ 1023605 h 1033342"/>
              <a:gd name="connsiteX6" fmla="*/ 622703 w 1035497"/>
              <a:gd name="connsiteY6" fmla="*/ 1028213 h 1033342"/>
              <a:gd name="connsiteX7" fmla="*/ 583084 w 1035497"/>
              <a:gd name="connsiteY7" fmla="*/ 1032207 h 1033342"/>
              <a:gd name="connsiteX8" fmla="*/ 573711 w 1035497"/>
              <a:gd name="connsiteY8" fmla="*/ 1009578 h 1033342"/>
              <a:gd name="connsiteX9" fmla="*/ 608535 w 1035497"/>
              <a:gd name="connsiteY9" fmla="*/ 974754 h 1033342"/>
              <a:gd name="connsiteX10" fmla="*/ 438285 w 1035497"/>
              <a:gd name="connsiteY10" fmla="*/ 974754 h 1033342"/>
              <a:gd name="connsiteX11" fmla="*/ 473109 w 1035497"/>
              <a:gd name="connsiteY11" fmla="*/ 1009578 h 1033342"/>
              <a:gd name="connsiteX12" fmla="*/ 463266 w 1035497"/>
              <a:gd name="connsiteY12" fmla="*/ 1033342 h 1033342"/>
              <a:gd name="connsiteX13" fmla="*/ 412389 w 1035497"/>
              <a:gd name="connsiteY13" fmla="*/ 1028213 h 1033342"/>
              <a:gd name="connsiteX14" fmla="*/ 411002 w 1035497"/>
              <a:gd name="connsiteY14" fmla="*/ 1027783 h 1033342"/>
              <a:gd name="connsiteX15" fmla="*/ 403461 w 1035497"/>
              <a:gd name="connsiteY15" fmla="*/ 1009578 h 1033342"/>
              <a:gd name="connsiteX16" fmla="*/ 438285 w 1035497"/>
              <a:gd name="connsiteY16" fmla="*/ 974754 h 1033342"/>
              <a:gd name="connsiteX17" fmla="*/ 861974 w 1035497"/>
              <a:gd name="connsiteY17" fmla="*/ 889629 h 1033342"/>
              <a:gd name="connsiteX18" fmla="*/ 875107 w 1035497"/>
              <a:gd name="connsiteY18" fmla="*/ 895389 h 1033342"/>
              <a:gd name="connsiteX19" fmla="*/ 831720 w 1035497"/>
              <a:gd name="connsiteY19" fmla="*/ 931187 h 1033342"/>
              <a:gd name="connsiteX20" fmla="*/ 829085 w 1035497"/>
              <a:gd name="connsiteY20" fmla="*/ 924453 h 1033342"/>
              <a:gd name="connsiteX21" fmla="*/ 861974 w 1035497"/>
              <a:gd name="connsiteY21" fmla="*/ 889629 h 1033342"/>
              <a:gd name="connsiteX22" fmla="*/ 693660 w 1035497"/>
              <a:gd name="connsiteY22" fmla="*/ 889629 h 1033342"/>
              <a:gd name="connsiteX23" fmla="*/ 728484 w 1035497"/>
              <a:gd name="connsiteY23" fmla="*/ 924453 h 1033342"/>
              <a:gd name="connsiteX24" fmla="*/ 693660 w 1035497"/>
              <a:gd name="connsiteY24" fmla="*/ 959277 h 1033342"/>
              <a:gd name="connsiteX25" fmla="*/ 658836 w 1035497"/>
              <a:gd name="connsiteY25" fmla="*/ 924453 h 1033342"/>
              <a:gd name="connsiteX26" fmla="*/ 693660 w 1035497"/>
              <a:gd name="connsiteY26" fmla="*/ 889629 h 1033342"/>
              <a:gd name="connsiteX27" fmla="*/ 523410 w 1035497"/>
              <a:gd name="connsiteY27" fmla="*/ 889629 h 1033342"/>
              <a:gd name="connsiteX28" fmla="*/ 558234 w 1035497"/>
              <a:gd name="connsiteY28" fmla="*/ 924453 h 1033342"/>
              <a:gd name="connsiteX29" fmla="*/ 523410 w 1035497"/>
              <a:gd name="connsiteY29" fmla="*/ 959277 h 1033342"/>
              <a:gd name="connsiteX30" fmla="*/ 488586 w 1035497"/>
              <a:gd name="connsiteY30" fmla="*/ 924453 h 1033342"/>
              <a:gd name="connsiteX31" fmla="*/ 523410 w 1035497"/>
              <a:gd name="connsiteY31" fmla="*/ 889629 h 1033342"/>
              <a:gd name="connsiteX32" fmla="*/ 353160 w 1035497"/>
              <a:gd name="connsiteY32" fmla="*/ 889629 h 1033342"/>
              <a:gd name="connsiteX33" fmla="*/ 353161 w 1035497"/>
              <a:gd name="connsiteY33" fmla="*/ 889629 h 1033342"/>
              <a:gd name="connsiteX34" fmla="*/ 387985 w 1035497"/>
              <a:gd name="connsiteY34" fmla="*/ 924453 h 1033342"/>
              <a:gd name="connsiteX35" fmla="*/ 353161 w 1035497"/>
              <a:gd name="connsiteY35" fmla="*/ 959277 h 1033342"/>
              <a:gd name="connsiteX36" fmla="*/ 353160 w 1035497"/>
              <a:gd name="connsiteY36" fmla="*/ 959277 h 1033342"/>
              <a:gd name="connsiteX37" fmla="*/ 318336 w 1035497"/>
              <a:gd name="connsiteY37" fmla="*/ 924453 h 1033342"/>
              <a:gd name="connsiteX38" fmla="*/ 353160 w 1035497"/>
              <a:gd name="connsiteY38" fmla="*/ 889629 h 1033342"/>
              <a:gd name="connsiteX39" fmla="*/ 182911 w 1035497"/>
              <a:gd name="connsiteY39" fmla="*/ 889629 h 1033342"/>
              <a:gd name="connsiteX40" fmla="*/ 217735 w 1035497"/>
              <a:gd name="connsiteY40" fmla="*/ 924453 h 1033342"/>
              <a:gd name="connsiteX41" fmla="*/ 211998 w 1035497"/>
              <a:gd name="connsiteY41" fmla="*/ 938304 h 1033342"/>
              <a:gd name="connsiteX42" fmla="*/ 163000 w 1035497"/>
              <a:gd name="connsiteY42" fmla="*/ 897877 h 1033342"/>
              <a:gd name="connsiteX43" fmla="*/ 945165 w 1035497"/>
              <a:gd name="connsiteY43" fmla="*/ 804505 h 1033342"/>
              <a:gd name="connsiteX44" fmla="*/ 951177 w 1035497"/>
              <a:gd name="connsiteY44" fmla="*/ 806995 h 1033342"/>
              <a:gd name="connsiteX45" fmla="*/ 950216 w 1035497"/>
              <a:gd name="connsiteY45" fmla="*/ 808765 h 1033342"/>
              <a:gd name="connsiteX46" fmla="*/ 915240 w 1035497"/>
              <a:gd name="connsiteY46" fmla="*/ 851156 h 1033342"/>
              <a:gd name="connsiteX47" fmla="*/ 910341 w 1035497"/>
              <a:gd name="connsiteY47" fmla="*/ 839329 h 1033342"/>
              <a:gd name="connsiteX48" fmla="*/ 945165 w 1035497"/>
              <a:gd name="connsiteY48" fmla="*/ 804505 h 1033342"/>
              <a:gd name="connsiteX49" fmla="*/ 776850 w 1035497"/>
              <a:gd name="connsiteY49" fmla="*/ 804505 h 1033342"/>
              <a:gd name="connsiteX50" fmla="*/ 809739 w 1035497"/>
              <a:gd name="connsiteY50" fmla="*/ 839329 h 1033342"/>
              <a:gd name="connsiteX51" fmla="*/ 776850 w 1035497"/>
              <a:gd name="connsiteY51" fmla="*/ 874153 h 1033342"/>
              <a:gd name="connsiteX52" fmla="*/ 743961 w 1035497"/>
              <a:gd name="connsiteY52" fmla="*/ 839329 h 1033342"/>
              <a:gd name="connsiteX53" fmla="*/ 776850 w 1035497"/>
              <a:gd name="connsiteY53" fmla="*/ 804505 h 1033342"/>
              <a:gd name="connsiteX54" fmla="*/ 608535 w 1035497"/>
              <a:gd name="connsiteY54" fmla="*/ 804505 h 1033342"/>
              <a:gd name="connsiteX55" fmla="*/ 643359 w 1035497"/>
              <a:gd name="connsiteY55" fmla="*/ 839329 h 1033342"/>
              <a:gd name="connsiteX56" fmla="*/ 608535 w 1035497"/>
              <a:gd name="connsiteY56" fmla="*/ 874153 h 1033342"/>
              <a:gd name="connsiteX57" fmla="*/ 573711 w 1035497"/>
              <a:gd name="connsiteY57" fmla="*/ 839329 h 1033342"/>
              <a:gd name="connsiteX58" fmla="*/ 608535 w 1035497"/>
              <a:gd name="connsiteY58" fmla="*/ 804505 h 1033342"/>
              <a:gd name="connsiteX59" fmla="*/ 438285 w 1035497"/>
              <a:gd name="connsiteY59" fmla="*/ 804505 h 1033342"/>
              <a:gd name="connsiteX60" fmla="*/ 473109 w 1035497"/>
              <a:gd name="connsiteY60" fmla="*/ 839329 h 1033342"/>
              <a:gd name="connsiteX61" fmla="*/ 438285 w 1035497"/>
              <a:gd name="connsiteY61" fmla="*/ 874153 h 1033342"/>
              <a:gd name="connsiteX62" fmla="*/ 403461 w 1035497"/>
              <a:gd name="connsiteY62" fmla="*/ 839329 h 1033342"/>
              <a:gd name="connsiteX63" fmla="*/ 438285 w 1035497"/>
              <a:gd name="connsiteY63" fmla="*/ 804505 h 1033342"/>
              <a:gd name="connsiteX64" fmla="*/ 268036 w 1035497"/>
              <a:gd name="connsiteY64" fmla="*/ 804505 h 1033342"/>
              <a:gd name="connsiteX65" fmla="*/ 302860 w 1035497"/>
              <a:gd name="connsiteY65" fmla="*/ 839329 h 1033342"/>
              <a:gd name="connsiteX66" fmla="*/ 268036 w 1035497"/>
              <a:gd name="connsiteY66" fmla="*/ 874153 h 1033342"/>
              <a:gd name="connsiteX67" fmla="*/ 233212 w 1035497"/>
              <a:gd name="connsiteY67" fmla="*/ 839329 h 1033342"/>
              <a:gd name="connsiteX68" fmla="*/ 268036 w 1035497"/>
              <a:gd name="connsiteY68" fmla="*/ 804505 h 1033342"/>
              <a:gd name="connsiteX69" fmla="*/ 99723 w 1035497"/>
              <a:gd name="connsiteY69" fmla="*/ 804505 h 1033342"/>
              <a:gd name="connsiteX70" fmla="*/ 132613 w 1035497"/>
              <a:gd name="connsiteY70" fmla="*/ 839329 h 1033342"/>
              <a:gd name="connsiteX71" fmla="*/ 125370 w 1035497"/>
              <a:gd name="connsiteY71" fmla="*/ 857844 h 1033342"/>
              <a:gd name="connsiteX72" fmla="*/ 86240 w 1035497"/>
              <a:gd name="connsiteY72" fmla="*/ 810418 h 1033342"/>
              <a:gd name="connsiteX73" fmla="*/ 861974 w 1035497"/>
              <a:gd name="connsiteY73" fmla="*/ 719380 h 1033342"/>
              <a:gd name="connsiteX74" fmla="*/ 894863 w 1035497"/>
              <a:gd name="connsiteY74" fmla="*/ 754204 h 1033342"/>
              <a:gd name="connsiteX75" fmla="*/ 861974 w 1035497"/>
              <a:gd name="connsiteY75" fmla="*/ 789028 h 1033342"/>
              <a:gd name="connsiteX76" fmla="*/ 829085 w 1035497"/>
              <a:gd name="connsiteY76" fmla="*/ 754204 h 1033342"/>
              <a:gd name="connsiteX77" fmla="*/ 861974 w 1035497"/>
              <a:gd name="connsiteY77" fmla="*/ 719380 h 1033342"/>
              <a:gd name="connsiteX78" fmla="*/ 693660 w 1035497"/>
              <a:gd name="connsiteY78" fmla="*/ 719380 h 1033342"/>
              <a:gd name="connsiteX79" fmla="*/ 728484 w 1035497"/>
              <a:gd name="connsiteY79" fmla="*/ 754204 h 1033342"/>
              <a:gd name="connsiteX80" fmla="*/ 693660 w 1035497"/>
              <a:gd name="connsiteY80" fmla="*/ 789028 h 1033342"/>
              <a:gd name="connsiteX81" fmla="*/ 658836 w 1035497"/>
              <a:gd name="connsiteY81" fmla="*/ 754204 h 1033342"/>
              <a:gd name="connsiteX82" fmla="*/ 693660 w 1035497"/>
              <a:gd name="connsiteY82" fmla="*/ 719380 h 1033342"/>
              <a:gd name="connsiteX83" fmla="*/ 523410 w 1035497"/>
              <a:gd name="connsiteY83" fmla="*/ 719380 h 1033342"/>
              <a:gd name="connsiteX84" fmla="*/ 558234 w 1035497"/>
              <a:gd name="connsiteY84" fmla="*/ 754204 h 1033342"/>
              <a:gd name="connsiteX85" fmla="*/ 523410 w 1035497"/>
              <a:gd name="connsiteY85" fmla="*/ 789028 h 1033342"/>
              <a:gd name="connsiteX86" fmla="*/ 488586 w 1035497"/>
              <a:gd name="connsiteY86" fmla="*/ 754204 h 1033342"/>
              <a:gd name="connsiteX87" fmla="*/ 523410 w 1035497"/>
              <a:gd name="connsiteY87" fmla="*/ 719380 h 1033342"/>
              <a:gd name="connsiteX88" fmla="*/ 353160 w 1035497"/>
              <a:gd name="connsiteY88" fmla="*/ 719380 h 1033342"/>
              <a:gd name="connsiteX89" fmla="*/ 353161 w 1035497"/>
              <a:gd name="connsiteY89" fmla="*/ 719380 h 1033342"/>
              <a:gd name="connsiteX90" fmla="*/ 387985 w 1035497"/>
              <a:gd name="connsiteY90" fmla="*/ 754204 h 1033342"/>
              <a:gd name="connsiteX91" fmla="*/ 353161 w 1035497"/>
              <a:gd name="connsiteY91" fmla="*/ 789028 h 1033342"/>
              <a:gd name="connsiteX92" fmla="*/ 353160 w 1035497"/>
              <a:gd name="connsiteY92" fmla="*/ 789028 h 1033342"/>
              <a:gd name="connsiteX93" fmla="*/ 318336 w 1035497"/>
              <a:gd name="connsiteY93" fmla="*/ 754204 h 1033342"/>
              <a:gd name="connsiteX94" fmla="*/ 353160 w 1035497"/>
              <a:gd name="connsiteY94" fmla="*/ 719380 h 1033342"/>
              <a:gd name="connsiteX95" fmla="*/ 182911 w 1035497"/>
              <a:gd name="connsiteY95" fmla="*/ 719380 h 1033342"/>
              <a:gd name="connsiteX96" fmla="*/ 217735 w 1035497"/>
              <a:gd name="connsiteY96" fmla="*/ 754204 h 1033342"/>
              <a:gd name="connsiteX97" fmla="*/ 182911 w 1035497"/>
              <a:gd name="connsiteY97" fmla="*/ 789028 h 1033342"/>
              <a:gd name="connsiteX98" fmla="*/ 148087 w 1035497"/>
              <a:gd name="connsiteY98" fmla="*/ 754204 h 1033342"/>
              <a:gd name="connsiteX99" fmla="*/ 182911 w 1035497"/>
              <a:gd name="connsiteY99" fmla="*/ 719380 h 1033342"/>
              <a:gd name="connsiteX100" fmla="*/ 945165 w 1035497"/>
              <a:gd name="connsiteY100" fmla="*/ 638125 h 1033342"/>
              <a:gd name="connsiteX101" fmla="*/ 979989 w 1035497"/>
              <a:gd name="connsiteY101" fmla="*/ 671014 h 1033342"/>
              <a:gd name="connsiteX102" fmla="*/ 945165 w 1035497"/>
              <a:gd name="connsiteY102" fmla="*/ 703903 h 1033342"/>
              <a:gd name="connsiteX103" fmla="*/ 910341 w 1035497"/>
              <a:gd name="connsiteY103" fmla="*/ 671014 h 1033342"/>
              <a:gd name="connsiteX104" fmla="*/ 945165 w 1035497"/>
              <a:gd name="connsiteY104" fmla="*/ 638125 h 1033342"/>
              <a:gd name="connsiteX105" fmla="*/ 776850 w 1035497"/>
              <a:gd name="connsiteY105" fmla="*/ 638125 h 1033342"/>
              <a:gd name="connsiteX106" fmla="*/ 809739 w 1035497"/>
              <a:gd name="connsiteY106" fmla="*/ 671014 h 1033342"/>
              <a:gd name="connsiteX107" fmla="*/ 776850 w 1035497"/>
              <a:gd name="connsiteY107" fmla="*/ 703903 h 1033342"/>
              <a:gd name="connsiteX108" fmla="*/ 743961 w 1035497"/>
              <a:gd name="connsiteY108" fmla="*/ 671014 h 1033342"/>
              <a:gd name="connsiteX109" fmla="*/ 776850 w 1035497"/>
              <a:gd name="connsiteY109" fmla="*/ 638125 h 1033342"/>
              <a:gd name="connsiteX110" fmla="*/ 608535 w 1035497"/>
              <a:gd name="connsiteY110" fmla="*/ 638125 h 1033342"/>
              <a:gd name="connsiteX111" fmla="*/ 643359 w 1035497"/>
              <a:gd name="connsiteY111" fmla="*/ 671014 h 1033342"/>
              <a:gd name="connsiteX112" fmla="*/ 608535 w 1035497"/>
              <a:gd name="connsiteY112" fmla="*/ 703903 h 1033342"/>
              <a:gd name="connsiteX113" fmla="*/ 573711 w 1035497"/>
              <a:gd name="connsiteY113" fmla="*/ 671014 h 1033342"/>
              <a:gd name="connsiteX114" fmla="*/ 608535 w 1035497"/>
              <a:gd name="connsiteY114" fmla="*/ 638125 h 1033342"/>
              <a:gd name="connsiteX115" fmla="*/ 438285 w 1035497"/>
              <a:gd name="connsiteY115" fmla="*/ 638125 h 1033342"/>
              <a:gd name="connsiteX116" fmla="*/ 473109 w 1035497"/>
              <a:gd name="connsiteY116" fmla="*/ 671014 h 1033342"/>
              <a:gd name="connsiteX117" fmla="*/ 438285 w 1035497"/>
              <a:gd name="connsiteY117" fmla="*/ 703903 h 1033342"/>
              <a:gd name="connsiteX118" fmla="*/ 403461 w 1035497"/>
              <a:gd name="connsiteY118" fmla="*/ 671014 h 1033342"/>
              <a:gd name="connsiteX119" fmla="*/ 438285 w 1035497"/>
              <a:gd name="connsiteY119" fmla="*/ 638125 h 1033342"/>
              <a:gd name="connsiteX120" fmla="*/ 268036 w 1035497"/>
              <a:gd name="connsiteY120" fmla="*/ 638124 h 1033342"/>
              <a:gd name="connsiteX121" fmla="*/ 302860 w 1035497"/>
              <a:gd name="connsiteY121" fmla="*/ 671014 h 1033342"/>
              <a:gd name="connsiteX122" fmla="*/ 268036 w 1035497"/>
              <a:gd name="connsiteY122" fmla="*/ 703904 h 1033342"/>
              <a:gd name="connsiteX123" fmla="*/ 233212 w 1035497"/>
              <a:gd name="connsiteY123" fmla="*/ 671014 h 1033342"/>
              <a:gd name="connsiteX124" fmla="*/ 268036 w 1035497"/>
              <a:gd name="connsiteY124" fmla="*/ 638124 h 1033342"/>
              <a:gd name="connsiteX125" fmla="*/ 99723 w 1035497"/>
              <a:gd name="connsiteY125" fmla="*/ 638124 h 1033342"/>
              <a:gd name="connsiteX126" fmla="*/ 132613 w 1035497"/>
              <a:gd name="connsiteY126" fmla="*/ 671014 h 1033342"/>
              <a:gd name="connsiteX127" fmla="*/ 99723 w 1035497"/>
              <a:gd name="connsiteY127" fmla="*/ 703904 h 1033342"/>
              <a:gd name="connsiteX128" fmla="*/ 66833 w 1035497"/>
              <a:gd name="connsiteY128" fmla="*/ 671014 h 1033342"/>
              <a:gd name="connsiteX129" fmla="*/ 99723 w 1035497"/>
              <a:gd name="connsiteY129" fmla="*/ 638124 h 1033342"/>
              <a:gd name="connsiteX130" fmla="*/ 1030290 w 1035497"/>
              <a:gd name="connsiteY130" fmla="*/ 553001 h 1033342"/>
              <a:gd name="connsiteX131" fmla="*/ 1035497 w 1035497"/>
              <a:gd name="connsiteY131" fmla="*/ 555038 h 1033342"/>
              <a:gd name="connsiteX132" fmla="*/ 1029118 w 1035497"/>
              <a:gd name="connsiteY132" fmla="*/ 618320 h 1033342"/>
              <a:gd name="connsiteX133" fmla="*/ 1005666 w 1035497"/>
              <a:gd name="connsiteY133" fmla="*/ 609146 h 1033342"/>
              <a:gd name="connsiteX134" fmla="*/ 995466 w 1035497"/>
              <a:gd name="connsiteY134" fmla="*/ 585890 h 1033342"/>
              <a:gd name="connsiteX135" fmla="*/ 1030290 w 1035497"/>
              <a:gd name="connsiteY135" fmla="*/ 553001 h 1033342"/>
              <a:gd name="connsiteX136" fmla="*/ 861974 w 1035497"/>
              <a:gd name="connsiteY136" fmla="*/ 553001 h 1033342"/>
              <a:gd name="connsiteX137" fmla="*/ 894863 w 1035497"/>
              <a:gd name="connsiteY137" fmla="*/ 585890 h 1033342"/>
              <a:gd name="connsiteX138" fmla="*/ 861974 w 1035497"/>
              <a:gd name="connsiteY138" fmla="*/ 618779 h 1033342"/>
              <a:gd name="connsiteX139" fmla="*/ 829085 w 1035497"/>
              <a:gd name="connsiteY139" fmla="*/ 585890 h 1033342"/>
              <a:gd name="connsiteX140" fmla="*/ 861974 w 1035497"/>
              <a:gd name="connsiteY140" fmla="*/ 553001 h 1033342"/>
              <a:gd name="connsiteX141" fmla="*/ 693660 w 1035497"/>
              <a:gd name="connsiteY141" fmla="*/ 553001 h 1033342"/>
              <a:gd name="connsiteX142" fmla="*/ 728484 w 1035497"/>
              <a:gd name="connsiteY142" fmla="*/ 585890 h 1033342"/>
              <a:gd name="connsiteX143" fmla="*/ 693660 w 1035497"/>
              <a:gd name="connsiteY143" fmla="*/ 618779 h 1033342"/>
              <a:gd name="connsiteX144" fmla="*/ 658836 w 1035497"/>
              <a:gd name="connsiteY144" fmla="*/ 585890 h 1033342"/>
              <a:gd name="connsiteX145" fmla="*/ 693660 w 1035497"/>
              <a:gd name="connsiteY145" fmla="*/ 553001 h 1033342"/>
              <a:gd name="connsiteX146" fmla="*/ 523410 w 1035497"/>
              <a:gd name="connsiteY146" fmla="*/ 553001 h 1033342"/>
              <a:gd name="connsiteX147" fmla="*/ 558234 w 1035497"/>
              <a:gd name="connsiteY147" fmla="*/ 585890 h 1033342"/>
              <a:gd name="connsiteX148" fmla="*/ 523410 w 1035497"/>
              <a:gd name="connsiteY148" fmla="*/ 618779 h 1033342"/>
              <a:gd name="connsiteX149" fmla="*/ 488586 w 1035497"/>
              <a:gd name="connsiteY149" fmla="*/ 585890 h 1033342"/>
              <a:gd name="connsiteX150" fmla="*/ 523410 w 1035497"/>
              <a:gd name="connsiteY150" fmla="*/ 553001 h 1033342"/>
              <a:gd name="connsiteX151" fmla="*/ 353160 w 1035497"/>
              <a:gd name="connsiteY151" fmla="*/ 552999 h 1033342"/>
              <a:gd name="connsiteX152" fmla="*/ 377785 w 1035497"/>
              <a:gd name="connsiteY152" fmla="*/ 562632 h 1033342"/>
              <a:gd name="connsiteX153" fmla="*/ 377785 w 1035497"/>
              <a:gd name="connsiteY153" fmla="*/ 562634 h 1033342"/>
              <a:gd name="connsiteX154" fmla="*/ 377786 w 1035497"/>
              <a:gd name="connsiteY154" fmla="*/ 562634 h 1033342"/>
              <a:gd name="connsiteX155" fmla="*/ 387985 w 1035497"/>
              <a:gd name="connsiteY155" fmla="*/ 585890 h 1033342"/>
              <a:gd name="connsiteX156" fmla="*/ 353161 w 1035497"/>
              <a:gd name="connsiteY156" fmla="*/ 618779 h 1033342"/>
              <a:gd name="connsiteX157" fmla="*/ 353160 w 1035497"/>
              <a:gd name="connsiteY157" fmla="*/ 618779 h 1033342"/>
              <a:gd name="connsiteX158" fmla="*/ 318336 w 1035497"/>
              <a:gd name="connsiteY158" fmla="*/ 585889 h 1033342"/>
              <a:gd name="connsiteX159" fmla="*/ 353160 w 1035497"/>
              <a:gd name="connsiteY159" fmla="*/ 552999 h 1033342"/>
              <a:gd name="connsiteX160" fmla="*/ 182911 w 1035497"/>
              <a:gd name="connsiteY160" fmla="*/ 552999 h 1033342"/>
              <a:gd name="connsiteX161" fmla="*/ 217735 w 1035497"/>
              <a:gd name="connsiteY161" fmla="*/ 585889 h 1033342"/>
              <a:gd name="connsiteX162" fmla="*/ 182911 w 1035497"/>
              <a:gd name="connsiteY162" fmla="*/ 618779 h 1033342"/>
              <a:gd name="connsiteX163" fmla="*/ 148087 w 1035497"/>
              <a:gd name="connsiteY163" fmla="*/ 585889 h 1033342"/>
              <a:gd name="connsiteX164" fmla="*/ 182911 w 1035497"/>
              <a:gd name="connsiteY164" fmla="*/ 552999 h 1033342"/>
              <a:gd name="connsiteX165" fmla="*/ 14598 w 1035497"/>
              <a:gd name="connsiteY165" fmla="*/ 552999 h 1033342"/>
              <a:gd name="connsiteX166" fmla="*/ 47488 w 1035497"/>
              <a:gd name="connsiteY166" fmla="*/ 585889 h 1033342"/>
              <a:gd name="connsiteX167" fmla="*/ 14598 w 1035497"/>
              <a:gd name="connsiteY167" fmla="*/ 618779 h 1033342"/>
              <a:gd name="connsiteX168" fmla="*/ 5648 w 1035497"/>
              <a:gd name="connsiteY168" fmla="*/ 615072 h 1033342"/>
              <a:gd name="connsiteX169" fmla="*/ 0 w 1035497"/>
              <a:gd name="connsiteY169" fmla="*/ 559046 h 1033342"/>
              <a:gd name="connsiteX170" fmla="*/ 945165 w 1035497"/>
              <a:gd name="connsiteY170" fmla="*/ 467876 h 1033342"/>
              <a:gd name="connsiteX171" fmla="*/ 979989 w 1035497"/>
              <a:gd name="connsiteY171" fmla="*/ 502700 h 1033342"/>
              <a:gd name="connsiteX172" fmla="*/ 945165 w 1035497"/>
              <a:gd name="connsiteY172" fmla="*/ 537524 h 1033342"/>
              <a:gd name="connsiteX173" fmla="*/ 910341 w 1035497"/>
              <a:gd name="connsiteY173" fmla="*/ 502700 h 1033342"/>
              <a:gd name="connsiteX174" fmla="*/ 945165 w 1035497"/>
              <a:gd name="connsiteY174" fmla="*/ 467876 h 1033342"/>
              <a:gd name="connsiteX175" fmla="*/ 776850 w 1035497"/>
              <a:gd name="connsiteY175" fmla="*/ 467876 h 1033342"/>
              <a:gd name="connsiteX176" fmla="*/ 809739 w 1035497"/>
              <a:gd name="connsiteY176" fmla="*/ 502700 h 1033342"/>
              <a:gd name="connsiteX177" fmla="*/ 776850 w 1035497"/>
              <a:gd name="connsiteY177" fmla="*/ 537524 h 1033342"/>
              <a:gd name="connsiteX178" fmla="*/ 743961 w 1035497"/>
              <a:gd name="connsiteY178" fmla="*/ 502700 h 1033342"/>
              <a:gd name="connsiteX179" fmla="*/ 776850 w 1035497"/>
              <a:gd name="connsiteY179" fmla="*/ 467876 h 1033342"/>
              <a:gd name="connsiteX180" fmla="*/ 608535 w 1035497"/>
              <a:gd name="connsiteY180" fmla="*/ 467876 h 1033342"/>
              <a:gd name="connsiteX181" fmla="*/ 643359 w 1035497"/>
              <a:gd name="connsiteY181" fmla="*/ 502700 h 1033342"/>
              <a:gd name="connsiteX182" fmla="*/ 608535 w 1035497"/>
              <a:gd name="connsiteY182" fmla="*/ 537524 h 1033342"/>
              <a:gd name="connsiteX183" fmla="*/ 573711 w 1035497"/>
              <a:gd name="connsiteY183" fmla="*/ 502700 h 1033342"/>
              <a:gd name="connsiteX184" fmla="*/ 608535 w 1035497"/>
              <a:gd name="connsiteY184" fmla="*/ 467876 h 1033342"/>
              <a:gd name="connsiteX185" fmla="*/ 438285 w 1035497"/>
              <a:gd name="connsiteY185" fmla="*/ 467876 h 1033342"/>
              <a:gd name="connsiteX186" fmla="*/ 473109 w 1035497"/>
              <a:gd name="connsiteY186" fmla="*/ 502700 h 1033342"/>
              <a:gd name="connsiteX187" fmla="*/ 438285 w 1035497"/>
              <a:gd name="connsiteY187" fmla="*/ 537524 h 1033342"/>
              <a:gd name="connsiteX188" fmla="*/ 403461 w 1035497"/>
              <a:gd name="connsiteY188" fmla="*/ 502700 h 1033342"/>
              <a:gd name="connsiteX189" fmla="*/ 438285 w 1035497"/>
              <a:gd name="connsiteY189" fmla="*/ 467876 h 1033342"/>
              <a:gd name="connsiteX190" fmla="*/ 268036 w 1035497"/>
              <a:gd name="connsiteY190" fmla="*/ 467875 h 1033342"/>
              <a:gd name="connsiteX191" fmla="*/ 302860 w 1035497"/>
              <a:gd name="connsiteY191" fmla="*/ 502699 h 1033342"/>
              <a:gd name="connsiteX192" fmla="*/ 268036 w 1035497"/>
              <a:gd name="connsiteY192" fmla="*/ 537523 h 1033342"/>
              <a:gd name="connsiteX193" fmla="*/ 233212 w 1035497"/>
              <a:gd name="connsiteY193" fmla="*/ 502699 h 1033342"/>
              <a:gd name="connsiteX194" fmla="*/ 268036 w 1035497"/>
              <a:gd name="connsiteY194" fmla="*/ 467875 h 1033342"/>
              <a:gd name="connsiteX195" fmla="*/ 99723 w 1035497"/>
              <a:gd name="connsiteY195" fmla="*/ 467875 h 1033342"/>
              <a:gd name="connsiteX196" fmla="*/ 132613 w 1035497"/>
              <a:gd name="connsiteY196" fmla="*/ 502699 h 1033342"/>
              <a:gd name="connsiteX197" fmla="*/ 99723 w 1035497"/>
              <a:gd name="connsiteY197" fmla="*/ 537523 h 1033342"/>
              <a:gd name="connsiteX198" fmla="*/ 66833 w 1035497"/>
              <a:gd name="connsiteY198" fmla="*/ 502699 h 1033342"/>
              <a:gd name="connsiteX199" fmla="*/ 99723 w 1035497"/>
              <a:gd name="connsiteY199" fmla="*/ 467875 h 1033342"/>
              <a:gd name="connsiteX200" fmla="*/ 1020895 w 1035497"/>
              <a:gd name="connsiteY200" fmla="*/ 386644 h 1033342"/>
              <a:gd name="connsiteX201" fmla="*/ 1028727 w 1035497"/>
              <a:gd name="connsiteY201" fmla="*/ 411875 h 1033342"/>
              <a:gd name="connsiteX202" fmla="*/ 1032712 w 1035497"/>
              <a:gd name="connsiteY202" fmla="*/ 451397 h 1033342"/>
              <a:gd name="connsiteX203" fmla="*/ 1030290 w 1035497"/>
              <a:gd name="connsiteY203" fmla="*/ 452400 h 1033342"/>
              <a:gd name="connsiteX204" fmla="*/ 995466 w 1035497"/>
              <a:gd name="connsiteY204" fmla="*/ 417576 h 1033342"/>
              <a:gd name="connsiteX205" fmla="*/ 1005666 w 1035497"/>
              <a:gd name="connsiteY205" fmla="*/ 392952 h 1033342"/>
              <a:gd name="connsiteX206" fmla="*/ 15309 w 1035497"/>
              <a:gd name="connsiteY206" fmla="*/ 383062 h 1033342"/>
              <a:gd name="connsiteX207" fmla="*/ 37855 w 1035497"/>
              <a:gd name="connsiteY207" fmla="*/ 392950 h 1033342"/>
              <a:gd name="connsiteX208" fmla="*/ 47488 w 1035497"/>
              <a:gd name="connsiteY208" fmla="*/ 417574 h 1033342"/>
              <a:gd name="connsiteX209" fmla="*/ 14598 w 1035497"/>
              <a:gd name="connsiteY209" fmla="*/ 452398 h 1033342"/>
              <a:gd name="connsiteX210" fmla="*/ 2801 w 1035497"/>
              <a:gd name="connsiteY210" fmla="*/ 447225 h 1033342"/>
              <a:gd name="connsiteX211" fmla="*/ 6365 w 1035497"/>
              <a:gd name="connsiteY211" fmla="*/ 411875 h 1033342"/>
              <a:gd name="connsiteX212" fmla="*/ 861974 w 1035497"/>
              <a:gd name="connsiteY212" fmla="*/ 382752 h 1033342"/>
              <a:gd name="connsiteX213" fmla="*/ 894863 w 1035497"/>
              <a:gd name="connsiteY213" fmla="*/ 417576 h 1033342"/>
              <a:gd name="connsiteX214" fmla="*/ 861974 w 1035497"/>
              <a:gd name="connsiteY214" fmla="*/ 452400 h 1033342"/>
              <a:gd name="connsiteX215" fmla="*/ 829085 w 1035497"/>
              <a:gd name="connsiteY215" fmla="*/ 417576 h 1033342"/>
              <a:gd name="connsiteX216" fmla="*/ 861974 w 1035497"/>
              <a:gd name="connsiteY216" fmla="*/ 382752 h 1033342"/>
              <a:gd name="connsiteX217" fmla="*/ 693660 w 1035497"/>
              <a:gd name="connsiteY217" fmla="*/ 382752 h 1033342"/>
              <a:gd name="connsiteX218" fmla="*/ 728484 w 1035497"/>
              <a:gd name="connsiteY218" fmla="*/ 417576 h 1033342"/>
              <a:gd name="connsiteX219" fmla="*/ 693660 w 1035497"/>
              <a:gd name="connsiteY219" fmla="*/ 452400 h 1033342"/>
              <a:gd name="connsiteX220" fmla="*/ 658836 w 1035497"/>
              <a:gd name="connsiteY220" fmla="*/ 417576 h 1033342"/>
              <a:gd name="connsiteX221" fmla="*/ 693660 w 1035497"/>
              <a:gd name="connsiteY221" fmla="*/ 382752 h 1033342"/>
              <a:gd name="connsiteX222" fmla="*/ 523410 w 1035497"/>
              <a:gd name="connsiteY222" fmla="*/ 382752 h 1033342"/>
              <a:gd name="connsiteX223" fmla="*/ 558234 w 1035497"/>
              <a:gd name="connsiteY223" fmla="*/ 417576 h 1033342"/>
              <a:gd name="connsiteX224" fmla="*/ 523410 w 1035497"/>
              <a:gd name="connsiteY224" fmla="*/ 452400 h 1033342"/>
              <a:gd name="connsiteX225" fmla="*/ 488586 w 1035497"/>
              <a:gd name="connsiteY225" fmla="*/ 417576 h 1033342"/>
              <a:gd name="connsiteX226" fmla="*/ 523410 w 1035497"/>
              <a:gd name="connsiteY226" fmla="*/ 382752 h 1033342"/>
              <a:gd name="connsiteX227" fmla="*/ 353160 w 1035497"/>
              <a:gd name="connsiteY227" fmla="*/ 382750 h 1033342"/>
              <a:gd name="connsiteX228" fmla="*/ 377785 w 1035497"/>
              <a:gd name="connsiteY228" fmla="*/ 392949 h 1033342"/>
              <a:gd name="connsiteX229" fmla="*/ 377785 w 1035497"/>
              <a:gd name="connsiteY229" fmla="*/ 392950 h 1033342"/>
              <a:gd name="connsiteX230" fmla="*/ 377785 w 1035497"/>
              <a:gd name="connsiteY230" fmla="*/ 392951 h 1033342"/>
              <a:gd name="connsiteX231" fmla="*/ 377786 w 1035497"/>
              <a:gd name="connsiteY231" fmla="*/ 392951 h 1033342"/>
              <a:gd name="connsiteX232" fmla="*/ 387985 w 1035497"/>
              <a:gd name="connsiteY232" fmla="*/ 417576 h 1033342"/>
              <a:gd name="connsiteX233" fmla="*/ 353161 w 1035497"/>
              <a:gd name="connsiteY233" fmla="*/ 452400 h 1033342"/>
              <a:gd name="connsiteX234" fmla="*/ 328537 w 1035497"/>
              <a:gd name="connsiteY234" fmla="*/ 442200 h 1033342"/>
              <a:gd name="connsiteX235" fmla="*/ 328536 w 1035497"/>
              <a:gd name="connsiteY235" fmla="*/ 442198 h 1033342"/>
              <a:gd name="connsiteX236" fmla="*/ 318336 w 1035497"/>
              <a:gd name="connsiteY236" fmla="*/ 417574 h 1033342"/>
              <a:gd name="connsiteX237" fmla="*/ 353160 w 1035497"/>
              <a:gd name="connsiteY237" fmla="*/ 382750 h 1033342"/>
              <a:gd name="connsiteX238" fmla="*/ 182911 w 1035497"/>
              <a:gd name="connsiteY238" fmla="*/ 382750 h 1033342"/>
              <a:gd name="connsiteX239" fmla="*/ 217735 w 1035497"/>
              <a:gd name="connsiteY239" fmla="*/ 417574 h 1033342"/>
              <a:gd name="connsiteX240" fmla="*/ 182911 w 1035497"/>
              <a:gd name="connsiteY240" fmla="*/ 452398 h 1033342"/>
              <a:gd name="connsiteX241" fmla="*/ 148087 w 1035497"/>
              <a:gd name="connsiteY241" fmla="*/ 417574 h 1033342"/>
              <a:gd name="connsiteX242" fmla="*/ 182911 w 1035497"/>
              <a:gd name="connsiteY242" fmla="*/ 382750 h 1033342"/>
              <a:gd name="connsiteX243" fmla="*/ 945165 w 1035497"/>
              <a:gd name="connsiteY243" fmla="*/ 297627 h 1033342"/>
              <a:gd name="connsiteX244" fmla="*/ 979989 w 1035497"/>
              <a:gd name="connsiteY244" fmla="*/ 332451 h 1033342"/>
              <a:gd name="connsiteX245" fmla="*/ 945165 w 1035497"/>
              <a:gd name="connsiteY245" fmla="*/ 367275 h 1033342"/>
              <a:gd name="connsiteX246" fmla="*/ 910341 w 1035497"/>
              <a:gd name="connsiteY246" fmla="*/ 332451 h 1033342"/>
              <a:gd name="connsiteX247" fmla="*/ 945165 w 1035497"/>
              <a:gd name="connsiteY247" fmla="*/ 297627 h 1033342"/>
              <a:gd name="connsiteX248" fmla="*/ 776850 w 1035497"/>
              <a:gd name="connsiteY248" fmla="*/ 297627 h 1033342"/>
              <a:gd name="connsiteX249" fmla="*/ 809739 w 1035497"/>
              <a:gd name="connsiteY249" fmla="*/ 332451 h 1033342"/>
              <a:gd name="connsiteX250" fmla="*/ 776850 w 1035497"/>
              <a:gd name="connsiteY250" fmla="*/ 367275 h 1033342"/>
              <a:gd name="connsiteX251" fmla="*/ 743961 w 1035497"/>
              <a:gd name="connsiteY251" fmla="*/ 332451 h 1033342"/>
              <a:gd name="connsiteX252" fmla="*/ 776850 w 1035497"/>
              <a:gd name="connsiteY252" fmla="*/ 297627 h 1033342"/>
              <a:gd name="connsiteX253" fmla="*/ 608535 w 1035497"/>
              <a:gd name="connsiteY253" fmla="*/ 297627 h 1033342"/>
              <a:gd name="connsiteX254" fmla="*/ 643359 w 1035497"/>
              <a:gd name="connsiteY254" fmla="*/ 332451 h 1033342"/>
              <a:gd name="connsiteX255" fmla="*/ 608535 w 1035497"/>
              <a:gd name="connsiteY255" fmla="*/ 367275 h 1033342"/>
              <a:gd name="connsiteX256" fmla="*/ 573711 w 1035497"/>
              <a:gd name="connsiteY256" fmla="*/ 332451 h 1033342"/>
              <a:gd name="connsiteX257" fmla="*/ 608535 w 1035497"/>
              <a:gd name="connsiteY257" fmla="*/ 297627 h 1033342"/>
              <a:gd name="connsiteX258" fmla="*/ 438285 w 1035497"/>
              <a:gd name="connsiteY258" fmla="*/ 297627 h 1033342"/>
              <a:gd name="connsiteX259" fmla="*/ 473109 w 1035497"/>
              <a:gd name="connsiteY259" fmla="*/ 332451 h 1033342"/>
              <a:gd name="connsiteX260" fmla="*/ 438285 w 1035497"/>
              <a:gd name="connsiteY260" fmla="*/ 367275 h 1033342"/>
              <a:gd name="connsiteX261" fmla="*/ 403461 w 1035497"/>
              <a:gd name="connsiteY261" fmla="*/ 332451 h 1033342"/>
              <a:gd name="connsiteX262" fmla="*/ 438285 w 1035497"/>
              <a:gd name="connsiteY262" fmla="*/ 297627 h 1033342"/>
              <a:gd name="connsiteX263" fmla="*/ 268036 w 1035497"/>
              <a:gd name="connsiteY263" fmla="*/ 297626 h 1033342"/>
              <a:gd name="connsiteX264" fmla="*/ 302860 w 1035497"/>
              <a:gd name="connsiteY264" fmla="*/ 332450 h 1033342"/>
              <a:gd name="connsiteX265" fmla="*/ 268036 w 1035497"/>
              <a:gd name="connsiteY265" fmla="*/ 367274 h 1033342"/>
              <a:gd name="connsiteX266" fmla="*/ 233212 w 1035497"/>
              <a:gd name="connsiteY266" fmla="*/ 332450 h 1033342"/>
              <a:gd name="connsiteX267" fmla="*/ 268036 w 1035497"/>
              <a:gd name="connsiteY267" fmla="*/ 297626 h 1033342"/>
              <a:gd name="connsiteX268" fmla="*/ 99723 w 1035497"/>
              <a:gd name="connsiteY268" fmla="*/ 297626 h 1033342"/>
              <a:gd name="connsiteX269" fmla="*/ 132613 w 1035497"/>
              <a:gd name="connsiteY269" fmla="*/ 332450 h 1033342"/>
              <a:gd name="connsiteX270" fmla="*/ 99723 w 1035497"/>
              <a:gd name="connsiteY270" fmla="*/ 367274 h 1033342"/>
              <a:gd name="connsiteX271" fmla="*/ 66833 w 1035497"/>
              <a:gd name="connsiteY271" fmla="*/ 332450 h 1033342"/>
              <a:gd name="connsiteX272" fmla="*/ 99723 w 1035497"/>
              <a:gd name="connsiteY272" fmla="*/ 297626 h 1033342"/>
              <a:gd name="connsiteX273" fmla="*/ 861974 w 1035497"/>
              <a:gd name="connsiteY273" fmla="*/ 212503 h 1033342"/>
              <a:gd name="connsiteX274" fmla="*/ 894863 w 1035497"/>
              <a:gd name="connsiteY274" fmla="*/ 247327 h 1033342"/>
              <a:gd name="connsiteX275" fmla="*/ 861974 w 1035497"/>
              <a:gd name="connsiteY275" fmla="*/ 282151 h 1033342"/>
              <a:gd name="connsiteX276" fmla="*/ 829085 w 1035497"/>
              <a:gd name="connsiteY276" fmla="*/ 247327 h 1033342"/>
              <a:gd name="connsiteX277" fmla="*/ 861974 w 1035497"/>
              <a:gd name="connsiteY277" fmla="*/ 212503 h 1033342"/>
              <a:gd name="connsiteX278" fmla="*/ 693660 w 1035497"/>
              <a:gd name="connsiteY278" fmla="*/ 212503 h 1033342"/>
              <a:gd name="connsiteX279" fmla="*/ 728484 w 1035497"/>
              <a:gd name="connsiteY279" fmla="*/ 247327 h 1033342"/>
              <a:gd name="connsiteX280" fmla="*/ 693660 w 1035497"/>
              <a:gd name="connsiteY280" fmla="*/ 282151 h 1033342"/>
              <a:gd name="connsiteX281" fmla="*/ 658836 w 1035497"/>
              <a:gd name="connsiteY281" fmla="*/ 247327 h 1033342"/>
              <a:gd name="connsiteX282" fmla="*/ 693660 w 1035497"/>
              <a:gd name="connsiteY282" fmla="*/ 212503 h 1033342"/>
              <a:gd name="connsiteX283" fmla="*/ 523410 w 1035497"/>
              <a:gd name="connsiteY283" fmla="*/ 212503 h 1033342"/>
              <a:gd name="connsiteX284" fmla="*/ 558234 w 1035497"/>
              <a:gd name="connsiteY284" fmla="*/ 247327 h 1033342"/>
              <a:gd name="connsiteX285" fmla="*/ 523410 w 1035497"/>
              <a:gd name="connsiteY285" fmla="*/ 282151 h 1033342"/>
              <a:gd name="connsiteX286" fmla="*/ 488586 w 1035497"/>
              <a:gd name="connsiteY286" fmla="*/ 247327 h 1033342"/>
              <a:gd name="connsiteX287" fmla="*/ 523410 w 1035497"/>
              <a:gd name="connsiteY287" fmla="*/ 212503 h 1033342"/>
              <a:gd name="connsiteX288" fmla="*/ 353160 w 1035497"/>
              <a:gd name="connsiteY288" fmla="*/ 212501 h 1033342"/>
              <a:gd name="connsiteX289" fmla="*/ 377785 w 1035497"/>
              <a:gd name="connsiteY289" fmla="*/ 222701 h 1033342"/>
              <a:gd name="connsiteX290" fmla="*/ 377785 w 1035497"/>
              <a:gd name="connsiteY290" fmla="*/ 222702 h 1033342"/>
              <a:gd name="connsiteX291" fmla="*/ 377786 w 1035497"/>
              <a:gd name="connsiteY291" fmla="*/ 222703 h 1033342"/>
              <a:gd name="connsiteX292" fmla="*/ 387985 w 1035497"/>
              <a:gd name="connsiteY292" fmla="*/ 247327 h 1033342"/>
              <a:gd name="connsiteX293" fmla="*/ 353161 w 1035497"/>
              <a:gd name="connsiteY293" fmla="*/ 282151 h 1033342"/>
              <a:gd name="connsiteX294" fmla="*/ 328537 w 1035497"/>
              <a:gd name="connsiteY294" fmla="*/ 271951 h 1033342"/>
              <a:gd name="connsiteX295" fmla="*/ 328536 w 1035497"/>
              <a:gd name="connsiteY295" fmla="*/ 271949 h 1033342"/>
              <a:gd name="connsiteX296" fmla="*/ 318336 w 1035497"/>
              <a:gd name="connsiteY296" fmla="*/ 247325 h 1033342"/>
              <a:gd name="connsiteX297" fmla="*/ 353160 w 1035497"/>
              <a:gd name="connsiteY297" fmla="*/ 212501 h 1033342"/>
              <a:gd name="connsiteX298" fmla="*/ 182911 w 1035497"/>
              <a:gd name="connsiteY298" fmla="*/ 212501 h 1033342"/>
              <a:gd name="connsiteX299" fmla="*/ 217735 w 1035497"/>
              <a:gd name="connsiteY299" fmla="*/ 247325 h 1033342"/>
              <a:gd name="connsiteX300" fmla="*/ 182911 w 1035497"/>
              <a:gd name="connsiteY300" fmla="*/ 282149 h 1033342"/>
              <a:gd name="connsiteX301" fmla="*/ 148087 w 1035497"/>
              <a:gd name="connsiteY301" fmla="*/ 247325 h 1033342"/>
              <a:gd name="connsiteX302" fmla="*/ 182911 w 1035497"/>
              <a:gd name="connsiteY302" fmla="*/ 212501 h 1033342"/>
              <a:gd name="connsiteX303" fmla="*/ 128715 w 1035497"/>
              <a:gd name="connsiteY303" fmla="*/ 172167 h 1033342"/>
              <a:gd name="connsiteX304" fmla="*/ 122980 w 1035497"/>
              <a:gd name="connsiteY304" fmla="*/ 186826 h 1033342"/>
              <a:gd name="connsiteX305" fmla="*/ 113014 w 1035497"/>
              <a:gd name="connsiteY305" fmla="*/ 191196 h 1033342"/>
              <a:gd name="connsiteX306" fmla="*/ 776850 w 1035497"/>
              <a:gd name="connsiteY306" fmla="*/ 127378 h 1033342"/>
              <a:gd name="connsiteX307" fmla="*/ 809739 w 1035497"/>
              <a:gd name="connsiteY307" fmla="*/ 162202 h 1033342"/>
              <a:gd name="connsiteX308" fmla="*/ 776850 w 1035497"/>
              <a:gd name="connsiteY308" fmla="*/ 197026 h 1033342"/>
              <a:gd name="connsiteX309" fmla="*/ 743961 w 1035497"/>
              <a:gd name="connsiteY309" fmla="*/ 162202 h 1033342"/>
              <a:gd name="connsiteX310" fmla="*/ 776850 w 1035497"/>
              <a:gd name="connsiteY310" fmla="*/ 127378 h 1033342"/>
              <a:gd name="connsiteX311" fmla="*/ 608535 w 1035497"/>
              <a:gd name="connsiteY311" fmla="*/ 127378 h 1033342"/>
              <a:gd name="connsiteX312" fmla="*/ 643359 w 1035497"/>
              <a:gd name="connsiteY312" fmla="*/ 162202 h 1033342"/>
              <a:gd name="connsiteX313" fmla="*/ 608535 w 1035497"/>
              <a:gd name="connsiteY313" fmla="*/ 197026 h 1033342"/>
              <a:gd name="connsiteX314" fmla="*/ 573711 w 1035497"/>
              <a:gd name="connsiteY314" fmla="*/ 162202 h 1033342"/>
              <a:gd name="connsiteX315" fmla="*/ 608535 w 1035497"/>
              <a:gd name="connsiteY315" fmla="*/ 127378 h 1033342"/>
              <a:gd name="connsiteX316" fmla="*/ 438285 w 1035497"/>
              <a:gd name="connsiteY316" fmla="*/ 127378 h 1033342"/>
              <a:gd name="connsiteX317" fmla="*/ 473109 w 1035497"/>
              <a:gd name="connsiteY317" fmla="*/ 162202 h 1033342"/>
              <a:gd name="connsiteX318" fmla="*/ 438285 w 1035497"/>
              <a:gd name="connsiteY318" fmla="*/ 197026 h 1033342"/>
              <a:gd name="connsiteX319" fmla="*/ 403461 w 1035497"/>
              <a:gd name="connsiteY319" fmla="*/ 162202 h 1033342"/>
              <a:gd name="connsiteX320" fmla="*/ 438285 w 1035497"/>
              <a:gd name="connsiteY320" fmla="*/ 127378 h 1033342"/>
              <a:gd name="connsiteX321" fmla="*/ 268036 w 1035497"/>
              <a:gd name="connsiteY321" fmla="*/ 127377 h 1033342"/>
              <a:gd name="connsiteX322" fmla="*/ 302860 w 1035497"/>
              <a:gd name="connsiteY322" fmla="*/ 162201 h 1033342"/>
              <a:gd name="connsiteX323" fmla="*/ 268036 w 1035497"/>
              <a:gd name="connsiteY323" fmla="*/ 197025 h 1033342"/>
              <a:gd name="connsiteX324" fmla="*/ 233212 w 1035497"/>
              <a:gd name="connsiteY324" fmla="*/ 162201 h 1033342"/>
              <a:gd name="connsiteX325" fmla="*/ 268036 w 1035497"/>
              <a:gd name="connsiteY325" fmla="*/ 127377 h 1033342"/>
              <a:gd name="connsiteX326" fmla="*/ 208958 w 1035497"/>
              <a:gd name="connsiteY326" fmla="*/ 98269 h 1033342"/>
              <a:gd name="connsiteX327" fmla="*/ 207536 w 1035497"/>
              <a:gd name="connsiteY327" fmla="*/ 101703 h 1033342"/>
              <a:gd name="connsiteX328" fmla="*/ 202035 w 1035497"/>
              <a:gd name="connsiteY328" fmla="*/ 103981 h 1033342"/>
              <a:gd name="connsiteX329" fmla="*/ 693660 w 1035497"/>
              <a:gd name="connsiteY329" fmla="*/ 42254 h 1033342"/>
              <a:gd name="connsiteX330" fmla="*/ 728484 w 1035497"/>
              <a:gd name="connsiteY330" fmla="*/ 77078 h 1033342"/>
              <a:gd name="connsiteX331" fmla="*/ 693660 w 1035497"/>
              <a:gd name="connsiteY331" fmla="*/ 111902 h 1033342"/>
              <a:gd name="connsiteX332" fmla="*/ 658836 w 1035497"/>
              <a:gd name="connsiteY332" fmla="*/ 77078 h 1033342"/>
              <a:gd name="connsiteX333" fmla="*/ 693660 w 1035497"/>
              <a:gd name="connsiteY333" fmla="*/ 42254 h 1033342"/>
              <a:gd name="connsiteX334" fmla="*/ 523410 w 1035497"/>
              <a:gd name="connsiteY334" fmla="*/ 42254 h 1033342"/>
              <a:gd name="connsiteX335" fmla="*/ 558234 w 1035497"/>
              <a:gd name="connsiteY335" fmla="*/ 77078 h 1033342"/>
              <a:gd name="connsiteX336" fmla="*/ 523410 w 1035497"/>
              <a:gd name="connsiteY336" fmla="*/ 111902 h 1033342"/>
              <a:gd name="connsiteX337" fmla="*/ 488586 w 1035497"/>
              <a:gd name="connsiteY337" fmla="*/ 77078 h 1033342"/>
              <a:gd name="connsiteX338" fmla="*/ 523410 w 1035497"/>
              <a:gd name="connsiteY338" fmla="*/ 42254 h 1033342"/>
              <a:gd name="connsiteX339" fmla="*/ 353160 w 1035497"/>
              <a:gd name="connsiteY339" fmla="*/ 42252 h 1033342"/>
              <a:gd name="connsiteX340" fmla="*/ 377785 w 1035497"/>
              <a:gd name="connsiteY340" fmla="*/ 52452 h 1033342"/>
              <a:gd name="connsiteX341" fmla="*/ 377785 w 1035497"/>
              <a:gd name="connsiteY341" fmla="*/ 52453 h 1033342"/>
              <a:gd name="connsiteX342" fmla="*/ 377786 w 1035497"/>
              <a:gd name="connsiteY342" fmla="*/ 52454 h 1033342"/>
              <a:gd name="connsiteX343" fmla="*/ 387985 w 1035497"/>
              <a:gd name="connsiteY343" fmla="*/ 77078 h 1033342"/>
              <a:gd name="connsiteX344" fmla="*/ 353161 w 1035497"/>
              <a:gd name="connsiteY344" fmla="*/ 111902 h 1033342"/>
              <a:gd name="connsiteX345" fmla="*/ 328537 w 1035497"/>
              <a:gd name="connsiteY345" fmla="*/ 101702 h 1033342"/>
              <a:gd name="connsiteX346" fmla="*/ 328536 w 1035497"/>
              <a:gd name="connsiteY346" fmla="*/ 101700 h 1033342"/>
              <a:gd name="connsiteX347" fmla="*/ 318336 w 1035497"/>
              <a:gd name="connsiteY347" fmla="*/ 77076 h 1033342"/>
              <a:gd name="connsiteX348" fmla="*/ 353160 w 1035497"/>
              <a:gd name="connsiteY348" fmla="*/ 42252 h 1033342"/>
              <a:gd name="connsiteX349" fmla="*/ 576935 w 1035497"/>
              <a:gd name="connsiteY349" fmla="*/ 1237 h 1033342"/>
              <a:gd name="connsiteX350" fmla="*/ 622703 w 1035497"/>
              <a:gd name="connsiteY350" fmla="*/ 5851 h 1033342"/>
              <a:gd name="connsiteX351" fmla="*/ 636266 w 1035497"/>
              <a:gd name="connsiteY351" fmla="*/ 10061 h 1033342"/>
              <a:gd name="connsiteX352" fmla="*/ 633160 w 1035497"/>
              <a:gd name="connsiteY352" fmla="*/ 17143 h 1033342"/>
              <a:gd name="connsiteX353" fmla="*/ 608535 w 1035497"/>
              <a:gd name="connsiteY353" fmla="*/ 26776 h 1033342"/>
              <a:gd name="connsiteX354" fmla="*/ 583911 w 1035497"/>
              <a:gd name="connsiteY354" fmla="*/ 17143 h 1033342"/>
              <a:gd name="connsiteX355" fmla="*/ 470428 w 1035497"/>
              <a:gd name="connsiteY355" fmla="*/ 0 h 1033342"/>
              <a:gd name="connsiteX356" fmla="*/ 462910 w 1035497"/>
              <a:gd name="connsiteY356" fmla="*/ 17143 h 1033342"/>
              <a:gd name="connsiteX357" fmla="*/ 438285 w 1035497"/>
              <a:gd name="connsiteY357" fmla="*/ 26776 h 1033342"/>
              <a:gd name="connsiteX358" fmla="*/ 413661 w 1035497"/>
              <a:gd name="connsiteY358" fmla="*/ 17143 h 1033342"/>
              <a:gd name="connsiteX359" fmla="*/ 409149 w 1035497"/>
              <a:gd name="connsiteY359" fmla="*/ 6857 h 1033342"/>
              <a:gd name="connsiteX360" fmla="*/ 412389 w 1035497"/>
              <a:gd name="connsiteY360" fmla="*/ 5851 h 10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035497" h="1033342">
                <a:moveTo>
                  <a:pt x="284636" y="981630"/>
                </a:moveTo>
                <a:lnTo>
                  <a:pt x="292661" y="984954"/>
                </a:lnTo>
                <a:lnTo>
                  <a:pt x="293212" y="986285"/>
                </a:lnTo>
                <a:close/>
                <a:moveTo>
                  <a:pt x="608535" y="974754"/>
                </a:moveTo>
                <a:cubicBezTo>
                  <a:pt x="627768" y="974754"/>
                  <a:pt x="643359" y="990345"/>
                  <a:pt x="643359" y="1009578"/>
                </a:cubicBezTo>
                <a:lnTo>
                  <a:pt x="637549" y="1023605"/>
                </a:lnTo>
                <a:lnTo>
                  <a:pt x="622703" y="1028213"/>
                </a:lnTo>
                <a:lnTo>
                  <a:pt x="583084" y="1032207"/>
                </a:lnTo>
                <a:lnTo>
                  <a:pt x="573711" y="1009578"/>
                </a:lnTo>
                <a:cubicBezTo>
                  <a:pt x="573711" y="990345"/>
                  <a:pt x="589302" y="974754"/>
                  <a:pt x="608535" y="974754"/>
                </a:cubicBezTo>
                <a:close/>
                <a:moveTo>
                  <a:pt x="438285" y="974754"/>
                </a:moveTo>
                <a:cubicBezTo>
                  <a:pt x="457518" y="974754"/>
                  <a:pt x="473109" y="990345"/>
                  <a:pt x="473109" y="1009578"/>
                </a:cubicBezTo>
                <a:lnTo>
                  <a:pt x="463266" y="1033342"/>
                </a:lnTo>
                <a:lnTo>
                  <a:pt x="412389" y="1028213"/>
                </a:lnTo>
                <a:lnTo>
                  <a:pt x="411002" y="1027783"/>
                </a:lnTo>
                <a:lnTo>
                  <a:pt x="403461" y="1009578"/>
                </a:lnTo>
                <a:cubicBezTo>
                  <a:pt x="403461" y="990345"/>
                  <a:pt x="419052" y="974754"/>
                  <a:pt x="438285" y="974754"/>
                </a:cubicBezTo>
                <a:close/>
                <a:moveTo>
                  <a:pt x="861974" y="889629"/>
                </a:moveTo>
                <a:lnTo>
                  <a:pt x="875107" y="895389"/>
                </a:lnTo>
                <a:lnTo>
                  <a:pt x="831720" y="931187"/>
                </a:lnTo>
                <a:lnTo>
                  <a:pt x="829085" y="924453"/>
                </a:lnTo>
                <a:cubicBezTo>
                  <a:pt x="829085" y="905220"/>
                  <a:pt x="843810" y="889629"/>
                  <a:pt x="861974" y="889629"/>
                </a:cubicBezTo>
                <a:close/>
                <a:moveTo>
                  <a:pt x="693660" y="889629"/>
                </a:moveTo>
                <a:cubicBezTo>
                  <a:pt x="712893" y="889629"/>
                  <a:pt x="728484" y="905220"/>
                  <a:pt x="728484" y="924453"/>
                </a:cubicBezTo>
                <a:cubicBezTo>
                  <a:pt x="728484" y="943686"/>
                  <a:pt x="712893" y="959277"/>
                  <a:pt x="693660" y="959277"/>
                </a:cubicBezTo>
                <a:cubicBezTo>
                  <a:pt x="674427" y="959277"/>
                  <a:pt x="658836" y="943686"/>
                  <a:pt x="658836" y="924453"/>
                </a:cubicBezTo>
                <a:cubicBezTo>
                  <a:pt x="658836" y="905220"/>
                  <a:pt x="674427" y="889629"/>
                  <a:pt x="693660" y="889629"/>
                </a:cubicBezTo>
                <a:close/>
                <a:moveTo>
                  <a:pt x="523410" y="889629"/>
                </a:moveTo>
                <a:cubicBezTo>
                  <a:pt x="542643" y="889629"/>
                  <a:pt x="558234" y="905220"/>
                  <a:pt x="558234" y="924453"/>
                </a:cubicBezTo>
                <a:cubicBezTo>
                  <a:pt x="558234" y="943686"/>
                  <a:pt x="542643" y="959277"/>
                  <a:pt x="523410" y="959277"/>
                </a:cubicBezTo>
                <a:cubicBezTo>
                  <a:pt x="504177" y="959277"/>
                  <a:pt x="488586" y="943686"/>
                  <a:pt x="488586" y="924453"/>
                </a:cubicBezTo>
                <a:cubicBezTo>
                  <a:pt x="488586" y="905220"/>
                  <a:pt x="504177" y="889629"/>
                  <a:pt x="523410" y="889629"/>
                </a:cubicBezTo>
                <a:close/>
                <a:moveTo>
                  <a:pt x="353160" y="889629"/>
                </a:moveTo>
                <a:lnTo>
                  <a:pt x="353161" y="889629"/>
                </a:lnTo>
                <a:cubicBezTo>
                  <a:pt x="372394" y="889629"/>
                  <a:pt x="387985" y="905220"/>
                  <a:pt x="387985" y="924453"/>
                </a:cubicBezTo>
                <a:cubicBezTo>
                  <a:pt x="387985" y="943686"/>
                  <a:pt x="372394" y="959277"/>
                  <a:pt x="353161" y="959277"/>
                </a:cubicBezTo>
                <a:lnTo>
                  <a:pt x="353160" y="959277"/>
                </a:lnTo>
                <a:cubicBezTo>
                  <a:pt x="333927" y="959277"/>
                  <a:pt x="318336" y="943686"/>
                  <a:pt x="318336" y="924453"/>
                </a:cubicBezTo>
                <a:cubicBezTo>
                  <a:pt x="318336" y="905220"/>
                  <a:pt x="333927" y="889629"/>
                  <a:pt x="353160" y="889629"/>
                </a:cubicBezTo>
                <a:close/>
                <a:moveTo>
                  <a:pt x="182911" y="889629"/>
                </a:moveTo>
                <a:cubicBezTo>
                  <a:pt x="202144" y="889629"/>
                  <a:pt x="217735" y="905220"/>
                  <a:pt x="217735" y="924453"/>
                </a:cubicBezTo>
                <a:lnTo>
                  <a:pt x="211998" y="938304"/>
                </a:lnTo>
                <a:lnTo>
                  <a:pt x="163000" y="897877"/>
                </a:lnTo>
                <a:close/>
                <a:moveTo>
                  <a:pt x="945165" y="804505"/>
                </a:moveTo>
                <a:lnTo>
                  <a:pt x="951177" y="806995"/>
                </a:lnTo>
                <a:lnTo>
                  <a:pt x="950216" y="808765"/>
                </a:lnTo>
                <a:lnTo>
                  <a:pt x="915240" y="851156"/>
                </a:lnTo>
                <a:lnTo>
                  <a:pt x="910341" y="839329"/>
                </a:lnTo>
                <a:cubicBezTo>
                  <a:pt x="910341" y="820096"/>
                  <a:pt x="925932" y="804505"/>
                  <a:pt x="945165" y="804505"/>
                </a:cubicBezTo>
                <a:close/>
                <a:moveTo>
                  <a:pt x="776850" y="804505"/>
                </a:moveTo>
                <a:cubicBezTo>
                  <a:pt x="795014" y="804505"/>
                  <a:pt x="809739" y="820096"/>
                  <a:pt x="809739" y="839329"/>
                </a:cubicBezTo>
                <a:cubicBezTo>
                  <a:pt x="809739" y="858562"/>
                  <a:pt x="795014" y="874153"/>
                  <a:pt x="776850" y="874153"/>
                </a:cubicBezTo>
                <a:cubicBezTo>
                  <a:pt x="758686" y="874153"/>
                  <a:pt x="743961" y="858562"/>
                  <a:pt x="743961" y="839329"/>
                </a:cubicBezTo>
                <a:cubicBezTo>
                  <a:pt x="743961" y="820096"/>
                  <a:pt x="758686" y="804505"/>
                  <a:pt x="776850" y="804505"/>
                </a:cubicBezTo>
                <a:close/>
                <a:moveTo>
                  <a:pt x="608535" y="804505"/>
                </a:moveTo>
                <a:cubicBezTo>
                  <a:pt x="627768" y="804505"/>
                  <a:pt x="643359" y="820096"/>
                  <a:pt x="643359" y="839329"/>
                </a:cubicBezTo>
                <a:cubicBezTo>
                  <a:pt x="643359" y="858562"/>
                  <a:pt x="627768" y="874153"/>
                  <a:pt x="608535" y="874153"/>
                </a:cubicBezTo>
                <a:cubicBezTo>
                  <a:pt x="589302" y="874153"/>
                  <a:pt x="573711" y="858562"/>
                  <a:pt x="573711" y="839329"/>
                </a:cubicBezTo>
                <a:cubicBezTo>
                  <a:pt x="573711" y="820096"/>
                  <a:pt x="589302" y="804505"/>
                  <a:pt x="608535" y="804505"/>
                </a:cubicBezTo>
                <a:close/>
                <a:moveTo>
                  <a:pt x="438285" y="804505"/>
                </a:moveTo>
                <a:cubicBezTo>
                  <a:pt x="457518" y="804505"/>
                  <a:pt x="473109" y="820096"/>
                  <a:pt x="473109" y="839329"/>
                </a:cubicBezTo>
                <a:cubicBezTo>
                  <a:pt x="473109" y="858562"/>
                  <a:pt x="457518" y="874153"/>
                  <a:pt x="438285" y="874153"/>
                </a:cubicBezTo>
                <a:cubicBezTo>
                  <a:pt x="419052" y="874153"/>
                  <a:pt x="403461" y="858562"/>
                  <a:pt x="403461" y="839329"/>
                </a:cubicBezTo>
                <a:cubicBezTo>
                  <a:pt x="403461" y="820096"/>
                  <a:pt x="419052" y="804505"/>
                  <a:pt x="438285" y="804505"/>
                </a:cubicBezTo>
                <a:close/>
                <a:moveTo>
                  <a:pt x="268036" y="804505"/>
                </a:moveTo>
                <a:cubicBezTo>
                  <a:pt x="287269" y="804505"/>
                  <a:pt x="302860" y="820096"/>
                  <a:pt x="302860" y="839329"/>
                </a:cubicBezTo>
                <a:cubicBezTo>
                  <a:pt x="302860" y="858562"/>
                  <a:pt x="287269" y="874153"/>
                  <a:pt x="268036" y="874153"/>
                </a:cubicBezTo>
                <a:cubicBezTo>
                  <a:pt x="248803" y="874153"/>
                  <a:pt x="233212" y="858562"/>
                  <a:pt x="233212" y="839329"/>
                </a:cubicBezTo>
                <a:cubicBezTo>
                  <a:pt x="233212" y="820096"/>
                  <a:pt x="248803" y="804505"/>
                  <a:pt x="268036" y="804505"/>
                </a:cubicBezTo>
                <a:close/>
                <a:moveTo>
                  <a:pt x="99723" y="804505"/>
                </a:moveTo>
                <a:cubicBezTo>
                  <a:pt x="117888" y="804505"/>
                  <a:pt x="132613" y="820096"/>
                  <a:pt x="132613" y="839329"/>
                </a:cubicBezTo>
                <a:lnTo>
                  <a:pt x="125370" y="857844"/>
                </a:lnTo>
                <a:lnTo>
                  <a:pt x="86240" y="810418"/>
                </a:lnTo>
                <a:close/>
                <a:moveTo>
                  <a:pt x="861974" y="719380"/>
                </a:moveTo>
                <a:cubicBezTo>
                  <a:pt x="880138" y="719380"/>
                  <a:pt x="894863" y="734971"/>
                  <a:pt x="894863" y="754204"/>
                </a:cubicBezTo>
                <a:cubicBezTo>
                  <a:pt x="894863" y="773437"/>
                  <a:pt x="880138" y="789028"/>
                  <a:pt x="861974" y="789028"/>
                </a:cubicBezTo>
                <a:cubicBezTo>
                  <a:pt x="843810" y="789028"/>
                  <a:pt x="829085" y="773437"/>
                  <a:pt x="829085" y="754204"/>
                </a:cubicBezTo>
                <a:cubicBezTo>
                  <a:pt x="829085" y="734971"/>
                  <a:pt x="843810" y="719380"/>
                  <a:pt x="861974" y="719380"/>
                </a:cubicBezTo>
                <a:close/>
                <a:moveTo>
                  <a:pt x="693660" y="719380"/>
                </a:moveTo>
                <a:cubicBezTo>
                  <a:pt x="712893" y="719380"/>
                  <a:pt x="728484" y="734971"/>
                  <a:pt x="728484" y="754204"/>
                </a:cubicBezTo>
                <a:cubicBezTo>
                  <a:pt x="728484" y="773437"/>
                  <a:pt x="712893" y="789028"/>
                  <a:pt x="693660" y="789028"/>
                </a:cubicBezTo>
                <a:cubicBezTo>
                  <a:pt x="674427" y="789028"/>
                  <a:pt x="658836" y="773437"/>
                  <a:pt x="658836" y="754204"/>
                </a:cubicBezTo>
                <a:cubicBezTo>
                  <a:pt x="658836" y="734971"/>
                  <a:pt x="674427" y="719380"/>
                  <a:pt x="693660" y="719380"/>
                </a:cubicBezTo>
                <a:close/>
                <a:moveTo>
                  <a:pt x="523410" y="719380"/>
                </a:moveTo>
                <a:cubicBezTo>
                  <a:pt x="542643" y="719380"/>
                  <a:pt x="558234" y="734971"/>
                  <a:pt x="558234" y="754204"/>
                </a:cubicBezTo>
                <a:cubicBezTo>
                  <a:pt x="558234" y="773437"/>
                  <a:pt x="542643" y="789028"/>
                  <a:pt x="523410" y="789028"/>
                </a:cubicBezTo>
                <a:cubicBezTo>
                  <a:pt x="504177" y="789028"/>
                  <a:pt x="488586" y="773437"/>
                  <a:pt x="488586" y="754204"/>
                </a:cubicBezTo>
                <a:cubicBezTo>
                  <a:pt x="488586" y="734971"/>
                  <a:pt x="504177" y="719380"/>
                  <a:pt x="523410" y="719380"/>
                </a:cubicBezTo>
                <a:close/>
                <a:moveTo>
                  <a:pt x="353160" y="719380"/>
                </a:moveTo>
                <a:lnTo>
                  <a:pt x="353161" y="719380"/>
                </a:lnTo>
                <a:cubicBezTo>
                  <a:pt x="372394" y="719380"/>
                  <a:pt x="387985" y="734971"/>
                  <a:pt x="387985" y="754204"/>
                </a:cubicBezTo>
                <a:cubicBezTo>
                  <a:pt x="387985" y="773437"/>
                  <a:pt x="372394" y="789028"/>
                  <a:pt x="353161" y="789028"/>
                </a:cubicBezTo>
                <a:lnTo>
                  <a:pt x="353160" y="789028"/>
                </a:lnTo>
                <a:cubicBezTo>
                  <a:pt x="333927" y="789028"/>
                  <a:pt x="318336" y="773437"/>
                  <a:pt x="318336" y="754204"/>
                </a:cubicBezTo>
                <a:cubicBezTo>
                  <a:pt x="318336" y="734971"/>
                  <a:pt x="333927" y="719380"/>
                  <a:pt x="353160" y="719380"/>
                </a:cubicBezTo>
                <a:close/>
                <a:moveTo>
                  <a:pt x="182911" y="719380"/>
                </a:moveTo>
                <a:cubicBezTo>
                  <a:pt x="202144" y="719380"/>
                  <a:pt x="217735" y="734971"/>
                  <a:pt x="217735" y="754204"/>
                </a:cubicBezTo>
                <a:cubicBezTo>
                  <a:pt x="217735" y="773437"/>
                  <a:pt x="202144" y="789028"/>
                  <a:pt x="182911" y="789028"/>
                </a:cubicBezTo>
                <a:cubicBezTo>
                  <a:pt x="163678" y="789028"/>
                  <a:pt x="148087" y="773437"/>
                  <a:pt x="148087" y="754204"/>
                </a:cubicBezTo>
                <a:cubicBezTo>
                  <a:pt x="148087" y="734971"/>
                  <a:pt x="163678" y="719380"/>
                  <a:pt x="182911" y="719380"/>
                </a:cubicBezTo>
                <a:close/>
                <a:moveTo>
                  <a:pt x="945165" y="638125"/>
                </a:moveTo>
                <a:cubicBezTo>
                  <a:pt x="964398" y="638125"/>
                  <a:pt x="979989" y="652850"/>
                  <a:pt x="979989" y="671014"/>
                </a:cubicBezTo>
                <a:cubicBezTo>
                  <a:pt x="979989" y="689178"/>
                  <a:pt x="964398" y="703903"/>
                  <a:pt x="945165" y="703903"/>
                </a:cubicBezTo>
                <a:cubicBezTo>
                  <a:pt x="925932" y="703903"/>
                  <a:pt x="910341" y="689178"/>
                  <a:pt x="910341" y="671014"/>
                </a:cubicBezTo>
                <a:cubicBezTo>
                  <a:pt x="910341" y="652850"/>
                  <a:pt x="925932" y="638125"/>
                  <a:pt x="945165" y="638125"/>
                </a:cubicBezTo>
                <a:close/>
                <a:moveTo>
                  <a:pt x="776850" y="638125"/>
                </a:moveTo>
                <a:cubicBezTo>
                  <a:pt x="795014" y="638125"/>
                  <a:pt x="809739" y="652850"/>
                  <a:pt x="809739" y="671014"/>
                </a:cubicBezTo>
                <a:cubicBezTo>
                  <a:pt x="809739" y="689178"/>
                  <a:pt x="795014" y="703903"/>
                  <a:pt x="776850" y="703903"/>
                </a:cubicBezTo>
                <a:cubicBezTo>
                  <a:pt x="758686" y="703903"/>
                  <a:pt x="743961" y="689178"/>
                  <a:pt x="743961" y="671014"/>
                </a:cubicBezTo>
                <a:cubicBezTo>
                  <a:pt x="743961" y="652850"/>
                  <a:pt x="758686" y="638125"/>
                  <a:pt x="776850" y="638125"/>
                </a:cubicBezTo>
                <a:close/>
                <a:moveTo>
                  <a:pt x="608535" y="638125"/>
                </a:moveTo>
                <a:cubicBezTo>
                  <a:pt x="627768" y="638125"/>
                  <a:pt x="643359" y="652850"/>
                  <a:pt x="643359" y="671014"/>
                </a:cubicBezTo>
                <a:cubicBezTo>
                  <a:pt x="643359" y="689178"/>
                  <a:pt x="627768" y="703903"/>
                  <a:pt x="608535" y="703903"/>
                </a:cubicBezTo>
                <a:cubicBezTo>
                  <a:pt x="589302" y="703903"/>
                  <a:pt x="573711" y="689178"/>
                  <a:pt x="573711" y="671014"/>
                </a:cubicBezTo>
                <a:cubicBezTo>
                  <a:pt x="573711" y="652850"/>
                  <a:pt x="589302" y="638125"/>
                  <a:pt x="608535" y="638125"/>
                </a:cubicBezTo>
                <a:close/>
                <a:moveTo>
                  <a:pt x="438285" y="638125"/>
                </a:moveTo>
                <a:cubicBezTo>
                  <a:pt x="457518" y="638125"/>
                  <a:pt x="473109" y="652850"/>
                  <a:pt x="473109" y="671014"/>
                </a:cubicBezTo>
                <a:cubicBezTo>
                  <a:pt x="473109" y="689178"/>
                  <a:pt x="457518" y="703903"/>
                  <a:pt x="438285" y="703903"/>
                </a:cubicBezTo>
                <a:cubicBezTo>
                  <a:pt x="419052" y="703903"/>
                  <a:pt x="403461" y="689178"/>
                  <a:pt x="403461" y="671014"/>
                </a:cubicBezTo>
                <a:cubicBezTo>
                  <a:pt x="403461" y="652850"/>
                  <a:pt x="419052" y="638125"/>
                  <a:pt x="438285" y="638125"/>
                </a:cubicBezTo>
                <a:close/>
                <a:moveTo>
                  <a:pt x="268036" y="638124"/>
                </a:moveTo>
                <a:cubicBezTo>
                  <a:pt x="287269" y="638124"/>
                  <a:pt x="302860" y="652849"/>
                  <a:pt x="302860" y="671014"/>
                </a:cubicBezTo>
                <a:cubicBezTo>
                  <a:pt x="302860" y="689179"/>
                  <a:pt x="287269" y="703904"/>
                  <a:pt x="268036" y="703904"/>
                </a:cubicBezTo>
                <a:cubicBezTo>
                  <a:pt x="248803" y="703904"/>
                  <a:pt x="233212" y="689179"/>
                  <a:pt x="233212" y="671014"/>
                </a:cubicBezTo>
                <a:cubicBezTo>
                  <a:pt x="233212" y="652849"/>
                  <a:pt x="248803" y="638124"/>
                  <a:pt x="268036" y="638124"/>
                </a:cubicBezTo>
                <a:close/>
                <a:moveTo>
                  <a:pt x="99723" y="638124"/>
                </a:moveTo>
                <a:cubicBezTo>
                  <a:pt x="117888" y="638124"/>
                  <a:pt x="132613" y="652849"/>
                  <a:pt x="132613" y="671014"/>
                </a:cubicBezTo>
                <a:cubicBezTo>
                  <a:pt x="132613" y="689179"/>
                  <a:pt x="117888" y="703904"/>
                  <a:pt x="99723" y="703904"/>
                </a:cubicBezTo>
                <a:cubicBezTo>
                  <a:pt x="81558" y="703904"/>
                  <a:pt x="66833" y="689179"/>
                  <a:pt x="66833" y="671014"/>
                </a:cubicBezTo>
                <a:cubicBezTo>
                  <a:pt x="66833" y="652849"/>
                  <a:pt x="81558" y="638124"/>
                  <a:pt x="99723" y="638124"/>
                </a:cubicBezTo>
                <a:close/>
                <a:moveTo>
                  <a:pt x="1030290" y="553001"/>
                </a:moveTo>
                <a:lnTo>
                  <a:pt x="1035497" y="555038"/>
                </a:lnTo>
                <a:lnTo>
                  <a:pt x="1029118" y="618320"/>
                </a:lnTo>
                <a:lnTo>
                  <a:pt x="1005666" y="609146"/>
                </a:lnTo>
                <a:cubicBezTo>
                  <a:pt x="999364" y="603194"/>
                  <a:pt x="995466" y="594972"/>
                  <a:pt x="995466" y="585890"/>
                </a:cubicBezTo>
                <a:cubicBezTo>
                  <a:pt x="995466" y="567726"/>
                  <a:pt x="1011057" y="553001"/>
                  <a:pt x="1030290" y="553001"/>
                </a:cubicBezTo>
                <a:close/>
                <a:moveTo>
                  <a:pt x="861974" y="553001"/>
                </a:moveTo>
                <a:cubicBezTo>
                  <a:pt x="880138" y="553001"/>
                  <a:pt x="894863" y="567726"/>
                  <a:pt x="894863" y="585890"/>
                </a:cubicBezTo>
                <a:cubicBezTo>
                  <a:pt x="894863" y="604054"/>
                  <a:pt x="880138" y="618779"/>
                  <a:pt x="861974" y="618779"/>
                </a:cubicBezTo>
                <a:cubicBezTo>
                  <a:pt x="843810" y="618779"/>
                  <a:pt x="829085" y="604054"/>
                  <a:pt x="829085" y="585890"/>
                </a:cubicBezTo>
                <a:cubicBezTo>
                  <a:pt x="829085" y="567726"/>
                  <a:pt x="843810" y="553001"/>
                  <a:pt x="861974" y="553001"/>
                </a:cubicBezTo>
                <a:close/>
                <a:moveTo>
                  <a:pt x="693660" y="553001"/>
                </a:moveTo>
                <a:cubicBezTo>
                  <a:pt x="712893" y="553001"/>
                  <a:pt x="728484" y="567726"/>
                  <a:pt x="728484" y="585890"/>
                </a:cubicBezTo>
                <a:cubicBezTo>
                  <a:pt x="728484" y="604054"/>
                  <a:pt x="712893" y="618779"/>
                  <a:pt x="693660" y="618779"/>
                </a:cubicBezTo>
                <a:cubicBezTo>
                  <a:pt x="674427" y="618779"/>
                  <a:pt x="658836" y="604054"/>
                  <a:pt x="658836" y="585890"/>
                </a:cubicBezTo>
                <a:cubicBezTo>
                  <a:pt x="658836" y="567726"/>
                  <a:pt x="674427" y="553001"/>
                  <a:pt x="693660" y="553001"/>
                </a:cubicBezTo>
                <a:close/>
                <a:moveTo>
                  <a:pt x="523410" y="553001"/>
                </a:moveTo>
                <a:cubicBezTo>
                  <a:pt x="542643" y="553001"/>
                  <a:pt x="558234" y="567726"/>
                  <a:pt x="558234" y="585890"/>
                </a:cubicBezTo>
                <a:cubicBezTo>
                  <a:pt x="558234" y="604054"/>
                  <a:pt x="542643" y="618779"/>
                  <a:pt x="523410" y="618779"/>
                </a:cubicBezTo>
                <a:cubicBezTo>
                  <a:pt x="504177" y="618779"/>
                  <a:pt x="488586" y="604054"/>
                  <a:pt x="488586" y="585890"/>
                </a:cubicBezTo>
                <a:cubicBezTo>
                  <a:pt x="488586" y="567726"/>
                  <a:pt x="504177" y="553001"/>
                  <a:pt x="523410" y="553001"/>
                </a:cubicBezTo>
                <a:close/>
                <a:moveTo>
                  <a:pt x="353160" y="552999"/>
                </a:moveTo>
                <a:cubicBezTo>
                  <a:pt x="362777" y="552999"/>
                  <a:pt x="371483" y="556680"/>
                  <a:pt x="377785" y="562632"/>
                </a:cubicBezTo>
                <a:lnTo>
                  <a:pt x="377785" y="562634"/>
                </a:lnTo>
                <a:lnTo>
                  <a:pt x="377786" y="562634"/>
                </a:lnTo>
                <a:cubicBezTo>
                  <a:pt x="384088" y="568586"/>
                  <a:pt x="387985" y="576808"/>
                  <a:pt x="387985" y="585890"/>
                </a:cubicBezTo>
                <a:cubicBezTo>
                  <a:pt x="387985" y="604054"/>
                  <a:pt x="372394" y="618779"/>
                  <a:pt x="353161" y="618779"/>
                </a:cubicBezTo>
                <a:lnTo>
                  <a:pt x="353160" y="618779"/>
                </a:lnTo>
                <a:cubicBezTo>
                  <a:pt x="333927" y="618779"/>
                  <a:pt x="318336" y="604054"/>
                  <a:pt x="318336" y="585889"/>
                </a:cubicBezTo>
                <a:cubicBezTo>
                  <a:pt x="318336" y="567724"/>
                  <a:pt x="333927" y="552999"/>
                  <a:pt x="353160" y="552999"/>
                </a:cubicBezTo>
                <a:close/>
                <a:moveTo>
                  <a:pt x="182911" y="552999"/>
                </a:moveTo>
                <a:cubicBezTo>
                  <a:pt x="202144" y="552999"/>
                  <a:pt x="217735" y="567724"/>
                  <a:pt x="217735" y="585889"/>
                </a:cubicBezTo>
                <a:cubicBezTo>
                  <a:pt x="217735" y="604054"/>
                  <a:pt x="202144" y="618779"/>
                  <a:pt x="182911" y="618779"/>
                </a:cubicBezTo>
                <a:cubicBezTo>
                  <a:pt x="163678" y="618779"/>
                  <a:pt x="148087" y="604054"/>
                  <a:pt x="148087" y="585889"/>
                </a:cubicBezTo>
                <a:cubicBezTo>
                  <a:pt x="148087" y="567724"/>
                  <a:pt x="163678" y="552999"/>
                  <a:pt x="182911" y="552999"/>
                </a:cubicBezTo>
                <a:close/>
                <a:moveTo>
                  <a:pt x="14598" y="552999"/>
                </a:moveTo>
                <a:cubicBezTo>
                  <a:pt x="32763" y="552999"/>
                  <a:pt x="47488" y="567724"/>
                  <a:pt x="47488" y="585889"/>
                </a:cubicBezTo>
                <a:cubicBezTo>
                  <a:pt x="47488" y="604054"/>
                  <a:pt x="32763" y="618779"/>
                  <a:pt x="14598" y="618779"/>
                </a:cubicBezTo>
                <a:lnTo>
                  <a:pt x="5648" y="615072"/>
                </a:lnTo>
                <a:lnTo>
                  <a:pt x="0" y="559046"/>
                </a:lnTo>
                <a:close/>
                <a:moveTo>
                  <a:pt x="945165" y="467876"/>
                </a:moveTo>
                <a:cubicBezTo>
                  <a:pt x="964398" y="467876"/>
                  <a:pt x="979989" y="483467"/>
                  <a:pt x="979989" y="502700"/>
                </a:cubicBezTo>
                <a:cubicBezTo>
                  <a:pt x="979989" y="521933"/>
                  <a:pt x="964398" y="537524"/>
                  <a:pt x="945165" y="537524"/>
                </a:cubicBezTo>
                <a:cubicBezTo>
                  <a:pt x="925932" y="537524"/>
                  <a:pt x="910341" y="521933"/>
                  <a:pt x="910341" y="502700"/>
                </a:cubicBezTo>
                <a:cubicBezTo>
                  <a:pt x="910341" y="483467"/>
                  <a:pt x="925932" y="467876"/>
                  <a:pt x="945165" y="467876"/>
                </a:cubicBezTo>
                <a:close/>
                <a:moveTo>
                  <a:pt x="776850" y="467876"/>
                </a:moveTo>
                <a:cubicBezTo>
                  <a:pt x="795014" y="467876"/>
                  <a:pt x="809739" y="483467"/>
                  <a:pt x="809739" y="502700"/>
                </a:cubicBezTo>
                <a:cubicBezTo>
                  <a:pt x="809739" y="521933"/>
                  <a:pt x="795014" y="537524"/>
                  <a:pt x="776850" y="537524"/>
                </a:cubicBezTo>
                <a:cubicBezTo>
                  <a:pt x="758686" y="537524"/>
                  <a:pt x="743961" y="521933"/>
                  <a:pt x="743961" y="502700"/>
                </a:cubicBezTo>
                <a:cubicBezTo>
                  <a:pt x="743961" y="483467"/>
                  <a:pt x="758686" y="467876"/>
                  <a:pt x="776850" y="467876"/>
                </a:cubicBezTo>
                <a:close/>
                <a:moveTo>
                  <a:pt x="608535" y="467876"/>
                </a:moveTo>
                <a:cubicBezTo>
                  <a:pt x="627768" y="467876"/>
                  <a:pt x="643359" y="483467"/>
                  <a:pt x="643359" y="502700"/>
                </a:cubicBezTo>
                <a:cubicBezTo>
                  <a:pt x="643359" y="521933"/>
                  <a:pt x="627768" y="537524"/>
                  <a:pt x="608535" y="537524"/>
                </a:cubicBezTo>
                <a:cubicBezTo>
                  <a:pt x="589302" y="537524"/>
                  <a:pt x="573711" y="521933"/>
                  <a:pt x="573711" y="502700"/>
                </a:cubicBezTo>
                <a:cubicBezTo>
                  <a:pt x="573711" y="483467"/>
                  <a:pt x="589302" y="467876"/>
                  <a:pt x="608535" y="467876"/>
                </a:cubicBezTo>
                <a:close/>
                <a:moveTo>
                  <a:pt x="438285" y="467876"/>
                </a:moveTo>
                <a:cubicBezTo>
                  <a:pt x="457518" y="467876"/>
                  <a:pt x="473109" y="483467"/>
                  <a:pt x="473109" y="502700"/>
                </a:cubicBezTo>
                <a:cubicBezTo>
                  <a:pt x="473109" y="521933"/>
                  <a:pt x="457518" y="537524"/>
                  <a:pt x="438285" y="537524"/>
                </a:cubicBezTo>
                <a:cubicBezTo>
                  <a:pt x="419052" y="537524"/>
                  <a:pt x="403461" y="521933"/>
                  <a:pt x="403461" y="502700"/>
                </a:cubicBezTo>
                <a:cubicBezTo>
                  <a:pt x="403461" y="483467"/>
                  <a:pt x="419052" y="467876"/>
                  <a:pt x="438285" y="467876"/>
                </a:cubicBezTo>
                <a:close/>
                <a:moveTo>
                  <a:pt x="268036" y="467875"/>
                </a:moveTo>
                <a:cubicBezTo>
                  <a:pt x="287269" y="467875"/>
                  <a:pt x="302860" y="483466"/>
                  <a:pt x="302860" y="502699"/>
                </a:cubicBezTo>
                <a:cubicBezTo>
                  <a:pt x="302860" y="521932"/>
                  <a:pt x="287269" y="537523"/>
                  <a:pt x="268036" y="537523"/>
                </a:cubicBezTo>
                <a:cubicBezTo>
                  <a:pt x="248803" y="537523"/>
                  <a:pt x="233212" y="521932"/>
                  <a:pt x="233212" y="502699"/>
                </a:cubicBezTo>
                <a:cubicBezTo>
                  <a:pt x="233212" y="483466"/>
                  <a:pt x="248803" y="467875"/>
                  <a:pt x="268036" y="467875"/>
                </a:cubicBezTo>
                <a:close/>
                <a:moveTo>
                  <a:pt x="99723" y="467875"/>
                </a:moveTo>
                <a:cubicBezTo>
                  <a:pt x="117888" y="467875"/>
                  <a:pt x="132613" y="483466"/>
                  <a:pt x="132613" y="502699"/>
                </a:cubicBezTo>
                <a:cubicBezTo>
                  <a:pt x="132613" y="521932"/>
                  <a:pt x="117888" y="537523"/>
                  <a:pt x="99723" y="537523"/>
                </a:cubicBezTo>
                <a:cubicBezTo>
                  <a:pt x="81558" y="537523"/>
                  <a:pt x="66833" y="521932"/>
                  <a:pt x="66833" y="502699"/>
                </a:cubicBezTo>
                <a:cubicBezTo>
                  <a:pt x="66833" y="483466"/>
                  <a:pt x="81558" y="467875"/>
                  <a:pt x="99723" y="467875"/>
                </a:cubicBezTo>
                <a:close/>
                <a:moveTo>
                  <a:pt x="1020895" y="386644"/>
                </a:moveTo>
                <a:lnTo>
                  <a:pt x="1028727" y="411875"/>
                </a:lnTo>
                <a:lnTo>
                  <a:pt x="1032712" y="451397"/>
                </a:lnTo>
                <a:lnTo>
                  <a:pt x="1030290" y="452400"/>
                </a:lnTo>
                <a:cubicBezTo>
                  <a:pt x="1011057" y="452400"/>
                  <a:pt x="995466" y="436809"/>
                  <a:pt x="995466" y="417576"/>
                </a:cubicBezTo>
                <a:cubicBezTo>
                  <a:pt x="995466" y="407960"/>
                  <a:pt x="999364" y="399254"/>
                  <a:pt x="1005666" y="392952"/>
                </a:cubicBezTo>
                <a:close/>
                <a:moveTo>
                  <a:pt x="15309" y="383062"/>
                </a:moveTo>
                <a:lnTo>
                  <a:pt x="37855" y="392950"/>
                </a:lnTo>
                <a:cubicBezTo>
                  <a:pt x="43807" y="399252"/>
                  <a:pt x="47488" y="407958"/>
                  <a:pt x="47488" y="417574"/>
                </a:cubicBezTo>
                <a:cubicBezTo>
                  <a:pt x="47488" y="436807"/>
                  <a:pt x="32763" y="452398"/>
                  <a:pt x="14598" y="452398"/>
                </a:cubicBezTo>
                <a:lnTo>
                  <a:pt x="2801" y="447225"/>
                </a:lnTo>
                <a:lnTo>
                  <a:pt x="6365" y="411875"/>
                </a:lnTo>
                <a:close/>
                <a:moveTo>
                  <a:pt x="861974" y="382752"/>
                </a:moveTo>
                <a:cubicBezTo>
                  <a:pt x="880138" y="382752"/>
                  <a:pt x="894863" y="398343"/>
                  <a:pt x="894863" y="417576"/>
                </a:cubicBezTo>
                <a:cubicBezTo>
                  <a:pt x="894863" y="436809"/>
                  <a:pt x="880138" y="452400"/>
                  <a:pt x="861974" y="452400"/>
                </a:cubicBezTo>
                <a:cubicBezTo>
                  <a:pt x="843810" y="452400"/>
                  <a:pt x="829085" y="436809"/>
                  <a:pt x="829085" y="417576"/>
                </a:cubicBezTo>
                <a:cubicBezTo>
                  <a:pt x="829085" y="398343"/>
                  <a:pt x="843810" y="382752"/>
                  <a:pt x="861974" y="382752"/>
                </a:cubicBezTo>
                <a:close/>
                <a:moveTo>
                  <a:pt x="693660" y="382752"/>
                </a:moveTo>
                <a:cubicBezTo>
                  <a:pt x="712893" y="382752"/>
                  <a:pt x="728484" y="398343"/>
                  <a:pt x="728484" y="417576"/>
                </a:cubicBezTo>
                <a:cubicBezTo>
                  <a:pt x="728484" y="436809"/>
                  <a:pt x="712893" y="452400"/>
                  <a:pt x="693660" y="452400"/>
                </a:cubicBezTo>
                <a:cubicBezTo>
                  <a:pt x="674427" y="452400"/>
                  <a:pt x="658836" y="436809"/>
                  <a:pt x="658836" y="417576"/>
                </a:cubicBezTo>
                <a:cubicBezTo>
                  <a:pt x="658836" y="398343"/>
                  <a:pt x="674427" y="382752"/>
                  <a:pt x="693660" y="382752"/>
                </a:cubicBezTo>
                <a:close/>
                <a:moveTo>
                  <a:pt x="523410" y="382752"/>
                </a:moveTo>
                <a:cubicBezTo>
                  <a:pt x="542643" y="382752"/>
                  <a:pt x="558234" y="398343"/>
                  <a:pt x="558234" y="417576"/>
                </a:cubicBezTo>
                <a:cubicBezTo>
                  <a:pt x="558234" y="436809"/>
                  <a:pt x="542643" y="452400"/>
                  <a:pt x="523410" y="452400"/>
                </a:cubicBezTo>
                <a:cubicBezTo>
                  <a:pt x="504177" y="452400"/>
                  <a:pt x="488586" y="436809"/>
                  <a:pt x="488586" y="417576"/>
                </a:cubicBezTo>
                <a:cubicBezTo>
                  <a:pt x="488586" y="398343"/>
                  <a:pt x="504177" y="382752"/>
                  <a:pt x="523410" y="382752"/>
                </a:cubicBezTo>
                <a:close/>
                <a:moveTo>
                  <a:pt x="353160" y="382750"/>
                </a:moveTo>
                <a:cubicBezTo>
                  <a:pt x="362777" y="382750"/>
                  <a:pt x="371483" y="386648"/>
                  <a:pt x="377785" y="392949"/>
                </a:cubicBezTo>
                <a:lnTo>
                  <a:pt x="377785" y="392950"/>
                </a:lnTo>
                <a:lnTo>
                  <a:pt x="377785" y="392951"/>
                </a:lnTo>
                <a:lnTo>
                  <a:pt x="377786" y="392951"/>
                </a:lnTo>
                <a:cubicBezTo>
                  <a:pt x="384088" y="399253"/>
                  <a:pt x="387985" y="407959"/>
                  <a:pt x="387985" y="417576"/>
                </a:cubicBezTo>
                <a:cubicBezTo>
                  <a:pt x="387985" y="436809"/>
                  <a:pt x="372394" y="452400"/>
                  <a:pt x="353161" y="452400"/>
                </a:cubicBezTo>
                <a:cubicBezTo>
                  <a:pt x="343545" y="452400"/>
                  <a:pt x="334839" y="448502"/>
                  <a:pt x="328537" y="442200"/>
                </a:cubicBezTo>
                <a:lnTo>
                  <a:pt x="328536" y="442198"/>
                </a:lnTo>
                <a:cubicBezTo>
                  <a:pt x="322234" y="435896"/>
                  <a:pt x="318336" y="427190"/>
                  <a:pt x="318336" y="417574"/>
                </a:cubicBezTo>
                <a:cubicBezTo>
                  <a:pt x="318336" y="398341"/>
                  <a:pt x="333927" y="382750"/>
                  <a:pt x="353160" y="382750"/>
                </a:cubicBezTo>
                <a:close/>
                <a:moveTo>
                  <a:pt x="182911" y="382750"/>
                </a:moveTo>
                <a:cubicBezTo>
                  <a:pt x="202144" y="382750"/>
                  <a:pt x="217735" y="398341"/>
                  <a:pt x="217735" y="417574"/>
                </a:cubicBezTo>
                <a:cubicBezTo>
                  <a:pt x="217735" y="436807"/>
                  <a:pt x="202144" y="452398"/>
                  <a:pt x="182911" y="452398"/>
                </a:cubicBezTo>
                <a:cubicBezTo>
                  <a:pt x="163678" y="452398"/>
                  <a:pt x="148087" y="436807"/>
                  <a:pt x="148087" y="417574"/>
                </a:cubicBezTo>
                <a:cubicBezTo>
                  <a:pt x="148087" y="398341"/>
                  <a:pt x="163678" y="382750"/>
                  <a:pt x="182911" y="382750"/>
                </a:cubicBezTo>
                <a:close/>
                <a:moveTo>
                  <a:pt x="945165" y="297627"/>
                </a:moveTo>
                <a:cubicBezTo>
                  <a:pt x="964398" y="297627"/>
                  <a:pt x="979989" y="313218"/>
                  <a:pt x="979989" y="332451"/>
                </a:cubicBezTo>
                <a:cubicBezTo>
                  <a:pt x="979989" y="351684"/>
                  <a:pt x="964398" y="367275"/>
                  <a:pt x="945165" y="367275"/>
                </a:cubicBezTo>
                <a:cubicBezTo>
                  <a:pt x="925932" y="367275"/>
                  <a:pt x="910341" y="351684"/>
                  <a:pt x="910341" y="332451"/>
                </a:cubicBezTo>
                <a:cubicBezTo>
                  <a:pt x="910341" y="313218"/>
                  <a:pt x="925932" y="297627"/>
                  <a:pt x="945165" y="297627"/>
                </a:cubicBezTo>
                <a:close/>
                <a:moveTo>
                  <a:pt x="776850" y="297627"/>
                </a:moveTo>
                <a:cubicBezTo>
                  <a:pt x="795014" y="297627"/>
                  <a:pt x="809739" y="313218"/>
                  <a:pt x="809739" y="332451"/>
                </a:cubicBezTo>
                <a:cubicBezTo>
                  <a:pt x="809739" y="351684"/>
                  <a:pt x="795014" y="367275"/>
                  <a:pt x="776850" y="367275"/>
                </a:cubicBezTo>
                <a:cubicBezTo>
                  <a:pt x="758686" y="367275"/>
                  <a:pt x="743961" y="351684"/>
                  <a:pt x="743961" y="332451"/>
                </a:cubicBezTo>
                <a:cubicBezTo>
                  <a:pt x="743961" y="313218"/>
                  <a:pt x="758686" y="297627"/>
                  <a:pt x="776850" y="297627"/>
                </a:cubicBezTo>
                <a:close/>
                <a:moveTo>
                  <a:pt x="608535" y="297627"/>
                </a:moveTo>
                <a:cubicBezTo>
                  <a:pt x="627768" y="297627"/>
                  <a:pt x="643359" y="313218"/>
                  <a:pt x="643359" y="332451"/>
                </a:cubicBezTo>
                <a:cubicBezTo>
                  <a:pt x="643359" y="351684"/>
                  <a:pt x="627768" y="367275"/>
                  <a:pt x="608535" y="367275"/>
                </a:cubicBezTo>
                <a:cubicBezTo>
                  <a:pt x="589302" y="367275"/>
                  <a:pt x="573711" y="351684"/>
                  <a:pt x="573711" y="332451"/>
                </a:cubicBezTo>
                <a:cubicBezTo>
                  <a:pt x="573711" y="313218"/>
                  <a:pt x="589302" y="297627"/>
                  <a:pt x="608535" y="297627"/>
                </a:cubicBezTo>
                <a:close/>
                <a:moveTo>
                  <a:pt x="438285" y="297627"/>
                </a:moveTo>
                <a:cubicBezTo>
                  <a:pt x="457518" y="297627"/>
                  <a:pt x="473109" y="313218"/>
                  <a:pt x="473109" y="332451"/>
                </a:cubicBezTo>
                <a:cubicBezTo>
                  <a:pt x="473109" y="351684"/>
                  <a:pt x="457518" y="367275"/>
                  <a:pt x="438285" y="367275"/>
                </a:cubicBezTo>
                <a:cubicBezTo>
                  <a:pt x="419052" y="367275"/>
                  <a:pt x="403461" y="351684"/>
                  <a:pt x="403461" y="332451"/>
                </a:cubicBezTo>
                <a:cubicBezTo>
                  <a:pt x="403461" y="313218"/>
                  <a:pt x="419052" y="297627"/>
                  <a:pt x="438285" y="297627"/>
                </a:cubicBezTo>
                <a:close/>
                <a:moveTo>
                  <a:pt x="268036" y="297626"/>
                </a:moveTo>
                <a:cubicBezTo>
                  <a:pt x="287269" y="297626"/>
                  <a:pt x="302860" y="313217"/>
                  <a:pt x="302860" y="332450"/>
                </a:cubicBezTo>
                <a:cubicBezTo>
                  <a:pt x="302860" y="351683"/>
                  <a:pt x="287269" y="367274"/>
                  <a:pt x="268036" y="367274"/>
                </a:cubicBezTo>
                <a:cubicBezTo>
                  <a:pt x="248803" y="367274"/>
                  <a:pt x="233212" y="351683"/>
                  <a:pt x="233212" y="332450"/>
                </a:cubicBezTo>
                <a:cubicBezTo>
                  <a:pt x="233212" y="313217"/>
                  <a:pt x="248803" y="297626"/>
                  <a:pt x="268036" y="297626"/>
                </a:cubicBezTo>
                <a:close/>
                <a:moveTo>
                  <a:pt x="99723" y="297626"/>
                </a:moveTo>
                <a:cubicBezTo>
                  <a:pt x="117888" y="297626"/>
                  <a:pt x="132613" y="313217"/>
                  <a:pt x="132613" y="332450"/>
                </a:cubicBezTo>
                <a:cubicBezTo>
                  <a:pt x="132613" y="351683"/>
                  <a:pt x="117888" y="367274"/>
                  <a:pt x="99723" y="367274"/>
                </a:cubicBezTo>
                <a:cubicBezTo>
                  <a:pt x="81558" y="367274"/>
                  <a:pt x="66833" y="351683"/>
                  <a:pt x="66833" y="332450"/>
                </a:cubicBezTo>
                <a:cubicBezTo>
                  <a:pt x="66833" y="313217"/>
                  <a:pt x="81558" y="297626"/>
                  <a:pt x="99723" y="297626"/>
                </a:cubicBezTo>
                <a:close/>
                <a:moveTo>
                  <a:pt x="861974" y="212503"/>
                </a:moveTo>
                <a:cubicBezTo>
                  <a:pt x="880138" y="212503"/>
                  <a:pt x="894863" y="228094"/>
                  <a:pt x="894863" y="247327"/>
                </a:cubicBezTo>
                <a:cubicBezTo>
                  <a:pt x="894863" y="266560"/>
                  <a:pt x="880138" y="282151"/>
                  <a:pt x="861974" y="282151"/>
                </a:cubicBezTo>
                <a:cubicBezTo>
                  <a:pt x="843810" y="282151"/>
                  <a:pt x="829085" y="266560"/>
                  <a:pt x="829085" y="247327"/>
                </a:cubicBezTo>
                <a:cubicBezTo>
                  <a:pt x="829085" y="228094"/>
                  <a:pt x="843810" y="212503"/>
                  <a:pt x="861974" y="212503"/>
                </a:cubicBezTo>
                <a:close/>
                <a:moveTo>
                  <a:pt x="693660" y="212503"/>
                </a:moveTo>
                <a:cubicBezTo>
                  <a:pt x="712893" y="212503"/>
                  <a:pt x="728484" y="228094"/>
                  <a:pt x="728484" y="247327"/>
                </a:cubicBezTo>
                <a:cubicBezTo>
                  <a:pt x="728484" y="266560"/>
                  <a:pt x="712893" y="282151"/>
                  <a:pt x="693660" y="282151"/>
                </a:cubicBezTo>
                <a:cubicBezTo>
                  <a:pt x="674427" y="282151"/>
                  <a:pt x="658836" y="266560"/>
                  <a:pt x="658836" y="247327"/>
                </a:cubicBezTo>
                <a:cubicBezTo>
                  <a:pt x="658836" y="228094"/>
                  <a:pt x="674427" y="212503"/>
                  <a:pt x="693660" y="212503"/>
                </a:cubicBezTo>
                <a:close/>
                <a:moveTo>
                  <a:pt x="523410" y="212503"/>
                </a:moveTo>
                <a:cubicBezTo>
                  <a:pt x="542643" y="212503"/>
                  <a:pt x="558234" y="228094"/>
                  <a:pt x="558234" y="247327"/>
                </a:cubicBezTo>
                <a:cubicBezTo>
                  <a:pt x="558234" y="266560"/>
                  <a:pt x="542643" y="282151"/>
                  <a:pt x="523410" y="282151"/>
                </a:cubicBezTo>
                <a:cubicBezTo>
                  <a:pt x="504177" y="282151"/>
                  <a:pt x="488586" y="266560"/>
                  <a:pt x="488586" y="247327"/>
                </a:cubicBezTo>
                <a:cubicBezTo>
                  <a:pt x="488586" y="228094"/>
                  <a:pt x="504177" y="212503"/>
                  <a:pt x="523410" y="212503"/>
                </a:cubicBezTo>
                <a:close/>
                <a:moveTo>
                  <a:pt x="353160" y="212501"/>
                </a:moveTo>
                <a:cubicBezTo>
                  <a:pt x="362777" y="212501"/>
                  <a:pt x="371483" y="216399"/>
                  <a:pt x="377785" y="222701"/>
                </a:cubicBezTo>
                <a:lnTo>
                  <a:pt x="377785" y="222702"/>
                </a:lnTo>
                <a:lnTo>
                  <a:pt x="377786" y="222703"/>
                </a:lnTo>
                <a:cubicBezTo>
                  <a:pt x="384088" y="229004"/>
                  <a:pt x="387985" y="237710"/>
                  <a:pt x="387985" y="247327"/>
                </a:cubicBezTo>
                <a:cubicBezTo>
                  <a:pt x="387985" y="266560"/>
                  <a:pt x="372394" y="282151"/>
                  <a:pt x="353161" y="282151"/>
                </a:cubicBezTo>
                <a:cubicBezTo>
                  <a:pt x="343545" y="282151"/>
                  <a:pt x="334839" y="278253"/>
                  <a:pt x="328537" y="271951"/>
                </a:cubicBezTo>
                <a:lnTo>
                  <a:pt x="328536" y="271949"/>
                </a:lnTo>
                <a:cubicBezTo>
                  <a:pt x="322234" y="265647"/>
                  <a:pt x="318336" y="256941"/>
                  <a:pt x="318336" y="247325"/>
                </a:cubicBezTo>
                <a:cubicBezTo>
                  <a:pt x="318336" y="228092"/>
                  <a:pt x="333927" y="212501"/>
                  <a:pt x="353160" y="212501"/>
                </a:cubicBezTo>
                <a:close/>
                <a:moveTo>
                  <a:pt x="182911" y="212501"/>
                </a:moveTo>
                <a:cubicBezTo>
                  <a:pt x="202144" y="212501"/>
                  <a:pt x="217735" y="228092"/>
                  <a:pt x="217735" y="247325"/>
                </a:cubicBezTo>
                <a:cubicBezTo>
                  <a:pt x="217735" y="266558"/>
                  <a:pt x="202144" y="282149"/>
                  <a:pt x="182911" y="282149"/>
                </a:cubicBezTo>
                <a:cubicBezTo>
                  <a:pt x="163678" y="282149"/>
                  <a:pt x="148087" y="266558"/>
                  <a:pt x="148087" y="247325"/>
                </a:cubicBezTo>
                <a:cubicBezTo>
                  <a:pt x="148087" y="228092"/>
                  <a:pt x="163678" y="212501"/>
                  <a:pt x="182911" y="212501"/>
                </a:cubicBezTo>
                <a:close/>
                <a:moveTo>
                  <a:pt x="128715" y="172167"/>
                </a:moveTo>
                <a:lnTo>
                  <a:pt x="122980" y="186826"/>
                </a:lnTo>
                <a:lnTo>
                  <a:pt x="113014" y="191196"/>
                </a:lnTo>
                <a:close/>
                <a:moveTo>
                  <a:pt x="776850" y="127378"/>
                </a:moveTo>
                <a:cubicBezTo>
                  <a:pt x="795014" y="127378"/>
                  <a:pt x="809739" y="142969"/>
                  <a:pt x="809739" y="162202"/>
                </a:cubicBezTo>
                <a:cubicBezTo>
                  <a:pt x="809739" y="181435"/>
                  <a:pt x="795014" y="197026"/>
                  <a:pt x="776850" y="197026"/>
                </a:cubicBezTo>
                <a:cubicBezTo>
                  <a:pt x="758686" y="197026"/>
                  <a:pt x="743961" y="181435"/>
                  <a:pt x="743961" y="162202"/>
                </a:cubicBezTo>
                <a:cubicBezTo>
                  <a:pt x="743961" y="142969"/>
                  <a:pt x="758686" y="127378"/>
                  <a:pt x="776850" y="127378"/>
                </a:cubicBezTo>
                <a:close/>
                <a:moveTo>
                  <a:pt x="608535" y="127378"/>
                </a:moveTo>
                <a:cubicBezTo>
                  <a:pt x="627768" y="127378"/>
                  <a:pt x="643359" y="142969"/>
                  <a:pt x="643359" y="162202"/>
                </a:cubicBezTo>
                <a:cubicBezTo>
                  <a:pt x="643359" y="181435"/>
                  <a:pt x="627768" y="197026"/>
                  <a:pt x="608535" y="197026"/>
                </a:cubicBezTo>
                <a:cubicBezTo>
                  <a:pt x="589302" y="197026"/>
                  <a:pt x="573711" y="181435"/>
                  <a:pt x="573711" y="162202"/>
                </a:cubicBezTo>
                <a:cubicBezTo>
                  <a:pt x="573711" y="142969"/>
                  <a:pt x="589302" y="127378"/>
                  <a:pt x="608535" y="127378"/>
                </a:cubicBezTo>
                <a:close/>
                <a:moveTo>
                  <a:pt x="438285" y="127378"/>
                </a:moveTo>
                <a:cubicBezTo>
                  <a:pt x="457518" y="127378"/>
                  <a:pt x="473109" y="142969"/>
                  <a:pt x="473109" y="162202"/>
                </a:cubicBezTo>
                <a:cubicBezTo>
                  <a:pt x="473109" y="181435"/>
                  <a:pt x="457518" y="197026"/>
                  <a:pt x="438285" y="197026"/>
                </a:cubicBezTo>
                <a:cubicBezTo>
                  <a:pt x="419052" y="197026"/>
                  <a:pt x="403461" y="181435"/>
                  <a:pt x="403461" y="162202"/>
                </a:cubicBezTo>
                <a:cubicBezTo>
                  <a:pt x="403461" y="142969"/>
                  <a:pt x="419052" y="127378"/>
                  <a:pt x="438285" y="127378"/>
                </a:cubicBezTo>
                <a:close/>
                <a:moveTo>
                  <a:pt x="268036" y="127377"/>
                </a:moveTo>
                <a:cubicBezTo>
                  <a:pt x="287269" y="127377"/>
                  <a:pt x="302860" y="142968"/>
                  <a:pt x="302860" y="162201"/>
                </a:cubicBezTo>
                <a:cubicBezTo>
                  <a:pt x="302860" y="181434"/>
                  <a:pt x="287269" y="197025"/>
                  <a:pt x="268036" y="197025"/>
                </a:cubicBezTo>
                <a:cubicBezTo>
                  <a:pt x="248803" y="197025"/>
                  <a:pt x="233212" y="181434"/>
                  <a:pt x="233212" y="162201"/>
                </a:cubicBezTo>
                <a:cubicBezTo>
                  <a:pt x="233212" y="142968"/>
                  <a:pt x="248803" y="127377"/>
                  <a:pt x="268036" y="127377"/>
                </a:cubicBezTo>
                <a:close/>
                <a:moveTo>
                  <a:pt x="208958" y="98269"/>
                </a:moveTo>
                <a:lnTo>
                  <a:pt x="207536" y="101703"/>
                </a:lnTo>
                <a:lnTo>
                  <a:pt x="202035" y="103981"/>
                </a:lnTo>
                <a:close/>
                <a:moveTo>
                  <a:pt x="693660" y="42254"/>
                </a:moveTo>
                <a:cubicBezTo>
                  <a:pt x="712893" y="42254"/>
                  <a:pt x="728484" y="57845"/>
                  <a:pt x="728484" y="77078"/>
                </a:cubicBezTo>
                <a:cubicBezTo>
                  <a:pt x="728484" y="96311"/>
                  <a:pt x="712893" y="111902"/>
                  <a:pt x="693660" y="111902"/>
                </a:cubicBezTo>
                <a:cubicBezTo>
                  <a:pt x="674427" y="111902"/>
                  <a:pt x="658836" y="96311"/>
                  <a:pt x="658836" y="77078"/>
                </a:cubicBezTo>
                <a:cubicBezTo>
                  <a:pt x="658836" y="57845"/>
                  <a:pt x="674427" y="42254"/>
                  <a:pt x="693660" y="42254"/>
                </a:cubicBezTo>
                <a:close/>
                <a:moveTo>
                  <a:pt x="523410" y="42254"/>
                </a:moveTo>
                <a:cubicBezTo>
                  <a:pt x="542643" y="42254"/>
                  <a:pt x="558234" y="57845"/>
                  <a:pt x="558234" y="77078"/>
                </a:cubicBezTo>
                <a:cubicBezTo>
                  <a:pt x="558234" y="96311"/>
                  <a:pt x="542643" y="111902"/>
                  <a:pt x="523410" y="111902"/>
                </a:cubicBezTo>
                <a:cubicBezTo>
                  <a:pt x="504177" y="111902"/>
                  <a:pt x="488586" y="96311"/>
                  <a:pt x="488586" y="77078"/>
                </a:cubicBezTo>
                <a:cubicBezTo>
                  <a:pt x="488586" y="57845"/>
                  <a:pt x="504177" y="42254"/>
                  <a:pt x="523410" y="42254"/>
                </a:cubicBezTo>
                <a:close/>
                <a:moveTo>
                  <a:pt x="353160" y="42252"/>
                </a:moveTo>
                <a:cubicBezTo>
                  <a:pt x="362777" y="42252"/>
                  <a:pt x="371483" y="46150"/>
                  <a:pt x="377785" y="52452"/>
                </a:cubicBezTo>
                <a:lnTo>
                  <a:pt x="377785" y="52453"/>
                </a:lnTo>
                <a:lnTo>
                  <a:pt x="377786" y="52454"/>
                </a:lnTo>
                <a:cubicBezTo>
                  <a:pt x="384088" y="58755"/>
                  <a:pt x="387985" y="67461"/>
                  <a:pt x="387985" y="77078"/>
                </a:cubicBezTo>
                <a:cubicBezTo>
                  <a:pt x="387985" y="96311"/>
                  <a:pt x="372394" y="111902"/>
                  <a:pt x="353161" y="111902"/>
                </a:cubicBezTo>
                <a:cubicBezTo>
                  <a:pt x="343545" y="111902"/>
                  <a:pt x="334839" y="108004"/>
                  <a:pt x="328537" y="101702"/>
                </a:cubicBezTo>
                <a:lnTo>
                  <a:pt x="328536" y="101700"/>
                </a:lnTo>
                <a:cubicBezTo>
                  <a:pt x="322234" y="95398"/>
                  <a:pt x="318336" y="86692"/>
                  <a:pt x="318336" y="77076"/>
                </a:cubicBezTo>
                <a:cubicBezTo>
                  <a:pt x="318336" y="57843"/>
                  <a:pt x="333927" y="42252"/>
                  <a:pt x="353160" y="42252"/>
                </a:cubicBezTo>
                <a:close/>
                <a:moveTo>
                  <a:pt x="576935" y="1237"/>
                </a:moveTo>
                <a:lnTo>
                  <a:pt x="622703" y="5851"/>
                </a:lnTo>
                <a:lnTo>
                  <a:pt x="636266" y="10061"/>
                </a:lnTo>
                <a:lnTo>
                  <a:pt x="633160" y="17143"/>
                </a:lnTo>
                <a:cubicBezTo>
                  <a:pt x="626858" y="23095"/>
                  <a:pt x="618152" y="26776"/>
                  <a:pt x="608535" y="26776"/>
                </a:cubicBezTo>
                <a:cubicBezTo>
                  <a:pt x="598919" y="26776"/>
                  <a:pt x="590213" y="23095"/>
                  <a:pt x="583911" y="17143"/>
                </a:cubicBezTo>
                <a:close/>
                <a:moveTo>
                  <a:pt x="470428" y="0"/>
                </a:moveTo>
                <a:lnTo>
                  <a:pt x="462910" y="17143"/>
                </a:lnTo>
                <a:cubicBezTo>
                  <a:pt x="456608" y="23095"/>
                  <a:pt x="447902" y="26776"/>
                  <a:pt x="438285" y="26776"/>
                </a:cubicBezTo>
                <a:cubicBezTo>
                  <a:pt x="428669" y="26776"/>
                  <a:pt x="419963" y="23095"/>
                  <a:pt x="413661" y="17143"/>
                </a:cubicBezTo>
                <a:lnTo>
                  <a:pt x="409149" y="6857"/>
                </a:lnTo>
                <a:lnTo>
                  <a:pt x="412389" y="5851"/>
                </a:lnTo>
                <a:close/>
              </a:path>
            </a:pathLst>
          </a:custGeom>
          <a:solidFill>
            <a:srgbClr val="171E3E"/>
          </a:solidFill>
          <a:ln>
            <a:solidFill>
              <a:srgbClr val="17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Freeform 11"/>
          <p:cNvSpPr>
            <a:spLocks/>
          </p:cNvSpPr>
          <p:nvPr/>
        </p:nvSpPr>
        <p:spPr bwMode="auto">
          <a:xfrm>
            <a:off x="1136482" y="2162365"/>
            <a:ext cx="3569990" cy="3569990"/>
          </a:xfrm>
          <a:custGeom>
            <a:avLst/>
            <a:gdLst>
              <a:gd name="T0" fmla="*/ 0 w 763"/>
              <a:gd name="T1" fmla="*/ 0 h 763"/>
              <a:gd name="T2" fmla="*/ 763 w 763"/>
              <a:gd name="T3" fmla="*/ 763 h 763"/>
              <a:gd name="T4" fmla="*/ 0 w 763"/>
              <a:gd name="T5" fmla="*/ 758 h 763"/>
              <a:gd name="T6" fmla="*/ 0 w 763"/>
              <a:gd name="T7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763">
                <a:moveTo>
                  <a:pt x="0" y="0"/>
                </a:moveTo>
                <a:lnTo>
                  <a:pt x="763" y="763"/>
                </a:lnTo>
                <a:lnTo>
                  <a:pt x="0" y="758"/>
                </a:lnTo>
                <a:lnTo>
                  <a:pt x="0" y="0"/>
                </a:lnTo>
                <a:close/>
              </a:path>
            </a:pathLst>
          </a:custGeom>
          <a:solidFill>
            <a:srgbClr val="B4E0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Oval 373"/>
          <p:cNvSpPr>
            <a:spLocks noChangeArrowheads="1"/>
          </p:cNvSpPr>
          <p:nvPr/>
        </p:nvSpPr>
        <p:spPr bwMode="auto">
          <a:xfrm>
            <a:off x="373426" y="3484106"/>
            <a:ext cx="1355162" cy="1351876"/>
          </a:xfrm>
          <a:prstGeom prst="ellipse">
            <a:avLst/>
          </a:prstGeom>
          <a:solidFill>
            <a:srgbClr val="F47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4" name="Oval 373"/>
          <p:cNvSpPr>
            <a:spLocks noChangeArrowheads="1"/>
          </p:cNvSpPr>
          <p:nvPr/>
        </p:nvSpPr>
        <p:spPr bwMode="auto">
          <a:xfrm>
            <a:off x="5708992" y="1144761"/>
            <a:ext cx="687671" cy="686003"/>
          </a:xfrm>
          <a:prstGeom prst="ellipse">
            <a:avLst/>
          </a:prstGeom>
          <a:solidFill>
            <a:srgbClr val="F19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8" name="组合 427"/>
          <p:cNvGrpSpPr/>
          <p:nvPr/>
        </p:nvGrpSpPr>
        <p:grpSpPr>
          <a:xfrm>
            <a:off x="1111359" y="5147734"/>
            <a:ext cx="2362939" cy="1727041"/>
            <a:chOff x="5576888" y="3051176"/>
            <a:chExt cx="1038225" cy="758825"/>
          </a:xfrm>
          <a:solidFill>
            <a:srgbClr val="171E3E"/>
          </a:solidFill>
        </p:grpSpPr>
        <p:sp>
          <p:nvSpPr>
            <p:cNvPr id="347" name="Rectangle 341"/>
            <p:cNvSpPr>
              <a:spLocks noChangeArrowheads="1"/>
            </p:cNvSpPr>
            <p:nvPr/>
          </p:nvSpPr>
          <p:spPr bwMode="auto">
            <a:xfrm>
              <a:off x="557688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Rectangle 342"/>
            <p:cNvSpPr>
              <a:spLocks noChangeArrowheads="1"/>
            </p:cNvSpPr>
            <p:nvPr/>
          </p:nvSpPr>
          <p:spPr bwMode="auto">
            <a:xfrm>
              <a:off x="5697538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Rectangle 343"/>
            <p:cNvSpPr>
              <a:spLocks noChangeArrowheads="1"/>
            </p:cNvSpPr>
            <p:nvPr/>
          </p:nvSpPr>
          <p:spPr bwMode="auto">
            <a:xfrm>
              <a:off x="5819776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Rectangle 344"/>
            <p:cNvSpPr>
              <a:spLocks noChangeArrowheads="1"/>
            </p:cNvSpPr>
            <p:nvPr/>
          </p:nvSpPr>
          <p:spPr bwMode="auto">
            <a:xfrm>
              <a:off x="594042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Rectangle 345"/>
            <p:cNvSpPr>
              <a:spLocks noChangeArrowheads="1"/>
            </p:cNvSpPr>
            <p:nvPr/>
          </p:nvSpPr>
          <p:spPr bwMode="auto">
            <a:xfrm>
              <a:off x="6061076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Rectangle 346"/>
            <p:cNvSpPr>
              <a:spLocks noChangeArrowheads="1"/>
            </p:cNvSpPr>
            <p:nvPr/>
          </p:nvSpPr>
          <p:spPr bwMode="auto">
            <a:xfrm>
              <a:off x="618331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347"/>
            <p:cNvSpPr>
              <a:spLocks noChangeArrowheads="1"/>
            </p:cNvSpPr>
            <p:nvPr/>
          </p:nvSpPr>
          <p:spPr bwMode="auto">
            <a:xfrm>
              <a:off x="6303963" y="3051176"/>
              <a:ext cx="68263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348"/>
            <p:cNvSpPr>
              <a:spLocks noChangeArrowheads="1"/>
            </p:cNvSpPr>
            <p:nvPr/>
          </p:nvSpPr>
          <p:spPr bwMode="auto">
            <a:xfrm>
              <a:off x="642461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349"/>
            <p:cNvSpPr>
              <a:spLocks noChangeArrowheads="1"/>
            </p:cNvSpPr>
            <p:nvPr/>
          </p:nvSpPr>
          <p:spPr bwMode="auto">
            <a:xfrm>
              <a:off x="6545263" y="3051176"/>
              <a:ext cx="69850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14" name="Freeform 354"/>
          <p:cNvSpPr>
            <a:spLocks/>
          </p:cNvSpPr>
          <p:nvPr/>
        </p:nvSpPr>
        <p:spPr bwMode="auto">
          <a:xfrm rot="6300000">
            <a:off x="6828292" y="4931246"/>
            <a:ext cx="1204249" cy="1199845"/>
          </a:xfrm>
          <a:custGeom>
            <a:avLst/>
            <a:gdLst>
              <a:gd name="T0" fmla="*/ 547 w 547"/>
              <a:gd name="T1" fmla="*/ 545 h 545"/>
              <a:gd name="T2" fmla="*/ 0 w 547"/>
              <a:gd name="T3" fmla="*/ 0 h 545"/>
              <a:gd name="T4" fmla="*/ 547 w 547"/>
              <a:gd name="T5" fmla="*/ 0 h 545"/>
              <a:gd name="T6" fmla="*/ 547 w 547"/>
              <a:gd name="T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545">
                <a:moveTo>
                  <a:pt x="547" y="545"/>
                </a:moveTo>
                <a:lnTo>
                  <a:pt x="0" y="0"/>
                </a:lnTo>
                <a:lnTo>
                  <a:pt x="547" y="0"/>
                </a:lnTo>
                <a:lnTo>
                  <a:pt x="547" y="545"/>
                </a:lnTo>
                <a:close/>
              </a:path>
            </a:pathLst>
          </a:custGeom>
          <a:solidFill>
            <a:srgbClr val="FFE5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7" name="Rectangle 353"/>
          <p:cNvSpPr>
            <a:spLocks noChangeArrowheads="1"/>
          </p:cNvSpPr>
          <p:nvPr/>
        </p:nvSpPr>
        <p:spPr bwMode="auto">
          <a:xfrm>
            <a:off x="682337" y="568065"/>
            <a:ext cx="10796554" cy="5721870"/>
          </a:xfrm>
          <a:prstGeom prst="roundRect">
            <a:avLst>
              <a:gd name="adj" fmla="val 14146"/>
            </a:avLst>
          </a:prstGeom>
          <a:solidFill>
            <a:srgbClr val="171E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29065" y="2000281"/>
            <a:ext cx="2383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6359DD7-E23A-4F19-8E32-17D231E295E5}"/>
              </a:ext>
            </a:extLst>
          </p:cNvPr>
          <p:cNvSpPr/>
          <p:nvPr/>
        </p:nvSpPr>
        <p:spPr>
          <a:xfrm>
            <a:off x="4144758" y="3780886"/>
            <a:ext cx="4187491" cy="8744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69795" y="3695086"/>
            <a:ext cx="37374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3658692" y="2896536"/>
            <a:ext cx="499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0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76"/>
          <p:cNvSpPr txBox="1"/>
          <p:nvPr/>
        </p:nvSpPr>
        <p:spPr>
          <a:xfrm>
            <a:off x="198879" y="866758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cs typeface="+mn-ea"/>
                <a:sym typeface="+mn-lt"/>
              </a:rPr>
              <a:t>Fresh business general template Applicable to enterprise introduction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17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76"/>
          <p:cNvSpPr txBox="1"/>
          <p:nvPr/>
        </p:nvSpPr>
        <p:spPr>
          <a:xfrm>
            <a:off x="198879" y="36263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-205232" y="367562"/>
            <a:ext cx="11566970" cy="6104608"/>
            <a:chOff x="363728" y="347242"/>
            <a:chExt cx="11566970" cy="6104608"/>
          </a:xfrm>
        </p:grpSpPr>
        <p:sp>
          <p:nvSpPr>
            <p:cNvPr id="61" name="Freeform 257"/>
            <p:cNvSpPr>
              <a:spLocks noEditPoints="1"/>
            </p:cNvSpPr>
            <p:nvPr/>
          </p:nvSpPr>
          <p:spPr bwMode="auto">
            <a:xfrm rot="16200000">
              <a:off x="8271657" y="4900379"/>
              <a:ext cx="753129" cy="750958"/>
            </a:xfrm>
            <a:custGeom>
              <a:avLst/>
              <a:gdLst>
                <a:gd name="T0" fmla="*/ 384 w 768"/>
                <a:gd name="T1" fmla="*/ 16 h 768"/>
                <a:gd name="T2" fmla="*/ 752 w 768"/>
                <a:gd name="T3" fmla="*/ 384 h 768"/>
                <a:gd name="T4" fmla="*/ 384 w 768"/>
                <a:gd name="T5" fmla="*/ 752 h 768"/>
                <a:gd name="T6" fmla="*/ 16 w 768"/>
                <a:gd name="T7" fmla="*/ 384 h 768"/>
                <a:gd name="T8" fmla="*/ 384 w 768"/>
                <a:gd name="T9" fmla="*/ 16 h 768"/>
                <a:gd name="T10" fmla="*/ 384 w 768"/>
                <a:gd name="T11" fmla="*/ 0 h 768"/>
                <a:gd name="T12" fmla="*/ 0 w 768"/>
                <a:gd name="T13" fmla="*/ 384 h 768"/>
                <a:gd name="T14" fmla="*/ 384 w 768"/>
                <a:gd name="T15" fmla="*/ 768 h 768"/>
                <a:gd name="T16" fmla="*/ 768 w 768"/>
                <a:gd name="T17" fmla="*/ 384 h 768"/>
                <a:gd name="T18" fmla="*/ 384 w 768"/>
                <a:gd name="T1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8">
                  <a:moveTo>
                    <a:pt x="384" y="16"/>
                  </a:moveTo>
                  <a:cubicBezTo>
                    <a:pt x="587" y="16"/>
                    <a:pt x="752" y="181"/>
                    <a:pt x="752" y="384"/>
                  </a:cubicBezTo>
                  <a:cubicBezTo>
                    <a:pt x="752" y="587"/>
                    <a:pt x="587" y="752"/>
                    <a:pt x="384" y="752"/>
                  </a:cubicBezTo>
                  <a:cubicBezTo>
                    <a:pt x="181" y="752"/>
                    <a:pt x="16" y="587"/>
                    <a:pt x="16" y="384"/>
                  </a:cubicBezTo>
                  <a:cubicBezTo>
                    <a:pt x="16" y="181"/>
                    <a:pt x="181" y="16"/>
                    <a:pt x="384" y="16"/>
                  </a:cubicBezTo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596" y="768"/>
                    <a:pt x="768" y="596"/>
                    <a:pt x="768" y="384"/>
                  </a:cubicBezTo>
                  <a:cubicBezTo>
                    <a:pt x="768" y="172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8"/>
            <p:cNvSpPr>
              <a:spLocks noEditPoints="1"/>
            </p:cNvSpPr>
            <p:nvPr/>
          </p:nvSpPr>
          <p:spPr bwMode="auto">
            <a:xfrm rot="16200000">
              <a:off x="362111" y="2777616"/>
              <a:ext cx="1227072" cy="1223838"/>
            </a:xfrm>
            <a:custGeom>
              <a:avLst/>
              <a:gdLst>
                <a:gd name="T0" fmla="*/ 963 w 1960"/>
                <a:gd name="T1" fmla="*/ 0 h 1960"/>
                <a:gd name="T2" fmla="*/ 943 w 1960"/>
                <a:gd name="T3" fmla="*/ 1 h 1960"/>
                <a:gd name="T4" fmla="*/ 924 w 1960"/>
                <a:gd name="T5" fmla="*/ 2 h 1960"/>
                <a:gd name="T6" fmla="*/ 904 w 1960"/>
                <a:gd name="T7" fmla="*/ 3 h 1960"/>
                <a:gd name="T8" fmla="*/ 884 w 1960"/>
                <a:gd name="T9" fmla="*/ 5 h 1960"/>
                <a:gd name="T10" fmla="*/ 791 w 1960"/>
                <a:gd name="T11" fmla="*/ 18 h 1960"/>
                <a:gd name="T12" fmla="*/ 637 w 1960"/>
                <a:gd name="T13" fmla="*/ 62 h 1960"/>
                <a:gd name="T14" fmla="*/ 621 w 1960"/>
                <a:gd name="T15" fmla="*/ 68 h 1960"/>
                <a:gd name="T16" fmla="*/ 606 w 1960"/>
                <a:gd name="T17" fmla="*/ 74 h 1960"/>
                <a:gd name="T18" fmla="*/ 525 w 1960"/>
                <a:gd name="T19" fmla="*/ 112 h 1960"/>
                <a:gd name="T20" fmla="*/ 424 w 1960"/>
                <a:gd name="T21" fmla="*/ 173 h 1960"/>
                <a:gd name="T22" fmla="*/ 406 w 1960"/>
                <a:gd name="T23" fmla="*/ 186 h 1960"/>
                <a:gd name="T24" fmla="*/ 392 w 1960"/>
                <a:gd name="T25" fmla="*/ 196 h 1960"/>
                <a:gd name="T26" fmla="*/ 183 w 1960"/>
                <a:gd name="T27" fmla="*/ 409 h 1960"/>
                <a:gd name="T28" fmla="*/ 72 w 1960"/>
                <a:gd name="T29" fmla="*/ 611 h 1960"/>
                <a:gd name="T30" fmla="*/ 55 w 1960"/>
                <a:gd name="T31" fmla="*/ 654 h 1960"/>
                <a:gd name="T32" fmla="*/ 23 w 1960"/>
                <a:gd name="T33" fmla="*/ 769 h 1960"/>
                <a:gd name="T34" fmla="*/ 18 w 1960"/>
                <a:gd name="T35" fmla="*/ 794 h 1960"/>
                <a:gd name="T36" fmla="*/ 15 w 1960"/>
                <a:gd name="T37" fmla="*/ 811 h 1960"/>
                <a:gd name="T38" fmla="*/ 66 w 1960"/>
                <a:gd name="T39" fmla="*/ 1334 h 1960"/>
                <a:gd name="T40" fmla="*/ 129 w 1960"/>
                <a:gd name="T41" fmla="*/ 1467 h 1960"/>
                <a:gd name="T42" fmla="*/ 303 w 1960"/>
                <a:gd name="T43" fmla="*/ 1689 h 1960"/>
                <a:gd name="T44" fmla="*/ 398 w 1960"/>
                <a:gd name="T45" fmla="*/ 1769 h 1960"/>
                <a:gd name="T46" fmla="*/ 406 w 1960"/>
                <a:gd name="T47" fmla="*/ 1745 h 1960"/>
                <a:gd name="T48" fmla="*/ 683 w 1960"/>
                <a:gd name="T49" fmla="*/ 1914 h 1960"/>
                <a:gd name="T50" fmla="*/ 699 w 1960"/>
                <a:gd name="T51" fmla="*/ 1919 h 1960"/>
                <a:gd name="T52" fmla="*/ 716 w 1960"/>
                <a:gd name="T53" fmla="*/ 1924 h 1960"/>
                <a:gd name="T54" fmla="*/ 787 w 1960"/>
                <a:gd name="T55" fmla="*/ 1941 h 1960"/>
                <a:gd name="T56" fmla="*/ 808 w 1960"/>
                <a:gd name="T57" fmla="*/ 1945 h 1960"/>
                <a:gd name="T58" fmla="*/ 873 w 1960"/>
                <a:gd name="T59" fmla="*/ 1954 h 1960"/>
                <a:gd name="T60" fmla="*/ 977 w 1960"/>
                <a:gd name="T61" fmla="*/ 1960 h 1960"/>
                <a:gd name="T62" fmla="*/ 998 w 1960"/>
                <a:gd name="T63" fmla="*/ 1960 h 1960"/>
                <a:gd name="T64" fmla="*/ 1088 w 1960"/>
                <a:gd name="T65" fmla="*/ 1954 h 1960"/>
                <a:gd name="T66" fmla="*/ 1105 w 1960"/>
                <a:gd name="T67" fmla="*/ 1952 h 1960"/>
                <a:gd name="T68" fmla="*/ 1122 w 1960"/>
                <a:gd name="T69" fmla="*/ 1950 h 1960"/>
                <a:gd name="T70" fmla="*/ 1144 w 1960"/>
                <a:gd name="T71" fmla="*/ 1946 h 1960"/>
                <a:gd name="T72" fmla="*/ 1228 w 1960"/>
                <a:gd name="T73" fmla="*/ 1928 h 1960"/>
                <a:gd name="T74" fmla="*/ 1245 w 1960"/>
                <a:gd name="T75" fmla="*/ 1924 h 1960"/>
                <a:gd name="T76" fmla="*/ 1261 w 1960"/>
                <a:gd name="T77" fmla="*/ 1919 h 1960"/>
                <a:gd name="T78" fmla="*/ 1372 w 1960"/>
                <a:gd name="T79" fmla="*/ 1878 h 1960"/>
                <a:gd name="T80" fmla="*/ 1388 w 1960"/>
                <a:gd name="T81" fmla="*/ 1871 h 1960"/>
                <a:gd name="T82" fmla="*/ 1621 w 1960"/>
                <a:gd name="T83" fmla="*/ 1721 h 1960"/>
                <a:gd name="T84" fmla="*/ 1700 w 1960"/>
                <a:gd name="T85" fmla="*/ 1645 h 1960"/>
                <a:gd name="T86" fmla="*/ 1803 w 1960"/>
                <a:gd name="T87" fmla="*/ 1512 h 1960"/>
                <a:gd name="T88" fmla="*/ 1886 w 1960"/>
                <a:gd name="T89" fmla="*/ 1354 h 1960"/>
                <a:gd name="T90" fmla="*/ 1933 w 1960"/>
                <a:gd name="T91" fmla="*/ 1209 h 1960"/>
                <a:gd name="T92" fmla="*/ 1952 w 1960"/>
                <a:gd name="T93" fmla="*/ 1106 h 1960"/>
                <a:gd name="T94" fmla="*/ 1960 w 1960"/>
                <a:gd name="T95" fmla="*/ 972 h 1960"/>
                <a:gd name="T96" fmla="*/ 1960 w 1960"/>
                <a:gd name="T97" fmla="*/ 952 h 1960"/>
                <a:gd name="T98" fmla="*/ 1916 w 1960"/>
                <a:gd name="T99" fmla="*/ 689 h 1960"/>
                <a:gd name="T100" fmla="*/ 1911 w 1960"/>
                <a:gd name="T101" fmla="*/ 673 h 1960"/>
                <a:gd name="T102" fmla="*/ 1896 w 1960"/>
                <a:gd name="T103" fmla="*/ 630 h 1960"/>
                <a:gd name="T104" fmla="*/ 1703 w 1960"/>
                <a:gd name="T105" fmla="*/ 318 h 1960"/>
                <a:gd name="T106" fmla="*/ 1691 w 1960"/>
                <a:gd name="T107" fmla="*/ 306 h 1960"/>
                <a:gd name="T108" fmla="*/ 1484 w 1960"/>
                <a:gd name="T109" fmla="*/ 140 h 1960"/>
                <a:gd name="T110" fmla="*/ 1359 w 1960"/>
                <a:gd name="T111" fmla="*/ 76 h 1960"/>
                <a:gd name="T112" fmla="*/ 1343 w 1960"/>
                <a:gd name="T113" fmla="*/ 70 h 1960"/>
                <a:gd name="T114" fmla="*/ 1328 w 1960"/>
                <a:gd name="T115" fmla="*/ 63 h 1960"/>
                <a:gd name="T116" fmla="*/ 1312 w 1960"/>
                <a:gd name="T117" fmla="*/ 58 h 1960"/>
                <a:gd name="T118" fmla="*/ 1296 w 1960"/>
                <a:gd name="T119" fmla="*/ 52 h 1960"/>
                <a:gd name="T120" fmla="*/ 1280 w 1960"/>
                <a:gd name="T121" fmla="*/ 47 h 1960"/>
                <a:gd name="T122" fmla="*/ 1150 w 1960"/>
                <a:gd name="T123" fmla="*/ 15 h 1960"/>
                <a:gd name="T124" fmla="*/ 1010 w 1960"/>
                <a:gd name="T12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960">
                  <a:moveTo>
                    <a:pt x="980" y="0"/>
                  </a:moveTo>
                  <a:cubicBezTo>
                    <a:pt x="980" y="0"/>
                    <a:pt x="979" y="0"/>
                    <a:pt x="979" y="0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79" y="0"/>
                    <a:pt x="979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76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74" y="0"/>
                    <a:pt x="974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0"/>
                    <a:pt x="972" y="0"/>
                    <a:pt x="972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72" y="0"/>
                    <a:pt x="972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71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70" y="0"/>
                    <a:pt x="970" y="0"/>
                    <a:pt x="970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69" y="0"/>
                    <a:pt x="969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8" y="0"/>
                    <a:pt x="968" y="0"/>
                    <a:pt x="968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7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66" y="0"/>
                    <a:pt x="965" y="0"/>
                    <a:pt x="96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5" y="0"/>
                    <a:pt x="965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1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59" y="0"/>
                    <a:pt x="959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57" y="0"/>
                    <a:pt x="957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56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0"/>
                    <a:pt x="950" y="0"/>
                    <a:pt x="950" y="0"/>
                  </a:cubicBezTo>
                  <a:cubicBezTo>
                    <a:pt x="950" y="0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9" y="0"/>
                    <a:pt x="949" y="0"/>
                  </a:cubicBezTo>
                  <a:cubicBezTo>
                    <a:pt x="949" y="0"/>
                    <a:pt x="948" y="0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8" y="1"/>
                    <a:pt x="948" y="1"/>
                    <a:pt x="94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46" y="1"/>
                    <a:pt x="945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3" y="1"/>
                    <a:pt x="943" y="1"/>
                  </a:cubicBezTo>
                  <a:cubicBezTo>
                    <a:pt x="943" y="1"/>
                    <a:pt x="942" y="1"/>
                    <a:pt x="942" y="1"/>
                  </a:cubicBezTo>
                  <a:cubicBezTo>
                    <a:pt x="942" y="1"/>
                    <a:pt x="942" y="1"/>
                    <a:pt x="942" y="1"/>
                  </a:cubicBezTo>
                  <a:cubicBezTo>
                    <a:pt x="942" y="1"/>
                    <a:pt x="942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1" y="1"/>
                    <a:pt x="941" y="1"/>
                  </a:cubicBezTo>
                  <a:cubicBezTo>
                    <a:pt x="941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40" y="1"/>
                    <a:pt x="940" y="1"/>
                    <a:pt x="940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9" y="1"/>
                    <a:pt x="939" y="1"/>
                  </a:cubicBezTo>
                  <a:cubicBezTo>
                    <a:pt x="939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8" y="1"/>
                    <a:pt x="938" y="1"/>
                    <a:pt x="938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7" y="1"/>
                    <a:pt x="937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6" y="1"/>
                    <a:pt x="936" y="1"/>
                  </a:cubicBezTo>
                  <a:cubicBezTo>
                    <a:pt x="936" y="1"/>
                    <a:pt x="935" y="1"/>
                    <a:pt x="935" y="1"/>
                  </a:cubicBezTo>
                  <a:cubicBezTo>
                    <a:pt x="935" y="1"/>
                    <a:pt x="935" y="1"/>
                    <a:pt x="935" y="1"/>
                  </a:cubicBezTo>
                  <a:cubicBezTo>
                    <a:pt x="935" y="1"/>
                    <a:pt x="935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4" y="1"/>
                    <a:pt x="934" y="1"/>
                  </a:cubicBezTo>
                  <a:cubicBezTo>
                    <a:pt x="934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3" y="1"/>
                    <a:pt x="933" y="1"/>
                    <a:pt x="933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2" y="1"/>
                  </a:cubicBezTo>
                  <a:cubicBezTo>
                    <a:pt x="932" y="1"/>
                    <a:pt x="932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1" y="1"/>
                    <a:pt x="931" y="1"/>
                    <a:pt x="931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30" y="1"/>
                    <a:pt x="930" y="1"/>
                    <a:pt x="930" y="1"/>
                  </a:cubicBezTo>
                  <a:cubicBezTo>
                    <a:pt x="929" y="1"/>
                    <a:pt x="928" y="1"/>
                    <a:pt x="927" y="1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7" y="1"/>
                    <a:pt x="927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6" y="1"/>
                    <a:pt x="926" y="1"/>
                    <a:pt x="926" y="1"/>
                  </a:cubicBezTo>
                  <a:cubicBezTo>
                    <a:pt x="925" y="1"/>
                    <a:pt x="925" y="2"/>
                    <a:pt x="925" y="2"/>
                  </a:cubicBezTo>
                  <a:cubicBezTo>
                    <a:pt x="925" y="2"/>
                    <a:pt x="925" y="2"/>
                    <a:pt x="925" y="2"/>
                  </a:cubicBezTo>
                  <a:cubicBezTo>
                    <a:pt x="925" y="2"/>
                    <a:pt x="924" y="2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4" y="2"/>
                    <a:pt x="924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3" y="2"/>
                    <a:pt x="923" y="2"/>
                  </a:cubicBezTo>
                  <a:cubicBezTo>
                    <a:pt x="923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1" y="2"/>
                    <a:pt x="921" y="2"/>
                  </a:cubicBezTo>
                  <a:cubicBezTo>
                    <a:pt x="921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9" y="2"/>
                    <a:pt x="919" y="2"/>
                    <a:pt x="919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8" y="2"/>
                    <a:pt x="918" y="2"/>
                  </a:cubicBezTo>
                  <a:cubicBezTo>
                    <a:pt x="918" y="2"/>
                    <a:pt x="917" y="2"/>
                    <a:pt x="917" y="2"/>
                  </a:cubicBezTo>
                  <a:cubicBezTo>
                    <a:pt x="917" y="2"/>
                    <a:pt x="917" y="2"/>
                    <a:pt x="917" y="2"/>
                  </a:cubicBezTo>
                  <a:cubicBezTo>
                    <a:pt x="917" y="2"/>
                    <a:pt x="917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6" y="2"/>
                  </a:cubicBezTo>
                  <a:cubicBezTo>
                    <a:pt x="916" y="2"/>
                    <a:pt x="916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5" y="2"/>
                    <a:pt x="915" y="2"/>
                    <a:pt x="915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4" y="2"/>
                    <a:pt x="914" y="2"/>
                  </a:cubicBezTo>
                  <a:cubicBezTo>
                    <a:pt x="914" y="2"/>
                    <a:pt x="913" y="2"/>
                    <a:pt x="913" y="2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12" y="2"/>
                    <a:pt x="911" y="2"/>
                    <a:pt x="910" y="2"/>
                  </a:cubicBezTo>
                  <a:cubicBezTo>
                    <a:pt x="910" y="2"/>
                    <a:pt x="910" y="2"/>
                    <a:pt x="910" y="2"/>
                  </a:cubicBezTo>
                  <a:cubicBezTo>
                    <a:pt x="910" y="2"/>
                    <a:pt x="910" y="2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8" y="3"/>
                    <a:pt x="908" y="3"/>
                    <a:pt x="908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7" y="3"/>
                    <a:pt x="907" y="3"/>
                  </a:cubicBezTo>
                  <a:cubicBezTo>
                    <a:pt x="907" y="3"/>
                    <a:pt x="906" y="3"/>
                    <a:pt x="906" y="3"/>
                  </a:cubicBezTo>
                  <a:cubicBezTo>
                    <a:pt x="906" y="3"/>
                    <a:pt x="906" y="3"/>
                    <a:pt x="906" y="3"/>
                  </a:cubicBezTo>
                  <a:cubicBezTo>
                    <a:pt x="906" y="3"/>
                    <a:pt x="906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5" y="3"/>
                  </a:cubicBezTo>
                  <a:cubicBezTo>
                    <a:pt x="905" y="3"/>
                    <a:pt x="905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4" y="3"/>
                    <a:pt x="904" y="3"/>
                  </a:cubicBezTo>
                  <a:cubicBezTo>
                    <a:pt x="904" y="3"/>
                    <a:pt x="903" y="3"/>
                    <a:pt x="903" y="3"/>
                  </a:cubicBezTo>
                  <a:cubicBezTo>
                    <a:pt x="903" y="3"/>
                    <a:pt x="903" y="3"/>
                    <a:pt x="903" y="3"/>
                  </a:cubicBezTo>
                  <a:cubicBezTo>
                    <a:pt x="903" y="3"/>
                    <a:pt x="903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902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1" y="3"/>
                    <a:pt x="901" y="3"/>
                    <a:pt x="901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900" y="3"/>
                    <a:pt x="900" y="3"/>
                  </a:cubicBezTo>
                  <a:cubicBezTo>
                    <a:pt x="900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8" y="3"/>
                    <a:pt x="898" y="3"/>
                    <a:pt x="898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7" y="3"/>
                    <a:pt x="897" y="3"/>
                    <a:pt x="897" y="3"/>
                  </a:cubicBezTo>
                  <a:cubicBezTo>
                    <a:pt x="896" y="4"/>
                    <a:pt x="895" y="4"/>
                    <a:pt x="894" y="4"/>
                  </a:cubicBezTo>
                  <a:cubicBezTo>
                    <a:pt x="894" y="4"/>
                    <a:pt x="894" y="4"/>
                    <a:pt x="894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3" y="4"/>
                    <a:pt x="893" y="4"/>
                  </a:cubicBezTo>
                  <a:cubicBezTo>
                    <a:pt x="893" y="4"/>
                    <a:pt x="892" y="4"/>
                    <a:pt x="892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2" y="4"/>
                    <a:pt x="892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1" y="4"/>
                  </a:cubicBezTo>
                  <a:cubicBezTo>
                    <a:pt x="891" y="4"/>
                    <a:pt x="891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90" y="4"/>
                    <a:pt x="890" y="4"/>
                  </a:cubicBezTo>
                  <a:cubicBezTo>
                    <a:pt x="890" y="4"/>
                    <a:pt x="889" y="4"/>
                    <a:pt x="889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89" y="4"/>
                    <a:pt x="889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8" y="4"/>
                    <a:pt x="888" y="4"/>
                  </a:cubicBezTo>
                  <a:cubicBezTo>
                    <a:pt x="888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7" y="4"/>
                    <a:pt x="887" y="4"/>
                    <a:pt x="887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886" y="4"/>
                    <a:pt x="886" y="4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85" y="5"/>
                    <a:pt x="884" y="5"/>
                    <a:pt x="884" y="5"/>
                  </a:cubicBezTo>
                  <a:cubicBezTo>
                    <a:pt x="884" y="5"/>
                    <a:pt x="884" y="5"/>
                    <a:pt x="884" y="5"/>
                  </a:cubicBezTo>
                  <a:cubicBezTo>
                    <a:pt x="886" y="29"/>
                    <a:pt x="886" y="29"/>
                    <a:pt x="886" y="29"/>
                  </a:cubicBezTo>
                  <a:cubicBezTo>
                    <a:pt x="917" y="26"/>
                    <a:pt x="949" y="24"/>
                    <a:pt x="980" y="24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980" y="0"/>
                    <a:pt x="980" y="0"/>
                    <a:pt x="980" y="0"/>
                  </a:cubicBezTo>
                  <a:close/>
                  <a:moveTo>
                    <a:pt x="836" y="10"/>
                  </a:moveTo>
                  <a:cubicBezTo>
                    <a:pt x="826" y="12"/>
                    <a:pt x="815" y="14"/>
                    <a:pt x="805" y="16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4" y="16"/>
                    <a:pt x="804" y="16"/>
                  </a:cubicBezTo>
                  <a:cubicBezTo>
                    <a:pt x="804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3" y="16"/>
                  </a:cubicBezTo>
                  <a:cubicBezTo>
                    <a:pt x="803" y="16"/>
                    <a:pt x="803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2" y="16"/>
                    <a:pt x="802" y="16"/>
                    <a:pt x="802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1" y="16"/>
                    <a:pt x="800" y="16"/>
                    <a:pt x="800" y="16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00" y="17"/>
                    <a:pt x="800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9" y="17"/>
                    <a:pt x="799" y="17"/>
                    <a:pt x="799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8" y="17"/>
                    <a:pt x="798" y="17"/>
                  </a:cubicBezTo>
                  <a:cubicBezTo>
                    <a:pt x="798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7" y="17"/>
                  </a:cubicBezTo>
                  <a:cubicBezTo>
                    <a:pt x="797" y="17"/>
                    <a:pt x="797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6" y="17"/>
                    <a:pt x="796" y="17"/>
                    <a:pt x="796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7"/>
                    <a:pt x="795" y="17"/>
                    <a:pt x="795" y="17"/>
                  </a:cubicBezTo>
                  <a:cubicBezTo>
                    <a:pt x="795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4" y="18"/>
                    <a:pt x="794" y="18"/>
                    <a:pt x="794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3" y="18"/>
                    <a:pt x="793" y="18"/>
                    <a:pt x="793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1" y="18"/>
                    <a:pt x="791" y="18"/>
                    <a:pt x="791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90" y="18"/>
                  </a:cubicBezTo>
                  <a:cubicBezTo>
                    <a:pt x="790" y="18"/>
                    <a:pt x="790" y="18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9" y="19"/>
                  </a:cubicBezTo>
                  <a:cubicBezTo>
                    <a:pt x="789" y="19"/>
                    <a:pt x="789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8" y="19"/>
                    <a:pt x="788" y="19"/>
                  </a:cubicBezTo>
                  <a:cubicBezTo>
                    <a:pt x="788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7" y="19"/>
                  </a:cubicBezTo>
                  <a:cubicBezTo>
                    <a:pt x="787" y="19"/>
                    <a:pt x="787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19"/>
                    <a:pt x="786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19"/>
                    <a:pt x="785" y="19"/>
                    <a:pt x="785" y="19"/>
                  </a:cubicBezTo>
                  <a:cubicBezTo>
                    <a:pt x="785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84" y="20"/>
                    <a:pt x="784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3" y="20"/>
                  </a:cubicBezTo>
                  <a:cubicBezTo>
                    <a:pt x="783" y="20"/>
                    <a:pt x="783" y="20"/>
                    <a:pt x="782" y="20"/>
                  </a:cubicBezTo>
                  <a:cubicBezTo>
                    <a:pt x="769" y="23"/>
                    <a:pt x="756" y="26"/>
                    <a:pt x="742" y="29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78" y="45"/>
                    <a:pt x="809" y="39"/>
                    <a:pt x="840" y="34"/>
                  </a:cubicBezTo>
                  <a:cubicBezTo>
                    <a:pt x="836" y="10"/>
                    <a:pt x="836" y="10"/>
                    <a:pt x="836" y="10"/>
                  </a:cubicBezTo>
                  <a:close/>
                  <a:moveTo>
                    <a:pt x="696" y="42"/>
                  </a:move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6" y="42"/>
                    <a:pt x="696" y="42"/>
                  </a:cubicBezTo>
                  <a:cubicBezTo>
                    <a:pt x="696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5" y="42"/>
                  </a:cubicBezTo>
                  <a:cubicBezTo>
                    <a:pt x="695" y="42"/>
                    <a:pt x="695" y="42"/>
                    <a:pt x="694" y="4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694" y="42"/>
                    <a:pt x="694" y="43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676" y="48"/>
                    <a:pt x="659" y="54"/>
                    <a:pt x="642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0" y="61"/>
                  </a:cubicBezTo>
                  <a:cubicBezTo>
                    <a:pt x="640" y="61"/>
                    <a:pt x="640" y="61"/>
                    <a:pt x="640" y="61"/>
                  </a:cubicBezTo>
                  <a:cubicBezTo>
                    <a:pt x="640" y="61"/>
                    <a:pt x="639" y="61"/>
                    <a:pt x="639" y="61"/>
                  </a:cubicBezTo>
                  <a:cubicBezTo>
                    <a:pt x="639" y="61"/>
                    <a:pt x="639" y="61"/>
                    <a:pt x="639" y="61"/>
                  </a:cubicBezTo>
                  <a:cubicBezTo>
                    <a:pt x="639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8" y="61"/>
                  </a:cubicBezTo>
                  <a:cubicBezTo>
                    <a:pt x="638" y="61"/>
                    <a:pt x="638" y="61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7" y="62"/>
                    <a:pt x="637" y="62"/>
                    <a:pt x="637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6" y="62"/>
                  </a:cubicBezTo>
                  <a:cubicBezTo>
                    <a:pt x="636" y="62"/>
                    <a:pt x="636" y="62"/>
                    <a:pt x="635" y="62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2"/>
                    <a:pt x="635" y="63"/>
                    <a:pt x="635" y="63"/>
                  </a:cubicBezTo>
                  <a:cubicBezTo>
                    <a:pt x="635" y="63"/>
                    <a:pt x="635" y="63"/>
                    <a:pt x="635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4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3"/>
                    <a:pt x="632" y="63"/>
                    <a:pt x="632" y="63"/>
                  </a:cubicBezTo>
                  <a:cubicBezTo>
                    <a:pt x="632" y="63"/>
                    <a:pt x="632" y="64"/>
                    <a:pt x="632" y="64"/>
                  </a:cubicBezTo>
                  <a:cubicBezTo>
                    <a:pt x="632" y="64"/>
                    <a:pt x="632" y="64"/>
                    <a:pt x="632" y="64"/>
                  </a:cubicBezTo>
                  <a:cubicBezTo>
                    <a:pt x="632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9" y="65"/>
                    <a:pt x="629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8" y="65"/>
                    <a:pt x="628" y="65"/>
                    <a:pt x="628" y="65"/>
                  </a:cubicBezTo>
                  <a:cubicBezTo>
                    <a:pt x="627" y="65"/>
                    <a:pt x="627" y="65"/>
                    <a:pt x="627" y="65"/>
                  </a:cubicBezTo>
                  <a:cubicBezTo>
                    <a:pt x="627" y="66"/>
                    <a:pt x="627" y="66"/>
                    <a:pt x="627" y="66"/>
                  </a:cubicBezTo>
                  <a:cubicBezTo>
                    <a:pt x="627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6" y="66"/>
                    <a:pt x="626" y="66"/>
                  </a:cubicBezTo>
                  <a:cubicBezTo>
                    <a:pt x="626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5" y="66"/>
                    <a:pt x="625" y="66"/>
                  </a:cubicBezTo>
                  <a:cubicBezTo>
                    <a:pt x="625" y="66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4" y="67"/>
                    <a:pt x="624" y="67"/>
                    <a:pt x="624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3" y="67"/>
                    <a:pt x="623" y="67"/>
                    <a:pt x="623" y="67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22" y="67"/>
                    <a:pt x="622" y="67"/>
                    <a:pt x="622" y="68"/>
                  </a:cubicBezTo>
                  <a:cubicBezTo>
                    <a:pt x="622" y="68"/>
                    <a:pt x="622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1" y="68"/>
                  </a:cubicBezTo>
                  <a:cubicBezTo>
                    <a:pt x="621" y="68"/>
                    <a:pt x="621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20" y="68"/>
                  </a:cubicBezTo>
                  <a:cubicBezTo>
                    <a:pt x="620" y="68"/>
                    <a:pt x="620" y="68"/>
                    <a:pt x="619" y="68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9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7" y="69"/>
                    <a:pt x="617" y="69"/>
                  </a:cubicBezTo>
                  <a:cubicBezTo>
                    <a:pt x="617" y="69"/>
                    <a:pt x="617" y="69"/>
                    <a:pt x="617" y="69"/>
                  </a:cubicBezTo>
                  <a:cubicBezTo>
                    <a:pt x="617" y="69"/>
                    <a:pt x="617" y="70"/>
                    <a:pt x="617" y="70"/>
                  </a:cubicBezTo>
                  <a:cubicBezTo>
                    <a:pt x="617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6" y="70"/>
                    <a:pt x="616" y="70"/>
                    <a:pt x="616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14" y="70"/>
                    <a:pt x="614" y="71"/>
                    <a:pt x="614" y="71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14" y="71"/>
                    <a:pt x="614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71"/>
                    <a:pt x="612" y="71"/>
                    <a:pt x="612" y="71"/>
                  </a:cubicBezTo>
                  <a:cubicBezTo>
                    <a:pt x="612" y="71"/>
                    <a:pt x="612" y="71"/>
                    <a:pt x="612" y="72"/>
                  </a:cubicBezTo>
                  <a:cubicBezTo>
                    <a:pt x="612" y="72"/>
                    <a:pt x="612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0" y="72"/>
                    <a:pt x="609" y="72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9" y="73"/>
                    <a:pt x="609" y="73"/>
                  </a:cubicBezTo>
                  <a:cubicBezTo>
                    <a:pt x="609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8" y="73"/>
                    <a:pt x="608" y="73"/>
                  </a:cubicBezTo>
                  <a:cubicBezTo>
                    <a:pt x="608" y="73"/>
                    <a:pt x="607" y="73"/>
                    <a:pt x="607" y="73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7" y="74"/>
                    <a:pt x="607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06" y="74"/>
                    <a:pt x="606" y="74"/>
                    <a:pt x="606" y="74"/>
                  </a:cubicBezTo>
                  <a:cubicBezTo>
                    <a:pt x="615" y="96"/>
                    <a:pt x="615" y="96"/>
                    <a:pt x="615" y="96"/>
                  </a:cubicBezTo>
                  <a:cubicBezTo>
                    <a:pt x="644" y="84"/>
                    <a:pt x="673" y="74"/>
                    <a:pt x="703" y="65"/>
                  </a:cubicBezTo>
                  <a:cubicBezTo>
                    <a:pt x="696" y="42"/>
                    <a:pt x="696" y="42"/>
                    <a:pt x="696" y="42"/>
                  </a:cubicBezTo>
                  <a:close/>
                  <a:moveTo>
                    <a:pt x="562" y="93"/>
                  </a:moveTo>
                  <a:cubicBezTo>
                    <a:pt x="554" y="97"/>
                    <a:pt x="546" y="101"/>
                    <a:pt x="538" y="105"/>
                  </a:cubicBezTo>
                  <a:cubicBezTo>
                    <a:pt x="538" y="105"/>
                    <a:pt x="538" y="105"/>
                    <a:pt x="538" y="105"/>
                  </a:cubicBezTo>
                  <a:cubicBezTo>
                    <a:pt x="538" y="105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7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6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4" y="107"/>
                    <a:pt x="534" y="107"/>
                  </a:cubicBezTo>
                  <a:cubicBezTo>
                    <a:pt x="534" y="107"/>
                    <a:pt x="533" y="107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3" y="108"/>
                    <a:pt x="533" y="108"/>
                  </a:cubicBezTo>
                  <a:cubicBezTo>
                    <a:pt x="533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08"/>
                    <a:pt x="531" y="108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1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30" y="109"/>
                    <a:pt x="530" y="109"/>
                  </a:cubicBezTo>
                  <a:cubicBezTo>
                    <a:pt x="530" y="109"/>
                    <a:pt x="529" y="109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28" y="110"/>
                    <a:pt x="528" y="110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27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6" y="111"/>
                    <a:pt x="526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25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2"/>
                  </a:cubicBezTo>
                  <a:cubicBezTo>
                    <a:pt x="524" y="112"/>
                    <a:pt x="524" y="112"/>
                    <a:pt x="524" y="113"/>
                  </a:cubicBezTo>
                  <a:cubicBezTo>
                    <a:pt x="524" y="113"/>
                    <a:pt x="524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3" y="113"/>
                    <a:pt x="523" y="113"/>
                  </a:cubicBezTo>
                  <a:cubicBezTo>
                    <a:pt x="523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3"/>
                  </a:cubicBezTo>
                  <a:cubicBezTo>
                    <a:pt x="522" y="113"/>
                    <a:pt x="522" y="113"/>
                    <a:pt x="522" y="114"/>
                  </a:cubicBezTo>
                  <a:cubicBezTo>
                    <a:pt x="522" y="114"/>
                    <a:pt x="522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0" y="114"/>
                    <a:pt x="520" y="114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0" y="114"/>
                    <a:pt x="520" y="115"/>
                    <a:pt x="520" y="115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9" y="115"/>
                    <a:pt x="519" y="115"/>
                  </a:cubicBezTo>
                  <a:cubicBezTo>
                    <a:pt x="519" y="115"/>
                    <a:pt x="518" y="115"/>
                    <a:pt x="518" y="115"/>
                  </a:cubicBezTo>
                  <a:cubicBezTo>
                    <a:pt x="518" y="115"/>
                    <a:pt x="518" y="115"/>
                    <a:pt x="518" y="115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ubicBezTo>
                    <a:pt x="504" y="123"/>
                    <a:pt x="490" y="131"/>
                    <a:pt x="477" y="13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516" y="143"/>
                    <a:pt x="544" y="128"/>
                    <a:pt x="572" y="115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437" y="164"/>
                  </a:moveTo>
                  <a:cubicBezTo>
                    <a:pt x="434" y="166"/>
                    <a:pt x="432" y="167"/>
                    <a:pt x="430" y="169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29" y="169"/>
                    <a:pt x="429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7" y="171"/>
                    <a:pt x="427" y="171"/>
                    <a:pt x="427" y="171"/>
                  </a:cubicBezTo>
                  <a:cubicBezTo>
                    <a:pt x="426" y="171"/>
                    <a:pt x="426" y="171"/>
                    <a:pt x="426" y="172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6" y="172"/>
                    <a:pt x="426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5" y="172"/>
                    <a:pt x="425" y="173"/>
                    <a:pt x="424" y="173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3" y="174"/>
                    <a:pt x="421" y="175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8" y="177"/>
                    <a:pt x="418" y="177"/>
                    <a:pt x="417" y="177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8"/>
                    <a:pt x="416" y="178"/>
                    <a:pt x="416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6" y="179"/>
                    <a:pt x="416" y="179"/>
                    <a:pt x="416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5" y="179"/>
                  </a:cubicBezTo>
                  <a:cubicBezTo>
                    <a:pt x="415" y="179"/>
                    <a:pt x="415" y="179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4" y="180"/>
                    <a:pt x="414" y="180"/>
                  </a:cubicBezTo>
                  <a:cubicBezTo>
                    <a:pt x="414" y="180"/>
                    <a:pt x="413" y="180"/>
                    <a:pt x="413" y="180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2" y="181"/>
                    <a:pt x="413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2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0" y="182"/>
                    <a:pt x="410" y="183"/>
                    <a:pt x="410" y="183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10" y="183"/>
                    <a:pt x="410" y="183"/>
                    <a:pt x="409" y="183"/>
                  </a:cubicBezTo>
                  <a:cubicBezTo>
                    <a:pt x="409" y="183"/>
                    <a:pt x="409" y="183"/>
                    <a:pt x="409" y="183"/>
                  </a:cubicBezTo>
                  <a:cubicBezTo>
                    <a:pt x="409" y="183"/>
                    <a:pt x="409" y="183"/>
                    <a:pt x="409" y="184"/>
                  </a:cubicBezTo>
                  <a:cubicBezTo>
                    <a:pt x="409" y="184"/>
                    <a:pt x="409" y="184"/>
                    <a:pt x="409" y="184"/>
                  </a:cubicBezTo>
                  <a:cubicBezTo>
                    <a:pt x="409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7" y="185"/>
                  </a:cubicBezTo>
                  <a:cubicBezTo>
                    <a:pt x="407" y="185"/>
                    <a:pt x="407" y="185"/>
                    <a:pt x="406" y="185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06" y="185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5" y="186"/>
                    <a:pt x="405" y="186"/>
                    <a:pt x="405" y="187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4" y="187"/>
                  </a:cubicBezTo>
                  <a:cubicBezTo>
                    <a:pt x="404" y="187"/>
                    <a:pt x="404" y="187"/>
                    <a:pt x="403" y="187"/>
                  </a:cubicBezTo>
                  <a:cubicBezTo>
                    <a:pt x="403" y="187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3" y="188"/>
                    <a:pt x="403" y="188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2" y="189"/>
                    <a:pt x="402" y="189"/>
                    <a:pt x="402" y="189"/>
                  </a:cubicBezTo>
                  <a:cubicBezTo>
                    <a:pt x="402" y="189"/>
                    <a:pt x="402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89"/>
                    <a:pt x="401" y="189"/>
                  </a:cubicBezTo>
                  <a:cubicBezTo>
                    <a:pt x="401" y="189"/>
                    <a:pt x="401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400" y="190"/>
                    <a:pt x="399" y="190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9" y="191"/>
                  </a:cubicBezTo>
                  <a:cubicBezTo>
                    <a:pt x="399" y="191"/>
                    <a:pt x="399" y="191"/>
                    <a:pt x="398" y="19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8" y="192"/>
                    <a:pt x="398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2"/>
                    <a:pt x="397" y="192"/>
                    <a:pt x="397" y="192"/>
                  </a:cubicBezTo>
                  <a:cubicBezTo>
                    <a:pt x="397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6" y="193"/>
                  </a:cubicBezTo>
                  <a:cubicBezTo>
                    <a:pt x="396" y="193"/>
                    <a:pt x="396" y="193"/>
                    <a:pt x="395" y="193"/>
                  </a:cubicBezTo>
                  <a:cubicBezTo>
                    <a:pt x="395" y="193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5" y="194"/>
                    <a:pt x="395" y="194"/>
                    <a:pt x="395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4"/>
                    <a:pt x="394" y="194"/>
                    <a:pt x="394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3" y="195"/>
                  </a:cubicBezTo>
                  <a:cubicBezTo>
                    <a:pt x="393" y="195"/>
                    <a:pt x="393" y="195"/>
                    <a:pt x="392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81" y="204"/>
                    <a:pt x="370" y="213"/>
                    <a:pt x="359" y="22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9" y="220"/>
                    <a:pt x="424" y="202"/>
                    <a:pt x="450" y="184"/>
                  </a:cubicBezTo>
                  <a:cubicBezTo>
                    <a:pt x="437" y="164"/>
                    <a:pt x="437" y="164"/>
                    <a:pt x="437" y="164"/>
                  </a:cubicBezTo>
                  <a:close/>
                  <a:moveTo>
                    <a:pt x="323" y="253"/>
                  </a:moveTo>
                  <a:cubicBezTo>
                    <a:pt x="299" y="274"/>
                    <a:pt x="277" y="297"/>
                    <a:pt x="255" y="320"/>
                  </a:cubicBezTo>
                  <a:cubicBezTo>
                    <a:pt x="273" y="337"/>
                    <a:pt x="273" y="337"/>
                    <a:pt x="273" y="337"/>
                  </a:cubicBezTo>
                  <a:cubicBezTo>
                    <a:pt x="294" y="314"/>
                    <a:pt x="316" y="291"/>
                    <a:pt x="339" y="271"/>
                  </a:cubicBezTo>
                  <a:cubicBezTo>
                    <a:pt x="323" y="253"/>
                    <a:pt x="323" y="253"/>
                    <a:pt x="323" y="253"/>
                  </a:cubicBezTo>
                  <a:close/>
                  <a:moveTo>
                    <a:pt x="224" y="357"/>
                  </a:moveTo>
                  <a:cubicBezTo>
                    <a:pt x="212" y="371"/>
                    <a:pt x="201" y="385"/>
                    <a:pt x="191" y="399"/>
                  </a:cubicBezTo>
                  <a:cubicBezTo>
                    <a:pt x="191" y="399"/>
                    <a:pt x="191" y="399"/>
                    <a:pt x="190" y="399"/>
                  </a:cubicBezTo>
                  <a:cubicBezTo>
                    <a:pt x="190" y="399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90" y="400"/>
                    <a:pt x="190" y="400"/>
                    <a:pt x="190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1"/>
                  </a:cubicBezTo>
                  <a:cubicBezTo>
                    <a:pt x="189" y="401"/>
                    <a:pt x="189" y="401"/>
                    <a:pt x="189" y="402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89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88" y="403"/>
                    <a:pt x="187" y="403"/>
                  </a:cubicBezTo>
                  <a:cubicBezTo>
                    <a:pt x="187" y="403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87" y="404"/>
                    <a:pt x="187" y="405"/>
                  </a:cubicBezTo>
                  <a:cubicBezTo>
                    <a:pt x="187" y="405"/>
                    <a:pt x="187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5"/>
                    <a:pt x="186" y="405"/>
                    <a:pt x="186" y="405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6" y="406"/>
                    <a:pt x="186" y="406"/>
                  </a:cubicBezTo>
                  <a:cubicBezTo>
                    <a:pt x="186" y="406"/>
                    <a:pt x="185" y="406"/>
                    <a:pt x="185" y="406"/>
                  </a:cubicBezTo>
                  <a:cubicBezTo>
                    <a:pt x="185" y="406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78" y="417"/>
                    <a:pt x="172" y="425"/>
                    <a:pt x="166" y="434"/>
                  </a:cubicBezTo>
                  <a:cubicBezTo>
                    <a:pt x="186" y="447"/>
                    <a:pt x="186" y="447"/>
                    <a:pt x="186" y="447"/>
                  </a:cubicBezTo>
                  <a:cubicBezTo>
                    <a:pt x="204" y="421"/>
                    <a:pt x="222" y="396"/>
                    <a:pt x="242" y="372"/>
                  </a:cubicBezTo>
                  <a:cubicBezTo>
                    <a:pt x="224" y="357"/>
                    <a:pt x="224" y="357"/>
                    <a:pt x="224" y="357"/>
                  </a:cubicBezTo>
                  <a:close/>
                  <a:moveTo>
                    <a:pt x="140" y="474"/>
                  </a:moveTo>
                  <a:cubicBezTo>
                    <a:pt x="125" y="499"/>
                    <a:pt x="111" y="525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2"/>
                    <a:pt x="98" y="552"/>
                    <a:pt x="98" y="552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8" y="553"/>
                    <a:pt x="98" y="553"/>
                  </a:cubicBezTo>
                  <a:cubicBezTo>
                    <a:pt x="98" y="553"/>
                    <a:pt x="97" y="553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4"/>
                    <a:pt x="97" y="554"/>
                    <a:pt x="97" y="554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6" y="556"/>
                    <a:pt x="96" y="557"/>
                    <a:pt x="95" y="559"/>
                  </a:cubicBezTo>
                  <a:cubicBezTo>
                    <a:pt x="117" y="569"/>
                    <a:pt x="117" y="569"/>
                    <a:pt x="117" y="569"/>
                  </a:cubicBezTo>
                  <a:cubicBezTo>
                    <a:pt x="130" y="541"/>
                    <a:pt x="145" y="513"/>
                    <a:pt x="161" y="487"/>
                  </a:cubicBezTo>
                  <a:cubicBezTo>
                    <a:pt x="140" y="474"/>
                    <a:pt x="140" y="474"/>
                    <a:pt x="140" y="474"/>
                  </a:cubicBezTo>
                  <a:close/>
                  <a:moveTo>
                    <a:pt x="75" y="602"/>
                  </a:moveTo>
                  <a:cubicBezTo>
                    <a:pt x="75" y="603"/>
                    <a:pt x="75" y="603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5" y="604"/>
                    <a:pt x="75" y="604"/>
                    <a:pt x="75" y="604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5"/>
                    <a:pt x="74" y="605"/>
                  </a:cubicBezTo>
                  <a:cubicBezTo>
                    <a:pt x="74" y="605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6"/>
                    <a:pt x="74" y="606"/>
                  </a:cubicBezTo>
                  <a:cubicBezTo>
                    <a:pt x="74" y="606"/>
                    <a:pt x="74" y="607"/>
                    <a:pt x="74" y="607"/>
                  </a:cubicBezTo>
                  <a:cubicBezTo>
                    <a:pt x="74" y="607"/>
                    <a:pt x="74" y="607"/>
                    <a:pt x="73" y="607"/>
                  </a:cubicBezTo>
                  <a:cubicBezTo>
                    <a:pt x="73" y="607"/>
                    <a:pt x="73" y="607"/>
                    <a:pt x="73" y="607"/>
                  </a:cubicBezTo>
                  <a:cubicBezTo>
                    <a:pt x="73" y="607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3" y="609"/>
                  </a:cubicBezTo>
                  <a:cubicBezTo>
                    <a:pt x="73" y="609"/>
                    <a:pt x="73" y="609"/>
                    <a:pt x="72" y="609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0"/>
                    <a:pt x="72" y="610"/>
                    <a:pt x="72" y="610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2" y="611"/>
                    <a:pt x="72" y="611"/>
                    <a:pt x="72" y="612"/>
                  </a:cubicBezTo>
                  <a:cubicBezTo>
                    <a:pt x="72" y="612"/>
                    <a:pt x="72" y="612"/>
                    <a:pt x="72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2"/>
                    <a:pt x="71" y="612"/>
                    <a:pt x="71" y="612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71" y="613"/>
                    <a:pt x="71" y="613"/>
                    <a:pt x="71" y="614"/>
                  </a:cubicBezTo>
                  <a:cubicBezTo>
                    <a:pt x="71" y="614"/>
                    <a:pt x="71" y="614"/>
                    <a:pt x="71" y="614"/>
                  </a:cubicBezTo>
                  <a:cubicBezTo>
                    <a:pt x="71" y="614"/>
                    <a:pt x="70" y="615"/>
                    <a:pt x="70" y="615"/>
                  </a:cubicBezTo>
                  <a:cubicBezTo>
                    <a:pt x="70" y="615"/>
                    <a:pt x="70" y="615"/>
                    <a:pt x="70" y="615"/>
                  </a:cubicBezTo>
                  <a:cubicBezTo>
                    <a:pt x="67" y="624"/>
                    <a:pt x="63" y="633"/>
                    <a:pt x="60" y="642"/>
                  </a:cubicBezTo>
                  <a:cubicBezTo>
                    <a:pt x="60" y="642"/>
                    <a:pt x="60" y="642"/>
                    <a:pt x="60" y="642"/>
                  </a:cubicBezTo>
                  <a:cubicBezTo>
                    <a:pt x="60" y="643"/>
                    <a:pt x="60" y="643"/>
                    <a:pt x="59" y="643"/>
                  </a:cubicBezTo>
                  <a:cubicBezTo>
                    <a:pt x="59" y="643"/>
                    <a:pt x="59" y="643"/>
                    <a:pt x="59" y="643"/>
                  </a:cubicBezTo>
                  <a:cubicBezTo>
                    <a:pt x="59" y="643"/>
                    <a:pt x="59" y="643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4"/>
                    <a:pt x="59" y="644"/>
                    <a:pt x="59" y="644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5"/>
                    <a:pt x="59" y="645"/>
                  </a:cubicBezTo>
                  <a:cubicBezTo>
                    <a:pt x="59" y="645"/>
                    <a:pt x="59" y="646"/>
                    <a:pt x="58" y="646"/>
                  </a:cubicBezTo>
                  <a:cubicBezTo>
                    <a:pt x="58" y="646"/>
                    <a:pt x="58" y="646"/>
                    <a:pt x="58" y="646"/>
                  </a:cubicBezTo>
                  <a:cubicBezTo>
                    <a:pt x="58" y="646"/>
                    <a:pt x="58" y="646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7"/>
                    <a:pt x="58" y="647"/>
                    <a:pt x="58" y="647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8" y="648"/>
                  </a:cubicBezTo>
                  <a:cubicBezTo>
                    <a:pt x="58" y="648"/>
                    <a:pt x="58" y="648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49"/>
                  </a:cubicBezTo>
                  <a:cubicBezTo>
                    <a:pt x="57" y="649"/>
                    <a:pt x="57" y="649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0"/>
                    <a:pt x="57" y="650"/>
                  </a:cubicBezTo>
                  <a:cubicBezTo>
                    <a:pt x="57" y="650"/>
                    <a:pt x="57" y="651"/>
                    <a:pt x="57" y="651"/>
                  </a:cubicBezTo>
                  <a:cubicBezTo>
                    <a:pt x="57" y="651"/>
                    <a:pt x="57" y="651"/>
                    <a:pt x="57" y="651"/>
                  </a:cubicBezTo>
                  <a:cubicBezTo>
                    <a:pt x="57" y="651"/>
                    <a:pt x="56" y="651"/>
                    <a:pt x="56" y="651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2"/>
                    <a:pt x="56" y="652"/>
                    <a:pt x="56" y="652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3"/>
                    <a:pt x="56" y="653"/>
                    <a:pt x="56" y="653"/>
                  </a:cubicBezTo>
                  <a:cubicBezTo>
                    <a:pt x="56" y="654"/>
                    <a:pt x="56" y="654"/>
                    <a:pt x="56" y="654"/>
                  </a:cubicBezTo>
                  <a:cubicBezTo>
                    <a:pt x="56" y="654"/>
                    <a:pt x="55" y="654"/>
                    <a:pt x="55" y="654"/>
                  </a:cubicBezTo>
                  <a:cubicBezTo>
                    <a:pt x="55" y="654"/>
                    <a:pt x="55" y="654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55" y="655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6"/>
                    <a:pt x="55" y="656"/>
                  </a:cubicBezTo>
                  <a:cubicBezTo>
                    <a:pt x="55" y="656"/>
                    <a:pt x="55" y="657"/>
                    <a:pt x="55" y="657"/>
                  </a:cubicBezTo>
                  <a:cubicBezTo>
                    <a:pt x="55" y="657"/>
                    <a:pt x="54" y="657"/>
                    <a:pt x="54" y="657"/>
                  </a:cubicBezTo>
                  <a:cubicBezTo>
                    <a:pt x="54" y="657"/>
                    <a:pt x="54" y="657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59"/>
                  </a:cubicBezTo>
                  <a:cubicBezTo>
                    <a:pt x="54" y="659"/>
                    <a:pt x="54" y="659"/>
                    <a:pt x="54" y="660"/>
                  </a:cubicBezTo>
                  <a:cubicBezTo>
                    <a:pt x="54" y="660"/>
                    <a:pt x="54" y="660"/>
                    <a:pt x="54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0"/>
                    <a:pt x="53" y="660"/>
                    <a:pt x="53" y="660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1"/>
                    <a:pt x="53" y="661"/>
                  </a:cubicBezTo>
                  <a:cubicBezTo>
                    <a:pt x="53" y="661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2"/>
                  </a:cubicBezTo>
                  <a:cubicBezTo>
                    <a:pt x="53" y="662"/>
                    <a:pt x="53" y="662"/>
                    <a:pt x="53" y="663"/>
                  </a:cubicBezTo>
                  <a:cubicBezTo>
                    <a:pt x="53" y="663"/>
                    <a:pt x="53" y="663"/>
                    <a:pt x="53" y="663"/>
                  </a:cubicBezTo>
                  <a:cubicBezTo>
                    <a:pt x="49" y="673"/>
                    <a:pt x="46" y="683"/>
                    <a:pt x="43" y="693"/>
                  </a:cubicBezTo>
                  <a:cubicBezTo>
                    <a:pt x="66" y="700"/>
                    <a:pt x="66" y="700"/>
                    <a:pt x="66" y="700"/>
                  </a:cubicBezTo>
                  <a:cubicBezTo>
                    <a:pt x="75" y="670"/>
                    <a:pt x="86" y="640"/>
                    <a:pt x="98" y="612"/>
                  </a:cubicBezTo>
                  <a:cubicBezTo>
                    <a:pt x="75" y="602"/>
                    <a:pt x="75" y="602"/>
                    <a:pt x="75" y="602"/>
                  </a:cubicBezTo>
                  <a:close/>
                  <a:moveTo>
                    <a:pt x="30" y="739"/>
                  </a:moveTo>
                  <a:cubicBezTo>
                    <a:pt x="28" y="747"/>
                    <a:pt x="26" y="755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4"/>
                    <a:pt x="24" y="764"/>
                    <a:pt x="24" y="764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4" y="765"/>
                  </a:cubicBezTo>
                  <a:cubicBezTo>
                    <a:pt x="24" y="765"/>
                    <a:pt x="24" y="765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6"/>
                  </a:cubicBezTo>
                  <a:cubicBezTo>
                    <a:pt x="23" y="766"/>
                    <a:pt x="23" y="766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7"/>
                    <a:pt x="23" y="767"/>
                  </a:cubicBezTo>
                  <a:cubicBezTo>
                    <a:pt x="23" y="767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23" y="768"/>
                    <a:pt x="23" y="768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2" y="770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71"/>
                    <a:pt x="22" y="771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4"/>
                    <a:pt x="22" y="774"/>
                    <a:pt x="22" y="774"/>
                  </a:cubicBezTo>
                  <a:cubicBezTo>
                    <a:pt x="22" y="775"/>
                    <a:pt x="22" y="775"/>
                    <a:pt x="22" y="775"/>
                  </a:cubicBezTo>
                  <a:cubicBezTo>
                    <a:pt x="22" y="775"/>
                    <a:pt x="21" y="775"/>
                    <a:pt x="21" y="775"/>
                  </a:cubicBezTo>
                  <a:cubicBezTo>
                    <a:pt x="21" y="775"/>
                    <a:pt x="21" y="775"/>
                    <a:pt x="21" y="775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6"/>
                  </a:cubicBezTo>
                  <a:cubicBezTo>
                    <a:pt x="21" y="776"/>
                    <a:pt x="21" y="776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8"/>
                    <a:pt x="21" y="778"/>
                    <a:pt x="21" y="778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79"/>
                  </a:cubicBezTo>
                  <a:cubicBezTo>
                    <a:pt x="21" y="779"/>
                    <a:pt x="21" y="779"/>
                    <a:pt x="21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0"/>
                    <a:pt x="20" y="780"/>
                  </a:cubicBezTo>
                  <a:cubicBezTo>
                    <a:pt x="20" y="780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1"/>
                    <a:pt x="20" y="781"/>
                    <a:pt x="20" y="781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2"/>
                  </a:cubicBezTo>
                  <a:cubicBezTo>
                    <a:pt x="20" y="782"/>
                    <a:pt x="20" y="782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20" y="783"/>
                    <a:pt x="20" y="784"/>
                    <a:pt x="20" y="784"/>
                  </a:cubicBezTo>
                  <a:cubicBezTo>
                    <a:pt x="20" y="784"/>
                    <a:pt x="20" y="784"/>
                    <a:pt x="20" y="784"/>
                  </a:cubicBezTo>
                  <a:cubicBezTo>
                    <a:pt x="20" y="784"/>
                    <a:pt x="20" y="784"/>
                    <a:pt x="19" y="785"/>
                  </a:cubicBezTo>
                  <a:cubicBezTo>
                    <a:pt x="19" y="785"/>
                    <a:pt x="19" y="785"/>
                    <a:pt x="19" y="785"/>
                  </a:cubicBezTo>
                  <a:cubicBezTo>
                    <a:pt x="19" y="788"/>
                    <a:pt x="18" y="791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4"/>
                    <a:pt x="18" y="794"/>
                  </a:cubicBezTo>
                  <a:cubicBezTo>
                    <a:pt x="18" y="794"/>
                    <a:pt x="18" y="795"/>
                    <a:pt x="18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5"/>
                    <a:pt x="17" y="795"/>
                    <a:pt x="17" y="795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6"/>
                  </a:cubicBezTo>
                  <a:cubicBezTo>
                    <a:pt x="17" y="796"/>
                    <a:pt x="17" y="796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7"/>
                    <a:pt x="17" y="797"/>
                  </a:cubicBezTo>
                  <a:cubicBezTo>
                    <a:pt x="17" y="797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8"/>
                    <a:pt x="17" y="798"/>
                    <a:pt x="17" y="798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799"/>
                    <a:pt x="17" y="799"/>
                  </a:cubicBezTo>
                  <a:cubicBezTo>
                    <a:pt x="17" y="799"/>
                    <a:pt x="17" y="800"/>
                    <a:pt x="17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1"/>
                    <a:pt x="16" y="801"/>
                    <a:pt x="16" y="801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2"/>
                    <a:pt x="16" y="802"/>
                  </a:cubicBezTo>
                  <a:cubicBezTo>
                    <a:pt x="16" y="802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3"/>
                    <a:pt x="16" y="803"/>
                    <a:pt x="16" y="803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4"/>
                    <a:pt x="16" y="804"/>
                    <a:pt x="16" y="804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6" y="805"/>
                    <a:pt x="16" y="805"/>
                  </a:cubicBezTo>
                  <a:cubicBezTo>
                    <a:pt x="16" y="805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6"/>
                    <a:pt x="15" y="806"/>
                    <a:pt x="15" y="806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7"/>
                    <a:pt x="15" y="807"/>
                    <a:pt x="15" y="807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8"/>
                    <a:pt x="15" y="808"/>
                  </a:cubicBezTo>
                  <a:cubicBezTo>
                    <a:pt x="15" y="808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09"/>
                  </a:cubicBezTo>
                  <a:cubicBezTo>
                    <a:pt x="15" y="809"/>
                    <a:pt x="15" y="809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0"/>
                    <a:pt x="15" y="810"/>
                    <a:pt x="15" y="810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14" y="811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2"/>
                  </a:cubicBezTo>
                  <a:cubicBezTo>
                    <a:pt x="14" y="812"/>
                    <a:pt x="14" y="812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3"/>
                    <a:pt x="14" y="813"/>
                    <a:pt x="14" y="813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4"/>
                    <a:pt x="14" y="814"/>
                  </a:cubicBezTo>
                  <a:cubicBezTo>
                    <a:pt x="14" y="814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5"/>
                  </a:cubicBezTo>
                  <a:cubicBezTo>
                    <a:pt x="14" y="815"/>
                    <a:pt x="14" y="815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6"/>
                    <a:pt x="14" y="816"/>
                    <a:pt x="14" y="816"/>
                  </a:cubicBezTo>
                  <a:cubicBezTo>
                    <a:pt x="14" y="817"/>
                    <a:pt x="14" y="817"/>
                    <a:pt x="13" y="817"/>
                  </a:cubicBezTo>
                  <a:cubicBezTo>
                    <a:pt x="13" y="817"/>
                    <a:pt x="13" y="817"/>
                    <a:pt x="13" y="817"/>
                  </a:cubicBezTo>
                  <a:cubicBezTo>
                    <a:pt x="13" y="817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8"/>
                  </a:cubicBezTo>
                  <a:cubicBezTo>
                    <a:pt x="13" y="818"/>
                    <a:pt x="13" y="818"/>
                    <a:pt x="13" y="819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2" y="823"/>
                    <a:pt x="12" y="828"/>
                    <a:pt x="11" y="833"/>
                  </a:cubicBezTo>
                  <a:cubicBezTo>
                    <a:pt x="35" y="837"/>
                    <a:pt x="35" y="837"/>
                    <a:pt x="35" y="837"/>
                  </a:cubicBezTo>
                  <a:cubicBezTo>
                    <a:pt x="39" y="806"/>
                    <a:pt x="46" y="775"/>
                    <a:pt x="53" y="745"/>
                  </a:cubicBezTo>
                  <a:cubicBezTo>
                    <a:pt x="30" y="739"/>
                    <a:pt x="30" y="739"/>
                    <a:pt x="30" y="739"/>
                  </a:cubicBezTo>
                  <a:close/>
                  <a:moveTo>
                    <a:pt x="5" y="881"/>
                  </a:moveTo>
                  <a:cubicBezTo>
                    <a:pt x="2" y="912"/>
                    <a:pt x="0" y="944"/>
                    <a:pt x="0" y="976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945"/>
                    <a:pt x="26" y="914"/>
                    <a:pt x="29" y="883"/>
                  </a:cubicBezTo>
                  <a:cubicBezTo>
                    <a:pt x="5" y="881"/>
                    <a:pt x="5" y="881"/>
                    <a:pt x="5" y="881"/>
                  </a:cubicBezTo>
                  <a:close/>
                  <a:moveTo>
                    <a:pt x="25" y="1023"/>
                  </a:moveTo>
                  <a:cubicBezTo>
                    <a:pt x="1" y="1024"/>
                    <a:pt x="1" y="1024"/>
                    <a:pt x="1" y="1024"/>
                  </a:cubicBezTo>
                  <a:cubicBezTo>
                    <a:pt x="2" y="1057"/>
                    <a:pt x="5" y="1089"/>
                    <a:pt x="10" y="1120"/>
                  </a:cubicBezTo>
                  <a:cubicBezTo>
                    <a:pt x="34" y="1117"/>
                    <a:pt x="34" y="1117"/>
                    <a:pt x="34" y="1117"/>
                  </a:cubicBezTo>
                  <a:cubicBezTo>
                    <a:pt x="29" y="1086"/>
                    <a:pt x="26" y="1055"/>
                    <a:pt x="25" y="1023"/>
                  </a:cubicBezTo>
                  <a:close/>
                  <a:moveTo>
                    <a:pt x="41" y="1163"/>
                  </a:moveTo>
                  <a:cubicBezTo>
                    <a:pt x="18" y="1167"/>
                    <a:pt x="18" y="1167"/>
                    <a:pt x="18" y="1167"/>
                  </a:cubicBezTo>
                  <a:cubicBezTo>
                    <a:pt x="24" y="1199"/>
                    <a:pt x="32" y="1230"/>
                    <a:pt x="41" y="1261"/>
                  </a:cubicBezTo>
                  <a:cubicBezTo>
                    <a:pt x="64" y="1254"/>
                    <a:pt x="64" y="1254"/>
                    <a:pt x="64" y="1254"/>
                  </a:cubicBezTo>
                  <a:cubicBezTo>
                    <a:pt x="55" y="1224"/>
                    <a:pt x="47" y="1193"/>
                    <a:pt x="41" y="1163"/>
                  </a:cubicBezTo>
                  <a:close/>
                  <a:moveTo>
                    <a:pt x="78" y="1298"/>
                  </a:moveTo>
                  <a:cubicBezTo>
                    <a:pt x="56" y="1306"/>
                    <a:pt x="56" y="1306"/>
                    <a:pt x="56" y="1306"/>
                  </a:cubicBezTo>
                  <a:cubicBezTo>
                    <a:pt x="59" y="1315"/>
                    <a:pt x="62" y="1324"/>
                    <a:pt x="65" y="1332"/>
                  </a:cubicBezTo>
                  <a:cubicBezTo>
                    <a:pt x="65" y="1332"/>
                    <a:pt x="65" y="1332"/>
                    <a:pt x="65" y="1332"/>
                  </a:cubicBezTo>
                  <a:cubicBezTo>
                    <a:pt x="65" y="1333"/>
                    <a:pt x="66" y="1333"/>
                    <a:pt x="66" y="1334"/>
                  </a:cubicBezTo>
                  <a:cubicBezTo>
                    <a:pt x="66" y="1334"/>
                    <a:pt x="66" y="1334"/>
                    <a:pt x="66" y="1334"/>
                  </a:cubicBezTo>
                  <a:cubicBezTo>
                    <a:pt x="66" y="1334"/>
                    <a:pt x="66" y="1335"/>
                    <a:pt x="66" y="1335"/>
                  </a:cubicBezTo>
                  <a:cubicBezTo>
                    <a:pt x="66" y="1335"/>
                    <a:pt x="66" y="1335"/>
                    <a:pt x="66" y="1335"/>
                  </a:cubicBezTo>
                  <a:cubicBezTo>
                    <a:pt x="67" y="1336"/>
                    <a:pt x="67" y="1336"/>
                    <a:pt x="67" y="1337"/>
                  </a:cubicBezTo>
                  <a:cubicBezTo>
                    <a:pt x="67" y="1337"/>
                    <a:pt x="67" y="1337"/>
                    <a:pt x="67" y="1337"/>
                  </a:cubicBezTo>
                  <a:cubicBezTo>
                    <a:pt x="67" y="1337"/>
                    <a:pt x="67" y="1337"/>
                    <a:pt x="67" y="1338"/>
                  </a:cubicBezTo>
                  <a:cubicBezTo>
                    <a:pt x="67" y="1338"/>
                    <a:pt x="67" y="1338"/>
                    <a:pt x="67" y="1338"/>
                  </a:cubicBezTo>
                  <a:cubicBezTo>
                    <a:pt x="68" y="1338"/>
                    <a:pt x="68" y="1339"/>
                    <a:pt x="68" y="1339"/>
                  </a:cubicBezTo>
                  <a:cubicBezTo>
                    <a:pt x="68" y="1339"/>
                    <a:pt x="68" y="1339"/>
                    <a:pt x="68" y="1339"/>
                  </a:cubicBezTo>
                  <a:cubicBezTo>
                    <a:pt x="75" y="1357"/>
                    <a:pt x="82" y="1374"/>
                    <a:pt x="90" y="1391"/>
                  </a:cubicBezTo>
                  <a:cubicBezTo>
                    <a:pt x="90" y="1391"/>
                    <a:pt x="90" y="1391"/>
                    <a:pt x="90" y="1391"/>
                  </a:cubicBezTo>
                  <a:cubicBezTo>
                    <a:pt x="90" y="1392"/>
                    <a:pt x="90" y="1392"/>
                    <a:pt x="91" y="1392"/>
                  </a:cubicBezTo>
                  <a:cubicBezTo>
                    <a:pt x="91" y="1392"/>
                    <a:pt x="91" y="1392"/>
                    <a:pt x="91" y="1392"/>
                  </a:cubicBezTo>
                  <a:cubicBezTo>
                    <a:pt x="91" y="1392"/>
                    <a:pt x="91" y="1392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3"/>
                    <a:pt x="91" y="1393"/>
                    <a:pt x="91" y="1393"/>
                  </a:cubicBezTo>
                  <a:cubicBezTo>
                    <a:pt x="91" y="1394"/>
                    <a:pt x="91" y="1394"/>
                    <a:pt x="91" y="1394"/>
                  </a:cubicBezTo>
                  <a:cubicBezTo>
                    <a:pt x="91" y="1394"/>
                    <a:pt x="92" y="1394"/>
                    <a:pt x="92" y="1394"/>
                  </a:cubicBezTo>
                  <a:cubicBezTo>
                    <a:pt x="92" y="1394"/>
                    <a:pt x="92" y="1394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92" y="1395"/>
                    <a:pt x="92" y="1395"/>
                    <a:pt x="92" y="1395"/>
                  </a:cubicBezTo>
                  <a:cubicBezTo>
                    <a:pt x="114" y="1385"/>
                    <a:pt x="114" y="1385"/>
                    <a:pt x="114" y="1385"/>
                  </a:cubicBezTo>
                  <a:cubicBezTo>
                    <a:pt x="100" y="1357"/>
                    <a:pt x="89" y="1327"/>
                    <a:pt x="78" y="1298"/>
                  </a:cubicBezTo>
                  <a:close/>
                  <a:moveTo>
                    <a:pt x="135" y="1427"/>
                  </a:moveTo>
                  <a:cubicBezTo>
                    <a:pt x="113" y="1438"/>
                    <a:pt x="113" y="1438"/>
                    <a:pt x="113" y="1438"/>
                  </a:cubicBezTo>
                  <a:cubicBezTo>
                    <a:pt x="118" y="1446"/>
                    <a:pt x="122" y="1454"/>
                    <a:pt x="126" y="1461"/>
                  </a:cubicBezTo>
                  <a:cubicBezTo>
                    <a:pt x="126" y="1461"/>
                    <a:pt x="126" y="1461"/>
                    <a:pt x="126" y="1461"/>
                  </a:cubicBezTo>
                  <a:cubicBezTo>
                    <a:pt x="126" y="1462"/>
                    <a:pt x="126" y="1462"/>
                    <a:pt x="127" y="1462"/>
                  </a:cubicBezTo>
                  <a:cubicBezTo>
                    <a:pt x="127" y="1462"/>
                    <a:pt x="127" y="1462"/>
                    <a:pt x="127" y="1462"/>
                  </a:cubicBezTo>
                  <a:cubicBezTo>
                    <a:pt x="127" y="1462"/>
                    <a:pt x="127" y="1462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3"/>
                    <a:pt x="127" y="1463"/>
                    <a:pt x="127" y="1463"/>
                  </a:cubicBezTo>
                  <a:cubicBezTo>
                    <a:pt x="127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4"/>
                  </a:cubicBezTo>
                  <a:cubicBezTo>
                    <a:pt x="128" y="1464"/>
                    <a:pt x="128" y="1464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8" y="1465"/>
                    <a:pt x="128" y="1465"/>
                    <a:pt x="128" y="1465"/>
                  </a:cubicBezTo>
                  <a:cubicBezTo>
                    <a:pt x="129" y="1465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6"/>
                    <a:pt x="129" y="1466"/>
                    <a:pt x="129" y="1466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29" y="1467"/>
                    <a:pt x="129" y="1467"/>
                    <a:pt x="129" y="1467"/>
                  </a:cubicBezTo>
                  <a:cubicBezTo>
                    <a:pt x="130" y="1467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8"/>
                    <a:pt x="130" y="1468"/>
                    <a:pt x="130" y="1468"/>
                  </a:cubicBezTo>
                  <a:cubicBezTo>
                    <a:pt x="130" y="1469"/>
                    <a:pt x="130" y="1469"/>
                    <a:pt x="131" y="1469"/>
                  </a:cubicBezTo>
                  <a:cubicBezTo>
                    <a:pt x="131" y="1469"/>
                    <a:pt x="131" y="1469"/>
                    <a:pt x="131" y="1469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31" y="1470"/>
                    <a:pt x="131" y="1470"/>
                    <a:pt x="131" y="1470"/>
                  </a:cubicBezTo>
                  <a:cubicBezTo>
                    <a:pt x="141" y="1487"/>
                    <a:pt x="152" y="1504"/>
                    <a:pt x="162" y="1520"/>
                  </a:cubicBezTo>
                  <a:cubicBezTo>
                    <a:pt x="182" y="1507"/>
                    <a:pt x="182" y="1507"/>
                    <a:pt x="182" y="1507"/>
                  </a:cubicBezTo>
                  <a:cubicBezTo>
                    <a:pt x="165" y="1481"/>
                    <a:pt x="149" y="1454"/>
                    <a:pt x="135" y="1427"/>
                  </a:cubicBezTo>
                  <a:close/>
                  <a:moveTo>
                    <a:pt x="209" y="1546"/>
                  </a:moveTo>
                  <a:cubicBezTo>
                    <a:pt x="190" y="1560"/>
                    <a:pt x="190" y="1560"/>
                    <a:pt x="190" y="1560"/>
                  </a:cubicBezTo>
                  <a:cubicBezTo>
                    <a:pt x="209" y="1586"/>
                    <a:pt x="229" y="1610"/>
                    <a:pt x="250" y="1634"/>
                  </a:cubicBezTo>
                  <a:cubicBezTo>
                    <a:pt x="268" y="1618"/>
                    <a:pt x="268" y="1618"/>
                    <a:pt x="268" y="1618"/>
                  </a:cubicBezTo>
                  <a:cubicBezTo>
                    <a:pt x="247" y="1595"/>
                    <a:pt x="228" y="1571"/>
                    <a:pt x="209" y="1546"/>
                  </a:cubicBezTo>
                  <a:close/>
                  <a:moveTo>
                    <a:pt x="300" y="1652"/>
                  </a:moveTo>
                  <a:cubicBezTo>
                    <a:pt x="283" y="1669"/>
                    <a:pt x="283" y="1669"/>
                    <a:pt x="283" y="1669"/>
                  </a:cubicBezTo>
                  <a:cubicBezTo>
                    <a:pt x="288" y="1674"/>
                    <a:pt x="292" y="1678"/>
                    <a:pt x="297" y="1682"/>
                  </a:cubicBezTo>
                  <a:cubicBezTo>
                    <a:pt x="297" y="1682"/>
                    <a:pt x="297" y="1682"/>
                    <a:pt x="297" y="1682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7" y="1683"/>
                  </a:cubicBezTo>
                  <a:cubicBezTo>
                    <a:pt x="297" y="1683"/>
                    <a:pt x="297" y="1683"/>
                    <a:pt x="298" y="1683"/>
                  </a:cubicBezTo>
                  <a:cubicBezTo>
                    <a:pt x="298" y="1683"/>
                    <a:pt x="298" y="1683"/>
                    <a:pt x="298" y="1683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8" y="1684"/>
                    <a:pt x="298" y="1684"/>
                  </a:cubicBezTo>
                  <a:cubicBezTo>
                    <a:pt x="298" y="1684"/>
                    <a:pt x="299" y="1684"/>
                    <a:pt x="299" y="1684"/>
                  </a:cubicBezTo>
                  <a:cubicBezTo>
                    <a:pt x="299" y="1684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299" y="1685"/>
                    <a:pt x="299" y="1685"/>
                    <a:pt x="299" y="1685"/>
                  </a:cubicBezTo>
                  <a:cubicBezTo>
                    <a:pt x="300" y="1685"/>
                    <a:pt x="300" y="1685"/>
                    <a:pt x="300" y="1685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0" y="1686"/>
                    <a:pt x="300" y="1686"/>
                    <a:pt x="300" y="1686"/>
                  </a:cubicBezTo>
                  <a:cubicBezTo>
                    <a:pt x="301" y="1686"/>
                    <a:pt x="301" y="1686"/>
                    <a:pt x="301" y="1686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1" y="1687"/>
                  </a:cubicBezTo>
                  <a:cubicBezTo>
                    <a:pt x="301" y="1687"/>
                    <a:pt x="301" y="1687"/>
                    <a:pt x="302" y="1687"/>
                  </a:cubicBezTo>
                  <a:cubicBezTo>
                    <a:pt x="302" y="1687"/>
                    <a:pt x="302" y="1687"/>
                    <a:pt x="302" y="1687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2" y="1688"/>
                    <a:pt x="302" y="1688"/>
                  </a:cubicBezTo>
                  <a:cubicBezTo>
                    <a:pt x="302" y="1688"/>
                    <a:pt x="303" y="1688"/>
                    <a:pt x="303" y="1688"/>
                  </a:cubicBezTo>
                  <a:cubicBezTo>
                    <a:pt x="303" y="1688"/>
                    <a:pt x="303" y="1688"/>
                    <a:pt x="303" y="1688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3" y="1689"/>
                    <a:pt x="303" y="1689"/>
                    <a:pt x="303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89"/>
                    <a:pt x="304" y="1689"/>
                    <a:pt x="304" y="1689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4" y="1690"/>
                    <a:pt x="304" y="1690"/>
                    <a:pt x="304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0"/>
                    <a:pt x="305" y="1690"/>
                    <a:pt x="305" y="1690"/>
                  </a:cubicBezTo>
                  <a:cubicBezTo>
                    <a:pt x="305" y="1691"/>
                    <a:pt x="305" y="1691"/>
                    <a:pt x="305" y="1691"/>
                  </a:cubicBezTo>
                  <a:cubicBezTo>
                    <a:pt x="305" y="1691"/>
                    <a:pt x="305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1"/>
                    <a:pt x="306" y="1691"/>
                    <a:pt x="306" y="1691"/>
                  </a:cubicBezTo>
                  <a:cubicBezTo>
                    <a:pt x="306" y="1692"/>
                    <a:pt x="306" y="1692"/>
                    <a:pt x="306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2"/>
                    <a:pt x="307" y="1692"/>
                    <a:pt x="307" y="1692"/>
                  </a:cubicBezTo>
                  <a:cubicBezTo>
                    <a:pt x="307" y="1693"/>
                    <a:pt x="307" y="1693"/>
                    <a:pt x="308" y="1693"/>
                  </a:cubicBezTo>
                  <a:cubicBezTo>
                    <a:pt x="308" y="1693"/>
                    <a:pt x="308" y="1693"/>
                    <a:pt x="308" y="1693"/>
                  </a:cubicBezTo>
                  <a:cubicBezTo>
                    <a:pt x="323" y="1707"/>
                    <a:pt x="338" y="1721"/>
                    <a:pt x="354" y="1734"/>
                  </a:cubicBezTo>
                  <a:cubicBezTo>
                    <a:pt x="369" y="1716"/>
                    <a:pt x="369" y="1716"/>
                    <a:pt x="369" y="1716"/>
                  </a:cubicBezTo>
                  <a:cubicBezTo>
                    <a:pt x="345" y="1696"/>
                    <a:pt x="322" y="1674"/>
                    <a:pt x="300" y="1652"/>
                  </a:cubicBezTo>
                  <a:close/>
                  <a:moveTo>
                    <a:pt x="406" y="1745"/>
                  </a:move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2" y="1764"/>
                    <a:pt x="392" y="1764"/>
                  </a:cubicBezTo>
                  <a:cubicBezTo>
                    <a:pt x="392" y="1764"/>
                    <a:pt x="393" y="1764"/>
                    <a:pt x="393" y="1764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3" y="1765"/>
                  </a:cubicBezTo>
                  <a:cubicBezTo>
                    <a:pt x="393" y="1765"/>
                    <a:pt x="393" y="1765"/>
                    <a:pt x="394" y="1765"/>
                  </a:cubicBezTo>
                  <a:cubicBezTo>
                    <a:pt x="394" y="1765"/>
                    <a:pt x="394" y="1765"/>
                    <a:pt x="394" y="1765"/>
                  </a:cubicBezTo>
                  <a:cubicBezTo>
                    <a:pt x="394" y="1765"/>
                    <a:pt x="394" y="1766"/>
                    <a:pt x="394" y="1766"/>
                  </a:cubicBezTo>
                  <a:cubicBezTo>
                    <a:pt x="394" y="1766"/>
                    <a:pt x="394" y="1766"/>
                    <a:pt x="394" y="1766"/>
                  </a:cubicBezTo>
                  <a:cubicBezTo>
                    <a:pt x="394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6"/>
                  </a:cubicBezTo>
                  <a:cubicBezTo>
                    <a:pt x="395" y="1766"/>
                    <a:pt x="395" y="1766"/>
                    <a:pt x="395" y="1767"/>
                  </a:cubicBezTo>
                  <a:cubicBezTo>
                    <a:pt x="395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6" y="1767"/>
                  </a:cubicBezTo>
                  <a:cubicBezTo>
                    <a:pt x="396" y="1767"/>
                    <a:pt x="396" y="1767"/>
                    <a:pt x="397" y="1767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7" y="1768"/>
                    <a:pt x="397" y="1768"/>
                    <a:pt x="397" y="1768"/>
                  </a:cubicBezTo>
                  <a:cubicBezTo>
                    <a:pt x="398" y="1768"/>
                    <a:pt x="398" y="1768"/>
                    <a:pt x="398" y="1768"/>
                  </a:cubicBezTo>
                  <a:cubicBezTo>
                    <a:pt x="398" y="1768"/>
                    <a:pt x="398" y="1768"/>
                    <a:pt x="398" y="1769"/>
                  </a:cubicBezTo>
                  <a:cubicBezTo>
                    <a:pt x="398" y="1769"/>
                    <a:pt x="398" y="1769"/>
                    <a:pt x="398" y="1769"/>
                  </a:cubicBezTo>
                  <a:cubicBezTo>
                    <a:pt x="398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69"/>
                    <a:pt x="399" y="1769"/>
                    <a:pt x="399" y="1769"/>
                  </a:cubicBezTo>
                  <a:cubicBezTo>
                    <a:pt x="399" y="1770"/>
                    <a:pt x="399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00" y="1770"/>
                    <a:pt x="400" y="1770"/>
                    <a:pt x="401" y="1770"/>
                  </a:cubicBezTo>
                  <a:cubicBezTo>
                    <a:pt x="401" y="1770"/>
                    <a:pt x="401" y="1770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1" y="1771"/>
                    <a:pt x="401" y="1771"/>
                  </a:cubicBezTo>
                  <a:cubicBezTo>
                    <a:pt x="401" y="1771"/>
                    <a:pt x="402" y="1771"/>
                    <a:pt x="402" y="1771"/>
                  </a:cubicBezTo>
                  <a:cubicBezTo>
                    <a:pt x="402" y="1771"/>
                    <a:pt x="402" y="1771"/>
                    <a:pt x="402" y="1771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2" y="1772"/>
                    <a:pt x="402" y="1772"/>
                    <a:pt x="402" y="1772"/>
                  </a:cubicBezTo>
                  <a:cubicBezTo>
                    <a:pt x="407" y="1775"/>
                    <a:pt x="411" y="1778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6" y="1782"/>
                    <a:pt x="416" y="1782"/>
                    <a:pt x="416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7" y="1782"/>
                    <a:pt x="417" y="1782"/>
                    <a:pt x="417" y="1782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8" y="1783"/>
                    <a:pt x="418" y="1783"/>
                    <a:pt x="418" y="1783"/>
                  </a:cubicBezTo>
                  <a:cubicBezTo>
                    <a:pt x="419" y="1783"/>
                    <a:pt x="419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4"/>
                    <a:pt x="420" y="1784"/>
                    <a:pt x="420" y="1784"/>
                  </a:cubicBezTo>
                  <a:cubicBezTo>
                    <a:pt x="420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1" y="1785"/>
                    <a:pt x="421" y="1785"/>
                    <a:pt x="421" y="1785"/>
                  </a:cubicBezTo>
                  <a:cubicBezTo>
                    <a:pt x="422" y="1785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2" y="1786"/>
                  </a:cubicBezTo>
                  <a:cubicBezTo>
                    <a:pt x="422" y="1786"/>
                    <a:pt x="422" y="1786"/>
                    <a:pt x="423" y="1786"/>
                  </a:cubicBezTo>
                  <a:cubicBezTo>
                    <a:pt x="423" y="1786"/>
                    <a:pt x="423" y="1786"/>
                    <a:pt x="423" y="1786"/>
                  </a:cubicBezTo>
                  <a:cubicBezTo>
                    <a:pt x="423" y="1786"/>
                    <a:pt x="423" y="1786"/>
                    <a:pt x="423" y="1787"/>
                  </a:cubicBezTo>
                  <a:cubicBezTo>
                    <a:pt x="423" y="1787"/>
                    <a:pt x="423" y="1787"/>
                    <a:pt x="423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4" y="1787"/>
                    <a:pt x="424" y="1787"/>
                    <a:pt x="424" y="1787"/>
                  </a:cubicBezTo>
                  <a:cubicBezTo>
                    <a:pt x="425" y="1788"/>
                    <a:pt x="425" y="1788"/>
                    <a:pt x="426" y="1788"/>
                  </a:cubicBezTo>
                  <a:cubicBezTo>
                    <a:pt x="426" y="1788"/>
                    <a:pt x="426" y="1788"/>
                    <a:pt x="426" y="1788"/>
                  </a:cubicBezTo>
                  <a:cubicBezTo>
                    <a:pt x="426" y="1788"/>
                    <a:pt x="426" y="1789"/>
                    <a:pt x="426" y="1789"/>
                  </a:cubicBezTo>
                  <a:cubicBezTo>
                    <a:pt x="426" y="1789"/>
                    <a:pt x="426" y="1789"/>
                    <a:pt x="426" y="1789"/>
                  </a:cubicBezTo>
                  <a:cubicBezTo>
                    <a:pt x="441" y="1799"/>
                    <a:pt x="456" y="1808"/>
                    <a:pt x="471" y="1818"/>
                  </a:cubicBezTo>
                  <a:cubicBezTo>
                    <a:pt x="484" y="1797"/>
                    <a:pt x="484" y="1797"/>
                    <a:pt x="484" y="1797"/>
                  </a:cubicBezTo>
                  <a:cubicBezTo>
                    <a:pt x="457" y="1781"/>
                    <a:pt x="431" y="1763"/>
                    <a:pt x="406" y="1745"/>
                  </a:cubicBezTo>
                  <a:close/>
                  <a:moveTo>
                    <a:pt x="524" y="1821"/>
                  </a:moveTo>
                  <a:cubicBezTo>
                    <a:pt x="513" y="1842"/>
                    <a:pt x="513" y="1842"/>
                    <a:pt x="513" y="1842"/>
                  </a:cubicBezTo>
                  <a:cubicBezTo>
                    <a:pt x="527" y="1849"/>
                    <a:pt x="542" y="1857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7" y="1864"/>
                    <a:pt x="557" y="1864"/>
                    <a:pt x="557" y="1864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58" y="1865"/>
                    <a:pt x="558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59" y="1865"/>
                    <a:pt x="559" y="1865"/>
                    <a:pt x="559" y="1865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0" y="1866"/>
                  </a:cubicBezTo>
                  <a:cubicBezTo>
                    <a:pt x="560" y="1866"/>
                    <a:pt x="560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1" y="1866"/>
                    <a:pt x="561" y="1866"/>
                  </a:cubicBezTo>
                  <a:cubicBezTo>
                    <a:pt x="561" y="1866"/>
                    <a:pt x="562" y="1866"/>
                    <a:pt x="562" y="1866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2" y="1867"/>
                    <a:pt x="562" y="1867"/>
                  </a:cubicBezTo>
                  <a:cubicBezTo>
                    <a:pt x="562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3" y="1867"/>
                    <a:pt x="563" y="1867"/>
                  </a:cubicBezTo>
                  <a:cubicBezTo>
                    <a:pt x="563" y="1867"/>
                    <a:pt x="564" y="1867"/>
                    <a:pt x="564" y="1867"/>
                  </a:cubicBezTo>
                  <a:cubicBezTo>
                    <a:pt x="564" y="1867"/>
                    <a:pt x="564" y="1868"/>
                    <a:pt x="564" y="1868"/>
                  </a:cubicBezTo>
                  <a:cubicBezTo>
                    <a:pt x="564" y="1868"/>
                    <a:pt x="564" y="1868"/>
                    <a:pt x="564" y="1868"/>
                  </a:cubicBezTo>
                  <a:cubicBezTo>
                    <a:pt x="564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5" y="1868"/>
                    <a:pt x="565" y="1868"/>
                  </a:cubicBezTo>
                  <a:cubicBezTo>
                    <a:pt x="565" y="1868"/>
                    <a:pt x="566" y="1868"/>
                    <a:pt x="566" y="1868"/>
                  </a:cubicBezTo>
                  <a:cubicBezTo>
                    <a:pt x="566" y="1868"/>
                    <a:pt x="566" y="1868"/>
                    <a:pt x="566" y="1868"/>
                  </a:cubicBezTo>
                  <a:cubicBezTo>
                    <a:pt x="566" y="1869"/>
                    <a:pt x="566" y="1869"/>
                    <a:pt x="566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7" y="1869"/>
                    <a:pt x="567" y="1869"/>
                  </a:cubicBezTo>
                  <a:cubicBezTo>
                    <a:pt x="567" y="1869"/>
                    <a:pt x="568" y="1869"/>
                    <a:pt x="568" y="1869"/>
                  </a:cubicBezTo>
                  <a:cubicBezTo>
                    <a:pt x="568" y="1869"/>
                    <a:pt x="568" y="1869"/>
                    <a:pt x="568" y="1869"/>
                  </a:cubicBezTo>
                  <a:cubicBezTo>
                    <a:pt x="568" y="1870"/>
                    <a:pt x="568" y="1870"/>
                    <a:pt x="569" y="1870"/>
                  </a:cubicBezTo>
                  <a:cubicBezTo>
                    <a:pt x="569" y="1870"/>
                    <a:pt x="569" y="1870"/>
                    <a:pt x="569" y="1870"/>
                  </a:cubicBezTo>
                  <a:cubicBezTo>
                    <a:pt x="579" y="1874"/>
                    <a:pt x="589" y="1879"/>
                    <a:pt x="599" y="1883"/>
                  </a:cubicBezTo>
                  <a:cubicBezTo>
                    <a:pt x="608" y="1861"/>
                    <a:pt x="608" y="1861"/>
                    <a:pt x="608" y="1861"/>
                  </a:cubicBezTo>
                  <a:cubicBezTo>
                    <a:pt x="580" y="1849"/>
                    <a:pt x="551" y="1835"/>
                    <a:pt x="524" y="1821"/>
                  </a:cubicBezTo>
                  <a:close/>
                  <a:moveTo>
                    <a:pt x="652" y="1878"/>
                  </a:moveTo>
                  <a:cubicBezTo>
                    <a:pt x="644" y="1901"/>
                    <a:pt x="644" y="1901"/>
                    <a:pt x="644" y="1901"/>
                  </a:cubicBezTo>
                  <a:cubicBezTo>
                    <a:pt x="657" y="1906"/>
                    <a:pt x="670" y="1910"/>
                    <a:pt x="683" y="1914"/>
                  </a:cubicBezTo>
                  <a:cubicBezTo>
                    <a:pt x="683" y="1914"/>
                    <a:pt x="683" y="1914"/>
                    <a:pt x="683" y="1914"/>
                  </a:cubicBezTo>
                  <a:cubicBezTo>
                    <a:pt x="684" y="1914"/>
                    <a:pt x="684" y="1914"/>
                    <a:pt x="684" y="1915"/>
                  </a:cubicBezTo>
                  <a:cubicBezTo>
                    <a:pt x="684" y="1915"/>
                    <a:pt x="684" y="1915"/>
                    <a:pt x="684" y="1915"/>
                  </a:cubicBezTo>
                  <a:cubicBezTo>
                    <a:pt x="684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5" y="1915"/>
                  </a:cubicBezTo>
                  <a:cubicBezTo>
                    <a:pt x="685" y="1915"/>
                    <a:pt x="685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6" y="1915"/>
                    <a:pt x="686" y="1915"/>
                    <a:pt x="686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5"/>
                    <a:pt x="687" y="1915"/>
                    <a:pt x="687" y="1915"/>
                  </a:cubicBezTo>
                  <a:cubicBezTo>
                    <a:pt x="687" y="1916"/>
                    <a:pt x="687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8" y="1916"/>
                    <a:pt x="688" y="1916"/>
                    <a:pt x="688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89" y="1916"/>
                    <a:pt x="689" y="1916"/>
                  </a:cubicBezTo>
                  <a:cubicBezTo>
                    <a:pt x="689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6"/>
                    <a:pt x="690" y="1916"/>
                    <a:pt x="690" y="1916"/>
                  </a:cubicBezTo>
                  <a:cubicBezTo>
                    <a:pt x="690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1" y="1917"/>
                    <a:pt x="691" y="1917"/>
                  </a:cubicBezTo>
                  <a:cubicBezTo>
                    <a:pt x="691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2" y="1917"/>
                  </a:cubicBezTo>
                  <a:cubicBezTo>
                    <a:pt x="692" y="1917"/>
                    <a:pt x="692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3" y="1917"/>
                  </a:cubicBezTo>
                  <a:cubicBezTo>
                    <a:pt x="693" y="1917"/>
                    <a:pt x="693" y="1917"/>
                    <a:pt x="694" y="1917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4" y="1918"/>
                  </a:cubicBezTo>
                  <a:cubicBezTo>
                    <a:pt x="694" y="1918"/>
                    <a:pt x="694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5" y="1918"/>
                    <a:pt x="695" y="1918"/>
                  </a:cubicBezTo>
                  <a:cubicBezTo>
                    <a:pt x="695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6" y="1918"/>
                    <a:pt x="696" y="1918"/>
                    <a:pt x="696" y="1918"/>
                  </a:cubicBezTo>
                  <a:cubicBezTo>
                    <a:pt x="697" y="1918"/>
                    <a:pt x="697" y="1918"/>
                    <a:pt x="697" y="1918"/>
                  </a:cubicBezTo>
                  <a:cubicBezTo>
                    <a:pt x="697" y="1918"/>
                    <a:pt x="697" y="1919"/>
                    <a:pt x="697" y="1919"/>
                  </a:cubicBezTo>
                  <a:cubicBezTo>
                    <a:pt x="697" y="1919"/>
                    <a:pt x="697" y="1919"/>
                    <a:pt x="697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8" y="1919"/>
                  </a:cubicBezTo>
                  <a:cubicBezTo>
                    <a:pt x="698" y="1919"/>
                    <a:pt x="698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699" y="1919"/>
                    <a:pt x="699" y="1919"/>
                  </a:cubicBezTo>
                  <a:cubicBezTo>
                    <a:pt x="699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19"/>
                  </a:cubicBezTo>
                  <a:cubicBezTo>
                    <a:pt x="700" y="1919"/>
                    <a:pt x="700" y="1919"/>
                    <a:pt x="700" y="1920"/>
                  </a:cubicBezTo>
                  <a:cubicBezTo>
                    <a:pt x="700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1" y="1920"/>
                    <a:pt x="701" y="1920"/>
                    <a:pt x="701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2" y="1920"/>
                    <a:pt x="702" y="1920"/>
                    <a:pt x="702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3" y="1920"/>
                  </a:cubicBezTo>
                  <a:cubicBezTo>
                    <a:pt x="703" y="1920"/>
                    <a:pt x="703" y="1920"/>
                    <a:pt x="704" y="1920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4" y="1921"/>
                    <a:pt x="704" y="1921"/>
                  </a:cubicBezTo>
                  <a:cubicBezTo>
                    <a:pt x="704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5" y="1921"/>
                    <a:pt x="705" y="1921"/>
                    <a:pt x="705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6" y="1921"/>
                  </a:cubicBezTo>
                  <a:cubicBezTo>
                    <a:pt x="706" y="1921"/>
                    <a:pt x="706" y="1921"/>
                    <a:pt x="707" y="1921"/>
                  </a:cubicBezTo>
                  <a:cubicBezTo>
                    <a:pt x="707" y="1921"/>
                    <a:pt x="707" y="1921"/>
                    <a:pt x="707" y="1921"/>
                  </a:cubicBezTo>
                  <a:cubicBezTo>
                    <a:pt x="707" y="1921"/>
                    <a:pt x="707" y="1922"/>
                    <a:pt x="707" y="1922"/>
                  </a:cubicBezTo>
                  <a:cubicBezTo>
                    <a:pt x="707" y="1922"/>
                    <a:pt x="707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8" y="1922"/>
                    <a:pt x="708" y="1922"/>
                  </a:cubicBezTo>
                  <a:cubicBezTo>
                    <a:pt x="708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09" y="1922"/>
                    <a:pt x="709" y="1922"/>
                    <a:pt x="709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0" y="1922"/>
                    <a:pt x="710" y="1922"/>
                    <a:pt x="710" y="1922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1" y="1923"/>
                  </a:cubicBezTo>
                  <a:cubicBezTo>
                    <a:pt x="711" y="1923"/>
                    <a:pt x="711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2" y="1923"/>
                    <a:pt x="712" y="1923"/>
                  </a:cubicBezTo>
                  <a:cubicBezTo>
                    <a:pt x="712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3" y="1923"/>
                    <a:pt x="713" y="1923"/>
                  </a:cubicBezTo>
                  <a:cubicBezTo>
                    <a:pt x="713" y="1923"/>
                    <a:pt x="714" y="1923"/>
                    <a:pt x="714" y="1923"/>
                  </a:cubicBezTo>
                  <a:cubicBezTo>
                    <a:pt x="714" y="1923"/>
                    <a:pt x="714" y="1923"/>
                    <a:pt x="714" y="1924"/>
                  </a:cubicBezTo>
                  <a:cubicBezTo>
                    <a:pt x="714" y="1924"/>
                    <a:pt x="714" y="1924"/>
                    <a:pt x="714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5" y="1924"/>
                  </a:cubicBezTo>
                  <a:cubicBezTo>
                    <a:pt x="715" y="1924"/>
                    <a:pt x="715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6" y="1924"/>
                    <a:pt x="716" y="1924"/>
                  </a:cubicBezTo>
                  <a:cubicBezTo>
                    <a:pt x="716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7" y="1924"/>
                    <a:pt x="717" y="1924"/>
                    <a:pt x="717" y="1924"/>
                  </a:cubicBezTo>
                  <a:cubicBezTo>
                    <a:pt x="718" y="1924"/>
                    <a:pt x="718" y="1924"/>
                    <a:pt x="718" y="1925"/>
                  </a:cubicBezTo>
                  <a:cubicBezTo>
                    <a:pt x="718" y="1925"/>
                    <a:pt x="718" y="1925"/>
                    <a:pt x="718" y="1925"/>
                  </a:cubicBezTo>
                  <a:cubicBezTo>
                    <a:pt x="718" y="1925"/>
                    <a:pt x="718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19" y="1925"/>
                  </a:cubicBezTo>
                  <a:cubicBezTo>
                    <a:pt x="719" y="1925"/>
                    <a:pt x="719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0" y="1925"/>
                    <a:pt x="720" y="1925"/>
                  </a:cubicBezTo>
                  <a:cubicBezTo>
                    <a:pt x="720" y="1925"/>
                    <a:pt x="721" y="1925"/>
                    <a:pt x="721" y="1925"/>
                  </a:cubicBezTo>
                  <a:cubicBezTo>
                    <a:pt x="721" y="1925"/>
                    <a:pt x="721" y="1925"/>
                    <a:pt x="721" y="1925"/>
                  </a:cubicBezTo>
                  <a:cubicBezTo>
                    <a:pt x="721" y="1925"/>
                    <a:pt x="721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2" y="1926"/>
                    <a:pt x="722" y="1926"/>
                    <a:pt x="722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3" y="1926"/>
                    <a:pt x="723" y="1926"/>
                  </a:cubicBezTo>
                  <a:cubicBezTo>
                    <a:pt x="723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4" y="1926"/>
                    <a:pt x="724" y="1926"/>
                    <a:pt x="724" y="1926"/>
                  </a:cubicBezTo>
                  <a:cubicBezTo>
                    <a:pt x="725" y="1926"/>
                    <a:pt x="724" y="1926"/>
                    <a:pt x="725" y="1926"/>
                  </a:cubicBezTo>
                  <a:cubicBezTo>
                    <a:pt x="725" y="1926"/>
                    <a:pt x="725" y="1926"/>
                    <a:pt x="725" y="1927"/>
                  </a:cubicBezTo>
                  <a:cubicBezTo>
                    <a:pt x="725" y="1927"/>
                    <a:pt x="725" y="1927"/>
                    <a:pt x="725" y="1927"/>
                  </a:cubicBezTo>
                  <a:cubicBezTo>
                    <a:pt x="729" y="1927"/>
                    <a:pt x="732" y="1928"/>
                    <a:pt x="735" y="1929"/>
                  </a:cubicBezTo>
                  <a:cubicBezTo>
                    <a:pt x="741" y="1906"/>
                    <a:pt x="741" y="1906"/>
                    <a:pt x="741" y="1906"/>
                  </a:cubicBezTo>
                  <a:cubicBezTo>
                    <a:pt x="711" y="1898"/>
                    <a:pt x="681" y="1889"/>
                    <a:pt x="652" y="1878"/>
                  </a:cubicBezTo>
                  <a:close/>
                  <a:moveTo>
                    <a:pt x="787" y="1917"/>
                  </a:move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2" y="1940"/>
                    <a:pt x="782" y="1940"/>
                  </a:cubicBezTo>
                  <a:cubicBezTo>
                    <a:pt x="782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3" y="1940"/>
                  </a:cubicBezTo>
                  <a:cubicBezTo>
                    <a:pt x="783" y="1940"/>
                    <a:pt x="783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4" y="1940"/>
                    <a:pt x="784" y="1940"/>
                    <a:pt x="784" y="1940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5" y="1941"/>
                    <a:pt x="785" y="1941"/>
                  </a:cubicBezTo>
                  <a:cubicBezTo>
                    <a:pt x="785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6" y="1941"/>
                  </a:cubicBezTo>
                  <a:cubicBezTo>
                    <a:pt x="786" y="1941"/>
                    <a:pt x="786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7" y="1941"/>
                    <a:pt x="787" y="1941"/>
                    <a:pt x="787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8" y="1941"/>
                    <a:pt x="788" y="1941"/>
                  </a:cubicBezTo>
                  <a:cubicBezTo>
                    <a:pt x="788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89" y="1941"/>
                    <a:pt x="789" y="1941"/>
                    <a:pt x="789" y="1941"/>
                  </a:cubicBezTo>
                  <a:cubicBezTo>
                    <a:pt x="790" y="1941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0" y="1942"/>
                    <a:pt x="790" y="1942"/>
                    <a:pt x="790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1" y="1942"/>
                  </a:cubicBezTo>
                  <a:cubicBezTo>
                    <a:pt x="791" y="1942"/>
                    <a:pt x="791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2" y="1942"/>
                    <a:pt x="792" y="1942"/>
                    <a:pt x="792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3" y="1942"/>
                    <a:pt x="793" y="1942"/>
                  </a:cubicBezTo>
                  <a:cubicBezTo>
                    <a:pt x="793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4" y="1942"/>
                  </a:cubicBezTo>
                  <a:cubicBezTo>
                    <a:pt x="794" y="1942"/>
                    <a:pt x="794" y="1942"/>
                    <a:pt x="795" y="1942"/>
                  </a:cubicBezTo>
                  <a:cubicBezTo>
                    <a:pt x="795" y="1942"/>
                    <a:pt x="795" y="1942"/>
                    <a:pt x="795" y="1942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5" y="1943"/>
                    <a:pt x="795" y="1943"/>
                    <a:pt x="795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6" y="1943"/>
                    <a:pt x="796" y="1943"/>
                  </a:cubicBezTo>
                  <a:cubicBezTo>
                    <a:pt x="796" y="1943"/>
                    <a:pt x="797" y="1943"/>
                    <a:pt x="797" y="1943"/>
                  </a:cubicBezTo>
                  <a:cubicBezTo>
                    <a:pt x="797" y="1943"/>
                    <a:pt x="797" y="1943"/>
                    <a:pt x="797" y="1943"/>
                  </a:cubicBezTo>
                  <a:cubicBezTo>
                    <a:pt x="799" y="1943"/>
                    <a:pt x="801" y="1944"/>
                    <a:pt x="802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3" y="1944"/>
                    <a:pt x="803" y="1944"/>
                    <a:pt x="803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4" y="1944"/>
                  </a:cubicBezTo>
                  <a:cubicBezTo>
                    <a:pt x="804" y="1944"/>
                    <a:pt x="804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4"/>
                    <a:pt x="805" y="1944"/>
                    <a:pt x="805" y="1944"/>
                  </a:cubicBezTo>
                  <a:cubicBezTo>
                    <a:pt x="805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6" y="1945"/>
                    <a:pt x="806" y="1945"/>
                    <a:pt x="806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7" y="1945"/>
                  </a:cubicBezTo>
                  <a:cubicBezTo>
                    <a:pt x="807" y="1945"/>
                    <a:pt x="807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8" y="1945"/>
                    <a:pt x="808" y="1945"/>
                  </a:cubicBezTo>
                  <a:cubicBezTo>
                    <a:pt x="808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09" y="1945"/>
                    <a:pt x="809" y="1945"/>
                    <a:pt x="809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0" y="1945"/>
                    <a:pt x="810" y="1945"/>
                    <a:pt x="810" y="1945"/>
                  </a:cubicBezTo>
                  <a:cubicBezTo>
                    <a:pt x="811" y="1945"/>
                    <a:pt x="811" y="1945"/>
                    <a:pt x="811" y="1945"/>
                  </a:cubicBezTo>
                  <a:cubicBezTo>
                    <a:pt x="811" y="1945"/>
                    <a:pt x="811" y="1946"/>
                    <a:pt x="811" y="1946"/>
                  </a:cubicBezTo>
                  <a:cubicBezTo>
                    <a:pt x="811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2" y="1946"/>
                    <a:pt x="812" y="1946"/>
                    <a:pt x="812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3" y="1946"/>
                    <a:pt x="813" y="1946"/>
                    <a:pt x="813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4" y="1946"/>
                    <a:pt x="814" y="1946"/>
                  </a:cubicBezTo>
                  <a:cubicBezTo>
                    <a:pt x="814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5" y="1946"/>
                    <a:pt x="815" y="1946"/>
                    <a:pt x="815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6" y="1946"/>
                    <a:pt x="816" y="1946"/>
                    <a:pt x="816" y="1946"/>
                  </a:cubicBezTo>
                  <a:cubicBezTo>
                    <a:pt x="817" y="1946"/>
                    <a:pt x="817" y="1946"/>
                    <a:pt x="817" y="1947"/>
                  </a:cubicBezTo>
                  <a:cubicBezTo>
                    <a:pt x="817" y="1947"/>
                    <a:pt x="817" y="1947"/>
                    <a:pt x="817" y="1947"/>
                  </a:cubicBezTo>
                  <a:cubicBezTo>
                    <a:pt x="817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8" y="1947"/>
                  </a:cubicBezTo>
                  <a:cubicBezTo>
                    <a:pt x="818" y="1947"/>
                    <a:pt x="818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19" y="1947"/>
                    <a:pt x="819" y="1947"/>
                    <a:pt x="819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0" y="1947"/>
                    <a:pt x="820" y="1947"/>
                  </a:cubicBezTo>
                  <a:cubicBezTo>
                    <a:pt x="820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1" y="1947"/>
                  </a:cubicBezTo>
                  <a:cubicBezTo>
                    <a:pt x="821" y="1947"/>
                    <a:pt x="821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22" y="1947"/>
                    <a:pt x="822" y="1947"/>
                    <a:pt x="822" y="1947"/>
                  </a:cubicBezTo>
                  <a:cubicBezTo>
                    <a:pt x="838" y="1950"/>
                    <a:pt x="854" y="1952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1" y="1954"/>
                    <a:pt x="871" y="1954"/>
                    <a:pt x="871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2" y="1954"/>
                    <a:pt x="872" y="1954"/>
                  </a:cubicBezTo>
                  <a:cubicBezTo>
                    <a:pt x="872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3" y="1954"/>
                  </a:cubicBezTo>
                  <a:cubicBezTo>
                    <a:pt x="873" y="1954"/>
                    <a:pt x="873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4" y="1954"/>
                    <a:pt x="874" y="1954"/>
                    <a:pt x="874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5" y="1954"/>
                    <a:pt x="875" y="1954"/>
                  </a:cubicBezTo>
                  <a:cubicBezTo>
                    <a:pt x="875" y="1954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6" y="1955"/>
                  </a:cubicBezTo>
                  <a:cubicBezTo>
                    <a:pt x="876" y="1955"/>
                    <a:pt x="876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77" y="1955"/>
                    <a:pt x="877" y="1955"/>
                    <a:pt x="877" y="1955"/>
                  </a:cubicBezTo>
                  <a:cubicBezTo>
                    <a:pt x="880" y="1931"/>
                    <a:pt x="880" y="1931"/>
                    <a:pt x="880" y="1931"/>
                  </a:cubicBezTo>
                  <a:cubicBezTo>
                    <a:pt x="849" y="1928"/>
                    <a:pt x="817" y="1923"/>
                    <a:pt x="787" y="1917"/>
                  </a:cubicBezTo>
                  <a:close/>
                  <a:moveTo>
                    <a:pt x="926" y="1935"/>
                  </a:moveTo>
                  <a:cubicBezTo>
                    <a:pt x="925" y="1958"/>
                    <a:pt x="925" y="1958"/>
                    <a:pt x="925" y="1958"/>
                  </a:cubicBezTo>
                  <a:cubicBezTo>
                    <a:pt x="938" y="1959"/>
                    <a:pt x="951" y="1960"/>
                    <a:pt x="964" y="1960"/>
                  </a:cubicBezTo>
                  <a:cubicBezTo>
                    <a:pt x="964" y="1960"/>
                    <a:pt x="964" y="1960"/>
                    <a:pt x="964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5" y="1960"/>
                    <a:pt x="965" y="1960"/>
                    <a:pt x="965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6" y="1960"/>
                    <a:pt x="966" y="1960"/>
                  </a:cubicBezTo>
                  <a:cubicBezTo>
                    <a:pt x="966" y="1960"/>
                    <a:pt x="967" y="1960"/>
                    <a:pt x="967" y="1960"/>
                  </a:cubicBezTo>
                  <a:cubicBezTo>
                    <a:pt x="967" y="1960"/>
                    <a:pt x="967" y="1960"/>
                    <a:pt x="967" y="1960"/>
                  </a:cubicBezTo>
                  <a:cubicBezTo>
                    <a:pt x="967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8" y="1960"/>
                  </a:cubicBezTo>
                  <a:cubicBezTo>
                    <a:pt x="968" y="1960"/>
                    <a:pt x="968" y="1960"/>
                    <a:pt x="969" y="1960"/>
                  </a:cubicBezTo>
                  <a:cubicBezTo>
                    <a:pt x="969" y="1960"/>
                    <a:pt x="969" y="1960"/>
                    <a:pt x="969" y="1960"/>
                  </a:cubicBezTo>
                  <a:cubicBezTo>
                    <a:pt x="969" y="1960"/>
                    <a:pt x="969" y="1960"/>
                    <a:pt x="970" y="1960"/>
                  </a:cubicBezTo>
                  <a:cubicBezTo>
                    <a:pt x="970" y="1960"/>
                    <a:pt x="970" y="1960"/>
                    <a:pt x="970" y="1960"/>
                  </a:cubicBezTo>
                  <a:cubicBezTo>
                    <a:pt x="970" y="1960"/>
                    <a:pt x="971" y="1960"/>
                    <a:pt x="971" y="1960"/>
                  </a:cubicBezTo>
                  <a:cubicBezTo>
                    <a:pt x="971" y="1960"/>
                    <a:pt x="971" y="1960"/>
                    <a:pt x="971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2" y="1960"/>
                    <a:pt x="972" y="1960"/>
                    <a:pt x="972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3" y="1960"/>
                    <a:pt x="973" y="1960"/>
                  </a:cubicBezTo>
                  <a:cubicBezTo>
                    <a:pt x="973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4" y="1960"/>
                  </a:cubicBezTo>
                  <a:cubicBezTo>
                    <a:pt x="974" y="1960"/>
                    <a:pt x="974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5" y="1960"/>
                    <a:pt x="975" y="1960"/>
                    <a:pt x="975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6" y="1960"/>
                    <a:pt x="976" y="1960"/>
                  </a:cubicBezTo>
                  <a:cubicBezTo>
                    <a:pt x="976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7" y="1960"/>
                  </a:cubicBezTo>
                  <a:cubicBezTo>
                    <a:pt x="977" y="1960"/>
                    <a:pt x="977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8" y="1960"/>
                    <a:pt x="978" y="1960"/>
                    <a:pt x="978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79" y="1960"/>
                    <a:pt x="979" y="1960"/>
                  </a:cubicBezTo>
                  <a:cubicBezTo>
                    <a:pt x="979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0" y="1960"/>
                  </a:cubicBezTo>
                  <a:cubicBezTo>
                    <a:pt x="980" y="1960"/>
                    <a:pt x="980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1" y="1960"/>
                    <a:pt x="981" y="1960"/>
                    <a:pt x="981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2" y="1960"/>
                    <a:pt x="982" y="1960"/>
                    <a:pt x="982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3" y="1960"/>
                    <a:pt x="983" y="1960"/>
                  </a:cubicBezTo>
                  <a:cubicBezTo>
                    <a:pt x="983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4" y="1960"/>
                  </a:cubicBezTo>
                  <a:cubicBezTo>
                    <a:pt x="984" y="1960"/>
                    <a:pt x="984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5" y="1960"/>
                    <a:pt x="985" y="1960"/>
                  </a:cubicBezTo>
                  <a:cubicBezTo>
                    <a:pt x="985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6" y="1960"/>
                    <a:pt x="986" y="1960"/>
                    <a:pt x="986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7" y="1960"/>
                    <a:pt x="987" y="1960"/>
                  </a:cubicBezTo>
                  <a:cubicBezTo>
                    <a:pt x="987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8" y="1960"/>
                  </a:cubicBezTo>
                  <a:cubicBezTo>
                    <a:pt x="988" y="1960"/>
                    <a:pt x="988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89" y="1960"/>
                  </a:cubicBezTo>
                  <a:cubicBezTo>
                    <a:pt x="989" y="1960"/>
                    <a:pt x="989" y="1960"/>
                    <a:pt x="990" y="1960"/>
                  </a:cubicBezTo>
                  <a:cubicBezTo>
                    <a:pt x="990" y="1960"/>
                    <a:pt x="991" y="1960"/>
                    <a:pt x="991" y="1960"/>
                  </a:cubicBezTo>
                  <a:cubicBezTo>
                    <a:pt x="991" y="1960"/>
                    <a:pt x="991" y="1960"/>
                    <a:pt x="991" y="1960"/>
                  </a:cubicBezTo>
                  <a:cubicBezTo>
                    <a:pt x="991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2" y="1960"/>
                  </a:cubicBezTo>
                  <a:cubicBezTo>
                    <a:pt x="992" y="1960"/>
                    <a:pt x="992" y="1960"/>
                    <a:pt x="993" y="1960"/>
                  </a:cubicBezTo>
                  <a:cubicBezTo>
                    <a:pt x="993" y="1960"/>
                    <a:pt x="993" y="1960"/>
                    <a:pt x="993" y="1960"/>
                  </a:cubicBezTo>
                  <a:cubicBezTo>
                    <a:pt x="993" y="1960"/>
                    <a:pt x="994" y="1960"/>
                    <a:pt x="994" y="1960"/>
                  </a:cubicBezTo>
                  <a:cubicBezTo>
                    <a:pt x="994" y="1960"/>
                    <a:pt x="994" y="1960"/>
                    <a:pt x="994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5" y="1960"/>
                    <a:pt x="995" y="1960"/>
                  </a:cubicBezTo>
                  <a:cubicBezTo>
                    <a:pt x="995" y="1960"/>
                    <a:pt x="996" y="1960"/>
                    <a:pt x="996" y="1960"/>
                  </a:cubicBezTo>
                  <a:cubicBezTo>
                    <a:pt x="996" y="1960"/>
                    <a:pt x="996" y="1960"/>
                    <a:pt x="996" y="1960"/>
                  </a:cubicBezTo>
                  <a:cubicBezTo>
                    <a:pt x="997" y="1960"/>
                    <a:pt x="997" y="1960"/>
                    <a:pt x="998" y="1960"/>
                  </a:cubicBezTo>
                  <a:cubicBezTo>
                    <a:pt x="998" y="1960"/>
                    <a:pt x="998" y="1960"/>
                    <a:pt x="998" y="1960"/>
                  </a:cubicBezTo>
                  <a:cubicBezTo>
                    <a:pt x="998" y="1960"/>
                    <a:pt x="999" y="1960"/>
                    <a:pt x="999" y="1960"/>
                  </a:cubicBezTo>
                  <a:cubicBezTo>
                    <a:pt x="999" y="1960"/>
                    <a:pt x="999" y="1960"/>
                    <a:pt x="999" y="1960"/>
                  </a:cubicBezTo>
                  <a:cubicBezTo>
                    <a:pt x="1000" y="1960"/>
                    <a:pt x="1001" y="1960"/>
                    <a:pt x="1001" y="1960"/>
                  </a:cubicBezTo>
                  <a:cubicBezTo>
                    <a:pt x="1001" y="1960"/>
                    <a:pt x="1001" y="1960"/>
                    <a:pt x="1001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2" y="1960"/>
                    <a:pt x="1002" y="1960"/>
                  </a:cubicBezTo>
                  <a:cubicBezTo>
                    <a:pt x="1002" y="1960"/>
                    <a:pt x="1003" y="1960"/>
                    <a:pt x="1003" y="1960"/>
                  </a:cubicBezTo>
                  <a:cubicBezTo>
                    <a:pt x="1003" y="1960"/>
                    <a:pt x="1003" y="1960"/>
                    <a:pt x="1003" y="1960"/>
                  </a:cubicBezTo>
                  <a:cubicBezTo>
                    <a:pt x="1003" y="1960"/>
                    <a:pt x="1004" y="1960"/>
                    <a:pt x="1004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5" y="1960"/>
                    <a:pt x="1005" y="1960"/>
                    <a:pt x="1005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6" y="1960"/>
                    <a:pt x="1006" y="1960"/>
                    <a:pt x="1006" y="1960"/>
                  </a:cubicBezTo>
                  <a:cubicBezTo>
                    <a:pt x="1007" y="1960"/>
                    <a:pt x="1007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8" y="1960"/>
                  </a:cubicBezTo>
                  <a:cubicBezTo>
                    <a:pt x="1008" y="1960"/>
                    <a:pt x="1008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09" y="1960"/>
                    <a:pt x="1009" y="1960"/>
                    <a:pt x="1009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0" y="1960"/>
                    <a:pt x="1010" y="1960"/>
                  </a:cubicBezTo>
                  <a:cubicBezTo>
                    <a:pt x="1010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1" y="1960"/>
                    <a:pt x="1011" y="1960"/>
                    <a:pt x="1011" y="1960"/>
                  </a:cubicBezTo>
                  <a:cubicBezTo>
                    <a:pt x="1012" y="1960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2" y="1959"/>
                  </a:cubicBezTo>
                  <a:cubicBezTo>
                    <a:pt x="1012" y="1959"/>
                    <a:pt x="1012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3" y="1959"/>
                    <a:pt x="1013" y="1959"/>
                    <a:pt x="1013" y="1959"/>
                  </a:cubicBezTo>
                  <a:cubicBezTo>
                    <a:pt x="1014" y="1959"/>
                    <a:pt x="1014" y="1959"/>
                    <a:pt x="1014" y="1959"/>
                  </a:cubicBezTo>
                  <a:cubicBezTo>
                    <a:pt x="1014" y="1959"/>
                    <a:pt x="1014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5" y="1959"/>
                    <a:pt x="1015" y="1959"/>
                  </a:cubicBezTo>
                  <a:cubicBezTo>
                    <a:pt x="1015" y="1959"/>
                    <a:pt x="1016" y="1959"/>
                    <a:pt x="1016" y="1959"/>
                  </a:cubicBezTo>
                  <a:cubicBezTo>
                    <a:pt x="1016" y="1959"/>
                    <a:pt x="1016" y="1959"/>
                    <a:pt x="1016" y="1959"/>
                  </a:cubicBezTo>
                  <a:cubicBezTo>
                    <a:pt x="1018" y="1959"/>
                    <a:pt x="1019" y="1959"/>
                    <a:pt x="1021" y="1959"/>
                  </a:cubicBezTo>
                  <a:cubicBezTo>
                    <a:pt x="1020" y="1935"/>
                    <a:pt x="1020" y="1935"/>
                    <a:pt x="1020" y="1935"/>
                  </a:cubicBezTo>
                  <a:cubicBezTo>
                    <a:pt x="1007" y="1936"/>
                    <a:pt x="993" y="1936"/>
                    <a:pt x="980" y="1936"/>
                  </a:cubicBezTo>
                  <a:cubicBezTo>
                    <a:pt x="962" y="1936"/>
                    <a:pt x="944" y="1935"/>
                    <a:pt x="926" y="1935"/>
                  </a:cubicBezTo>
                  <a:close/>
                  <a:moveTo>
                    <a:pt x="1159" y="1919"/>
                  </a:moveTo>
                  <a:cubicBezTo>
                    <a:pt x="1129" y="1925"/>
                    <a:pt x="1098" y="1929"/>
                    <a:pt x="1067" y="1932"/>
                  </a:cubicBezTo>
                  <a:cubicBezTo>
                    <a:pt x="1069" y="1956"/>
                    <a:pt x="1069" y="1956"/>
                    <a:pt x="1069" y="1956"/>
                  </a:cubicBezTo>
                  <a:cubicBezTo>
                    <a:pt x="1075" y="1955"/>
                    <a:pt x="1082" y="1955"/>
                    <a:pt x="1088" y="1954"/>
                  </a:cubicBezTo>
                  <a:cubicBezTo>
                    <a:pt x="1088" y="1954"/>
                    <a:pt x="1088" y="1954"/>
                    <a:pt x="1088" y="1954"/>
                  </a:cubicBezTo>
                  <a:cubicBezTo>
                    <a:pt x="1088" y="1954"/>
                    <a:pt x="1088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89" y="1954"/>
                    <a:pt x="1089" y="1954"/>
                    <a:pt x="1089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0" y="1954"/>
                    <a:pt x="1090" y="1954"/>
                  </a:cubicBezTo>
                  <a:cubicBezTo>
                    <a:pt x="1090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1" y="1954"/>
                  </a:cubicBezTo>
                  <a:cubicBezTo>
                    <a:pt x="1091" y="1954"/>
                    <a:pt x="1091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2" y="1954"/>
                    <a:pt x="1092" y="1954"/>
                  </a:cubicBezTo>
                  <a:cubicBezTo>
                    <a:pt x="1092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3" y="1954"/>
                    <a:pt x="1093" y="1954"/>
                    <a:pt x="1093" y="1954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4" y="1953"/>
                    <a:pt x="1094" y="1953"/>
                  </a:cubicBezTo>
                  <a:cubicBezTo>
                    <a:pt x="1094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5" y="1953"/>
                    <a:pt x="1095" y="1953"/>
                    <a:pt x="1095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6" y="1953"/>
                    <a:pt x="1096" y="1953"/>
                    <a:pt x="1096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7" y="1953"/>
                    <a:pt x="1097" y="1953"/>
                  </a:cubicBezTo>
                  <a:cubicBezTo>
                    <a:pt x="1097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8" y="1953"/>
                  </a:cubicBezTo>
                  <a:cubicBezTo>
                    <a:pt x="1098" y="1953"/>
                    <a:pt x="1098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099" y="1953"/>
                    <a:pt x="1099" y="1953"/>
                    <a:pt x="1099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0" y="1953"/>
                    <a:pt x="1100" y="1953"/>
                  </a:cubicBezTo>
                  <a:cubicBezTo>
                    <a:pt x="1100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1" y="1953"/>
                  </a:cubicBezTo>
                  <a:cubicBezTo>
                    <a:pt x="1101" y="1953"/>
                    <a:pt x="1101" y="1953"/>
                    <a:pt x="1102" y="1953"/>
                  </a:cubicBezTo>
                  <a:cubicBezTo>
                    <a:pt x="1102" y="1953"/>
                    <a:pt x="1102" y="1953"/>
                    <a:pt x="1102" y="1953"/>
                  </a:cubicBezTo>
                  <a:cubicBezTo>
                    <a:pt x="1102" y="1952"/>
                    <a:pt x="1102" y="1952"/>
                    <a:pt x="1102" y="1952"/>
                  </a:cubicBezTo>
                  <a:cubicBezTo>
                    <a:pt x="1102" y="1952"/>
                    <a:pt x="1102" y="1952"/>
                    <a:pt x="1103" y="1952"/>
                  </a:cubicBezTo>
                  <a:cubicBezTo>
                    <a:pt x="1103" y="1952"/>
                    <a:pt x="1103" y="1952"/>
                    <a:pt x="1103" y="1952"/>
                  </a:cubicBezTo>
                  <a:cubicBezTo>
                    <a:pt x="1103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4" y="1952"/>
                    <a:pt x="1104" y="1952"/>
                    <a:pt x="1104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5" y="1952"/>
                  </a:cubicBezTo>
                  <a:cubicBezTo>
                    <a:pt x="1105" y="1952"/>
                    <a:pt x="1105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6" y="1952"/>
                    <a:pt x="1106" y="1952"/>
                  </a:cubicBezTo>
                  <a:cubicBezTo>
                    <a:pt x="1106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7" y="1952"/>
                  </a:cubicBezTo>
                  <a:cubicBezTo>
                    <a:pt x="1107" y="1952"/>
                    <a:pt x="1107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8" y="1952"/>
                  </a:cubicBezTo>
                  <a:cubicBezTo>
                    <a:pt x="1108" y="1952"/>
                    <a:pt x="1108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09" y="1952"/>
                    <a:pt x="1109" y="1952"/>
                  </a:cubicBezTo>
                  <a:cubicBezTo>
                    <a:pt x="1109" y="1952"/>
                    <a:pt x="1110" y="1952"/>
                    <a:pt x="1110" y="1951"/>
                  </a:cubicBezTo>
                  <a:cubicBezTo>
                    <a:pt x="1110" y="1951"/>
                    <a:pt x="1110" y="1951"/>
                    <a:pt x="1110" y="1951"/>
                  </a:cubicBezTo>
                  <a:cubicBezTo>
                    <a:pt x="1110" y="1951"/>
                    <a:pt x="1110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1" y="1951"/>
                  </a:cubicBezTo>
                  <a:cubicBezTo>
                    <a:pt x="1111" y="1951"/>
                    <a:pt x="1111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2" y="1951"/>
                    <a:pt x="1112" y="1951"/>
                  </a:cubicBezTo>
                  <a:cubicBezTo>
                    <a:pt x="1112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3" y="1951"/>
                  </a:cubicBezTo>
                  <a:cubicBezTo>
                    <a:pt x="1113" y="1951"/>
                    <a:pt x="1113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4" y="1951"/>
                  </a:cubicBezTo>
                  <a:cubicBezTo>
                    <a:pt x="1114" y="1951"/>
                    <a:pt x="1114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5" y="1951"/>
                    <a:pt x="1115" y="1951"/>
                  </a:cubicBezTo>
                  <a:cubicBezTo>
                    <a:pt x="1115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6" y="1951"/>
                  </a:cubicBezTo>
                  <a:cubicBezTo>
                    <a:pt x="1116" y="1951"/>
                    <a:pt x="1116" y="1951"/>
                    <a:pt x="1117" y="1951"/>
                  </a:cubicBezTo>
                  <a:cubicBezTo>
                    <a:pt x="1117" y="1951"/>
                    <a:pt x="1117" y="1951"/>
                    <a:pt x="1117" y="1951"/>
                  </a:cubicBezTo>
                  <a:cubicBezTo>
                    <a:pt x="1117" y="1951"/>
                    <a:pt x="1117" y="1950"/>
                    <a:pt x="1117" y="1950"/>
                  </a:cubicBezTo>
                  <a:cubicBezTo>
                    <a:pt x="1117" y="1950"/>
                    <a:pt x="1117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8" y="1950"/>
                    <a:pt x="1118" y="1950"/>
                  </a:cubicBezTo>
                  <a:cubicBezTo>
                    <a:pt x="1118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19" y="1950"/>
                  </a:cubicBezTo>
                  <a:cubicBezTo>
                    <a:pt x="1119" y="1950"/>
                    <a:pt x="1119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0" y="1950"/>
                  </a:cubicBezTo>
                  <a:cubicBezTo>
                    <a:pt x="1120" y="1950"/>
                    <a:pt x="1120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1" y="1950"/>
                    <a:pt x="1121" y="1950"/>
                  </a:cubicBezTo>
                  <a:cubicBezTo>
                    <a:pt x="1121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2" y="1950"/>
                  </a:cubicBezTo>
                  <a:cubicBezTo>
                    <a:pt x="1122" y="1950"/>
                    <a:pt x="1122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3" y="1950"/>
                    <a:pt x="1123" y="1950"/>
                    <a:pt x="1123" y="1950"/>
                  </a:cubicBezTo>
                  <a:cubicBezTo>
                    <a:pt x="1124" y="1950"/>
                    <a:pt x="1124" y="1950"/>
                    <a:pt x="1124" y="1949"/>
                  </a:cubicBezTo>
                  <a:cubicBezTo>
                    <a:pt x="1124" y="1949"/>
                    <a:pt x="1124" y="1949"/>
                    <a:pt x="1124" y="1949"/>
                  </a:cubicBezTo>
                  <a:cubicBezTo>
                    <a:pt x="1124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5" y="1949"/>
                  </a:cubicBezTo>
                  <a:cubicBezTo>
                    <a:pt x="1125" y="1949"/>
                    <a:pt x="1125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6" y="1949"/>
                    <a:pt x="1126" y="1949"/>
                    <a:pt x="1126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7" y="1949"/>
                    <a:pt x="1127" y="1949"/>
                    <a:pt x="1127" y="1949"/>
                  </a:cubicBezTo>
                  <a:cubicBezTo>
                    <a:pt x="1129" y="1949"/>
                    <a:pt x="1131" y="1948"/>
                    <a:pt x="1133" y="1948"/>
                  </a:cubicBezTo>
                  <a:cubicBezTo>
                    <a:pt x="1133" y="1948"/>
                    <a:pt x="1133" y="1948"/>
                    <a:pt x="1133" y="1948"/>
                  </a:cubicBezTo>
                  <a:cubicBezTo>
                    <a:pt x="1133" y="1948"/>
                    <a:pt x="1133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4" y="1948"/>
                    <a:pt x="1134" y="1948"/>
                    <a:pt x="1134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5" y="1948"/>
                    <a:pt x="1135" y="1948"/>
                  </a:cubicBezTo>
                  <a:cubicBezTo>
                    <a:pt x="1135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6" y="1948"/>
                    <a:pt x="1136" y="1948"/>
                    <a:pt x="1136" y="1948"/>
                  </a:cubicBezTo>
                  <a:cubicBezTo>
                    <a:pt x="1137" y="1948"/>
                    <a:pt x="1137" y="1948"/>
                    <a:pt x="1137" y="1948"/>
                  </a:cubicBezTo>
                  <a:cubicBezTo>
                    <a:pt x="1137" y="1948"/>
                    <a:pt x="1137" y="1947"/>
                    <a:pt x="1137" y="1947"/>
                  </a:cubicBezTo>
                  <a:cubicBezTo>
                    <a:pt x="1137" y="1947"/>
                    <a:pt x="1137" y="1947"/>
                    <a:pt x="1137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8" y="1947"/>
                  </a:cubicBezTo>
                  <a:cubicBezTo>
                    <a:pt x="1138" y="1947"/>
                    <a:pt x="1138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39" y="1947"/>
                    <a:pt x="1139" y="1947"/>
                  </a:cubicBezTo>
                  <a:cubicBezTo>
                    <a:pt x="1139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0" y="1947"/>
                    <a:pt x="1140" y="1947"/>
                    <a:pt x="1140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1" y="1947"/>
                  </a:cubicBezTo>
                  <a:cubicBezTo>
                    <a:pt x="1141" y="1947"/>
                    <a:pt x="1141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2" y="1947"/>
                    <a:pt x="1142" y="1947"/>
                  </a:cubicBezTo>
                  <a:cubicBezTo>
                    <a:pt x="1142" y="1947"/>
                    <a:pt x="1143" y="1947"/>
                    <a:pt x="1143" y="1947"/>
                  </a:cubicBezTo>
                  <a:cubicBezTo>
                    <a:pt x="1143" y="1947"/>
                    <a:pt x="1143" y="1947"/>
                    <a:pt x="1143" y="1946"/>
                  </a:cubicBezTo>
                  <a:cubicBezTo>
                    <a:pt x="1143" y="1946"/>
                    <a:pt x="1143" y="1946"/>
                    <a:pt x="1143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4" y="1946"/>
                  </a:cubicBezTo>
                  <a:cubicBezTo>
                    <a:pt x="1144" y="1946"/>
                    <a:pt x="1144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5" y="1946"/>
                    <a:pt x="1145" y="1946"/>
                  </a:cubicBezTo>
                  <a:cubicBezTo>
                    <a:pt x="1145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6" y="1946"/>
                    <a:pt x="1146" y="1946"/>
                    <a:pt x="1146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7" y="1946"/>
                  </a:cubicBezTo>
                  <a:cubicBezTo>
                    <a:pt x="1147" y="1946"/>
                    <a:pt x="1147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8" y="1946"/>
                    <a:pt x="1148" y="1946"/>
                  </a:cubicBezTo>
                  <a:cubicBezTo>
                    <a:pt x="1148" y="1946"/>
                    <a:pt x="1149" y="1946"/>
                    <a:pt x="1149" y="1946"/>
                  </a:cubicBezTo>
                  <a:cubicBezTo>
                    <a:pt x="1149" y="1946"/>
                    <a:pt x="1149" y="1945"/>
                    <a:pt x="1149" y="1945"/>
                  </a:cubicBezTo>
                  <a:cubicBezTo>
                    <a:pt x="1149" y="1945"/>
                    <a:pt x="1149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0" y="1945"/>
                  </a:cubicBezTo>
                  <a:cubicBezTo>
                    <a:pt x="1150" y="1945"/>
                    <a:pt x="1150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1" y="1945"/>
                    <a:pt x="1151" y="1945"/>
                  </a:cubicBezTo>
                  <a:cubicBezTo>
                    <a:pt x="1151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2" y="1945"/>
                  </a:cubicBezTo>
                  <a:cubicBezTo>
                    <a:pt x="1152" y="1945"/>
                    <a:pt x="1152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3" y="1945"/>
                    <a:pt x="1153" y="1945"/>
                    <a:pt x="1153" y="1945"/>
                  </a:cubicBezTo>
                  <a:cubicBezTo>
                    <a:pt x="1157" y="1944"/>
                    <a:pt x="1160" y="1943"/>
                    <a:pt x="1164" y="1943"/>
                  </a:cubicBezTo>
                  <a:cubicBezTo>
                    <a:pt x="1159" y="1919"/>
                    <a:pt x="1159" y="1919"/>
                    <a:pt x="1159" y="1919"/>
                  </a:cubicBezTo>
                  <a:close/>
                  <a:moveTo>
                    <a:pt x="1295" y="1883"/>
                  </a:moveTo>
                  <a:cubicBezTo>
                    <a:pt x="1266" y="1893"/>
                    <a:pt x="1235" y="1902"/>
                    <a:pt x="1205" y="1909"/>
                  </a:cubicBezTo>
                  <a:cubicBezTo>
                    <a:pt x="1211" y="1933"/>
                    <a:pt x="1211" y="1933"/>
                    <a:pt x="1211" y="1933"/>
                  </a:cubicBezTo>
                  <a:cubicBezTo>
                    <a:pt x="1215" y="1932"/>
                    <a:pt x="1220" y="1931"/>
                    <a:pt x="1224" y="1929"/>
                  </a:cubicBezTo>
                  <a:cubicBezTo>
                    <a:pt x="1224" y="1929"/>
                    <a:pt x="1224" y="1929"/>
                    <a:pt x="1224" y="1929"/>
                  </a:cubicBezTo>
                  <a:cubicBezTo>
                    <a:pt x="1224" y="1929"/>
                    <a:pt x="1224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5" y="1929"/>
                    <a:pt x="1225" y="1929"/>
                    <a:pt x="1225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6" y="1929"/>
                    <a:pt x="1226" y="1929"/>
                  </a:cubicBezTo>
                  <a:cubicBezTo>
                    <a:pt x="1226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9"/>
                  </a:cubicBezTo>
                  <a:cubicBezTo>
                    <a:pt x="1227" y="1929"/>
                    <a:pt x="1227" y="1929"/>
                    <a:pt x="1227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8" y="1928"/>
                    <a:pt x="1228" y="1928"/>
                    <a:pt x="1228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29" y="1928"/>
                  </a:cubicBezTo>
                  <a:cubicBezTo>
                    <a:pt x="1229" y="1928"/>
                    <a:pt x="1229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0" y="1928"/>
                    <a:pt x="1230" y="1928"/>
                  </a:cubicBezTo>
                  <a:cubicBezTo>
                    <a:pt x="1230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8"/>
                  </a:cubicBezTo>
                  <a:cubicBezTo>
                    <a:pt x="1231" y="1928"/>
                    <a:pt x="1231" y="1928"/>
                    <a:pt x="1231" y="1927"/>
                  </a:cubicBezTo>
                  <a:cubicBezTo>
                    <a:pt x="1231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2" y="1927"/>
                  </a:cubicBezTo>
                  <a:cubicBezTo>
                    <a:pt x="1232" y="1927"/>
                    <a:pt x="1232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3" y="1927"/>
                    <a:pt x="1233" y="1927"/>
                    <a:pt x="1233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4" y="1927"/>
                    <a:pt x="1234" y="1927"/>
                  </a:cubicBezTo>
                  <a:cubicBezTo>
                    <a:pt x="1234" y="1927"/>
                    <a:pt x="1235" y="1927"/>
                    <a:pt x="1235" y="1927"/>
                  </a:cubicBezTo>
                  <a:cubicBezTo>
                    <a:pt x="1235" y="1927"/>
                    <a:pt x="1235" y="1927"/>
                    <a:pt x="1235" y="1927"/>
                  </a:cubicBezTo>
                  <a:cubicBezTo>
                    <a:pt x="1235" y="1926"/>
                    <a:pt x="1235" y="1926"/>
                    <a:pt x="1235" y="1926"/>
                  </a:cubicBezTo>
                  <a:cubicBezTo>
                    <a:pt x="1235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6" y="1926"/>
                    <a:pt x="1236" y="1926"/>
                    <a:pt x="1236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7" y="1926"/>
                  </a:cubicBezTo>
                  <a:cubicBezTo>
                    <a:pt x="1237" y="1926"/>
                    <a:pt x="1237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8" y="1926"/>
                    <a:pt x="1238" y="1926"/>
                  </a:cubicBezTo>
                  <a:cubicBezTo>
                    <a:pt x="1238" y="1926"/>
                    <a:pt x="1239" y="1926"/>
                    <a:pt x="1239" y="1926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39" y="1925"/>
                    <a:pt x="1239" y="1925"/>
                  </a:cubicBezTo>
                  <a:cubicBezTo>
                    <a:pt x="1239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0" y="1925"/>
                    <a:pt x="1240" y="1925"/>
                    <a:pt x="1240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1" y="1925"/>
                  </a:cubicBezTo>
                  <a:cubicBezTo>
                    <a:pt x="1241" y="1925"/>
                    <a:pt x="1241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5"/>
                    <a:pt x="1242" y="1925"/>
                    <a:pt x="1242" y="1925"/>
                  </a:cubicBezTo>
                  <a:cubicBezTo>
                    <a:pt x="1242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3" y="1924"/>
                    <a:pt x="1243" y="1924"/>
                  </a:cubicBezTo>
                  <a:cubicBezTo>
                    <a:pt x="1243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4" y="1924"/>
                    <a:pt x="1244" y="1924"/>
                    <a:pt x="1244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5" y="1924"/>
                  </a:cubicBezTo>
                  <a:cubicBezTo>
                    <a:pt x="1245" y="1924"/>
                    <a:pt x="1245" y="1924"/>
                    <a:pt x="1246" y="1924"/>
                  </a:cubicBezTo>
                  <a:cubicBezTo>
                    <a:pt x="1246" y="1924"/>
                    <a:pt x="1246" y="1924"/>
                    <a:pt x="1246" y="1923"/>
                  </a:cubicBezTo>
                  <a:cubicBezTo>
                    <a:pt x="1246" y="1923"/>
                    <a:pt x="1246" y="1923"/>
                    <a:pt x="1246" y="1923"/>
                  </a:cubicBezTo>
                  <a:cubicBezTo>
                    <a:pt x="1246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7" y="1923"/>
                    <a:pt x="1247" y="1923"/>
                  </a:cubicBezTo>
                  <a:cubicBezTo>
                    <a:pt x="1247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8" y="1923"/>
                    <a:pt x="1248" y="1923"/>
                    <a:pt x="1248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49" y="1923"/>
                  </a:cubicBezTo>
                  <a:cubicBezTo>
                    <a:pt x="1249" y="1923"/>
                    <a:pt x="1249" y="1923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0" y="1922"/>
                  </a:cubicBezTo>
                  <a:cubicBezTo>
                    <a:pt x="1250" y="1922"/>
                    <a:pt x="1250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1" y="1922"/>
                    <a:pt x="1251" y="1922"/>
                  </a:cubicBezTo>
                  <a:cubicBezTo>
                    <a:pt x="1251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2" y="1922"/>
                    <a:pt x="1252" y="1922"/>
                    <a:pt x="1252" y="1922"/>
                  </a:cubicBezTo>
                  <a:cubicBezTo>
                    <a:pt x="1253" y="1922"/>
                    <a:pt x="1253" y="1922"/>
                    <a:pt x="1253" y="1922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3" y="1921"/>
                    <a:pt x="1253" y="1921"/>
                    <a:pt x="1253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4" y="1921"/>
                  </a:cubicBezTo>
                  <a:cubicBezTo>
                    <a:pt x="1254" y="1921"/>
                    <a:pt x="1254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5" y="1921"/>
                    <a:pt x="1255" y="1921"/>
                  </a:cubicBezTo>
                  <a:cubicBezTo>
                    <a:pt x="1255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1"/>
                  </a:cubicBezTo>
                  <a:cubicBezTo>
                    <a:pt x="1256" y="1921"/>
                    <a:pt x="1256" y="1921"/>
                    <a:pt x="1256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7" y="1920"/>
                    <a:pt x="1257" y="1920"/>
                    <a:pt x="1257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8" y="1920"/>
                  </a:cubicBezTo>
                  <a:cubicBezTo>
                    <a:pt x="1258" y="1920"/>
                    <a:pt x="1258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59" y="1920"/>
                  </a:cubicBezTo>
                  <a:cubicBezTo>
                    <a:pt x="1259" y="1920"/>
                    <a:pt x="1259" y="1920"/>
                    <a:pt x="1260" y="1920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0" y="1919"/>
                    <a:pt x="1260" y="1919"/>
                  </a:cubicBezTo>
                  <a:cubicBezTo>
                    <a:pt x="1260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1" y="1919"/>
                    <a:pt x="1261" y="1919"/>
                    <a:pt x="1261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2" y="1919"/>
                    <a:pt x="1262" y="1919"/>
                    <a:pt x="1262" y="1919"/>
                  </a:cubicBezTo>
                  <a:cubicBezTo>
                    <a:pt x="1263" y="1919"/>
                    <a:pt x="1263" y="1919"/>
                    <a:pt x="1263" y="1919"/>
                  </a:cubicBezTo>
                  <a:cubicBezTo>
                    <a:pt x="1263" y="1919"/>
                    <a:pt x="1263" y="1918"/>
                    <a:pt x="1263" y="1918"/>
                  </a:cubicBezTo>
                  <a:cubicBezTo>
                    <a:pt x="1263" y="1918"/>
                    <a:pt x="1263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4" y="1918"/>
                    <a:pt x="1264" y="1918"/>
                  </a:cubicBezTo>
                  <a:cubicBezTo>
                    <a:pt x="1264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5" y="1918"/>
                    <a:pt x="1265" y="1918"/>
                  </a:cubicBezTo>
                  <a:cubicBezTo>
                    <a:pt x="1265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6" y="1918"/>
                  </a:cubicBezTo>
                  <a:cubicBezTo>
                    <a:pt x="1266" y="1918"/>
                    <a:pt x="1266" y="1918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7" y="1917"/>
                    <a:pt x="1267" y="1917"/>
                    <a:pt x="1267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8" y="1917"/>
                  </a:cubicBezTo>
                  <a:cubicBezTo>
                    <a:pt x="1268" y="1917"/>
                    <a:pt x="1268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69" y="1917"/>
                    <a:pt x="1269" y="1917"/>
                  </a:cubicBezTo>
                  <a:cubicBezTo>
                    <a:pt x="1269" y="1917"/>
                    <a:pt x="1270" y="1917"/>
                    <a:pt x="1270" y="1917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0" y="1916"/>
                    <a:pt x="1270" y="1916"/>
                  </a:cubicBezTo>
                  <a:cubicBezTo>
                    <a:pt x="1270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1" y="1916"/>
                  </a:cubicBezTo>
                  <a:cubicBezTo>
                    <a:pt x="1271" y="1916"/>
                    <a:pt x="1271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2" y="1916"/>
                    <a:pt x="1272" y="1916"/>
                    <a:pt x="1272" y="1916"/>
                  </a:cubicBezTo>
                  <a:cubicBezTo>
                    <a:pt x="1273" y="1916"/>
                    <a:pt x="1273" y="1916"/>
                    <a:pt x="1273" y="1915"/>
                  </a:cubicBezTo>
                  <a:cubicBezTo>
                    <a:pt x="1273" y="1915"/>
                    <a:pt x="1273" y="1915"/>
                    <a:pt x="1273" y="1915"/>
                  </a:cubicBezTo>
                  <a:cubicBezTo>
                    <a:pt x="1283" y="1912"/>
                    <a:pt x="1293" y="1909"/>
                    <a:pt x="1303" y="1906"/>
                  </a:cubicBezTo>
                  <a:cubicBezTo>
                    <a:pt x="1295" y="1883"/>
                    <a:pt x="1295" y="1883"/>
                    <a:pt x="1295" y="1883"/>
                  </a:cubicBezTo>
                  <a:close/>
                  <a:moveTo>
                    <a:pt x="1424" y="1827"/>
                  </a:moveTo>
                  <a:cubicBezTo>
                    <a:pt x="1396" y="1842"/>
                    <a:pt x="1367" y="1855"/>
                    <a:pt x="1339" y="1866"/>
                  </a:cubicBezTo>
                  <a:cubicBezTo>
                    <a:pt x="1348" y="1889"/>
                    <a:pt x="1348" y="1889"/>
                    <a:pt x="1348" y="1889"/>
                  </a:cubicBezTo>
                  <a:cubicBezTo>
                    <a:pt x="1356" y="1886"/>
                    <a:pt x="1363" y="1882"/>
                    <a:pt x="1371" y="1879"/>
                  </a:cubicBezTo>
                  <a:cubicBezTo>
                    <a:pt x="1371" y="1879"/>
                    <a:pt x="1371" y="1879"/>
                    <a:pt x="1371" y="1879"/>
                  </a:cubicBezTo>
                  <a:cubicBezTo>
                    <a:pt x="1371" y="1879"/>
                    <a:pt x="1371" y="1879"/>
                    <a:pt x="1372" y="1879"/>
                  </a:cubicBezTo>
                  <a:cubicBezTo>
                    <a:pt x="1372" y="1879"/>
                    <a:pt x="1372" y="1879"/>
                    <a:pt x="1372" y="1879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2" y="1878"/>
                    <a:pt x="1372" y="1878"/>
                    <a:pt x="1372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3" y="1878"/>
                    <a:pt x="1373" y="1878"/>
                  </a:cubicBezTo>
                  <a:cubicBezTo>
                    <a:pt x="1373" y="1878"/>
                    <a:pt x="1374" y="1878"/>
                    <a:pt x="1374" y="1878"/>
                  </a:cubicBezTo>
                  <a:cubicBezTo>
                    <a:pt x="1374" y="1878"/>
                    <a:pt x="1374" y="1878"/>
                    <a:pt x="1374" y="1878"/>
                  </a:cubicBezTo>
                  <a:cubicBezTo>
                    <a:pt x="1374" y="1878"/>
                    <a:pt x="1374" y="1877"/>
                    <a:pt x="1374" y="1877"/>
                  </a:cubicBezTo>
                  <a:cubicBezTo>
                    <a:pt x="1374" y="1877"/>
                    <a:pt x="1374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5" y="1877"/>
                    <a:pt x="1375" y="1877"/>
                  </a:cubicBezTo>
                  <a:cubicBezTo>
                    <a:pt x="1375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6" y="1877"/>
                    <a:pt x="1376" y="1877"/>
                  </a:cubicBezTo>
                  <a:cubicBezTo>
                    <a:pt x="1376" y="1877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7" y="1876"/>
                    <a:pt x="1377" y="1876"/>
                  </a:cubicBezTo>
                  <a:cubicBezTo>
                    <a:pt x="1377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8" y="1876"/>
                    <a:pt x="1378" y="1876"/>
                  </a:cubicBezTo>
                  <a:cubicBezTo>
                    <a:pt x="1378" y="1876"/>
                    <a:pt x="1379" y="1876"/>
                    <a:pt x="1379" y="1876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79" y="1875"/>
                    <a:pt x="1379" y="1875"/>
                  </a:cubicBezTo>
                  <a:cubicBezTo>
                    <a:pt x="1379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0" y="1875"/>
                    <a:pt x="1380" y="1875"/>
                    <a:pt x="1380" y="1875"/>
                  </a:cubicBezTo>
                  <a:cubicBezTo>
                    <a:pt x="1381" y="1875"/>
                    <a:pt x="1381" y="1875"/>
                    <a:pt x="1381" y="1875"/>
                  </a:cubicBezTo>
                  <a:cubicBezTo>
                    <a:pt x="1381" y="1875"/>
                    <a:pt x="1381" y="1874"/>
                    <a:pt x="1381" y="1874"/>
                  </a:cubicBezTo>
                  <a:cubicBezTo>
                    <a:pt x="1381" y="1874"/>
                    <a:pt x="1381" y="1874"/>
                    <a:pt x="1381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2" y="1874"/>
                    <a:pt x="1382" y="1874"/>
                    <a:pt x="1382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4"/>
                    <a:pt x="1383" y="1874"/>
                    <a:pt x="1383" y="1874"/>
                  </a:cubicBezTo>
                  <a:cubicBezTo>
                    <a:pt x="1383" y="1873"/>
                    <a:pt x="1383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4" y="1873"/>
                    <a:pt x="1384" y="1873"/>
                    <a:pt x="1384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3"/>
                    <a:pt x="1385" y="1873"/>
                  </a:cubicBezTo>
                  <a:cubicBezTo>
                    <a:pt x="1385" y="1873"/>
                    <a:pt x="1385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6" y="1872"/>
                    <a:pt x="1386" y="1872"/>
                    <a:pt x="1386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7" y="1872"/>
                  </a:cubicBezTo>
                  <a:cubicBezTo>
                    <a:pt x="1387" y="1872"/>
                    <a:pt x="1387" y="1872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8" y="1871"/>
                    <a:pt x="1388" y="1871"/>
                    <a:pt x="1388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89" y="1871"/>
                    <a:pt x="1389" y="1871"/>
                  </a:cubicBezTo>
                  <a:cubicBezTo>
                    <a:pt x="1389" y="1871"/>
                    <a:pt x="1390" y="1871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390" y="1870"/>
                    <a:pt x="1390" y="1870"/>
                    <a:pt x="1390" y="1870"/>
                  </a:cubicBezTo>
                  <a:cubicBezTo>
                    <a:pt x="1405" y="1863"/>
                    <a:pt x="1420" y="1856"/>
                    <a:pt x="1435" y="1848"/>
                  </a:cubicBezTo>
                  <a:cubicBezTo>
                    <a:pt x="1424" y="1827"/>
                    <a:pt x="1424" y="1827"/>
                    <a:pt x="1424" y="1827"/>
                  </a:cubicBezTo>
                  <a:close/>
                  <a:moveTo>
                    <a:pt x="1543" y="1753"/>
                  </a:moveTo>
                  <a:cubicBezTo>
                    <a:pt x="1518" y="1771"/>
                    <a:pt x="1491" y="1789"/>
                    <a:pt x="1465" y="1804"/>
                  </a:cubicBezTo>
                  <a:cubicBezTo>
                    <a:pt x="1477" y="1825"/>
                    <a:pt x="1477" y="1825"/>
                    <a:pt x="1477" y="1825"/>
                  </a:cubicBezTo>
                  <a:cubicBezTo>
                    <a:pt x="1504" y="1809"/>
                    <a:pt x="1531" y="1791"/>
                    <a:pt x="1557" y="1772"/>
                  </a:cubicBezTo>
                  <a:cubicBezTo>
                    <a:pt x="1543" y="1753"/>
                    <a:pt x="1543" y="1753"/>
                    <a:pt x="1543" y="1753"/>
                  </a:cubicBezTo>
                  <a:close/>
                  <a:moveTo>
                    <a:pt x="1650" y="1662"/>
                  </a:moveTo>
                  <a:cubicBezTo>
                    <a:pt x="1628" y="1684"/>
                    <a:pt x="1604" y="1705"/>
                    <a:pt x="1580" y="1724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5" y="1743"/>
                    <a:pt x="1595" y="1743"/>
                    <a:pt x="1595" y="1743"/>
                  </a:cubicBezTo>
                  <a:cubicBezTo>
                    <a:pt x="1596" y="1743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6" y="1742"/>
                    <a:pt x="1596" y="1742"/>
                  </a:cubicBezTo>
                  <a:cubicBezTo>
                    <a:pt x="1596" y="1742"/>
                    <a:pt x="1597" y="1742"/>
                    <a:pt x="1597" y="1742"/>
                  </a:cubicBezTo>
                  <a:cubicBezTo>
                    <a:pt x="1597" y="1742"/>
                    <a:pt x="1597" y="1742"/>
                    <a:pt x="1597" y="1741"/>
                  </a:cubicBezTo>
                  <a:cubicBezTo>
                    <a:pt x="1597" y="1741"/>
                    <a:pt x="1597" y="1741"/>
                    <a:pt x="1597" y="1741"/>
                  </a:cubicBezTo>
                  <a:cubicBezTo>
                    <a:pt x="1597" y="1741"/>
                    <a:pt x="1597" y="1741"/>
                    <a:pt x="1598" y="1741"/>
                  </a:cubicBezTo>
                  <a:cubicBezTo>
                    <a:pt x="1598" y="1741"/>
                    <a:pt x="1598" y="1741"/>
                    <a:pt x="1598" y="1741"/>
                  </a:cubicBezTo>
                  <a:cubicBezTo>
                    <a:pt x="1598" y="1741"/>
                    <a:pt x="1598" y="1741"/>
                    <a:pt x="1598" y="1740"/>
                  </a:cubicBezTo>
                  <a:cubicBezTo>
                    <a:pt x="1598" y="1740"/>
                    <a:pt x="1598" y="1740"/>
                    <a:pt x="1598" y="1740"/>
                  </a:cubicBezTo>
                  <a:cubicBezTo>
                    <a:pt x="1598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40"/>
                    <a:pt x="1599" y="1740"/>
                    <a:pt x="1599" y="1740"/>
                  </a:cubicBezTo>
                  <a:cubicBezTo>
                    <a:pt x="1599" y="1739"/>
                    <a:pt x="1599" y="1739"/>
                    <a:pt x="1599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0" y="1739"/>
                  </a:cubicBezTo>
                  <a:cubicBezTo>
                    <a:pt x="1600" y="1739"/>
                    <a:pt x="1600" y="1739"/>
                    <a:pt x="1601" y="1739"/>
                  </a:cubicBezTo>
                  <a:cubicBezTo>
                    <a:pt x="1601" y="1739"/>
                    <a:pt x="1601" y="1739"/>
                    <a:pt x="1601" y="1739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1" y="1738"/>
                  </a:cubicBezTo>
                  <a:cubicBezTo>
                    <a:pt x="1601" y="1738"/>
                    <a:pt x="1601" y="1738"/>
                    <a:pt x="1602" y="1738"/>
                  </a:cubicBezTo>
                  <a:cubicBezTo>
                    <a:pt x="1602" y="1738"/>
                    <a:pt x="1602" y="1738"/>
                    <a:pt x="1602" y="1738"/>
                  </a:cubicBezTo>
                  <a:cubicBezTo>
                    <a:pt x="1608" y="1732"/>
                    <a:pt x="1614" y="1727"/>
                    <a:pt x="1621" y="1722"/>
                  </a:cubicBezTo>
                  <a:cubicBezTo>
                    <a:pt x="1621" y="1722"/>
                    <a:pt x="1621" y="1722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1" y="1721"/>
                    <a:pt x="1621" y="1721"/>
                    <a:pt x="1621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1"/>
                    <a:pt x="1622" y="1721"/>
                    <a:pt x="1622" y="1721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2" y="1720"/>
                    <a:pt x="1622" y="1720"/>
                    <a:pt x="1622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20"/>
                    <a:pt x="1623" y="1720"/>
                    <a:pt x="1623" y="1720"/>
                  </a:cubicBezTo>
                  <a:cubicBezTo>
                    <a:pt x="1623" y="1719"/>
                    <a:pt x="1623" y="1719"/>
                    <a:pt x="1623" y="1719"/>
                  </a:cubicBezTo>
                  <a:cubicBezTo>
                    <a:pt x="1623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9"/>
                    <a:pt x="1624" y="1719"/>
                    <a:pt x="1624" y="1719"/>
                  </a:cubicBezTo>
                  <a:cubicBezTo>
                    <a:pt x="1624" y="1718"/>
                    <a:pt x="1624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8"/>
                    <a:pt x="1625" y="1718"/>
                    <a:pt x="1625" y="1718"/>
                  </a:cubicBezTo>
                  <a:cubicBezTo>
                    <a:pt x="1625" y="1717"/>
                    <a:pt x="1625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6" y="1717"/>
                    <a:pt x="1626" y="1717"/>
                    <a:pt x="1626" y="1717"/>
                  </a:cubicBezTo>
                  <a:cubicBezTo>
                    <a:pt x="1627" y="1717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7" y="1716"/>
                  </a:cubicBezTo>
                  <a:cubicBezTo>
                    <a:pt x="1627" y="1716"/>
                    <a:pt x="1627" y="1716"/>
                    <a:pt x="1628" y="1716"/>
                  </a:cubicBezTo>
                  <a:cubicBezTo>
                    <a:pt x="1628" y="1716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8" y="1715"/>
                    <a:pt x="1628" y="1715"/>
                  </a:cubicBezTo>
                  <a:cubicBezTo>
                    <a:pt x="1628" y="1715"/>
                    <a:pt x="1629" y="1715"/>
                    <a:pt x="1629" y="1715"/>
                  </a:cubicBezTo>
                  <a:cubicBezTo>
                    <a:pt x="1629" y="1715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29" y="1714"/>
                    <a:pt x="1629" y="1714"/>
                    <a:pt x="1629" y="1714"/>
                  </a:cubicBezTo>
                  <a:cubicBezTo>
                    <a:pt x="1630" y="1714"/>
                    <a:pt x="1630" y="1714"/>
                    <a:pt x="1630" y="1714"/>
                  </a:cubicBezTo>
                  <a:cubicBezTo>
                    <a:pt x="1630" y="1714"/>
                    <a:pt x="1630" y="1714"/>
                    <a:pt x="1630" y="1713"/>
                  </a:cubicBezTo>
                  <a:cubicBezTo>
                    <a:pt x="1630" y="1713"/>
                    <a:pt x="1630" y="1713"/>
                    <a:pt x="1630" y="1713"/>
                  </a:cubicBezTo>
                  <a:cubicBezTo>
                    <a:pt x="1630" y="1713"/>
                    <a:pt x="1630" y="1713"/>
                    <a:pt x="1631" y="1713"/>
                  </a:cubicBezTo>
                  <a:cubicBezTo>
                    <a:pt x="1631" y="1713"/>
                    <a:pt x="1631" y="1713"/>
                    <a:pt x="1631" y="1713"/>
                  </a:cubicBezTo>
                  <a:cubicBezTo>
                    <a:pt x="1631" y="1713"/>
                    <a:pt x="1631" y="1713"/>
                    <a:pt x="1631" y="1712"/>
                  </a:cubicBezTo>
                  <a:cubicBezTo>
                    <a:pt x="1631" y="1712"/>
                    <a:pt x="1631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32" y="1712"/>
                    <a:pt x="1632" y="1712"/>
                    <a:pt x="1632" y="1712"/>
                  </a:cubicBezTo>
                  <a:cubicBezTo>
                    <a:pt x="1644" y="1701"/>
                    <a:pt x="1655" y="1690"/>
                    <a:pt x="1667" y="1679"/>
                  </a:cubicBezTo>
                  <a:cubicBezTo>
                    <a:pt x="1650" y="1662"/>
                    <a:pt x="1650" y="1662"/>
                    <a:pt x="1650" y="1662"/>
                  </a:cubicBezTo>
                  <a:close/>
                  <a:moveTo>
                    <a:pt x="1743" y="1557"/>
                  </a:moveTo>
                  <a:cubicBezTo>
                    <a:pt x="1724" y="1581"/>
                    <a:pt x="1704" y="1606"/>
                    <a:pt x="1682" y="1628"/>
                  </a:cubicBezTo>
                  <a:cubicBezTo>
                    <a:pt x="1700" y="1645"/>
                    <a:pt x="1700" y="1645"/>
                    <a:pt x="1700" y="1645"/>
                  </a:cubicBezTo>
                  <a:cubicBezTo>
                    <a:pt x="1715" y="1628"/>
                    <a:pt x="1730" y="1611"/>
                    <a:pt x="1744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3"/>
                    <a:pt x="1745" y="1593"/>
                    <a:pt x="1745" y="1593"/>
                  </a:cubicBezTo>
                  <a:cubicBezTo>
                    <a:pt x="1745" y="1592"/>
                    <a:pt x="1745" y="1592"/>
                    <a:pt x="1745" y="1592"/>
                  </a:cubicBezTo>
                  <a:cubicBezTo>
                    <a:pt x="1745" y="1592"/>
                    <a:pt x="1745" y="1592"/>
                    <a:pt x="1746" y="1592"/>
                  </a:cubicBezTo>
                  <a:cubicBezTo>
                    <a:pt x="1746" y="1592"/>
                    <a:pt x="1746" y="1592"/>
                    <a:pt x="1746" y="1592"/>
                  </a:cubicBezTo>
                  <a:cubicBezTo>
                    <a:pt x="1746" y="1592"/>
                    <a:pt x="1746" y="1592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6" y="1591"/>
                  </a:cubicBezTo>
                  <a:cubicBezTo>
                    <a:pt x="1746" y="1591"/>
                    <a:pt x="1746" y="1591"/>
                    <a:pt x="1747" y="1591"/>
                  </a:cubicBezTo>
                  <a:cubicBezTo>
                    <a:pt x="1747" y="1591"/>
                    <a:pt x="1747" y="1590"/>
                    <a:pt x="1747" y="1590"/>
                  </a:cubicBezTo>
                  <a:cubicBezTo>
                    <a:pt x="1747" y="1590"/>
                    <a:pt x="1747" y="1590"/>
                    <a:pt x="1747" y="1590"/>
                  </a:cubicBezTo>
                  <a:cubicBezTo>
                    <a:pt x="1752" y="1584"/>
                    <a:pt x="1757" y="1578"/>
                    <a:pt x="1762" y="1571"/>
                  </a:cubicBezTo>
                  <a:cubicBezTo>
                    <a:pt x="1743" y="1557"/>
                    <a:pt x="1743" y="1557"/>
                    <a:pt x="1743" y="1557"/>
                  </a:cubicBezTo>
                  <a:close/>
                  <a:moveTo>
                    <a:pt x="1819" y="1439"/>
                  </a:moveTo>
                  <a:cubicBezTo>
                    <a:pt x="1804" y="1466"/>
                    <a:pt x="1787" y="1493"/>
                    <a:pt x="1770" y="1519"/>
                  </a:cubicBezTo>
                  <a:cubicBezTo>
                    <a:pt x="1790" y="1532"/>
                    <a:pt x="1790" y="1532"/>
                    <a:pt x="1790" y="1532"/>
                  </a:cubicBezTo>
                  <a:cubicBezTo>
                    <a:pt x="1793" y="1528"/>
                    <a:pt x="1795" y="1524"/>
                    <a:pt x="1798" y="1520"/>
                  </a:cubicBezTo>
                  <a:cubicBezTo>
                    <a:pt x="1798" y="1520"/>
                    <a:pt x="1798" y="1520"/>
                    <a:pt x="1798" y="1520"/>
                  </a:cubicBezTo>
                  <a:cubicBezTo>
                    <a:pt x="1798" y="1520"/>
                    <a:pt x="1798" y="1519"/>
                    <a:pt x="1798" y="1519"/>
                  </a:cubicBezTo>
                  <a:cubicBezTo>
                    <a:pt x="1798" y="1519"/>
                    <a:pt x="1798" y="1519"/>
                    <a:pt x="1799" y="1519"/>
                  </a:cubicBezTo>
                  <a:cubicBezTo>
                    <a:pt x="1799" y="1519"/>
                    <a:pt x="1799" y="1519"/>
                    <a:pt x="1799" y="1519"/>
                  </a:cubicBezTo>
                  <a:cubicBezTo>
                    <a:pt x="1799" y="1519"/>
                    <a:pt x="1799" y="1519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799" y="1518"/>
                    <a:pt x="1799" y="1518"/>
                  </a:cubicBezTo>
                  <a:cubicBezTo>
                    <a:pt x="1799" y="1518"/>
                    <a:pt x="1800" y="1518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7"/>
                    <a:pt x="1800" y="1517"/>
                    <a:pt x="1800" y="1517"/>
                  </a:cubicBezTo>
                  <a:cubicBezTo>
                    <a:pt x="1800" y="1516"/>
                    <a:pt x="1800" y="1516"/>
                    <a:pt x="1800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6"/>
                    <a:pt x="1801" y="1516"/>
                    <a:pt x="1801" y="1516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1" y="1515"/>
                    <a:pt x="1801" y="1515"/>
                    <a:pt x="1801" y="1515"/>
                  </a:cubicBezTo>
                  <a:cubicBezTo>
                    <a:pt x="1802" y="1515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4"/>
                    <a:pt x="1802" y="1514"/>
                  </a:cubicBezTo>
                  <a:cubicBezTo>
                    <a:pt x="1802" y="1514"/>
                    <a:pt x="1802" y="1513"/>
                    <a:pt x="1802" y="1513"/>
                  </a:cubicBezTo>
                  <a:cubicBezTo>
                    <a:pt x="1802" y="1513"/>
                    <a:pt x="1802" y="1513"/>
                    <a:pt x="1802" y="1513"/>
                  </a:cubicBezTo>
                  <a:cubicBezTo>
                    <a:pt x="1803" y="1513"/>
                    <a:pt x="1803" y="1513"/>
                    <a:pt x="1803" y="1513"/>
                  </a:cubicBezTo>
                  <a:cubicBezTo>
                    <a:pt x="1803" y="1513"/>
                    <a:pt x="1803" y="1513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3" y="1512"/>
                  </a:cubicBezTo>
                  <a:cubicBezTo>
                    <a:pt x="1803" y="1512"/>
                    <a:pt x="1803" y="1512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1"/>
                    <a:pt x="1804" y="1511"/>
                    <a:pt x="1804" y="1511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4" y="1510"/>
                    <a:pt x="1804" y="1510"/>
                    <a:pt x="1804" y="1510"/>
                  </a:cubicBezTo>
                  <a:cubicBezTo>
                    <a:pt x="1805" y="1510"/>
                    <a:pt x="1805" y="1510"/>
                    <a:pt x="1805" y="1510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9"/>
                    <a:pt x="1805" y="1509"/>
                  </a:cubicBezTo>
                  <a:cubicBezTo>
                    <a:pt x="1805" y="1509"/>
                    <a:pt x="1805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8"/>
                  </a:cubicBezTo>
                  <a:cubicBezTo>
                    <a:pt x="1806" y="1508"/>
                    <a:pt x="1806" y="1508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6" y="1507"/>
                    <a:pt x="1806" y="1507"/>
                    <a:pt x="1806" y="1507"/>
                  </a:cubicBezTo>
                  <a:cubicBezTo>
                    <a:pt x="1807" y="1507"/>
                    <a:pt x="1807" y="1507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6"/>
                    <a:pt x="1807" y="1506"/>
                    <a:pt x="1807" y="1506"/>
                  </a:cubicBezTo>
                  <a:cubicBezTo>
                    <a:pt x="1807" y="1505"/>
                    <a:pt x="1807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5"/>
                    <a:pt x="1808" y="1505"/>
                    <a:pt x="1808" y="1505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8" y="1504"/>
                    <a:pt x="1808" y="1504"/>
                    <a:pt x="1808" y="1504"/>
                  </a:cubicBezTo>
                  <a:cubicBezTo>
                    <a:pt x="1809" y="1504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3"/>
                    <a:pt x="1809" y="1503"/>
                    <a:pt x="1809" y="1503"/>
                  </a:cubicBezTo>
                  <a:cubicBezTo>
                    <a:pt x="1809" y="1502"/>
                    <a:pt x="1809" y="1502"/>
                    <a:pt x="1810" y="1502"/>
                  </a:cubicBezTo>
                  <a:cubicBezTo>
                    <a:pt x="1810" y="1502"/>
                    <a:pt x="1810" y="1502"/>
                    <a:pt x="1810" y="1502"/>
                  </a:cubicBezTo>
                  <a:cubicBezTo>
                    <a:pt x="1810" y="1502"/>
                    <a:pt x="1810" y="1502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10" y="1501"/>
                    <a:pt x="1810" y="1501"/>
                    <a:pt x="1810" y="1501"/>
                  </a:cubicBezTo>
                  <a:cubicBezTo>
                    <a:pt x="1821" y="1484"/>
                    <a:pt x="1831" y="1468"/>
                    <a:pt x="1840" y="1450"/>
                  </a:cubicBezTo>
                  <a:cubicBezTo>
                    <a:pt x="1819" y="1439"/>
                    <a:pt x="1819" y="1439"/>
                    <a:pt x="1819" y="1439"/>
                  </a:cubicBezTo>
                  <a:close/>
                  <a:moveTo>
                    <a:pt x="1877" y="1311"/>
                  </a:moveTo>
                  <a:cubicBezTo>
                    <a:pt x="1866" y="1340"/>
                    <a:pt x="1854" y="1369"/>
                    <a:pt x="1840" y="1397"/>
                  </a:cubicBezTo>
                  <a:cubicBezTo>
                    <a:pt x="1862" y="1408"/>
                    <a:pt x="1862" y="1408"/>
                    <a:pt x="1862" y="1408"/>
                  </a:cubicBezTo>
                  <a:cubicBezTo>
                    <a:pt x="1870" y="1390"/>
                    <a:pt x="1878" y="1373"/>
                    <a:pt x="1886" y="1355"/>
                  </a:cubicBezTo>
                  <a:cubicBezTo>
                    <a:pt x="1886" y="1355"/>
                    <a:pt x="1886" y="1355"/>
                    <a:pt x="1886" y="1355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4"/>
                  </a:cubicBezTo>
                  <a:cubicBezTo>
                    <a:pt x="1886" y="1354"/>
                    <a:pt x="1886" y="1354"/>
                    <a:pt x="1886" y="1353"/>
                  </a:cubicBezTo>
                  <a:cubicBezTo>
                    <a:pt x="1886" y="1353"/>
                    <a:pt x="1886" y="1353"/>
                    <a:pt x="1886" y="1353"/>
                  </a:cubicBezTo>
                  <a:cubicBezTo>
                    <a:pt x="1886" y="1353"/>
                    <a:pt x="1887" y="1353"/>
                    <a:pt x="1887" y="1353"/>
                  </a:cubicBezTo>
                  <a:cubicBezTo>
                    <a:pt x="1887" y="1353"/>
                    <a:pt x="1887" y="1353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2"/>
                    <a:pt x="1887" y="1352"/>
                    <a:pt x="1887" y="1352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87" y="1351"/>
                    <a:pt x="1887" y="1351"/>
                    <a:pt x="1887" y="1351"/>
                  </a:cubicBezTo>
                  <a:cubicBezTo>
                    <a:pt x="1892" y="1341"/>
                    <a:pt x="1896" y="1330"/>
                    <a:pt x="1900" y="1320"/>
                  </a:cubicBezTo>
                  <a:cubicBezTo>
                    <a:pt x="1877" y="1311"/>
                    <a:pt x="1877" y="1311"/>
                    <a:pt x="1877" y="1311"/>
                  </a:cubicBezTo>
                  <a:close/>
                  <a:moveTo>
                    <a:pt x="1916" y="1176"/>
                  </a:moveTo>
                  <a:cubicBezTo>
                    <a:pt x="1909" y="1207"/>
                    <a:pt x="1902" y="1237"/>
                    <a:pt x="1892" y="1267"/>
                  </a:cubicBezTo>
                  <a:cubicBezTo>
                    <a:pt x="1915" y="1274"/>
                    <a:pt x="1915" y="1274"/>
                    <a:pt x="1915" y="1274"/>
                  </a:cubicBezTo>
                  <a:cubicBezTo>
                    <a:pt x="1915" y="1273"/>
                    <a:pt x="1916" y="1272"/>
                    <a:pt x="1916" y="1271"/>
                  </a:cubicBezTo>
                  <a:cubicBezTo>
                    <a:pt x="1916" y="1271"/>
                    <a:pt x="1916" y="1271"/>
                    <a:pt x="1916" y="1271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6" y="1270"/>
                    <a:pt x="1916" y="1270"/>
                    <a:pt x="1916" y="1270"/>
                  </a:cubicBezTo>
                  <a:cubicBezTo>
                    <a:pt x="1917" y="1270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9"/>
                  </a:cubicBezTo>
                  <a:cubicBezTo>
                    <a:pt x="1917" y="1269"/>
                    <a:pt x="1917" y="1269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8"/>
                    <a:pt x="1917" y="1268"/>
                  </a:cubicBezTo>
                  <a:cubicBezTo>
                    <a:pt x="1917" y="1268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7"/>
                    <a:pt x="1917" y="1267"/>
                    <a:pt x="1917" y="1267"/>
                  </a:cubicBezTo>
                  <a:cubicBezTo>
                    <a:pt x="1917" y="1266"/>
                    <a:pt x="1917" y="1266"/>
                    <a:pt x="1917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18" y="1266"/>
                    <a:pt x="1918" y="1266"/>
                    <a:pt x="1918" y="1266"/>
                  </a:cubicBezTo>
                  <a:cubicBezTo>
                    <a:pt x="1923" y="1249"/>
                    <a:pt x="1928" y="1232"/>
                    <a:pt x="1932" y="1215"/>
                  </a:cubicBezTo>
                  <a:cubicBezTo>
                    <a:pt x="1932" y="1215"/>
                    <a:pt x="1932" y="1215"/>
                    <a:pt x="1932" y="1215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4"/>
                    <a:pt x="1932" y="1214"/>
                  </a:cubicBezTo>
                  <a:cubicBezTo>
                    <a:pt x="1932" y="1214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3"/>
                  </a:cubicBezTo>
                  <a:cubicBezTo>
                    <a:pt x="1932" y="1213"/>
                    <a:pt x="1932" y="1213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2" y="1212"/>
                    <a:pt x="1932" y="1212"/>
                    <a:pt x="1932" y="1212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1"/>
                    <a:pt x="1933" y="1211"/>
                  </a:cubicBezTo>
                  <a:cubicBezTo>
                    <a:pt x="1933" y="1211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10"/>
                    <a:pt x="1933" y="1210"/>
                  </a:cubicBezTo>
                  <a:cubicBezTo>
                    <a:pt x="1933" y="1210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9"/>
                    <a:pt x="1933" y="1209"/>
                    <a:pt x="1933" y="1209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8"/>
                  </a:cubicBezTo>
                  <a:cubicBezTo>
                    <a:pt x="1933" y="1208"/>
                    <a:pt x="1933" y="1208"/>
                    <a:pt x="1933" y="1207"/>
                  </a:cubicBezTo>
                  <a:cubicBezTo>
                    <a:pt x="1933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7"/>
                  </a:cubicBezTo>
                  <a:cubicBezTo>
                    <a:pt x="1934" y="1207"/>
                    <a:pt x="1934" y="1207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6"/>
                    <a:pt x="1934" y="1206"/>
                  </a:cubicBezTo>
                  <a:cubicBezTo>
                    <a:pt x="1934" y="1206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5"/>
                    <a:pt x="1934" y="1205"/>
                    <a:pt x="1934" y="1205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4"/>
                  </a:cubicBezTo>
                  <a:cubicBezTo>
                    <a:pt x="1934" y="1204"/>
                    <a:pt x="1934" y="1204"/>
                    <a:pt x="1934" y="1203"/>
                  </a:cubicBezTo>
                  <a:cubicBezTo>
                    <a:pt x="1934" y="1203"/>
                    <a:pt x="1934" y="1203"/>
                    <a:pt x="1934" y="1203"/>
                  </a:cubicBezTo>
                  <a:cubicBezTo>
                    <a:pt x="1936" y="1196"/>
                    <a:pt x="1938" y="1189"/>
                    <a:pt x="1939" y="1181"/>
                  </a:cubicBezTo>
                  <a:cubicBezTo>
                    <a:pt x="1916" y="1176"/>
                    <a:pt x="1916" y="1176"/>
                    <a:pt x="1916" y="1176"/>
                  </a:cubicBezTo>
                  <a:close/>
                  <a:moveTo>
                    <a:pt x="1934" y="1037"/>
                  </a:moveTo>
                  <a:cubicBezTo>
                    <a:pt x="1932" y="1068"/>
                    <a:pt x="1929" y="1100"/>
                    <a:pt x="1924" y="1130"/>
                  </a:cubicBezTo>
                  <a:cubicBezTo>
                    <a:pt x="1948" y="1134"/>
                    <a:pt x="1948" y="1134"/>
                    <a:pt x="1948" y="1134"/>
                  </a:cubicBezTo>
                  <a:cubicBezTo>
                    <a:pt x="1949" y="1127"/>
                    <a:pt x="1950" y="1121"/>
                    <a:pt x="1951" y="1114"/>
                  </a:cubicBezTo>
                  <a:cubicBezTo>
                    <a:pt x="1951" y="1114"/>
                    <a:pt x="1951" y="1114"/>
                    <a:pt x="1951" y="1114"/>
                  </a:cubicBezTo>
                  <a:cubicBezTo>
                    <a:pt x="1951" y="1114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3"/>
                  </a:cubicBezTo>
                  <a:cubicBezTo>
                    <a:pt x="1951" y="1113"/>
                    <a:pt x="1951" y="1113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2"/>
                    <a:pt x="1951" y="1112"/>
                    <a:pt x="1951" y="1112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1"/>
                    <a:pt x="1951" y="1111"/>
                  </a:cubicBezTo>
                  <a:cubicBezTo>
                    <a:pt x="1951" y="1111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1" y="1110"/>
                  </a:cubicBezTo>
                  <a:cubicBezTo>
                    <a:pt x="1951" y="1110"/>
                    <a:pt x="1951" y="1110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9"/>
                    <a:pt x="1952" y="1109"/>
                    <a:pt x="1952" y="1109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8"/>
                    <a:pt x="1952" y="1108"/>
                  </a:cubicBezTo>
                  <a:cubicBezTo>
                    <a:pt x="1952" y="1108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7"/>
                  </a:cubicBezTo>
                  <a:cubicBezTo>
                    <a:pt x="1952" y="1107"/>
                    <a:pt x="1952" y="1107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6"/>
                    <a:pt x="1952" y="1106"/>
                    <a:pt x="1952" y="1106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5"/>
                    <a:pt x="1952" y="1105"/>
                  </a:cubicBezTo>
                  <a:cubicBezTo>
                    <a:pt x="1952" y="1105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4"/>
                  </a:cubicBezTo>
                  <a:cubicBezTo>
                    <a:pt x="1952" y="1104"/>
                    <a:pt x="1952" y="1104"/>
                    <a:pt x="1952" y="1103"/>
                  </a:cubicBezTo>
                  <a:cubicBezTo>
                    <a:pt x="1952" y="1103"/>
                    <a:pt x="1952" y="1103"/>
                    <a:pt x="1952" y="1103"/>
                  </a:cubicBezTo>
                  <a:cubicBezTo>
                    <a:pt x="1955" y="1082"/>
                    <a:pt x="1957" y="1060"/>
                    <a:pt x="1958" y="1039"/>
                  </a:cubicBezTo>
                  <a:cubicBezTo>
                    <a:pt x="1934" y="1037"/>
                    <a:pt x="1934" y="1037"/>
                    <a:pt x="1934" y="1037"/>
                  </a:cubicBezTo>
                  <a:close/>
                  <a:moveTo>
                    <a:pt x="1956" y="895"/>
                  </a:moveTo>
                  <a:cubicBezTo>
                    <a:pt x="1932" y="897"/>
                    <a:pt x="1932" y="897"/>
                    <a:pt x="1932" y="897"/>
                  </a:cubicBezTo>
                  <a:cubicBezTo>
                    <a:pt x="1935" y="924"/>
                    <a:pt x="1936" y="952"/>
                    <a:pt x="1936" y="980"/>
                  </a:cubicBezTo>
                  <a:cubicBezTo>
                    <a:pt x="1936" y="983"/>
                    <a:pt x="1936" y="987"/>
                    <a:pt x="1936" y="990"/>
                  </a:cubicBezTo>
                  <a:cubicBezTo>
                    <a:pt x="1960" y="991"/>
                    <a:pt x="1960" y="991"/>
                    <a:pt x="1960" y="991"/>
                  </a:cubicBezTo>
                  <a:cubicBezTo>
                    <a:pt x="1960" y="988"/>
                    <a:pt x="1960" y="986"/>
                    <a:pt x="1960" y="984"/>
                  </a:cubicBezTo>
                  <a:cubicBezTo>
                    <a:pt x="1960" y="984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3"/>
                    <a:pt x="1960" y="983"/>
                    <a:pt x="1960" y="983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2"/>
                  </a:cubicBezTo>
                  <a:cubicBezTo>
                    <a:pt x="1960" y="982"/>
                    <a:pt x="1960" y="982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1"/>
                    <a:pt x="1960" y="981"/>
                    <a:pt x="1960" y="981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80"/>
                    <a:pt x="1960" y="980"/>
                  </a:cubicBezTo>
                  <a:cubicBezTo>
                    <a:pt x="1960" y="980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9"/>
                    <a:pt x="1960" y="979"/>
                    <a:pt x="1960" y="979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8"/>
                  </a:cubicBezTo>
                  <a:cubicBezTo>
                    <a:pt x="1960" y="978"/>
                    <a:pt x="1960" y="978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7"/>
                    <a:pt x="1960" y="977"/>
                  </a:cubicBezTo>
                  <a:cubicBezTo>
                    <a:pt x="1960" y="977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76"/>
                    <a:pt x="1960" y="976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5"/>
                    <a:pt x="1960" y="975"/>
                    <a:pt x="1960" y="975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4"/>
                    <a:pt x="1960" y="974"/>
                    <a:pt x="1960" y="974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3"/>
                    <a:pt x="1960" y="973"/>
                  </a:cubicBezTo>
                  <a:cubicBezTo>
                    <a:pt x="1960" y="973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2"/>
                  </a:cubicBezTo>
                  <a:cubicBezTo>
                    <a:pt x="1960" y="972"/>
                    <a:pt x="1960" y="972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1"/>
                    <a:pt x="1960" y="971"/>
                    <a:pt x="1960" y="971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70"/>
                    <a:pt x="1960" y="970"/>
                    <a:pt x="1960" y="970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9"/>
                    <a:pt x="1960" y="969"/>
                  </a:cubicBezTo>
                  <a:cubicBezTo>
                    <a:pt x="1960" y="969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8"/>
                    <a:pt x="1960" y="968"/>
                    <a:pt x="1960" y="968"/>
                  </a:cubicBezTo>
                  <a:cubicBezTo>
                    <a:pt x="1960" y="967"/>
                    <a:pt x="1960" y="967"/>
                    <a:pt x="1960" y="967"/>
                  </a:cubicBezTo>
                  <a:cubicBezTo>
                    <a:pt x="1960" y="967"/>
                    <a:pt x="1960" y="966"/>
                    <a:pt x="1960" y="966"/>
                  </a:cubicBezTo>
                  <a:cubicBezTo>
                    <a:pt x="1960" y="966"/>
                    <a:pt x="1960" y="966"/>
                    <a:pt x="1960" y="966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5"/>
                    <a:pt x="1960" y="965"/>
                  </a:cubicBezTo>
                  <a:cubicBezTo>
                    <a:pt x="1960" y="965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4"/>
                  </a:cubicBezTo>
                  <a:cubicBezTo>
                    <a:pt x="1960" y="964"/>
                    <a:pt x="1960" y="964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3"/>
                    <a:pt x="1960" y="963"/>
                    <a:pt x="1960" y="963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2"/>
                    <a:pt x="1960" y="962"/>
                  </a:cubicBezTo>
                  <a:cubicBezTo>
                    <a:pt x="1960" y="962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1"/>
                  </a:cubicBezTo>
                  <a:cubicBezTo>
                    <a:pt x="1960" y="961"/>
                    <a:pt x="1960" y="961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60"/>
                    <a:pt x="1960" y="960"/>
                    <a:pt x="1960" y="960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9"/>
                    <a:pt x="1960" y="959"/>
                    <a:pt x="1960" y="959"/>
                  </a:cubicBezTo>
                  <a:cubicBezTo>
                    <a:pt x="1960" y="958"/>
                    <a:pt x="1960" y="958"/>
                    <a:pt x="1960" y="957"/>
                  </a:cubicBezTo>
                  <a:cubicBezTo>
                    <a:pt x="1960" y="957"/>
                    <a:pt x="1960" y="957"/>
                    <a:pt x="1960" y="957"/>
                  </a:cubicBezTo>
                  <a:cubicBezTo>
                    <a:pt x="1960" y="957"/>
                    <a:pt x="1960" y="957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6"/>
                    <a:pt x="1960" y="956"/>
                  </a:cubicBezTo>
                  <a:cubicBezTo>
                    <a:pt x="1960" y="956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5"/>
                    <a:pt x="1960" y="955"/>
                    <a:pt x="1960" y="955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4"/>
                    <a:pt x="1960" y="954"/>
                    <a:pt x="1960" y="954"/>
                  </a:cubicBezTo>
                  <a:cubicBezTo>
                    <a:pt x="1960" y="953"/>
                    <a:pt x="1960" y="953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2"/>
                  </a:cubicBezTo>
                  <a:cubicBezTo>
                    <a:pt x="1960" y="952"/>
                    <a:pt x="1960" y="952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1"/>
                    <a:pt x="1960" y="951"/>
                  </a:cubicBezTo>
                  <a:cubicBezTo>
                    <a:pt x="1960" y="951"/>
                    <a:pt x="1960" y="950"/>
                    <a:pt x="1960" y="950"/>
                  </a:cubicBezTo>
                  <a:cubicBezTo>
                    <a:pt x="1960" y="950"/>
                    <a:pt x="1960" y="950"/>
                    <a:pt x="1960" y="950"/>
                  </a:cubicBezTo>
                  <a:cubicBezTo>
                    <a:pt x="1960" y="949"/>
                    <a:pt x="1960" y="948"/>
                    <a:pt x="1959" y="948"/>
                  </a:cubicBezTo>
                  <a:cubicBezTo>
                    <a:pt x="1959" y="948"/>
                    <a:pt x="1959" y="948"/>
                    <a:pt x="1959" y="948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7"/>
                    <a:pt x="1959" y="947"/>
                  </a:cubicBezTo>
                  <a:cubicBezTo>
                    <a:pt x="1959" y="947"/>
                    <a:pt x="1959" y="946"/>
                    <a:pt x="1959" y="946"/>
                  </a:cubicBezTo>
                  <a:cubicBezTo>
                    <a:pt x="1959" y="946"/>
                    <a:pt x="1959" y="946"/>
                    <a:pt x="1959" y="946"/>
                  </a:cubicBezTo>
                  <a:cubicBezTo>
                    <a:pt x="1959" y="945"/>
                    <a:pt x="1959" y="944"/>
                    <a:pt x="1959" y="943"/>
                  </a:cubicBezTo>
                  <a:cubicBezTo>
                    <a:pt x="1959" y="943"/>
                    <a:pt x="1959" y="943"/>
                    <a:pt x="1959" y="943"/>
                  </a:cubicBezTo>
                  <a:cubicBezTo>
                    <a:pt x="1959" y="943"/>
                    <a:pt x="1959" y="942"/>
                    <a:pt x="1959" y="942"/>
                  </a:cubicBezTo>
                  <a:cubicBezTo>
                    <a:pt x="1959" y="942"/>
                    <a:pt x="1959" y="942"/>
                    <a:pt x="1959" y="942"/>
                  </a:cubicBezTo>
                  <a:cubicBezTo>
                    <a:pt x="1959" y="926"/>
                    <a:pt x="1958" y="910"/>
                    <a:pt x="1956" y="895"/>
                  </a:cubicBezTo>
                  <a:close/>
                  <a:moveTo>
                    <a:pt x="1934" y="753"/>
                  </a:moveTo>
                  <a:cubicBezTo>
                    <a:pt x="1910" y="758"/>
                    <a:pt x="1910" y="758"/>
                    <a:pt x="1910" y="758"/>
                  </a:cubicBezTo>
                  <a:cubicBezTo>
                    <a:pt x="1917" y="788"/>
                    <a:pt x="1923" y="819"/>
                    <a:pt x="1927" y="850"/>
                  </a:cubicBezTo>
                  <a:cubicBezTo>
                    <a:pt x="1951" y="847"/>
                    <a:pt x="1951" y="847"/>
                    <a:pt x="1951" y="847"/>
                  </a:cubicBezTo>
                  <a:cubicBezTo>
                    <a:pt x="1950" y="842"/>
                    <a:pt x="1950" y="836"/>
                    <a:pt x="1949" y="831"/>
                  </a:cubicBezTo>
                  <a:cubicBezTo>
                    <a:pt x="1949" y="831"/>
                    <a:pt x="1949" y="831"/>
                    <a:pt x="1949" y="831"/>
                  </a:cubicBezTo>
                  <a:cubicBezTo>
                    <a:pt x="1949" y="831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9" y="830"/>
                  </a:cubicBezTo>
                  <a:cubicBezTo>
                    <a:pt x="1949" y="830"/>
                    <a:pt x="1949" y="830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9"/>
                    <a:pt x="1948" y="829"/>
                  </a:cubicBezTo>
                  <a:cubicBezTo>
                    <a:pt x="1948" y="829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8"/>
                    <a:pt x="1948" y="828"/>
                  </a:cubicBezTo>
                  <a:cubicBezTo>
                    <a:pt x="1948" y="828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7"/>
                  </a:cubicBezTo>
                  <a:cubicBezTo>
                    <a:pt x="1948" y="827"/>
                    <a:pt x="1948" y="827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8" y="826"/>
                    <a:pt x="1948" y="826"/>
                    <a:pt x="1948" y="826"/>
                  </a:cubicBezTo>
                  <a:cubicBezTo>
                    <a:pt x="1944" y="801"/>
                    <a:pt x="1939" y="777"/>
                    <a:pt x="1934" y="753"/>
                  </a:cubicBezTo>
                  <a:close/>
                  <a:moveTo>
                    <a:pt x="1890" y="616"/>
                  </a:moveTo>
                  <a:cubicBezTo>
                    <a:pt x="1868" y="625"/>
                    <a:pt x="1868" y="625"/>
                    <a:pt x="1868" y="625"/>
                  </a:cubicBezTo>
                  <a:cubicBezTo>
                    <a:pt x="1879" y="653"/>
                    <a:pt x="1890" y="683"/>
                    <a:pt x="1898" y="713"/>
                  </a:cubicBezTo>
                  <a:cubicBezTo>
                    <a:pt x="1921" y="706"/>
                    <a:pt x="1921" y="706"/>
                    <a:pt x="1921" y="706"/>
                  </a:cubicBezTo>
                  <a:cubicBezTo>
                    <a:pt x="1920" y="701"/>
                    <a:pt x="1918" y="696"/>
                    <a:pt x="1917" y="690"/>
                  </a:cubicBezTo>
                  <a:cubicBezTo>
                    <a:pt x="1917" y="690"/>
                    <a:pt x="1917" y="690"/>
                    <a:pt x="1917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90"/>
                    <a:pt x="1916" y="690"/>
                    <a:pt x="1916" y="690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9"/>
                  </a:cubicBezTo>
                  <a:cubicBezTo>
                    <a:pt x="1916" y="689"/>
                    <a:pt x="1916" y="689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8"/>
                  </a:cubicBezTo>
                  <a:cubicBezTo>
                    <a:pt x="1916" y="688"/>
                    <a:pt x="1916" y="688"/>
                    <a:pt x="1916" y="687"/>
                  </a:cubicBezTo>
                  <a:cubicBezTo>
                    <a:pt x="1916" y="687"/>
                    <a:pt x="1915" y="687"/>
                    <a:pt x="1915" y="687"/>
                  </a:cubicBezTo>
                  <a:cubicBezTo>
                    <a:pt x="1915" y="687"/>
                    <a:pt x="1915" y="687"/>
                    <a:pt x="1915" y="687"/>
                  </a:cubicBezTo>
                  <a:cubicBezTo>
                    <a:pt x="1915" y="687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6"/>
                  </a:cubicBezTo>
                  <a:cubicBezTo>
                    <a:pt x="1915" y="686"/>
                    <a:pt x="1915" y="686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5"/>
                    <a:pt x="1915" y="685"/>
                    <a:pt x="1915" y="685"/>
                  </a:cubicBezTo>
                  <a:cubicBezTo>
                    <a:pt x="1915" y="684"/>
                    <a:pt x="1915" y="684"/>
                    <a:pt x="1915" y="684"/>
                  </a:cubicBezTo>
                  <a:cubicBezTo>
                    <a:pt x="1914" y="684"/>
                    <a:pt x="1914" y="684"/>
                    <a:pt x="1914" y="684"/>
                  </a:cubicBezTo>
                  <a:cubicBezTo>
                    <a:pt x="1914" y="684"/>
                    <a:pt x="1914" y="684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3"/>
                    <a:pt x="1914" y="683"/>
                  </a:cubicBezTo>
                  <a:cubicBezTo>
                    <a:pt x="1914" y="683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2"/>
                    <a:pt x="1914" y="682"/>
                    <a:pt x="1914" y="682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4" y="681"/>
                    <a:pt x="1914" y="681"/>
                    <a:pt x="1914" y="681"/>
                  </a:cubicBezTo>
                  <a:cubicBezTo>
                    <a:pt x="1913" y="681"/>
                    <a:pt x="1913" y="681"/>
                    <a:pt x="1913" y="681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80"/>
                  </a:cubicBezTo>
                  <a:cubicBezTo>
                    <a:pt x="1913" y="680"/>
                    <a:pt x="1913" y="680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9"/>
                  </a:cubicBezTo>
                  <a:cubicBezTo>
                    <a:pt x="1913" y="679"/>
                    <a:pt x="1913" y="679"/>
                    <a:pt x="1913" y="678"/>
                  </a:cubicBezTo>
                  <a:cubicBezTo>
                    <a:pt x="1913" y="678"/>
                    <a:pt x="1913" y="678"/>
                    <a:pt x="1913" y="678"/>
                  </a:cubicBezTo>
                  <a:cubicBezTo>
                    <a:pt x="1913" y="678"/>
                    <a:pt x="1913" y="678"/>
                    <a:pt x="1912" y="678"/>
                  </a:cubicBezTo>
                  <a:cubicBezTo>
                    <a:pt x="1912" y="678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7"/>
                    <a:pt x="1912" y="677"/>
                    <a:pt x="1912" y="677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6"/>
                    <a:pt x="1912" y="676"/>
                    <a:pt x="1912" y="676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2" y="675"/>
                    <a:pt x="1912" y="675"/>
                  </a:cubicBezTo>
                  <a:cubicBezTo>
                    <a:pt x="1912" y="675"/>
                    <a:pt x="1911" y="675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4"/>
                  </a:cubicBezTo>
                  <a:cubicBezTo>
                    <a:pt x="1911" y="674"/>
                    <a:pt x="1911" y="674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3"/>
                    <a:pt x="1911" y="673"/>
                  </a:cubicBezTo>
                  <a:cubicBezTo>
                    <a:pt x="1911" y="673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1" y="672"/>
                  </a:cubicBezTo>
                  <a:cubicBezTo>
                    <a:pt x="1911" y="672"/>
                    <a:pt x="1911" y="672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1"/>
                    <a:pt x="1910" y="671"/>
                    <a:pt x="1910" y="671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70"/>
                  </a:cubicBezTo>
                  <a:cubicBezTo>
                    <a:pt x="1910" y="670"/>
                    <a:pt x="1910" y="670"/>
                    <a:pt x="1910" y="669"/>
                  </a:cubicBezTo>
                  <a:cubicBezTo>
                    <a:pt x="1910" y="669"/>
                    <a:pt x="1910" y="669"/>
                    <a:pt x="1910" y="669"/>
                  </a:cubicBezTo>
                  <a:cubicBezTo>
                    <a:pt x="1910" y="669"/>
                    <a:pt x="1910" y="669"/>
                    <a:pt x="1909" y="669"/>
                  </a:cubicBezTo>
                  <a:cubicBezTo>
                    <a:pt x="1909" y="669"/>
                    <a:pt x="1909" y="669"/>
                    <a:pt x="1909" y="669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8"/>
                    <a:pt x="1909" y="668"/>
                  </a:cubicBezTo>
                  <a:cubicBezTo>
                    <a:pt x="1909" y="668"/>
                    <a:pt x="1909" y="667"/>
                    <a:pt x="1909" y="667"/>
                  </a:cubicBezTo>
                  <a:cubicBezTo>
                    <a:pt x="1909" y="667"/>
                    <a:pt x="1909" y="667"/>
                    <a:pt x="1909" y="667"/>
                  </a:cubicBezTo>
                  <a:cubicBezTo>
                    <a:pt x="1909" y="667"/>
                    <a:pt x="1909" y="666"/>
                    <a:pt x="1909" y="666"/>
                  </a:cubicBezTo>
                  <a:cubicBezTo>
                    <a:pt x="1909" y="666"/>
                    <a:pt x="1909" y="666"/>
                    <a:pt x="1909" y="666"/>
                  </a:cubicBezTo>
                  <a:cubicBezTo>
                    <a:pt x="1905" y="657"/>
                    <a:pt x="1902" y="648"/>
                    <a:pt x="1899" y="639"/>
                  </a:cubicBezTo>
                  <a:cubicBezTo>
                    <a:pt x="1899" y="639"/>
                    <a:pt x="1899" y="639"/>
                    <a:pt x="1899" y="639"/>
                  </a:cubicBezTo>
                  <a:cubicBezTo>
                    <a:pt x="1899" y="638"/>
                    <a:pt x="1899" y="638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7"/>
                    <a:pt x="1898" y="637"/>
                    <a:pt x="1898" y="637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6"/>
                  </a:cubicBezTo>
                  <a:cubicBezTo>
                    <a:pt x="1898" y="636"/>
                    <a:pt x="1898" y="636"/>
                    <a:pt x="1898" y="635"/>
                  </a:cubicBezTo>
                  <a:cubicBezTo>
                    <a:pt x="1898" y="635"/>
                    <a:pt x="1898" y="635"/>
                    <a:pt x="1898" y="635"/>
                  </a:cubicBezTo>
                  <a:cubicBezTo>
                    <a:pt x="1898" y="635"/>
                    <a:pt x="1898" y="635"/>
                    <a:pt x="1897" y="635"/>
                  </a:cubicBezTo>
                  <a:cubicBezTo>
                    <a:pt x="1897" y="635"/>
                    <a:pt x="1897" y="635"/>
                    <a:pt x="1897" y="635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4"/>
                  </a:cubicBezTo>
                  <a:cubicBezTo>
                    <a:pt x="1897" y="634"/>
                    <a:pt x="1897" y="634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3"/>
                  </a:cubicBezTo>
                  <a:cubicBezTo>
                    <a:pt x="1897" y="633"/>
                    <a:pt x="1897" y="633"/>
                    <a:pt x="1897" y="632"/>
                  </a:cubicBezTo>
                  <a:cubicBezTo>
                    <a:pt x="1897" y="632"/>
                    <a:pt x="1896" y="632"/>
                    <a:pt x="1896" y="632"/>
                  </a:cubicBezTo>
                  <a:cubicBezTo>
                    <a:pt x="1896" y="632"/>
                    <a:pt x="1896" y="632"/>
                    <a:pt x="1896" y="632"/>
                  </a:cubicBezTo>
                  <a:cubicBezTo>
                    <a:pt x="1896" y="632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1"/>
                    <a:pt x="1896" y="631"/>
                  </a:cubicBezTo>
                  <a:cubicBezTo>
                    <a:pt x="1896" y="631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6" y="630"/>
                    <a:pt x="1896" y="630"/>
                    <a:pt x="1896" y="630"/>
                  </a:cubicBezTo>
                  <a:cubicBezTo>
                    <a:pt x="1895" y="630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9"/>
                    <a:pt x="1895" y="629"/>
                    <a:pt x="1895" y="629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8"/>
                  </a:cubicBezTo>
                  <a:cubicBezTo>
                    <a:pt x="1895" y="628"/>
                    <a:pt x="1895" y="628"/>
                    <a:pt x="1895" y="627"/>
                  </a:cubicBezTo>
                  <a:cubicBezTo>
                    <a:pt x="1895" y="627"/>
                    <a:pt x="1895" y="627"/>
                    <a:pt x="1895" y="627"/>
                  </a:cubicBezTo>
                  <a:cubicBezTo>
                    <a:pt x="1895" y="627"/>
                    <a:pt x="1894" y="627"/>
                    <a:pt x="1894" y="627"/>
                  </a:cubicBezTo>
                  <a:cubicBezTo>
                    <a:pt x="1894" y="627"/>
                    <a:pt x="1894" y="627"/>
                    <a:pt x="1894" y="627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6"/>
                  </a:cubicBezTo>
                  <a:cubicBezTo>
                    <a:pt x="1894" y="626"/>
                    <a:pt x="1894" y="626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4" y="625"/>
                    <a:pt x="1894" y="625"/>
                    <a:pt x="1894" y="625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3" y="624"/>
                    <a:pt x="1893" y="624"/>
                    <a:pt x="1893" y="624"/>
                  </a:cubicBezTo>
                  <a:cubicBezTo>
                    <a:pt x="1892" y="621"/>
                    <a:pt x="1891" y="618"/>
                    <a:pt x="1890" y="616"/>
                  </a:cubicBezTo>
                  <a:close/>
                  <a:moveTo>
                    <a:pt x="1827" y="486"/>
                  </a:moveTo>
                  <a:cubicBezTo>
                    <a:pt x="1806" y="498"/>
                    <a:pt x="1806" y="498"/>
                    <a:pt x="1806" y="498"/>
                  </a:cubicBezTo>
                  <a:cubicBezTo>
                    <a:pt x="1822" y="525"/>
                    <a:pt x="1836" y="553"/>
                    <a:pt x="1849" y="582"/>
                  </a:cubicBezTo>
                  <a:cubicBezTo>
                    <a:pt x="1871" y="571"/>
                    <a:pt x="1871" y="571"/>
                    <a:pt x="1871" y="571"/>
                  </a:cubicBezTo>
                  <a:cubicBezTo>
                    <a:pt x="1858" y="542"/>
                    <a:pt x="1843" y="514"/>
                    <a:pt x="1827" y="486"/>
                  </a:cubicBezTo>
                  <a:close/>
                  <a:moveTo>
                    <a:pt x="1745" y="368"/>
                  </a:moveTo>
                  <a:cubicBezTo>
                    <a:pt x="1727" y="383"/>
                    <a:pt x="1727" y="383"/>
                    <a:pt x="1727" y="383"/>
                  </a:cubicBezTo>
                  <a:cubicBezTo>
                    <a:pt x="1746" y="407"/>
                    <a:pt x="1764" y="433"/>
                    <a:pt x="1781" y="459"/>
                  </a:cubicBezTo>
                  <a:cubicBezTo>
                    <a:pt x="1802" y="446"/>
                    <a:pt x="1802" y="446"/>
                    <a:pt x="1802" y="446"/>
                  </a:cubicBezTo>
                  <a:cubicBezTo>
                    <a:pt x="1784" y="419"/>
                    <a:pt x="1765" y="393"/>
                    <a:pt x="1745" y="368"/>
                  </a:cubicBezTo>
                  <a:close/>
                  <a:moveTo>
                    <a:pt x="1647" y="262"/>
                  </a:moveTo>
                  <a:cubicBezTo>
                    <a:pt x="1631" y="280"/>
                    <a:pt x="1631" y="280"/>
                    <a:pt x="1631" y="280"/>
                  </a:cubicBezTo>
                  <a:cubicBezTo>
                    <a:pt x="1654" y="301"/>
                    <a:pt x="1676" y="324"/>
                    <a:pt x="1696" y="347"/>
                  </a:cubicBezTo>
                  <a:cubicBezTo>
                    <a:pt x="1714" y="331"/>
                    <a:pt x="1714" y="331"/>
                    <a:pt x="1714" y="331"/>
                  </a:cubicBezTo>
                  <a:cubicBezTo>
                    <a:pt x="1711" y="328"/>
                    <a:pt x="1708" y="324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1"/>
                    <a:pt x="1705" y="321"/>
                    <a:pt x="1705" y="321"/>
                  </a:cubicBezTo>
                  <a:cubicBezTo>
                    <a:pt x="1705" y="320"/>
                    <a:pt x="1705" y="320"/>
                    <a:pt x="1705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20"/>
                    <a:pt x="1704" y="320"/>
                  </a:cubicBezTo>
                  <a:cubicBezTo>
                    <a:pt x="1704" y="320"/>
                    <a:pt x="1704" y="319"/>
                    <a:pt x="1704" y="319"/>
                  </a:cubicBezTo>
                  <a:cubicBezTo>
                    <a:pt x="1704" y="319"/>
                    <a:pt x="1704" y="319"/>
                    <a:pt x="1704" y="319"/>
                  </a:cubicBezTo>
                  <a:cubicBezTo>
                    <a:pt x="1704" y="319"/>
                    <a:pt x="1703" y="319"/>
                    <a:pt x="1703" y="319"/>
                  </a:cubicBezTo>
                  <a:cubicBezTo>
                    <a:pt x="1703" y="319"/>
                    <a:pt x="1703" y="319"/>
                    <a:pt x="1703" y="319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3" y="318"/>
                    <a:pt x="1703" y="318"/>
                  </a:cubicBezTo>
                  <a:cubicBezTo>
                    <a:pt x="1703" y="318"/>
                    <a:pt x="1702" y="318"/>
                    <a:pt x="1702" y="318"/>
                  </a:cubicBezTo>
                  <a:cubicBezTo>
                    <a:pt x="1702" y="318"/>
                    <a:pt x="1702" y="318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2" y="317"/>
                    <a:pt x="1702" y="317"/>
                  </a:cubicBezTo>
                  <a:cubicBezTo>
                    <a:pt x="1702" y="317"/>
                    <a:pt x="1701" y="317"/>
                    <a:pt x="1701" y="317"/>
                  </a:cubicBezTo>
                  <a:cubicBezTo>
                    <a:pt x="1701" y="317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1" y="316"/>
                    <a:pt x="1701" y="316"/>
                  </a:cubicBezTo>
                  <a:cubicBezTo>
                    <a:pt x="1701" y="316"/>
                    <a:pt x="1700" y="316"/>
                    <a:pt x="1700" y="316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700" y="315"/>
                    <a:pt x="1700" y="315"/>
                  </a:cubicBezTo>
                  <a:cubicBezTo>
                    <a:pt x="1700" y="315"/>
                    <a:pt x="1699" y="315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9" y="314"/>
                    <a:pt x="1699" y="314"/>
                  </a:cubicBezTo>
                  <a:cubicBezTo>
                    <a:pt x="1699" y="314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3"/>
                    <a:pt x="1698" y="313"/>
                    <a:pt x="1698" y="313"/>
                  </a:cubicBezTo>
                  <a:cubicBezTo>
                    <a:pt x="1698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2"/>
                    <a:pt x="1697" y="312"/>
                    <a:pt x="1697" y="312"/>
                  </a:cubicBezTo>
                  <a:cubicBezTo>
                    <a:pt x="1697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1"/>
                  </a:cubicBezTo>
                  <a:cubicBezTo>
                    <a:pt x="1696" y="311"/>
                    <a:pt x="1696" y="311"/>
                    <a:pt x="1696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10"/>
                    <a:pt x="1695" y="310"/>
                    <a:pt x="1695" y="310"/>
                  </a:cubicBezTo>
                  <a:cubicBezTo>
                    <a:pt x="1695" y="309"/>
                    <a:pt x="1695" y="309"/>
                    <a:pt x="1695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9"/>
                  </a:cubicBezTo>
                  <a:cubicBezTo>
                    <a:pt x="1694" y="309"/>
                    <a:pt x="1694" y="309"/>
                    <a:pt x="1694" y="308"/>
                  </a:cubicBezTo>
                  <a:cubicBezTo>
                    <a:pt x="1694" y="308"/>
                    <a:pt x="1694" y="308"/>
                    <a:pt x="1694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8"/>
                  </a:cubicBezTo>
                  <a:cubicBezTo>
                    <a:pt x="1693" y="308"/>
                    <a:pt x="1693" y="308"/>
                    <a:pt x="1693" y="307"/>
                  </a:cubicBezTo>
                  <a:cubicBezTo>
                    <a:pt x="1693" y="307"/>
                    <a:pt x="1693" y="307"/>
                    <a:pt x="1693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7"/>
                    <a:pt x="1692" y="307"/>
                  </a:cubicBezTo>
                  <a:cubicBezTo>
                    <a:pt x="1692" y="307"/>
                    <a:pt x="1692" y="306"/>
                    <a:pt x="1692" y="306"/>
                  </a:cubicBezTo>
                  <a:cubicBezTo>
                    <a:pt x="1692" y="306"/>
                    <a:pt x="1692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6"/>
                    <a:pt x="1691" y="306"/>
                    <a:pt x="1691" y="306"/>
                  </a:cubicBezTo>
                  <a:cubicBezTo>
                    <a:pt x="1691" y="305"/>
                    <a:pt x="1691" y="305"/>
                    <a:pt x="1691" y="305"/>
                  </a:cubicBezTo>
                  <a:cubicBezTo>
                    <a:pt x="1691" y="305"/>
                    <a:pt x="1691" y="305"/>
                    <a:pt x="1690" y="305"/>
                  </a:cubicBezTo>
                  <a:cubicBezTo>
                    <a:pt x="1690" y="305"/>
                    <a:pt x="1690" y="305"/>
                    <a:pt x="1690" y="305"/>
                  </a:cubicBezTo>
                  <a:cubicBezTo>
                    <a:pt x="1690" y="305"/>
                    <a:pt x="1690" y="305"/>
                    <a:pt x="1690" y="304"/>
                  </a:cubicBezTo>
                  <a:cubicBezTo>
                    <a:pt x="1690" y="304"/>
                    <a:pt x="1690" y="304"/>
                    <a:pt x="1690" y="304"/>
                  </a:cubicBezTo>
                  <a:cubicBezTo>
                    <a:pt x="1690" y="304"/>
                    <a:pt x="1690" y="304"/>
                    <a:pt x="1689" y="304"/>
                  </a:cubicBezTo>
                  <a:cubicBezTo>
                    <a:pt x="1689" y="304"/>
                    <a:pt x="1689" y="304"/>
                    <a:pt x="1689" y="304"/>
                  </a:cubicBezTo>
                  <a:cubicBezTo>
                    <a:pt x="1689" y="304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9" y="303"/>
                  </a:cubicBezTo>
                  <a:cubicBezTo>
                    <a:pt x="1689" y="303"/>
                    <a:pt x="1689" y="303"/>
                    <a:pt x="1688" y="303"/>
                  </a:cubicBezTo>
                  <a:cubicBezTo>
                    <a:pt x="1688" y="303"/>
                    <a:pt x="1688" y="303"/>
                    <a:pt x="1688" y="303"/>
                  </a:cubicBezTo>
                  <a:cubicBezTo>
                    <a:pt x="1688" y="303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8" y="302"/>
                  </a:cubicBezTo>
                  <a:cubicBezTo>
                    <a:pt x="1688" y="302"/>
                    <a:pt x="1688" y="302"/>
                    <a:pt x="1687" y="302"/>
                  </a:cubicBezTo>
                  <a:cubicBezTo>
                    <a:pt x="1687" y="302"/>
                    <a:pt x="1687" y="302"/>
                    <a:pt x="1687" y="302"/>
                  </a:cubicBezTo>
                  <a:cubicBezTo>
                    <a:pt x="1674" y="288"/>
                    <a:pt x="1661" y="275"/>
                    <a:pt x="1647" y="262"/>
                  </a:cubicBezTo>
                  <a:close/>
                  <a:moveTo>
                    <a:pt x="1535" y="172"/>
                  </a:moveTo>
                  <a:cubicBezTo>
                    <a:pt x="1522" y="192"/>
                    <a:pt x="1522" y="192"/>
                    <a:pt x="1522" y="192"/>
                  </a:cubicBezTo>
                  <a:cubicBezTo>
                    <a:pt x="1547" y="210"/>
                    <a:pt x="1572" y="229"/>
                    <a:pt x="1596" y="249"/>
                  </a:cubicBezTo>
                  <a:cubicBezTo>
                    <a:pt x="1611" y="231"/>
                    <a:pt x="1611" y="231"/>
                    <a:pt x="1611" y="231"/>
                  </a:cubicBezTo>
                  <a:cubicBezTo>
                    <a:pt x="1587" y="210"/>
                    <a:pt x="1562" y="190"/>
                    <a:pt x="1535" y="172"/>
                  </a:cubicBezTo>
                  <a:close/>
                  <a:moveTo>
                    <a:pt x="1411" y="100"/>
                  </a:moveTo>
                  <a:cubicBezTo>
                    <a:pt x="1400" y="121"/>
                    <a:pt x="1400" y="121"/>
                    <a:pt x="1400" y="121"/>
                  </a:cubicBezTo>
                  <a:cubicBezTo>
                    <a:pt x="1428" y="135"/>
                    <a:pt x="1456" y="150"/>
                    <a:pt x="1482" y="166"/>
                  </a:cubicBezTo>
                  <a:cubicBezTo>
                    <a:pt x="1495" y="146"/>
                    <a:pt x="1495" y="146"/>
                    <a:pt x="1495" y="146"/>
                  </a:cubicBezTo>
                  <a:cubicBezTo>
                    <a:pt x="1494" y="145"/>
                    <a:pt x="1492" y="144"/>
                    <a:pt x="1491" y="143"/>
                  </a:cubicBezTo>
                  <a:cubicBezTo>
                    <a:pt x="1491" y="143"/>
                    <a:pt x="1491" y="143"/>
                    <a:pt x="1491" y="143"/>
                  </a:cubicBezTo>
                  <a:cubicBezTo>
                    <a:pt x="1490" y="143"/>
                    <a:pt x="1490" y="143"/>
                    <a:pt x="1489" y="143"/>
                  </a:cubicBezTo>
                  <a:cubicBezTo>
                    <a:pt x="1489" y="143"/>
                    <a:pt x="1489" y="143"/>
                    <a:pt x="1489" y="143"/>
                  </a:cubicBezTo>
                  <a:cubicBezTo>
                    <a:pt x="1489" y="143"/>
                    <a:pt x="1489" y="142"/>
                    <a:pt x="1489" y="142"/>
                  </a:cubicBezTo>
                  <a:cubicBezTo>
                    <a:pt x="1489" y="142"/>
                    <a:pt x="1489" y="142"/>
                    <a:pt x="1489" y="142"/>
                  </a:cubicBezTo>
                  <a:cubicBezTo>
                    <a:pt x="1489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2"/>
                    <a:pt x="1488" y="142"/>
                  </a:cubicBezTo>
                  <a:cubicBezTo>
                    <a:pt x="1488" y="142"/>
                    <a:pt x="1488" y="141"/>
                    <a:pt x="1488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7" y="141"/>
                  </a:cubicBezTo>
                  <a:cubicBezTo>
                    <a:pt x="1487" y="141"/>
                    <a:pt x="1487" y="141"/>
                    <a:pt x="1486" y="141"/>
                  </a:cubicBezTo>
                  <a:cubicBezTo>
                    <a:pt x="1486" y="141"/>
                    <a:pt x="1486" y="141"/>
                    <a:pt x="1486" y="141"/>
                  </a:cubicBezTo>
                  <a:cubicBezTo>
                    <a:pt x="1486" y="141"/>
                    <a:pt x="1486" y="140"/>
                    <a:pt x="1486" y="140"/>
                  </a:cubicBezTo>
                  <a:cubicBezTo>
                    <a:pt x="1486" y="140"/>
                    <a:pt x="1486" y="140"/>
                    <a:pt x="1486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5" y="140"/>
                  </a:cubicBezTo>
                  <a:cubicBezTo>
                    <a:pt x="1485" y="140"/>
                    <a:pt x="1485" y="140"/>
                    <a:pt x="1484" y="140"/>
                  </a:cubicBezTo>
                  <a:cubicBezTo>
                    <a:pt x="1484" y="140"/>
                    <a:pt x="1484" y="140"/>
                    <a:pt x="1484" y="140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4" y="139"/>
                    <a:pt x="1484" y="139"/>
                  </a:cubicBezTo>
                  <a:cubicBezTo>
                    <a:pt x="1484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3" y="139"/>
                  </a:cubicBezTo>
                  <a:cubicBezTo>
                    <a:pt x="1483" y="139"/>
                    <a:pt x="1483" y="139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2" y="138"/>
                    <a:pt x="1482" y="138"/>
                  </a:cubicBezTo>
                  <a:cubicBezTo>
                    <a:pt x="1482" y="138"/>
                    <a:pt x="1481" y="138"/>
                    <a:pt x="1481" y="138"/>
                  </a:cubicBezTo>
                  <a:cubicBezTo>
                    <a:pt x="1481" y="138"/>
                    <a:pt x="1481" y="138"/>
                    <a:pt x="1481" y="138"/>
                  </a:cubicBezTo>
                  <a:cubicBezTo>
                    <a:pt x="1481" y="138"/>
                    <a:pt x="1481" y="137"/>
                    <a:pt x="1481" y="137"/>
                  </a:cubicBezTo>
                  <a:cubicBezTo>
                    <a:pt x="1481" y="137"/>
                    <a:pt x="1481" y="137"/>
                    <a:pt x="1481" y="137"/>
                  </a:cubicBezTo>
                  <a:cubicBezTo>
                    <a:pt x="1480" y="137"/>
                    <a:pt x="1479" y="136"/>
                    <a:pt x="1478" y="136"/>
                  </a:cubicBezTo>
                  <a:cubicBezTo>
                    <a:pt x="1478" y="136"/>
                    <a:pt x="1478" y="136"/>
                    <a:pt x="1478" y="136"/>
                  </a:cubicBezTo>
                  <a:cubicBezTo>
                    <a:pt x="1456" y="123"/>
                    <a:pt x="1434" y="111"/>
                    <a:pt x="1411" y="100"/>
                  </a:cubicBezTo>
                  <a:close/>
                  <a:moveTo>
                    <a:pt x="1278" y="46"/>
                  </a:moveTo>
                  <a:cubicBezTo>
                    <a:pt x="1270" y="69"/>
                    <a:pt x="1270" y="69"/>
                    <a:pt x="1270" y="69"/>
                  </a:cubicBezTo>
                  <a:cubicBezTo>
                    <a:pt x="1300" y="78"/>
                    <a:pt x="1329" y="89"/>
                    <a:pt x="1358" y="102"/>
                  </a:cubicBezTo>
                  <a:cubicBezTo>
                    <a:pt x="1367" y="80"/>
                    <a:pt x="1367" y="80"/>
                    <a:pt x="1367" y="80"/>
                  </a:cubicBezTo>
                  <a:cubicBezTo>
                    <a:pt x="1367" y="80"/>
                    <a:pt x="1367" y="79"/>
                    <a:pt x="1367" y="79"/>
                  </a:cubicBezTo>
                  <a:cubicBezTo>
                    <a:pt x="1367" y="79"/>
                    <a:pt x="1367" y="79"/>
                    <a:pt x="1367" y="79"/>
                  </a:cubicBezTo>
                  <a:cubicBezTo>
                    <a:pt x="1367" y="79"/>
                    <a:pt x="1367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6" y="79"/>
                  </a:cubicBezTo>
                  <a:cubicBezTo>
                    <a:pt x="1366" y="79"/>
                    <a:pt x="1366" y="79"/>
                    <a:pt x="1365" y="79"/>
                  </a:cubicBezTo>
                  <a:cubicBezTo>
                    <a:pt x="1365" y="79"/>
                    <a:pt x="1365" y="79"/>
                    <a:pt x="1365" y="79"/>
                  </a:cubicBezTo>
                  <a:cubicBezTo>
                    <a:pt x="1365" y="79"/>
                    <a:pt x="1365" y="78"/>
                    <a:pt x="1365" y="78"/>
                  </a:cubicBezTo>
                  <a:cubicBezTo>
                    <a:pt x="1365" y="78"/>
                    <a:pt x="1365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4" y="78"/>
                  </a:cubicBezTo>
                  <a:cubicBezTo>
                    <a:pt x="1364" y="78"/>
                    <a:pt x="1364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8"/>
                    <a:pt x="1363" y="78"/>
                    <a:pt x="1363" y="78"/>
                  </a:cubicBezTo>
                  <a:cubicBezTo>
                    <a:pt x="1363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2" y="77"/>
                    <a:pt x="1362" y="77"/>
                  </a:cubicBezTo>
                  <a:cubicBezTo>
                    <a:pt x="1362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1" y="77"/>
                    <a:pt x="1361" y="77"/>
                  </a:cubicBezTo>
                  <a:cubicBezTo>
                    <a:pt x="1361" y="77"/>
                    <a:pt x="1360" y="77"/>
                    <a:pt x="1360" y="77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60" y="76"/>
                    <a:pt x="1360" y="76"/>
                  </a:cubicBezTo>
                  <a:cubicBezTo>
                    <a:pt x="1360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9" y="76"/>
                    <a:pt x="1359" y="76"/>
                    <a:pt x="1359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6"/>
                    <a:pt x="1358" y="76"/>
                    <a:pt x="1358" y="76"/>
                  </a:cubicBezTo>
                  <a:cubicBezTo>
                    <a:pt x="1358" y="75"/>
                    <a:pt x="1358" y="75"/>
                    <a:pt x="1358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7" y="75"/>
                    <a:pt x="1357" y="75"/>
                    <a:pt x="1357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6" y="75"/>
                  </a:cubicBezTo>
                  <a:cubicBezTo>
                    <a:pt x="1356" y="75"/>
                    <a:pt x="1356" y="75"/>
                    <a:pt x="1355" y="75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5" y="74"/>
                  </a:cubicBezTo>
                  <a:cubicBezTo>
                    <a:pt x="1355" y="74"/>
                    <a:pt x="1355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4" y="74"/>
                  </a:cubicBezTo>
                  <a:cubicBezTo>
                    <a:pt x="1354" y="74"/>
                    <a:pt x="1354" y="74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3" y="73"/>
                    <a:pt x="1353" y="73"/>
                    <a:pt x="1353" y="73"/>
                  </a:cubicBezTo>
                  <a:cubicBezTo>
                    <a:pt x="1353" y="73"/>
                    <a:pt x="1353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2" y="73"/>
                    <a:pt x="1352" y="73"/>
                  </a:cubicBezTo>
                  <a:cubicBezTo>
                    <a:pt x="1352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3"/>
                    <a:pt x="1351" y="73"/>
                    <a:pt x="1351" y="73"/>
                  </a:cubicBezTo>
                  <a:cubicBezTo>
                    <a:pt x="1351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50" y="72"/>
                    <a:pt x="1350" y="72"/>
                    <a:pt x="1350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9" y="72"/>
                    <a:pt x="1349" y="72"/>
                    <a:pt x="1349" y="72"/>
                  </a:cubicBezTo>
                  <a:cubicBezTo>
                    <a:pt x="1348" y="72"/>
                    <a:pt x="1348" y="72"/>
                    <a:pt x="1348" y="72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8" y="71"/>
                    <a:pt x="1348" y="71"/>
                    <a:pt x="1348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7" y="71"/>
                    <a:pt x="1347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1"/>
                    <a:pt x="1346" y="71"/>
                    <a:pt x="1346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5" y="70"/>
                  </a:cubicBezTo>
                  <a:cubicBezTo>
                    <a:pt x="1345" y="70"/>
                    <a:pt x="1345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4" y="70"/>
                  </a:cubicBezTo>
                  <a:cubicBezTo>
                    <a:pt x="1344" y="70"/>
                    <a:pt x="1344" y="70"/>
                    <a:pt x="1343" y="70"/>
                  </a:cubicBezTo>
                  <a:cubicBezTo>
                    <a:pt x="1343" y="70"/>
                    <a:pt x="1343" y="69"/>
                    <a:pt x="1343" y="69"/>
                  </a:cubicBezTo>
                  <a:cubicBezTo>
                    <a:pt x="1343" y="69"/>
                    <a:pt x="1343" y="69"/>
                    <a:pt x="1343" y="69"/>
                  </a:cubicBezTo>
                  <a:cubicBezTo>
                    <a:pt x="1343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2" y="69"/>
                    <a:pt x="1342" y="69"/>
                  </a:cubicBezTo>
                  <a:cubicBezTo>
                    <a:pt x="1342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9"/>
                  </a:cubicBezTo>
                  <a:cubicBezTo>
                    <a:pt x="1341" y="69"/>
                    <a:pt x="1341" y="69"/>
                    <a:pt x="1341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40" y="68"/>
                    <a:pt x="1340" y="68"/>
                    <a:pt x="1340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38" y="68"/>
                    <a:pt x="1338" y="68"/>
                    <a:pt x="1338" y="67"/>
                  </a:cubicBezTo>
                  <a:cubicBezTo>
                    <a:pt x="1338" y="67"/>
                    <a:pt x="1338" y="67"/>
                    <a:pt x="1338" y="67"/>
                  </a:cubicBezTo>
                  <a:cubicBezTo>
                    <a:pt x="1338" y="67"/>
                    <a:pt x="1338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7" y="67"/>
                  </a:cubicBezTo>
                  <a:cubicBezTo>
                    <a:pt x="1337" y="67"/>
                    <a:pt x="1337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6" y="67"/>
                    <a:pt x="1336" y="67"/>
                  </a:cubicBezTo>
                  <a:cubicBezTo>
                    <a:pt x="1336" y="67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5" y="66"/>
                    <a:pt x="1335" y="66"/>
                  </a:cubicBezTo>
                  <a:cubicBezTo>
                    <a:pt x="1335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4" y="66"/>
                    <a:pt x="1334" y="66"/>
                  </a:cubicBezTo>
                  <a:cubicBezTo>
                    <a:pt x="1334" y="66"/>
                    <a:pt x="1333" y="66"/>
                    <a:pt x="1333" y="66"/>
                  </a:cubicBezTo>
                  <a:cubicBezTo>
                    <a:pt x="1333" y="66"/>
                    <a:pt x="1333" y="66"/>
                    <a:pt x="1333" y="65"/>
                  </a:cubicBezTo>
                  <a:cubicBezTo>
                    <a:pt x="1333" y="65"/>
                    <a:pt x="1333" y="65"/>
                    <a:pt x="1333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2" y="65"/>
                    <a:pt x="1332" y="65"/>
                    <a:pt x="1332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1" y="65"/>
                  </a:cubicBezTo>
                  <a:cubicBezTo>
                    <a:pt x="1331" y="65"/>
                    <a:pt x="1331" y="65"/>
                    <a:pt x="1330" y="65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30" y="64"/>
                  </a:cubicBezTo>
                  <a:cubicBezTo>
                    <a:pt x="1330" y="64"/>
                    <a:pt x="1330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29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4"/>
                  </a:cubicBezTo>
                  <a:cubicBezTo>
                    <a:pt x="1328" y="64"/>
                    <a:pt x="1328" y="64"/>
                    <a:pt x="1328" y="63"/>
                  </a:cubicBezTo>
                  <a:cubicBezTo>
                    <a:pt x="1328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7" y="63"/>
                    <a:pt x="1327" y="63"/>
                  </a:cubicBezTo>
                  <a:cubicBezTo>
                    <a:pt x="1327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6" y="63"/>
                    <a:pt x="1326" y="63"/>
                    <a:pt x="1326" y="63"/>
                  </a:cubicBezTo>
                  <a:cubicBezTo>
                    <a:pt x="1325" y="63"/>
                    <a:pt x="1325" y="63"/>
                    <a:pt x="1325" y="63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5" y="62"/>
                    <a:pt x="1325" y="62"/>
                    <a:pt x="1325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4" y="62"/>
                  </a:cubicBezTo>
                  <a:cubicBezTo>
                    <a:pt x="1324" y="62"/>
                    <a:pt x="1324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3" y="62"/>
                  </a:cubicBezTo>
                  <a:cubicBezTo>
                    <a:pt x="1323" y="62"/>
                    <a:pt x="1323" y="62"/>
                    <a:pt x="1322" y="62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2" y="61"/>
                    <a:pt x="1322" y="61"/>
                  </a:cubicBezTo>
                  <a:cubicBezTo>
                    <a:pt x="1322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1" y="61"/>
                    <a:pt x="1321" y="61"/>
                  </a:cubicBezTo>
                  <a:cubicBezTo>
                    <a:pt x="1321" y="61"/>
                    <a:pt x="1320" y="61"/>
                    <a:pt x="1320" y="61"/>
                  </a:cubicBezTo>
                  <a:cubicBezTo>
                    <a:pt x="1320" y="61"/>
                    <a:pt x="1320" y="61"/>
                    <a:pt x="1320" y="61"/>
                  </a:cubicBezTo>
                  <a:cubicBezTo>
                    <a:pt x="1320" y="61"/>
                    <a:pt x="1320" y="60"/>
                    <a:pt x="1320" y="60"/>
                  </a:cubicBezTo>
                  <a:cubicBezTo>
                    <a:pt x="1320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9" y="60"/>
                  </a:cubicBezTo>
                  <a:cubicBezTo>
                    <a:pt x="1319" y="60"/>
                    <a:pt x="1319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8" y="60"/>
                    <a:pt x="1318" y="60"/>
                    <a:pt x="1318" y="60"/>
                  </a:cubicBezTo>
                  <a:cubicBezTo>
                    <a:pt x="1317" y="60"/>
                    <a:pt x="1317" y="60"/>
                    <a:pt x="1317" y="60"/>
                  </a:cubicBezTo>
                  <a:cubicBezTo>
                    <a:pt x="1317" y="59"/>
                    <a:pt x="1317" y="59"/>
                    <a:pt x="1317" y="59"/>
                  </a:cubicBezTo>
                  <a:cubicBezTo>
                    <a:pt x="1317" y="59"/>
                    <a:pt x="1317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6" y="59"/>
                  </a:cubicBezTo>
                  <a:cubicBezTo>
                    <a:pt x="1316" y="59"/>
                    <a:pt x="1316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5" y="59"/>
                    <a:pt x="1315" y="59"/>
                  </a:cubicBezTo>
                  <a:cubicBezTo>
                    <a:pt x="1315" y="59"/>
                    <a:pt x="1314" y="59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4" y="58"/>
                    <a:pt x="1314" y="58"/>
                    <a:pt x="1314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3" y="58"/>
                    <a:pt x="1313" y="58"/>
                    <a:pt x="1313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58"/>
                    <a:pt x="1312" y="58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1" y="57"/>
                    <a:pt x="1311" y="57"/>
                    <a:pt x="1311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10" y="57"/>
                    <a:pt x="1310" y="57"/>
                  </a:cubicBezTo>
                  <a:cubicBezTo>
                    <a:pt x="1310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7"/>
                  </a:cubicBezTo>
                  <a:cubicBezTo>
                    <a:pt x="1309" y="57"/>
                    <a:pt x="1309" y="57"/>
                    <a:pt x="1309" y="56"/>
                  </a:cubicBezTo>
                  <a:cubicBezTo>
                    <a:pt x="1309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8" y="56"/>
                    <a:pt x="1308" y="56"/>
                  </a:cubicBezTo>
                  <a:cubicBezTo>
                    <a:pt x="1308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7" y="56"/>
                    <a:pt x="1307" y="56"/>
                    <a:pt x="1307" y="56"/>
                  </a:cubicBezTo>
                  <a:cubicBezTo>
                    <a:pt x="1306" y="56"/>
                    <a:pt x="1306" y="56"/>
                    <a:pt x="1306" y="56"/>
                  </a:cubicBezTo>
                  <a:cubicBezTo>
                    <a:pt x="1306" y="56"/>
                    <a:pt x="1306" y="56"/>
                    <a:pt x="1306" y="55"/>
                  </a:cubicBezTo>
                  <a:cubicBezTo>
                    <a:pt x="1306" y="55"/>
                    <a:pt x="1306" y="55"/>
                    <a:pt x="1306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05" y="55"/>
                    <a:pt x="1305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4" y="55"/>
                    <a:pt x="1304" y="55"/>
                    <a:pt x="1303" y="55"/>
                  </a:cubicBezTo>
                  <a:cubicBezTo>
                    <a:pt x="1303" y="55"/>
                    <a:pt x="1303" y="55"/>
                    <a:pt x="1303" y="54"/>
                  </a:cubicBezTo>
                  <a:cubicBezTo>
                    <a:pt x="1303" y="54"/>
                    <a:pt x="1303" y="54"/>
                    <a:pt x="1303" y="54"/>
                  </a:cubicBezTo>
                  <a:cubicBezTo>
                    <a:pt x="1303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2" y="54"/>
                    <a:pt x="1302" y="54"/>
                    <a:pt x="1302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1" y="54"/>
                    <a:pt x="1301" y="54"/>
                    <a:pt x="1301" y="54"/>
                  </a:cubicBezTo>
                  <a:cubicBezTo>
                    <a:pt x="1300" y="54"/>
                    <a:pt x="1300" y="54"/>
                    <a:pt x="1300" y="53"/>
                  </a:cubicBezTo>
                  <a:cubicBezTo>
                    <a:pt x="1300" y="53"/>
                    <a:pt x="1300" y="53"/>
                    <a:pt x="1300" y="53"/>
                  </a:cubicBezTo>
                  <a:cubicBezTo>
                    <a:pt x="1300" y="53"/>
                    <a:pt x="1300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9" y="53"/>
                  </a:cubicBezTo>
                  <a:cubicBezTo>
                    <a:pt x="1299" y="53"/>
                    <a:pt x="1299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8" y="53"/>
                    <a:pt x="1298" y="53"/>
                  </a:cubicBezTo>
                  <a:cubicBezTo>
                    <a:pt x="1298" y="53"/>
                    <a:pt x="1297" y="53"/>
                    <a:pt x="1297" y="53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7" y="52"/>
                    <a:pt x="1297" y="52"/>
                  </a:cubicBezTo>
                  <a:cubicBezTo>
                    <a:pt x="1297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6" y="52"/>
                    <a:pt x="1296" y="52"/>
                    <a:pt x="1296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5" y="52"/>
                  </a:cubicBezTo>
                  <a:cubicBezTo>
                    <a:pt x="1295" y="52"/>
                    <a:pt x="1295" y="52"/>
                    <a:pt x="1294" y="52"/>
                  </a:cubicBezTo>
                  <a:cubicBezTo>
                    <a:pt x="1294" y="52"/>
                    <a:pt x="1294" y="51"/>
                    <a:pt x="1294" y="51"/>
                  </a:cubicBezTo>
                  <a:cubicBezTo>
                    <a:pt x="1294" y="51"/>
                    <a:pt x="1294" y="51"/>
                    <a:pt x="1294" y="51"/>
                  </a:cubicBezTo>
                  <a:cubicBezTo>
                    <a:pt x="1294" y="51"/>
                    <a:pt x="1294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3" y="51"/>
                    <a:pt x="1293" y="51"/>
                  </a:cubicBezTo>
                  <a:cubicBezTo>
                    <a:pt x="1293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2" y="51"/>
                    <a:pt x="1292" y="51"/>
                  </a:cubicBezTo>
                  <a:cubicBezTo>
                    <a:pt x="1292" y="51"/>
                    <a:pt x="1291" y="51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1" y="50"/>
                    <a:pt x="1291" y="50"/>
                    <a:pt x="1291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90" y="50"/>
                    <a:pt x="1290" y="50"/>
                    <a:pt x="1290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9" y="50"/>
                  </a:cubicBezTo>
                  <a:cubicBezTo>
                    <a:pt x="1289" y="50"/>
                    <a:pt x="1289" y="50"/>
                    <a:pt x="1288" y="50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8" y="49"/>
                  </a:cubicBezTo>
                  <a:cubicBezTo>
                    <a:pt x="1288" y="49"/>
                    <a:pt x="1288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7" y="49"/>
                    <a:pt x="1287" y="49"/>
                  </a:cubicBezTo>
                  <a:cubicBezTo>
                    <a:pt x="1287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6" y="49"/>
                    <a:pt x="1286" y="49"/>
                    <a:pt x="1286" y="49"/>
                  </a:cubicBezTo>
                  <a:cubicBezTo>
                    <a:pt x="1285" y="49"/>
                    <a:pt x="1285" y="49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5" y="48"/>
                    <a:pt x="1285" y="48"/>
                    <a:pt x="1285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4" y="48"/>
                  </a:cubicBezTo>
                  <a:cubicBezTo>
                    <a:pt x="1284" y="48"/>
                    <a:pt x="1284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3" y="48"/>
                    <a:pt x="1283" y="48"/>
                  </a:cubicBezTo>
                  <a:cubicBezTo>
                    <a:pt x="1283" y="48"/>
                    <a:pt x="1282" y="48"/>
                    <a:pt x="1282" y="48"/>
                  </a:cubicBezTo>
                  <a:cubicBezTo>
                    <a:pt x="1282" y="48"/>
                    <a:pt x="1282" y="47"/>
                    <a:pt x="1282" y="47"/>
                  </a:cubicBezTo>
                  <a:cubicBezTo>
                    <a:pt x="1282" y="47"/>
                    <a:pt x="1282" y="47"/>
                    <a:pt x="1282" y="47"/>
                  </a:cubicBezTo>
                  <a:cubicBezTo>
                    <a:pt x="1282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1" y="47"/>
                  </a:cubicBezTo>
                  <a:cubicBezTo>
                    <a:pt x="1281" y="47"/>
                    <a:pt x="1281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80" y="47"/>
                    <a:pt x="1280" y="47"/>
                    <a:pt x="1280" y="47"/>
                  </a:cubicBezTo>
                  <a:cubicBezTo>
                    <a:pt x="1279" y="47"/>
                    <a:pt x="1279" y="47"/>
                    <a:pt x="1279" y="46"/>
                  </a:cubicBezTo>
                  <a:cubicBezTo>
                    <a:pt x="1279" y="46"/>
                    <a:pt x="1279" y="46"/>
                    <a:pt x="1279" y="46"/>
                  </a:cubicBezTo>
                  <a:cubicBezTo>
                    <a:pt x="1279" y="46"/>
                    <a:pt x="1279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ubicBezTo>
                    <a:pt x="1278" y="46"/>
                    <a:pt x="1278" y="46"/>
                    <a:pt x="1278" y="46"/>
                  </a:cubicBezTo>
                  <a:close/>
                  <a:moveTo>
                    <a:pt x="1138" y="13"/>
                  </a:moveTo>
                  <a:cubicBezTo>
                    <a:pt x="1134" y="36"/>
                    <a:pt x="1134" y="36"/>
                    <a:pt x="1134" y="36"/>
                  </a:cubicBezTo>
                  <a:cubicBezTo>
                    <a:pt x="1164" y="41"/>
                    <a:pt x="1195" y="48"/>
                    <a:pt x="1225" y="56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08" y="26"/>
                    <a:pt x="1185" y="21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1" y="17"/>
                    <a:pt x="1161" y="17"/>
                    <a:pt x="1161" y="17"/>
                  </a:cubicBezTo>
                  <a:cubicBezTo>
                    <a:pt x="1160" y="17"/>
                    <a:pt x="1160" y="17"/>
                    <a:pt x="1160" y="16"/>
                  </a:cubicBezTo>
                  <a:cubicBezTo>
                    <a:pt x="1160" y="16"/>
                    <a:pt x="1160" y="16"/>
                    <a:pt x="1160" y="16"/>
                  </a:cubicBezTo>
                  <a:cubicBezTo>
                    <a:pt x="1160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9" y="16"/>
                    <a:pt x="1159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8" y="16"/>
                    <a:pt x="1158" y="16"/>
                    <a:pt x="1158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57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6" y="16"/>
                    <a:pt x="1156" y="16"/>
                    <a:pt x="1156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6"/>
                  </a:cubicBezTo>
                  <a:cubicBezTo>
                    <a:pt x="1155" y="16"/>
                    <a:pt x="1155" y="16"/>
                    <a:pt x="1155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4" y="15"/>
                    <a:pt x="1154" y="15"/>
                  </a:cubicBezTo>
                  <a:cubicBezTo>
                    <a:pt x="1154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3" y="15"/>
                    <a:pt x="1153" y="15"/>
                    <a:pt x="1153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2" y="15"/>
                  </a:cubicBezTo>
                  <a:cubicBezTo>
                    <a:pt x="1152" y="15"/>
                    <a:pt x="1152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1" y="15"/>
                    <a:pt x="1151" y="15"/>
                  </a:cubicBezTo>
                  <a:cubicBezTo>
                    <a:pt x="1151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50" y="15"/>
                    <a:pt x="1150" y="15"/>
                    <a:pt x="1150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9" y="15"/>
                    <a:pt x="1149" y="15"/>
                    <a:pt x="1149" y="15"/>
                  </a:cubicBezTo>
                  <a:cubicBezTo>
                    <a:pt x="1145" y="14"/>
                    <a:pt x="1141" y="13"/>
                    <a:pt x="1138" y="13"/>
                  </a:cubicBezTo>
                  <a:close/>
                  <a:moveTo>
                    <a:pt x="994" y="0"/>
                  </a:moveTo>
                  <a:cubicBezTo>
                    <a:pt x="994" y="24"/>
                    <a:pt x="994" y="24"/>
                    <a:pt x="994" y="24"/>
                  </a:cubicBezTo>
                  <a:cubicBezTo>
                    <a:pt x="1025" y="25"/>
                    <a:pt x="1057" y="27"/>
                    <a:pt x="1087" y="30"/>
                  </a:cubicBezTo>
                  <a:cubicBezTo>
                    <a:pt x="1090" y="6"/>
                    <a:pt x="1090" y="6"/>
                    <a:pt x="1090" y="6"/>
                  </a:cubicBezTo>
                  <a:cubicBezTo>
                    <a:pt x="1068" y="4"/>
                    <a:pt x="1046" y="2"/>
                    <a:pt x="1024" y="1"/>
                  </a:cubicBezTo>
                  <a:cubicBezTo>
                    <a:pt x="1024" y="1"/>
                    <a:pt x="1024" y="1"/>
                    <a:pt x="1024" y="1"/>
                  </a:cubicBezTo>
                  <a:cubicBezTo>
                    <a:pt x="1024" y="1"/>
                    <a:pt x="1024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3" y="1"/>
                    <a:pt x="1023" y="1"/>
                    <a:pt x="1023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2" y="1"/>
                    <a:pt x="1022" y="1"/>
                  </a:cubicBezTo>
                  <a:cubicBezTo>
                    <a:pt x="1022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1" y="1"/>
                  </a:cubicBezTo>
                  <a:cubicBezTo>
                    <a:pt x="1021" y="1"/>
                    <a:pt x="1021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20" y="1"/>
                    <a:pt x="1020" y="1"/>
                    <a:pt x="1020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9" y="1"/>
                    <a:pt x="1019" y="1"/>
                    <a:pt x="1019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8" y="1"/>
                    <a:pt x="1018" y="1"/>
                  </a:cubicBezTo>
                  <a:cubicBezTo>
                    <a:pt x="1018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7" y="1"/>
                  </a:cubicBezTo>
                  <a:cubicBezTo>
                    <a:pt x="1017" y="1"/>
                    <a:pt x="1017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6" y="1"/>
                  </a:cubicBezTo>
                  <a:cubicBezTo>
                    <a:pt x="1016" y="1"/>
                    <a:pt x="1016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5" y="1"/>
                    <a:pt x="1015" y="1"/>
                  </a:cubicBezTo>
                  <a:cubicBezTo>
                    <a:pt x="1015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4" y="1"/>
                  </a:cubicBezTo>
                  <a:cubicBezTo>
                    <a:pt x="1014" y="1"/>
                    <a:pt x="1014" y="1"/>
                    <a:pt x="1013" y="1"/>
                  </a:cubicBezTo>
                  <a:cubicBezTo>
                    <a:pt x="1013" y="1"/>
                    <a:pt x="1013" y="1"/>
                    <a:pt x="1013" y="1"/>
                  </a:cubicBezTo>
                  <a:cubicBezTo>
                    <a:pt x="1013" y="1"/>
                    <a:pt x="1013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2" y="1"/>
                    <a:pt x="1012" y="1"/>
                    <a:pt x="1012" y="1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0"/>
                    <a:pt x="1011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08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7" y="0"/>
                    <a:pt x="1007" y="0"/>
                    <a:pt x="1007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5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4" y="0"/>
                  </a:cubicBezTo>
                  <a:cubicBezTo>
                    <a:pt x="1004" y="0"/>
                    <a:pt x="1004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3" y="0"/>
                    <a:pt x="1003" y="0"/>
                    <a:pt x="1003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2" y="0"/>
                    <a:pt x="1002" y="0"/>
                  </a:cubicBezTo>
                  <a:cubicBezTo>
                    <a:pt x="1002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1" y="0"/>
                  </a:cubicBezTo>
                  <a:cubicBezTo>
                    <a:pt x="1001" y="0"/>
                    <a:pt x="1001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98" y="0"/>
                    <a:pt x="996" y="0"/>
                    <a:pt x="994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 rot="16200000">
              <a:off x="1980265" y="5317520"/>
              <a:ext cx="541153" cy="465190"/>
            </a:xfrm>
            <a:custGeom>
              <a:avLst/>
              <a:gdLst>
                <a:gd name="T0" fmla="*/ 374 w 748"/>
                <a:gd name="T1" fmla="*/ 0 h 643"/>
                <a:gd name="T2" fmla="*/ 0 w 748"/>
                <a:gd name="T3" fmla="*/ 643 h 643"/>
                <a:gd name="T4" fmla="*/ 748 w 748"/>
                <a:gd name="T5" fmla="*/ 643 h 643"/>
                <a:gd name="T6" fmla="*/ 374 w 748"/>
                <a:gd name="T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643">
                  <a:moveTo>
                    <a:pt x="374" y="0"/>
                  </a:moveTo>
                  <a:lnTo>
                    <a:pt x="0" y="643"/>
                  </a:lnTo>
                  <a:lnTo>
                    <a:pt x="748" y="64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 rot="16200000">
              <a:off x="5466147" y="5999323"/>
              <a:ext cx="297345" cy="285046"/>
            </a:xfrm>
            <a:custGeom>
              <a:avLst/>
              <a:gdLst>
                <a:gd name="T0" fmla="*/ 206 w 411"/>
                <a:gd name="T1" fmla="*/ 0 h 394"/>
                <a:gd name="T2" fmla="*/ 0 w 411"/>
                <a:gd name="T3" fmla="*/ 394 h 394"/>
                <a:gd name="T4" fmla="*/ 411 w 411"/>
                <a:gd name="T5" fmla="*/ 394 h 394"/>
                <a:gd name="T6" fmla="*/ 206 w 411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394">
                  <a:moveTo>
                    <a:pt x="206" y="0"/>
                  </a:moveTo>
                  <a:lnTo>
                    <a:pt x="0" y="394"/>
                  </a:lnTo>
                  <a:lnTo>
                    <a:pt x="411" y="39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8F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 rot="16200000">
              <a:off x="3815196" y="616010"/>
              <a:ext cx="298068" cy="285769"/>
            </a:xfrm>
            <a:custGeom>
              <a:avLst/>
              <a:gdLst>
                <a:gd name="T0" fmla="*/ 206 w 412"/>
                <a:gd name="T1" fmla="*/ 0 h 395"/>
                <a:gd name="T2" fmla="*/ 0 w 412"/>
                <a:gd name="T3" fmla="*/ 395 h 395"/>
                <a:gd name="T4" fmla="*/ 412 w 412"/>
                <a:gd name="T5" fmla="*/ 395 h 395"/>
                <a:gd name="T6" fmla="*/ 206 w 412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95">
                  <a:moveTo>
                    <a:pt x="206" y="0"/>
                  </a:moveTo>
                  <a:lnTo>
                    <a:pt x="0" y="395"/>
                  </a:lnTo>
                  <a:lnTo>
                    <a:pt x="412" y="39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0519607" y="6134250"/>
              <a:ext cx="156269" cy="156269"/>
              <a:chOff x="8914457" y="5746473"/>
              <a:chExt cx="156269" cy="156269"/>
            </a:xfrm>
          </p:grpSpPr>
          <p:sp>
            <p:nvSpPr>
              <p:cNvPr id="74" name="Freeform 262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close/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71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63"/>
              <p:cNvSpPr>
                <a:spLocks noEditPoints="1"/>
              </p:cNvSpPr>
              <p:nvPr/>
            </p:nvSpPr>
            <p:spPr bwMode="auto">
              <a:xfrm rot="16200000">
                <a:off x="8914457" y="5746473"/>
                <a:ext cx="156269" cy="156269"/>
              </a:xfrm>
              <a:custGeom>
                <a:avLst/>
                <a:gdLst>
                  <a:gd name="T0" fmla="*/ 184 w 216"/>
                  <a:gd name="T1" fmla="*/ 32 h 216"/>
                  <a:gd name="T2" fmla="*/ 184 w 216"/>
                  <a:gd name="T3" fmla="*/ 184 h 216"/>
                  <a:gd name="T4" fmla="*/ 32 w 216"/>
                  <a:gd name="T5" fmla="*/ 184 h 216"/>
                  <a:gd name="T6" fmla="*/ 32 w 216"/>
                  <a:gd name="T7" fmla="*/ 32 h 216"/>
                  <a:gd name="T8" fmla="*/ 184 w 216"/>
                  <a:gd name="T9" fmla="*/ 32 h 216"/>
                  <a:gd name="T10" fmla="*/ 216 w 216"/>
                  <a:gd name="T11" fmla="*/ 0 h 216"/>
                  <a:gd name="T12" fmla="*/ 0 w 216"/>
                  <a:gd name="T13" fmla="*/ 0 h 216"/>
                  <a:gd name="T14" fmla="*/ 0 w 216"/>
                  <a:gd name="T15" fmla="*/ 216 h 216"/>
                  <a:gd name="T16" fmla="*/ 216 w 216"/>
                  <a:gd name="T17" fmla="*/ 216 h 216"/>
                  <a:gd name="T18" fmla="*/ 216 w 216"/>
                  <a:gd name="T19" fmla="*/ 0 h 216"/>
                  <a:gd name="T20" fmla="*/ 216 w 216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16">
                    <a:moveTo>
                      <a:pt x="184" y="32"/>
                    </a:moveTo>
                    <a:lnTo>
                      <a:pt x="184" y="184"/>
                    </a:lnTo>
                    <a:lnTo>
                      <a:pt x="32" y="184"/>
                    </a:lnTo>
                    <a:lnTo>
                      <a:pt x="32" y="32"/>
                    </a:lnTo>
                    <a:lnTo>
                      <a:pt x="184" y="32"/>
                    </a:lnTo>
                    <a:moveTo>
                      <a:pt x="216" y="0"/>
                    </a:moveTo>
                    <a:lnTo>
                      <a:pt x="0" y="0"/>
                    </a:lnTo>
                    <a:lnTo>
                      <a:pt x="0" y="216"/>
                    </a:lnTo>
                    <a:lnTo>
                      <a:pt x="216" y="216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264"/>
            <p:cNvSpPr>
              <a:spLocks noEditPoints="1"/>
            </p:cNvSpPr>
            <p:nvPr/>
          </p:nvSpPr>
          <p:spPr bwMode="auto">
            <a:xfrm rot="16200000">
              <a:off x="5163015" y="6311136"/>
              <a:ext cx="141076" cy="140352"/>
            </a:xfrm>
            <a:custGeom>
              <a:avLst/>
              <a:gdLst>
                <a:gd name="T0" fmla="*/ 72 w 144"/>
                <a:gd name="T1" fmla="*/ 24 h 144"/>
                <a:gd name="T2" fmla="*/ 120 w 144"/>
                <a:gd name="T3" fmla="*/ 72 h 144"/>
                <a:gd name="T4" fmla="*/ 72 w 144"/>
                <a:gd name="T5" fmla="*/ 120 h 144"/>
                <a:gd name="T6" fmla="*/ 24 w 144"/>
                <a:gd name="T7" fmla="*/ 72 h 144"/>
                <a:gd name="T8" fmla="*/ 72 w 144"/>
                <a:gd name="T9" fmla="*/ 24 h 144"/>
                <a:gd name="T10" fmla="*/ 72 w 144"/>
                <a:gd name="T11" fmla="*/ 0 h 144"/>
                <a:gd name="T12" fmla="*/ 0 w 144"/>
                <a:gd name="T13" fmla="*/ 72 h 144"/>
                <a:gd name="T14" fmla="*/ 72 w 144"/>
                <a:gd name="T15" fmla="*/ 144 h 144"/>
                <a:gd name="T16" fmla="*/ 144 w 144"/>
                <a:gd name="T17" fmla="*/ 72 h 144"/>
                <a:gd name="T18" fmla="*/ 72 w 14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4">
                  <a:moveTo>
                    <a:pt x="72" y="24"/>
                  </a:moveTo>
                  <a:cubicBezTo>
                    <a:pt x="98" y="24"/>
                    <a:pt x="120" y="46"/>
                    <a:pt x="120" y="72"/>
                  </a:cubicBezTo>
                  <a:cubicBezTo>
                    <a:pt x="120" y="98"/>
                    <a:pt x="98" y="120"/>
                    <a:pt x="72" y="120"/>
                  </a:cubicBezTo>
                  <a:cubicBezTo>
                    <a:pt x="46" y="120"/>
                    <a:pt x="24" y="98"/>
                    <a:pt x="24" y="72"/>
                  </a:cubicBezTo>
                  <a:cubicBezTo>
                    <a:pt x="24" y="46"/>
                    <a:pt x="46" y="24"/>
                    <a:pt x="72" y="24"/>
                  </a:cubicBezTo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65"/>
            <p:cNvSpPr>
              <a:spLocks noEditPoints="1"/>
            </p:cNvSpPr>
            <p:nvPr/>
          </p:nvSpPr>
          <p:spPr bwMode="auto">
            <a:xfrm rot="16200000">
              <a:off x="11676038" y="1712315"/>
              <a:ext cx="254660" cy="254660"/>
            </a:xfrm>
            <a:custGeom>
              <a:avLst/>
              <a:gdLst>
                <a:gd name="T0" fmla="*/ 130 w 260"/>
                <a:gd name="T1" fmla="*/ 24 h 260"/>
                <a:gd name="T2" fmla="*/ 236 w 260"/>
                <a:gd name="T3" fmla="*/ 130 h 260"/>
                <a:gd name="T4" fmla="*/ 130 w 260"/>
                <a:gd name="T5" fmla="*/ 236 h 260"/>
                <a:gd name="T6" fmla="*/ 24 w 260"/>
                <a:gd name="T7" fmla="*/ 130 h 260"/>
                <a:gd name="T8" fmla="*/ 130 w 260"/>
                <a:gd name="T9" fmla="*/ 24 h 260"/>
                <a:gd name="T10" fmla="*/ 130 w 260"/>
                <a:gd name="T11" fmla="*/ 0 h 260"/>
                <a:gd name="T12" fmla="*/ 0 w 260"/>
                <a:gd name="T13" fmla="*/ 130 h 260"/>
                <a:gd name="T14" fmla="*/ 130 w 260"/>
                <a:gd name="T15" fmla="*/ 260 h 260"/>
                <a:gd name="T16" fmla="*/ 260 w 260"/>
                <a:gd name="T17" fmla="*/ 130 h 260"/>
                <a:gd name="T18" fmla="*/ 130 w 260"/>
                <a:gd name="T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24"/>
                  </a:moveTo>
                  <a:cubicBezTo>
                    <a:pt x="188" y="24"/>
                    <a:pt x="236" y="72"/>
                    <a:pt x="236" y="130"/>
                  </a:cubicBezTo>
                  <a:cubicBezTo>
                    <a:pt x="236" y="188"/>
                    <a:pt x="188" y="236"/>
                    <a:pt x="130" y="236"/>
                  </a:cubicBezTo>
                  <a:cubicBezTo>
                    <a:pt x="72" y="236"/>
                    <a:pt x="24" y="188"/>
                    <a:pt x="24" y="130"/>
                  </a:cubicBezTo>
                  <a:cubicBezTo>
                    <a:pt x="24" y="72"/>
                    <a:pt x="72" y="24"/>
                    <a:pt x="130" y="24"/>
                  </a:cubicBezTo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66"/>
            <p:cNvSpPr>
              <a:spLocks noEditPoints="1"/>
            </p:cNvSpPr>
            <p:nvPr/>
          </p:nvSpPr>
          <p:spPr bwMode="auto">
            <a:xfrm rot="16200000">
              <a:off x="4181271" y="347604"/>
              <a:ext cx="196059" cy="195336"/>
            </a:xfrm>
            <a:custGeom>
              <a:avLst/>
              <a:gdLst>
                <a:gd name="T0" fmla="*/ 100 w 200"/>
                <a:gd name="T1" fmla="*/ 24 h 200"/>
                <a:gd name="T2" fmla="*/ 176 w 200"/>
                <a:gd name="T3" fmla="*/ 100 h 200"/>
                <a:gd name="T4" fmla="*/ 100 w 200"/>
                <a:gd name="T5" fmla="*/ 176 h 200"/>
                <a:gd name="T6" fmla="*/ 24 w 200"/>
                <a:gd name="T7" fmla="*/ 100 h 200"/>
                <a:gd name="T8" fmla="*/ 100 w 200"/>
                <a:gd name="T9" fmla="*/ 24 h 200"/>
                <a:gd name="T10" fmla="*/ 100 w 200"/>
                <a:gd name="T11" fmla="*/ 0 h 200"/>
                <a:gd name="T12" fmla="*/ 0 w 200"/>
                <a:gd name="T13" fmla="*/ 100 h 200"/>
                <a:gd name="T14" fmla="*/ 100 w 200"/>
                <a:gd name="T15" fmla="*/ 200 h 200"/>
                <a:gd name="T16" fmla="*/ 200 w 200"/>
                <a:gd name="T17" fmla="*/ 100 h 200"/>
                <a:gd name="T18" fmla="*/ 100 w 200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24"/>
                  </a:moveTo>
                  <a:cubicBezTo>
                    <a:pt x="142" y="24"/>
                    <a:pt x="176" y="58"/>
                    <a:pt x="176" y="100"/>
                  </a:cubicBezTo>
                  <a:cubicBezTo>
                    <a:pt x="176" y="142"/>
                    <a:pt x="142" y="176"/>
                    <a:pt x="100" y="176"/>
                  </a:cubicBezTo>
                  <a:cubicBezTo>
                    <a:pt x="58" y="176"/>
                    <a:pt x="24" y="142"/>
                    <a:pt x="24" y="100"/>
                  </a:cubicBezTo>
                  <a:cubicBezTo>
                    <a:pt x="24" y="58"/>
                    <a:pt x="58" y="24"/>
                    <a:pt x="100" y="24"/>
                  </a:cubicBezTo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Oval 267"/>
            <p:cNvSpPr>
              <a:spLocks noChangeArrowheads="1"/>
            </p:cNvSpPr>
            <p:nvPr/>
          </p:nvSpPr>
          <p:spPr bwMode="auto">
            <a:xfrm rot="16200000">
              <a:off x="10867445" y="1041572"/>
              <a:ext cx="156992" cy="156269"/>
            </a:xfrm>
            <a:prstGeom prst="ellipse">
              <a:avLst/>
            </a:prstGeom>
            <a:solidFill>
              <a:srgbClr val="17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68"/>
            <p:cNvSpPr>
              <a:spLocks/>
            </p:cNvSpPr>
            <p:nvPr/>
          </p:nvSpPr>
          <p:spPr bwMode="auto">
            <a:xfrm rot="16200000">
              <a:off x="9735231" y="4647163"/>
              <a:ext cx="308196" cy="307473"/>
            </a:xfrm>
            <a:custGeom>
              <a:avLst/>
              <a:gdLst>
                <a:gd name="T0" fmla="*/ 134 w 426"/>
                <a:gd name="T1" fmla="*/ 0 h 425"/>
                <a:gd name="T2" fmla="*/ 0 w 426"/>
                <a:gd name="T3" fmla="*/ 425 h 425"/>
                <a:gd name="T4" fmla="*/ 426 w 426"/>
                <a:gd name="T5" fmla="*/ 291 h 425"/>
                <a:gd name="T6" fmla="*/ 134 w 42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25">
                  <a:moveTo>
                    <a:pt x="134" y="0"/>
                  </a:moveTo>
                  <a:lnTo>
                    <a:pt x="0" y="425"/>
                  </a:lnTo>
                  <a:lnTo>
                    <a:pt x="426" y="29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9"/>
            <p:cNvSpPr>
              <a:spLocks noEditPoints="1"/>
            </p:cNvSpPr>
            <p:nvPr/>
          </p:nvSpPr>
          <p:spPr bwMode="auto">
            <a:xfrm rot="16200000">
              <a:off x="4376607" y="1774136"/>
              <a:ext cx="489787" cy="489063"/>
            </a:xfrm>
            <a:custGeom>
              <a:avLst/>
              <a:gdLst>
                <a:gd name="T0" fmla="*/ 250 w 500"/>
                <a:gd name="T1" fmla="*/ 16 h 500"/>
                <a:gd name="T2" fmla="*/ 484 w 500"/>
                <a:gd name="T3" fmla="*/ 250 h 500"/>
                <a:gd name="T4" fmla="*/ 250 w 500"/>
                <a:gd name="T5" fmla="*/ 484 h 500"/>
                <a:gd name="T6" fmla="*/ 16 w 500"/>
                <a:gd name="T7" fmla="*/ 250 h 500"/>
                <a:gd name="T8" fmla="*/ 250 w 500"/>
                <a:gd name="T9" fmla="*/ 16 h 500"/>
                <a:gd name="T10" fmla="*/ 250 w 500"/>
                <a:gd name="T11" fmla="*/ 0 h 500"/>
                <a:gd name="T12" fmla="*/ 0 w 500"/>
                <a:gd name="T13" fmla="*/ 250 h 500"/>
                <a:gd name="T14" fmla="*/ 250 w 500"/>
                <a:gd name="T15" fmla="*/ 500 h 500"/>
                <a:gd name="T16" fmla="*/ 500 w 500"/>
                <a:gd name="T17" fmla="*/ 250 h 500"/>
                <a:gd name="T18" fmla="*/ 250 w 500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500">
                  <a:moveTo>
                    <a:pt x="250" y="16"/>
                  </a:moveTo>
                  <a:cubicBezTo>
                    <a:pt x="379" y="16"/>
                    <a:pt x="484" y="121"/>
                    <a:pt x="484" y="250"/>
                  </a:cubicBezTo>
                  <a:cubicBezTo>
                    <a:pt x="484" y="379"/>
                    <a:pt x="379" y="484"/>
                    <a:pt x="250" y="484"/>
                  </a:cubicBezTo>
                  <a:cubicBezTo>
                    <a:pt x="121" y="484"/>
                    <a:pt x="16" y="379"/>
                    <a:pt x="16" y="250"/>
                  </a:cubicBezTo>
                  <a:cubicBezTo>
                    <a:pt x="16" y="121"/>
                    <a:pt x="121" y="16"/>
                    <a:pt x="250" y="16"/>
                  </a:cubicBezTo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</a:path>
              </a:pathLst>
            </a:custGeom>
            <a:solidFill>
              <a:srgbClr val="EF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70"/>
            <p:cNvSpPr>
              <a:spLocks noEditPoints="1"/>
            </p:cNvSpPr>
            <p:nvPr/>
          </p:nvSpPr>
          <p:spPr bwMode="auto">
            <a:xfrm rot="16200000">
              <a:off x="7736746" y="610583"/>
              <a:ext cx="701762" cy="700316"/>
            </a:xfrm>
            <a:custGeom>
              <a:avLst/>
              <a:gdLst>
                <a:gd name="T0" fmla="*/ 353 w 716"/>
                <a:gd name="T1" fmla="*/ 0 h 716"/>
                <a:gd name="T2" fmla="*/ 349 w 716"/>
                <a:gd name="T3" fmla="*/ 0 h 716"/>
                <a:gd name="T4" fmla="*/ 344 w 716"/>
                <a:gd name="T5" fmla="*/ 0 h 716"/>
                <a:gd name="T6" fmla="*/ 340 w 716"/>
                <a:gd name="T7" fmla="*/ 0 h 716"/>
                <a:gd name="T8" fmla="*/ 332 w 716"/>
                <a:gd name="T9" fmla="*/ 1 h 716"/>
                <a:gd name="T10" fmla="*/ 242 w 716"/>
                <a:gd name="T11" fmla="*/ 19 h 716"/>
                <a:gd name="T12" fmla="*/ 263 w 716"/>
                <a:gd name="T13" fmla="*/ 13 h 716"/>
                <a:gd name="T14" fmla="*/ 172 w 716"/>
                <a:gd name="T15" fmla="*/ 52 h 716"/>
                <a:gd name="T16" fmla="*/ 168 w 716"/>
                <a:gd name="T17" fmla="*/ 54 h 716"/>
                <a:gd name="T18" fmla="*/ 23 w 716"/>
                <a:gd name="T19" fmla="*/ 231 h 716"/>
                <a:gd name="T20" fmla="*/ 6 w 716"/>
                <a:gd name="T21" fmla="*/ 292 h 716"/>
                <a:gd name="T22" fmla="*/ 1 w 716"/>
                <a:gd name="T23" fmla="*/ 384 h 716"/>
                <a:gd name="T24" fmla="*/ 6 w 716"/>
                <a:gd name="T25" fmla="*/ 425 h 716"/>
                <a:gd name="T26" fmla="*/ 20 w 716"/>
                <a:gd name="T27" fmla="*/ 476 h 716"/>
                <a:gd name="T28" fmla="*/ 59 w 716"/>
                <a:gd name="T29" fmla="*/ 556 h 716"/>
                <a:gd name="T30" fmla="*/ 97 w 716"/>
                <a:gd name="T31" fmla="*/ 603 h 716"/>
                <a:gd name="T32" fmla="*/ 123 w 716"/>
                <a:gd name="T33" fmla="*/ 628 h 716"/>
                <a:gd name="T34" fmla="*/ 127 w 716"/>
                <a:gd name="T35" fmla="*/ 631 h 716"/>
                <a:gd name="T36" fmla="*/ 160 w 716"/>
                <a:gd name="T37" fmla="*/ 656 h 716"/>
                <a:gd name="T38" fmla="*/ 163 w 716"/>
                <a:gd name="T39" fmla="*/ 658 h 716"/>
                <a:gd name="T40" fmla="*/ 417 w 716"/>
                <a:gd name="T41" fmla="*/ 711 h 716"/>
                <a:gd name="T42" fmla="*/ 423 w 716"/>
                <a:gd name="T43" fmla="*/ 710 h 716"/>
                <a:gd name="T44" fmla="*/ 427 w 716"/>
                <a:gd name="T45" fmla="*/ 709 h 716"/>
                <a:gd name="T46" fmla="*/ 448 w 716"/>
                <a:gd name="T47" fmla="*/ 705 h 716"/>
                <a:gd name="T48" fmla="*/ 487 w 716"/>
                <a:gd name="T49" fmla="*/ 692 h 716"/>
                <a:gd name="T50" fmla="*/ 495 w 716"/>
                <a:gd name="T51" fmla="*/ 689 h 716"/>
                <a:gd name="T52" fmla="*/ 577 w 716"/>
                <a:gd name="T53" fmla="*/ 641 h 716"/>
                <a:gd name="T54" fmla="*/ 581 w 716"/>
                <a:gd name="T55" fmla="*/ 638 h 716"/>
                <a:gd name="T56" fmla="*/ 593 w 716"/>
                <a:gd name="T57" fmla="*/ 628 h 716"/>
                <a:gd name="T58" fmla="*/ 596 w 716"/>
                <a:gd name="T59" fmla="*/ 625 h 716"/>
                <a:gd name="T60" fmla="*/ 653 w 716"/>
                <a:gd name="T61" fmla="*/ 562 h 716"/>
                <a:gd name="T62" fmla="*/ 655 w 716"/>
                <a:gd name="T63" fmla="*/ 558 h 716"/>
                <a:gd name="T64" fmla="*/ 657 w 716"/>
                <a:gd name="T65" fmla="*/ 555 h 716"/>
                <a:gd name="T66" fmla="*/ 661 w 716"/>
                <a:gd name="T67" fmla="*/ 549 h 716"/>
                <a:gd name="T68" fmla="*/ 705 w 716"/>
                <a:gd name="T69" fmla="*/ 445 h 716"/>
                <a:gd name="T70" fmla="*/ 715 w 716"/>
                <a:gd name="T71" fmla="*/ 390 h 716"/>
                <a:gd name="T72" fmla="*/ 715 w 716"/>
                <a:gd name="T73" fmla="*/ 385 h 716"/>
                <a:gd name="T74" fmla="*/ 715 w 716"/>
                <a:gd name="T75" fmla="*/ 381 h 716"/>
                <a:gd name="T76" fmla="*/ 716 w 716"/>
                <a:gd name="T77" fmla="*/ 376 h 716"/>
                <a:gd name="T78" fmla="*/ 716 w 716"/>
                <a:gd name="T79" fmla="*/ 372 h 716"/>
                <a:gd name="T80" fmla="*/ 716 w 716"/>
                <a:gd name="T81" fmla="*/ 368 h 716"/>
                <a:gd name="T82" fmla="*/ 716 w 716"/>
                <a:gd name="T83" fmla="*/ 363 h 716"/>
                <a:gd name="T84" fmla="*/ 716 w 716"/>
                <a:gd name="T85" fmla="*/ 359 h 716"/>
                <a:gd name="T86" fmla="*/ 706 w 716"/>
                <a:gd name="T87" fmla="*/ 274 h 716"/>
                <a:gd name="T88" fmla="*/ 705 w 716"/>
                <a:gd name="T89" fmla="*/ 269 h 716"/>
                <a:gd name="T90" fmla="*/ 681 w 716"/>
                <a:gd name="T91" fmla="*/ 203 h 716"/>
                <a:gd name="T92" fmla="*/ 679 w 716"/>
                <a:gd name="T93" fmla="*/ 200 h 716"/>
                <a:gd name="T94" fmla="*/ 643 w 716"/>
                <a:gd name="T95" fmla="*/ 141 h 716"/>
                <a:gd name="T96" fmla="*/ 639 w 716"/>
                <a:gd name="T97" fmla="*/ 136 h 716"/>
                <a:gd name="T98" fmla="*/ 636 w 716"/>
                <a:gd name="T99" fmla="*/ 133 h 716"/>
                <a:gd name="T100" fmla="*/ 634 w 716"/>
                <a:gd name="T101" fmla="*/ 129 h 716"/>
                <a:gd name="T102" fmla="*/ 631 w 716"/>
                <a:gd name="T103" fmla="*/ 126 h 716"/>
                <a:gd name="T104" fmla="*/ 628 w 716"/>
                <a:gd name="T105" fmla="*/ 122 h 716"/>
                <a:gd name="T106" fmla="*/ 625 w 716"/>
                <a:gd name="T107" fmla="*/ 119 h 716"/>
                <a:gd name="T108" fmla="*/ 622 w 716"/>
                <a:gd name="T109" fmla="*/ 116 h 716"/>
                <a:gd name="T110" fmla="*/ 619 w 716"/>
                <a:gd name="T111" fmla="*/ 113 h 716"/>
                <a:gd name="T112" fmla="*/ 575 w 716"/>
                <a:gd name="T113" fmla="*/ 74 h 716"/>
                <a:gd name="T114" fmla="*/ 566 w 716"/>
                <a:gd name="T115" fmla="*/ 67 h 716"/>
                <a:gd name="T116" fmla="*/ 481 w 716"/>
                <a:gd name="T117" fmla="*/ 22 h 716"/>
                <a:gd name="T118" fmla="*/ 475 w 716"/>
                <a:gd name="T119" fmla="*/ 20 h 716"/>
                <a:gd name="T120" fmla="*/ 373 w 716"/>
                <a:gd name="T121" fmla="*/ 0 h 716"/>
                <a:gd name="T122" fmla="*/ 367 w 716"/>
                <a:gd name="T123" fmla="*/ 0 h 716"/>
                <a:gd name="T124" fmla="*/ 362 w 716"/>
                <a:gd name="T1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716">
                  <a:moveTo>
                    <a:pt x="358" y="0"/>
                  </a:move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0"/>
                    <a:pt x="355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9" y="0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7" y="1"/>
                    <a:pt x="337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5" y="1"/>
                    <a:pt x="335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3" y="1"/>
                    <a:pt x="333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1"/>
                    <a:pt x="331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18" y="2"/>
                    <a:pt x="306" y="4"/>
                    <a:pt x="294" y="6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317" y="18"/>
                    <a:pt x="338" y="16"/>
                    <a:pt x="358" y="16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  <a:moveTo>
                    <a:pt x="263" y="13"/>
                  </a:moveTo>
                  <a:cubicBezTo>
                    <a:pt x="257" y="14"/>
                    <a:pt x="251" y="16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8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2" y="19"/>
                    <a:pt x="242" y="19"/>
                  </a:cubicBezTo>
                  <a:cubicBezTo>
                    <a:pt x="242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26" y="25"/>
                    <a:pt x="215" y="30"/>
                    <a:pt x="203" y="35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29" y="41"/>
                    <a:pt x="248" y="34"/>
                    <a:pt x="267" y="28"/>
                  </a:cubicBezTo>
                  <a:cubicBezTo>
                    <a:pt x="263" y="13"/>
                    <a:pt x="263" y="13"/>
                    <a:pt x="263" y="13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67" y="55"/>
                    <a:pt x="166" y="55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51" y="65"/>
                    <a:pt x="137" y="76"/>
                    <a:pt x="123" y="8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9" y="86"/>
                    <a:pt x="166" y="74"/>
                    <a:pt x="183" y="64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00" y="110"/>
                  </a:moveTo>
                  <a:cubicBezTo>
                    <a:pt x="85" y="125"/>
                    <a:pt x="72" y="142"/>
                    <a:pt x="60" y="15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85" y="151"/>
                    <a:pt x="97" y="135"/>
                    <a:pt x="112" y="121"/>
                  </a:cubicBezTo>
                  <a:cubicBezTo>
                    <a:pt x="100" y="110"/>
                    <a:pt x="100" y="110"/>
                    <a:pt x="100" y="110"/>
                  </a:cubicBezTo>
                  <a:close/>
                  <a:moveTo>
                    <a:pt x="43" y="187"/>
                  </a:moveTo>
                  <a:cubicBezTo>
                    <a:pt x="36" y="201"/>
                    <a:pt x="29" y="215"/>
                    <a:pt x="24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3" y="230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232"/>
                    <a:pt x="23" y="232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1" y="237"/>
                    <a:pt x="19" y="241"/>
                    <a:pt x="18" y="246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40" y="231"/>
                    <a:pt x="48" y="212"/>
                    <a:pt x="58" y="195"/>
                  </a:cubicBezTo>
                  <a:cubicBezTo>
                    <a:pt x="43" y="187"/>
                    <a:pt x="43" y="187"/>
                    <a:pt x="43" y="187"/>
                  </a:cubicBezTo>
                  <a:close/>
                  <a:moveTo>
                    <a:pt x="9" y="276"/>
                  </a:moveTo>
                  <a:cubicBezTo>
                    <a:pt x="8" y="281"/>
                    <a:pt x="7" y="286"/>
                    <a:pt x="6" y="290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6" y="291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3" y="309"/>
                    <a:pt x="1" y="324"/>
                    <a:pt x="0" y="340"/>
                  </a:cubicBezTo>
                  <a:cubicBezTo>
                    <a:pt x="16" y="340"/>
                    <a:pt x="16" y="340"/>
                    <a:pt x="16" y="340"/>
                  </a:cubicBezTo>
                  <a:cubicBezTo>
                    <a:pt x="17" y="320"/>
                    <a:pt x="20" y="300"/>
                    <a:pt x="25" y="280"/>
                  </a:cubicBezTo>
                  <a:cubicBezTo>
                    <a:pt x="9" y="276"/>
                    <a:pt x="9" y="276"/>
                    <a:pt x="9" y="276"/>
                  </a:cubicBezTo>
                  <a:close/>
                  <a:moveTo>
                    <a:pt x="16" y="371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0" y="376"/>
                    <a:pt x="1" y="379"/>
                    <a:pt x="1" y="383"/>
                  </a:cubicBezTo>
                  <a:cubicBezTo>
                    <a:pt x="1" y="383"/>
                    <a:pt x="1" y="383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5"/>
                  </a:cubicBezTo>
                  <a:cubicBezTo>
                    <a:pt x="1" y="385"/>
                    <a:pt x="1" y="385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2" y="399"/>
                    <a:pt x="4" y="411"/>
                    <a:pt x="6" y="422"/>
                  </a:cubicBezTo>
                  <a:cubicBezTo>
                    <a:pt x="6" y="422"/>
                    <a:pt x="6" y="422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6" y="423"/>
                    <a:pt x="6" y="423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4"/>
                  </a:cubicBezTo>
                  <a:cubicBezTo>
                    <a:pt x="6" y="424"/>
                    <a:pt x="6" y="424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6" y="425"/>
                    <a:pt x="6" y="425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7" y="429"/>
                    <a:pt x="8" y="432"/>
                    <a:pt x="8" y="435"/>
                  </a:cubicBezTo>
                  <a:cubicBezTo>
                    <a:pt x="24" y="432"/>
                    <a:pt x="24" y="432"/>
                    <a:pt x="24" y="432"/>
                  </a:cubicBezTo>
                  <a:cubicBezTo>
                    <a:pt x="20" y="412"/>
                    <a:pt x="17" y="391"/>
                    <a:pt x="16" y="371"/>
                  </a:cubicBezTo>
                  <a:close/>
                  <a:moveTo>
                    <a:pt x="32" y="461"/>
                  </a:moveTo>
                  <a:cubicBezTo>
                    <a:pt x="17" y="466"/>
                    <a:pt x="17" y="466"/>
                    <a:pt x="17" y="466"/>
                  </a:cubicBezTo>
                  <a:cubicBezTo>
                    <a:pt x="17" y="469"/>
                    <a:pt x="18" y="471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4"/>
                    <a:pt x="19" y="474"/>
                  </a:cubicBezTo>
                  <a:cubicBezTo>
                    <a:pt x="19" y="474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5"/>
                    <a:pt x="20" y="475"/>
                  </a:cubicBezTo>
                  <a:cubicBezTo>
                    <a:pt x="20" y="475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20" y="476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7"/>
                    <a:pt x="20" y="477"/>
                  </a:cubicBezTo>
                  <a:cubicBezTo>
                    <a:pt x="20" y="477"/>
                    <a:pt x="20" y="478"/>
                    <a:pt x="20" y="478"/>
                  </a:cubicBezTo>
                  <a:cubicBezTo>
                    <a:pt x="20" y="478"/>
                    <a:pt x="20" y="478"/>
                    <a:pt x="20" y="478"/>
                  </a:cubicBezTo>
                  <a:cubicBezTo>
                    <a:pt x="20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26" y="494"/>
                    <a:pt x="33" y="510"/>
                    <a:pt x="41" y="525"/>
                  </a:cubicBezTo>
                  <a:cubicBezTo>
                    <a:pt x="55" y="517"/>
                    <a:pt x="55" y="517"/>
                    <a:pt x="55" y="517"/>
                  </a:cubicBezTo>
                  <a:cubicBezTo>
                    <a:pt x="46" y="499"/>
                    <a:pt x="38" y="480"/>
                    <a:pt x="32" y="461"/>
                  </a:cubicBezTo>
                  <a:close/>
                  <a:moveTo>
                    <a:pt x="71" y="544"/>
                  </a:moveTo>
                  <a:cubicBezTo>
                    <a:pt x="57" y="552"/>
                    <a:pt x="57" y="552"/>
                    <a:pt x="57" y="552"/>
                  </a:cubicBezTo>
                  <a:cubicBezTo>
                    <a:pt x="58" y="553"/>
                    <a:pt x="59" y="554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5"/>
                    <a:pt x="59" y="555"/>
                  </a:cubicBezTo>
                  <a:cubicBezTo>
                    <a:pt x="59" y="555"/>
                    <a:pt x="59" y="556"/>
                    <a:pt x="59" y="556"/>
                  </a:cubicBezTo>
                  <a:cubicBezTo>
                    <a:pt x="59" y="556"/>
                    <a:pt x="59" y="556"/>
                    <a:pt x="59" y="556"/>
                  </a:cubicBezTo>
                  <a:cubicBezTo>
                    <a:pt x="59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6"/>
                  </a:cubicBezTo>
                  <a:cubicBezTo>
                    <a:pt x="60" y="556"/>
                    <a:pt x="60" y="556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61" y="557"/>
                    <a:pt x="61" y="557"/>
                    <a:pt x="61" y="557"/>
                  </a:cubicBezTo>
                  <a:cubicBezTo>
                    <a:pt x="61" y="557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61" y="558"/>
                    <a:pt x="61" y="559"/>
                    <a:pt x="61" y="559"/>
                  </a:cubicBezTo>
                  <a:cubicBezTo>
                    <a:pt x="61" y="559"/>
                    <a:pt x="61" y="559"/>
                    <a:pt x="61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62" y="559"/>
                    <a:pt x="62" y="559"/>
                    <a:pt x="62" y="559"/>
                  </a:cubicBezTo>
                  <a:cubicBezTo>
                    <a:pt x="72" y="575"/>
                    <a:pt x="84" y="589"/>
                    <a:pt x="97" y="603"/>
                  </a:cubicBezTo>
                  <a:cubicBezTo>
                    <a:pt x="108" y="592"/>
                    <a:pt x="108" y="592"/>
                    <a:pt x="108" y="592"/>
                  </a:cubicBezTo>
                  <a:cubicBezTo>
                    <a:pt x="95" y="577"/>
                    <a:pt x="82" y="561"/>
                    <a:pt x="71" y="544"/>
                  </a:cubicBezTo>
                  <a:close/>
                  <a:moveTo>
                    <a:pt x="130" y="613"/>
                  </a:moveTo>
                  <a:cubicBezTo>
                    <a:pt x="120" y="625"/>
                    <a:pt x="120" y="625"/>
                    <a:pt x="120" y="625"/>
                  </a:cubicBezTo>
                  <a:cubicBezTo>
                    <a:pt x="120" y="625"/>
                    <a:pt x="120" y="625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0" y="626"/>
                    <a:pt x="120" y="626"/>
                  </a:cubicBezTo>
                  <a:cubicBezTo>
                    <a:pt x="120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6"/>
                    <a:pt x="121" y="626"/>
                    <a:pt x="121" y="626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1" y="627"/>
                  </a:cubicBezTo>
                  <a:cubicBezTo>
                    <a:pt x="121" y="627"/>
                    <a:pt x="121" y="627"/>
                    <a:pt x="122" y="627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7"/>
                    <a:pt x="122" y="627"/>
                    <a:pt x="122" y="628"/>
                  </a:cubicBezTo>
                  <a:cubicBezTo>
                    <a:pt x="122" y="628"/>
                    <a:pt x="122" y="628"/>
                    <a:pt x="122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4" y="629"/>
                    <a:pt x="124" y="629"/>
                    <a:pt x="124" y="629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5" y="630"/>
                  </a:cubicBezTo>
                  <a:cubicBezTo>
                    <a:pt x="125" y="630"/>
                    <a:pt x="125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0"/>
                  </a:cubicBezTo>
                  <a:cubicBezTo>
                    <a:pt x="126" y="630"/>
                    <a:pt x="126" y="630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6" y="631"/>
                    <a:pt x="126" y="631"/>
                    <a:pt x="126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1"/>
                    <a:pt x="127" y="631"/>
                    <a:pt x="127" y="631"/>
                  </a:cubicBezTo>
                  <a:cubicBezTo>
                    <a:pt x="127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3"/>
                    <a:pt x="128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3"/>
                    <a:pt x="129" y="633"/>
                    <a:pt x="129" y="633"/>
                  </a:cubicBezTo>
                  <a:cubicBezTo>
                    <a:pt x="129" y="634"/>
                    <a:pt x="129" y="634"/>
                    <a:pt x="130" y="634"/>
                  </a:cubicBezTo>
                  <a:cubicBezTo>
                    <a:pt x="130" y="634"/>
                    <a:pt x="130" y="634"/>
                    <a:pt x="130" y="634"/>
                  </a:cubicBezTo>
                  <a:cubicBezTo>
                    <a:pt x="130" y="634"/>
                    <a:pt x="131" y="634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1" y="635"/>
                    <a:pt x="131" y="635"/>
                  </a:cubicBezTo>
                  <a:cubicBezTo>
                    <a:pt x="131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5"/>
                  </a:cubicBezTo>
                  <a:cubicBezTo>
                    <a:pt x="132" y="635"/>
                    <a:pt x="132" y="635"/>
                    <a:pt x="132" y="636"/>
                  </a:cubicBezTo>
                  <a:cubicBezTo>
                    <a:pt x="132" y="636"/>
                    <a:pt x="132" y="636"/>
                    <a:pt x="132" y="636"/>
                  </a:cubicBezTo>
                  <a:cubicBezTo>
                    <a:pt x="141" y="643"/>
                    <a:pt x="150" y="650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6"/>
                    <a:pt x="160" y="656"/>
                  </a:cubicBezTo>
                  <a:cubicBezTo>
                    <a:pt x="160" y="656"/>
                    <a:pt x="160" y="657"/>
                    <a:pt x="160" y="657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60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1" y="657"/>
                  </a:cubicBezTo>
                  <a:cubicBezTo>
                    <a:pt x="161" y="657"/>
                    <a:pt x="161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2" y="657"/>
                    <a:pt x="162" y="657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2" y="658"/>
                  </a:cubicBezTo>
                  <a:cubicBezTo>
                    <a:pt x="162" y="658"/>
                    <a:pt x="162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3" y="658"/>
                    <a:pt x="163" y="658"/>
                    <a:pt x="163" y="658"/>
                  </a:cubicBezTo>
                  <a:cubicBezTo>
                    <a:pt x="166" y="660"/>
                    <a:pt x="168" y="662"/>
                    <a:pt x="171" y="663"/>
                  </a:cubicBezTo>
                  <a:cubicBezTo>
                    <a:pt x="179" y="650"/>
                    <a:pt x="179" y="650"/>
                    <a:pt x="179" y="650"/>
                  </a:cubicBezTo>
                  <a:cubicBezTo>
                    <a:pt x="162" y="639"/>
                    <a:pt x="146" y="627"/>
                    <a:pt x="130" y="613"/>
                  </a:cubicBezTo>
                  <a:close/>
                  <a:moveTo>
                    <a:pt x="206" y="664"/>
                  </a:moveTo>
                  <a:cubicBezTo>
                    <a:pt x="199" y="679"/>
                    <a:pt x="199" y="679"/>
                    <a:pt x="199" y="679"/>
                  </a:cubicBezTo>
                  <a:cubicBezTo>
                    <a:pt x="207" y="683"/>
                    <a:pt x="216" y="687"/>
                    <a:pt x="224" y="690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225" y="691"/>
                    <a:pt x="226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7" y="691"/>
                    <a:pt x="227" y="691"/>
                  </a:cubicBezTo>
                  <a:cubicBezTo>
                    <a:pt x="227" y="691"/>
                    <a:pt x="228" y="691"/>
                    <a:pt x="228" y="692"/>
                  </a:cubicBezTo>
                  <a:cubicBezTo>
                    <a:pt x="228" y="692"/>
                    <a:pt x="228" y="692"/>
                    <a:pt x="228" y="692"/>
                  </a:cubicBezTo>
                  <a:cubicBezTo>
                    <a:pt x="228" y="692"/>
                    <a:pt x="229" y="692"/>
                    <a:pt x="230" y="692"/>
                  </a:cubicBezTo>
                  <a:cubicBezTo>
                    <a:pt x="230" y="692"/>
                    <a:pt x="230" y="692"/>
                    <a:pt x="230" y="692"/>
                  </a:cubicBezTo>
                  <a:cubicBezTo>
                    <a:pt x="239" y="696"/>
                    <a:pt x="249" y="699"/>
                    <a:pt x="258" y="702"/>
                  </a:cubicBezTo>
                  <a:cubicBezTo>
                    <a:pt x="263" y="687"/>
                    <a:pt x="263" y="687"/>
                    <a:pt x="263" y="687"/>
                  </a:cubicBezTo>
                  <a:cubicBezTo>
                    <a:pt x="243" y="681"/>
                    <a:pt x="224" y="674"/>
                    <a:pt x="206" y="664"/>
                  </a:cubicBezTo>
                  <a:close/>
                  <a:moveTo>
                    <a:pt x="293" y="694"/>
                  </a:moveTo>
                  <a:cubicBezTo>
                    <a:pt x="290" y="709"/>
                    <a:pt x="290" y="709"/>
                    <a:pt x="290" y="709"/>
                  </a:cubicBezTo>
                  <a:cubicBezTo>
                    <a:pt x="310" y="713"/>
                    <a:pt x="331" y="716"/>
                    <a:pt x="353" y="716"/>
                  </a:cubicBezTo>
                  <a:cubicBezTo>
                    <a:pt x="353" y="700"/>
                    <a:pt x="353" y="700"/>
                    <a:pt x="353" y="700"/>
                  </a:cubicBezTo>
                  <a:cubicBezTo>
                    <a:pt x="333" y="700"/>
                    <a:pt x="313" y="698"/>
                    <a:pt x="293" y="694"/>
                  </a:cubicBezTo>
                  <a:close/>
                  <a:moveTo>
                    <a:pt x="444" y="689"/>
                  </a:moveTo>
                  <a:cubicBezTo>
                    <a:pt x="425" y="694"/>
                    <a:pt x="404" y="698"/>
                    <a:pt x="384" y="699"/>
                  </a:cubicBezTo>
                  <a:cubicBezTo>
                    <a:pt x="385" y="715"/>
                    <a:pt x="385" y="715"/>
                    <a:pt x="385" y="715"/>
                  </a:cubicBezTo>
                  <a:cubicBezTo>
                    <a:pt x="396" y="714"/>
                    <a:pt x="407" y="713"/>
                    <a:pt x="417" y="711"/>
                  </a:cubicBezTo>
                  <a:cubicBezTo>
                    <a:pt x="417" y="711"/>
                    <a:pt x="417" y="711"/>
                    <a:pt x="417" y="711"/>
                  </a:cubicBezTo>
                  <a:cubicBezTo>
                    <a:pt x="417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8" y="711"/>
                    <a:pt x="418" y="711"/>
                    <a:pt x="418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19" y="711"/>
                    <a:pt x="419" y="711"/>
                  </a:cubicBezTo>
                  <a:cubicBezTo>
                    <a:pt x="419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0" y="711"/>
                    <a:pt x="420" y="711"/>
                  </a:cubicBezTo>
                  <a:cubicBezTo>
                    <a:pt x="420" y="711"/>
                    <a:pt x="421" y="711"/>
                    <a:pt x="421" y="711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21" y="711"/>
                    <a:pt x="421" y="710"/>
                    <a:pt x="421" y="710"/>
                  </a:cubicBezTo>
                  <a:cubicBezTo>
                    <a:pt x="421" y="710"/>
                    <a:pt x="421" y="710"/>
                    <a:pt x="421" y="710"/>
                  </a:cubicBezTo>
                  <a:cubicBezTo>
                    <a:pt x="421" y="710"/>
                    <a:pt x="421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2" y="710"/>
                  </a:cubicBezTo>
                  <a:cubicBezTo>
                    <a:pt x="422" y="710"/>
                    <a:pt x="422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3" y="710"/>
                  </a:cubicBezTo>
                  <a:cubicBezTo>
                    <a:pt x="423" y="710"/>
                    <a:pt x="423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4" y="710"/>
                    <a:pt x="424" y="710"/>
                  </a:cubicBezTo>
                  <a:cubicBezTo>
                    <a:pt x="424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5" y="710"/>
                    <a:pt x="425" y="710"/>
                  </a:cubicBezTo>
                  <a:cubicBezTo>
                    <a:pt x="425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10"/>
                  </a:cubicBezTo>
                  <a:cubicBezTo>
                    <a:pt x="426" y="710"/>
                    <a:pt x="426" y="710"/>
                    <a:pt x="426" y="709"/>
                  </a:cubicBezTo>
                  <a:cubicBezTo>
                    <a:pt x="426" y="709"/>
                    <a:pt x="426" y="709"/>
                    <a:pt x="426" y="709"/>
                  </a:cubicBezTo>
                  <a:cubicBezTo>
                    <a:pt x="426" y="709"/>
                    <a:pt x="426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428" y="709"/>
                    <a:pt x="428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29" y="709"/>
                    <a:pt x="429" y="709"/>
                    <a:pt x="429" y="709"/>
                  </a:cubicBezTo>
                  <a:cubicBezTo>
                    <a:pt x="434" y="708"/>
                    <a:pt x="439" y="707"/>
                    <a:pt x="444" y="706"/>
                  </a:cubicBezTo>
                  <a:cubicBezTo>
                    <a:pt x="444" y="706"/>
                    <a:pt x="444" y="706"/>
                    <a:pt x="444" y="706"/>
                  </a:cubicBezTo>
                  <a:cubicBezTo>
                    <a:pt x="444" y="706"/>
                    <a:pt x="444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5" y="705"/>
                    <a:pt x="445" y="705"/>
                  </a:cubicBezTo>
                  <a:cubicBezTo>
                    <a:pt x="445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6" y="705"/>
                    <a:pt x="446" y="705"/>
                    <a:pt x="446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8" y="705"/>
                    <a:pt x="448" y="705"/>
                    <a:pt x="448" y="705"/>
                  </a:cubicBezTo>
                  <a:cubicBezTo>
                    <a:pt x="444" y="689"/>
                    <a:pt x="444" y="689"/>
                    <a:pt x="444" y="689"/>
                  </a:cubicBezTo>
                  <a:close/>
                  <a:moveTo>
                    <a:pt x="529" y="654"/>
                  </a:moveTo>
                  <a:cubicBezTo>
                    <a:pt x="511" y="665"/>
                    <a:pt x="493" y="673"/>
                    <a:pt x="473" y="680"/>
                  </a:cubicBezTo>
                  <a:cubicBezTo>
                    <a:pt x="479" y="695"/>
                    <a:pt x="479" y="695"/>
                    <a:pt x="479" y="695"/>
                  </a:cubicBezTo>
                  <a:cubicBezTo>
                    <a:pt x="480" y="695"/>
                    <a:pt x="482" y="694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4" y="693"/>
                    <a:pt x="484" y="693"/>
                  </a:cubicBezTo>
                  <a:cubicBezTo>
                    <a:pt x="484" y="693"/>
                    <a:pt x="485" y="693"/>
                    <a:pt x="485" y="693"/>
                  </a:cubicBezTo>
                  <a:cubicBezTo>
                    <a:pt x="485" y="693"/>
                    <a:pt x="485" y="693"/>
                    <a:pt x="485" y="693"/>
                  </a:cubicBezTo>
                  <a:cubicBezTo>
                    <a:pt x="485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3"/>
                    <a:pt x="486" y="693"/>
                  </a:cubicBezTo>
                  <a:cubicBezTo>
                    <a:pt x="486" y="693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6" y="692"/>
                  </a:cubicBezTo>
                  <a:cubicBezTo>
                    <a:pt x="486" y="692"/>
                    <a:pt x="486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2"/>
                    <a:pt x="488" y="692"/>
                  </a:cubicBezTo>
                  <a:cubicBezTo>
                    <a:pt x="488" y="692"/>
                    <a:pt x="488" y="691"/>
                    <a:pt x="488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0" y="691"/>
                    <a:pt x="490" y="691"/>
                  </a:cubicBezTo>
                  <a:cubicBezTo>
                    <a:pt x="490" y="691"/>
                    <a:pt x="491" y="691"/>
                    <a:pt x="491" y="690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491" y="690"/>
                    <a:pt x="491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492" y="690"/>
                    <a:pt x="492" y="690"/>
                    <a:pt x="493" y="690"/>
                  </a:cubicBezTo>
                  <a:cubicBezTo>
                    <a:pt x="493" y="690"/>
                    <a:pt x="493" y="690"/>
                    <a:pt x="493" y="690"/>
                  </a:cubicBezTo>
                  <a:cubicBezTo>
                    <a:pt x="493" y="689"/>
                    <a:pt x="494" y="689"/>
                    <a:pt x="495" y="689"/>
                  </a:cubicBezTo>
                  <a:cubicBezTo>
                    <a:pt x="495" y="689"/>
                    <a:pt x="495" y="689"/>
                    <a:pt x="495" y="689"/>
                  </a:cubicBezTo>
                  <a:cubicBezTo>
                    <a:pt x="510" y="683"/>
                    <a:pt x="523" y="676"/>
                    <a:pt x="537" y="668"/>
                  </a:cubicBezTo>
                  <a:cubicBezTo>
                    <a:pt x="529" y="654"/>
                    <a:pt x="529" y="654"/>
                    <a:pt x="529" y="654"/>
                  </a:cubicBezTo>
                  <a:close/>
                  <a:moveTo>
                    <a:pt x="601" y="598"/>
                  </a:moveTo>
                  <a:cubicBezTo>
                    <a:pt x="587" y="613"/>
                    <a:pt x="571" y="626"/>
                    <a:pt x="555" y="638"/>
                  </a:cubicBezTo>
                  <a:cubicBezTo>
                    <a:pt x="564" y="651"/>
                    <a:pt x="564" y="651"/>
                    <a:pt x="564" y="651"/>
                  </a:cubicBezTo>
                  <a:cubicBezTo>
                    <a:pt x="567" y="649"/>
                    <a:pt x="571" y="646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4" y="643"/>
                    <a:pt x="574" y="643"/>
                    <a:pt x="574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3"/>
                    <a:pt x="575" y="643"/>
                    <a:pt x="575" y="643"/>
                  </a:cubicBezTo>
                  <a:cubicBezTo>
                    <a:pt x="575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6" y="642"/>
                    <a:pt x="576" y="642"/>
                  </a:cubicBezTo>
                  <a:cubicBezTo>
                    <a:pt x="576" y="642"/>
                    <a:pt x="577" y="642"/>
                    <a:pt x="577" y="642"/>
                  </a:cubicBezTo>
                  <a:cubicBezTo>
                    <a:pt x="577" y="642"/>
                    <a:pt x="577" y="642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7" y="641"/>
                    <a:pt x="577" y="641"/>
                    <a:pt x="577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8" y="640"/>
                    <a:pt x="578" y="640"/>
                    <a:pt x="578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40"/>
                  </a:cubicBezTo>
                  <a:cubicBezTo>
                    <a:pt x="579" y="640"/>
                    <a:pt x="579" y="640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79" y="639"/>
                    <a:pt x="579" y="639"/>
                    <a:pt x="579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9"/>
                  </a:cubicBezTo>
                  <a:cubicBezTo>
                    <a:pt x="580" y="639"/>
                    <a:pt x="580" y="639"/>
                    <a:pt x="580" y="638"/>
                  </a:cubicBezTo>
                  <a:cubicBezTo>
                    <a:pt x="580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1" y="638"/>
                    <a:pt x="581" y="638"/>
                  </a:cubicBezTo>
                  <a:cubicBezTo>
                    <a:pt x="581" y="638"/>
                    <a:pt x="582" y="637"/>
                    <a:pt x="582" y="637"/>
                  </a:cubicBezTo>
                  <a:cubicBezTo>
                    <a:pt x="582" y="637"/>
                    <a:pt x="582" y="637"/>
                    <a:pt x="582" y="637"/>
                  </a:cubicBezTo>
                  <a:cubicBezTo>
                    <a:pt x="582" y="637"/>
                    <a:pt x="583" y="637"/>
                    <a:pt x="583" y="637"/>
                  </a:cubicBezTo>
                  <a:cubicBezTo>
                    <a:pt x="583" y="637"/>
                    <a:pt x="583" y="637"/>
                    <a:pt x="583" y="637"/>
                  </a:cubicBezTo>
                  <a:cubicBezTo>
                    <a:pt x="583" y="637"/>
                    <a:pt x="583" y="636"/>
                    <a:pt x="583" y="636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4" y="636"/>
                    <a:pt x="585" y="635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6" y="634"/>
                    <a:pt x="586" y="634"/>
                    <a:pt x="586" y="634"/>
                  </a:cubicBezTo>
                  <a:cubicBezTo>
                    <a:pt x="587" y="633"/>
                    <a:pt x="589" y="632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91" y="630"/>
                    <a:pt x="591" y="629"/>
                    <a:pt x="591" y="629"/>
                  </a:cubicBezTo>
                  <a:cubicBezTo>
                    <a:pt x="591" y="629"/>
                    <a:pt x="591" y="629"/>
                    <a:pt x="591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2" y="629"/>
                    <a:pt x="592" y="629"/>
                  </a:cubicBezTo>
                  <a:cubicBezTo>
                    <a:pt x="592" y="629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3" y="628"/>
                    <a:pt x="593" y="628"/>
                  </a:cubicBezTo>
                  <a:cubicBezTo>
                    <a:pt x="593" y="628"/>
                    <a:pt x="594" y="628"/>
                    <a:pt x="594" y="628"/>
                  </a:cubicBezTo>
                  <a:cubicBezTo>
                    <a:pt x="594" y="628"/>
                    <a:pt x="594" y="628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4" y="627"/>
                    <a:pt x="594" y="627"/>
                  </a:cubicBezTo>
                  <a:cubicBezTo>
                    <a:pt x="594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7"/>
                    <a:pt x="595" y="627"/>
                  </a:cubicBezTo>
                  <a:cubicBezTo>
                    <a:pt x="595" y="627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5" y="626"/>
                    <a:pt x="595" y="626"/>
                    <a:pt x="595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6"/>
                    <a:pt x="596" y="626"/>
                  </a:cubicBezTo>
                  <a:cubicBezTo>
                    <a:pt x="596" y="626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6" y="625"/>
                    <a:pt x="596" y="625"/>
                  </a:cubicBezTo>
                  <a:cubicBezTo>
                    <a:pt x="596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5"/>
                    <a:pt x="597" y="625"/>
                    <a:pt x="597" y="625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597" y="624"/>
                    <a:pt x="597" y="624"/>
                    <a:pt x="597" y="624"/>
                  </a:cubicBezTo>
                  <a:cubicBezTo>
                    <a:pt x="603" y="620"/>
                    <a:pt x="608" y="615"/>
                    <a:pt x="613" y="610"/>
                  </a:cubicBezTo>
                  <a:cubicBezTo>
                    <a:pt x="601" y="598"/>
                    <a:pt x="601" y="598"/>
                    <a:pt x="601" y="598"/>
                  </a:cubicBezTo>
                  <a:close/>
                  <a:moveTo>
                    <a:pt x="656" y="525"/>
                  </a:moveTo>
                  <a:cubicBezTo>
                    <a:pt x="646" y="543"/>
                    <a:pt x="635" y="560"/>
                    <a:pt x="622" y="576"/>
                  </a:cubicBezTo>
                  <a:cubicBezTo>
                    <a:pt x="634" y="586"/>
                    <a:pt x="634" y="586"/>
                    <a:pt x="634" y="586"/>
                  </a:cubicBezTo>
                  <a:cubicBezTo>
                    <a:pt x="640" y="579"/>
                    <a:pt x="645" y="572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4"/>
                    <a:pt x="651" y="564"/>
                  </a:cubicBezTo>
                  <a:cubicBezTo>
                    <a:pt x="651" y="564"/>
                    <a:pt x="651" y="563"/>
                    <a:pt x="651" y="563"/>
                  </a:cubicBezTo>
                  <a:cubicBezTo>
                    <a:pt x="651" y="563"/>
                    <a:pt x="651" y="563"/>
                    <a:pt x="651" y="563"/>
                  </a:cubicBezTo>
                  <a:cubicBezTo>
                    <a:pt x="652" y="563"/>
                    <a:pt x="652" y="562"/>
                    <a:pt x="652" y="562"/>
                  </a:cubicBezTo>
                  <a:cubicBezTo>
                    <a:pt x="652" y="562"/>
                    <a:pt x="652" y="562"/>
                    <a:pt x="652" y="562"/>
                  </a:cubicBezTo>
                  <a:cubicBezTo>
                    <a:pt x="652" y="562"/>
                    <a:pt x="652" y="562"/>
                    <a:pt x="653" y="562"/>
                  </a:cubicBezTo>
                  <a:cubicBezTo>
                    <a:pt x="653" y="562"/>
                    <a:pt x="653" y="562"/>
                    <a:pt x="653" y="562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1"/>
                  </a:cubicBezTo>
                  <a:cubicBezTo>
                    <a:pt x="653" y="561"/>
                    <a:pt x="653" y="561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3" y="560"/>
                  </a:cubicBezTo>
                  <a:cubicBezTo>
                    <a:pt x="653" y="560"/>
                    <a:pt x="653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60"/>
                  </a:cubicBezTo>
                  <a:cubicBezTo>
                    <a:pt x="654" y="560"/>
                    <a:pt x="654" y="560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4" y="559"/>
                    <a:pt x="654" y="559"/>
                  </a:cubicBezTo>
                  <a:cubicBezTo>
                    <a:pt x="654" y="559"/>
                    <a:pt x="655" y="559"/>
                    <a:pt x="655" y="559"/>
                  </a:cubicBezTo>
                  <a:cubicBezTo>
                    <a:pt x="655" y="559"/>
                    <a:pt x="655" y="559"/>
                    <a:pt x="655" y="559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8"/>
                    <a:pt x="655" y="558"/>
                  </a:cubicBezTo>
                  <a:cubicBezTo>
                    <a:pt x="655" y="558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5" y="557"/>
                    <a:pt x="655" y="557"/>
                    <a:pt x="655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7"/>
                    <a:pt x="656" y="557"/>
                    <a:pt x="656" y="557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6" y="556"/>
                    <a:pt x="656" y="556"/>
                    <a:pt x="656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6"/>
                    <a:pt x="657" y="556"/>
                    <a:pt x="657" y="556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5"/>
                    <a:pt x="657" y="555"/>
                    <a:pt x="657" y="555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554"/>
                    <a:pt x="657" y="554"/>
                    <a:pt x="658" y="554"/>
                  </a:cubicBezTo>
                  <a:cubicBezTo>
                    <a:pt x="658" y="554"/>
                    <a:pt x="658" y="554"/>
                    <a:pt x="658" y="554"/>
                  </a:cubicBezTo>
                  <a:cubicBezTo>
                    <a:pt x="658" y="554"/>
                    <a:pt x="658" y="554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8" y="553"/>
                    <a:pt x="658" y="553"/>
                  </a:cubicBezTo>
                  <a:cubicBezTo>
                    <a:pt x="658" y="553"/>
                    <a:pt x="659" y="553"/>
                    <a:pt x="659" y="553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2"/>
                    <a:pt x="659" y="552"/>
                  </a:cubicBezTo>
                  <a:cubicBezTo>
                    <a:pt x="659" y="552"/>
                    <a:pt x="659" y="551"/>
                    <a:pt x="659" y="551"/>
                  </a:cubicBezTo>
                  <a:cubicBezTo>
                    <a:pt x="659" y="551"/>
                    <a:pt x="659" y="551"/>
                    <a:pt x="659" y="551"/>
                  </a:cubicBezTo>
                  <a:cubicBezTo>
                    <a:pt x="660" y="551"/>
                    <a:pt x="660" y="551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1" y="550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1" y="549"/>
                    <a:pt x="661" y="549"/>
                    <a:pt x="661" y="549"/>
                  </a:cubicBezTo>
                  <a:cubicBezTo>
                    <a:pt x="664" y="544"/>
                    <a:pt x="667" y="539"/>
                    <a:pt x="670" y="533"/>
                  </a:cubicBezTo>
                  <a:cubicBezTo>
                    <a:pt x="656" y="525"/>
                    <a:pt x="656" y="525"/>
                    <a:pt x="656" y="525"/>
                  </a:cubicBezTo>
                  <a:close/>
                  <a:moveTo>
                    <a:pt x="690" y="441"/>
                  </a:moveTo>
                  <a:cubicBezTo>
                    <a:pt x="685" y="460"/>
                    <a:pt x="678" y="480"/>
                    <a:pt x="670" y="498"/>
                  </a:cubicBezTo>
                  <a:cubicBezTo>
                    <a:pt x="685" y="505"/>
                    <a:pt x="685" y="505"/>
                    <a:pt x="685" y="505"/>
                  </a:cubicBezTo>
                  <a:cubicBezTo>
                    <a:pt x="693" y="486"/>
                    <a:pt x="700" y="467"/>
                    <a:pt x="705" y="448"/>
                  </a:cubicBezTo>
                  <a:cubicBezTo>
                    <a:pt x="705" y="448"/>
                    <a:pt x="705" y="448"/>
                    <a:pt x="705" y="448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7"/>
                    <a:pt x="705" y="447"/>
                    <a:pt x="705" y="447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6"/>
                    <a:pt x="705" y="446"/>
                    <a:pt x="705" y="446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5"/>
                  </a:cubicBezTo>
                  <a:cubicBezTo>
                    <a:pt x="705" y="445"/>
                    <a:pt x="705" y="445"/>
                    <a:pt x="705" y="444"/>
                  </a:cubicBezTo>
                  <a:cubicBezTo>
                    <a:pt x="705" y="444"/>
                    <a:pt x="705" y="444"/>
                    <a:pt x="706" y="444"/>
                  </a:cubicBezTo>
                  <a:cubicBezTo>
                    <a:pt x="690" y="441"/>
                    <a:pt x="690" y="441"/>
                    <a:pt x="690" y="441"/>
                  </a:cubicBezTo>
                  <a:close/>
                  <a:moveTo>
                    <a:pt x="716" y="349"/>
                  </a:moveTo>
                  <a:cubicBezTo>
                    <a:pt x="700" y="350"/>
                    <a:pt x="700" y="350"/>
                    <a:pt x="700" y="350"/>
                  </a:cubicBezTo>
                  <a:cubicBezTo>
                    <a:pt x="700" y="352"/>
                    <a:pt x="700" y="355"/>
                    <a:pt x="700" y="358"/>
                  </a:cubicBezTo>
                  <a:cubicBezTo>
                    <a:pt x="700" y="376"/>
                    <a:pt x="699" y="393"/>
                    <a:pt x="696" y="411"/>
                  </a:cubicBezTo>
                  <a:cubicBezTo>
                    <a:pt x="712" y="413"/>
                    <a:pt x="712" y="413"/>
                    <a:pt x="712" y="413"/>
                  </a:cubicBezTo>
                  <a:cubicBezTo>
                    <a:pt x="713" y="407"/>
                    <a:pt x="714" y="400"/>
                    <a:pt x="714" y="394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4" y="394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3"/>
                  </a:cubicBezTo>
                  <a:cubicBezTo>
                    <a:pt x="714" y="393"/>
                    <a:pt x="714" y="393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4" y="392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714" y="391"/>
                    <a:pt x="715" y="391"/>
                    <a:pt x="715" y="391"/>
                  </a:cubicBezTo>
                  <a:cubicBezTo>
                    <a:pt x="715" y="391"/>
                    <a:pt x="715" y="391"/>
                    <a:pt x="715" y="391"/>
                  </a:cubicBezTo>
                  <a:cubicBezTo>
                    <a:pt x="715" y="391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90"/>
                  </a:cubicBezTo>
                  <a:cubicBezTo>
                    <a:pt x="715" y="390"/>
                    <a:pt x="715" y="390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9"/>
                    <a:pt x="715" y="389"/>
                    <a:pt x="715" y="389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7"/>
                  </a:cubicBezTo>
                  <a:cubicBezTo>
                    <a:pt x="715" y="387"/>
                    <a:pt x="715" y="387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715" y="386"/>
                    <a:pt x="715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85"/>
                    <a:pt x="715" y="385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4"/>
                  </a:cubicBezTo>
                  <a:cubicBezTo>
                    <a:pt x="715" y="384"/>
                    <a:pt x="715" y="384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3"/>
                  </a:cubicBezTo>
                  <a:cubicBezTo>
                    <a:pt x="715" y="383"/>
                    <a:pt x="715" y="383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2"/>
                    <a:pt x="715" y="382"/>
                    <a:pt x="715" y="382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1"/>
                  </a:cubicBezTo>
                  <a:cubicBezTo>
                    <a:pt x="715" y="381"/>
                    <a:pt x="715" y="381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80"/>
                    <a:pt x="715" y="380"/>
                    <a:pt x="715" y="380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9"/>
                  </a:cubicBezTo>
                  <a:cubicBezTo>
                    <a:pt x="715" y="379"/>
                    <a:pt x="715" y="379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8"/>
                  </a:cubicBezTo>
                  <a:cubicBezTo>
                    <a:pt x="715" y="378"/>
                    <a:pt x="715" y="378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5" y="377"/>
                  </a:cubicBezTo>
                  <a:cubicBezTo>
                    <a:pt x="715" y="377"/>
                    <a:pt x="715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7"/>
                  </a:cubicBezTo>
                  <a:cubicBezTo>
                    <a:pt x="716" y="377"/>
                    <a:pt x="716" y="377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6"/>
                    <a:pt x="716" y="376"/>
                    <a:pt x="716" y="376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5"/>
                  </a:cubicBezTo>
                  <a:cubicBezTo>
                    <a:pt x="716" y="375"/>
                    <a:pt x="716" y="375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4"/>
                    <a:pt x="716" y="374"/>
                    <a:pt x="716" y="374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3"/>
                  </a:cubicBezTo>
                  <a:cubicBezTo>
                    <a:pt x="716" y="373"/>
                    <a:pt x="716" y="373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2"/>
                    <a:pt x="716" y="372"/>
                    <a:pt x="716" y="372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1"/>
                    <a:pt x="716" y="371"/>
                  </a:cubicBezTo>
                  <a:cubicBezTo>
                    <a:pt x="716" y="371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70"/>
                  </a:cubicBezTo>
                  <a:cubicBezTo>
                    <a:pt x="716" y="370"/>
                    <a:pt x="716" y="370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9"/>
                  </a:cubicBezTo>
                  <a:cubicBezTo>
                    <a:pt x="716" y="369"/>
                    <a:pt x="716" y="369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8"/>
                  </a:cubicBezTo>
                  <a:cubicBezTo>
                    <a:pt x="716" y="368"/>
                    <a:pt x="716" y="368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7"/>
                    <a:pt x="716" y="367"/>
                  </a:cubicBezTo>
                  <a:cubicBezTo>
                    <a:pt x="716" y="367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6"/>
                  </a:cubicBezTo>
                  <a:cubicBezTo>
                    <a:pt x="716" y="366"/>
                    <a:pt x="716" y="366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5"/>
                    <a:pt x="716" y="365"/>
                  </a:cubicBezTo>
                  <a:cubicBezTo>
                    <a:pt x="716" y="365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4"/>
                    <a:pt x="716" y="364"/>
                  </a:cubicBezTo>
                  <a:cubicBezTo>
                    <a:pt x="716" y="364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3"/>
                    <a:pt x="716" y="363"/>
                  </a:cubicBezTo>
                  <a:cubicBezTo>
                    <a:pt x="716" y="363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2"/>
                  </a:cubicBezTo>
                  <a:cubicBezTo>
                    <a:pt x="716" y="362"/>
                    <a:pt x="716" y="362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1"/>
                    <a:pt x="716" y="361"/>
                    <a:pt x="716" y="361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60"/>
                  </a:cubicBezTo>
                  <a:cubicBezTo>
                    <a:pt x="716" y="360"/>
                    <a:pt x="716" y="360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9"/>
                    <a:pt x="716" y="359"/>
                    <a:pt x="716" y="359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8"/>
                  </a:cubicBezTo>
                  <a:cubicBezTo>
                    <a:pt x="716" y="358"/>
                    <a:pt x="716" y="358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7"/>
                    <a:pt x="716" y="357"/>
                    <a:pt x="716" y="357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6"/>
                    <a:pt x="716" y="356"/>
                    <a:pt x="716" y="356"/>
                  </a:cubicBezTo>
                  <a:cubicBezTo>
                    <a:pt x="716" y="355"/>
                    <a:pt x="716" y="353"/>
                    <a:pt x="716" y="352"/>
                  </a:cubicBezTo>
                  <a:cubicBezTo>
                    <a:pt x="716" y="352"/>
                    <a:pt x="716" y="352"/>
                    <a:pt x="716" y="352"/>
                  </a:cubicBezTo>
                  <a:cubicBezTo>
                    <a:pt x="716" y="352"/>
                    <a:pt x="716" y="351"/>
                    <a:pt x="716" y="351"/>
                  </a:cubicBezTo>
                  <a:cubicBezTo>
                    <a:pt x="716" y="351"/>
                    <a:pt x="716" y="350"/>
                    <a:pt x="716" y="349"/>
                  </a:cubicBezTo>
                  <a:close/>
                  <a:moveTo>
                    <a:pt x="701" y="255"/>
                  </a:moveTo>
                  <a:cubicBezTo>
                    <a:pt x="686" y="259"/>
                    <a:pt x="686" y="259"/>
                    <a:pt x="686" y="259"/>
                  </a:cubicBezTo>
                  <a:cubicBezTo>
                    <a:pt x="691" y="279"/>
                    <a:pt x="696" y="299"/>
                    <a:pt x="698" y="319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712" y="303"/>
                    <a:pt x="710" y="288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4"/>
                    <a:pt x="706" y="274"/>
                  </a:cubicBezTo>
                  <a:cubicBezTo>
                    <a:pt x="706" y="274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6" y="272"/>
                  </a:cubicBezTo>
                  <a:cubicBezTo>
                    <a:pt x="706" y="272"/>
                    <a:pt x="706" y="272"/>
                    <a:pt x="705" y="272"/>
                  </a:cubicBezTo>
                  <a:cubicBezTo>
                    <a:pt x="705" y="272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1"/>
                    <a:pt x="705" y="271"/>
                  </a:cubicBezTo>
                  <a:cubicBezTo>
                    <a:pt x="705" y="271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70"/>
                    <a:pt x="705" y="270"/>
                  </a:cubicBezTo>
                  <a:cubicBezTo>
                    <a:pt x="705" y="270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9"/>
                    <a:pt x="705" y="269"/>
                  </a:cubicBezTo>
                  <a:cubicBezTo>
                    <a:pt x="705" y="269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5" y="268"/>
                  </a:cubicBezTo>
                  <a:cubicBezTo>
                    <a:pt x="705" y="268"/>
                    <a:pt x="705" y="268"/>
                    <a:pt x="704" y="268"/>
                  </a:cubicBezTo>
                  <a:cubicBezTo>
                    <a:pt x="704" y="268"/>
                    <a:pt x="704" y="268"/>
                    <a:pt x="704" y="268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3" y="263"/>
                    <a:pt x="702" y="259"/>
                    <a:pt x="701" y="255"/>
                  </a:cubicBezTo>
                  <a:close/>
                  <a:moveTo>
                    <a:pt x="661" y="168"/>
                  </a:moveTo>
                  <a:cubicBezTo>
                    <a:pt x="648" y="176"/>
                    <a:pt x="648" y="176"/>
                    <a:pt x="648" y="176"/>
                  </a:cubicBezTo>
                  <a:cubicBezTo>
                    <a:pt x="659" y="193"/>
                    <a:pt x="668" y="212"/>
                    <a:pt x="675" y="230"/>
                  </a:cubicBezTo>
                  <a:cubicBezTo>
                    <a:pt x="690" y="225"/>
                    <a:pt x="690" y="225"/>
                    <a:pt x="690" y="225"/>
                  </a:cubicBezTo>
                  <a:cubicBezTo>
                    <a:pt x="688" y="218"/>
                    <a:pt x="685" y="212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6"/>
                    <a:pt x="682" y="206"/>
                    <a:pt x="682" y="206"/>
                  </a:cubicBezTo>
                  <a:cubicBezTo>
                    <a:pt x="682" y="205"/>
                    <a:pt x="682" y="205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4"/>
                    <a:pt x="681" y="204"/>
                  </a:cubicBezTo>
                  <a:cubicBezTo>
                    <a:pt x="681" y="204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2"/>
                  </a:cubicBezTo>
                  <a:cubicBezTo>
                    <a:pt x="680" y="202"/>
                    <a:pt x="680" y="202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200"/>
                    <a:pt x="680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200"/>
                    <a:pt x="679" y="200"/>
                  </a:cubicBezTo>
                  <a:cubicBezTo>
                    <a:pt x="679" y="200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9"/>
                  </a:cubicBezTo>
                  <a:cubicBezTo>
                    <a:pt x="679" y="199"/>
                    <a:pt x="679" y="199"/>
                    <a:pt x="679" y="198"/>
                  </a:cubicBezTo>
                  <a:cubicBezTo>
                    <a:pt x="679" y="198"/>
                    <a:pt x="679" y="198"/>
                    <a:pt x="679" y="198"/>
                  </a:cubicBezTo>
                  <a:cubicBezTo>
                    <a:pt x="679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78" y="198"/>
                    <a:pt x="678" y="198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8" y="197"/>
                    <a:pt x="678" y="197"/>
                    <a:pt x="678" y="197"/>
                  </a:cubicBezTo>
                  <a:cubicBezTo>
                    <a:pt x="677" y="196"/>
                    <a:pt x="677" y="196"/>
                    <a:pt x="677" y="195"/>
                  </a:cubicBezTo>
                  <a:cubicBezTo>
                    <a:pt x="677" y="195"/>
                    <a:pt x="677" y="195"/>
                    <a:pt x="677" y="195"/>
                  </a:cubicBezTo>
                  <a:cubicBezTo>
                    <a:pt x="672" y="186"/>
                    <a:pt x="667" y="176"/>
                    <a:pt x="661" y="168"/>
                  </a:cubicBezTo>
                  <a:close/>
                  <a:moveTo>
                    <a:pt x="600" y="94"/>
                  </a:moveTo>
                  <a:cubicBezTo>
                    <a:pt x="589" y="106"/>
                    <a:pt x="589" y="106"/>
                    <a:pt x="589" y="106"/>
                  </a:cubicBezTo>
                  <a:cubicBezTo>
                    <a:pt x="604" y="120"/>
                    <a:pt x="618" y="135"/>
                    <a:pt x="630" y="15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1"/>
                    <a:pt x="643" y="141"/>
                    <a:pt x="642" y="141"/>
                  </a:cubicBezTo>
                  <a:cubicBezTo>
                    <a:pt x="642" y="141"/>
                    <a:pt x="642" y="141"/>
                    <a:pt x="642" y="141"/>
                  </a:cubicBezTo>
                  <a:cubicBezTo>
                    <a:pt x="642" y="141"/>
                    <a:pt x="642" y="140"/>
                    <a:pt x="642" y="140"/>
                  </a:cubicBezTo>
                  <a:cubicBezTo>
                    <a:pt x="642" y="140"/>
                    <a:pt x="642" y="140"/>
                    <a:pt x="642" y="140"/>
                  </a:cubicBezTo>
                  <a:cubicBezTo>
                    <a:pt x="642" y="140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1" y="138"/>
                  </a:cubicBezTo>
                  <a:cubicBezTo>
                    <a:pt x="641" y="138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8"/>
                    <a:pt x="640" y="138"/>
                  </a:cubicBezTo>
                  <a:cubicBezTo>
                    <a:pt x="640" y="138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40" y="137"/>
                  </a:cubicBezTo>
                  <a:cubicBezTo>
                    <a:pt x="640" y="137"/>
                    <a:pt x="640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9" y="136"/>
                  </a:cubicBezTo>
                  <a:cubicBezTo>
                    <a:pt x="639" y="136"/>
                    <a:pt x="639" y="136"/>
                    <a:pt x="638" y="136"/>
                  </a:cubicBezTo>
                  <a:cubicBezTo>
                    <a:pt x="638" y="136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8" y="135"/>
                    <a:pt x="638" y="135"/>
                    <a:pt x="638" y="134"/>
                  </a:cubicBezTo>
                  <a:cubicBezTo>
                    <a:pt x="638" y="134"/>
                    <a:pt x="638" y="134"/>
                    <a:pt x="638" y="134"/>
                  </a:cubicBezTo>
                  <a:cubicBezTo>
                    <a:pt x="638" y="134"/>
                    <a:pt x="638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4"/>
                    <a:pt x="637" y="134"/>
                  </a:cubicBezTo>
                  <a:cubicBezTo>
                    <a:pt x="637" y="134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7" y="133"/>
                    <a:pt x="637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6" y="132"/>
                  </a:cubicBezTo>
                  <a:cubicBezTo>
                    <a:pt x="636" y="132"/>
                    <a:pt x="636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2"/>
                    <a:pt x="635" y="132"/>
                    <a:pt x="635" y="132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5" y="131"/>
                    <a:pt x="635" y="131"/>
                  </a:cubicBezTo>
                  <a:cubicBezTo>
                    <a:pt x="635" y="131"/>
                    <a:pt x="634" y="131"/>
                    <a:pt x="634" y="131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30"/>
                  </a:cubicBezTo>
                  <a:cubicBezTo>
                    <a:pt x="634" y="130"/>
                    <a:pt x="634" y="130"/>
                    <a:pt x="634" y="129"/>
                  </a:cubicBezTo>
                  <a:cubicBezTo>
                    <a:pt x="634" y="129"/>
                    <a:pt x="634" y="129"/>
                    <a:pt x="634" y="129"/>
                  </a:cubicBezTo>
                  <a:cubicBezTo>
                    <a:pt x="634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9"/>
                    <a:pt x="633" y="129"/>
                  </a:cubicBezTo>
                  <a:cubicBezTo>
                    <a:pt x="633" y="129"/>
                    <a:pt x="633" y="128"/>
                    <a:pt x="633" y="128"/>
                  </a:cubicBezTo>
                  <a:cubicBezTo>
                    <a:pt x="633" y="128"/>
                    <a:pt x="633" y="128"/>
                    <a:pt x="633" y="128"/>
                  </a:cubicBezTo>
                  <a:cubicBezTo>
                    <a:pt x="633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8"/>
                    <a:pt x="632" y="128"/>
                  </a:cubicBezTo>
                  <a:cubicBezTo>
                    <a:pt x="632" y="128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2" y="127"/>
                    <a:pt x="632" y="127"/>
                  </a:cubicBezTo>
                  <a:cubicBezTo>
                    <a:pt x="632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7"/>
                    <a:pt x="631" y="127"/>
                    <a:pt x="631" y="127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1" y="126"/>
                  </a:cubicBezTo>
                  <a:cubicBezTo>
                    <a:pt x="631" y="126"/>
                    <a:pt x="631" y="126"/>
                    <a:pt x="630" y="126"/>
                  </a:cubicBezTo>
                  <a:cubicBezTo>
                    <a:pt x="630" y="126"/>
                    <a:pt x="630" y="126"/>
                    <a:pt x="630" y="126"/>
                  </a:cubicBezTo>
                  <a:cubicBezTo>
                    <a:pt x="630" y="126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30" y="125"/>
                    <a:pt x="630" y="125"/>
                    <a:pt x="630" y="125"/>
                  </a:cubicBezTo>
                  <a:cubicBezTo>
                    <a:pt x="629" y="125"/>
                    <a:pt x="629" y="125"/>
                    <a:pt x="629" y="125"/>
                  </a:cubicBezTo>
                  <a:cubicBezTo>
                    <a:pt x="629" y="125"/>
                    <a:pt x="629" y="125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4"/>
                  </a:cubicBezTo>
                  <a:cubicBezTo>
                    <a:pt x="629" y="124"/>
                    <a:pt x="629" y="124"/>
                    <a:pt x="629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3"/>
                    <a:pt x="628" y="123"/>
                    <a:pt x="628" y="123"/>
                  </a:cubicBezTo>
                  <a:cubicBezTo>
                    <a:pt x="628" y="122"/>
                    <a:pt x="628" y="122"/>
                    <a:pt x="628" y="122"/>
                  </a:cubicBezTo>
                  <a:cubicBezTo>
                    <a:pt x="628" y="122"/>
                    <a:pt x="628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2"/>
                    <a:pt x="627" y="122"/>
                    <a:pt x="627" y="122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6" y="121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6" y="120"/>
                    <a:pt x="626" y="120"/>
                    <a:pt x="626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625" y="120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5" y="119"/>
                    <a:pt x="625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118"/>
                    <a:pt x="623" y="118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3" y="117"/>
                  </a:cubicBezTo>
                  <a:cubicBezTo>
                    <a:pt x="623" y="117"/>
                    <a:pt x="623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2" y="116"/>
                    <a:pt x="622" y="116"/>
                    <a:pt x="622" y="116"/>
                  </a:cubicBezTo>
                  <a:cubicBezTo>
                    <a:pt x="621" y="116"/>
                    <a:pt x="621" y="116"/>
                    <a:pt x="621" y="116"/>
                  </a:cubicBezTo>
                  <a:cubicBezTo>
                    <a:pt x="621" y="116"/>
                    <a:pt x="621" y="116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1" y="115"/>
                    <a:pt x="621" y="115"/>
                    <a:pt x="621" y="115"/>
                  </a:cubicBezTo>
                  <a:cubicBezTo>
                    <a:pt x="620" y="115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20" y="114"/>
                  </a:cubicBezTo>
                  <a:cubicBezTo>
                    <a:pt x="620" y="114"/>
                    <a:pt x="620" y="114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3"/>
                    <a:pt x="619" y="113"/>
                  </a:cubicBezTo>
                  <a:cubicBezTo>
                    <a:pt x="619" y="113"/>
                    <a:pt x="619" y="112"/>
                    <a:pt x="619" y="112"/>
                  </a:cubicBezTo>
                  <a:cubicBezTo>
                    <a:pt x="619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8" y="112"/>
                  </a:cubicBezTo>
                  <a:cubicBezTo>
                    <a:pt x="618" y="112"/>
                    <a:pt x="618" y="112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7" y="110"/>
                    <a:pt x="617" y="110"/>
                    <a:pt x="617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6" y="110"/>
                    <a:pt x="616" y="110"/>
                    <a:pt x="616" y="110"/>
                  </a:cubicBezTo>
                  <a:cubicBezTo>
                    <a:pt x="611" y="105"/>
                    <a:pt x="606" y="99"/>
                    <a:pt x="600" y="94"/>
                  </a:cubicBezTo>
                  <a:close/>
                  <a:moveTo>
                    <a:pt x="521" y="39"/>
                  </a:moveTo>
                  <a:cubicBezTo>
                    <a:pt x="514" y="54"/>
                    <a:pt x="514" y="54"/>
                    <a:pt x="514" y="54"/>
                  </a:cubicBezTo>
                  <a:cubicBezTo>
                    <a:pt x="532" y="63"/>
                    <a:pt x="549" y="74"/>
                    <a:pt x="566" y="8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2"/>
                    <a:pt x="572" y="71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9" y="68"/>
                    <a:pt x="569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8" y="68"/>
                  </a:cubicBezTo>
                  <a:cubicBezTo>
                    <a:pt x="568" y="68"/>
                    <a:pt x="568" y="68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68"/>
                    <a:pt x="567" y="68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7"/>
                    <a:pt x="566" y="67"/>
                  </a:cubicBezTo>
                  <a:cubicBezTo>
                    <a:pt x="566" y="67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5"/>
                    <a:pt x="564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3" y="65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63" y="64"/>
                    <a:pt x="563" y="64"/>
                    <a:pt x="562" y="64"/>
                  </a:cubicBezTo>
                  <a:cubicBezTo>
                    <a:pt x="549" y="55"/>
                    <a:pt x="536" y="47"/>
                    <a:pt x="521" y="39"/>
                  </a:cubicBezTo>
                  <a:close/>
                  <a:moveTo>
                    <a:pt x="431" y="7"/>
                  </a:moveTo>
                  <a:cubicBezTo>
                    <a:pt x="428" y="23"/>
                    <a:pt x="428" y="23"/>
                    <a:pt x="428" y="23"/>
                  </a:cubicBezTo>
                  <a:cubicBezTo>
                    <a:pt x="448" y="27"/>
                    <a:pt x="467" y="33"/>
                    <a:pt x="486" y="41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88" y="24"/>
                    <a:pt x="485" y="23"/>
                    <a:pt x="481" y="22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2"/>
                    <a:pt x="480" y="21"/>
                    <a:pt x="480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80" y="21"/>
                    <a:pt x="480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9" y="21"/>
                    <a:pt x="479" y="21"/>
                  </a:cubicBezTo>
                  <a:cubicBezTo>
                    <a:pt x="479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20"/>
                    <a:pt x="478" y="20"/>
                    <a:pt x="478" y="20"/>
                  </a:cubicBezTo>
                  <a:cubicBezTo>
                    <a:pt x="478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77" y="20"/>
                    <a:pt x="477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6" y="20"/>
                  </a:cubicBezTo>
                  <a:cubicBezTo>
                    <a:pt x="476" y="20"/>
                    <a:pt x="476" y="20"/>
                    <a:pt x="475" y="20"/>
                  </a:cubicBezTo>
                  <a:cubicBezTo>
                    <a:pt x="475" y="20"/>
                    <a:pt x="475" y="20"/>
                    <a:pt x="475" y="20"/>
                  </a:cubicBezTo>
                  <a:cubicBezTo>
                    <a:pt x="461" y="15"/>
                    <a:pt x="446" y="11"/>
                    <a:pt x="431" y="7"/>
                  </a:cubicBezTo>
                  <a:close/>
                  <a:moveTo>
                    <a:pt x="358" y="0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71" y="16"/>
                    <a:pt x="385" y="17"/>
                    <a:pt x="398" y="18"/>
                  </a:cubicBezTo>
                  <a:cubicBezTo>
                    <a:pt x="400" y="2"/>
                    <a:pt x="400" y="2"/>
                    <a:pt x="400" y="2"/>
                  </a:cubicBezTo>
                  <a:cubicBezTo>
                    <a:pt x="393" y="2"/>
                    <a:pt x="386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8" y="1"/>
                    <a:pt x="378" y="1"/>
                  </a:cubicBezTo>
                  <a:cubicBezTo>
                    <a:pt x="378" y="1"/>
                    <a:pt x="377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69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365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9A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80736" y="1489859"/>
            <a:ext cx="4392063" cy="4538962"/>
            <a:chOff x="6580736" y="1489859"/>
            <a:chExt cx="4392063" cy="4538962"/>
          </a:xfrm>
        </p:grpSpPr>
        <p:sp>
          <p:nvSpPr>
            <p:cNvPr id="8" name="Freeform 5"/>
            <p:cNvSpPr/>
            <p:nvPr/>
          </p:nvSpPr>
          <p:spPr bwMode="auto">
            <a:xfrm rot="20766797">
              <a:off x="6830758" y="1489859"/>
              <a:ext cx="3554759" cy="1992948"/>
            </a:xfrm>
            <a:custGeom>
              <a:avLst/>
              <a:gdLst>
                <a:gd name="T0" fmla="*/ 291 w 501"/>
                <a:gd name="T1" fmla="*/ 281 h 281"/>
                <a:gd name="T2" fmla="*/ 268 w 501"/>
                <a:gd name="T3" fmla="*/ 246 h 281"/>
                <a:gd name="T4" fmla="*/ 232 w 501"/>
                <a:gd name="T5" fmla="*/ 227 h 281"/>
                <a:gd name="T6" fmla="*/ 191 w 501"/>
                <a:gd name="T7" fmla="*/ 228 h 281"/>
                <a:gd name="T8" fmla="*/ 156 w 501"/>
                <a:gd name="T9" fmla="*/ 249 h 281"/>
                <a:gd name="T10" fmla="*/ 0 w 501"/>
                <a:gd name="T11" fmla="*/ 92 h 281"/>
                <a:gd name="T12" fmla="*/ 61 w 501"/>
                <a:gd name="T13" fmla="*/ 45 h 281"/>
                <a:gd name="T14" fmla="*/ 131 w 501"/>
                <a:gd name="T15" fmla="*/ 15 h 281"/>
                <a:gd name="T16" fmla="*/ 283 w 501"/>
                <a:gd name="T17" fmla="*/ 12 h 281"/>
                <a:gd name="T18" fmla="*/ 355 w 501"/>
                <a:gd name="T19" fmla="*/ 39 h 281"/>
                <a:gd name="T20" fmla="*/ 418 w 501"/>
                <a:gd name="T21" fmla="*/ 84 h 281"/>
                <a:gd name="T22" fmla="*/ 467 w 501"/>
                <a:gd name="T23" fmla="*/ 142 h 281"/>
                <a:gd name="T24" fmla="*/ 501 w 501"/>
                <a:gd name="T25" fmla="*/ 211 h 281"/>
                <a:gd name="T26" fmla="*/ 291 w 501"/>
                <a:gd name="T2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1" h="281">
                  <a:moveTo>
                    <a:pt x="291" y="281"/>
                  </a:moveTo>
                  <a:cubicBezTo>
                    <a:pt x="286" y="267"/>
                    <a:pt x="279" y="256"/>
                    <a:pt x="268" y="246"/>
                  </a:cubicBezTo>
                  <a:cubicBezTo>
                    <a:pt x="258" y="237"/>
                    <a:pt x="246" y="230"/>
                    <a:pt x="232" y="227"/>
                  </a:cubicBezTo>
                  <a:cubicBezTo>
                    <a:pt x="219" y="224"/>
                    <a:pt x="205" y="224"/>
                    <a:pt x="191" y="228"/>
                  </a:cubicBezTo>
                  <a:cubicBezTo>
                    <a:pt x="178" y="232"/>
                    <a:pt x="166" y="239"/>
                    <a:pt x="156" y="24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74"/>
                    <a:pt x="38" y="58"/>
                    <a:pt x="61" y="45"/>
                  </a:cubicBezTo>
                  <a:cubicBezTo>
                    <a:pt x="83" y="32"/>
                    <a:pt x="107" y="22"/>
                    <a:pt x="131" y="15"/>
                  </a:cubicBezTo>
                  <a:cubicBezTo>
                    <a:pt x="181" y="1"/>
                    <a:pt x="233" y="0"/>
                    <a:pt x="283" y="12"/>
                  </a:cubicBezTo>
                  <a:cubicBezTo>
                    <a:pt x="308" y="18"/>
                    <a:pt x="333" y="27"/>
                    <a:pt x="355" y="39"/>
                  </a:cubicBezTo>
                  <a:cubicBezTo>
                    <a:pt x="378" y="51"/>
                    <a:pt x="399" y="66"/>
                    <a:pt x="418" y="84"/>
                  </a:cubicBezTo>
                  <a:cubicBezTo>
                    <a:pt x="437" y="101"/>
                    <a:pt x="453" y="120"/>
                    <a:pt x="467" y="142"/>
                  </a:cubicBezTo>
                  <a:cubicBezTo>
                    <a:pt x="481" y="164"/>
                    <a:pt x="493" y="187"/>
                    <a:pt x="501" y="211"/>
                  </a:cubicBezTo>
                  <a:lnTo>
                    <a:pt x="291" y="281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 rot="20766797">
              <a:off x="8369075" y="2905695"/>
              <a:ext cx="2603724" cy="2722075"/>
            </a:xfrm>
            <a:custGeom>
              <a:avLst/>
              <a:gdLst>
                <a:gd name="T0" fmla="*/ 45 w 367"/>
                <a:gd name="T1" fmla="*/ 157 h 384"/>
                <a:gd name="T2" fmla="*/ 86 w 367"/>
                <a:gd name="T3" fmla="*/ 155 h 384"/>
                <a:gd name="T4" fmla="*/ 121 w 367"/>
                <a:gd name="T5" fmla="*/ 134 h 384"/>
                <a:gd name="T6" fmla="*/ 140 w 367"/>
                <a:gd name="T7" fmla="*/ 98 h 384"/>
                <a:gd name="T8" fmla="*/ 140 w 367"/>
                <a:gd name="T9" fmla="*/ 57 h 384"/>
                <a:gd name="T10" fmla="*/ 353 w 367"/>
                <a:gd name="T11" fmla="*/ 0 h 384"/>
                <a:gd name="T12" fmla="*/ 355 w 367"/>
                <a:gd name="T13" fmla="*/ 152 h 384"/>
                <a:gd name="T14" fmla="*/ 326 w 367"/>
                <a:gd name="T15" fmla="*/ 224 h 384"/>
                <a:gd name="T16" fmla="*/ 281 w 367"/>
                <a:gd name="T17" fmla="*/ 286 h 384"/>
                <a:gd name="T18" fmla="*/ 222 w 367"/>
                <a:gd name="T19" fmla="*/ 334 h 384"/>
                <a:gd name="T20" fmla="*/ 152 w 367"/>
                <a:gd name="T21" fmla="*/ 366 h 384"/>
                <a:gd name="T22" fmla="*/ 0 w 367"/>
                <a:gd name="T23" fmla="*/ 374 h 384"/>
                <a:gd name="T24" fmla="*/ 45 w 367"/>
                <a:gd name="T25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384">
                  <a:moveTo>
                    <a:pt x="45" y="157"/>
                  </a:moveTo>
                  <a:cubicBezTo>
                    <a:pt x="58" y="160"/>
                    <a:pt x="73" y="160"/>
                    <a:pt x="86" y="155"/>
                  </a:cubicBezTo>
                  <a:cubicBezTo>
                    <a:pt x="99" y="151"/>
                    <a:pt x="111" y="144"/>
                    <a:pt x="121" y="134"/>
                  </a:cubicBezTo>
                  <a:cubicBezTo>
                    <a:pt x="130" y="123"/>
                    <a:pt x="137" y="111"/>
                    <a:pt x="140" y="98"/>
                  </a:cubicBezTo>
                  <a:cubicBezTo>
                    <a:pt x="144" y="85"/>
                    <a:pt x="143" y="70"/>
                    <a:pt x="140" y="57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67" y="50"/>
                    <a:pt x="367" y="102"/>
                    <a:pt x="355" y="152"/>
                  </a:cubicBezTo>
                  <a:cubicBezTo>
                    <a:pt x="348" y="177"/>
                    <a:pt x="339" y="201"/>
                    <a:pt x="326" y="224"/>
                  </a:cubicBezTo>
                  <a:cubicBezTo>
                    <a:pt x="314" y="246"/>
                    <a:pt x="299" y="267"/>
                    <a:pt x="281" y="286"/>
                  </a:cubicBezTo>
                  <a:cubicBezTo>
                    <a:pt x="264" y="304"/>
                    <a:pt x="244" y="320"/>
                    <a:pt x="222" y="334"/>
                  </a:cubicBezTo>
                  <a:cubicBezTo>
                    <a:pt x="200" y="348"/>
                    <a:pt x="177" y="359"/>
                    <a:pt x="152" y="366"/>
                  </a:cubicBezTo>
                  <a:cubicBezTo>
                    <a:pt x="103" y="382"/>
                    <a:pt x="50" y="384"/>
                    <a:pt x="0" y="374"/>
                  </a:cubicBezTo>
                  <a:lnTo>
                    <a:pt x="45" y="157"/>
                  </a:ln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 rot="20766797">
              <a:off x="6580736" y="2533238"/>
              <a:ext cx="2014082" cy="3495583"/>
            </a:xfrm>
            <a:custGeom>
              <a:avLst/>
              <a:gdLst>
                <a:gd name="T0" fmla="*/ 245 w 284"/>
                <a:gd name="T1" fmla="*/ 147 h 493"/>
                <a:gd name="T2" fmla="*/ 226 w 284"/>
                <a:gd name="T3" fmla="*/ 183 h 493"/>
                <a:gd name="T4" fmla="*/ 228 w 284"/>
                <a:gd name="T5" fmla="*/ 224 h 493"/>
                <a:gd name="T6" fmla="*/ 249 w 284"/>
                <a:gd name="T7" fmla="*/ 259 h 493"/>
                <a:gd name="T8" fmla="*/ 284 w 284"/>
                <a:gd name="T9" fmla="*/ 279 h 493"/>
                <a:gd name="T10" fmla="*/ 227 w 284"/>
                <a:gd name="T11" fmla="*/ 493 h 493"/>
                <a:gd name="T12" fmla="*/ 156 w 284"/>
                <a:gd name="T13" fmla="*/ 464 h 493"/>
                <a:gd name="T14" fmla="*/ 95 w 284"/>
                <a:gd name="T15" fmla="*/ 418 h 493"/>
                <a:gd name="T16" fmla="*/ 47 w 284"/>
                <a:gd name="T17" fmla="*/ 358 h 493"/>
                <a:gd name="T18" fmla="*/ 16 w 284"/>
                <a:gd name="T19" fmla="*/ 287 h 493"/>
                <a:gd name="T20" fmla="*/ 11 w 284"/>
                <a:gd name="T21" fmla="*/ 136 h 493"/>
                <a:gd name="T22" fmla="*/ 37 w 284"/>
                <a:gd name="T23" fmla="*/ 63 h 493"/>
                <a:gd name="T24" fmla="*/ 80 w 284"/>
                <a:gd name="T25" fmla="*/ 0 h 493"/>
                <a:gd name="T26" fmla="*/ 245 w 284"/>
                <a:gd name="T27" fmla="*/ 14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493">
                  <a:moveTo>
                    <a:pt x="245" y="147"/>
                  </a:moveTo>
                  <a:cubicBezTo>
                    <a:pt x="236" y="158"/>
                    <a:pt x="229" y="170"/>
                    <a:pt x="226" y="183"/>
                  </a:cubicBezTo>
                  <a:cubicBezTo>
                    <a:pt x="223" y="197"/>
                    <a:pt x="224" y="211"/>
                    <a:pt x="228" y="224"/>
                  </a:cubicBezTo>
                  <a:cubicBezTo>
                    <a:pt x="232" y="238"/>
                    <a:pt x="239" y="249"/>
                    <a:pt x="249" y="259"/>
                  </a:cubicBezTo>
                  <a:cubicBezTo>
                    <a:pt x="259" y="269"/>
                    <a:pt x="271" y="276"/>
                    <a:pt x="284" y="279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03" y="486"/>
                    <a:pt x="179" y="476"/>
                    <a:pt x="156" y="464"/>
                  </a:cubicBezTo>
                  <a:cubicBezTo>
                    <a:pt x="134" y="451"/>
                    <a:pt x="113" y="435"/>
                    <a:pt x="95" y="418"/>
                  </a:cubicBezTo>
                  <a:cubicBezTo>
                    <a:pt x="77" y="400"/>
                    <a:pt x="61" y="380"/>
                    <a:pt x="47" y="358"/>
                  </a:cubicBezTo>
                  <a:cubicBezTo>
                    <a:pt x="34" y="336"/>
                    <a:pt x="23" y="312"/>
                    <a:pt x="16" y="287"/>
                  </a:cubicBezTo>
                  <a:cubicBezTo>
                    <a:pt x="1" y="238"/>
                    <a:pt x="0" y="186"/>
                    <a:pt x="11" y="136"/>
                  </a:cubicBezTo>
                  <a:cubicBezTo>
                    <a:pt x="16" y="110"/>
                    <a:pt x="25" y="86"/>
                    <a:pt x="37" y="63"/>
                  </a:cubicBezTo>
                  <a:cubicBezTo>
                    <a:pt x="48" y="40"/>
                    <a:pt x="63" y="19"/>
                    <a:pt x="80" y="0"/>
                  </a:cubicBezTo>
                  <a:lnTo>
                    <a:pt x="245" y="147"/>
                  </a:lnTo>
                  <a:close/>
                </a:path>
              </a:pathLst>
            </a:custGeom>
            <a:solidFill>
              <a:srgbClr val="171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140421" y="1937872"/>
              <a:ext cx="740454" cy="809513"/>
              <a:chOff x="930276" y="5935664"/>
              <a:chExt cx="306388" cy="334963"/>
            </a:xfrm>
            <a:solidFill>
              <a:schemeClr val="bg1"/>
            </a:solidFill>
            <a:effectLst/>
          </p:grpSpPr>
          <p:sp>
            <p:nvSpPr>
              <p:cNvPr id="12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356203" y="4003764"/>
              <a:ext cx="853056" cy="688261"/>
              <a:chOff x="1776413" y="3875088"/>
              <a:chExt cx="279400" cy="225425"/>
            </a:xfrm>
            <a:solidFill>
              <a:schemeClr val="bg1"/>
            </a:solidFill>
            <a:effectLst/>
          </p:grpSpPr>
          <p:sp>
            <p:nvSpPr>
              <p:cNvPr id="18" name="Freeform 283"/>
              <p:cNvSpPr/>
              <p:nvPr/>
            </p:nvSpPr>
            <p:spPr bwMode="auto">
              <a:xfrm>
                <a:off x="1776413" y="3875088"/>
                <a:ext cx="279400" cy="106363"/>
              </a:xfrm>
              <a:custGeom>
                <a:avLst/>
                <a:gdLst>
                  <a:gd name="T0" fmla="*/ 285 w 288"/>
                  <a:gd name="T1" fmla="*/ 44 h 111"/>
                  <a:gd name="T2" fmla="*/ 144 w 288"/>
                  <a:gd name="T3" fmla="*/ 0 h 111"/>
                  <a:gd name="T4" fmla="*/ 4 w 288"/>
                  <a:gd name="T5" fmla="*/ 44 h 111"/>
                  <a:gd name="T6" fmla="*/ 0 w 288"/>
                  <a:gd name="T7" fmla="*/ 54 h 111"/>
                  <a:gd name="T8" fmla="*/ 0 w 288"/>
                  <a:gd name="T9" fmla="*/ 106 h 111"/>
                  <a:gd name="T10" fmla="*/ 6 w 288"/>
                  <a:gd name="T11" fmla="*/ 110 h 111"/>
                  <a:gd name="T12" fmla="*/ 67 w 288"/>
                  <a:gd name="T13" fmla="*/ 95 h 111"/>
                  <a:gd name="T14" fmla="*/ 72 w 288"/>
                  <a:gd name="T15" fmla="*/ 87 h 111"/>
                  <a:gd name="T16" fmla="*/ 72 w 288"/>
                  <a:gd name="T17" fmla="*/ 65 h 111"/>
                  <a:gd name="T18" fmla="*/ 76 w 288"/>
                  <a:gd name="T19" fmla="*/ 55 h 111"/>
                  <a:gd name="T20" fmla="*/ 144 w 288"/>
                  <a:gd name="T21" fmla="*/ 40 h 111"/>
                  <a:gd name="T22" fmla="*/ 212 w 288"/>
                  <a:gd name="T23" fmla="*/ 55 h 111"/>
                  <a:gd name="T24" fmla="*/ 216 w 288"/>
                  <a:gd name="T25" fmla="*/ 65 h 111"/>
                  <a:gd name="T26" fmla="*/ 216 w 288"/>
                  <a:gd name="T27" fmla="*/ 84 h 111"/>
                  <a:gd name="T28" fmla="*/ 222 w 288"/>
                  <a:gd name="T29" fmla="*/ 92 h 111"/>
                  <a:gd name="T30" fmla="*/ 283 w 288"/>
                  <a:gd name="T31" fmla="*/ 110 h 111"/>
                  <a:gd name="T32" fmla="*/ 288 w 288"/>
                  <a:gd name="T33" fmla="*/ 106 h 111"/>
                  <a:gd name="T34" fmla="*/ 288 w 288"/>
                  <a:gd name="T35" fmla="*/ 54 h 111"/>
                  <a:gd name="T36" fmla="*/ 285 w 288"/>
                  <a:gd name="T37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111">
                    <a:moveTo>
                      <a:pt x="285" y="44"/>
                    </a:moveTo>
                    <a:cubicBezTo>
                      <a:pt x="285" y="44"/>
                      <a:pt x="252" y="0"/>
                      <a:pt x="144" y="0"/>
                    </a:cubicBezTo>
                    <a:cubicBezTo>
                      <a:pt x="37" y="0"/>
                      <a:pt x="4" y="44"/>
                      <a:pt x="4" y="44"/>
                    </a:cubicBezTo>
                    <a:cubicBezTo>
                      <a:pt x="2" y="46"/>
                      <a:pt x="0" y="51"/>
                      <a:pt x="0" y="5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3" y="111"/>
                      <a:pt x="6" y="110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70" y="94"/>
                      <a:pt x="72" y="90"/>
                      <a:pt x="72" y="8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1"/>
                      <a:pt x="74" y="57"/>
                      <a:pt x="76" y="55"/>
                    </a:cubicBezTo>
                    <a:cubicBezTo>
                      <a:pt x="76" y="55"/>
                      <a:pt x="91" y="40"/>
                      <a:pt x="144" y="40"/>
                    </a:cubicBezTo>
                    <a:cubicBezTo>
                      <a:pt x="198" y="40"/>
                      <a:pt x="212" y="55"/>
                      <a:pt x="212" y="55"/>
                    </a:cubicBezTo>
                    <a:cubicBezTo>
                      <a:pt x="215" y="57"/>
                      <a:pt x="216" y="61"/>
                      <a:pt x="216" y="65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7"/>
                      <a:pt x="219" y="90"/>
                      <a:pt x="222" y="92"/>
                    </a:cubicBezTo>
                    <a:cubicBezTo>
                      <a:pt x="283" y="110"/>
                      <a:pt x="283" y="110"/>
                      <a:pt x="283" y="110"/>
                    </a:cubicBezTo>
                    <a:cubicBezTo>
                      <a:pt x="286" y="111"/>
                      <a:pt x="288" y="110"/>
                      <a:pt x="288" y="106"/>
                    </a:cubicBezTo>
                    <a:cubicBezTo>
                      <a:pt x="288" y="54"/>
                      <a:pt x="288" y="54"/>
                      <a:pt x="288" y="54"/>
                    </a:cubicBezTo>
                    <a:cubicBezTo>
                      <a:pt x="288" y="51"/>
                      <a:pt x="287" y="46"/>
                      <a:pt x="28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84"/>
              <p:cNvSpPr>
                <a:spLocks noEditPoints="1"/>
              </p:cNvSpPr>
              <p:nvPr/>
            </p:nvSpPr>
            <p:spPr bwMode="auto">
              <a:xfrm>
                <a:off x="1790700" y="3932238"/>
                <a:ext cx="249238" cy="168275"/>
              </a:xfrm>
              <a:custGeom>
                <a:avLst/>
                <a:gdLst>
                  <a:gd name="T0" fmla="*/ 246 w 258"/>
                  <a:gd name="T1" fmla="*/ 99 h 174"/>
                  <a:gd name="T2" fmla="*/ 196 w 258"/>
                  <a:gd name="T3" fmla="*/ 52 h 174"/>
                  <a:gd name="T4" fmla="*/ 185 w 258"/>
                  <a:gd name="T5" fmla="*/ 46 h 174"/>
                  <a:gd name="T6" fmla="*/ 177 w 258"/>
                  <a:gd name="T7" fmla="*/ 12 h 174"/>
                  <a:gd name="T8" fmla="*/ 163 w 258"/>
                  <a:gd name="T9" fmla="*/ 0 h 174"/>
                  <a:gd name="T10" fmla="*/ 96 w 258"/>
                  <a:gd name="T11" fmla="*/ 0 h 174"/>
                  <a:gd name="T12" fmla="*/ 81 w 258"/>
                  <a:gd name="T13" fmla="*/ 12 h 174"/>
                  <a:gd name="T14" fmla="*/ 74 w 258"/>
                  <a:gd name="T15" fmla="*/ 46 h 174"/>
                  <a:gd name="T16" fmla="*/ 63 w 258"/>
                  <a:gd name="T17" fmla="*/ 52 h 174"/>
                  <a:gd name="T18" fmla="*/ 13 w 258"/>
                  <a:gd name="T19" fmla="*/ 99 h 174"/>
                  <a:gd name="T20" fmla="*/ 3 w 258"/>
                  <a:gd name="T21" fmla="*/ 119 h 174"/>
                  <a:gd name="T22" fmla="*/ 1 w 258"/>
                  <a:gd name="T23" fmla="*/ 162 h 174"/>
                  <a:gd name="T24" fmla="*/ 12 w 258"/>
                  <a:gd name="T25" fmla="*/ 174 h 174"/>
                  <a:gd name="T26" fmla="*/ 246 w 258"/>
                  <a:gd name="T27" fmla="*/ 174 h 174"/>
                  <a:gd name="T28" fmla="*/ 258 w 258"/>
                  <a:gd name="T29" fmla="*/ 162 h 174"/>
                  <a:gd name="T30" fmla="*/ 255 w 258"/>
                  <a:gd name="T31" fmla="*/ 119 h 174"/>
                  <a:gd name="T32" fmla="*/ 246 w 258"/>
                  <a:gd name="T33" fmla="*/ 99 h 174"/>
                  <a:gd name="T34" fmla="*/ 129 w 258"/>
                  <a:gd name="T35" fmla="*/ 154 h 174"/>
                  <a:gd name="T36" fmla="*/ 71 w 258"/>
                  <a:gd name="T37" fmla="*/ 96 h 174"/>
                  <a:gd name="T38" fmla="*/ 129 w 258"/>
                  <a:gd name="T39" fmla="*/ 38 h 174"/>
                  <a:gd name="T40" fmla="*/ 187 w 258"/>
                  <a:gd name="T41" fmla="*/ 96 h 174"/>
                  <a:gd name="T42" fmla="*/ 129 w 258"/>
                  <a:gd name="T43" fmla="*/ 15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8" h="174">
                    <a:moveTo>
                      <a:pt x="246" y="99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3" y="49"/>
                      <a:pt x="189" y="47"/>
                      <a:pt x="185" y="46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6" y="6"/>
                      <a:pt x="169" y="0"/>
                      <a:pt x="16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3" y="6"/>
                      <a:pt x="81" y="12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0" y="47"/>
                      <a:pt x="65" y="49"/>
                      <a:pt x="63" y="52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8" y="104"/>
                      <a:pt x="4" y="113"/>
                      <a:pt x="3" y="119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8"/>
                      <a:pt x="5" y="174"/>
                      <a:pt x="12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53" y="174"/>
                      <a:pt x="258" y="168"/>
                      <a:pt x="258" y="162"/>
                    </a:cubicBezTo>
                    <a:cubicBezTo>
                      <a:pt x="255" y="119"/>
                      <a:pt x="255" y="119"/>
                      <a:pt x="255" y="119"/>
                    </a:cubicBezTo>
                    <a:cubicBezTo>
                      <a:pt x="255" y="113"/>
                      <a:pt x="250" y="104"/>
                      <a:pt x="246" y="99"/>
                    </a:cubicBezTo>
                    <a:close/>
                    <a:moveTo>
                      <a:pt x="129" y="154"/>
                    </a:moveTo>
                    <a:cubicBezTo>
                      <a:pt x="97" y="154"/>
                      <a:pt x="71" y="128"/>
                      <a:pt x="71" y="96"/>
                    </a:cubicBezTo>
                    <a:cubicBezTo>
                      <a:pt x="71" y="64"/>
                      <a:pt x="97" y="38"/>
                      <a:pt x="129" y="38"/>
                    </a:cubicBezTo>
                    <a:cubicBezTo>
                      <a:pt x="161" y="38"/>
                      <a:pt x="187" y="64"/>
                      <a:pt x="187" y="96"/>
                    </a:cubicBezTo>
                    <a:cubicBezTo>
                      <a:pt x="187" y="128"/>
                      <a:pt x="161" y="154"/>
                      <a:pt x="129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285"/>
              <p:cNvSpPr>
                <a:spLocks noChangeArrowheads="1"/>
              </p:cNvSpPr>
              <p:nvPr/>
            </p:nvSpPr>
            <p:spPr bwMode="auto">
              <a:xfrm>
                <a:off x="1879600" y="3986213"/>
                <a:ext cx="73025" cy="746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286"/>
            <p:cNvSpPr>
              <a:spLocks noEditPoints="1"/>
            </p:cNvSpPr>
            <p:nvPr/>
          </p:nvSpPr>
          <p:spPr bwMode="auto">
            <a:xfrm>
              <a:off x="7166096" y="3984511"/>
              <a:ext cx="843363" cy="853056"/>
            </a:xfrm>
            <a:custGeom>
              <a:avLst/>
              <a:gdLst>
                <a:gd name="T0" fmla="*/ 144 w 285"/>
                <a:gd name="T1" fmla="*/ 288 h 288"/>
                <a:gd name="T2" fmla="*/ 0 w 285"/>
                <a:gd name="T3" fmla="*/ 144 h 288"/>
                <a:gd name="T4" fmla="*/ 144 w 285"/>
                <a:gd name="T5" fmla="*/ 0 h 288"/>
                <a:gd name="T6" fmla="*/ 284 w 285"/>
                <a:gd name="T7" fmla="*/ 114 h 288"/>
                <a:gd name="T8" fmla="*/ 285 w 285"/>
                <a:gd name="T9" fmla="*/ 118 h 288"/>
                <a:gd name="T10" fmla="*/ 273 w 285"/>
                <a:gd name="T11" fmla="*/ 129 h 288"/>
                <a:gd name="T12" fmla="*/ 273 w 285"/>
                <a:gd name="T13" fmla="*/ 129 h 288"/>
                <a:gd name="T14" fmla="*/ 173 w 285"/>
                <a:gd name="T15" fmla="*/ 129 h 288"/>
                <a:gd name="T16" fmla="*/ 162 w 285"/>
                <a:gd name="T17" fmla="*/ 118 h 288"/>
                <a:gd name="T18" fmla="*/ 162 w 285"/>
                <a:gd name="T19" fmla="*/ 93 h 288"/>
                <a:gd name="T20" fmla="*/ 103 w 285"/>
                <a:gd name="T21" fmla="*/ 144 h 288"/>
                <a:gd name="T22" fmla="*/ 162 w 285"/>
                <a:gd name="T23" fmla="*/ 195 h 288"/>
                <a:gd name="T24" fmla="*/ 162 w 285"/>
                <a:gd name="T25" fmla="*/ 170 h 288"/>
                <a:gd name="T26" fmla="*/ 173 w 285"/>
                <a:gd name="T27" fmla="*/ 159 h 288"/>
                <a:gd name="T28" fmla="*/ 273 w 285"/>
                <a:gd name="T29" fmla="*/ 159 h 288"/>
                <a:gd name="T30" fmla="*/ 282 w 285"/>
                <a:gd name="T31" fmla="*/ 163 h 288"/>
                <a:gd name="T32" fmla="*/ 284 w 285"/>
                <a:gd name="T33" fmla="*/ 173 h 288"/>
                <a:gd name="T34" fmla="*/ 144 w 285"/>
                <a:gd name="T35" fmla="*/ 288 h 288"/>
                <a:gd name="T36" fmla="*/ 144 w 285"/>
                <a:gd name="T37" fmla="*/ 23 h 288"/>
                <a:gd name="T38" fmla="*/ 23 w 285"/>
                <a:gd name="T39" fmla="*/ 144 h 288"/>
                <a:gd name="T40" fmla="*/ 144 w 285"/>
                <a:gd name="T41" fmla="*/ 265 h 288"/>
                <a:gd name="T42" fmla="*/ 258 w 285"/>
                <a:gd name="T43" fmla="*/ 182 h 288"/>
                <a:gd name="T44" fmla="*/ 185 w 285"/>
                <a:gd name="T45" fmla="*/ 182 h 288"/>
                <a:gd name="T46" fmla="*/ 185 w 285"/>
                <a:gd name="T47" fmla="*/ 220 h 288"/>
                <a:gd name="T48" fmla="*/ 178 w 285"/>
                <a:gd name="T49" fmla="*/ 230 h 288"/>
                <a:gd name="T50" fmla="*/ 166 w 285"/>
                <a:gd name="T51" fmla="*/ 229 h 288"/>
                <a:gd name="T52" fmla="*/ 78 w 285"/>
                <a:gd name="T53" fmla="*/ 153 h 288"/>
                <a:gd name="T54" fmla="*/ 74 w 285"/>
                <a:gd name="T55" fmla="*/ 144 h 288"/>
                <a:gd name="T56" fmla="*/ 78 w 285"/>
                <a:gd name="T57" fmla="*/ 135 h 288"/>
                <a:gd name="T58" fmla="*/ 166 w 285"/>
                <a:gd name="T59" fmla="*/ 59 h 288"/>
                <a:gd name="T60" fmla="*/ 178 w 285"/>
                <a:gd name="T61" fmla="*/ 58 h 288"/>
                <a:gd name="T62" fmla="*/ 185 w 285"/>
                <a:gd name="T63" fmla="*/ 68 h 288"/>
                <a:gd name="T64" fmla="*/ 185 w 285"/>
                <a:gd name="T65" fmla="*/ 106 h 288"/>
                <a:gd name="T66" fmla="*/ 258 w 285"/>
                <a:gd name="T67" fmla="*/ 106 h 288"/>
                <a:gd name="T68" fmla="*/ 144 w 285"/>
                <a:gd name="T69" fmla="*/ 2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288">
                  <a:moveTo>
                    <a:pt x="144" y="288"/>
                  </a:moveTo>
                  <a:cubicBezTo>
                    <a:pt x="64" y="288"/>
                    <a:pt x="0" y="223"/>
                    <a:pt x="0" y="144"/>
                  </a:cubicBezTo>
                  <a:cubicBezTo>
                    <a:pt x="0" y="65"/>
                    <a:pt x="64" y="0"/>
                    <a:pt x="144" y="0"/>
                  </a:cubicBezTo>
                  <a:cubicBezTo>
                    <a:pt x="211" y="0"/>
                    <a:pt x="270" y="48"/>
                    <a:pt x="284" y="114"/>
                  </a:cubicBezTo>
                  <a:cubicBezTo>
                    <a:pt x="285" y="115"/>
                    <a:pt x="285" y="116"/>
                    <a:pt x="285" y="118"/>
                  </a:cubicBezTo>
                  <a:cubicBezTo>
                    <a:pt x="285" y="124"/>
                    <a:pt x="280" y="129"/>
                    <a:pt x="273" y="129"/>
                  </a:cubicBezTo>
                  <a:cubicBezTo>
                    <a:pt x="273" y="129"/>
                    <a:pt x="273" y="129"/>
                    <a:pt x="273" y="129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67" y="129"/>
                    <a:pt x="162" y="124"/>
                    <a:pt x="162" y="118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2" y="164"/>
                    <a:pt x="167" y="159"/>
                    <a:pt x="173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77" y="159"/>
                    <a:pt x="280" y="160"/>
                    <a:pt x="282" y="163"/>
                  </a:cubicBezTo>
                  <a:cubicBezTo>
                    <a:pt x="284" y="166"/>
                    <a:pt x="285" y="169"/>
                    <a:pt x="284" y="173"/>
                  </a:cubicBezTo>
                  <a:cubicBezTo>
                    <a:pt x="271" y="239"/>
                    <a:pt x="212" y="288"/>
                    <a:pt x="144" y="288"/>
                  </a:cubicBezTo>
                  <a:close/>
                  <a:moveTo>
                    <a:pt x="144" y="23"/>
                  </a:moveTo>
                  <a:cubicBezTo>
                    <a:pt x="77" y="23"/>
                    <a:pt x="23" y="77"/>
                    <a:pt x="23" y="144"/>
                  </a:cubicBezTo>
                  <a:cubicBezTo>
                    <a:pt x="23" y="211"/>
                    <a:pt x="77" y="265"/>
                    <a:pt x="144" y="265"/>
                  </a:cubicBezTo>
                  <a:cubicBezTo>
                    <a:pt x="196" y="265"/>
                    <a:pt x="242" y="231"/>
                    <a:pt x="258" y="182"/>
                  </a:cubicBezTo>
                  <a:cubicBezTo>
                    <a:pt x="185" y="182"/>
                    <a:pt x="185" y="182"/>
                    <a:pt x="185" y="182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4"/>
                    <a:pt x="182" y="228"/>
                    <a:pt x="178" y="230"/>
                  </a:cubicBezTo>
                  <a:cubicBezTo>
                    <a:pt x="174" y="232"/>
                    <a:pt x="169" y="232"/>
                    <a:pt x="166" y="229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5" y="150"/>
                    <a:pt x="74" y="147"/>
                    <a:pt x="74" y="144"/>
                  </a:cubicBezTo>
                  <a:cubicBezTo>
                    <a:pt x="74" y="141"/>
                    <a:pt x="75" y="138"/>
                    <a:pt x="78" y="135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9" y="56"/>
                    <a:pt x="174" y="56"/>
                    <a:pt x="178" y="58"/>
                  </a:cubicBezTo>
                  <a:cubicBezTo>
                    <a:pt x="182" y="60"/>
                    <a:pt x="185" y="64"/>
                    <a:pt x="185" y="68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42" y="57"/>
                    <a:pt x="196" y="23"/>
                    <a:pt x="1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08775" y="1687065"/>
            <a:ext cx="780976" cy="801268"/>
            <a:chOff x="1608775" y="1687065"/>
            <a:chExt cx="780976" cy="801268"/>
          </a:xfrm>
        </p:grpSpPr>
        <p:sp>
          <p:nvSpPr>
            <p:cNvPr id="23" name="Flowchart: Off-page Connector 22"/>
            <p:cNvSpPr/>
            <p:nvPr/>
          </p:nvSpPr>
          <p:spPr>
            <a:xfrm rot="2700000">
              <a:off x="1598629" y="1697211"/>
              <a:ext cx="801268" cy="780976"/>
            </a:xfrm>
            <a:prstGeom prst="roundRect">
              <a:avLst/>
            </a:prstGeom>
            <a:solidFill>
              <a:srgbClr val="171E3E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5"/>
            <p:cNvSpPr>
              <a:spLocks noChangeAspect="1" noEditPoints="1"/>
            </p:cNvSpPr>
            <p:nvPr/>
          </p:nvSpPr>
          <p:spPr bwMode="auto">
            <a:xfrm>
              <a:off x="1673805" y="1888959"/>
              <a:ext cx="646534" cy="377144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601525" y="4947592"/>
            <a:ext cx="780978" cy="801267"/>
            <a:chOff x="1601525" y="4947592"/>
            <a:chExt cx="780978" cy="801267"/>
          </a:xfrm>
        </p:grpSpPr>
        <p:sp>
          <p:nvSpPr>
            <p:cNvPr id="25" name="Flowchart: Off-page Connector 47"/>
            <p:cNvSpPr/>
            <p:nvPr/>
          </p:nvSpPr>
          <p:spPr>
            <a:xfrm rot="2700000">
              <a:off x="1591380" y="4957737"/>
              <a:ext cx="801267" cy="780978"/>
            </a:xfrm>
            <a:prstGeom prst="roundRect">
              <a:avLst/>
            </a:prstGeom>
            <a:solidFill>
              <a:srgbClr val="171E3E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1"/>
            <p:cNvSpPr/>
            <p:nvPr/>
          </p:nvSpPr>
          <p:spPr bwMode="auto">
            <a:xfrm>
              <a:off x="1759519" y="5109061"/>
              <a:ext cx="460613" cy="478331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08773" y="3317326"/>
            <a:ext cx="780977" cy="801267"/>
            <a:chOff x="1608773" y="3317326"/>
            <a:chExt cx="780977" cy="801267"/>
          </a:xfrm>
        </p:grpSpPr>
        <p:sp>
          <p:nvSpPr>
            <p:cNvPr id="27" name="Flowchart: Off-page Connector 32"/>
            <p:cNvSpPr/>
            <p:nvPr/>
          </p:nvSpPr>
          <p:spPr>
            <a:xfrm rot="2700000">
              <a:off x="1598628" y="3327471"/>
              <a:ext cx="801267" cy="780977"/>
            </a:xfrm>
            <a:prstGeom prst="roundRect">
              <a:avLst/>
            </a:prstGeom>
            <a:solidFill>
              <a:srgbClr val="EF3E4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741139" y="3537245"/>
              <a:ext cx="511864" cy="361431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585005" y="1578325"/>
            <a:ext cx="3344236" cy="1087103"/>
            <a:chOff x="2585005" y="1578325"/>
            <a:chExt cx="3344236" cy="1087103"/>
          </a:xfrm>
        </p:grpSpPr>
        <p:sp>
          <p:nvSpPr>
            <p:cNvPr id="29" name="TextBox 76"/>
            <p:cNvSpPr txBox="1"/>
            <p:nvPr/>
          </p:nvSpPr>
          <p:spPr>
            <a:xfrm>
              <a:off x="2585005" y="1578325"/>
              <a:ext cx="24905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  <a:endParaRPr lang="zh-CN" altLang="en-US" sz="2600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85005" y="2040257"/>
              <a:ext cx="3344236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585005" y="3204396"/>
            <a:ext cx="3344236" cy="1087103"/>
            <a:chOff x="2585005" y="3204396"/>
            <a:chExt cx="3344236" cy="1087103"/>
          </a:xfrm>
        </p:grpSpPr>
        <p:sp>
          <p:nvSpPr>
            <p:cNvPr id="31" name="TextBox 76"/>
            <p:cNvSpPr txBox="1"/>
            <p:nvPr/>
          </p:nvSpPr>
          <p:spPr>
            <a:xfrm>
              <a:off x="2585005" y="3204396"/>
              <a:ext cx="27941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  <a:endParaRPr lang="zh-CN" altLang="en-US" sz="2600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85005" y="3666328"/>
              <a:ext cx="3344236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610637" y="4830467"/>
            <a:ext cx="3344237" cy="1087103"/>
            <a:chOff x="2610637" y="4830467"/>
            <a:chExt cx="3344237" cy="1087103"/>
          </a:xfrm>
        </p:grpSpPr>
        <p:sp>
          <p:nvSpPr>
            <p:cNvPr id="33" name="TextBox 76"/>
            <p:cNvSpPr txBox="1"/>
            <p:nvPr/>
          </p:nvSpPr>
          <p:spPr>
            <a:xfrm>
              <a:off x="2610637" y="4830467"/>
              <a:ext cx="26142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cs typeface="+mn-ea"/>
                  <a:sym typeface="+mn-lt"/>
                </a:rPr>
                <a:t>Add title text</a:t>
              </a:r>
              <a:endParaRPr lang="zh-CN" altLang="en-US" sz="2600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10638" y="5292399"/>
              <a:ext cx="3344236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ed4ayv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1516</Words>
  <Application>Microsoft Office PowerPoint</Application>
  <PresentationFormat>宽屏</PresentationFormat>
  <Paragraphs>234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Gill Sans</vt:lpstr>
      <vt:lpstr>Kontrapunkt Bob Bold</vt:lpstr>
      <vt:lpstr>等线</vt:lpstr>
      <vt:lpstr>微软雅黑</vt:lpstr>
      <vt:lpstr>Arial</vt:lpstr>
      <vt:lpstr>Calibri</vt:lpstr>
      <vt:lpstr>Calibri Light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65</cp:revision>
  <dcterms:created xsi:type="dcterms:W3CDTF">2019-01-24T14:03:39Z</dcterms:created>
  <dcterms:modified xsi:type="dcterms:W3CDTF">2021-12-04T03:39:27Z</dcterms:modified>
</cp:coreProperties>
</file>