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2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756" r:id="rId3"/>
  </p:sldMasterIdLst>
  <p:notesMasterIdLst>
    <p:notesMasterId r:id="rId32"/>
  </p:notesMasterIdLst>
  <p:sldIdLst>
    <p:sldId id="274" r:id="rId4"/>
    <p:sldId id="276" r:id="rId5"/>
    <p:sldId id="277" r:id="rId6"/>
    <p:sldId id="343" r:id="rId7"/>
    <p:sldId id="337" r:id="rId8"/>
    <p:sldId id="352" r:id="rId9"/>
    <p:sldId id="278" r:id="rId10"/>
    <p:sldId id="336" r:id="rId11"/>
    <p:sldId id="363" r:id="rId12"/>
    <p:sldId id="339" r:id="rId13"/>
    <p:sldId id="279" r:id="rId14"/>
    <p:sldId id="340" r:id="rId15"/>
    <p:sldId id="353" r:id="rId16"/>
    <p:sldId id="349" r:id="rId17"/>
    <p:sldId id="280" r:id="rId18"/>
    <p:sldId id="362" r:id="rId19"/>
    <p:sldId id="344" r:id="rId20"/>
    <p:sldId id="364" r:id="rId21"/>
    <p:sldId id="367" r:id="rId22"/>
    <p:sldId id="377" r:id="rId23"/>
    <p:sldId id="368" r:id="rId24"/>
    <p:sldId id="369" r:id="rId25"/>
    <p:sldId id="376" r:id="rId26"/>
    <p:sldId id="378" r:id="rId27"/>
    <p:sldId id="1774" r:id="rId28"/>
    <p:sldId id="304" r:id="rId29"/>
    <p:sldId id="305" r:id="rId30"/>
    <p:sldId id="306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93CB"/>
    <a:srgbClr val="574390"/>
    <a:srgbClr val="4556A4"/>
    <a:srgbClr val="CDBF97"/>
    <a:srgbClr val="8D7545"/>
    <a:srgbClr val="ECE8E5"/>
    <a:srgbClr val="E4CBCB"/>
    <a:srgbClr val="A88755"/>
    <a:srgbClr val="1F2020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ur mission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2426411" y="5290000"/>
            <a:ext cx="7346600" cy="7064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SzTx/>
              <a:buNone/>
              <a:defRPr/>
            </a:lvl1pPr>
            <a:lvl2pPr marL="0" indent="114300" algn="ctr">
              <a:buSzTx/>
              <a:buNone/>
              <a:defRPr/>
            </a:lvl2pPr>
            <a:lvl3pPr marL="0" indent="228600" algn="ctr">
              <a:buSzTx/>
              <a:buNone/>
              <a:defRPr/>
            </a:lvl3pPr>
            <a:lvl4pPr marL="0" indent="342900" algn="ctr">
              <a:buSzTx/>
              <a:buNone/>
              <a:defRPr/>
            </a:lvl4pPr>
            <a:lvl5pPr marL="0" indent="457200" algn="ctr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3866985" y="843812"/>
            <a:ext cx="4458031" cy="7064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15" name="Shape 115"/>
          <p:cNvSpPr/>
          <p:nvPr/>
        </p:nvSpPr>
        <p:spPr>
          <a:xfrm>
            <a:off x="-1" y="2383598"/>
            <a:ext cx="4064001" cy="2349501"/>
          </a:xfrm>
          <a:prstGeom prst="rect">
            <a:avLst/>
          </a:prstGeom>
          <a:solidFill>
            <a:srgbClr val="16171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4064000" y="2383598"/>
            <a:ext cx="4064000" cy="2349501"/>
          </a:xfrm>
          <a:prstGeom prst="rect">
            <a:avLst/>
          </a:prstGeom>
          <a:solidFill>
            <a:srgbClr val="16171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8128000" y="2383598"/>
            <a:ext cx="4064000" cy="2349501"/>
          </a:xfrm>
          <a:prstGeom prst="rect">
            <a:avLst/>
          </a:prstGeom>
          <a:solidFill>
            <a:srgbClr val="16171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18" name="Shape 118"/>
          <p:cNvSpPr>
            <a:spLocks noGrp="1"/>
          </p:cNvSpPr>
          <p:nvPr>
            <p:ph type="pic" sz="quarter" idx="13"/>
          </p:nvPr>
        </p:nvSpPr>
        <p:spPr>
          <a:xfrm>
            <a:off x="-1" y="2383598"/>
            <a:ext cx="4064001" cy="2349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19" name="Shape 119"/>
          <p:cNvSpPr>
            <a:spLocks noGrp="1"/>
          </p:cNvSpPr>
          <p:nvPr>
            <p:ph type="pic" sz="quarter" idx="14"/>
          </p:nvPr>
        </p:nvSpPr>
        <p:spPr>
          <a:xfrm>
            <a:off x="4064000" y="2383598"/>
            <a:ext cx="4064001" cy="2349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20" name="Shape 120"/>
          <p:cNvSpPr>
            <a:spLocks noGrp="1"/>
          </p:cNvSpPr>
          <p:nvPr>
            <p:ph type="pic" sz="quarter" idx="15"/>
          </p:nvPr>
        </p:nvSpPr>
        <p:spPr>
          <a:xfrm>
            <a:off x="8128000" y="2383598"/>
            <a:ext cx="4064001" cy="2349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3957022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laceholder Break (1)">
    <p:bg>
      <p:bgPr>
        <a:solidFill>
          <a:srgbClr val="1617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Shape 1095"/>
          <p:cNvSpPr>
            <a:spLocks noGrp="1"/>
          </p:cNvSpPr>
          <p:nvPr>
            <p:ph type="pic" idx="13"/>
          </p:nvPr>
        </p:nvSpPr>
        <p:spPr>
          <a:xfrm>
            <a:off x="-29731" y="-29526"/>
            <a:ext cx="12251462" cy="691705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96" name="Shape 10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31882009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laceholder Break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Shape 1103"/>
          <p:cNvSpPr>
            <a:spLocks noGrp="1"/>
          </p:cNvSpPr>
          <p:nvPr>
            <p:ph type="pic" idx="13"/>
          </p:nvPr>
        </p:nvSpPr>
        <p:spPr>
          <a:xfrm>
            <a:off x="-29731" y="-46185"/>
            <a:ext cx="12251462" cy="695036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104" name="Shape 1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14312769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 Break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041808" y="-420737"/>
            <a:ext cx="8193690" cy="7824142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0856915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  <a:gd name="connsiteX0" fmla="*/ 0 w 28159356"/>
              <a:gd name="connsiteY0" fmla="*/ 14054111 h 28099720"/>
              <a:gd name="connsiteX1" fmla="*/ 1853805 w 28159356"/>
              <a:gd name="connsiteY1" fmla="*/ 6642084 h 28099720"/>
              <a:gd name="connsiteX2" fmla="*/ 10856915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  <a:gd name="connsiteX0" fmla="*/ 0 w 28121843"/>
              <a:gd name="connsiteY0" fmla="*/ 17653120 h 28099720"/>
              <a:gd name="connsiteX1" fmla="*/ 1816292 w 28121843"/>
              <a:gd name="connsiteY1" fmla="*/ 6642084 h 28099720"/>
              <a:gd name="connsiteX2" fmla="*/ 10819402 w 28121843"/>
              <a:gd name="connsiteY2" fmla="*/ 0 h 28099720"/>
              <a:gd name="connsiteX3" fmla="*/ 23963174 w 28121843"/>
              <a:gd name="connsiteY3" fmla="*/ 4073167 h 28099720"/>
              <a:gd name="connsiteX4" fmla="*/ 28121843 w 28121843"/>
              <a:gd name="connsiteY4" fmla="*/ 14050408 h 28099720"/>
              <a:gd name="connsiteX5" fmla="*/ 23984927 w 28121843"/>
              <a:gd name="connsiteY5" fmla="*/ 23953389 h 28099720"/>
              <a:gd name="connsiteX6" fmla="*/ 14039905 w 28121843"/>
              <a:gd name="connsiteY6" fmla="*/ 28099720 h 28099720"/>
              <a:gd name="connsiteX7" fmla="*/ 4078878 w 28121843"/>
              <a:gd name="connsiteY7" fmla="*/ 23982684 h 28099720"/>
              <a:gd name="connsiteX8" fmla="*/ 0 w 28121843"/>
              <a:gd name="connsiteY8" fmla="*/ 17653120 h 28099720"/>
              <a:gd name="connsiteX0" fmla="*/ 0 w 28121843"/>
              <a:gd name="connsiteY0" fmla="*/ 17653120 h 28099720"/>
              <a:gd name="connsiteX1" fmla="*/ 1816292 w 28121843"/>
              <a:gd name="connsiteY1" fmla="*/ 6642084 h 28099720"/>
              <a:gd name="connsiteX2" fmla="*/ 10819402 w 28121843"/>
              <a:gd name="connsiteY2" fmla="*/ 0 h 28099720"/>
              <a:gd name="connsiteX3" fmla="*/ 23963174 w 28121843"/>
              <a:gd name="connsiteY3" fmla="*/ 4073167 h 28099720"/>
              <a:gd name="connsiteX4" fmla="*/ 28121843 w 28121843"/>
              <a:gd name="connsiteY4" fmla="*/ 14050408 h 28099720"/>
              <a:gd name="connsiteX5" fmla="*/ 23984927 w 28121843"/>
              <a:gd name="connsiteY5" fmla="*/ 23953389 h 28099720"/>
              <a:gd name="connsiteX6" fmla="*/ 14039905 w 28121843"/>
              <a:gd name="connsiteY6" fmla="*/ 28099720 h 28099720"/>
              <a:gd name="connsiteX7" fmla="*/ 6454645 w 28121843"/>
              <a:gd name="connsiteY7" fmla="*/ 26560884 h 28099720"/>
              <a:gd name="connsiteX8" fmla="*/ 0 w 28121843"/>
              <a:gd name="connsiteY8" fmla="*/ 17653120 h 28099720"/>
              <a:gd name="connsiteX0" fmla="*/ 0 w 28121843"/>
              <a:gd name="connsiteY0" fmla="*/ 17653120 h 28125895"/>
              <a:gd name="connsiteX1" fmla="*/ 1816292 w 28121843"/>
              <a:gd name="connsiteY1" fmla="*/ 6642084 h 28125895"/>
              <a:gd name="connsiteX2" fmla="*/ 10819402 w 28121843"/>
              <a:gd name="connsiteY2" fmla="*/ 0 h 28125895"/>
              <a:gd name="connsiteX3" fmla="*/ 23963174 w 28121843"/>
              <a:gd name="connsiteY3" fmla="*/ 4073167 h 28125895"/>
              <a:gd name="connsiteX4" fmla="*/ 28121843 w 28121843"/>
              <a:gd name="connsiteY4" fmla="*/ 14050408 h 28125895"/>
              <a:gd name="connsiteX5" fmla="*/ 23984927 w 28121843"/>
              <a:gd name="connsiteY5" fmla="*/ 23953389 h 28125895"/>
              <a:gd name="connsiteX6" fmla="*/ 17353477 w 28121843"/>
              <a:gd name="connsiteY6" fmla="*/ 28125895 h 28125895"/>
              <a:gd name="connsiteX7" fmla="*/ 6454645 w 28121843"/>
              <a:gd name="connsiteY7" fmla="*/ 26560884 h 28125895"/>
              <a:gd name="connsiteX8" fmla="*/ 0 w 28121843"/>
              <a:gd name="connsiteY8" fmla="*/ 17653120 h 28125895"/>
              <a:gd name="connsiteX0" fmla="*/ 0 w 28121843"/>
              <a:gd name="connsiteY0" fmla="*/ 17653120 h 28125895"/>
              <a:gd name="connsiteX1" fmla="*/ 1816292 w 28121843"/>
              <a:gd name="connsiteY1" fmla="*/ 6642084 h 28125895"/>
              <a:gd name="connsiteX2" fmla="*/ 10819402 w 28121843"/>
              <a:gd name="connsiteY2" fmla="*/ 0 h 28125895"/>
              <a:gd name="connsiteX3" fmla="*/ 23963174 w 28121843"/>
              <a:gd name="connsiteY3" fmla="*/ 4073167 h 28125895"/>
              <a:gd name="connsiteX4" fmla="*/ 28121843 w 28121843"/>
              <a:gd name="connsiteY4" fmla="*/ 14050408 h 28125895"/>
              <a:gd name="connsiteX5" fmla="*/ 26348193 w 28121843"/>
              <a:gd name="connsiteY5" fmla="*/ 21440624 h 28125895"/>
              <a:gd name="connsiteX6" fmla="*/ 17353477 w 28121843"/>
              <a:gd name="connsiteY6" fmla="*/ 28125895 h 28125895"/>
              <a:gd name="connsiteX7" fmla="*/ 6454645 w 28121843"/>
              <a:gd name="connsiteY7" fmla="*/ 26560884 h 28125895"/>
              <a:gd name="connsiteX8" fmla="*/ 0 w 28121843"/>
              <a:gd name="connsiteY8" fmla="*/ 17653120 h 28125895"/>
              <a:gd name="connsiteX0" fmla="*/ 0 w 28121845"/>
              <a:gd name="connsiteY0" fmla="*/ 17653120 h 28125895"/>
              <a:gd name="connsiteX1" fmla="*/ 1816292 w 28121845"/>
              <a:gd name="connsiteY1" fmla="*/ 6642084 h 28125895"/>
              <a:gd name="connsiteX2" fmla="*/ 10819402 w 28121845"/>
              <a:gd name="connsiteY2" fmla="*/ 0 h 28125895"/>
              <a:gd name="connsiteX3" fmla="*/ 23963174 w 28121845"/>
              <a:gd name="connsiteY3" fmla="*/ 4073167 h 28125895"/>
              <a:gd name="connsiteX4" fmla="*/ 28121845 w 28121845"/>
              <a:gd name="connsiteY4" fmla="*/ 10464488 h 28125895"/>
              <a:gd name="connsiteX5" fmla="*/ 26348193 w 28121845"/>
              <a:gd name="connsiteY5" fmla="*/ 21440624 h 28125895"/>
              <a:gd name="connsiteX6" fmla="*/ 17353477 w 28121845"/>
              <a:gd name="connsiteY6" fmla="*/ 28125895 h 28125895"/>
              <a:gd name="connsiteX7" fmla="*/ 6454645 w 28121845"/>
              <a:gd name="connsiteY7" fmla="*/ 26560884 h 28125895"/>
              <a:gd name="connsiteX8" fmla="*/ 0 w 28121845"/>
              <a:gd name="connsiteY8" fmla="*/ 17653120 h 28125895"/>
              <a:gd name="connsiteX0" fmla="*/ 0 w 28121845"/>
              <a:gd name="connsiteY0" fmla="*/ 17653120 h 28125895"/>
              <a:gd name="connsiteX1" fmla="*/ 1816292 w 28121845"/>
              <a:gd name="connsiteY1" fmla="*/ 6642084 h 28125895"/>
              <a:gd name="connsiteX2" fmla="*/ 10819402 w 28121845"/>
              <a:gd name="connsiteY2" fmla="*/ 0 h 28125895"/>
              <a:gd name="connsiteX3" fmla="*/ 21687439 w 28121845"/>
              <a:gd name="connsiteY3" fmla="*/ 1573492 h 28125895"/>
              <a:gd name="connsiteX4" fmla="*/ 28121845 w 28121845"/>
              <a:gd name="connsiteY4" fmla="*/ 10464488 h 28125895"/>
              <a:gd name="connsiteX5" fmla="*/ 26348193 w 28121845"/>
              <a:gd name="connsiteY5" fmla="*/ 21440624 h 28125895"/>
              <a:gd name="connsiteX6" fmla="*/ 17353477 w 28121845"/>
              <a:gd name="connsiteY6" fmla="*/ 28125895 h 28125895"/>
              <a:gd name="connsiteX7" fmla="*/ 6454645 w 28121845"/>
              <a:gd name="connsiteY7" fmla="*/ 26560884 h 28125895"/>
              <a:gd name="connsiteX8" fmla="*/ 0 w 28121845"/>
              <a:gd name="connsiteY8" fmla="*/ 17653120 h 28125895"/>
              <a:gd name="connsiteX0" fmla="*/ 0 w 28121845"/>
              <a:gd name="connsiteY0" fmla="*/ 17653120 h 28243681"/>
              <a:gd name="connsiteX1" fmla="*/ 1816292 w 28121845"/>
              <a:gd name="connsiteY1" fmla="*/ 6642084 h 28243681"/>
              <a:gd name="connsiteX2" fmla="*/ 10819402 w 28121845"/>
              <a:gd name="connsiteY2" fmla="*/ 0 h 28243681"/>
              <a:gd name="connsiteX3" fmla="*/ 21687439 w 28121845"/>
              <a:gd name="connsiteY3" fmla="*/ 1573492 h 28243681"/>
              <a:gd name="connsiteX4" fmla="*/ 28121845 w 28121845"/>
              <a:gd name="connsiteY4" fmla="*/ 10464488 h 28243681"/>
              <a:gd name="connsiteX5" fmla="*/ 26348193 w 28121845"/>
              <a:gd name="connsiteY5" fmla="*/ 21440624 h 28243681"/>
              <a:gd name="connsiteX6" fmla="*/ 17353477 w 28121845"/>
              <a:gd name="connsiteY6" fmla="*/ 28243681 h 28243681"/>
              <a:gd name="connsiteX7" fmla="*/ 6454645 w 28121845"/>
              <a:gd name="connsiteY7" fmla="*/ 26560884 h 28243681"/>
              <a:gd name="connsiteX8" fmla="*/ 0 w 28121845"/>
              <a:gd name="connsiteY8" fmla="*/ 17653120 h 28243681"/>
              <a:gd name="connsiteX0" fmla="*/ 0 w 28121845"/>
              <a:gd name="connsiteY0" fmla="*/ 17653120 h 28138980"/>
              <a:gd name="connsiteX1" fmla="*/ 1816292 w 28121845"/>
              <a:gd name="connsiteY1" fmla="*/ 6642084 h 28138980"/>
              <a:gd name="connsiteX2" fmla="*/ 10819402 w 28121845"/>
              <a:gd name="connsiteY2" fmla="*/ 0 h 28138980"/>
              <a:gd name="connsiteX3" fmla="*/ 21687439 w 28121845"/>
              <a:gd name="connsiteY3" fmla="*/ 1573492 h 28138980"/>
              <a:gd name="connsiteX4" fmla="*/ 28121845 w 28121845"/>
              <a:gd name="connsiteY4" fmla="*/ 10464488 h 28138980"/>
              <a:gd name="connsiteX5" fmla="*/ 26348193 w 28121845"/>
              <a:gd name="connsiteY5" fmla="*/ 21440624 h 28138980"/>
              <a:gd name="connsiteX6" fmla="*/ 17328468 w 28121845"/>
              <a:gd name="connsiteY6" fmla="*/ 28138980 h 28138980"/>
              <a:gd name="connsiteX7" fmla="*/ 6454645 w 28121845"/>
              <a:gd name="connsiteY7" fmla="*/ 26560884 h 28138980"/>
              <a:gd name="connsiteX8" fmla="*/ 0 w 28121845"/>
              <a:gd name="connsiteY8" fmla="*/ 17653120 h 28138980"/>
              <a:gd name="connsiteX0" fmla="*/ 0 w 28121845"/>
              <a:gd name="connsiteY0" fmla="*/ 17653120 h 28138980"/>
              <a:gd name="connsiteX1" fmla="*/ 1816292 w 28121845"/>
              <a:gd name="connsiteY1" fmla="*/ 6642084 h 28138980"/>
              <a:gd name="connsiteX2" fmla="*/ 10819402 w 28121845"/>
              <a:gd name="connsiteY2" fmla="*/ 0 h 28138980"/>
              <a:gd name="connsiteX3" fmla="*/ 21687439 w 28121845"/>
              <a:gd name="connsiteY3" fmla="*/ 1573492 h 28138980"/>
              <a:gd name="connsiteX4" fmla="*/ 28121845 w 28121845"/>
              <a:gd name="connsiteY4" fmla="*/ 10464488 h 28138980"/>
              <a:gd name="connsiteX5" fmla="*/ 26348193 w 28121845"/>
              <a:gd name="connsiteY5" fmla="*/ 21440624 h 28138980"/>
              <a:gd name="connsiteX6" fmla="*/ 17328468 w 28121845"/>
              <a:gd name="connsiteY6" fmla="*/ 28138980 h 28138980"/>
              <a:gd name="connsiteX7" fmla="*/ 6367117 w 28121845"/>
              <a:gd name="connsiteY7" fmla="*/ 26914242 h 28138980"/>
              <a:gd name="connsiteX8" fmla="*/ 0 w 28121845"/>
              <a:gd name="connsiteY8" fmla="*/ 17653120 h 28138980"/>
              <a:gd name="connsiteX0" fmla="*/ 0 w 28121845"/>
              <a:gd name="connsiteY0" fmla="*/ 17653120 h 28138980"/>
              <a:gd name="connsiteX1" fmla="*/ 1816292 w 28121845"/>
              <a:gd name="connsiteY1" fmla="*/ 6642084 h 28138980"/>
              <a:gd name="connsiteX2" fmla="*/ 10819402 w 28121845"/>
              <a:gd name="connsiteY2" fmla="*/ 0 h 28138980"/>
              <a:gd name="connsiteX3" fmla="*/ 21687439 w 28121845"/>
              <a:gd name="connsiteY3" fmla="*/ 1573492 h 28138980"/>
              <a:gd name="connsiteX4" fmla="*/ 28121845 w 28121845"/>
              <a:gd name="connsiteY4" fmla="*/ 10464488 h 28138980"/>
              <a:gd name="connsiteX5" fmla="*/ 26348193 w 28121845"/>
              <a:gd name="connsiteY5" fmla="*/ 21440624 h 28138980"/>
              <a:gd name="connsiteX6" fmla="*/ 17328468 w 28121845"/>
              <a:gd name="connsiteY6" fmla="*/ 28138980 h 28138980"/>
              <a:gd name="connsiteX7" fmla="*/ 6454645 w 28121845"/>
              <a:gd name="connsiteY7" fmla="*/ 26547799 h 28138980"/>
              <a:gd name="connsiteX8" fmla="*/ 0 w 28121845"/>
              <a:gd name="connsiteY8" fmla="*/ 17653120 h 28138980"/>
              <a:gd name="connsiteX0" fmla="*/ 0 w 28121845"/>
              <a:gd name="connsiteY0" fmla="*/ 17663188 h 28149048"/>
              <a:gd name="connsiteX1" fmla="*/ 1816292 w 28121845"/>
              <a:gd name="connsiteY1" fmla="*/ 6652152 h 28149048"/>
              <a:gd name="connsiteX2" fmla="*/ 14493668 w 28121845"/>
              <a:gd name="connsiteY2" fmla="*/ 0 h 28149048"/>
              <a:gd name="connsiteX3" fmla="*/ 21687439 w 28121845"/>
              <a:gd name="connsiteY3" fmla="*/ 1583560 h 28149048"/>
              <a:gd name="connsiteX4" fmla="*/ 28121845 w 28121845"/>
              <a:gd name="connsiteY4" fmla="*/ 10474556 h 28149048"/>
              <a:gd name="connsiteX5" fmla="*/ 26348193 w 28121845"/>
              <a:gd name="connsiteY5" fmla="*/ 21450692 h 28149048"/>
              <a:gd name="connsiteX6" fmla="*/ 17328468 w 28121845"/>
              <a:gd name="connsiteY6" fmla="*/ 28149048 h 28149048"/>
              <a:gd name="connsiteX7" fmla="*/ 6454645 w 28121845"/>
              <a:gd name="connsiteY7" fmla="*/ 26557867 h 28149048"/>
              <a:gd name="connsiteX8" fmla="*/ 0 w 28121845"/>
              <a:gd name="connsiteY8" fmla="*/ 17663188 h 28149048"/>
              <a:gd name="connsiteX0" fmla="*/ 0 w 28121845"/>
              <a:gd name="connsiteY0" fmla="*/ 17663188 h 28149048"/>
              <a:gd name="connsiteX1" fmla="*/ 1816292 w 28121845"/>
              <a:gd name="connsiteY1" fmla="*/ 6652152 h 28149048"/>
              <a:gd name="connsiteX2" fmla="*/ 14493668 w 28121845"/>
              <a:gd name="connsiteY2" fmla="*/ 0 h 28149048"/>
              <a:gd name="connsiteX3" fmla="*/ 24813450 w 28121845"/>
              <a:gd name="connsiteY3" fmla="*/ 4261424 h 28149048"/>
              <a:gd name="connsiteX4" fmla="*/ 28121845 w 28121845"/>
              <a:gd name="connsiteY4" fmla="*/ 10474556 h 28149048"/>
              <a:gd name="connsiteX5" fmla="*/ 26348193 w 28121845"/>
              <a:gd name="connsiteY5" fmla="*/ 21450692 h 28149048"/>
              <a:gd name="connsiteX6" fmla="*/ 17328468 w 28121845"/>
              <a:gd name="connsiteY6" fmla="*/ 28149048 h 28149048"/>
              <a:gd name="connsiteX7" fmla="*/ 6454645 w 28121845"/>
              <a:gd name="connsiteY7" fmla="*/ 26557867 h 28149048"/>
              <a:gd name="connsiteX8" fmla="*/ 0 w 28121845"/>
              <a:gd name="connsiteY8" fmla="*/ 17663188 h 28149048"/>
              <a:gd name="connsiteX0" fmla="*/ 0 w 29083693"/>
              <a:gd name="connsiteY0" fmla="*/ 17663188 h 28149048"/>
              <a:gd name="connsiteX1" fmla="*/ 1816292 w 29083693"/>
              <a:gd name="connsiteY1" fmla="*/ 6652152 h 28149048"/>
              <a:gd name="connsiteX2" fmla="*/ 14493668 w 29083693"/>
              <a:gd name="connsiteY2" fmla="*/ 0 h 28149048"/>
              <a:gd name="connsiteX3" fmla="*/ 24813450 w 29083693"/>
              <a:gd name="connsiteY3" fmla="*/ 4261424 h 28149048"/>
              <a:gd name="connsiteX4" fmla="*/ 29083693 w 29083693"/>
              <a:gd name="connsiteY4" fmla="*/ 14561824 h 28149048"/>
              <a:gd name="connsiteX5" fmla="*/ 26348193 w 29083693"/>
              <a:gd name="connsiteY5" fmla="*/ 21450692 h 28149048"/>
              <a:gd name="connsiteX6" fmla="*/ 17328468 w 29083693"/>
              <a:gd name="connsiteY6" fmla="*/ 28149048 h 28149048"/>
              <a:gd name="connsiteX7" fmla="*/ 6454645 w 29083693"/>
              <a:gd name="connsiteY7" fmla="*/ 26557867 h 28149048"/>
              <a:gd name="connsiteX8" fmla="*/ 0 w 29083693"/>
              <a:gd name="connsiteY8" fmla="*/ 17663188 h 28149048"/>
              <a:gd name="connsiteX0" fmla="*/ 0 w 29083693"/>
              <a:gd name="connsiteY0" fmla="*/ 17663188 h 28149048"/>
              <a:gd name="connsiteX1" fmla="*/ 1816292 w 29083693"/>
              <a:gd name="connsiteY1" fmla="*/ 6652152 h 28149048"/>
              <a:gd name="connsiteX2" fmla="*/ 14493668 w 29083693"/>
              <a:gd name="connsiteY2" fmla="*/ 0 h 28149048"/>
              <a:gd name="connsiteX3" fmla="*/ 24813450 w 29083693"/>
              <a:gd name="connsiteY3" fmla="*/ 4261424 h 28149048"/>
              <a:gd name="connsiteX4" fmla="*/ 29083693 w 29083693"/>
              <a:gd name="connsiteY4" fmla="*/ 14561824 h 28149048"/>
              <a:gd name="connsiteX5" fmla="*/ 24818850 w 29083693"/>
              <a:gd name="connsiteY5" fmla="*/ 24853391 h 28149048"/>
              <a:gd name="connsiteX6" fmla="*/ 17328468 w 29083693"/>
              <a:gd name="connsiteY6" fmla="*/ 28149048 h 28149048"/>
              <a:gd name="connsiteX7" fmla="*/ 6454645 w 29083693"/>
              <a:gd name="connsiteY7" fmla="*/ 26557867 h 28149048"/>
              <a:gd name="connsiteX8" fmla="*/ 0 w 29083693"/>
              <a:gd name="connsiteY8" fmla="*/ 17663188 h 28149048"/>
              <a:gd name="connsiteX0" fmla="*/ 0 w 29083693"/>
              <a:gd name="connsiteY0" fmla="*/ 17663188 h 29115494"/>
              <a:gd name="connsiteX1" fmla="*/ 1816292 w 29083693"/>
              <a:gd name="connsiteY1" fmla="*/ 6652152 h 29115494"/>
              <a:gd name="connsiteX2" fmla="*/ 14493668 w 29083693"/>
              <a:gd name="connsiteY2" fmla="*/ 0 h 29115494"/>
              <a:gd name="connsiteX3" fmla="*/ 24813450 w 29083693"/>
              <a:gd name="connsiteY3" fmla="*/ 4261424 h 29115494"/>
              <a:gd name="connsiteX4" fmla="*/ 29083693 w 29083693"/>
              <a:gd name="connsiteY4" fmla="*/ 14561824 h 29115494"/>
              <a:gd name="connsiteX5" fmla="*/ 24818850 w 29083693"/>
              <a:gd name="connsiteY5" fmla="*/ 24853391 h 29115494"/>
              <a:gd name="connsiteX6" fmla="*/ 14519868 w 29083693"/>
              <a:gd name="connsiteY6" fmla="*/ 29115494 h 29115494"/>
              <a:gd name="connsiteX7" fmla="*/ 6454645 w 29083693"/>
              <a:gd name="connsiteY7" fmla="*/ 26557867 h 29115494"/>
              <a:gd name="connsiteX8" fmla="*/ 0 w 29083693"/>
              <a:gd name="connsiteY8" fmla="*/ 17663188 h 29115494"/>
              <a:gd name="connsiteX0" fmla="*/ 0 w 29083693"/>
              <a:gd name="connsiteY0" fmla="*/ 17663188 h 29115494"/>
              <a:gd name="connsiteX1" fmla="*/ 1816292 w 29083693"/>
              <a:gd name="connsiteY1" fmla="*/ 6652152 h 29115494"/>
              <a:gd name="connsiteX2" fmla="*/ 14493668 w 29083693"/>
              <a:gd name="connsiteY2" fmla="*/ 0 h 29115494"/>
              <a:gd name="connsiteX3" fmla="*/ 24813450 w 29083693"/>
              <a:gd name="connsiteY3" fmla="*/ 4261424 h 29115494"/>
              <a:gd name="connsiteX4" fmla="*/ 29083693 w 29083693"/>
              <a:gd name="connsiteY4" fmla="*/ 14561824 h 29115494"/>
              <a:gd name="connsiteX5" fmla="*/ 24818850 w 29083693"/>
              <a:gd name="connsiteY5" fmla="*/ 24853391 h 29115494"/>
              <a:gd name="connsiteX6" fmla="*/ 14519868 w 29083693"/>
              <a:gd name="connsiteY6" fmla="*/ 29115494 h 29115494"/>
              <a:gd name="connsiteX7" fmla="*/ 4242391 w 29083693"/>
              <a:gd name="connsiteY7" fmla="*/ 24856519 h 29115494"/>
              <a:gd name="connsiteX8" fmla="*/ 0 w 29083693"/>
              <a:gd name="connsiteY8" fmla="*/ 17663188 h 29115494"/>
              <a:gd name="connsiteX0" fmla="*/ 0 w 29131787"/>
              <a:gd name="connsiteY0" fmla="*/ 14532303 h 29115494"/>
              <a:gd name="connsiteX1" fmla="*/ 1864386 w 29131787"/>
              <a:gd name="connsiteY1" fmla="*/ 6652152 h 29115494"/>
              <a:gd name="connsiteX2" fmla="*/ 14541762 w 29131787"/>
              <a:gd name="connsiteY2" fmla="*/ 0 h 29115494"/>
              <a:gd name="connsiteX3" fmla="*/ 24861544 w 29131787"/>
              <a:gd name="connsiteY3" fmla="*/ 4261424 h 29115494"/>
              <a:gd name="connsiteX4" fmla="*/ 29131787 w 29131787"/>
              <a:gd name="connsiteY4" fmla="*/ 14561824 h 29115494"/>
              <a:gd name="connsiteX5" fmla="*/ 24866944 w 29131787"/>
              <a:gd name="connsiteY5" fmla="*/ 24853391 h 29115494"/>
              <a:gd name="connsiteX6" fmla="*/ 14567962 w 29131787"/>
              <a:gd name="connsiteY6" fmla="*/ 29115494 h 29115494"/>
              <a:gd name="connsiteX7" fmla="*/ 4290485 w 29131787"/>
              <a:gd name="connsiteY7" fmla="*/ 24856519 h 29115494"/>
              <a:gd name="connsiteX8" fmla="*/ 0 w 29131787"/>
              <a:gd name="connsiteY8" fmla="*/ 14532303 h 29115494"/>
              <a:gd name="connsiteX0" fmla="*/ 0 w 29131787"/>
              <a:gd name="connsiteY0" fmla="*/ 14562505 h 29115494"/>
              <a:gd name="connsiteX1" fmla="*/ 1864386 w 29131787"/>
              <a:gd name="connsiteY1" fmla="*/ 6652152 h 29115494"/>
              <a:gd name="connsiteX2" fmla="*/ 14541762 w 29131787"/>
              <a:gd name="connsiteY2" fmla="*/ 0 h 29115494"/>
              <a:gd name="connsiteX3" fmla="*/ 24861544 w 29131787"/>
              <a:gd name="connsiteY3" fmla="*/ 4261424 h 29115494"/>
              <a:gd name="connsiteX4" fmla="*/ 29131787 w 29131787"/>
              <a:gd name="connsiteY4" fmla="*/ 14561824 h 29115494"/>
              <a:gd name="connsiteX5" fmla="*/ 24866944 w 29131787"/>
              <a:gd name="connsiteY5" fmla="*/ 24853391 h 29115494"/>
              <a:gd name="connsiteX6" fmla="*/ 14567962 w 29131787"/>
              <a:gd name="connsiteY6" fmla="*/ 29115494 h 29115494"/>
              <a:gd name="connsiteX7" fmla="*/ 4290485 w 29131787"/>
              <a:gd name="connsiteY7" fmla="*/ 24856519 h 29115494"/>
              <a:gd name="connsiteX8" fmla="*/ 0 w 29131787"/>
              <a:gd name="connsiteY8" fmla="*/ 14562505 h 29115494"/>
              <a:gd name="connsiteX0" fmla="*/ 0 w 29131787"/>
              <a:gd name="connsiteY0" fmla="*/ 14562505 h 29115494"/>
              <a:gd name="connsiteX1" fmla="*/ 4259391 w 29131787"/>
              <a:gd name="connsiteY1" fmla="*/ 4276302 h 29115494"/>
              <a:gd name="connsiteX2" fmla="*/ 14541762 w 29131787"/>
              <a:gd name="connsiteY2" fmla="*/ 0 h 29115494"/>
              <a:gd name="connsiteX3" fmla="*/ 24861544 w 29131787"/>
              <a:gd name="connsiteY3" fmla="*/ 4261424 h 29115494"/>
              <a:gd name="connsiteX4" fmla="*/ 29131787 w 29131787"/>
              <a:gd name="connsiteY4" fmla="*/ 14561824 h 29115494"/>
              <a:gd name="connsiteX5" fmla="*/ 24866944 w 29131787"/>
              <a:gd name="connsiteY5" fmla="*/ 24853391 h 29115494"/>
              <a:gd name="connsiteX6" fmla="*/ 14567962 w 29131787"/>
              <a:gd name="connsiteY6" fmla="*/ 29115494 h 29115494"/>
              <a:gd name="connsiteX7" fmla="*/ 4290485 w 29131787"/>
              <a:gd name="connsiteY7" fmla="*/ 24856519 h 29115494"/>
              <a:gd name="connsiteX8" fmla="*/ 0 w 29131787"/>
              <a:gd name="connsiteY8" fmla="*/ 14562505 h 2911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31787" h="29115494">
                <a:moveTo>
                  <a:pt x="0" y="14562505"/>
                </a:moveTo>
                <a:lnTo>
                  <a:pt x="4259391" y="4276302"/>
                </a:lnTo>
                <a:lnTo>
                  <a:pt x="14541762" y="0"/>
                </a:lnTo>
                <a:lnTo>
                  <a:pt x="24861544" y="4261424"/>
                </a:lnTo>
                <a:lnTo>
                  <a:pt x="29131787" y="14561824"/>
                </a:lnTo>
                <a:lnTo>
                  <a:pt x="24866944" y="24853391"/>
                </a:lnTo>
                <a:lnTo>
                  <a:pt x="14567962" y="29115494"/>
                </a:lnTo>
                <a:lnTo>
                  <a:pt x="4290485" y="24856519"/>
                </a:lnTo>
                <a:lnTo>
                  <a:pt x="0" y="14562505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184291" y="-283079"/>
            <a:ext cx="7909631" cy="7561726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0856915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  <a:gd name="connsiteX0" fmla="*/ 0 w 28159356"/>
              <a:gd name="connsiteY0" fmla="*/ 14054111 h 28099720"/>
              <a:gd name="connsiteX1" fmla="*/ 1853805 w 28159356"/>
              <a:gd name="connsiteY1" fmla="*/ 6642084 h 28099720"/>
              <a:gd name="connsiteX2" fmla="*/ 10856915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  <a:gd name="connsiteX0" fmla="*/ 0 w 28121843"/>
              <a:gd name="connsiteY0" fmla="*/ 17653120 h 28099720"/>
              <a:gd name="connsiteX1" fmla="*/ 1816292 w 28121843"/>
              <a:gd name="connsiteY1" fmla="*/ 6642084 h 28099720"/>
              <a:gd name="connsiteX2" fmla="*/ 10819402 w 28121843"/>
              <a:gd name="connsiteY2" fmla="*/ 0 h 28099720"/>
              <a:gd name="connsiteX3" fmla="*/ 23963174 w 28121843"/>
              <a:gd name="connsiteY3" fmla="*/ 4073167 h 28099720"/>
              <a:gd name="connsiteX4" fmla="*/ 28121843 w 28121843"/>
              <a:gd name="connsiteY4" fmla="*/ 14050408 h 28099720"/>
              <a:gd name="connsiteX5" fmla="*/ 23984927 w 28121843"/>
              <a:gd name="connsiteY5" fmla="*/ 23953389 h 28099720"/>
              <a:gd name="connsiteX6" fmla="*/ 14039905 w 28121843"/>
              <a:gd name="connsiteY6" fmla="*/ 28099720 h 28099720"/>
              <a:gd name="connsiteX7" fmla="*/ 4078878 w 28121843"/>
              <a:gd name="connsiteY7" fmla="*/ 23982684 h 28099720"/>
              <a:gd name="connsiteX8" fmla="*/ 0 w 28121843"/>
              <a:gd name="connsiteY8" fmla="*/ 17653120 h 28099720"/>
              <a:gd name="connsiteX0" fmla="*/ 0 w 28121843"/>
              <a:gd name="connsiteY0" fmla="*/ 17653120 h 28099720"/>
              <a:gd name="connsiteX1" fmla="*/ 1816292 w 28121843"/>
              <a:gd name="connsiteY1" fmla="*/ 6642084 h 28099720"/>
              <a:gd name="connsiteX2" fmla="*/ 10819402 w 28121843"/>
              <a:gd name="connsiteY2" fmla="*/ 0 h 28099720"/>
              <a:gd name="connsiteX3" fmla="*/ 23963174 w 28121843"/>
              <a:gd name="connsiteY3" fmla="*/ 4073167 h 28099720"/>
              <a:gd name="connsiteX4" fmla="*/ 28121843 w 28121843"/>
              <a:gd name="connsiteY4" fmla="*/ 14050408 h 28099720"/>
              <a:gd name="connsiteX5" fmla="*/ 23984927 w 28121843"/>
              <a:gd name="connsiteY5" fmla="*/ 23953389 h 28099720"/>
              <a:gd name="connsiteX6" fmla="*/ 14039905 w 28121843"/>
              <a:gd name="connsiteY6" fmla="*/ 28099720 h 28099720"/>
              <a:gd name="connsiteX7" fmla="*/ 6454645 w 28121843"/>
              <a:gd name="connsiteY7" fmla="*/ 26560884 h 28099720"/>
              <a:gd name="connsiteX8" fmla="*/ 0 w 28121843"/>
              <a:gd name="connsiteY8" fmla="*/ 17653120 h 28099720"/>
              <a:gd name="connsiteX0" fmla="*/ 0 w 28121843"/>
              <a:gd name="connsiteY0" fmla="*/ 17653120 h 28125895"/>
              <a:gd name="connsiteX1" fmla="*/ 1816292 w 28121843"/>
              <a:gd name="connsiteY1" fmla="*/ 6642084 h 28125895"/>
              <a:gd name="connsiteX2" fmla="*/ 10819402 w 28121843"/>
              <a:gd name="connsiteY2" fmla="*/ 0 h 28125895"/>
              <a:gd name="connsiteX3" fmla="*/ 23963174 w 28121843"/>
              <a:gd name="connsiteY3" fmla="*/ 4073167 h 28125895"/>
              <a:gd name="connsiteX4" fmla="*/ 28121843 w 28121843"/>
              <a:gd name="connsiteY4" fmla="*/ 14050408 h 28125895"/>
              <a:gd name="connsiteX5" fmla="*/ 23984927 w 28121843"/>
              <a:gd name="connsiteY5" fmla="*/ 23953389 h 28125895"/>
              <a:gd name="connsiteX6" fmla="*/ 17353477 w 28121843"/>
              <a:gd name="connsiteY6" fmla="*/ 28125895 h 28125895"/>
              <a:gd name="connsiteX7" fmla="*/ 6454645 w 28121843"/>
              <a:gd name="connsiteY7" fmla="*/ 26560884 h 28125895"/>
              <a:gd name="connsiteX8" fmla="*/ 0 w 28121843"/>
              <a:gd name="connsiteY8" fmla="*/ 17653120 h 28125895"/>
              <a:gd name="connsiteX0" fmla="*/ 0 w 28121843"/>
              <a:gd name="connsiteY0" fmla="*/ 17653120 h 28125895"/>
              <a:gd name="connsiteX1" fmla="*/ 1816292 w 28121843"/>
              <a:gd name="connsiteY1" fmla="*/ 6642084 h 28125895"/>
              <a:gd name="connsiteX2" fmla="*/ 10819402 w 28121843"/>
              <a:gd name="connsiteY2" fmla="*/ 0 h 28125895"/>
              <a:gd name="connsiteX3" fmla="*/ 23963174 w 28121843"/>
              <a:gd name="connsiteY3" fmla="*/ 4073167 h 28125895"/>
              <a:gd name="connsiteX4" fmla="*/ 28121843 w 28121843"/>
              <a:gd name="connsiteY4" fmla="*/ 14050408 h 28125895"/>
              <a:gd name="connsiteX5" fmla="*/ 26348193 w 28121843"/>
              <a:gd name="connsiteY5" fmla="*/ 21440624 h 28125895"/>
              <a:gd name="connsiteX6" fmla="*/ 17353477 w 28121843"/>
              <a:gd name="connsiteY6" fmla="*/ 28125895 h 28125895"/>
              <a:gd name="connsiteX7" fmla="*/ 6454645 w 28121843"/>
              <a:gd name="connsiteY7" fmla="*/ 26560884 h 28125895"/>
              <a:gd name="connsiteX8" fmla="*/ 0 w 28121843"/>
              <a:gd name="connsiteY8" fmla="*/ 17653120 h 28125895"/>
              <a:gd name="connsiteX0" fmla="*/ 0 w 28121845"/>
              <a:gd name="connsiteY0" fmla="*/ 17653120 h 28125895"/>
              <a:gd name="connsiteX1" fmla="*/ 1816292 w 28121845"/>
              <a:gd name="connsiteY1" fmla="*/ 6642084 h 28125895"/>
              <a:gd name="connsiteX2" fmla="*/ 10819402 w 28121845"/>
              <a:gd name="connsiteY2" fmla="*/ 0 h 28125895"/>
              <a:gd name="connsiteX3" fmla="*/ 23963174 w 28121845"/>
              <a:gd name="connsiteY3" fmla="*/ 4073167 h 28125895"/>
              <a:gd name="connsiteX4" fmla="*/ 28121845 w 28121845"/>
              <a:gd name="connsiteY4" fmla="*/ 10464488 h 28125895"/>
              <a:gd name="connsiteX5" fmla="*/ 26348193 w 28121845"/>
              <a:gd name="connsiteY5" fmla="*/ 21440624 h 28125895"/>
              <a:gd name="connsiteX6" fmla="*/ 17353477 w 28121845"/>
              <a:gd name="connsiteY6" fmla="*/ 28125895 h 28125895"/>
              <a:gd name="connsiteX7" fmla="*/ 6454645 w 28121845"/>
              <a:gd name="connsiteY7" fmla="*/ 26560884 h 28125895"/>
              <a:gd name="connsiteX8" fmla="*/ 0 w 28121845"/>
              <a:gd name="connsiteY8" fmla="*/ 17653120 h 28125895"/>
              <a:gd name="connsiteX0" fmla="*/ 0 w 28121845"/>
              <a:gd name="connsiteY0" fmla="*/ 17653120 h 28125895"/>
              <a:gd name="connsiteX1" fmla="*/ 1816292 w 28121845"/>
              <a:gd name="connsiteY1" fmla="*/ 6642084 h 28125895"/>
              <a:gd name="connsiteX2" fmla="*/ 10819402 w 28121845"/>
              <a:gd name="connsiteY2" fmla="*/ 0 h 28125895"/>
              <a:gd name="connsiteX3" fmla="*/ 21687439 w 28121845"/>
              <a:gd name="connsiteY3" fmla="*/ 1573492 h 28125895"/>
              <a:gd name="connsiteX4" fmla="*/ 28121845 w 28121845"/>
              <a:gd name="connsiteY4" fmla="*/ 10464488 h 28125895"/>
              <a:gd name="connsiteX5" fmla="*/ 26348193 w 28121845"/>
              <a:gd name="connsiteY5" fmla="*/ 21440624 h 28125895"/>
              <a:gd name="connsiteX6" fmla="*/ 17353477 w 28121845"/>
              <a:gd name="connsiteY6" fmla="*/ 28125895 h 28125895"/>
              <a:gd name="connsiteX7" fmla="*/ 6454645 w 28121845"/>
              <a:gd name="connsiteY7" fmla="*/ 26560884 h 28125895"/>
              <a:gd name="connsiteX8" fmla="*/ 0 w 28121845"/>
              <a:gd name="connsiteY8" fmla="*/ 17653120 h 28125895"/>
              <a:gd name="connsiteX0" fmla="*/ 0 w 28121845"/>
              <a:gd name="connsiteY0" fmla="*/ 17653120 h 28243681"/>
              <a:gd name="connsiteX1" fmla="*/ 1816292 w 28121845"/>
              <a:gd name="connsiteY1" fmla="*/ 6642084 h 28243681"/>
              <a:gd name="connsiteX2" fmla="*/ 10819402 w 28121845"/>
              <a:gd name="connsiteY2" fmla="*/ 0 h 28243681"/>
              <a:gd name="connsiteX3" fmla="*/ 21687439 w 28121845"/>
              <a:gd name="connsiteY3" fmla="*/ 1573492 h 28243681"/>
              <a:gd name="connsiteX4" fmla="*/ 28121845 w 28121845"/>
              <a:gd name="connsiteY4" fmla="*/ 10464488 h 28243681"/>
              <a:gd name="connsiteX5" fmla="*/ 26348193 w 28121845"/>
              <a:gd name="connsiteY5" fmla="*/ 21440624 h 28243681"/>
              <a:gd name="connsiteX6" fmla="*/ 17353477 w 28121845"/>
              <a:gd name="connsiteY6" fmla="*/ 28243681 h 28243681"/>
              <a:gd name="connsiteX7" fmla="*/ 6454645 w 28121845"/>
              <a:gd name="connsiteY7" fmla="*/ 26560884 h 28243681"/>
              <a:gd name="connsiteX8" fmla="*/ 0 w 28121845"/>
              <a:gd name="connsiteY8" fmla="*/ 17653120 h 28243681"/>
              <a:gd name="connsiteX0" fmla="*/ 0 w 28121845"/>
              <a:gd name="connsiteY0" fmla="*/ 17653120 h 28138980"/>
              <a:gd name="connsiteX1" fmla="*/ 1816292 w 28121845"/>
              <a:gd name="connsiteY1" fmla="*/ 6642084 h 28138980"/>
              <a:gd name="connsiteX2" fmla="*/ 10819402 w 28121845"/>
              <a:gd name="connsiteY2" fmla="*/ 0 h 28138980"/>
              <a:gd name="connsiteX3" fmla="*/ 21687439 w 28121845"/>
              <a:gd name="connsiteY3" fmla="*/ 1573492 h 28138980"/>
              <a:gd name="connsiteX4" fmla="*/ 28121845 w 28121845"/>
              <a:gd name="connsiteY4" fmla="*/ 10464488 h 28138980"/>
              <a:gd name="connsiteX5" fmla="*/ 26348193 w 28121845"/>
              <a:gd name="connsiteY5" fmla="*/ 21440624 h 28138980"/>
              <a:gd name="connsiteX6" fmla="*/ 17328468 w 28121845"/>
              <a:gd name="connsiteY6" fmla="*/ 28138980 h 28138980"/>
              <a:gd name="connsiteX7" fmla="*/ 6454645 w 28121845"/>
              <a:gd name="connsiteY7" fmla="*/ 26560884 h 28138980"/>
              <a:gd name="connsiteX8" fmla="*/ 0 w 28121845"/>
              <a:gd name="connsiteY8" fmla="*/ 17653120 h 28138980"/>
              <a:gd name="connsiteX0" fmla="*/ 0 w 28121845"/>
              <a:gd name="connsiteY0" fmla="*/ 17653120 h 28138980"/>
              <a:gd name="connsiteX1" fmla="*/ 1816292 w 28121845"/>
              <a:gd name="connsiteY1" fmla="*/ 6642084 h 28138980"/>
              <a:gd name="connsiteX2" fmla="*/ 10819402 w 28121845"/>
              <a:gd name="connsiteY2" fmla="*/ 0 h 28138980"/>
              <a:gd name="connsiteX3" fmla="*/ 21687439 w 28121845"/>
              <a:gd name="connsiteY3" fmla="*/ 1573492 h 28138980"/>
              <a:gd name="connsiteX4" fmla="*/ 28121845 w 28121845"/>
              <a:gd name="connsiteY4" fmla="*/ 10464488 h 28138980"/>
              <a:gd name="connsiteX5" fmla="*/ 26348193 w 28121845"/>
              <a:gd name="connsiteY5" fmla="*/ 21440624 h 28138980"/>
              <a:gd name="connsiteX6" fmla="*/ 17328468 w 28121845"/>
              <a:gd name="connsiteY6" fmla="*/ 28138980 h 28138980"/>
              <a:gd name="connsiteX7" fmla="*/ 6367117 w 28121845"/>
              <a:gd name="connsiteY7" fmla="*/ 26914242 h 28138980"/>
              <a:gd name="connsiteX8" fmla="*/ 0 w 28121845"/>
              <a:gd name="connsiteY8" fmla="*/ 17653120 h 28138980"/>
              <a:gd name="connsiteX0" fmla="*/ 0 w 28121845"/>
              <a:gd name="connsiteY0" fmla="*/ 17653120 h 28138980"/>
              <a:gd name="connsiteX1" fmla="*/ 1816292 w 28121845"/>
              <a:gd name="connsiteY1" fmla="*/ 6642084 h 28138980"/>
              <a:gd name="connsiteX2" fmla="*/ 10819402 w 28121845"/>
              <a:gd name="connsiteY2" fmla="*/ 0 h 28138980"/>
              <a:gd name="connsiteX3" fmla="*/ 21687439 w 28121845"/>
              <a:gd name="connsiteY3" fmla="*/ 1573492 h 28138980"/>
              <a:gd name="connsiteX4" fmla="*/ 28121845 w 28121845"/>
              <a:gd name="connsiteY4" fmla="*/ 10464488 h 28138980"/>
              <a:gd name="connsiteX5" fmla="*/ 26348193 w 28121845"/>
              <a:gd name="connsiteY5" fmla="*/ 21440624 h 28138980"/>
              <a:gd name="connsiteX6" fmla="*/ 17328468 w 28121845"/>
              <a:gd name="connsiteY6" fmla="*/ 28138980 h 28138980"/>
              <a:gd name="connsiteX7" fmla="*/ 6454645 w 28121845"/>
              <a:gd name="connsiteY7" fmla="*/ 26547799 h 28138980"/>
              <a:gd name="connsiteX8" fmla="*/ 0 w 28121845"/>
              <a:gd name="connsiteY8" fmla="*/ 17653120 h 2813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21845" h="28138980">
                <a:moveTo>
                  <a:pt x="0" y="17653120"/>
                </a:moveTo>
                <a:lnTo>
                  <a:pt x="1816292" y="6642084"/>
                </a:lnTo>
                <a:lnTo>
                  <a:pt x="10819402" y="0"/>
                </a:lnTo>
                <a:lnTo>
                  <a:pt x="21687439" y="1573492"/>
                </a:lnTo>
                <a:lnTo>
                  <a:pt x="28121845" y="10464488"/>
                </a:lnTo>
                <a:lnTo>
                  <a:pt x="26348193" y="21440624"/>
                </a:lnTo>
                <a:lnTo>
                  <a:pt x="17328468" y="28138980"/>
                </a:lnTo>
                <a:lnTo>
                  <a:pt x="6454645" y="26547799"/>
                </a:lnTo>
                <a:lnTo>
                  <a:pt x="0" y="1765312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58911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01941108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(Dark)">
    <p:bg>
      <p:bgPr>
        <a:solidFill>
          <a:srgbClr val="1617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Shape 1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39534636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7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777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13100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2021/12/4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867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2021/12/4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7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Our mission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59905" y="43168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http://www.jpppt.com/moban/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2426411" y="5290000"/>
            <a:ext cx="7346600" cy="7064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SzTx/>
              <a:buNone/>
              <a:defRPr/>
            </a:lvl1pPr>
            <a:lvl2pPr marL="0" indent="114300" algn="ctr">
              <a:buSzTx/>
              <a:buNone/>
              <a:defRPr/>
            </a:lvl2pPr>
            <a:lvl3pPr marL="0" indent="228600" algn="ctr">
              <a:buSzTx/>
              <a:buNone/>
              <a:defRPr/>
            </a:lvl3pPr>
            <a:lvl4pPr marL="0" indent="342900" algn="ctr">
              <a:buSzTx/>
              <a:buNone/>
              <a:defRPr/>
            </a:lvl4pPr>
            <a:lvl5pPr marL="0" indent="457200" algn="ctr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3866985" y="843812"/>
            <a:ext cx="4458031" cy="7064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15" name="Shape 115"/>
          <p:cNvSpPr/>
          <p:nvPr/>
        </p:nvSpPr>
        <p:spPr>
          <a:xfrm>
            <a:off x="-1" y="2383598"/>
            <a:ext cx="4064001" cy="2349501"/>
          </a:xfrm>
          <a:prstGeom prst="rect">
            <a:avLst/>
          </a:prstGeom>
          <a:solidFill>
            <a:srgbClr val="16171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4064000" y="2383598"/>
            <a:ext cx="4064000" cy="2349501"/>
          </a:xfrm>
          <a:prstGeom prst="rect">
            <a:avLst/>
          </a:prstGeom>
          <a:solidFill>
            <a:srgbClr val="16171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8128000" y="2383598"/>
            <a:ext cx="4064000" cy="2349501"/>
          </a:xfrm>
          <a:prstGeom prst="rect">
            <a:avLst/>
          </a:prstGeom>
          <a:solidFill>
            <a:srgbClr val="16171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18" name="Shape 118"/>
          <p:cNvSpPr>
            <a:spLocks noGrp="1"/>
          </p:cNvSpPr>
          <p:nvPr>
            <p:ph type="pic" sz="quarter" idx="13"/>
          </p:nvPr>
        </p:nvSpPr>
        <p:spPr>
          <a:xfrm>
            <a:off x="-1" y="2383598"/>
            <a:ext cx="4064001" cy="2349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19" name="Shape 119"/>
          <p:cNvSpPr>
            <a:spLocks noGrp="1"/>
          </p:cNvSpPr>
          <p:nvPr>
            <p:ph type="pic" sz="quarter" idx="14"/>
          </p:nvPr>
        </p:nvSpPr>
        <p:spPr>
          <a:xfrm>
            <a:off x="4064000" y="2383598"/>
            <a:ext cx="4064001" cy="2349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20" name="Shape 120"/>
          <p:cNvSpPr>
            <a:spLocks noGrp="1"/>
          </p:cNvSpPr>
          <p:nvPr>
            <p:ph type="pic" sz="quarter" idx="15"/>
          </p:nvPr>
        </p:nvSpPr>
        <p:spPr>
          <a:xfrm>
            <a:off x="8128000" y="2383598"/>
            <a:ext cx="4064001" cy="2349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18494303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396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ur mission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7401856" y="-6275"/>
            <a:ext cx="4795666" cy="6870550"/>
          </a:xfrm>
          <a:prstGeom prst="rect">
            <a:avLst/>
          </a:prstGeom>
          <a:solidFill>
            <a:srgbClr val="16171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29" name="Shape 129"/>
          <p:cNvSpPr>
            <a:spLocks noGrp="1"/>
          </p:cNvSpPr>
          <p:nvPr>
            <p:ph type="pic" sz="half" idx="13"/>
          </p:nvPr>
        </p:nvSpPr>
        <p:spPr>
          <a:xfrm>
            <a:off x="7401770" y="-6275"/>
            <a:ext cx="4795752" cy="68705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8320784" y="2439191"/>
            <a:ext cx="2122223" cy="107677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3555073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ients about u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650941" y="2439879"/>
            <a:ext cx="1587500" cy="1587501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302249" y="2439878"/>
            <a:ext cx="1587500" cy="1587501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953557" y="2439878"/>
            <a:ext cx="1587500" cy="1587501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3866985" y="843812"/>
            <a:ext cx="4458031" cy="7064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0506154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ients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pic" sz="half" idx="13"/>
          </p:nvPr>
        </p:nvSpPr>
        <p:spPr>
          <a:xfrm>
            <a:off x="2005936" y="1142450"/>
            <a:ext cx="4573101" cy="4573100"/>
          </a:xfrm>
          <a:prstGeom prst="diamond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9361170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517982" y="850982"/>
            <a:ext cx="5156002" cy="5156002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9318614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cing plan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3238804" y="2555875"/>
            <a:ext cx="1746251" cy="1746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rgbClr val="16171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3481422" y="4680886"/>
            <a:ext cx="1257301" cy="1257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rgbClr val="16171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3481422" y="919770"/>
            <a:ext cx="1257301" cy="1257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rgbClr val="16171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238804" y="2555832"/>
            <a:ext cx="1746250" cy="1746294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481422" y="919770"/>
            <a:ext cx="1257301" cy="1257301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481421" y="4680886"/>
            <a:ext cx="1257301" cy="1257301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2112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icing pla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3866985" y="742212"/>
            <a:ext cx="4458031" cy="7064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79" name="Shape 179"/>
          <p:cNvSpPr>
            <a:spLocks noGrp="1"/>
          </p:cNvSpPr>
          <p:nvPr>
            <p:ph type="pic" sz="quarter" idx="13"/>
          </p:nvPr>
        </p:nvSpPr>
        <p:spPr>
          <a:xfrm>
            <a:off x="4384278" y="2200840"/>
            <a:ext cx="3423373" cy="39591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80" name="Shape 180"/>
          <p:cNvSpPr>
            <a:spLocks noGrp="1"/>
          </p:cNvSpPr>
          <p:nvPr>
            <p:ph type="pic" sz="quarter" idx="14"/>
          </p:nvPr>
        </p:nvSpPr>
        <p:spPr>
          <a:xfrm>
            <a:off x="8097622" y="2318732"/>
            <a:ext cx="3219538" cy="372344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81" name="Shape 181"/>
          <p:cNvSpPr>
            <a:spLocks noGrp="1"/>
          </p:cNvSpPr>
          <p:nvPr>
            <p:ph type="pic" sz="quarter" idx="15"/>
          </p:nvPr>
        </p:nvSpPr>
        <p:spPr>
          <a:xfrm>
            <a:off x="874928" y="2318732"/>
            <a:ext cx="3219537" cy="372344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0476905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ny history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3866985" y="843812"/>
            <a:ext cx="4458031" cy="7064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90" name="Shape 190"/>
          <p:cNvSpPr>
            <a:spLocks noGrp="1"/>
          </p:cNvSpPr>
          <p:nvPr>
            <p:ph type="pic" sz="quarter" idx="13"/>
          </p:nvPr>
        </p:nvSpPr>
        <p:spPr>
          <a:xfrm>
            <a:off x="5365750" y="2698765"/>
            <a:ext cx="1460501" cy="1460501"/>
          </a:xfrm>
          <a:prstGeom prst="ellipse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91" name="Shape 191"/>
          <p:cNvSpPr>
            <a:spLocks noGrp="1"/>
          </p:cNvSpPr>
          <p:nvPr>
            <p:ph type="pic" sz="quarter" idx="14"/>
          </p:nvPr>
        </p:nvSpPr>
        <p:spPr>
          <a:xfrm>
            <a:off x="8847960" y="2698765"/>
            <a:ext cx="1460501" cy="1460501"/>
          </a:xfrm>
          <a:prstGeom prst="ellipse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92" name="Shape 192"/>
          <p:cNvSpPr>
            <a:spLocks noGrp="1"/>
          </p:cNvSpPr>
          <p:nvPr>
            <p:ph type="pic" sz="quarter" idx="15"/>
          </p:nvPr>
        </p:nvSpPr>
        <p:spPr>
          <a:xfrm>
            <a:off x="1883540" y="2698765"/>
            <a:ext cx="1460501" cy="1460501"/>
          </a:xfrm>
          <a:prstGeom prst="ellipse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93" name="Shape 193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8489186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ny history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pic" sz="quarter" idx="13"/>
          </p:nvPr>
        </p:nvSpPr>
        <p:spPr>
          <a:xfrm>
            <a:off x="2493809" y="2698765"/>
            <a:ext cx="1460501" cy="1460501"/>
          </a:xfrm>
          <a:prstGeom prst="ellipse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201" name="Shape 201"/>
          <p:cNvSpPr>
            <a:spLocks noGrp="1"/>
          </p:cNvSpPr>
          <p:nvPr>
            <p:ph type="pic" sz="quarter" idx="14"/>
          </p:nvPr>
        </p:nvSpPr>
        <p:spPr>
          <a:xfrm>
            <a:off x="2589059" y="924288"/>
            <a:ext cx="1270001" cy="1270001"/>
          </a:xfrm>
          <a:prstGeom prst="ellipse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202" name="Shape 202"/>
          <p:cNvSpPr>
            <a:spLocks noGrp="1"/>
          </p:cNvSpPr>
          <p:nvPr>
            <p:ph type="pic" sz="quarter" idx="15"/>
          </p:nvPr>
        </p:nvSpPr>
        <p:spPr>
          <a:xfrm>
            <a:off x="2589059" y="4663660"/>
            <a:ext cx="1270001" cy="1270001"/>
          </a:xfrm>
          <a:prstGeom prst="ellipse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677350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s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sz="quarter" idx="1"/>
          </p:nvPr>
        </p:nvSpPr>
        <p:spPr>
          <a:xfrm>
            <a:off x="1722889" y="3377628"/>
            <a:ext cx="3517281" cy="213518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/>
            </a:lvl1pPr>
            <a:lvl2pPr marL="0" indent="114300">
              <a:buSzTx/>
              <a:buNone/>
              <a:defRPr/>
            </a:lvl2pPr>
            <a:lvl3pPr marL="0" indent="228600">
              <a:buSzTx/>
              <a:buNone/>
              <a:defRPr/>
            </a:lvl3pPr>
            <a:lvl4pPr marL="0" indent="342900">
              <a:buSzTx/>
              <a:buNone/>
              <a:defRPr/>
            </a:lvl4pPr>
            <a:lvl5pPr marL="0" indent="457200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709979" y="1345184"/>
            <a:ext cx="3034498" cy="132238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8474100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63867" y="1698975"/>
            <a:ext cx="3664267" cy="3664267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1561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3866985" y="843812"/>
            <a:ext cx="4458031" cy="7064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890306" y="2392581"/>
            <a:ext cx="2142882" cy="2142882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024559" y="2392581"/>
            <a:ext cx="2142882" cy="2142882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158813" y="2392581"/>
            <a:ext cx="2142882" cy="2142882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5937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2013866" y="853615"/>
            <a:ext cx="1898651" cy="1898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rgbClr val="16171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007516" y="856790"/>
            <a:ext cx="1905001" cy="1901826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30" name="Shape 230"/>
          <p:cNvSpPr/>
          <p:nvPr/>
        </p:nvSpPr>
        <p:spPr>
          <a:xfrm>
            <a:off x="5143500" y="853615"/>
            <a:ext cx="1898650" cy="1898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rgbClr val="16171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8282659" y="856790"/>
            <a:ext cx="1898651" cy="1898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rgbClr val="16171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53025" y="850440"/>
            <a:ext cx="1905001" cy="1901826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273134" y="856790"/>
            <a:ext cx="1905001" cy="1901826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11382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rvice (3)">
    <p:bg>
      <p:bgPr>
        <a:solidFill>
          <a:srgbClr val="1617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pic" idx="13"/>
          </p:nvPr>
        </p:nvSpPr>
        <p:spPr>
          <a:xfrm>
            <a:off x="-30125" y="-4123"/>
            <a:ext cx="12252250" cy="686624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8177605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rvic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pic" sz="half" idx="13"/>
          </p:nvPr>
        </p:nvSpPr>
        <p:spPr>
          <a:xfrm>
            <a:off x="698" y="-37427"/>
            <a:ext cx="3421666" cy="691288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251" name="Shape 251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3488455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5" name="Shape 258"/>
          <p:cNvSpPr>
            <a:spLocks noGrp="1"/>
          </p:cNvSpPr>
          <p:nvPr>
            <p:ph type="pic" sz="quarter" idx="14"/>
          </p:nvPr>
        </p:nvSpPr>
        <p:spPr>
          <a:xfrm>
            <a:off x="4760537" y="1029840"/>
            <a:ext cx="2670927" cy="3085792"/>
          </a:xfrm>
          <a:custGeom>
            <a:avLst/>
            <a:gdLst>
              <a:gd name="connsiteX0" fmla="*/ 0 w 6163120"/>
              <a:gd name="connsiteY0" fmla="*/ 3081560 h 6163119"/>
              <a:gd name="connsiteX1" fmla="*/ 2186243 w 6163120"/>
              <a:gd name="connsiteY1" fmla="*/ 1 h 6163119"/>
              <a:gd name="connsiteX2" fmla="*/ 3976877 w 6163120"/>
              <a:gd name="connsiteY2" fmla="*/ 1 h 6163119"/>
              <a:gd name="connsiteX3" fmla="*/ 6163120 w 6163120"/>
              <a:gd name="connsiteY3" fmla="*/ 3081560 h 6163119"/>
              <a:gd name="connsiteX4" fmla="*/ 3976877 w 6163120"/>
              <a:gd name="connsiteY4" fmla="*/ 6163118 h 6163119"/>
              <a:gd name="connsiteX5" fmla="*/ 2186243 w 6163120"/>
              <a:gd name="connsiteY5" fmla="*/ 6163118 h 6163119"/>
              <a:gd name="connsiteX6" fmla="*/ 0 w 6163120"/>
              <a:gd name="connsiteY6" fmla="*/ 3081560 h 6163119"/>
              <a:gd name="connsiteX0" fmla="*/ 0 w 5773653"/>
              <a:gd name="connsiteY0" fmla="*/ 1523693 h 6163117"/>
              <a:gd name="connsiteX1" fmla="*/ 1796776 w 5773653"/>
              <a:gd name="connsiteY1" fmla="*/ 0 h 6163117"/>
              <a:gd name="connsiteX2" fmla="*/ 3587410 w 5773653"/>
              <a:gd name="connsiteY2" fmla="*/ 0 h 6163117"/>
              <a:gd name="connsiteX3" fmla="*/ 5773653 w 5773653"/>
              <a:gd name="connsiteY3" fmla="*/ 3081559 h 6163117"/>
              <a:gd name="connsiteX4" fmla="*/ 3587410 w 5773653"/>
              <a:gd name="connsiteY4" fmla="*/ 6163117 h 6163117"/>
              <a:gd name="connsiteX5" fmla="*/ 1796776 w 5773653"/>
              <a:gd name="connsiteY5" fmla="*/ 6163117 h 6163117"/>
              <a:gd name="connsiteX6" fmla="*/ 0 w 5773653"/>
              <a:gd name="connsiteY6" fmla="*/ 1523693 h 6163117"/>
              <a:gd name="connsiteX0" fmla="*/ 0 w 5773653"/>
              <a:gd name="connsiteY0" fmla="*/ 1523693 h 6163117"/>
              <a:gd name="connsiteX1" fmla="*/ 1796776 w 5773653"/>
              <a:gd name="connsiteY1" fmla="*/ 0 h 6163117"/>
              <a:gd name="connsiteX2" fmla="*/ 3587410 w 5773653"/>
              <a:gd name="connsiteY2" fmla="*/ 0 h 6163117"/>
              <a:gd name="connsiteX3" fmla="*/ 5773653 w 5773653"/>
              <a:gd name="connsiteY3" fmla="*/ 3081559 h 6163117"/>
              <a:gd name="connsiteX4" fmla="*/ 3587410 w 5773653"/>
              <a:gd name="connsiteY4" fmla="*/ 6163117 h 6163117"/>
              <a:gd name="connsiteX5" fmla="*/ 18776 w 5773653"/>
              <a:gd name="connsiteY5" fmla="*/ 4622184 h 6163117"/>
              <a:gd name="connsiteX6" fmla="*/ 0 w 5773653"/>
              <a:gd name="connsiteY6" fmla="*/ 1523693 h 6163117"/>
              <a:gd name="connsiteX0" fmla="*/ 0 w 5773653"/>
              <a:gd name="connsiteY0" fmla="*/ 1523693 h 6171584"/>
              <a:gd name="connsiteX1" fmla="*/ 1796776 w 5773653"/>
              <a:gd name="connsiteY1" fmla="*/ 0 h 6171584"/>
              <a:gd name="connsiteX2" fmla="*/ 3587410 w 5773653"/>
              <a:gd name="connsiteY2" fmla="*/ 0 h 6171584"/>
              <a:gd name="connsiteX3" fmla="*/ 5773653 w 5773653"/>
              <a:gd name="connsiteY3" fmla="*/ 3081559 h 6171584"/>
              <a:gd name="connsiteX4" fmla="*/ 2698410 w 5773653"/>
              <a:gd name="connsiteY4" fmla="*/ 6171584 h 6171584"/>
              <a:gd name="connsiteX5" fmla="*/ 18776 w 5773653"/>
              <a:gd name="connsiteY5" fmla="*/ 4622184 h 6171584"/>
              <a:gd name="connsiteX6" fmla="*/ 0 w 5773653"/>
              <a:gd name="connsiteY6" fmla="*/ 1523693 h 6171584"/>
              <a:gd name="connsiteX0" fmla="*/ 0 w 5367253"/>
              <a:gd name="connsiteY0" fmla="*/ 1523693 h 6171584"/>
              <a:gd name="connsiteX1" fmla="*/ 1796776 w 5367253"/>
              <a:gd name="connsiteY1" fmla="*/ 0 h 6171584"/>
              <a:gd name="connsiteX2" fmla="*/ 3587410 w 5367253"/>
              <a:gd name="connsiteY2" fmla="*/ 0 h 6171584"/>
              <a:gd name="connsiteX3" fmla="*/ 5367253 w 5367253"/>
              <a:gd name="connsiteY3" fmla="*/ 4605559 h 6171584"/>
              <a:gd name="connsiteX4" fmla="*/ 2698410 w 5367253"/>
              <a:gd name="connsiteY4" fmla="*/ 6171584 h 6171584"/>
              <a:gd name="connsiteX5" fmla="*/ 18776 w 5367253"/>
              <a:gd name="connsiteY5" fmla="*/ 4622184 h 6171584"/>
              <a:gd name="connsiteX6" fmla="*/ 0 w 5367253"/>
              <a:gd name="connsiteY6" fmla="*/ 1523693 h 6171584"/>
              <a:gd name="connsiteX0" fmla="*/ 0 w 5367253"/>
              <a:gd name="connsiteY0" fmla="*/ 1523693 h 6171584"/>
              <a:gd name="connsiteX1" fmla="*/ 1796776 w 5367253"/>
              <a:gd name="connsiteY1" fmla="*/ 0 h 6171584"/>
              <a:gd name="connsiteX2" fmla="*/ 5365410 w 5367253"/>
              <a:gd name="connsiteY2" fmla="*/ 1532467 h 6171584"/>
              <a:gd name="connsiteX3" fmla="*/ 5367253 w 5367253"/>
              <a:gd name="connsiteY3" fmla="*/ 4605559 h 6171584"/>
              <a:gd name="connsiteX4" fmla="*/ 2698410 w 5367253"/>
              <a:gd name="connsiteY4" fmla="*/ 6171584 h 6171584"/>
              <a:gd name="connsiteX5" fmla="*/ 18776 w 5367253"/>
              <a:gd name="connsiteY5" fmla="*/ 4622184 h 6171584"/>
              <a:gd name="connsiteX6" fmla="*/ 0 w 5367253"/>
              <a:gd name="connsiteY6" fmla="*/ 1523693 h 6171584"/>
              <a:gd name="connsiteX0" fmla="*/ 0 w 5367253"/>
              <a:gd name="connsiteY0" fmla="*/ 1523693 h 6171584"/>
              <a:gd name="connsiteX1" fmla="*/ 2702709 w 5367253"/>
              <a:gd name="connsiteY1" fmla="*/ 0 h 6171584"/>
              <a:gd name="connsiteX2" fmla="*/ 5365410 w 5367253"/>
              <a:gd name="connsiteY2" fmla="*/ 1532467 h 6171584"/>
              <a:gd name="connsiteX3" fmla="*/ 5367253 w 5367253"/>
              <a:gd name="connsiteY3" fmla="*/ 4605559 h 6171584"/>
              <a:gd name="connsiteX4" fmla="*/ 2698410 w 5367253"/>
              <a:gd name="connsiteY4" fmla="*/ 6171584 h 6171584"/>
              <a:gd name="connsiteX5" fmla="*/ 18776 w 5367253"/>
              <a:gd name="connsiteY5" fmla="*/ 4622184 h 6171584"/>
              <a:gd name="connsiteX6" fmla="*/ 0 w 5367253"/>
              <a:gd name="connsiteY6" fmla="*/ 1523693 h 6171584"/>
              <a:gd name="connsiteX0" fmla="*/ 6624 w 5348477"/>
              <a:gd name="connsiteY0" fmla="*/ 1532160 h 6171584"/>
              <a:gd name="connsiteX1" fmla="*/ 2683933 w 5348477"/>
              <a:gd name="connsiteY1" fmla="*/ 0 h 6171584"/>
              <a:gd name="connsiteX2" fmla="*/ 5346634 w 5348477"/>
              <a:gd name="connsiteY2" fmla="*/ 1532467 h 6171584"/>
              <a:gd name="connsiteX3" fmla="*/ 5348477 w 5348477"/>
              <a:gd name="connsiteY3" fmla="*/ 4605559 h 6171584"/>
              <a:gd name="connsiteX4" fmla="*/ 2679634 w 5348477"/>
              <a:gd name="connsiteY4" fmla="*/ 6171584 h 6171584"/>
              <a:gd name="connsiteX5" fmla="*/ 0 w 5348477"/>
              <a:gd name="connsiteY5" fmla="*/ 4622184 h 6171584"/>
              <a:gd name="connsiteX6" fmla="*/ 6624 w 5348477"/>
              <a:gd name="connsiteY6" fmla="*/ 1532160 h 6171584"/>
              <a:gd name="connsiteX0" fmla="*/ 0 w 5341853"/>
              <a:gd name="connsiteY0" fmla="*/ 1532160 h 6171584"/>
              <a:gd name="connsiteX1" fmla="*/ 2677309 w 5341853"/>
              <a:gd name="connsiteY1" fmla="*/ 0 h 6171584"/>
              <a:gd name="connsiteX2" fmla="*/ 5340010 w 5341853"/>
              <a:gd name="connsiteY2" fmla="*/ 1532467 h 6171584"/>
              <a:gd name="connsiteX3" fmla="*/ 5341853 w 5341853"/>
              <a:gd name="connsiteY3" fmla="*/ 4605559 h 6171584"/>
              <a:gd name="connsiteX4" fmla="*/ 2673010 w 5341853"/>
              <a:gd name="connsiteY4" fmla="*/ 6171584 h 6171584"/>
              <a:gd name="connsiteX5" fmla="*/ 1843 w 5341853"/>
              <a:gd name="connsiteY5" fmla="*/ 4605251 h 6171584"/>
              <a:gd name="connsiteX6" fmla="*/ 0 w 5341853"/>
              <a:gd name="connsiteY6" fmla="*/ 1532160 h 6171584"/>
              <a:gd name="connsiteX0" fmla="*/ 0 w 5341853"/>
              <a:gd name="connsiteY0" fmla="*/ 1532160 h 6171584"/>
              <a:gd name="connsiteX1" fmla="*/ 2677309 w 5341853"/>
              <a:gd name="connsiteY1" fmla="*/ 0 h 6171584"/>
              <a:gd name="connsiteX2" fmla="*/ 5340010 w 5341853"/>
              <a:gd name="connsiteY2" fmla="*/ 1532467 h 6171584"/>
              <a:gd name="connsiteX3" fmla="*/ 5341853 w 5341853"/>
              <a:gd name="connsiteY3" fmla="*/ 4605559 h 6171584"/>
              <a:gd name="connsiteX4" fmla="*/ 2673010 w 5341853"/>
              <a:gd name="connsiteY4" fmla="*/ 6171584 h 6171584"/>
              <a:gd name="connsiteX5" fmla="*/ 1843 w 5341853"/>
              <a:gd name="connsiteY5" fmla="*/ 4630651 h 6171584"/>
              <a:gd name="connsiteX6" fmla="*/ 0 w 5341853"/>
              <a:gd name="connsiteY6" fmla="*/ 1532160 h 617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1853" h="6171584">
                <a:moveTo>
                  <a:pt x="0" y="1532160"/>
                </a:moveTo>
                <a:lnTo>
                  <a:pt x="2677309" y="0"/>
                </a:lnTo>
                <a:lnTo>
                  <a:pt x="5340010" y="1532467"/>
                </a:lnTo>
                <a:cubicBezTo>
                  <a:pt x="5340624" y="2556831"/>
                  <a:pt x="5341239" y="3581195"/>
                  <a:pt x="5341853" y="4605559"/>
                </a:cubicBezTo>
                <a:lnTo>
                  <a:pt x="2673010" y="6171584"/>
                </a:lnTo>
                <a:lnTo>
                  <a:pt x="1843" y="4630651"/>
                </a:lnTo>
                <a:cubicBezTo>
                  <a:pt x="1229" y="3606287"/>
                  <a:pt x="614" y="2556524"/>
                  <a:pt x="0" y="1532160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776772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2285067" y="843812"/>
            <a:ext cx="7621866" cy="7064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242938" y="2792920"/>
            <a:ext cx="1706125" cy="1706125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22796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fographic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-6386" y="-6275"/>
            <a:ext cx="5364957" cy="6870550"/>
          </a:xfrm>
          <a:prstGeom prst="rect">
            <a:avLst/>
          </a:prstGeom>
          <a:solidFill>
            <a:srgbClr val="16171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76" name="Shape 276"/>
          <p:cNvSpPr>
            <a:spLocks noGrp="1"/>
          </p:cNvSpPr>
          <p:nvPr>
            <p:ph type="pic" idx="13"/>
          </p:nvPr>
        </p:nvSpPr>
        <p:spPr>
          <a:xfrm>
            <a:off x="-6386" y="-6275"/>
            <a:ext cx="5364957" cy="687054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xfrm>
            <a:off x="1053826" y="2316382"/>
            <a:ext cx="3244533" cy="1322388"/>
          </a:xfrm>
          <a:prstGeom prst="rect">
            <a:avLst/>
          </a:prstGeom>
        </p:spPr>
        <p:txBody>
          <a:bodyPr anchor="t"/>
          <a:lstStyle>
            <a:lvl1pPr algn="r">
              <a:lnSpc>
                <a:spcPct val="80000"/>
              </a:lnSpc>
              <a:defRPr sz="5000">
                <a:solidFill>
                  <a:srgbClr val="FFFFFF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78" name="Shape 278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6141356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1)">
    <p:bg>
      <p:bgPr>
        <a:solidFill>
          <a:srgbClr val="1617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pic" idx="13"/>
          </p:nvPr>
        </p:nvSpPr>
        <p:spPr>
          <a:xfrm>
            <a:off x="-953" y="-2962"/>
            <a:ext cx="12193905" cy="47129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286" name="Shape 286"/>
          <p:cNvSpPr>
            <a:spLocks noGrp="1"/>
          </p:cNvSpPr>
          <p:nvPr>
            <p:ph type="pic" sz="quarter" idx="14"/>
          </p:nvPr>
        </p:nvSpPr>
        <p:spPr>
          <a:xfrm>
            <a:off x="-1312" y="4699592"/>
            <a:ext cx="4064001" cy="21620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287" name="Shape 287"/>
          <p:cNvSpPr>
            <a:spLocks noGrp="1"/>
          </p:cNvSpPr>
          <p:nvPr>
            <p:ph type="pic" sz="quarter" idx="15"/>
          </p:nvPr>
        </p:nvSpPr>
        <p:spPr>
          <a:xfrm>
            <a:off x="4064000" y="4699592"/>
            <a:ext cx="4064000" cy="21620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288" name="Shape 288"/>
          <p:cNvSpPr>
            <a:spLocks noGrp="1"/>
          </p:cNvSpPr>
          <p:nvPr>
            <p:ph type="pic" sz="quarter" idx="16"/>
          </p:nvPr>
        </p:nvSpPr>
        <p:spPr>
          <a:xfrm>
            <a:off x="8126535" y="4699592"/>
            <a:ext cx="4064001" cy="21620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289" name="Shape 2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2483556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/>
          </p:cNvSpPr>
          <p:nvPr>
            <p:ph type="pic" idx="13"/>
          </p:nvPr>
        </p:nvSpPr>
        <p:spPr>
          <a:xfrm>
            <a:off x="6416639" y="-1976"/>
            <a:ext cx="5776755" cy="686195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xfrm>
            <a:off x="5342946" y="2767806"/>
            <a:ext cx="2640648" cy="132238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98" name="Shape 2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458106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2555361" y="970812"/>
            <a:ext cx="7081279" cy="7064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3026553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/>
          </p:cNvSpPr>
          <p:nvPr>
            <p:ph type="body" sz="quarter" idx="1"/>
          </p:nvPr>
        </p:nvSpPr>
        <p:spPr>
          <a:xfrm>
            <a:off x="1408606" y="3455895"/>
            <a:ext cx="4966225" cy="14208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/>
            </a:lvl1pPr>
            <a:lvl2pPr marL="0" indent="114300">
              <a:buSzTx/>
              <a:buNone/>
              <a:defRPr/>
            </a:lvl2pPr>
            <a:lvl3pPr marL="0" indent="228600">
              <a:buSzTx/>
              <a:buNone/>
              <a:defRPr/>
            </a:lvl3pPr>
            <a:lvl4pPr marL="0" indent="342900">
              <a:buSzTx/>
              <a:buNone/>
              <a:defRPr/>
            </a:lvl4pPr>
            <a:lvl5pPr marL="0" indent="457200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06" name="Shape 306"/>
          <p:cNvSpPr>
            <a:spLocks noGrp="1"/>
          </p:cNvSpPr>
          <p:nvPr>
            <p:ph type="title"/>
          </p:nvPr>
        </p:nvSpPr>
        <p:spPr>
          <a:xfrm>
            <a:off x="1393036" y="1981292"/>
            <a:ext cx="4554454" cy="830898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07" name="Shape 307"/>
          <p:cNvSpPr/>
          <p:nvPr/>
        </p:nvSpPr>
        <p:spPr>
          <a:xfrm>
            <a:off x="7815844" y="3308350"/>
            <a:ext cx="4405950" cy="3568387"/>
          </a:xfrm>
          <a:prstGeom prst="rect">
            <a:avLst/>
          </a:prstGeom>
          <a:solidFill>
            <a:srgbClr val="A4CAD3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08" name="Shape 308"/>
          <p:cNvSpPr>
            <a:spLocks noGrp="1"/>
          </p:cNvSpPr>
          <p:nvPr>
            <p:ph type="pic" sz="quarter" idx="13"/>
          </p:nvPr>
        </p:nvSpPr>
        <p:spPr>
          <a:xfrm>
            <a:off x="7815844" y="3308350"/>
            <a:ext cx="4405950" cy="35683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09" name="Shape 309"/>
          <p:cNvSpPr>
            <a:spLocks noGrp="1"/>
          </p:cNvSpPr>
          <p:nvPr>
            <p:ph type="pic" sz="quarter" idx="14"/>
          </p:nvPr>
        </p:nvSpPr>
        <p:spPr>
          <a:xfrm>
            <a:off x="7813087" y="-5949"/>
            <a:ext cx="4398790" cy="331292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1601186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title"/>
          </p:nvPr>
        </p:nvSpPr>
        <p:spPr>
          <a:xfrm>
            <a:off x="3300354" y="3038263"/>
            <a:ext cx="5591292" cy="706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18" name="Shape 318"/>
          <p:cNvSpPr>
            <a:spLocks noGrp="1"/>
          </p:cNvSpPr>
          <p:nvPr>
            <p:ph type="pic" sz="quarter" idx="13"/>
          </p:nvPr>
        </p:nvSpPr>
        <p:spPr>
          <a:xfrm>
            <a:off x="4064000" y="-7120"/>
            <a:ext cx="4064000" cy="197377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19" name="Shape 319"/>
          <p:cNvSpPr>
            <a:spLocks noGrp="1"/>
          </p:cNvSpPr>
          <p:nvPr>
            <p:ph type="pic" sz="quarter" idx="14"/>
          </p:nvPr>
        </p:nvSpPr>
        <p:spPr>
          <a:xfrm>
            <a:off x="-1312" y="-7120"/>
            <a:ext cx="4064001" cy="197231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20" name="Shape 320"/>
          <p:cNvSpPr>
            <a:spLocks noGrp="1"/>
          </p:cNvSpPr>
          <p:nvPr>
            <p:ph type="pic" sz="quarter" idx="15"/>
          </p:nvPr>
        </p:nvSpPr>
        <p:spPr>
          <a:xfrm>
            <a:off x="8129004" y="-7120"/>
            <a:ext cx="4064001" cy="19727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21" name="Shape 321"/>
          <p:cNvSpPr>
            <a:spLocks noGrp="1"/>
          </p:cNvSpPr>
          <p:nvPr>
            <p:ph type="body" sz="quarter" idx="1"/>
          </p:nvPr>
        </p:nvSpPr>
        <p:spPr>
          <a:xfrm>
            <a:off x="2426411" y="4456671"/>
            <a:ext cx="7346600" cy="944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SzTx/>
              <a:buNone/>
              <a:defRPr/>
            </a:lvl1pPr>
            <a:lvl2pPr marL="0" indent="114300" algn="ctr">
              <a:buSzTx/>
              <a:buNone/>
              <a:defRPr/>
            </a:lvl2pPr>
            <a:lvl3pPr marL="0" indent="228600" algn="ctr">
              <a:buSzTx/>
              <a:buNone/>
              <a:defRPr/>
            </a:lvl3pPr>
            <a:lvl4pPr marL="0" indent="342900" algn="ctr">
              <a:buSzTx/>
              <a:buNone/>
              <a:defRPr/>
            </a:lvl4pPr>
            <a:lvl5pPr marL="0" indent="457200" algn="ctr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22" name="Shape 322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019833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/>
        </p:nvSpPr>
        <p:spPr>
          <a:xfrm>
            <a:off x="1642500" y="881092"/>
            <a:ext cx="5778419" cy="5095817"/>
          </a:xfrm>
          <a:prstGeom prst="rect">
            <a:avLst/>
          </a:prstGeom>
          <a:solidFill>
            <a:srgbClr val="1F202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xfrm>
            <a:off x="2836044" y="3232603"/>
            <a:ext cx="3480232" cy="165893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/>
            </a:lvl1pPr>
            <a:lvl2pPr marL="0" indent="114300">
              <a:buSzTx/>
              <a:buNone/>
              <a:defRPr/>
            </a:lvl2pPr>
            <a:lvl3pPr marL="0" indent="228600">
              <a:buSzTx/>
              <a:buNone/>
              <a:defRPr/>
            </a:lvl3pPr>
            <a:lvl4pPr marL="0" indent="342900">
              <a:buSzTx/>
              <a:buNone/>
              <a:defRPr/>
            </a:lvl4pPr>
            <a:lvl5pPr marL="0" indent="457200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31" name="Shape 331"/>
          <p:cNvSpPr>
            <a:spLocks noGrp="1"/>
          </p:cNvSpPr>
          <p:nvPr>
            <p:ph type="title"/>
          </p:nvPr>
        </p:nvSpPr>
        <p:spPr>
          <a:xfrm>
            <a:off x="2786600" y="1966459"/>
            <a:ext cx="3579120" cy="581978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32" name="Shape 332"/>
          <p:cNvSpPr>
            <a:spLocks noGrp="1"/>
          </p:cNvSpPr>
          <p:nvPr>
            <p:ph type="pic" sz="quarter" idx="13"/>
          </p:nvPr>
        </p:nvSpPr>
        <p:spPr>
          <a:xfrm>
            <a:off x="7411351" y="881092"/>
            <a:ext cx="2056227" cy="50958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33" name="Shape 333"/>
          <p:cNvSpPr>
            <a:spLocks noGrp="1"/>
          </p:cNvSpPr>
          <p:nvPr>
            <p:ph type="pic" sz="quarter" idx="14"/>
          </p:nvPr>
        </p:nvSpPr>
        <p:spPr>
          <a:xfrm>
            <a:off x="9461554" y="881092"/>
            <a:ext cx="2729129" cy="2546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34" name="Shape 334"/>
          <p:cNvSpPr>
            <a:spLocks noGrp="1"/>
          </p:cNvSpPr>
          <p:nvPr>
            <p:ph type="pic" sz="quarter" idx="15"/>
          </p:nvPr>
        </p:nvSpPr>
        <p:spPr>
          <a:xfrm>
            <a:off x="9461554" y="3431412"/>
            <a:ext cx="2729129" cy="2546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35" name="Shape 3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4182491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-15312" y="869950"/>
            <a:ext cx="10623551" cy="5118101"/>
          </a:xfrm>
          <a:prstGeom prst="rect">
            <a:avLst/>
          </a:prstGeom>
          <a:solidFill>
            <a:srgbClr val="16171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43" name="Shape 343"/>
          <p:cNvSpPr>
            <a:spLocks noGrp="1"/>
          </p:cNvSpPr>
          <p:nvPr>
            <p:ph type="pic" idx="13"/>
          </p:nvPr>
        </p:nvSpPr>
        <p:spPr>
          <a:xfrm>
            <a:off x="-14518" y="869851"/>
            <a:ext cx="10622056" cy="511824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44" name="Shape 344"/>
          <p:cNvSpPr>
            <a:spLocks noGrp="1"/>
          </p:cNvSpPr>
          <p:nvPr>
            <p:ph type="title"/>
          </p:nvPr>
        </p:nvSpPr>
        <p:spPr>
          <a:xfrm>
            <a:off x="585051" y="2644997"/>
            <a:ext cx="3048299" cy="1568006"/>
          </a:xfrm>
          <a:prstGeom prst="rect">
            <a:avLst/>
          </a:prstGeom>
        </p:spPr>
        <p:txBody>
          <a:bodyPr anchor="t"/>
          <a:lstStyle>
            <a:lvl1pPr algn="r">
              <a:lnSpc>
                <a:spcPct val="8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45" name="Shape 3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8225538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/>
          </p:cNvSpPr>
          <p:nvPr>
            <p:ph type="body" sz="quarter" idx="1"/>
          </p:nvPr>
        </p:nvSpPr>
        <p:spPr>
          <a:xfrm>
            <a:off x="7436411" y="4249340"/>
            <a:ext cx="3813997" cy="14208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/>
            </a:lvl1pPr>
            <a:lvl2pPr marL="0" indent="114300">
              <a:buSzTx/>
              <a:buNone/>
              <a:defRPr/>
            </a:lvl2pPr>
            <a:lvl3pPr marL="0" indent="228600">
              <a:buSzTx/>
              <a:buNone/>
              <a:defRPr/>
            </a:lvl3pPr>
            <a:lvl4pPr marL="0" indent="342900">
              <a:buSzTx/>
              <a:buNone/>
              <a:defRPr/>
            </a:lvl4pPr>
            <a:lvl5pPr marL="0" indent="457200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53" name="Shape 353"/>
          <p:cNvSpPr>
            <a:spLocks noGrp="1"/>
          </p:cNvSpPr>
          <p:nvPr>
            <p:ph type="title"/>
          </p:nvPr>
        </p:nvSpPr>
        <p:spPr>
          <a:xfrm>
            <a:off x="9341420" y="1057728"/>
            <a:ext cx="1723200" cy="1812089"/>
          </a:xfrm>
          <a:prstGeom prst="rect">
            <a:avLst/>
          </a:prstGeom>
        </p:spPr>
        <p:txBody>
          <a:bodyPr anchor="t"/>
          <a:lstStyle>
            <a:lvl1pPr algn="r">
              <a:lnSpc>
                <a:spcPct val="80000"/>
              </a:lnSpc>
              <a:defRPr sz="4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54" name="Shape 354"/>
          <p:cNvSpPr>
            <a:spLocks noGrp="1"/>
          </p:cNvSpPr>
          <p:nvPr>
            <p:ph type="pic" sz="quarter" idx="13"/>
          </p:nvPr>
        </p:nvSpPr>
        <p:spPr>
          <a:xfrm>
            <a:off x="-13672" y="1972133"/>
            <a:ext cx="6300973" cy="253087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55" name="Shape 355"/>
          <p:cNvSpPr>
            <a:spLocks noGrp="1"/>
          </p:cNvSpPr>
          <p:nvPr>
            <p:ph type="pic" sz="quarter" idx="14"/>
          </p:nvPr>
        </p:nvSpPr>
        <p:spPr>
          <a:xfrm>
            <a:off x="4589714" y="-23138"/>
            <a:ext cx="3701573" cy="32385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56" name="Shape 356"/>
          <p:cNvSpPr>
            <a:spLocks noGrp="1"/>
          </p:cNvSpPr>
          <p:nvPr>
            <p:ph type="pic" sz="quarter" idx="15"/>
          </p:nvPr>
        </p:nvSpPr>
        <p:spPr>
          <a:xfrm>
            <a:off x="-27177" y="-22703"/>
            <a:ext cx="4996546" cy="280085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57" name="Shape 357"/>
          <p:cNvSpPr/>
          <p:nvPr/>
        </p:nvSpPr>
        <p:spPr>
          <a:xfrm>
            <a:off x="912535" y="5474798"/>
            <a:ext cx="541983" cy="541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ln w="25400">
            <a:solidFill>
              <a:srgbClr val="E8EAEA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58" name="Shape 358"/>
          <p:cNvSpPr>
            <a:spLocks noGrp="1"/>
          </p:cNvSpPr>
          <p:nvPr>
            <p:ph type="sldNum" sz="quarter" idx="2"/>
          </p:nvPr>
        </p:nvSpPr>
        <p:spPr>
          <a:xfrm>
            <a:off x="1074001" y="5633870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0269275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llery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342431" y="-445989"/>
            <a:ext cx="7935530" cy="7749977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65" name="Shape 365"/>
          <p:cNvSpPr>
            <a:spLocks noGrp="1"/>
          </p:cNvSpPr>
          <p:nvPr>
            <p:ph type="body" sz="quarter" idx="1"/>
          </p:nvPr>
        </p:nvSpPr>
        <p:spPr>
          <a:xfrm>
            <a:off x="1722889" y="3377628"/>
            <a:ext cx="3517281" cy="213518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/>
            </a:lvl1pPr>
            <a:lvl2pPr marL="0" indent="114300">
              <a:buSzTx/>
              <a:buNone/>
              <a:defRPr/>
            </a:lvl2pPr>
            <a:lvl3pPr marL="0" indent="228600">
              <a:buSzTx/>
              <a:buNone/>
              <a:defRPr/>
            </a:lvl3pPr>
            <a:lvl4pPr marL="0" indent="342900">
              <a:buSzTx/>
              <a:buNone/>
              <a:defRPr/>
            </a:lvl4pPr>
            <a:lvl5pPr marL="0" indent="457200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66" name="Shape 366"/>
          <p:cNvSpPr>
            <a:spLocks noGrp="1"/>
          </p:cNvSpPr>
          <p:nvPr>
            <p:ph type="title"/>
          </p:nvPr>
        </p:nvSpPr>
        <p:spPr>
          <a:xfrm>
            <a:off x="1709979" y="1345184"/>
            <a:ext cx="3034498" cy="132238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68" name="Shape 3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2720368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/>
          </p:cNvSpPr>
          <p:nvPr>
            <p:ph type="body" sz="quarter" idx="1"/>
          </p:nvPr>
        </p:nvSpPr>
        <p:spPr>
          <a:xfrm>
            <a:off x="5123900" y="1415034"/>
            <a:ext cx="5011869" cy="118268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/>
            </a:lvl1pPr>
            <a:lvl2pPr marL="0" indent="114300">
              <a:buSzTx/>
              <a:buNone/>
              <a:defRPr/>
            </a:lvl2pPr>
            <a:lvl3pPr marL="0" indent="228600">
              <a:buSzTx/>
              <a:buNone/>
              <a:defRPr/>
            </a:lvl3pPr>
            <a:lvl4pPr marL="0" indent="342900">
              <a:buSzTx/>
              <a:buNone/>
              <a:defRPr/>
            </a:lvl4pPr>
            <a:lvl5pPr marL="0" indent="457200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76" name="Shape 376"/>
          <p:cNvSpPr>
            <a:spLocks noGrp="1"/>
          </p:cNvSpPr>
          <p:nvPr>
            <p:ph type="title"/>
          </p:nvPr>
        </p:nvSpPr>
        <p:spPr>
          <a:xfrm>
            <a:off x="1961913" y="1253820"/>
            <a:ext cx="2197528" cy="1690334"/>
          </a:xfrm>
          <a:prstGeom prst="rect">
            <a:avLst/>
          </a:prstGeom>
        </p:spPr>
        <p:txBody>
          <a:bodyPr anchor="t"/>
          <a:lstStyle>
            <a:lvl1pPr algn="r">
              <a:lnSpc>
                <a:spcPct val="80000"/>
              </a:lnSpc>
              <a:defRPr sz="4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77" name="Shape 377"/>
          <p:cNvSpPr>
            <a:spLocks noGrp="1"/>
          </p:cNvSpPr>
          <p:nvPr>
            <p:ph type="pic" sz="half" idx="13"/>
          </p:nvPr>
        </p:nvSpPr>
        <p:spPr>
          <a:xfrm>
            <a:off x="-1" y="4560292"/>
            <a:ext cx="12192001" cy="23193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78" name="Shape 3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9081305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10)">
    <p:bg>
      <p:bgPr>
        <a:solidFill>
          <a:srgbClr val="1617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/>
          </p:cNvSpPr>
          <p:nvPr>
            <p:ph type="pic" sz="quarter" idx="13"/>
          </p:nvPr>
        </p:nvSpPr>
        <p:spPr>
          <a:xfrm>
            <a:off x="6691712" y="882425"/>
            <a:ext cx="1930401" cy="2546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86" name="Shape 386"/>
          <p:cNvSpPr>
            <a:spLocks noGrp="1"/>
          </p:cNvSpPr>
          <p:nvPr>
            <p:ph type="pic" sz="quarter" idx="14"/>
          </p:nvPr>
        </p:nvSpPr>
        <p:spPr>
          <a:xfrm>
            <a:off x="6691712" y="3429225"/>
            <a:ext cx="1930401" cy="2546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87" name="Shape 387"/>
          <p:cNvSpPr>
            <a:spLocks noGrp="1"/>
          </p:cNvSpPr>
          <p:nvPr>
            <p:ph type="pic" sz="quarter" idx="15"/>
          </p:nvPr>
        </p:nvSpPr>
        <p:spPr>
          <a:xfrm>
            <a:off x="8619099" y="882425"/>
            <a:ext cx="1930401" cy="2546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88" name="Shape 388"/>
          <p:cNvSpPr>
            <a:spLocks noGrp="1"/>
          </p:cNvSpPr>
          <p:nvPr>
            <p:ph type="pic" sz="quarter" idx="16"/>
          </p:nvPr>
        </p:nvSpPr>
        <p:spPr>
          <a:xfrm>
            <a:off x="8619099" y="3429224"/>
            <a:ext cx="1930401" cy="2546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89" name="Shape 3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0846640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/>
          </p:cNvSpPr>
          <p:nvPr>
            <p:ph type="pic" sz="quarter" idx="13"/>
          </p:nvPr>
        </p:nvSpPr>
        <p:spPr>
          <a:xfrm>
            <a:off x="1710350" y="1027718"/>
            <a:ext cx="2338543" cy="233854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97" name="Shape 397"/>
          <p:cNvSpPr>
            <a:spLocks noGrp="1"/>
          </p:cNvSpPr>
          <p:nvPr>
            <p:ph type="pic" sz="quarter" idx="14"/>
          </p:nvPr>
        </p:nvSpPr>
        <p:spPr>
          <a:xfrm>
            <a:off x="4176133" y="1027718"/>
            <a:ext cx="2338542" cy="233854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98" name="Shape 398"/>
          <p:cNvSpPr>
            <a:spLocks noGrp="1"/>
          </p:cNvSpPr>
          <p:nvPr>
            <p:ph type="pic" sz="quarter" idx="15"/>
          </p:nvPr>
        </p:nvSpPr>
        <p:spPr>
          <a:xfrm>
            <a:off x="1710350" y="3491741"/>
            <a:ext cx="2338543" cy="233854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99" name="Shape 399"/>
          <p:cNvSpPr>
            <a:spLocks noGrp="1"/>
          </p:cNvSpPr>
          <p:nvPr>
            <p:ph type="pic" sz="quarter" idx="16"/>
          </p:nvPr>
        </p:nvSpPr>
        <p:spPr>
          <a:xfrm>
            <a:off x="4176132" y="3491740"/>
            <a:ext cx="2338543" cy="233854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00" name="Shape 400"/>
          <p:cNvSpPr>
            <a:spLocks noGrp="1"/>
          </p:cNvSpPr>
          <p:nvPr>
            <p:ph type="body" sz="quarter" idx="1"/>
          </p:nvPr>
        </p:nvSpPr>
        <p:spPr>
          <a:xfrm>
            <a:off x="7641089" y="3377628"/>
            <a:ext cx="3517281" cy="213518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/>
            </a:lvl1pPr>
            <a:lvl2pPr marL="0" indent="114300">
              <a:buSzTx/>
              <a:buNone/>
              <a:defRPr/>
            </a:lvl2pPr>
            <a:lvl3pPr marL="0" indent="228600">
              <a:buSzTx/>
              <a:buNone/>
              <a:defRPr/>
            </a:lvl3pPr>
            <a:lvl4pPr marL="0" indent="342900">
              <a:buSzTx/>
              <a:buNone/>
              <a:defRPr/>
            </a:lvl4pPr>
            <a:lvl5pPr marL="0" indent="457200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01" name="Shape 401"/>
          <p:cNvSpPr>
            <a:spLocks noGrp="1"/>
          </p:cNvSpPr>
          <p:nvPr>
            <p:ph type="title"/>
          </p:nvPr>
        </p:nvSpPr>
        <p:spPr>
          <a:xfrm>
            <a:off x="7609664" y="1345184"/>
            <a:ext cx="3034498" cy="132238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02" name="Shape 4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263307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1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/>
          </p:cNvSpPr>
          <p:nvPr>
            <p:ph type="pic" sz="quarter" idx="13"/>
          </p:nvPr>
        </p:nvSpPr>
        <p:spPr>
          <a:xfrm>
            <a:off x="1556352" y="924121"/>
            <a:ext cx="2921001" cy="50097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10" name="Shape 410"/>
          <p:cNvSpPr>
            <a:spLocks noGrp="1"/>
          </p:cNvSpPr>
          <p:nvPr>
            <p:ph type="pic" sz="quarter" idx="14"/>
          </p:nvPr>
        </p:nvSpPr>
        <p:spPr>
          <a:xfrm>
            <a:off x="4635500" y="924121"/>
            <a:ext cx="2921000" cy="50097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11" name="Shape 411"/>
          <p:cNvSpPr>
            <a:spLocks noGrp="1"/>
          </p:cNvSpPr>
          <p:nvPr>
            <p:ph type="pic" sz="quarter" idx="15"/>
          </p:nvPr>
        </p:nvSpPr>
        <p:spPr>
          <a:xfrm>
            <a:off x="7714648" y="924121"/>
            <a:ext cx="2921001" cy="50097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12" name="Shape 4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6615713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out u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pic" idx="13"/>
          </p:nvPr>
        </p:nvSpPr>
        <p:spPr>
          <a:xfrm>
            <a:off x="2622655" y="-8957"/>
            <a:ext cx="9568148" cy="45246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3341240" y="2355328"/>
            <a:ext cx="2972977" cy="156800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3354662" y="5304787"/>
            <a:ext cx="5775376" cy="7064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SzTx/>
              <a:buNone/>
              <a:defRPr/>
            </a:lvl1pPr>
            <a:lvl2pPr marL="0" indent="114300">
              <a:buSzTx/>
              <a:buNone/>
              <a:defRPr/>
            </a:lvl2pPr>
            <a:lvl3pPr marL="0" indent="228600">
              <a:buSzTx/>
              <a:buNone/>
              <a:defRPr/>
            </a:lvl3pPr>
            <a:lvl4pPr marL="0" indent="342900">
              <a:buSzTx/>
              <a:buNone/>
              <a:defRPr/>
            </a:lvl4pPr>
            <a:lvl5pPr marL="0" indent="457200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8" name="Shape 48"/>
          <p:cNvSpPr/>
          <p:nvPr/>
        </p:nvSpPr>
        <p:spPr>
          <a:xfrm>
            <a:off x="1037447" y="5387015"/>
            <a:ext cx="541983" cy="541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ln w="25400">
            <a:solidFill>
              <a:srgbClr val="E8EAEA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1198913" y="5546087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12362648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1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/>
          </p:cNvSpPr>
          <p:nvPr>
            <p:ph type="body" sz="quarter" idx="1"/>
          </p:nvPr>
        </p:nvSpPr>
        <p:spPr>
          <a:xfrm>
            <a:off x="1722889" y="3377628"/>
            <a:ext cx="3517281" cy="213518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/>
            </a:lvl1pPr>
            <a:lvl2pPr marL="0" indent="114300">
              <a:buSzTx/>
              <a:buNone/>
              <a:defRPr/>
            </a:lvl2pPr>
            <a:lvl3pPr marL="0" indent="228600">
              <a:buSzTx/>
              <a:buNone/>
              <a:defRPr/>
            </a:lvl3pPr>
            <a:lvl4pPr marL="0" indent="342900">
              <a:buSzTx/>
              <a:buNone/>
              <a:defRPr/>
            </a:lvl4pPr>
            <a:lvl5pPr marL="0" indent="457200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20" name="Shape 420"/>
          <p:cNvSpPr>
            <a:spLocks noGrp="1"/>
          </p:cNvSpPr>
          <p:nvPr>
            <p:ph type="title"/>
          </p:nvPr>
        </p:nvSpPr>
        <p:spPr>
          <a:xfrm>
            <a:off x="1709979" y="1345184"/>
            <a:ext cx="3034498" cy="132238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21" name="Shape 421"/>
          <p:cNvSpPr>
            <a:spLocks noGrp="1"/>
          </p:cNvSpPr>
          <p:nvPr>
            <p:ph type="pic" sz="quarter" idx="13"/>
          </p:nvPr>
        </p:nvSpPr>
        <p:spPr>
          <a:xfrm>
            <a:off x="8167438" y="2572685"/>
            <a:ext cx="2982630" cy="29826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22" name="Shape 422"/>
          <p:cNvSpPr>
            <a:spLocks noGrp="1"/>
          </p:cNvSpPr>
          <p:nvPr>
            <p:ph type="pic" sz="quarter" idx="14"/>
          </p:nvPr>
        </p:nvSpPr>
        <p:spPr>
          <a:xfrm>
            <a:off x="7532439" y="1937685"/>
            <a:ext cx="2982630" cy="29826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23" name="Shape 423"/>
          <p:cNvSpPr>
            <a:spLocks noGrp="1"/>
          </p:cNvSpPr>
          <p:nvPr>
            <p:ph type="pic" sz="quarter" idx="15"/>
          </p:nvPr>
        </p:nvSpPr>
        <p:spPr>
          <a:xfrm>
            <a:off x="6897438" y="1302685"/>
            <a:ext cx="2982631" cy="29826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24" name="Shape 4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02811501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1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pic" sz="quarter" idx="13"/>
          </p:nvPr>
        </p:nvSpPr>
        <p:spPr>
          <a:xfrm>
            <a:off x="5698745" y="886988"/>
            <a:ext cx="2727011" cy="200166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32" name="Shape 432"/>
          <p:cNvSpPr>
            <a:spLocks noGrp="1"/>
          </p:cNvSpPr>
          <p:nvPr>
            <p:ph type="pic" sz="quarter" idx="14"/>
          </p:nvPr>
        </p:nvSpPr>
        <p:spPr>
          <a:xfrm>
            <a:off x="8550714" y="886988"/>
            <a:ext cx="2071418" cy="200166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33" name="Shape 433"/>
          <p:cNvSpPr>
            <a:spLocks noGrp="1"/>
          </p:cNvSpPr>
          <p:nvPr>
            <p:ph type="pic" sz="quarter" idx="15"/>
          </p:nvPr>
        </p:nvSpPr>
        <p:spPr>
          <a:xfrm>
            <a:off x="5698746" y="3015870"/>
            <a:ext cx="4923235" cy="29539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34" name="Shape 4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13778628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/>
          </p:cNvSpPr>
          <p:nvPr>
            <p:ph type="body" sz="quarter" idx="1"/>
          </p:nvPr>
        </p:nvSpPr>
        <p:spPr>
          <a:xfrm>
            <a:off x="1659389" y="3673411"/>
            <a:ext cx="2650245" cy="165893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/>
            </a:lvl1pPr>
            <a:lvl2pPr marL="0" indent="114300">
              <a:buSzTx/>
              <a:buNone/>
              <a:defRPr/>
            </a:lvl2pPr>
            <a:lvl3pPr marL="0" indent="228600">
              <a:buSzTx/>
              <a:buNone/>
              <a:defRPr/>
            </a:lvl3pPr>
            <a:lvl4pPr marL="0" indent="342900">
              <a:buSzTx/>
              <a:buNone/>
              <a:defRPr/>
            </a:lvl4pPr>
            <a:lvl5pPr marL="0" indent="457200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42" name="Shape 442"/>
          <p:cNvSpPr>
            <a:spLocks noGrp="1"/>
          </p:cNvSpPr>
          <p:nvPr>
            <p:ph type="title"/>
          </p:nvPr>
        </p:nvSpPr>
        <p:spPr>
          <a:xfrm>
            <a:off x="1632005" y="1525651"/>
            <a:ext cx="2616112" cy="107677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4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43" name="Shape 443"/>
          <p:cNvSpPr>
            <a:spLocks noGrp="1"/>
          </p:cNvSpPr>
          <p:nvPr>
            <p:ph type="pic" sz="quarter" idx="13"/>
          </p:nvPr>
        </p:nvSpPr>
        <p:spPr>
          <a:xfrm>
            <a:off x="9443523" y="882650"/>
            <a:ext cx="1905001" cy="5092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44" name="Shape 444"/>
          <p:cNvSpPr>
            <a:spLocks noGrp="1"/>
          </p:cNvSpPr>
          <p:nvPr>
            <p:ph type="pic" sz="quarter" idx="14"/>
          </p:nvPr>
        </p:nvSpPr>
        <p:spPr>
          <a:xfrm>
            <a:off x="5370807" y="881282"/>
            <a:ext cx="1905001" cy="2489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45" name="Shape 445"/>
          <p:cNvSpPr>
            <a:spLocks noGrp="1"/>
          </p:cNvSpPr>
          <p:nvPr>
            <p:ph type="pic" sz="quarter" idx="15"/>
          </p:nvPr>
        </p:nvSpPr>
        <p:spPr>
          <a:xfrm>
            <a:off x="7412979" y="881282"/>
            <a:ext cx="1905001" cy="2489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46" name="Shape 446"/>
          <p:cNvSpPr>
            <a:spLocks noGrp="1"/>
          </p:cNvSpPr>
          <p:nvPr>
            <p:ph type="pic" sz="quarter" idx="16"/>
          </p:nvPr>
        </p:nvSpPr>
        <p:spPr>
          <a:xfrm>
            <a:off x="5370807" y="3497023"/>
            <a:ext cx="3944286" cy="247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47" name="Shape 4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0232683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/>
          </p:cNvSpPr>
          <p:nvPr>
            <p:ph type="body" sz="quarter" idx="1"/>
          </p:nvPr>
        </p:nvSpPr>
        <p:spPr>
          <a:xfrm>
            <a:off x="1273653" y="3169745"/>
            <a:ext cx="5274141" cy="14208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SzTx/>
              <a:buNone/>
              <a:defRPr/>
            </a:lvl1pPr>
            <a:lvl2pPr marL="0" indent="114300" algn="r">
              <a:buSzTx/>
              <a:buNone/>
              <a:defRPr/>
            </a:lvl2pPr>
            <a:lvl3pPr marL="0" indent="228600" algn="r">
              <a:buSzTx/>
              <a:buNone/>
              <a:defRPr/>
            </a:lvl3pPr>
            <a:lvl4pPr marL="0" indent="342900" algn="r">
              <a:buSzTx/>
              <a:buNone/>
              <a:defRPr/>
            </a:lvl4pPr>
            <a:lvl5pPr marL="0" indent="457200" algn="r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55" name="Shape 455"/>
          <p:cNvSpPr>
            <a:spLocks noGrp="1"/>
          </p:cNvSpPr>
          <p:nvPr>
            <p:ph type="title"/>
          </p:nvPr>
        </p:nvSpPr>
        <p:spPr>
          <a:xfrm>
            <a:off x="2335536" y="1657329"/>
            <a:ext cx="4225840" cy="830898"/>
          </a:xfrm>
          <a:prstGeom prst="rect">
            <a:avLst/>
          </a:prstGeom>
        </p:spPr>
        <p:txBody>
          <a:bodyPr anchor="t"/>
          <a:lstStyle>
            <a:lvl1pPr algn="r">
              <a:defRPr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56" name="Shape 456"/>
          <p:cNvSpPr>
            <a:spLocks noGrp="1"/>
          </p:cNvSpPr>
          <p:nvPr>
            <p:ph type="pic" idx="13"/>
          </p:nvPr>
        </p:nvSpPr>
        <p:spPr>
          <a:xfrm>
            <a:off x="6345983" y="-45417"/>
            <a:ext cx="5866113" cy="69488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57" name="Shape 4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9463865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llery (1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42836" y="0"/>
            <a:ext cx="4636070" cy="4629150"/>
          </a:xfrm>
          <a:custGeom>
            <a:avLst/>
            <a:gdLst>
              <a:gd name="connsiteX0" fmla="*/ 0 w 9256713"/>
              <a:gd name="connsiteY0" fmla="*/ 9258300 h 9258300"/>
              <a:gd name="connsiteX1" fmla="*/ 0 w 9256713"/>
              <a:gd name="connsiteY1" fmla="*/ 0 h 9258300"/>
              <a:gd name="connsiteX2" fmla="*/ 9256713 w 9256713"/>
              <a:gd name="connsiteY2" fmla="*/ 9258300 h 9258300"/>
              <a:gd name="connsiteX3" fmla="*/ 0 w 9256713"/>
              <a:gd name="connsiteY3" fmla="*/ 9258300 h 9258300"/>
              <a:gd name="connsiteX0" fmla="*/ 9245600 w 9256713"/>
              <a:gd name="connsiteY0" fmla="*/ 80433 h 9258300"/>
              <a:gd name="connsiteX1" fmla="*/ 0 w 9256713"/>
              <a:gd name="connsiteY1" fmla="*/ 0 h 9258300"/>
              <a:gd name="connsiteX2" fmla="*/ 9256713 w 9256713"/>
              <a:gd name="connsiteY2" fmla="*/ 9258300 h 9258300"/>
              <a:gd name="connsiteX3" fmla="*/ 9245600 w 9256713"/>
              <a:gd name="connsiteY3" fmla="*/ 80433 h 9258300"/>
              <a:gd name="connsiteX0" fmla="*/ 9271726 w 9272140"/>
              <a:gd name="connsiteY0" fmla="*/ 2055 h 9258300"/>
              <a:gd name="connsiteX1" fmla="*/ 0 w 9272140"/>
              <a:gd name="connsiteY1" fmla="*/ 0 h 9258300"/>
              <a:gd name="connsiteX2" fmla="*/ 9256713 w 9272140"/>
              <a:gd name="connsiteY2" fmla="*/ 9258300 h 9258300"/>
              <a:gd name="connsiteX3" fmla="*/ 9271726 w 9272140"/>
              <a:gd name="connsiteY3" fmla="*/ 2055 h 925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2140" h="9258300">
                <a:moveTo>
                  <a:pt x="9271726" y="2055"/>
                </a:moveTo>
                <a:lnTo>
                  <a:pt x="0" y="0"/>
                </a:lnTo>
                <a:lnTo>
                  <a:pt x="9256713" y="9258300"/>
                </a:lnTo>
                <a:cubicBezTo>
                  <a:pt x="9253009" y="6199011"/>
                  <a:pt x="9275430" y="3061344"/>
                  <a:pt x="9271726" y="2055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47034" y="2227388"/>
            <a:ext cx="4628357" cy="4629150"/>
          </a:xfrm>
          <a:prstGeom prst="rtTriangl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66" name="Shape 4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17568696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18)">
    <p:bg>
      <p:bgPr>
        <a:solidFill>
          <a:srgbClr val="1617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400" cy="1714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74" name="Shape 474"/>
          <p:cNvSpPr>
            <a:spLocks noGrp="1"/>
          </p:cNvSpPr>
          <p:nvPr>
            <p:ph type="pic" sz="quarter" idx="14"/>
          </p:nvPr>
        </p:nvSpPr>
        <p:spPr>
          <a:xfrm>
            <a:off x="2437976" y="0"/>
            <a:ext cx="2438401" cy="1714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75" name="Shape 475"/>
          <p:cNvSpPr>
            <a:spLocks noGrp="1"/>
          </p:cNvSpPr>
          <p:nvPr>
            <p:ph type="pic" sz="quarter" idx="15"/>
          </p:nvPr>
        </p:nvSpPr>
        <p:spPr>
          <a:xfrm>
            <a:off x="4875997" y="0"/>
            <a:ext cx="2438401" cy="1714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76" name="Shape 476"/>
          <p:cNvSpPr>
            <a:spLocks noGrp="1"/>
          </p:cNvSpPr>
          <p:nvPr>
            <p:ph type="pic" sz="quarter" idx="16"/>
          </p:nvPr>
        </p:nvSpPr>
        <p:spPr>
          <a:xfrm>
            <a:off x="7313973" y="0"/>
            <a:ext cx="2438401" cy="1714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77" name="Shape 477"/>
          <p:cNvSpPr>
            <a:spLocks noGrp="1"/>
          </p:cNvSpPr>
          <p:nvPr>
            <p:ph type="pic" sz="quarter" idx="17"/>
          </p:nvPr>
        </p:nvSpPr>
        <p:spPr>
          <a:xfrm>
            <a:off x="9751993" y="0"/>
            <a:ext cx="2438401" cy="1714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78" name="Shape 478"/>
          <p:cNvSpPr>
            <a:spLocks noGrp="1"/>
          </p:cNvSpPr>
          <p:nvPr>
            <p:ph type="pic" sz="quarter" idx="18"/>
          </p:nvPr>
        </p:nvSpPr>
        <p:spPr>
          <a:xfrm>
            <a:off x="0" y="1714500"/>
            <a:ext cx="2438400" cy="1714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79" name="Shape 479"/>
          <p:cNvSpPr>
            <a:spLocks noGrp="1"/>
          </p:cNvSpPr>
          <p:nvPr>
            <p:ph type="pic" sz="quarter" idx="19"/>
          </p:nvPr>
        </p:nvSpPr>
        <p:spPr>
          <a:xfrm>
            <a:off x="9751994" y="1714500"/>
            <a:ext cx="2438401" cy="1714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80" name="Shape 480"/>
          <p:cNvSpPr>
            <a:spLocks noGrp="1"/>
          </p:cNvSpPr>
          <p:nvPr>
            <p:ph type="pic" sz="quarter" idx="20"/>
          </p:nvPr>
        </p:nvSpPr>
        <p:spPr>
          <a:xfrm>
            <a:off x="0" y="3428548"/>
            <a:ext cx="2438400" cy="1714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81" name="Shape 481"/>
          <p:cNvSpPr>
            <a:spLocks noGrp="1"/>
          </p:cNvSpPr>
          <p:nvPr>
            <p:ph type="pic" sz="quarter" idx="21"/>
          </p:nvPr>
        </p:nvSpPr>
        <p:spPr>
          <a:xfrm>
            <a:off x="9751993" y="3428547"/>
            <a:ext cx="2438401" cy="1714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82" name="Shape 482"/>
          <p:cNvSpPr>
            <a:spLocks noGrp="1"/>
          </p:cNvSpPr>
          <p:nvPr>
            <p:ph type="pic" sz="quarter" idx="22"/>
          </p:nvPr>
        </p:nvSpPr>
        <p:spPr>
          <a:xfrm>
            <a:off x="0" y="5141949"/>
            <a:ext cx="2438400" cy="1714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83" name="Shape 483"/>
          <p:cNvSpPr>
            <a:spLocks noGrp="1"/>
          </p:cNvSpPr>
          <p:nvPr>
            <p:ph type="pic" sz="quarter" idx="23"/>
          </p:nvPr>
        </p:nvSpPr>
        <p:spPr>
          <a:xfrm>
            <a:off x="2437976" y="5141949"/>
            <a:ext cx="2438401" cy="1714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84" name="Shape 484"/>
          <p:cNvSpPr>
            <a:spLocks noGrp="1"/>
          </p:cNvSpPr>
          <p:nvPr>
            <p:ph type="pic" sz="quarter" idx="24"/>
          </p:nvPr>
        </p:nvSpPr>
        <p:spPr>
          <a:xfrm>
            <a:off x="4875997" y="5141949"/>
            <a:ext cx="2438401" cy="1714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85" name="Shape 485"/>
          <p:cNvSpPr>
            <a:spLocks noGrp="1"/>
          </p:cNvSpPr>
          <p:nvPr>
            <p:ph type="pic" sz="quarter" idx="25"/>
          </p:nvPr>
        </p:nvSpPr>
        <p:spPr>
          <a:xfrm>
            <a:off x="7313973" y="5141949"/>
            <a:ext cx="2438401" cy="1714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86" name="Shape 486"/>
          <p:cNvSpPr>
            <a:spLocks noGrp="1"/>
          </p:cNvSpPr>
          <p:nvPr>
            <p:ph type="pic" sz="quarter" idx="26"/>
          </p:nvPr>
        </p:nvSpPr>
        <p:spPr>
          <a:xfrm>
            <a:off x="9751993" y="5141949"/>
            <a:ext cx="2438401" cy="1714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87" name="Shape 4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7191183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1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400" cy="1714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95" name="Shape 495"/>
          <p:cNvSpPr>
            <a:spLocks noGrp="1"/>
          </p:cNvSpPr>
          <p:nvPr>
            <p:ph type="pic" sz="quarter" idx="14"/>
          </p:nvPr>
        </p:nvSpPr>
        <p:spPr>
          <a:xfrm>
            <a:off x="2437976" y="0"/>
            <a:ext cx="2438401" cy="1714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96" name="Shape 496"/>
          <p:cNvSpPr>
            <a:spLocks noGrp="1"/>
          </p:cNvSpPr>
          <p:nvPr>
            <p:ph type="pic" sz="quarter" idx="15"/>
          </p:nvPr>
        </p:nvSpPr>
        <p:spPr>
          <a:xfrm>
            <a:off x="4875997" y="0"/>
            <a:ext cx="2438401" cy="1714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97" name="Shape 497"/>
          <p:cNvSpPr>
            <a:spLocks noGrp="1"/>
          </p:cNvSpPr>
          <p:nvPr>
            <p:ph type="pic" sz="quarter" idx="16"/>
          </p:nvPr>
        </p:nvSpPr>
        <p:spPr>
          <a:xfrm>
            <a:off x="7313973" y="0"/>
            <a:ext cx="2438401" cy="1714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98" name="Shape 498"/>
          <p:cNvSpPr>
            <a:spLocks noGrp="1"/>
          </p:cNvSpPr>
          <p:nvPr>
            <p:ph type="pic" sz="quarter" idx="17"/>
          </p:nvPr>
        </p:nvSpPr>
        <p:spPr>
          <a:xfrm>
            <a:off x="9751994" y="0"/>
            <a:ext cx="2438401" cy="1714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99" name="Shape 499"/>
          <p:cNvSpPr>
            <a:spLocks noGrp="1"/>
          </p:cNvSpPr>
          <p:nvPr>
            <p:ph type="pic" sz="quarter" idx="18"/>
          </p:nvPr>
        </p:nvSpPr>
        <p:spPr>
          <a:xfrm>
            <a:off x="0" y="1714500"/>
            <a:ext cx="2438400" cy="1714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00" name="Shape 500"/>
          <p:cNvSpPr>
            <a:spLocks noGrp="1"/>
          </p:cNvSpPr>
          <p:nvPr>
            <p:ph type="pic" sz="quarter" idx="19"/>
          </p:nvPr>
        </p:nvSpPr>
        <p:spPr>
          <a:xfrm>
            <a:off x="9751994" y="1714500"/>
            <a:ext cx="2438401" cy="1714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01" name="Shape 501"/>
          <p:cNvSpPr>
            <a:spLocks noGrp="1"/>
          </p:cNvSpPr>
          <p:nvPr>
            <p:ph type="pic" sz="quarter" idx="20"/>
          </p:nvPr>
        </p:nvSpPr>
        <p:spPr>
          <a:xfrm>
            <a:off x="0" y="3428548"/>
            <a:ext cx="2438400" cy="1714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02" name="Shape 502"/>
          <p:cNvSpPr>
            <a:spLocks noGrp="1"/>
          </p:cNvSpPr>
          <p:nvPr>
            <p:ph type="pic" sz="quarter" idx="21"/>
          </p:nvPr>
        </p:nvSpPr>
        <p:spPr>
          <a:xfrm>
            <a:off x="9751993" y="3428547"/>
            <a:ext cx="2438401" cy="1714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03" name="Shape 503"/>
          <p:cNvSpPr>
            <a:spLocks noGrp="1"/>
          </p:cNvSpPr>
          <p:nvPr>
            <p:ph type="pic" sz="quarter" idx="22"/>
          </p:nvPr>
        </p:nvSpPr>
        <p:spPr>
          <a:xfrm>
            <a:off x="0" y="5141949"/>
            <a:ext cx="2438400" cy="1714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04" name="Shape 504"/>
          <p:cNvSpPr>
            <a:spLocks noGrp="1"/>
          </p:cNvSpPr>
          <p:nvPr>
            <p:ph type="pic" sz="quarter" idx="23"/>
          </p:nvPr>
        </p:nvSpPr>
        <p:spPr>
          <a:xfrm>
            <a:off x="2437976" y="5141949"/>
            <a:ext cx="2438401" cy="1714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05" name="Shape 505"/>
          <p:cNvSpPr>
            <a:spLocks noGrp="1"/>
          </p:cNvSpPr>
          <p:nvPr>
            <p:ph type="pic" sz="quarter" idx="24"/>
          </p:nvPr>
        </p:nvSpPr>
        <p:spPr>
          <a:xfrm>
            <a:off x="4875997" y="5141949"/>
            <a:ext cx="2438401" cy="1714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06" name="Shape 506"/>
          <p:cNvSpPr>
            <a:spLocks noGrp="1"/>
          </p:cNvSpPr>
          <p:nvPr>
            <p:ph type="pic" sz="quarter" idx="25"/>
          </p:nvPr>
        </p:nvSpPr>
        <p:spPr>
          <a:xfrm>
            <a:off x="7313972" y="5141949"/>
            <a:ext cx="2438401" cy="1714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07" name="Shape 507"/>
          <p:cNvSpPr>
            <a:spLocks noGrp="1"/>
          </p:cNvSpPr>
          <p:nvPr>
            <p:ph type="pic" sz="quarter" idx="26"/>
          </p:nvPr>
        </p:nvSpPr>
        <p:spPr>
          <a:xfrm>
            <a:off x="9751993" y="5141949"/>
            <a:ext cx="2438401" cy="1714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08" name="Shape 5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32478951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llery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664687" y="939962"/>
            <a:ext cx="2492541" cy="4967897"/>
          </a:xfrm>
          <a:custGeom>
            <a:avLst/>
            <a:gdLst>
              <a:gd name="connsiteX0" fmla="*/ 5 w 4983163"/>
              <a:gd name="connsiteY0" fmla="*/ 3807773 h 9968905"/>
              <a:gd name="connsiteX1" fmla="*/ 2491582 w 4983163"/>
              <a:gd name="connsiteY1" fmla="*/ 0 h 9968905"/>
              <a:gd name="connsiteX2" fmla="*/ 4983158 w 4983163"/>
              <a:gd name="connsiteY2" fmla="*/ 3807773 h 9968905"/>
              <a:gd name="connsiteX3" fmla="*/ 4031460 w 4983163"/>
              <a:gd name="connsiteY3" fmla="*/ 9968880 h 9968905"/>
              <a:gd name="connsiteX4" fmla="*/ 951703 w 4983163"/>
              <a:gd name="connsiteY4" fmla="*/ 9968880 h 9968905"/>
              <a:gd name="connsiteX5" fmla="*/ 5 w 4983163"/>
              <a:gd name="connsiteY5" fmla="*/ 3807773 h 9968905"/>
              <a:gd name="connsiteX0" fmla="*/ 0 w 4983153"/>
              <a:gd name="connsiteY0" fmla="*/ 3788723 h 9949830"/>
              <a:gd name="connsiteX1" fmla="*/ 4949027 w 4983153"/>
              <a:gd name="connsiteY1" fmla="*/ 0 h 9949830"/>
              <a:gd name="connsiteX2" fmla="*/ 4983153 w 4983153"/>
              <a:gd name="connsiteY2" fmla="*/ 3788723 h 9949830"/>
              <a:gd name="connsiteX3" fmla="*/ 4031455 w 4983153"/>
              <a:gd name="connsiteY3" fmla="*/ 9949830 h 9949830"/>
              <a:gd name="connsiteX4" fmla="*/ 951698 w 4983153"/>
              <a:gd name="connsiteY4" fmla="*/ 9949830 h 9949830"/>
              <a:gd name="connsiteX5" fmla="*/ 0 w 4983153"/>
              <a:gd name="connsiteY5" fmla="*/ 3788723 h 9949830"/>
              <a:gd name="connsiteX0" fmla="*/ 0 w 4983153"/>
              <a:gd name="connsiteY0" fmla="*/ 3788723 h 9949830"/>
              <a:gd name="connsiteX1" fmla="*/ 4949027 w 4983153"/>
              <a:gd name="connsiteY1" fmla="*/ 0 h 9949830"/>
              <a:gd name="connsiteX2" fmla="*/ 4983153 w 4983153"/>
              <a:gd name="connsiteY2" fmla="*/ 3788723 h 9949830"/>
              <a:gd name="connsiteX3" fmla="*/ 4964905 w 4983153"/>
              <a:gd name="connsiteY3" fmla="*/ 9930780 h 9949830"/>
              <a:gd name="connsiteX4" fmla="*/ 951698 w 4983153"/>
              <a:gd name="connsiteY4" fmla="*/ 9949830 h 9949830"/>
              <a:gd name="connsiteX5" fmla="*/ 0 w 4983153"/>
              <a:gd name="connsiteY5" fmla="*/ 3788723 h 9949830"/>
              <a:gd name="connsiteX0" fmla="*/ 0 w 4983153"/>
              <a:gd name="connsiteY0" fmla="*/ 3788723 h 9930780"/>
              <a:gd name="connsiteX1" fmla="*/ 4949027 w 4983153"/>
              <a:gd name="connsiteY1" fmla="*/ 0 h 9930780"/>
              <a:gd name="connsiteX2" fmla="*/ 4983153 w 4983153"/>
              <a:gd name="connsiteY2" fmla="*/ 3788723 h 9930780"/>
              <a:gd name="connsiteX3" fmla="*/ 4964905 w 4983153"/>
              <a:gd name="connsiteY3" fmla="*/ 9930780 h 9930780"/>
              <a:gd name="connsiteX4" fmla="*/ 1466048 w 4983153"/>
              <a:gd name="connsiteY4" fmla="*/ 8502030 h 9930780"/>
              <a:gd name="connsiteX5" fmla="*/ 0 w 4983153"/>
              <a:gd name="connsiteY5" fmla="*/ 3788723 h 9930780"/>
              <a:gd name="connsiteX0" fmla="*/ 0 w 3573453"/>
              <a:gd name="connsiteY0" fmla="*/ 1483673 h 9930780"/>
              <a:gd name="connsiteX1" fmla="*/ 3539327 w 3573453"/>
              <a:gd name="connsiteY1" fmla="*/ 0 h 9930780"/>
              <a:gd name="connsiteX2" fmla="*/ 3573453 w 3573453"/>
              <a:gd name="connsiteY2" fmla="*/ 3788723 h 9930780"/>
              <a:gd name="connsiteX3" fmla="*/ 3555205 w 3573453"/>
              <a:gd name="connsiteY3" fmla="*/ 9930780 h 9930780"/>
              <a:gd name="connsiteX4" fmla="*/ 56348 w 3573453"/>
              <a:gd name="connsiteY4" fmla="*/ 8502030 h 9930780"/>
              <a:gd name="connsiteX5" fmla="*/ 0 w 3573453"/>
              <a:gd name="connsiteY5" fmla="*/ 1483673 h 9930780"/>
              <a:gd name="connsiteX0" fmla="*/ 1391452 w 4964905"/>
              <a:gd name="connsiteY0" fmla="*/ 1483673 h 9930780"/>
              <a:gd name="connsiteX1" fmla="*/ 4930779 w 4964905"/>
              <a:gd name="connsiteY1" fmla="*/ 0 h 9930780"/>
              <a:gd name="connsiteX2" fmla="*/ 4964905 w 4964905"/>
              <a:gd name="connsiteY2" fmla="*/ 3788723 h 9930780"/>
              <a:gd name="connsiteX3" fmla="*/ 4946657 w 4964905"/>
              <a:gd name="connsiteY3" fmla="*/ 9930780 h 9930780"/>
              <a:gd name="connsiteX4" fmla="*/ 0 w 4964905"/>
              <a:gd name="connsiteY4" fmla="*/ 4958730 h 9930780"/>
              <a:gd name="connsiteX5" fmla="*/ 1391452 w 4964905"/>
              <a:gd name="connsiteY5" fmla="*/ 1483673 h 9930780"/>
              <a:gd name="connsiteX0" fmla="*/ 1391452 w 4964905"/>
              <a:gd name="connsiteY0" fmla="*/ 1483673 h 8521080"/>
              <a:gd name="connsiteX1" fmla="*/ 4930779 w 4964905"/>
              <a:gd name="connsiteY1" fmla="*/ 0 h 8521080"/>
              <a:gd name="connsiteX2" fmla="*/ 4964905 w 4964905"/>
              <a:gd name="connsiteY2" fmla="*/ 3788723 h 8521080"/>
              <a:gd name="connsiteX3" fmla="*/ 1441457 w 4964905"/>
              <a:gd name="connsiteY3" fmla="*/ 8521080 h 8521080"/>
              <a:gd name="connsiteX4" fmla="*/ 0 w 4964905"/>
              <a:gd name="connsiteY4" fmla="*/ 4958730 h 8521080"/>
              <a:gd name="connsiteX5" fmla="*/ 1391452 w 4964905"/>
              <a:gd name="connsiteY5" fmla="*/ 1483673 h 8521080"/>
              <a:gd name="connsiteX0" fmla="*/ 1391452 w 4945855"/>
              <a:gd name="connsiteY0" fmla="*/ 1483673 h 10317252"/>
              <a:gd name="connsiteX1" fmla="*/ 4930779 w 4945855"/>
              <a:gd name="connsiteY1" fmla="*/ 0 h 10317252"/>
              <a:gd name="connsiteX2" fmla="*/ 4945855 w 4945855"/>
              <a:gd name="connsiteY2" fmla="*/ 9846623 h 10317252"/>
              <a:gd name="connsiteX3" fmla="*/ 1441457 w 4945855"/>
              <a:gd name="connsiteY3" fmla="*/ 8521080 h 10317252"/>
              <a:gd name="connsiteX4" fmla="*/ 0 w 4945855"/>
              <a:gd name="connsiteY4" fmla="*/ 4958730 h 10317252"/>
              <a:gd name="connsiteX5" fmla="*/ 1391452 w 4945855"/>
              <a:gd name="connsiteY5" fmla="*/ 1483673 h 10317252"/>
              <a:gd name="connsiteX0" fmla="*/ 1391452 w 4945855"/>
              <a:gd name="connsiteY0" fmla="*/ 1483673 h 10563688"/>
              <a:gd name="connsiteX1" fmla="*/ 4930779 w 4945855"/>
              <a:gd name="connsiteY1" fmla="*/ 0 h 10563688"/>
              <a:gd name="connsiteX2" fmla="*/ 4945855 w 4945855"/>
              <a:gd name="connsiteY2" fmla="*/ 9846623 h 10563688"/>
              <a:gd name="connsiteX3" fmla="*/ 1441457 w 4945855"/>
              <a:gd name="connsiteY3" fmla="*/ 8521080 h 10563688"/>
              <a:gd name="connsiteX4" fmla="*/ 0 w 4945855"/>
              <a:gd name="connsiteY4" fmla="*/ 4958730 h 10563688"/>
              <a:gd name="connsiteX5" fmla="*/ 1391452 w 4945855"/>
              <a:gd name="connsiteY5" fmla="*/ 1483673 h 10563688"/>
              <a:gd name="connsiteX0" fmla="*/ 1391452 w 4945855"/>
              <a:gd name="connsiteY0" fmla="*/ 1483673 h 10627890"/>
              <a:gd name="connsiteX1" fmla="*/ 4930779 w 4945855"/>
              <a:gd name="connsiteY1" fmla="*/ 0 h 10627890"/>
              <a:gd name="connsiteX2" fmla="*/ 4945855 w 4945855"/>
              <a:gd name="connsiteY2" fmla="*/ 9922823 h 10627890"/>
              <a:gd name="connsiteX3" fmla="*/ 1441457 w 4945855"/>
              <a:gd name="connsiteY3" fmla="*/ 8521080 h 10627890"/>
              <a:gd name="connsiteX4" fmla="*/ 0 w 4945855"/>
              <a:gd name="connsiteY4" fmla="*/ 4958730 h 10627890"/>
              <a:gd name="connsiteX5" fmla="*/ 1391452 w 4945855"/>
              <a:gd name="connsiteY5" fmla="*/ 1483673 h 10627890"/>
              <a:gd name="connsiteX0" fmla="*/ 1391452 w 4945855"/>
              <a:gd name="connsiteY0" fmla="*/ 1483673 h 9922823"/>
              <a:gd name="connsiteX1" fmla="*/ 4930779 w 4945855"/>
              <a:gd name="connsiteY1" fmla="*/ 0 h 9922823"/>
              <a:gd name="connsiteX2" fmla="*/ 4945855 w 4945855"/>
              <a:gd name="connsiteY2" fmla="*/ 9922823 h 9922823"/>
              <a:gd name="connsiteX3" fmla="*/ 1441457 w 4945855"/>
              <a:gd name="connsiteY3" fmla="*/ 8521080 h 9922823"/>
              <a:gd name="connsiteX4" fmla="*/ 0 w 4945855"/>
              <a:gd name="connsiteY4" fmla="*/ 4958730 h 9922823"/>
              <a:gd name="connsiteX5" fmla="*/ 1391452 w 4945855"/>
              <a:gd name="connsiteY5" fmla="*/ 1483673 h 9922823"/>
              <a:gd name="connsiteX0" fmla="*/ 1391452 w 4963823"/>
              <a:gd name="connsiteY0" fmla="*/ 1496643 h 9935793"/>
              <a:gd name="connsiteX1" fmla="*/ 4963205 w 4963823"/>
              <a:gd name="connsiteY1" fmla="*/ 0 h 9935793"/>
              <a:gd name="connsiteX2" fmla="*/ 4945855 w 4963823"/>
              <a:gd name="connsiteY2" fmla="*/ 9935793 h 9935793"/>
              <a:gd name="connsiteX3" fmla="*/ 1441457 w 4963823"/>
              <a:gd name="connsiteY3" fmla="*/ 8534050 h 9935793"/>
              <a:gd name="connsiteX4" fmla="*/ 0 w 4963823"/>
              <a:gd name="connsiteY4" fmla="*/ 4971700 h 9935793"/>
              <a:gd name="connsiteX5" fmla="*/ 1391452 w 4963823"/>
              <a:gd name="connsiteY5" fmla="*/ 1496643 h 9935793"/>
              <a:gd name="connsiteX0" fmla="*/ 1430362 w 4963823"/>
              <a:gd name="connsiteY0" fmla="*/ 1457732 h 9935793"/>
              <a:gd name="connsiteX1" fmla="*/ 4963205 w 4963823"/>
              <a:gd name="connsiteY1" fmla="*/ 0 h 9935793"/>
              <a:gd name="connsiteX2" fmla="*/ 4945855 w 4963823"/>
              <a:gd name="connsiteY2" fmla="*/ 9935793 h 9935793"/>
              <a:gd name="connsiteX3" fmla="*/ 1441457 w 4963823"/>
              <a:gd name="connsiteY3" fmla="*/ 8534050 h 9935793"/>
              <a:gd name="connsiteX4" fmla="*/ 0 w 4963823"/>
              <a:gd name="connsiteY4" fmla="*/ 4971700 h 9935793"/>
              <a:gd name="connsiteX5" fmla="*/ 1430362 w 4963823"/>
              <a:gd name="connsiteY5" fmla="*/ 1457732 h 9935793"/>
              <a:gd name="connsiteX0" fmla="*/ 1449817 w 4983278"/>
              <a:gd name="connsiteY0" fmla="*/ 1457732 h 9935793"/>
              <a:gd name="connsiteX1" fmla="*/ 4982660 w 4983278"/>
              <a:gd name="connsiteY1" fmla="*/ 0 h 9935793"/>
              <a:gd name="connsiteX2" fmla="*/ 4965310 w 4983278"/>
              <a:gd name="connsiteY2" fmla="*/ 9935793 h 9935793"/>
              <a:gd name="connsiteX3" fmla="*/ 1460912 w 4983278"/>
              <a:gd name="connsiteY3" fmla="*/ 8534050 h 9935793"/>
              <a:gd name="connsiteX4" fmla="*/ 0 w 4983278"/>
              <a:gd name="connsiteY4" fmla="*/ 4984671 h 9935793"/>
              <a:gd name="connsiteX5" fmla="*/ 1449817 w 4983278"/>
              <a:gd name="connsiteY5" fmla="*/ 1457732 h 9935793"/>
              <a:gd name="connsiteX0" fmla="*/ 1449817 w 4983278"/>
              <a:gd name="connsiteY0" fmla="*/ 1457732 h 9935793"/>
              <a:gd name="connsiteX1" fmla="*/ 4982660 w 4983278"/>
              <a:gd name="connsiteY1" fmla="*/ 0 h 9935793"/>
              <a:gd name="connsiteX2" fmla="*/ 4965310 w 4983278"/>
              <a:gd name="connsiteY2" fmla="*/ 9935793 h 9935793"/>
              <a:gd name="connsiteX3" fmla="*/ 1454427 w 4983278"/>
              <a:gd name="connsiteY3" fmla="*/ 8501624 h 9935793"/>
              <a:gd name="connsiteX4" fmla="*/ 0 w 4983278"/>
              <a:gd name="connsiteY4" fmla="*/ 4984671 h 9935793"/>
              <a:gd name="connsiteX5" fmla="*/ 1449817 w 4983278"/>
              <a:gd name="connsiteY5" fmla="*/ 1457732 h 9935793"/>
              <a:gd name="connsiteX0" fmla="*/ 1449817 w 4983278"/>
              <a:gd name="connsiteY0" fmla="*/ 1457732 h 9935793"/>
              <a:gd name="connsiteX1" fmla="*/ 4982660 w 4983278"/>
              <a:gd name="connsiteY1" fmla="*/ 0 h 9935793"/>
              <a:gd name="connsiteX2" fmla="*/ 4965310 w 4983278"/>
              <a:gd name="connsiteY2" fmla="*/ 9935793 h 9935793"/>
              <a:gd name="connsiteX3" fmla="*/ 1454427 w 4983278"/>
              <a:gd name="connsiteY3" fmla="*/ 8501624 h 9935793"/>
              <a:gd name="connsiteX4" fmla="*/ 0 w 4983278"/>
              <a:gd name="connsiteY4" fmla="*/ 4984671 h 9935793"/>
              <a:gd name="connsiteX5" fmla="*/ 1449817 w 4983278"/>
              <a:gd name="connsiteY5" fmla="*/ 1457732 h 9935793"/>
              <a:gd name="connsiteX0" fmla="*/ 1449817 w 4983278"/>
              <a:gd name="connsiteY0" fmla="*/ 1457732 h 9935793"/>
              <a:gd name="connsiteX1" fmla="*/ 4982660 w 4983278"/>
              <a:gd name="connsiteY1" fmla="*/ 0 h 9935793"/>
              <a:gd name="connsiteX2" fmla="*/ 4965310 w 4983278"/>
              <a:gd name="connsiteY2" fmla="*/ 9935793 h 9935793"/>
              <a:gd name="connsiteX3" fmla="*/ 1454427 w 4983278"/>
              <a:gd name="connsiteY3" fmla="*/ 8501624 h 9935793"/>
              <a:gd name="connsiteX4" fmla="*/ 0 w 4983278"/>
              <a:gd name="connsiteY4" fmla="*/ 4984671 h 9935793"/>
              <a:gd name="connsiteX5" fmla="*/ 1449817 w 4983278"/>
              <a:gd name="connsiteY5" fmla="*/ 1457732 h 9935793"/>
              <a:gd name="connsiteX0" fmla="*/ 1449817 w 4983278"/>
              <a:gd name="connsiteY0" fmla="*/ 1457732 h 9935793"/>
              <a:gd name="connsiteX1" fmla="*/ 4982660 w 4983278"/>
              <a:gd name="connsiteY1" fmla="*/ 0 h 9935793"/>
              <a:gd name="connsiteX2" fmla="*/ 4965310 w 4983278"/>
              <a:gd name="connsiteY2" fmla="*/ 9935793 h 9935793"/>
              <a:gd name="connsiteX3" fmla="*/ 1454427 w 4983278"/>
              <a:gd name="connsiteY3" fmla="*/ 8501624 h 9935793"/>
              <a:gd name="connsiteX4" fmla="*/ 0 w 4983278"/>
              <a:gd name="connsiteY4" fmla="*/ 4984671 h 9935793"/>
              <a:gd name="connsiteX5" fmla="*/ 1449817 w 4983278"/>
              <a:gd name="connsiteY5" fmla="*/ 1457732 h 9935793"/>
              <a:gd name="connsiteX0" fmla="*/ 1449817 w 4983278"/>
              <a:gd name="connsiteY0" fmla="*/ 1457732 h 9935793"/>
              <a:gd name="connsiteX1" fmla="*/ 4982660 w 4983278"/>
              <a:gd name="connsiteY1" fmla="*/ 0 h 9935793"/>
              <a:gd name="connsiteX2" fmla="*/ 4965310 w 4983278"/>
              <a:gd name="connsiteY2" fmla="*/ 9935793 h 9935793"/>
              <a:gd name="connsiteX3" fmla="*/ 1454427 w 4983278"/>
              <a:gd name="connsiteY3" fmla="*/ 8501624 h 9935793"/>
              <a:gd name="connsiteX4" fmla="*/ 0 w 4983278"/>
              <a:gd name="connsiteY4" fmla="*/ 4984671 h 9935793"/>
              <a:gd name="connsiteX5" fmla="*/ 1449817 w 4983278"/>
              <a:gd name="connsiteY5" fmla="*/ 1457732 h 9935793"/>
              <a:gd name="connsiteX0" fmla="*/ 1449817 w 4985081"/>
              <a:gd name="connsiteY0" fmla="*/ 1457732 h 9935793"/>
              <a:gd name="connsiteX1" fmla="*/ 4982660 w 4985081"/>
              <a:gd name="connsiteY1" fmla="*/ 0 h 9935793"/>
              <a:gd name="connsiteX2" fmla="*/ 4965310 w 4985081"/>
              <a:gd name="connsiteY2" fmla="*/ 9935793 h 9935793"/>
              <a:gd name="connsiteX3" fmla="*/ 1454427 w 4985081"/>
              <a:gd name="connsiteY3" fmla="*/ 8501624 h 9935793"/>
              <a:gd name="connsiteX4" fmla="*/ 0 w 4985081"/>
              <a:gd name="connsiteY4" fmla="*/ 4984671 h 9935793"/>
              <a:gd name="connsiteX5" fmla="*/ 1449817 w 4985081"/>
              <a:gd name="connsiteY5" fmla="*/ 1457732 h 993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5081" h="9935793">
                <a:moveTo>
                  <a:pt x="1449817" y="1457732"/>
                </a:moveTo>
                <a:lnTo>
                  <a:pt x="4982660" y="0"/>
                </a:lnTo>
                <a:cubicBezTo>
                  <a:pt x="4987685" y="3282208"/>
                  <a:pt x="4986225" y="6640615"/>
                  <a:pt x="4965310" y="9935793"/>
                </a:cubicBezTo>
                <a:cubicBezTo>
                  <a:pt x="3695847" y="9448279"/>
                  <a:pt x="2716999" y="9002109"/>
                  <a:pt x="1454427" y="8501624"/>
                </a:cubicBezTo>
                <a:lnTo>
                  <a:pt x="0" y="4984671"/>
                </a:lnTo>
                <a:lnTo>
                  <a:pt x="1449817" y="1457732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16" name="Shape 516"/>
          <p:cNvSpPr>
            <a:spLocks noGrp="1"/>
          </p:cNvSpPr>
          <p:nvPr>
            <p:ph type="pic" sz="quarter" idx="14"/>
          </p:nvPr>
        </p:nvSpPr>
        <p:spPr>
          <a:xfrm>
            <a:off x="4370862" y="942721"/>
            <a:ext cx="2483526" cy="4978296"/>
          </a:xfrm>
          <a:custGeom>
            <a:avLst/>
            <a:gdLst>
              <a:gd name="connsiteX0" fmla="*/ 4 w 3533183"/>
              <a:gd name="connsiteY0" fmla="*/ 3807509 h 9968214"/>
              <a:gd name="connsiteX1" fmla="*/ 1766592 w 3533183"/>
              <a:gd name="connsiteY1" fmla="*/ 0 h 9968214"/>
              <a:gd name="connsiteX2" fmla="*/ 3533179 w 3533183"/>
              <a:gd name="connsiteY2" fmla="*/ 3807509 h 9968214"/>
              <a:gd name="connsiteX3" fmla="*/ 2858403 w 3533183"/>
              <a:gd name="connsiteY3" fmla="*/ 9968189 h 9968214"/>
              <a:gd name="connsiteX4" fmla="*/ 674780 w 3533183"/>
              <a:gd name="connsiteY4" fmla="*/ 9968189 h 9968214"/>
              <a:gd name="connsiteX5" fmla="*/ 4 w 3533183"/>
              <a:gd name="connsiteY5" fmla="*/ 3807509 h 9968214"/>
              <a:gd name="connsiteX0" fmla="*/ 0 w 3549503"/>
              <a:gd name="connsiteY0" fmla="*/ 51938 h 9968189"/>
              <a:gd name="connsiteX1" fmla="*/ 1782916 w 3549503"/>
              <a:gd name="connsiteY1" fmla="*/ 0 h 9968189"/>
              <a:gd name="connsiteX2" fmla="*/ 3549503 w 3549503"/>
              <a:gd name="connsiteY2" fmla="*/ 3807509 h 9968189"/>
              <a:gd name="connsiteX3" fmla="*/ 2874727 w 3549503"/>
              <a:gd name="connsiteY3" fmla="*/ 9968189 h 9968189"/>
              <a:gd name="connsiteX4" fmla="*/ 691104 w 3549503"/>
              <a:gd name="connsiteY4" fmla="*/ 9968189 h 9968189"/>
              <a:gd name="connsiteX5" fmla="*/ 0 w 3549503"/>
              <a:gd name="connsiteY5" fmla="*/ 51938 h 9968189"/>
              <a:gd name="connsiteX0" fmla="*/ 0 w 3549503"/>
              <a:gd name="connsiteY0" fmla="*/ 51938 h 9968189"/>
              <a:gd name="connsiteX1" fmla="*/ 1782916 w 3549503"/>
              <a:gd name="connsiteY1" fmla="*/ 0 h 9968189"/>
              <a:gd name="connsiteX2" fmla="*/ 3549503 w 3549503"/>
              <a:gd name="connsiteY2" fmla="*/ 3807509 h 9968189"/>
              <a:gd name="connsiteX3" fmla="*/ 2874727 w 3549503"/>
              <a:gd name="connsiteY3" fmla="*/ 9968189 h 9968189"/>
              <a:gd name="connsiteX4" fmla="*/ 21632 w 3549503"/>
              <a:gd name="connsiteY4" fmla="*/ 9968189 h 9968189"/>
              <a:gd name="connsiteX5" fmla="*/ 0 w 3549503"/>
              <a:gd name="connsiteY5" fmla="*/ 51938 h 9968189"/>
              <a:gd name="connsiteX0" fmla="*/ 0 w 3549503"/>
              <a:gd name="connsiteY0" fmla="*/ 51938 h 9968189"/>
              <a:gd name="connsiteX1" fmla="*/ 1782916 w 3549503"/>
              <a:gd name="connsiteY1" fmla="*/ 0 h 9968189"/>
              <a:gd name="connsiteX2" fmla="*/ 3549503 w 3549503"/>
              <a:gd name="connsiteY2" fmla="*/ 3807509 h 9968189"/>
              <a:gd name="connsiteX3" fmla="*/ 3511541 w 3549503"/>
              <a:gd name="connsiteY3" fmla="*/ 8514946 h 9968189"/>
              <a:gd name="connsiteX4" fmla="*/ 21632 w 3549503"/>
              <a:gd name="connsiteY4" fmla="*/ 9968189 h 9968189"/>
              <a:gd name="connsiteX5" fmla="*/ 0 w 3549503"/>
              <a:gd name="connsiteY5" fmla="*/ 51938 h 9968189"/>
              <a:gd name="connsiteX0" fmla="*/ 0 w 3549503"/>
              <a:gd name="connsiteY0" fmla="*/ 0 h 9916251"/>
              <a:gd name="connsiteX1" fmla="*/ 3546402 w 3549503"/>
              <a:gd name="connsiteY1" fmla="*/ 1417634 h 9916251"/>
              <a:gd name="connsiteX2" fmla="*/ 3549503 w 3549503"/>
              <a:gd name="connsiteY2" fmla="*/ 3755571 h 9916251"/>
              <a:gd name="connsiteX3" fmla="*/ 3511541 w 3549503"/>
              <a:gd name="connsiteY3" fmla="*/ 8463008 h 9916251"/>
              <a:gd name="connsiteX4" fmla="*/ 21632 w 3549503"/>
              <a:gd name="connsiteY4" fmla="*/ 9916251 h 9916251"/>
              <a:gd name="connsiteX5" fmla="*/ 0 w 3549503"/>
              <a:gd name="connsiteY5" fmla="*/ 0 h 9916251"/>
              <a:gd name="connsiteX0" fmla="*/ 0 w 4986417"/>
              <a:gd name="connsiteY0" fmla="*/ 0 h 9916251"/>
              <a:gd name="connsiteX1" fmla="*/ 3546402 w 4986417"/>
              <a:gd name="connsiteY1" fmla="*/ 1417634 h 9916251"/>
              <a:gd name="connsiteX2" fmla="*/ 4986417 w 4986417"/>
              <a:gd name="connsiteY2" fmla="*/ 4996542 h 9916251"/>
              <a:gd name="connsiteX3" fmla="*/ 3511541 w 4986417"/>
              <a:gd name="connsiteY3" fmla="*/ 8463008 h 9916251"/>
              <a:gd name="connsiteX4" fmla="*/ 21632 w 4986417"/>
              <a:gd name="connsiteY4" fmla="*/ 9916251 h 9916251"/>
              <a:gd name="connsiteX5" fmla="*/ 0 w 4986417"/>
              <a:gd name="connsiteY5" fmla="*/ 0 h 9916251"/>
              <a:gd name="connsiteX0" fmla="*/ 0 w 4986417"/>
              <a:gd name="connsiteY0" fmla="*/ 0 h 9916251"/>
              <a:gd name="connsiteX1" fmla="*/ 3546402 w 4986417"/>
              <a:gd name="connsiteY1" fmla="*/ 1417634 h 9916251"/>
              <a:gd name="connsiteX2" fmla="*/ 4986417 w 4986417"/>
              <a:gd name="connsiteY2" fmla="*/ 4996542 h 9916251"/>
              <a:gd name="connsiteX3" fmla="*/ 3511541 w 4986417"/>
              <a:gd name="connsiteY3" fmla="*/ 8463008 h 9916251"/>
              <a:gd name="connsiteX4" fmla="*/ 21632 w 4986417"/>
              <a:gd name="connsiteY4" fmla="*/ 9916251 h 9916251"/>
              <a:gd name="connsiteX5" fmla="*/ 0 w 4986417"/>
              <a:gd name="connsiteY5" fmla="*/ 0 h 9916251"/>
              <a:gd name="connsiteX0" fmla="*/ 0 w 4986417"/>
              <a:gd name="connsiteY0" fmla="*/ 0 h 9916251"/>
              <a:gd name="connsiteX1" fmla="*/ 3546402 w 4986417"/>
              <a:gd name="connsiteY1" fmla="*/ 1417634 h 9916251"/>
              <a:gd name="connsiteX2" fmla="*/ 4986417 w 4986417"/>
              <a:gd name="connsiteY2" fmla="*/ 4996542 h 9916251"/>
              <a:gd name="connsiteX3" fmla="*/ 3511541 w 4986417"/>
              <a:gd name="connsiteY3" fmla="*/ 8463008 h 9916251"/>
              <a:gd name="connsiteX4" fmla="*/ 21632 w 4986417"/>
              <a:gd name="connsiteY4" fmla="*/ 9916251 h 9916251"/>
              <a:gd name="connsiteX5" fmla="*/ 0 w 4986417"/>
              <a:gd name="connsiteY5" fmla="*/ 0 h 9916251"/>
              <a:gd name="connsiteX0" fmla="*/ 0 w 4986417"/>
              <a:gd name="connsiteY0" fmla="*/ 0 h 9916251"/>
              <a:gd name="connsiteX1" fmla="*/ 3546402 w 4986417"/>
              <a:gd name="connsiteY1" fmla="*/ 1417634 h 9916251"/>
              <a:gd name="connsiteX2" fmla="*/ 4986417 w 4986417"/>
              <a:gd name="connsiteY2" fmla="*/ 4996542 h 9916251"/>
              <a:gd name="connsiteX3" fmla="*/ 3511541 w 4986417"/>
              <a:gd name="connsiteY3" fmla="*/ 8463008 h 9916251"/>
              <a:gd name="connsiteX4" fmla="*/ 21632 w 4986417"/>
              <a:gd name="connsiteY4" fmla="*/ 9916251 h 9916251"/>
              <a:gd name="connsiteX5" fmla="*/ 0 w 4986417"/>
              <a:gd name="connsiteY5" fmla="*/ 0 h 9916251"/>
              <a:gd name="connsiteX0" fmla="*/ 804 w 4967051"/>
              <a:gd name="connsiteY0" fmla="*/ 0 h 9956592"/>
              <a:gd name="connsiteX1" fmla="*/ 3527036 w 4967051"/>
              <a:gd name="connsiteY1" fmla="*/ 1457975 h 9956592"/>
              <a:gd name="connsiteX2" fmla="*/ 4967051 w 4967051"/>
              <a:gd name="connsiteY2" fmla="*/ 5036883 h 9956592"/>
              <a:gd name="connsiteX3" fmla="*/ 3492175 w 4967051"/>
              <a:gd name="connsiteY3" fmla="*/ 8503349 h 9956592"/>
              <a:gd name="connsiteX4" fmla="*/ 2266 w 4967051"/>
              <a:gd name="connsiteY4" fmla="*/ 9956592 h 9956592"/>
              <a:gd name="connsiteX5" fmla="*/ 804 w 4967051"/>
              <a:gd name="connsiteY5" fmla="*/ 0 h 9956592"/>
              <a:gd name="connsiteX0" fmla="*/ 804 w 4967051"/>
              <a:gd name="connsiteY0" fmla="*/ 0 h 9956592"/>
              <a:gd name="connsiteX1" fmla="*/ 3527036 w 4967051"/>
              <a:gd name="connsiteY1" fmla="*/ 1457975 h 9956592"/>
              <a:gd name="connsiteX2" fmla="*/ 4967051 w 4967051"/>
              <a:gd name="connsiteY2" fmla="*/ 4962925 h 9956592"/>
              <a:gd name="connsiteX3" fmla="*/ 3492175 w 4967051"/>
              <a:gd name="connsiteY3" fmla="*/ 8503349 h 9956592"/>
              <a:gd name="connsiteX4" fmla="*/ 2266 w 4967051"/>
              <a:gd name="connsiteY4" fmla="*/ 9956592 h 9956592"/>
              <a:gd name="connsiteX5" fmla="*/ 804 w 4967051"/>
              <a:gd name="connsiteY5" fmla="*/ 0 h 9956592"/>
              <a:gd name="connsiteX0" fmla="*/ 804 w 4967051"/>
              <a:gd name="connsiteY0" fmla="*/ 0 h 9956592"/>
              <a:gd name="connsiteX1" fmla="*/ 3527036 w 4967051"/>
              <a:gd name="connsiteY1" fmla="*/ 1457975 h 9956592"/>
              <a:gd name="connsiteX2" fmla="*/ 4967051 w 4967051"/>
              <a:gd name="connsiteY2" fmla="*/ 4962925 h 9956592"/>
              <a:gd name="connsiteX3" fmla="*/ 3519069 w 4967051"/>
              <a:gd name="connsiteY3" fmla="*/ 8489902 h 9956592"/>
              <a:gd name="connsiteX4" fmla="*/ 2266 w 4967051"/>
              <a:gd name="connsiteY4" fmla="*/ 9956592 h 9956592"/>
              <a:gd name="connsiteX5" fmla="*/ 804 w 4967051"/>
              <a:gd name="connsiteY5" fmla="*/ 0 h 9956592"/>
              <a:gd name="connsiteX0" fmla="*/ 804 w 4967051"/>
              <a:gd name="connsiteY0" fmla="*/ 0 h 9956592"/>
              <a:gd name="connsiteX1" fmla="*/ 3527036 w 4967051"/>
              <a:gd name="connsiteY1" fmla="*/ 1457975 h 9956592"/>
              <a:gd name="connsiteX2" fmla="*/ 4967051 w 4967051"/>
              <a:gd name="connsiteY2" fmla="*/ 4962925 h 9956592"/>
              <a:gd name="connsiteX3" fmla="*/ 3519069 w 4967051"/>
              <a:gd name="connsiteY3" fmla="*/ 8489902 h 9956592"/>
              <a:gd name="connsiteX4" fmla="*/ 2266 w 4967051"/>
              <a:gd name="connsiteY4" fmla="*/ 9956592 h 9956592"/>
              <a:gd name="connsiteX5" fmla="*/ 804 w 4967051"/>
              <a:gd name="connsiteY5" fmla="*/ 0 h 9956592"/>
              <a:gd name="connsiteX0" fmla="*/ 804 w 4967051"/>
              <a:gd name="connsiteY0" fmla="*/ 0 h 9956592"/>
              <a:gd name="connsiteX1" fmla="*/ 3527036 w 4967051"/>
              <a:gd name="connsiteY1" fmla="*/ 1457975 h 9956592"/>
              <a:gd name="connsiteX2" fmla="*/ 4967051 w 4967051"/>
              <a:gd name="connsiteY2" fmla="*/ 4962925 h 9956592"/>
              <a:gd name="connsiteX3" fmla="*/ 3519069 w 4967051"/>
              <a:gd name="connsiteY3" fmla="*/ 8489902 h 9956592"/>
              <a:gd name="connsiteX4" fmla="*/ 2266 w 4967051"/>
              <a:gd name="connsiteY4" fmla="*/ 9956592 h 9956592"/>
              <a:gd name="connsiteX5" fmla="*/ 804 w 4967051"/>
              <a:gd name="connsiteY5" fmla="*/ 0 h 99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7051" h="9956592">
                <a:moveTo>
                  <a:pt x="804" y="0"/>
                </a:moveTo>
                <a:lnTo>
                  <a:pt x="3527036" y="1457975"/>
                </a:lnTo>
                <a:cubicBezTo>
                  <a:pt x="3780682" y="2203670"/>
                  <a:pt x="4723010" y="4199942"/>
                  <a:pt x="4967051" y="4962925"/>
                </a:cubicBezTo>
                <a:lnTo>
                  <a:pt x="3519069" y="8489902"/>
                </a:lnTo>
                <a:lnTo>
                  <a:pt x="2266" y="9956592"/>
                </a:lnTo>
                <a:cubicBezTo>
                  <a:pt x="-4945" y="6651175"/>
                  <a:pt x="8015" y="3305417"/>
                  <a:pt x="804" y="0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761778" y="1947992"/>
            <a:ext cx="2962077" cy="2962049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18" name="Shape 5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76202040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2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/>
          </p:cNvSpPr>
          <p:nvPr>
            <p:ph type="body" sz="quarter" idx="1"/>
          </p:nvPr>
        </p:nvSpPr>
        <p:spPr>
          <a:xfrm>
            <a:off x="5123900" y="1415034"/>
            <a:ext cx="5011869" cy="118268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/>
            </a:lvl1pPr>
            <a:lvl2pPr marL="0" indent="114300">
              <a:buSzTx/>
              <a:buNone/>
              <a:defRPr/>
            </a:lvl2pPr>
            <a:lvl3pPr marL="0" indent="228600">
              <a:buSzTx/>
              <a:buNone/>
              <a:defRPr/>
            </a:lvl3pPr>
            <a:lvl4pPr marL="0" indent="342900">
              <a:buSzTx/>
              <a:buNone/>
              <a:defRPr/>
            </a:lvl4pPr>
            <a:lvl5pPr marL="0" indent="457200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26" name="Shape 526"/>
          <p:cNvSpPr>
            <a:spLocks noGrp="1"/>
          </p:cNvSpPr>
          <p:nvPr>
            <p:ph type="title"/>
          </p:nvPr>
        </p:nvSpPr>
        <p:spPr>
          <a:xfrm>
            <a:off x="1961913" y="1253820"/>
            <a:ext cx="2197528" cy="1690334"/>
          </a:xfrm>
          <a:prstGeom prst="rect">
            <a:avLst/>
          </a:prstGeom>
        </p:spPr>
        <p:txBody>
          <a:bodyPr anchor="t"/>
          <a:lstStyle>
            <a:lvl1pPr algn="r">
              <a:lnSpc>
                <a:spcPct val="80000"/>
              </a:lnSpc>
              <a:defRPr sz="4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27" name="Shape 527"/>
          <p:cNvSpPr>
            <a:spLocks noGrp="1"/>
          </p:cNvSpPr>
          <p:nvPr>
            <p:ph type="pic" sz="quarter" idx="13"/>
          </p:nvPr>
        </p:nvSpPr>
        <p:spPr>
          <a:xfrm>
            <a:off x="785791" y="3670015"/>
            <a:ext cx="3838005" cy="13223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28" name="Shape 528"/>
          <p:cNvSpPr>
            <a:spLocks noGrp="1"/>
          </p:cNvSpPr>
          <p:nvPr>
            <p:ph type="pic" sz="quarter" idx="14"/>
          </p:nvPr>
        </p:nvSpPr>
        <p:spPr>
          <a:xfrm>
            <a:off x="785791" y="5050901"/>
            <a:ext cx="3838005" cy="18157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29" name="Shape 529"/>
          <p:cNvSpPr>
            <a:spLocks noGrp="1"/>
          </p:cNvSpPr>
          <p:nvPr>
            <p:ph type="pic" sz="quarter" idx="15"/>
          </p:nvPr>
        </p:nvSpPr>
        <p:spPr>
          <a:xfrm>
            <a:off x="4690451" y="3668460"/>
            <a:ext cx="1592388" cy="321878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30" name="Shape 530"/>
          <p:cNvSpPr>
            <a:spLocks noGrp="1"/>
          </p:cNvSpPr>
          <p:nvPr>
            <p:ph type="pic" sz="quarter" idx="16"/>
          </p:nvPr>
        </p:nvSpPr>
        <p:spPr>
          <a:xfrm>
            <a:off x="6349495" y="3668460"/>
            <a:ext cx="1592387" cy="321878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31" name="Shape 531"/>
          <p:cNvSpPr>
            <a:spLocks noGrp="1"/>
          </p:cNvSpPr>
          <p:nvPr>
            <p:ph type="pic" sz="quarter" idx="17"/>
          </p:nvPr>
        </p:nvSpPr>
        <p:spPr>
          <a:xfrm>
            <a:off x="8008538" y="3668460"/>
            <a:ext cx="3397672" cy="321878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32" name="Shape 5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4681312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2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/>
          </p:cNvSpPr>
          <p:nvPr>
            <p:ph type="pic" sz="half" idx="13"/>
          </p:nvPr>
        </p:nvSpPr>
        <p:spPr>
          <a:xfrm>
            <a:off x="1651362" y="886989"/>
            <a:ext cx="4443778" cy="508402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40" name="Shape 540"/>
          <p:cNvSpPr>
            <a:spLocks noGrp="1"/>
          </p:cNvSpPr>
          <p:nvPr>
            <p:ph type="pic" sz="half" idx="14"/>
          </p:nvPr>
        </p:nvSpPr>
        <p:spPr>
          <a:xfrm>
            <a:off x="6094050" y="886988"/>
            <a:ext cx="4446653" cy="508402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41" name="Shape 5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7366053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3866985" y="989862"/>
            <a:ext cx="4458031" cy="7064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2663518" y="5220249"/>
            <a:ext cx="6864965" cy="7064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SzTx/>
              <a:buNone/>
              <a:defRPr/>
            </a:lvl1pPr>
            <a:lvl2pPr marL="0" indent="114300" algn="ctr">
              <a:buSzTx/>
              <a:buNone/>
              <a:defRPr/>
            </a:lvl2pPr>
            <a:lvl3pPr marL="0" indent="228600" algn="ctr">
              <a:buSzTx/>
              <a:buNone/>
              <a:defRPr/>
            </a:lvl3pPr>
            <a:lvl4pPr marL="0" indent="342900" algn="ctr">
              <a:buSzTx/>
              <a:buNone/>
              <a:defRPr/>
            </a:lvl4pPr>
            <a:lvl5pPr marL="0" indent="457200" algn="ctr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pic" sz="half" idx="13"/>
          </p:nvPr>
        </p:nvSpPr>
        <p:spPr>
          <a:xfrm>
            <a:off x="-1266" y="2475726"/>
            <a:ext cx="12194531" cy="203103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1198913" y="5546087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40913030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23)">
    <p:bg>
      <p:bgPr>
        <a:solidFill>
          <a:srgbClr val="1617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/>
          </p:cNvSpPr>
          <p:nvPr>
            <p:ph type="pic" sz="quarter" idx="13"/>
          </p:nvPr>
        </p:nvSpPr>
        <p:spPr>
          <a:xfrm>
            <a:off x="1556352" y="924121"/>
            <a:ext cx="2921000" cy="50097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49" name="Shape 549"/>
          <p:cNvSpPr>
            <a:spLocks noGrp="1"/>
          </p:cNvSpPr>
          <p:nvPr>
            <p:ph type="pic" sz="quarter" idx="14"/>
          </p:nvPr>
        </p:nvSpPr>
        <p:spPr>
          <a:xfrm>
            <a:off x="4635500" y="924121"/>
            <a:ext cx="2921000" cy="50097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50" name="Shape 550"/>
          <p:cNvSpPr>
            <a:spLocks noGrp="1"/>
          </p:cNvSpPr>
          <p:nvPr>
            <p:ph type="pic" sz="quarter" idx="15"/>
          </p:nvPr>
        </p:nvSpPr>
        <p:spPr>
          <a:xfrm>
            <a:off x="7714648" y="924121"/>
            <a:ext cx="2921000" cy="50097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51" name="Shape 551"/>
          <p:cNvSpPr>
            <a:spLocks noGrp="1"/>
          </p:cNvSpPr>
          <p:nvPr>
            <p:ph type="pic" sz="quarter" idx="16"/>
          </p:nvPr>
        </p:nvSpPr>
        <p:spPr>
          <a:xfrm>
            <a:off x="-25356" y="924121"/>
            <a:ext cx="1423559" cy="50097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52" name="Shape 552"/>
          <p:cNvSpPr>
            <a:spLocks noGrp="1"/>
          </p:cNvSpPr>
          <p:nvPr>
            <p:ph type="pic" sz="quarter" idx="17"/>
          </p:nvPr>
        </p:nvSpPr>
        <p:spPr>
          <a:xfrm>
            <a:off x="10793797" y="924121"/>
            <a:ext cx="1409067" cy="50097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53" name="Shape 5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5699466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2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/>
          <p:nvPr/>
        </p:nvSpPr>
        <p:spPr>
          <a:xfrm>
            <a:off x="1642500" y="881092"/>
            <a:ext cx="8907000" cy="5095817"/>
          </a:xfrm>
          <a:prstGeom prst="rect">
            <a:avLst/>
          </a:prstGeom>
          <a:solidFill>
            <a:srgbClr val="16171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61" name="Shape 561"/>
          <p:cNvSpPr>
            <a:spLocks noGrp="1"/>
          </p:cNvSpPr>
          <p:nvPr>
            <p:ph type="pic" idx="13"/>
          </p:nvPr>
        </p:nvSpPr>
        <p:spPr>
          <a:xfrm>
            <a:off x="1642467" y="881092"/>
            <a:ext cx="8907000" cy="50958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62" name="Shape 5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96723381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s placeholder (1)">
    <p:bg>
      <p:bgPr>
        <a:solidFill>
          <a:srgbClr val="1617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>
            <a:spLocks noGrp="1"/>
          </p:cNvSpPr>
          <p:nvPr>
            <p:ph type="pic" idx="13"/>
          </p:nvPr>
        </p:nvSpPr>
        <p:spPr>
          <a:xfrm>
            <a:off x="-24882" y="-18241"/>
            <a:ext cx="12241763" cy="68944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70" name="Shape 5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5204612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2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/>
          </p:cNvSpPr>
          <p:nvPr>
            <p:ph type="pic" sz="quarter" idx="13"/>
          </p:nvPr>
        </p:nvSpPr>
        <p:spPr>
          <a:xfrm>
            <a:off x="4644827" y="1187053"/>
            <a:ext cx="2902341" cy="44839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78" name="Shape 5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52081677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>
            <a:spLocks noGrp="1"/>
          </p:cNvSpPr>
          <p:nvPr>
            <p:ph type="pic" sz="quarter" idx="13"/>
          </p:nvPr>
        </p:nvSpPr>
        <p:spPr>
          <a:xfrm>
            <a:off x="1817870" y="592969"/>
            <a:ext cx="2902341" cy="419023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86" name="Shape 586"/>
          <p:cNvSpPr>
            <a:spLocks noGrp="1"/>
          </p:cNvSpPr>
          <p:nvPr>
            <p:ph type="pic" sz="quarter" idx="14"/>
          </p:nvPr>
        </p:nvSpPr>
        <p:spPr>
          <a:xfrm>
            <a:off x="3108527" y="2074743"/>
            <a:ext cx="2902341" cy="41901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87" name="Shape 587"/>
          <p:cNvSpPr>
            <a:spLocks noGrp="1"/>
          </p:cNvSpPr>
          <p:nvPr>
            <p:ph type="pic" sz="quarter" idx="15"/>
          </p:nvPr>
        </p:nvSpPr>
        <p:spPr>
          <a:xfrm>
            <a:off x="2478042" y="1333500"/>
            <a:ext cx="2902341" cy="41910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88" name="Shape 5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83622712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2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>
            <a:spLocks noGrp="1"/>
          </p:cNvSpPr>
          <p:nvPr>
            <p:ph type="pic" sz="half" idx="13"/>
          </p:nvPr>
        </p:nvSpPr>
        <p:spPr>
          <a:xfrm>
            <a:off x="6096015" y="-603"/>
            <a:ext cx="6096001" cy="3429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96" name="Shape 596"/>
          <p:cNvSpPr>
            <a:spLocks noGrp="1"/>
          </p:cNvSpPr>
          <p:nvPr>
            <p:ph type="pic" sz="half" idx="14"/>
          </p:nvPr>
        </p:nvSpPr>
        <p:spPr>
          <a:xfrm>
            <a:off x="-725" y="3429345"/>
            <a:ext cx="6096001" cy="3429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97" name="Shape 5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92178295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2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>
            <a:spLocks noGrp="1"/>
          </p:cNvSpPr>
          <p:nvPr>
            <p:ph type="pic" sz="quarter" idx="13"/>
          </p:nvPr>
        </p:nvSpPr>
        <p:spPr>
          <a:xfrm>
            <a:off x="7661694" y="2012901"/>
            <a:ext cx="2832198" cy="2832198"/>
          </a:xfrm>
          <a:prstGeom prst="diamond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05" name="Shape 605"/>
          <p:cNvSpPr>
            <a:spLocks noGrp="1"/>
          </p:cNvSpPr>
          <p:nvPr>
            <p:ph type="pic" sz="quarter" idx="14"/>
          </p:nvPr>
        </p:nvSpPr>
        <p:spPr>
          <a:xfrm>
            <a:off x="6171528" y="3502491"/>
            <a:ext cx="2832198" cy="2832198"/>
          </a:xfrm>
          <a:prstGeom prst="diamond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06" name="Shape 606"/>
          <p:cNvSpPr>
            <a:spLocks noGrp="1"/>
          </p:cNvSpPr>
          <p:nvPr>
            <p:ph type="pic" sz="quarter" idx="15"/>
          </p:nvPr>
        </p:nvSpPr>
        <p:spPr>
          <a:xfrm>
            <a:off x="4679902" y="5014474"/>
            <a:ext cx="2832198" cy="2832198"/>
          </a:xfrm>
          <a:prstGeom prst="diamond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07" name="Shape 607"/>
          <p:cNvSpPr>
            <a:spLocks noGrp="1"/>
          </p:cNvSpPr>
          <p:nvPr>
            <p:ph type="pic" sz="quarter" idx="16"/>
          </p:nvPr>
        </p:nvSpPr>
        <p:spPr>
          <a:xfrm>
            <a:off x="6171528" y="521107"/>
            <a:ext cx="2832198" cy="2832198"/>
          </a:xfrm>
          <a:prstGeom prst="diamond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08" name="Shape 608"/>
          <p:cNvSpPr>
            <a:spLocks noGrp="1"/>
          </p:cNvSpPr>
          <p:nvPr>
            <p:ph type="pic" sz="quarter" idx="17"/>
          </p:nvPr>
        </p:nvSpPr>
        <p:spPr>
          <a:xfrm>
            <a:off x="4679901" y="-988672"/>
            <a:ext cx="2832198" cy="2832198"/>
          </a:xfrm>
          <a:prstGeom prst="diamond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09" name="Shape 609"/>
          <p:cNvSpPr>
            <a:spLocks noGrp="1"/>
          </p:cNvSpPr>
          <p:nvPr>
            <p:ph type="pic" sz="quarter" idx="18"/>
          </p:nvPr>
        </p:nvSpPr>
        <p:spPr>
          <a:xfrm>
            <a:off x="4679902" y="2012901"/>
            <a:ext cx="2832198" cy="2832198"/>
          </a:xfrm>
          <a:prstGeom prst="diamond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10" name="Shape 610"/>
          <p:cNvSpPr>
            <a:spLocks noGrp="1"/>
          </p:cNvSpPr>
          <p:nvPr>
            <p:ph type="pic" sz="quarter" idx="19"/>
          </p:nvPr>
        </p:nvSpPr>
        <p:spPr>
          <a:xfrm>
            <a:off x="3190775" y="521107"/>
            <a:ext cx="2832198" cy="2832198"/>
          </a:xfrm>
          <a:prstGeom prst="diamond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11" name="Shape 611"/>
          <p:cNvSpPr>
            <a:spLocks noGrp="1"/>
          </p:cNvSpPr>
          <p:nvPr>
            <p:ph type="pic" sz="quarter" idx="20"/>
          </p:nvPr>
        </p:nvSpPr>
        <p:spPr>
          <a:xfrm>
            <a:off x="3190775" y="3502491"/>
            <a:ext cx="2832198" cy="2832198"/>
          </a:xfrm>
          <a:prstGeom prst="diamond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12" name="Shape 612"/>
          <p:cNvSpPr>
            <a:spLocks noGrp="1"/>
          </p:cNvSpPr>
          <p:nvPr>
            <p:ph type="pic" sz="quarter" idx="21"/>
          </p:nvPr>
        </p:nvSpPr>
        <p:spPr>
          <a:xfrm>
            <a:off x="1698109" y="2012901"/>
            <a:ext cx="2832198" cy="2832198"/>
          </a:xfrm>
          <a:prstGeom prst="diamond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13" name="Shape 6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77447851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llery (2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>
            <a:spLocks noGrp="1"/>
          </p:cNvSpPr>
          <p:nvPr>
            <p:ph type="body" sz="quarter" idx="1"/>
          </p:nvPr>
        </p:nvSpPr>
        <p:spPr>
          <a:xfrm>
            <a:off x="2426411" y="2097121"/>
            <a:ext cx="7346600" cy="944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SzTx/>
              <a:buNone/>
              <a:defRPr/>
            </a:lvl1pPr>
            <a:lvl2pPr marL="0" indent="114300" algn="ctr">
              <a:buSzTx/>
              <a:buNone/>
              <a:defRPr/>
            </a:lvl2pPr>
            <a:lvl3pPr marL="0" indent="228600" algn="ctr">
              <a:buSzTx/>
              <a:buNone/>
              <a:defRPr/>
            </a:lvl3pPr>
            <a:lvl4pPr marL="0" indent="342900" algn="ctr">
              <a:buSzTx/>
              <a:buNone/>
              <a:defRPr/>
            </a:lvl4pPr>
            <a:lvl5pPr marL="0" indent="457200" algn="ctr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21" name="Shape 621"/>
          <p:cNvSpPr>
            <a:spLocks noGrp="1"/>
          </p:cNvSpPr>
          <p:nvPr>
            <p:ph type="title"/>
          </p:nvPr>
        </p:nvSpPr>
        <p:spPr>
          <a:xfrm>
            <a:off x="2285067" y="1116862"/>
            <a:ext cx="7621866" cy="7064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22" name="Shape 622"/>
          <p:cNvSpPr/>
          <p:nvPr/>
        </p:nvSpPr>
        <p:spPr>
          <a:xfrm>
            <a:off x="1314450" y="3750656"/>
            <a:ext cx="9563101" cy="3111501"/>
          </a:xfrm>
          <a:prstGeom prst="rect">
            <a:avLst/>
          </a:prstGeom>
          <a:solidFill>
            <a:srgbClr val="16171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623" name="Shape 623"/>
          <p:cNvSpPr>
            <a:spLocks noGrp="1"/>
          </p:cNvSpPr>
          <p:nvPr>
            <p:ph type="pic" sz="half" idx="13"/>
          </p:nvPr>
        </p:nvSpPr>
        <p:spPr>
          <a:xfrm>
            <a:off x="1315943" y="3751252"/>
            <a:ext cx="9560114" cy="31104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24" name="Shape 624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8272451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llery (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511417" y="844451"/>
            <a:ext cx="5169099" cy="5169065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63720" y="-3790010"/>
            <a:ext cx="5169099" cy="5169065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459148" y="5478911"/>
            <a:ext cx="5169099" cy="5169065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34" name="Shape 6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6626088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llery (3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728274" y="3470115"/>
            <a:ext cx="3389467" cy="3371159"/>
          </a:xfrm>
          <a:custGeom>
            <a:avLst/>
            <a:gdLst>
              <a:gd name="connsiteX0" fmla="*/ 0 w 6737350"/>
              <a:gd name="connsiteY0" fmla="*/ 6792912 h 6792912"/>
              <a:gd name="connsiteX1" fmla="*/ 3368675 w 6737350"/>
              <a:gd name="connsiteY1" fmla="*/ 0 h 6792912"/>
              <a:gd name="connsiteX2" fmla="*/ 6737350 w 6737350"/>
              <a:gd name="connsiteY2" fmla="*/ 6792912 h 6792912"/>
              <a:gd name="connsiteX3" fmla="*/ 0 w 6737350"/>
              <a:gd name="connsiteY3" fmla="*/ 6792912 h 6792912"/>
              <a:gd name="connsiteX0" fmla="*/ 0 w 6737350"/>
              <a:gd name="connsiteY0" fmla="*/ 24121 h 6792912"/>
              <a:gd name="connsiteX1" fmla="*/ 3368675 w 6737350"/>
              <a:gd name="connsiteY1" fmla="*/ 0 h 6792912"/>
              <a:gd name="connsiteX2" fmla="*/ 6737350 w 6737350"/>
              <a:gd name="connsiteY2" fmla="*/ 6792912 h 6792912"/>
              <a:gd name="connsiteX3" fmla="*/ 0 w 6737350"/>
              <a:gd name="connsiteY3" fmla="*/ 24121 h 6792912"/>
              <a:gd name="connsiteX0" fmla="*/ 31440 w 3400115"/>
              <a:gd name="connsiteY0" fmla="*/ 24121 h 6759458"/>
              <a:gd name="connsiteX1" fmla="*/ 3400115 w 3400115"/>
              <a:gd name="connsiteY1" fmla="*/ 0 h 6759458"/>
              <a:gd name="connsiteX2" fmla="*/ 0 w 3400115"/>
              <a:gd name="connsiteY2" fmla="*/ 6759458 h 6759458"/>
              <a:gd name="connsiteX3" fmla="*/ 31440 w 3400115"/>
              <a:gd name="connsiteY3" fmla="*/ 24121 h 6759458"/>
              <a:gd name="connsiteX0" fmla="*/ 31440 w 6778934"/>
              <a:gd name="connsiteY0" fmla="*/ 0 h 6735337"/>
              <a:gd name="connsiteX1" fmla="*/ 6778934 w 6778934"/>
              <a:gd name="connsiteY1" fmla="*/ 3354698 h 6735337"/>
              <a:gd name="connsiteX2" fmla="*/ 0 w 6778934"/>
              <a:gd name="connsiteY2" fmla="*/ 6735337 h 6735337"/>
              <a:gd name="connsiteX3" fmla="*/ 31440 w 6778934"/>
              <a:gd name="connsiteY3" fmla="*/ 0 h 6735337"/>
              <a:gd name="connsiteX0" fmla="*/ 3520 w 6778934"/>
              <a:gd name="connsiteY0" fmla="*/ 0 h 6742317"/>
              <a:gd name="connsiteX1" fmla="*/ 6778934 w 6778934"/>
              <a:gd name="connsiteY1" fmla="*/ 3361678 h 6742317"/>
              <a:gd name="connsiteX2" fmla="*/ 0 w 6778934"/>
              <a:gd name="connsiteY2" fmla="*/ 6742317 h 6742317"/>
              <a:gd name="connsiteX3" fmla="*/ 3520 w 6778934"/>
              <a:gd name="connsiteY3" fmla="*/ 0 h 674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8934" h="6742317">
                <a:moveTo>
                  <a:pt x="3520" y="0"/>
                </a:moveTo>
                <a:lnTo>
                  <a:pt x="6778934" y="3361678"/>
                </a:lnTo>
                <a:lnTo>
                  <a:pt x="0" y="6742317"/>
                </a:lnTo>
                <a:cubicBezTo>
                  <a:pt x="1173" y="4494878"/>
                  <a:pt x="2347" y="2247439"/>
                  <a:pt x="3520" y="0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778272" y="5281867"/>
            <a:ext cx="3389467" cy="3371159"/>
          </a:xfrm>
          <a:custGeom>
            <a:avLst/>
            <a:gdLst>
              <a:gd name="connsiteX0" fmla="*/ 0 w 6737350"/>
              <a:gd name="connsiteY0" fmla="*/ 6792912 h 6792912"/>
              <a:gd name="connsiteX1" fmla="*/ 3368675 w 6737350"/>
              <a:gd name="connsiteY1" fmla="*/ 0 h 6792912"/>
              <a:gd name="connsiteX2" fmla="*/ 6737350 w 6737350"/>
              <a:gd name="connsiteY2" fmla="*/ 6792912 h 6792912"/>
              <a:gd name="connsiteX3" fmla="*/ 0 w 6737350"/>
              <a:gd name="connsiteY3" fmla="*/ 6792912 h 6792912"/>
              <a:gd name="connsiteX0" fmla="*/ 0 w 6737350"/>
              <a:gd name="connsiteY0" fmla="*/ 24121 h 6792912"/>
              <a:gd name="connsiteX1" fmla="*/ 3368675 w 6737350"/>
              <a:gd name="connsiteY1" fmla="*/ 0 h 6792912"/>
              <a:gd name="connsiteX2" fmla="*/ 6737350 w 6737350"/>
              <a:gd name="connsiteY2" fmla="*/ 6792912 h 6792912"/>
              <a:gd name="connsiteX3" fmla="*/ 0 w 6737350"/>
              <a:gd name="connsiteY3" fmla="*/ 24121 h 6792912"/>
              <a:gd name="connsiteX0" fmla="*/ 31440 w 3400115"/>
              <a:gd name="connsiteY0" fmla="*/ 24121 h 6759458"/>
              <a:gd name="connsiteX1" fmla="*/ 3400115 w 3400115"/>
              <a:gd name="connsiteY1" fmla="*/ 0 h 6759458"/>
              <a:gd name="connsiteX2" fmla="*/ 0 w 3400115"/>
              <a:gd name="connsiteY2" fmla="*/ 6759458 h 6759458"/>
              <a:gd name="connsiteX3" fmla="*/ 31440 w 3400115"/>
              <a:gd name="connsiteY3" fmla="*/ 24121 h 6759458"/>
              <a:gd name="connsiteX0" fmla="*/ 31440 w 6778934"/>
              <a:gd name="connsiteY0" fmla="*/ 0 h 6735337"/>
              <a:gd name="connsiteX1" fmla="*/ 6778934 w 6778934"/>
              <a:gd name="connsiteY1" fmla="*/ 3354698 h 6735337"/>
              <a:gd name="connsiteX2" fmla="*/ 0 w 6778934"/>
              <a:gd name="connsiteY2" fmla="*/ 6735337 h 6735337"/>
              <a:gd name="connsiteX3" fmla="*/ 31440 w 6778934"/>
              <a:gd name="connsiteY3" fmla="*/ 0 h 6735337"/>
              <a:gd name="connsiteX0" fmla="*/ 3520 w 6778934"/>
              <a:gd name="connsiteY0" fmla="*/ 0 h 6742317"/>
              <a:gd name="connsiteX1" fmla="*/ 6778934 w 6778934"/>
              <a:gd name="connsiteY1" fmla="*/ 3361678 h 6742317"/>
              <a:gd name="connsiteX2" fmla="*/ 0 w 6778934"/>
              <a:gd name="connsiteY2" fmla="*/ 6742317 h 6742317"/>
              <a:gd name="connsiteX3" fmla="*/ 3520 w 6778934"/>
              <a:gd name="connsiteY3" fmla="*/ 0 h 674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8934" h="6742317">
                <a:moveTo>
                  <a:pt x="3520" y="0"/>
                </a:moveTo>
                <a:lnTo>
                  <a:pt x="6778934" y="3361678"/>
                </a:lnTo>
                <a:lnTo>
                  <a:pt x="0" y="6742317"/>
                </a:lnTo>
                <a:cubicBezTo>
                  <a:pt x="1173" y="4494878"/>
                  <a:pt x="2347" y="2247439"/>
                  <a:pt x="3520" y="0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34820" y="5281867"/>
            <a:ext cx="3389467" cy="3371159"/>
          </a:xfrm>
          <a:custGeom>
            <a:avLst/>
            <a:gdLst>
              <a:gd name="connsiteX0" fmla="*/ 0 w 6737350"/>
              <a:gd name="connsiteY0" fmla="*/ 6792912 h 6792912"/>
              <a:gd name="connsiteX1" fmla="*/ 3368675 w 6737350"/>
              <a:gd name="connsiteY1" fmla="*/ 0 h 6792912"/>
              <a:gd name="connsiteX2" fmla="*/ 6737350 w 6737350"/>
              <a:gd name="connsiteY2" fmla="*/ 6792912 h 6792912"/>
              <a:gd name="connsiteX3" fmla="*/ 0 w 6737350"/>
              <a:gd name="connsiteY3" fmla="*/ 6792912 h 6792912"/>
              <a:gd name="connsiteX0" fmla="*/ 0 w 6737350"/>
              <a:gd name="connsiteY0" fmla="*/ 24121 h 6792912"/>
              <a:gd name="connsiteX1" fmla="*/ 3368675 w 6737350"/>
              <a:gd name="connsiteY1" fmla="*/ 0 h 6792912"/>
              <a:gd name="connsiteX2" fmla="*/ 6737350 w 6737350"/>
              <a:gd name="connsiteY2" fmla="*/ 6792912 h 6792912"/>
              <a:gd name="connsiteX3" fmla="*/ 0 w 6737350"/>
              <a:gd name="connsiteY3" fmla="*/ 24121 h 6792912"/>
              <a:gd name="connsiteX0" fmla="*/ 31440 w 3400115"/>
              <a:gd name="connsiteY0" fmla="*/ 24121 h 6759458"/>
              <a:gd name="connsiteX1" fmla="*/ 3400115 w 3400115"/>
              <a:gd name="connsiteY1" fmla="*/ 0 h 6759458"/>
              <a:gd name="connsiteX2" fmla="*/ 0 w 3400115"/>
              <a:gd name="connsiteY2" fmla="*/ 6759458 h 6759458"/>
              <a:gd name="connsiteX3" fmla="*/ 31440 w 3400115"/>
              <a:gd name="connsiteY3" fmla="*/ 24121 h 6759458"/>
              <a:gd name="connsiteX0" fmla="*/ 31440 w 6778934"/>
              <a:gd name="connsiteY0" fmla="*/ 0 h 6735337"/>
              <a:gd name="connsiteX1" fmla="*/ 6778934 w 6778934"/>
              <a:gd name="connsiteY1" fmla="*/ 3354698 h 6735337"/>
              <a:gd name="connsiteX2" fmla="*/ 0 w 6778934"/>
              <a:gd name="connsiteY2" fmla="*/ 6735337 h 6735337"/>
              <a:gd name="connsiteX3" fmla="*/ 31440 w 6778934"/>
              <a:gd name="connsiteY3" fmla="*/ 0 h 6735337"/>
              <a:gd name="connsiteX0" fmla="*/ 3520 w 6778934"/>
              <a:gd name="connsiteY0" fmla="*/ 0 h 6742317"/>
              <a:gd name="connsiteX1" fmla="*/ 6778934 w 6778934"/>
              <a:gd name="connsiteY1" fmla="*/ 3361678 h 6742317"/>
              <a:gd name="connsiteX2" fmla="*/ 0 w 6778934"/>
              <a:gd name="connsiteY2" fmla="*/ 6742317 h 6742317"/>
              <a:gd name="connsiteX3" fmla="*/ 3520 w 6778934"/>
              <a:gd name="connsiteY3" fmla="*/ 0 h 674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8934" h="6742317">
                <a:moveTo>
                  <a:pt x="3520" y="0"/>
                </a:moveTo>
                <a:lnTo>
                  <a:pt x="6778934" y="3361678"/>
                </a:lnTo>
                <a:lnTo>
                  <a:pt x="0" y="6742317"/>
                </a:lnTo>
                <a:cubicBezTo>
                  <a:pt x="1173" y="4494878"/>
                  <a:pt x="2347" y="2247439"/>
                  <a:pt x="3520" y="0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38960" y="3461900"/>
            <a:ext cx="3389467" cy="3371159"/>
          </a:xfrm>
          <a:custGeom>
            <a:avLst/>
            <a:gdLst>
              <a:gd name="connsiteX0" fmla="*/ 0 w 6737350"/>
              <a:gd name="connsiteY0" fmla="*/ 6792912 h 6792912"/>
              <a:gd name="connsiteX1" fmla="*/ 3368675 w 6737350"/>
              <a:gd name="connsiteY1" fmla="*/ 0 h 6792912"/>
              <a:gd name="connsiteX2" fmla="*/ 6737350 w 6737350"/>
              <a:gd name="connsiteY2" fmla="*/ 6792912 h 6792912"/>
              <a:gd name="connsiteX3" fmla="*/ 0 w 6737350"/>
              <a:gd name="connsiteY3" fmla="*/ 6792912 h 6792912"/>
              <a:gd name="connsiteX0" fmla="*/ 0 w 6737350"/>
              <a:gd name="connsiteY0" fmla="*/ 24121 h 6792912"/>
              <a:gd name="connsiteX1" fmla="*/ 3368675 w 6737350"/>
              <a:gd name="connsiteY1" fmla="*/ 0 h 6792912"/>
              <a:gd name="connsiteX2" fmla="*/ 6737350 w 6737350"/>
              <a:gd name="connsiteY2" fmla="*/ 6792912 h 6792912"/>
              <a:gd name="connsiteX3" fmla="*/ 0 w 6737350"/>
              <a:gd name="connsiteY3" fmla="*/ 24121 h 6792912"/>
              <a:gd name="connsiteX0" fmla="*/ 31440 w 3400115"/>
              <a:gd name="connsiteY0" fmla="*/ 24121 h 6759458"/>
              <a:gd name="connsiteX1" fmla="*/ 3400115 w 3400115"/>
              <a:gd name="connsiteY1" fmla="*/ 0 h 6759458"/>
              <a:gd name="connsiteX2" fmla="*/ 0 w 3400115"/>
              <a:gd name="connsiteY2" fmla="*/ 6759458 h 6759458"/>
              <a:gd name="connsiteX3" fmla="*/ 31440 w 3400115"/>
              <a:gd name="connsiteY3" fmla="*/ 24121 h 6759458"/>
              <a:gd name="connsiteX0" fmla="*/ 31440 w 6778934"/>
              <a:gd name="connsiteY0" fmla="*/ 0 h 6735337"/>
              <a:gd name="connsiteX1" fmla="*/ 6778934 w 6778934"/>
              <a:gd name="connsiteY1" fmla="*/ 3354698 h 6735337"/>
              <a:gd name="connsiteX2" fmla="*/ 0 w 6778934"/>
              <a:gd name="connsiteY2" fmla="*/ 6735337 h 6735337"/>
              <a:gd name="connsiteX3" fmla="*/ 31440 w 6778934"/>
              <a:gd name="connsiteY3" fmla="*/ 0 h 6735337"/>
              <a:gd name="connsiteX0" fmla="*/ 3520 w 6778934"/>
              <a:gd name="connsiteY0" fmla="*/ 0 h 6742317"/>
              <a:gd name="connsiteX1" fmla="*/ 6778934 w 6778934"/>
              <a:gd name="connsiteY1" fmla="*/ 3361678 h 6742317"/>
              <a:gd name="connsiteX2" fmla="*/ 0 w 6778934"/>
              <a:gd name="connsiteY2" fmla="*/ 6742317 h 6742317"/>
              <a:gd name="connsiteX3" fmla="*/ 3520 w 6778934"/>
              <a:gd name="connsiteY3" fmla="*/ 0 h 674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8934" h="6742317">
                <a:moveTo>
                  <a:pt x="3520" y="0"/>
                </a:moveTo>
                <a:lnTo>
                  <a:pt x="6778934" y="3361678"/>
                </a:lnTo>
                <a:lnTo>
                  <a:pt x="0" y="6742317"/>
                </a:lnTo>
                <a:cubicBezTo>
                  <a:pt x="1173" y="4494878"/>
                  <a:pt x="2347" y="2247439"/>
                  <a:pt x="3520" y="0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51785" y="3461114"/>
            <a:ext cx="3382893" cy="3386693"/>
          </a:xfrm>
          <a:custGeom>
            <a:avLst/>
            <a:gdLst>
              <a:gd name="connsiteX0" fmla="*/ 0 w 6737350"/>
              <a:gd name="connsiteY0" fmla="*/ 6792912 h 6792912"/>
              <a:gd name="connsiteX1" fmla="*/ 3368675 w 6737350"/>
              <a:gd name="connsiteY1" fmla="*/ 0 h 6792912"/>
              <a:gd name="connsiteX2" fmla="*/ 6737350 w 6737350"/>
              <a:gd name="connsiteY2" fmla="*/ 6792912 h 6792912"/>
              <a:gd name="connsiteX3" fmla="*/ 0 w 6737350"/>
              <a:gd name="connsiteY3" fmla="*/ 6792912 h 6792912"/>
              <a:gd name="connsiteX0" fmla="*/ 0 w 6737350"/>
              <a:gd name="connsiteY0" fmla="*/ 24121 h 6792912"/>
              <a:gd name="connsiteX1" fmla="*/ 3368675 w 6737350"/>
              <a:gd name="connsiteY1" fmla="*/ 0 h 6792912"/>
              <a:gd name="connsiteX2" fmla="*/ 6737350 w 6737350"/>
              <a:gd name="connsiteY2" fmla="*/ 6792912 h 6792912"/>
              <a:gd name="connsiteX3" fmla="*/ 0 w 6737350"/>
              <a:gd name="connsiteY3" fmla="*/ 24121 h 6792912"/>
              <a:gd name="connsiteX0" fmla="*/ 31440 w 3400115"/>
              <a:gd name="connsiteY0" fmla="*/ 24121 h 6759458"/>
              <a:gd name="connsiteX1" fmla="*/ 3400115 w 3400115"/>
              <a:gd name="connsiteY1" fmla="*/ 0 h 6759458"/>
              <a:gd name="connsiteX2" fmla="*/ 0 w 3400115"/>
              <a:gd name="connsiteY2" fmla="*/ 6759458 h 6759458"/>
              <a:gd name="connsiteX3" fmla="*/ 31440 w 3400115"/>
              <a:gd name="connsiteY3" fmla="*/ 24121 h 6759458"/>
              <a:gd name="connsiteX0" fmla="*/ 31440 w 6778934"/>
              <a:gd name="connsiteY0" fmla="*/ 0 h 6735337"/>
              <a:gd name="connsiteX1" fmla="*/ 6778934 w 6778934"/>
              <a:gd name="connsiteY1" fmla="*/ 3354698 h 6735337"/>
              <a:gd name="connsiteX2" fmla="*/ 0 w 6778934"/>
              <a:gd name="connsiteY2" fmla="*/ 6735337 h 6735337"/>
              <a:gd name="connsiteX3" fmla="*/ 31440 w 6778934"/>
              <a:gd name="connsiteY3" fmla="*/ 0 h 6735337"/>
              <a:gd name="connsiteX0" fmla="*/ 3520 w 6778934"/>
              <a:gd name="connsiteY0" fmla="*/ 0 h 6742317"/>
              <a:gd name="connsiteX1" fmla="*/ 6778934 w 6778934"/>
              <a:gd name="connsiteY1" fmla="*/ 3361678 h 6742317"/>
              <a:gd name="connsiteX2" fmla="*/ 0 w 6778934"/>
              <a:gd name="connsiteY2" fmla="*/ 6742317 h 6742317"/>
              <a:gd name="connsiteX3" fmla="*/ 3520 w 6778934"/>
              <a:gd name="connsiteY3" fmla="*/ 0 h 6742317"/>
              <a:gd name="connsiteX0" fmla="*/ 3520 w 5626329"/>
              <a:gd name="connsiteY0" fmla="*/ 0 h 6742317"/>
              <a:gd name="connsiteX1" fmla="*/ 5626329 w 5626329"/>
              <a:gd name="connsiteY1" fmla="*/ 288064 h 6742317"/>
              <a:gd name="connsiteX2" fmla="*/ 0 w 5626329"/>
              <a:gd name="connsiteY2" fmla="*/ 6742317 h 6742317"/>
              <a:gd name="connsiteX3" fmla="*/ 3520 w 5626329"/>
              <a:gd name="connsiteY3" fmla="*/ 0 h 6742317"/>
              <a:gd name="connsiteX0" fmla="*/ 1 w 5622810"/>
              <a:gd name="connsiteY0" fmla="*/ 0 h 6926733"/>
              <a:gd name="connsiteX1" fmla="*/ 5622810 w 5622810"/>
              <a:gd name="connsiteY1" fmla="*/ 288064 h 6926733"/>
              <a:gd name="connsiteX2" fmla="*/ 4745213 w 5622810"/>
              <a:gd name="connsiteY2" fmla="*/ 6926733 h 6926733"/>
              <a:gd name="connsiteX3" fmla="*/ 1 w 5622810"/>
              <a:gd name="connsiteY3" fmla="*/ 0 h 6926733"/>
              <a:gd name="connsiteX0" fmla="*/ 1 w 5622810"/>
              <a:gd name="connsiteY0" fmla="*/ 0 h 7041994"/>
              <a:gd name="connsiteX1" fmla="*/ 5622810 w 5622810"/>
              <a:gd name="connsiteY1" fmla="*/ 288064 h 7041994"/>
              <a:gd name="connsiteX2" fmla="*/ 5621193 w 5622810"/>
              <a:gd name="connsiteY2" fmla="*/ 7041994 h 7041994"/>
              <a:gd name="connsiteX3" fmla="*/ 1 w 5622810"/>
              <a:gd name="connsiteY3" fmla="*/ 0 h 7041994"/>
              <a:gd name="connsiteX0" fmla="*/ 0 w 6729310"/>
              <a:gd name="connsiteY0" fmla="*/ 3369536 h 6753930"/>
              <a:gd name="connsiteX1" fmla="*/ 6729310 w 6729310"/>
              <a:gd name="connsiteY1" fmla="*/ 0 h 6753930"/>
              <a:gd name="connsiteX2" fmla="*/ 6727693 w 6729310"/>
              <a:gd name="connsiteY2" fmla="*/ 6753930 h 6753930"/>
              <a:gd name="connsiteX3" fmla="*/ 0 w 6729310"/>
              <a:gd name="connsiteY3" fmla="*/ 3369536 h 6753930"/>
              <a:gd name="connsiteX0" fmla="*/ 0 w 6729310"/>
              <a:gd name="connsiteY0" fmla="*/ 3369536 h 6753930"/>
              <a:gd name="connsiteX1" fmla="*/ 6729310 w 6729310"/>
              <a:gd name="connsiteY1" fmla="*/ 0 h 6753930"/>
              <a:gd name="connsiteX2" fmla="*/ 6727693 w 6729310"/>
              <a:gd name="connsiteY2" fmla="*/ 6753930 h 6753930"/>
              <a:gd name="connsiteX3" fmla="*/ 0 w 6729310"/>
              <a:gd name="connsiteY3" fmla="*/ 3369536 h 6753930"/>
              <a:gd name="connsiteX0" fmla="*/ 0 w 6729310"/>
              <a:gd name="connsiteY0" fmla="*/ 3369536 h 5996284"/>
              <a:gd name="connsiteX1" fmla="*/ 6729310 w 6729310"/>
              <a:gd name="connsiteY1" fmla="*/ 0 h 5996284"/>
              <a:gd name="connsiteX2" fmla="*/ 6283556 w 6729310"/>
              <a:gd name="connsiteY2" fmla="*/ 5996284 h 5996284"/>
              <a:gd name="connsiteX3" fmla="*/ 0 w 6729310"/>
              <a:gd name="connsiteY3" fmla="*/ 3369536 h 5996284"/>
              <a:gd name="connsiteX0" fmla="*/ 0 w 6729310"/>
              <a:gd name="connsiteY0" fmla="*/ 3369536 h 5996284"/>
              <a:gd name="connsiteX1" fmla="*/ 6729310 w 6729310"/>
              <a:gd name="connsiteY1" fmla="*/ 0 h 5996284"/>
              <a:gd name="connsiteX2" fmla="*/ 6283556 w 6729310"/>
              <a:gd name="connsiteY2" fmla="*/ 5996284 h 5996284"/>
              <a:gd name="connsiteX3" fmla="*/ 0 w 6729310"/>
              <a:gd name="connsiteY3" fmla="*/ 3369536 h 5996284"/>
              <a:gd name="connsiteX0" fmla="*/ 0 w 6729310"/>
              <a:gd name="connsiteY0" fmla="*/ 3369536 h 6766992"/>
              <a:gd name="connsiteX1" fmla="*/ 6729310 w 6729310"/>
              <a:gd name="connsiteY1" fmla="*/ 0 h 6766992"/>
              <a:gd name="connsiteX2" fmla="*/ 6714631 w 6729310"/>
              <a:gd name="connsiteY2" fmla="*/ 6766992 h 6766992"/>
              <a:gd name="connsiteX3" fmla="*/ 0 w 6729310"/>
              <a:gd name="connsiteY3" fmla="*/ 3369536 h 6766992"/>
              <a:gd name="connsiteX0" fmla="*/ 0 w 6733814"/>
              <a:gd name="connsiteY0" fmla="*/ 3369536 h 6773386"/>
              <a:gd name="connsiteX1" fmla="*/ 6729310 w 6733814"/>
              <a:gd name="connsiteY1" fmla="*/ 0 h 6773386"/>
              <a:gd name="connsiteX2" fmla="*/ 6733814 w 6733814"/>
              <a:gd name="connsiteY2" fmla="*/ 6773386 h 6773386"/>
              <a:gd name="connsiteX3" fmla="*/ 0 w 6733814"/>
              <a:gd name="connsiteY3" fmla="*/ 3369536 h 6773386"/>
              <a:gd name="connsiteX0" fmla="*/ 0 w 6733814"/>
              <a:gd name="connsiteY0" fmla="*/ 3369536 h 6773386"/>
              <a:gd name="connsiteX1" fmla="*/ 6729310 w 6733814"/>
              <a:gd name="connsiteY1" fmla="*/ 0 h 6773386"/>
              <a:gd name="connsiteX2" fmla="*/ 6733814 w 6733814"/>
              <a:gd name="connsiteY2" fmla="*/ 6773386 h 6773386"/>
              <a:gd name="connsiteX3" fmla="*/ 0 w 6733814"/>
              <a:gd name="connsiteY3" fmla="*/ 3369536 h 6773386"/>
              <a:gd name="connsiteX0" fmla="*/ 0 w 6733814"/>
              <a:gd name="connsiteY0" fmla="*/ 3369536 h 6773386"/>
              <a:gd name="connsiteX1" fmla="*/ 6729310 w 6733814"/>
              <a:gd name="connsiteY1" fmla="*/ 0 h 6773386"/>
              <a:gd name="connsiteX2" fmla="*/ 6733814 w 6733814"/>
              <a:gd name="connsiteY2" fmla="*/ 6773386 h 6773386"/>
              <a:gd name="connsiteX3" fmla="*/ 0 w 6733814"/>
              <a:gd name="connsiteY3" fmla="*/ 3369536 h 6773386"/>
              <a:gd name="connsiteX0" fmla="*/ 0 w 6765786"/>
              <a:gd name="connsiteY0" fmla="*/ 3401508 h 6773386"/>
              <a:gd name="connsiteX1" fmla="*/ 6761282 w 6765786"/>
              <a:gd name="connsiteY1" fmla="*/ 0 h 6773386"/>
              <a:gd name="connsiteX2" fmla="*/ 6765786 w 6765786"/>
              <a:gd name="connsiteY2" fmla="*/ 6773386 h 6773386"/>
              <a:gd name="connsiteX3" fmla="*/ 0 w 6765786"/>
              <a:gd name="connsiteY3" fmla="*/ 3401508 h 6773386"/>
              <a:gd name="connsiteX0" fmla="*/ 0 w 6765786"/>
              <a:gd name="connsiteY0" fmla="*/ 3382325 h 6773386"/>
              <a:gd name="connsiteX1" fmla="*/ 6761282 w 6765786"/>
              <a:gd name="connsiteY1" fmla="*/ 0 h 6773386"/>
              <a:gd name="connsiteX2" fmla="*/ 6765786 w 6765786"/>
              <a:gd name="connsiteY2" fmla="*/ 6773386 h 6773386"/>
              <a:gd name="connsiteX3" fmla="*/ 0 w 6765786"/>
              <a:gd name="connsiteY3" fmla="*/ 3382325 h 6773386"/>
              <a:gd name="connsiteX0" fmla="*/ 0 w 6765786"/>
              <a:gd name="connsiteY0" fmla="*/ 3382325 h 6773386"/>
              <a:gd name="connsiteX1" fmla="*/ 6761282 w 6765786"/>
              <a:gd name="connsiteY1" fmla="*/ 0 h 6773386"/>
              <a:gd name="connsiteX2" fmla="*/ 6765786 w 6765786"/>
              <a:gd name="connsiteY2" fmla="*/ 6773386 h 6773386"/>
              <a:gd name="connsiteX3" fmla="*/ 0 w 6765786"/>
              <a:gd name="connsiteY3" fmla="*/ 3382325 h 677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5786" h="6773386">
                <a:moveTo>
                  <a:pt x="0" y="3382325"/>
                </a:moveTo>
                <a:lnTo>
                  <a:pt x="6761282" y="0"/>
                </a:lnTo>
                <a:cubicBezTo>
                  <a:pt x="6762783" y="2257795"/>
                  <a:pt x="6764285" y="4515591"/>
                  <a:pt x="6765786" y="6773386"/>
                </a:cubicBezTo>
                <a:cubicBezTo>
                  <a:pt x="5439846" y="6078417"/>
                  <a:pt x="1986251" y="4402037"/>
                  <a:pt x="0" y="3382325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728569" y="5284530"/>
            <a:ext cx="3382893" cy="3386693"/>
          </a:xfrm>
          <a:custGeom>
            <a:avLst/>
            <a:gdLst>
              <a:gd name="connsiteX0" fmla="*/ 0 w 6737350"/>
              <a:gd name="connsiteY0" fmla="*/ 6792912 h 6792912"/>
              <a:gd name="connsiteX1" fmla="*/ 3368675 w 6737350"/>
              <a:gd name="connsiteY1" fmla="*/ 0 h 6792912"/>
              <a:gd name="connsiteX2" fmla="*/ 6737350 w 6737350"/>
              <a:gd name="connsiteY2" fmla="*/ 6792912 h 6792912"/>
              <a:gd name="connsiteX3" fmla="*/ 0 w 6737350"/>
              <a:gd name="connsiteY3" fmla="*/ 6792912 h 6792912"/>
              <a:gd name="connsiteX0" fmla="*/ 0 w 6737350"/>
              <a:gd name="connsiteY0" fmla="*/ 24121 h 6792912"/>
              <a:gd name="connsiteX1" fmla="*/ 3368675 w 6737350"/>
              <a:gd name="connsiteY1" fmla="*/ 0 h 6792912"/>
              <a:gd name="connsiteX2" fmla="*/ 6737350 w 6737350"/>
              <a:gd name="connsiteY2" fmla="*/ 6792912 h 6792912"/>
              <a:gd name="connsiteX3" fmla="*/ 0 w 6737350"/>
              <a:gd name="connsiteY3" fmla="*/ 24121 h 6792912"/>
              <a:gd name="connsiteX0" fmla="*/ 31440 w 3400115"/>
              <a:gd name="connsiteY0" fmla="*/ 24121 h 6759458"/>
              <a:gd name="connsiteX1" fmla="*/ 3400115 w 3400115"/>
              <a:gd name="connsiteY1" fmla="*/ 0 h 6759458"/>
              <a:gd name="connsiteX2" fmla="*/ 0 w 3400115"/>
              <a:gd name="connsiteY2" fmla="*/ 6759458 h 6759458"/>
              <a:gd name="connsiteX3" fmla="*/ 31440 w 3400115"/>
              <a:gd name="connsiteY3" fmla="*/ 24121 h 6759458"/>
              <a:gd name="connsiteX0" fmla="*/ 31440 w 6778934"/>
              <a:gd name="connsiteY0" fmla="*/ 0 h 6735337"/>
              <a:gd name="connsiteX1" fmla="*/ 6778934 w 6778934"/>
              <a:gd name="connsiteY1" fmla="*/ 3354698 h 6735337"/>
              <a:gd name="connsiteX2" fmla="*/ 0 w 6778934"/>
              <a:gd name="connsiteY2" fmla="*/ 6735337 h 6735337"/>
              <a:gd name="connsiteX3" fmla="*/ 31440 w 6778934"/>
              <a:gd name="connsiteY3" fmla="*/ 0 h 6735337"/>
              <a:gd name="connsiteX0" fmla="*/ 3520 w 6778934"/>
              <a:gd name="connsiteY0" fmla="*/ 0 h 6742317"/>
              <a:gd name="connsiteX1" fmla="*/ 6778934 w 6778934"/>
              <a:gd name="connsiteY1" fmla="*/ 3361678 h 6742317"/>
              <a:gd name="connsiteX2" fmla="*/ 0 w 6778934"/>
              <a:gd name="connsiteY2" fmla="*/ 6742317 h 6742317"/>
              <a:gd name="connsiteX3" fmla="*/ 3520 w 6778934"/>
              <a:gd name="connsiteY3" fmla="*/ 0 h 6742317"/>
              <a:gd name="connsiteX0" fmla="*/ 3520 w 5626329"/>
              <a:gd name="connsiteY0" fmla="*/ 0 h 6742317"/>
              <a:gd name="connsiteX1" fmla="*/ 5626329 w 5626329"/>
              <a:gd name="connsiteY1" fmla="*/ 288064 h 6742317"/>
              <a:gd name="connsiteX2" fmla="*/ 0 w 5626329"/>
              <a:gd name="connsiteY2" fmla="*/ 6742317 h 6742317"/>
              <a:gd name="connsiteX3" fmla="*/ 3520 w 5626329"/>
              <a:gd name="connsiteY3" fmla="*/ 0 h 6742317"/>
              <a:gd name="connsiteX0" fmla="*/ 1 w 5622810"/>
              <a:gd name="connsiteY0" fmla="*/ 0 h 6926733"/>
              <a:gd name="connsiteX1" fmla="*/ 5622810 w 5622810"/>
              <a:gd name="connsiteY1" fmla="*/ 288064 h 6926733"/>
              <a:gd name="connsiteX2" fmla="*/ 4745213 w 5622810"/>
              <a:gd name="connsiteY2" fmla="*/ 6926733 h 6926733"/>
              <a:gd name="connsiteX3" fmla="*/ 1 w 5622810"/>
              <a:gd name="connsiteY3" fmla="*/ 0 h 6926733"/>
              <a:gd name="connsiteX0" fmla="*/ 1 w 5622810"/>
              <a:gd name="connsiteY0" fmla="*/ 0 h 7041994"/>
              <a:gd name="connsiteX1" fmla="*/ 5622810 w 5622810"/>
              <a:gd name="connsiteY1" fmla="*/ 288064 h 7041994"/>
              <a:gd name="connsiteX2" fmla="*/ 5621193 w 5622810"/>
              <a:gd name="connsiteY2" fmla="*/ 7041994 h 7041994"/>
              <a:gd name="connsiteX3" fmla="*/ 1 w 5622810"/>
              <a:gd name="connsiteY3" fmla="*/ 0 h 7041994"/>
              <a:gd name="connsiteX0" fmla="*/ 0 w 6729310"/>
              <a:gd name="connsiteY0" fmla="*/ 3369536 h 6753930"/>
              <a:gd name="connsiteX1" fmla="*/ 6729310 w 6729310"/>
              <a:gd name="connsiteY1" fmla="*/ 0 h 6753930"/>
              <a:gd name="connsiteX2" fmla="*/ 6727693 w 6729310"/>
              <a:gd name="connsiteY2" fmla="*/ 6753930 h 6753930"/>
              <a:gd name="connsiteX3" fmla="*/ 0 w 6729310"/>
              <a:gd name="connsiteY3" fmla="*/ 3369536 h 6753930"/>
              <a:gd name="connsiteX0" fmla="*/ 0 w 6729310"/>
              <a:gd name="connsiteY0" fmla="*/ 3369536 h 6753930"/>
              <a:gd name="connsiteX1" fmla="*/ 6729310 w 6729310"/>
              <a:gd name="connsiteY1" fmla="*/ 0 h 6753930"/>
              <a:gd name="connsiteX2" fmla="*/ 6727693 w 6729310"/>
              <a:gd name="connsiteY2" fmla="*/ 6753930 h 6753930"/>
              <a:gd name="connsiteX3" fmla="*/ 0 w 6729310"/>
              <a:gd name="connsiteY3" fmla="*/ 3369536 h 6753930"/>
              <a:gd name="connsiteX0" fmla="*/ 0 w 6729310"/>
              <a:gd name="connsiteY0" fmla="*/ 3369536 h 5996284"/>
              <a:gd name="connsiteX1" fmla="*/ 6729310 w 6729310"/>
              <a:gd name="connsiteY1" fmla="*/ 0 h 5996284"/>
              <a:gd name="connsiteX2" fmla="*/ 6283556 w 6729310"/>
              <a:gd name="connsiteY2" fmla="*/ 5996284 h 5996284"/>
              <a:gd name="connsiteX3" fmla="*/ 0 w 6729310"/>
              <a:gd name="connsiteY3" fmla="*/ 3369536 h 5996284"/>
              <a:gd name="connsiteX0" fmla="*/ 0 w 6729310"/>
              <a:gd name="connsiteY0" fmla="*/ 3369536 h 5996284"/>
              <a:gd name="connsiteX1" fmla="*/ 6729310 w 6729310"/>
              <a:gd name="connsiteY1" fmla="*/ 0 h 5996284"/>
              <a:gd name="connsiteX2" fmla="*/ 6283556 w 6729310"/>
              <a:gd name="connsiteY2" fmla="*/ 5996284 h 5996284"/>
              <a:gd name="connsiteX3" fmla="*/ 0 w 6729310"/>
              <a:gd name="connsiteY3" fmla="*/ 3369536 h 5996284"/>
              <a:gd name="connsiteX0" fmla="*/ 0 w 6729310"/>
              <a:gd name="connsiteY0" fmla="*/ 3369536 h 6766992"/>
              <a:gd name="connsiteX1" fmla="*/ 6729310 w 6729310"/>
              <a:gd name="connsiteY1" fmla="*/ 0 h 6766992"/>
              <a:gd name="connsiteX2" fmla="*/ 6714631 w 6729310"/>
              <a:gd name="connsiteY2" fmla="*/ 6766992 h 6766992"/>
              <a:gd name="connsiteX3" fmla="*/ 0 w 6729310"/>
              <a:gd name="connsiteY3" fmla="*/ 3369536 h 6766992"/>
              <a:gd name="connsiteX0" fmla="*/ 0 w 6733814"/>
              <a:gd name="connsiteY0" fmla="*/ 3369536 h 6773386"/>
              <a:gd name="connsiteX1" fmla="*/ 6729310 w 6733814"/>
              <a:gd name="connsiteY1" fmla="*/ 0 h 6773386"/>
              <a:gd name="connsiteX2" fmla="*/ 6733814 w 6733814"/>
              <a:gd name="connsiteY2" fmla="*/ 6773386 h 6773386"/>
              <a:gd name="connsiteX3" fmla="*/ 0 w 6733814"/>
              <a:gd name="connsiteY3" fmla="*/ 3369536 h 6773386"/>
              <a:gd name="connsiteX0" fmla="*/ 0 w 6733814"/>
              <a:gd name="connsiteY0" fmla="*/ 3369536 h 6773386"/>
              <a:gd name="connsiteX1" fmla="*/ 6729310 w 6733814"/>
              <a:gd name="connsiteY1" fmla="*/ 0 h 6773386"/>
              <a:gd name="connsiteX2" fmla="*/ 6733814 w 6733814"/>
              <a:gd name="connsiteY2" fmla="*/ 6773386 h 6773386"/>
              <a:gd name="connsiteX3" fmla="*/ 0 w 6733814"/>
              <a:gd name="connsiteY3" fmla="*/ 3369536 h 6773386"/>
              <a:gd name="connsiteX0" fmla="*/ 0 w 6733814"/>
              <a:gd name="connsiteY0" fmla="*/ 3369536 h 6773386"/>
              <a:gd name="connsiteX1" fmla="*/ 6729310 w 6733814"/>
              <a:gd name="connsiteY1" fmla="*/ 0 h 6773386"/>
              <a:gd name="connsiteX2" fmla="*/ 6733814 w 6733814"/>
              <a:gd name="connsiteY2" fmla="*/ 6773386 h 6773386"/>
              <a:gd name="connsiteX3" fmla="*/ 0 w 6733814"/>
              <a:gd name="connsiteY3" fmla="*/ 3369536 h 6773386"/>
              <a:gd name="connsiteX0" fmla="*/ 0 w 6765786"/>
              <a:gd name="connsiteY0" fmla="*/ 3401508 h 6773386"/>
              <a:gd name="connsiteX1" fmla="*/ 6761282 w 6765786"/>
              <a:gd name="connsiteY1" fmla="*/ 0 h 6773386"/>
              <a:gd name="connsiteX2" fmla="*/ 6765786 w 6765786"/>
              <a:gd name="connsiteY2" fmla="*/ 6773386 h 6773386"/>
              <a:gd name="connsiteX3" fmla="*/ 0 w 6765786"/>
              <a:gd name="connsiteY3" fmla="*/ 3401508 h 6773386"/>
              <a:gd name="connsiteX0" fmla="*/ 0 w 6765786"/>
              <a:gd name="connsiteY0" fmla="*/ 3382325 h 6773386"/>
              <a:gd name="connsiteX1" fmla="*/ 6761282 w 6765786"/>
              <a:gd name="connsiteY1" fmla="*/ 0 h 6773386"/>
              <a:gd name="connsiteX2" fmla="*/ 6765786 w 6765786"/>
              <a:gd name="connsiteY2" fmla="*/ 6773386 h 6773386"/>
              <a:gd name="connsiteX3" fmla="*/ 0 w 6765786"/>
              <a:gd name="connsiteY3" fmla="*/ 3382325 h 6773386"/>
              <a:gd name="connsiteX0" fmla="*/ 0 w 6765786"/>
              <a:gd name="connsiteY0" fmla="*/ 3382325 h 6773386"/>
              <a:gd name="connsiteX1" fmla="*/ 6761282 w 6765786"/>
              <a:gd name="connsiteY1" fmla="*/ 0 h 6773386"/>
              <a:gd name="connsiteX2" fmla="*/ 6765786 w 6765786"/>
              <a:gd name="connsiteY2" fmla="*/ 6773386 h 6773386"/>
              <a:gd name="connsiteX3" fmla="*/ 0 w 6765786"/>
              <a:gd name="connsiteY3" fmla="*/ 3382325 h 677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5786" h="6773386">
                <a:moveTo>
                  <a:pt x="0" y="3382325"/>
                </a:moveTo>
                <a:lnTo>
                  <a:pt x="6761282" y="0"/>
                </a:lnTo>
                <a:cubicBezTo>
                  <a:pt x="6762783" y="2257795"/>
                  <a:pt x="6764285" y="4515591"/>
                  <a:pt x="6765786" y="6773386"/>
                </a:cubicBezTo>
                <a:cubicBezTo>
                  <a:pt x="5439846" y="6078417"/>
                  <a:pt x="1986251" y="4402037"/>
                  <a:pt x="0" y="3382325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775001" y="5266332"/>
            <a:ext cx="3382893" cy="3386693"/>
          </a:xfrm>
          <a:custGeom>
            <a:avLst/>
            <a:gdLst>
              <a:gd name="connsiteX0" fmla="*/ 0 w 6737350"/>
              <a:gd name="connsiteY0" fmla="*/ 6792912 h 6792912"/>
              <a:gd name="connsiteX1" fmla="*/ 3368675 w 6737350"/>
              <a:gd name="connsiteY1" fmla="*/ 0 h 6792912"/>
              <a:gd name="connsiteX2" fmla="*/ 6737350 w 6737350"/>
              <a:gd name="connsiteY2" fmla="*/ 6792912 h 6792912"/>
              <a:gd name="connsiteX3" fmla="*/ 0 w 6737350"/>
              <a:gd name="connsiteY3" fmla="*/ 6792912 h 6792912"/>
              <a:gd name="connsiteX0" fmla="*/ 0 w 6737350"/>
              <a:gd name="connsiteY0" fmla="*/ 24121 h 6792912"/>
              <a:gd name="connsiteX1" fmla="*/ 3368675 w 6737350"/>
              <a:gd name="connsiteY1" fmla="*/ 0 h 6792912"/>
              <a:gd name="connsiteX2" fmla="*/ 6737350 w 6737350"/>
              <a:gd name="connsiteY2" fmla="*/ 6792912 h 6792912"/>
              <a:gd name="connsiteX3" fmla="*/ 0 w 6737350"/>
              <a:gd name="connsiteY3" fmla="*/ 24121 h 6792912"/>
              <a:gd name="connsiteX0" fmla="*/ 31440 w 3400115"/>
              <a:gd name="connsiteY0" fmla="*/ 24121 h 6759458"/>
              <a:gd name="connsiteX1" fmla="*/ 3400115 w 3400115"/>
              <a:gd name="connsiteY1" fmla="*/ 0 h 6759458"/>
              <a:gd name="connsiteX2" fmla="*/ 0 w 3400115"/>
              <a:gd name="connsiteY2" fmla="*/ 6759458 h 6759458"/>
              <a:gd name="connsiteX3" fmla="*/ 31440 w 3400115"/>
              <a:gd name="connsiteY3" fmla="*/ 24121 h 6759458"/>
              <a:gd name="connsiteX0" fmla="*/ 31440 w 6778934"/>
              <a:gd name="connsiteY0" fmla="*/ 0 h 6735337"/>
              <a:gd name="connsiteX1" fmla="*/ 6778934 w 6778934"/>
              <a:gd name="connsiteY1" fmla="*/ 3354698 h 6735337"/>
              <a:gd name="connsiteX2" fmla="*/ 0 w 6778934"/>
              <a:gd name="connsiteY2" fmla="*/ 6735337 h 6735337"/>
              <a:gd name="connsiteX3" fmla="*/ 31440 w 6778934"/>
              <a:gd name="connsiteY3" fmla="*/ 0 h 6735337"/>
              <a:gd name="connsiteX0" fmla="*/ 3520 w 6778934"/>
              <a:gd name="connsiteY0" fmla="*/ 0 h 6742317"/>
              <a:gd name="connsiteX1" fmla="*/ 6778934 w 6778934"/>
              <a:gd name="connsiteY1" fmla="*/ 3361678 h 6742317"/>
              <a:gd name="connsiteX2" fmla="*/ 0 w 6778934"/>
              <a:gd name="connsiteY2" fmla="*/ 6742317 h 6742317"/>
              <a:gd name="connsiteX3" fmla="*/ 3520 w 6778934"/>
              <a:gd name="connsiteY3" fmla="*/ 0 h 6742317"/>
              <a:gd name="connsiteX0" fmla="*/ 3520 w 5626329"/>
              <a:gd name="connsiteY0" fmla="*/ 0 h 6742317"/>
              <a:gd name="connsiteX1" fmla="*/ 5626329 w 5626329"/>
              <a:gd name="connsiteY1" fmla="*/ 288064 h 6742317"/>
              <a:gd name="connsiteX2" fmla="*/ 0 w 5626329"/>
              <a:gd name="connsiteY2" fmla="*/ 6742317 h 6742317"/>
              <a:gd name="connsiteX3" fmla="*/ 3520 w 5626329"/>
              <a:gd name="connsiteY3" fmla="*/ 0 h 6742317"/>
              <a:gd name="connsiteX0" fmla="*/ 1 w 5622810"/>
              <a:gd name="connsiteY0" fmla="*/ 0 h 6926733"/>
              <a:gd name="connsiteX1" fmla="*/ 5622810 w 5622810"/>
              <a:gd name="connsiteY1" fmla="*/ 288064 h 6926733"/>
              <a:gd name="connsiteX2" fmla="*/ 4745213 w 5622810"/>
              <a:gd name="connsiteY2" fmla="*/ 6926733 h 6926733"/>
              <a:gd name="connsiteX3" fmla="*/ 1 w 5622810"/>
              <a:gd name="connsiteY3" fmla="*/ 0 h 6926733"/>
              <a:gd name="connsiteX0" fmla="*/ 1 w 5622810"/>
              <a:gd name="connsiteY0" fmla="*/ 0 h 7041994"/>
              <a:gd name="connsiteX1" fmla="*/ 5622810 w 5622810"/>
              <a:gd name="connsiteY1" fmla="*/ 288064 h 7041994"/>
              <a:gd name="connsiteX2" fmla="*/ 5621193 w 5622810"/>
              <a:gd name="connsiteY2" fmla="*/ 7041994 h 7041994"/>
              <a:gd name="connsiteX3" fmla="*/ 1 w 5622810"/>
              <a:gd name="connsiteY3" fmla="*/ 0 h 7041994"/>
              <a:gd name="connsiteX0" fmla="*/ 0 w 6729310"/>
              <a:gd name="connsiteY0" fmla="*/ 3369536 h 6753930"/>
              <a:gd name="connsiteX1" fmla="*/ 6729310 w 6729310"/>
              <a:gd name="connsiteY1" fmla="*/ 0 h 6753930"/>
              <a:gd name="connsiteX2" fmla="*/ 6727693 w 6729310"/>
              <a:gd name="connsiteY2" fmla="*/ 6753930 h 6753930"/>
              <a:gd name="connsiteX3" fmla="*/ 0 w 6729310"/>
              <a:gd name="connsiteY3" fmla="*/ 3369536 h 6753930"/>
              <a:gd name="connsiteX0" fmla="*/ 0 w 6729310"/>
              <a:gd name="connsiteY0" fmla="*/ 3369536 h 6753930"/>
              <a:gd name="connsiteX1" fmla="*/ 6729310 w 6729310"/>
              <a:gd name="connsiteY1" fmla="*/ 0 h 6753930"/>
              <a:gd name="connsiteX2" fmla="*/ 6727693 w 6729310"/>
              <a:gd name="connsiteY2" fmla="*/ 6753930 h 6753930"/>
              <a:gd name="connsiteX3" fmla="*/ 0 w 6729310"/>
              <a:gd name="connsiteY3" fmla="*/ 3369536 h 6753930"/>
              <a:gd name="connsiteX0" fmla="*/ 0 w 6729310"/>
              <a:gd name="connsiteY0" fmla="*/ 3369536 h 5996284"/>
              <a:gd name="connsiteX1" fmla="*/ 6729310 w 6729310"/>
              <a:gd name="connsiteY1" fmla="*/ 0 h 5996284"/>
              <a:gd name="connsiteX2" fmla="*/ 6283556 w 6729310"/>
              <a:gd name="connsiteY2" fmla="*/ 5996284 h 5996284"/>
              <a:gd name="connsiteX3" fmla="*/ 0 w 6729310"/>
              <a:gd name="connsiteY3" fmla="*/ 3369536 h 5996284"/>
              <a:gd name="connsiteX0" fmla="*/ 0 w 6729310"/>
              <a:gd name="connsiteY0" fmla="*/ 3369536 h 5996284"/>
              <a:gd name="connsiteX1" fmla="*/ 6729310 w 6729310"/>
              <a:gd name="connsiteY1" fmla="*/ 0 h 5996284"/>
              <a:gd name="connsiteX2" fmla="*/ 6283556 w 6729310"/>
              <a:gd name="connsiteY2" fmla="*/ 5996284 h 5996284"/>
              <a:gd name="connsiteX3" fmla="*/ 0 w 6729310"/>
              <a:gd name="connsiteY3" fmla="*/ 3369536 h 5996284"/>
              <a:gd name="connsiteX0" fmla="*/ 0 w 6729310"/>
              <a:gd name="connsiteY0" fmla="*/ 3369536 h 6766992"/>
              <a:gd name="connsiteX1" fmla="*/ 6729310 w 6729310"/>
              <a:gd name="connsiteY1" fmla="*/ 0 h 6766992"/>
              <a:gd name="connsiteX2" fmla="*/ 6714631 w 6729310"/>
              <a:gd name="connsiteY2" fmla="*/ 6766992 h 6766992"/>
              <a:gd name="connsiteX3" fmla="*/ 0 w 6729310"/>
              <a:gd name="connsiteY3" fmla="*/ 3369536 h 6766992"/>
              <a:gd name="connsiteX0" fmla="*/ 0 w 6733814"/>
              <a:gd name="connsiteY0" fmla="*/ 3369536 h 6773386"/>
              <a:gd name="connsiteX1" fmla="*/ 6729310 w 6733814"/>
              <a:gd name="connsiteY1" fmla="*/ 0 h 6773386"/>
              <a:gd name="connsiteX2" fmla="*/ 6733814 w 6733814"/>
              <a:gd name="connsiteY2" fmla="*/ 6773386 h 6773386"/>
              <a:gd name="connsiteX3" fmla="*/ 0 w 6733814"/>
              <a:gd name="connsiteY3" fmla="*/ 3369536 h 6773386"/>
              <a:gd name="connsiteX0" fmla="*/ 0 w 6733814"/>
              <a:gd name="connsiteY0" fmla="*/ 3369536 h 6773386"/>
              <a:gd name="connsiteX1" fmla="*/ 6729310 w 6733814"/>
              <a:gd name="connsiteY1" fmla="*/ 0 h 6773386"/>
              <a:gd name="connsiteX2" fmla="*/ 6733814 w 6733814"/>
              <a:gd name="connsiteY2" fmla="*/ 6773386 h 6773386"/>
              <a:gd name="connsiteX3" fmla="*/ 0 w 6733814"/>
              <a:gd name="connsiteY3" fmla="*/ 3369536 h 6773386"/>
              <a:gd name="connsiteX0" fmla="*/ 0 w 6733814"/>
              <a:gd name="connsiteY0" fmla="*/ 3369536 h 6773386"/>
              <a:gd name="connsiteX1" fmla="*/ 6729310 w 6733814"/>
              <a:gd name="connsiteY1" fmla="*/ 0 h 6773386"/>
              <a:gd name="connsiteX2" fmla="*/ 6733814 w 6733814"/>
              <a:gd name="connsiteY2" fmla="*/ 6773386 h 6773386"/>
              <a:gd name="connsiteX3" fmla="*/ 0 w 6733814"/>
              <a:gd name="connsiteY3" fmla="*/ 3369536 h 6773386"/>
              <a:gd name="connsiteX0" fmla="*/ 0 w 6765786"/>
              <a:gd name="connsiteY0" fmla="*/ 3401508 h 6773386"/>
              <a:gd name="connsiteX1" fmla="*/ 6761282 w 6765786"/>
              <a:gd name="connsiteY1" fmla="*/ 0 h 6773386"/>
              <a:gd name="connsiteX2" fmla="*/ 6765786 w 6765786"/>
              <a:gd name="connsiteY2" fmla="*/ 6773386 h 6773386"/>
              <a:gd name="connsiteX3" fmla="*/ 0 w 6765786"/>
              <a:gd name="connsiteY3" fmla="*/ 3401508 h 6773386"/>
              <a:gd name="connsiteX0" fmla="*/ 0 w 6765786"/>
              <a:gd name="connsiteY0" fmla="*/ 3382325 h 6773386"/>
              <a:gd name="connsiteX1" fmla="*/ 6761282 w 6765786"/>
              <a:gd name="connsiteY1" fmla="*/ 0 h 6773386"/>
              <a:gd name="connsiteX2" fmla="*/ 6765786 w 6765786"/>
              <a:gd name="connsiteY2" fmla="*/ 6773386 h 6773386"/>
              <a:gd name="connsiteX3" fmla="*/ 0 w 6765786"/>
              <a:gd name="connsiteY3" fmla="*/ 3382325 h 6773386"/>
              <a:gd name="connsiteX0" fmla="*/ 0 w 6765786"/>
              <a:gd name="connsiteY0" fmla="*/ 3382325 h 6773386"/>
              <a:gd name="connsiteX1" fmla="*/ 6761282 w 6765786"/>
              <a:gd name="connsiteY1" fmla="*/ 0 h 6773386"/>
              <a:gd name="connsiteX2" fmla="*/ 6765786 w 6765786"/>
              <a:gd name="connsiteY2" fmla="*/ 6773386 h 6773386"/>
              <a:gd name="connsiteX3" fmla="*/ 0 w 6765786"/>
              <a:gd name="connsiteY3" fmla="*/ 3382325 h 677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5786" h="6773386">
                <a:moveTo>
                  <a:pt x="0" y="3382325"/>
                </a:moveTo>
                <a:lnTo>
                  <a:pt x="6761282" y="0"/>
                </a:lnTo>
                <a:cubicBezTo>
                  <a:pt x="6762783" y="2257795"/>
                  <a:pt x="6764285" y="4515591"/>
                  <a:pt x="6765786" y="6773386"/>
                </a:cubicBezTo>
                <a:cubicBezTo>
                  <a:pt x="5439846" y="6078417"/>
                  <a:pt x="1986251" y="4402037"/>
                  <a:pt x="0" y="3382325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788663" y="3461114"/>
            <a:ext cx="3382893" cy="3386693"/>
          </a:xfrm>
          <a:custGeom>
            <a:avLst/>
            <a:gdLst>
              <a:gd name="connsiteX0" fmla="*/ 0 w 6737350"/>
              <a:gd name="connsiteY0" fmla="*/ 6792912 h 6792912"/>
              <a:gd name="connsiteX1" fmla="*/ 3368675 w 6737350"/>
              <a:gd name="connsiteY1" fmla="*/ 0 h 6792912"/>
              <a:gd name="connsiteX2" fmla="*/ 6737350 w 6737350"/>
              <a:gd name="connsiteY2" fmla="*/ 6792912 h 6792912"/>
              <a:gd name="connsiteX3" fmla="*/ 0 w 6737350"/>
              <a:gd name="connsiteY3" fmla="*/ 6792912 h 6792912"/>
              <a:gd name="connsiteX0" fmla="*/ 0 w 6737350"/>
              <a:gd name="connsiteY0" fmla="*/ 24121 h 6792912"/>
              <a:gd name="connsiteX1" fmla="*/ 3368675 w 6737350"/>
              <a:gd name="connsiteY1" fmla="*/ 0 h 6792912"/>
              <a:gd name="connsiteX2" fmla="*/ 6737350 w 6737350"/>
              <a:gd name="connsiteY2" fmla="*/ 6792912 h 6792912"/>
              <a:gd name="connsiteX3" fmla="*/ 0 w 6737350"/>
              <a:gd name="connsiteY3" fmla="*/ 24121 h 6792912"/>
              <a:gd name="connsiteX0" fmla="*/ 31440 w 3400115"/>
              <a:gd name="connsiteY0" fmla="*/ 24121 h 6759458"/>
              <a:gd name="connsiteX1" fmla="*/ 3400115 w 3400115"/>
              <a:gd name="connsiteY1" fmla="*/ 0 h 6759458"/>
              <a:gd name="connsiteX2" fmla="*/ 0 w 3400115"/>
              <a:gd name="connsiteY2" fmla="*/ 6759458 h 6759458"/>
              <a:gd name="connsiteX3" fmla="*/ 31440 w 3400115"/>
              <a:gd name="connsiteY3" fmla="*/ 24121 h 6759458"/>
              <a:gd name="connsiteX0" fmla="*/ 31440 w 6778934"/>
              <a:gd name="connsiteY0" fmla="*/ 0 h 6735337"/>
              <a:gd name="connsiteX1" fmla="*/ 6778934 w 6778934"/>
              <a:gd name="connsiteY1" fmla="*/ 3354698 h 6735337"/>
              <a:gd name="connsiteX2" fmla="*/ 0 w 6778934"/>
              <a:gd name="connsiteY2" fmla="*/ 6735337 h 6735337"/>
              <a:gd name="connsiteX3" fmla="*/ 31440 w 6778934"/>
              <a:gd name="connsiteY3" fmla="*/ 0 h 6735337"/>
              <a:gd name="connsiteX0" fmla="*/ 3520 w 6778934"/>
              <a:gd name="connsiteY0" fmla="*/ 0 h 6742317"/>
              <a:gd name="connsiteX1" fmla="*/ 6778934 w 6778934"/>
              <a:gd name="connsiteY1" fmla="*/ 3361678 h 6742317"/>
              <a:gd name="connsiteX2" fmla="*/ 0 w 6778934"/>
              <a:gd name="connsiteY2" fmla="*/ 6742317 h 6742317"/>
              <a:gd name="connsiteX3" fmla="*/ 3520 w 6778934"/>
              <a:gd name="connsiteY3" fmla="*/ 0 h 6742317"/>
              <a:gd name="connsiteX0" fmla="*/ 3520 w 5626329"/>
              <a:gd name="connsiteY0" fmla="*/ 0 h 6742317"/>
              <a:gd name="connsiteX1" fmla="*/ 5626329 w 5626329"/>
              <a:gd name="connsiteY1" fmla="*/ 288064 h 6742317"/>
              <a:gd name="connsiteX2" fmla="*/ 0 w 5626329"/>
              <a:gd name="connsiteY2" fmla="*/ 6742317 h 6742317"/>
              <a:gd name="connsiteX3" fmla="*/ 3520 w 5626329"/>
              <a:gd name="connsiteY3" fmla="*/ 0 h 6742317"/>
              <a:gd name="connsiteX0" fmla="*/ 1 w 5622810"/>
              <a:gd name="connsiteY0" fmla="*/ 0 h 6926733"/>
              <a:gd name="connsiteX1" fmla="*/ 5622810 w 5622810"/>
              <a:gd name="connsiteY1" fmla="*/ 288064 h 6926733"/>
              <a:gd name="connsiteX2" fmla="*/ 4745213 w 5622810"/>
              <a:gd name="connsiteY2" fmla="*/ 6926733 h 6926733"/>
              <a:gd name="connsiteX3" fmla="*/ 1 w 5622810"/>
              <a:gd name="connsiteY3" fmla="*/ 0 h 6926733"/>
              <a:gd name="connsiteX0" fmla="*/ 1 w 5622810"/>
              <a:gd name="connsiteY0" fmla="*/ 0 h 7041994"/>
              <a:gd name="connsiteX1" fmla="*/ 5622810 w 5622810"/>
              <a:gd name="connsiteY1" fmla="*/ 288064 h 7041994"/>
              <a:gd name="connsiteX2" fmla="*/ 5621193 w 5622810"/>
              <a:gd name="connsiteY2" fmla="*/ 7041994 h 7041994"/>
              <a:gd name="connsiteX3" fmla="*/ 1 w 5622810"/>
              <a:gd name="connsiteY3" fmla="*/ 0 h 7041994"/>
              <a:gd name="connsiteX0" fmla="*/ 0 w 6729310"/>
              <a:gd name="connsiteY0" fmla="*/ 3369536 h 6753930"/>
              <a:gd name="connsiteX1" fmla="*/ 6729310 w 6729310"/>
              <a:gd name="connsiteY1" fmla="*/ 0 h 6753930"/>
              <a:gd name="connsiteX2" fmla="*/ 6727693 w 6729310"/>
              <a:gd name="connsiteY2" fmla="*/ 6753930 h 6753930"/>
              <a:gd name="connsiteX3" fmla="*/ 0 w 6729310"/>
              <a:gd name="connsiteY3" fmla="*/ 3369536 h 6753930"/>
              <a:gd name="connsiteX0" fmla="*/ 0 w 6729310"/>
              <a:gd name="connsiteY0" fmla="*/ 3369536 h 6753930"/>
              <a:gd name="connsiteX1" fmla="*/ 6729310 w 6729310"/>
              <a:gd name="connsiteY1" fmla="*/ 0 h 6753930"/>
              <a:gd name="connsiteX2" fmla="*/ 6727693 w 6729310"/>
              <a:gd name="connsiteY2" fmla="*/ 6753930 h 6753930"/>
              <a:gd name="connsiteX3" fmla="*/ 0 w 6729310"/>
              <a:gd name="connsiteY3" fmla="*/ 3369536 h 6753930"/>
              <a:gd name="connsiteX0" fmla="*/ 0 w 6729310"/>
              <a:gd name="connsiteY0" fmla="*/ 3369536 h 5996284"/>
              <a:gd name="connsiteX1" fmla="*/ 6729310 w 6729310"/>
              <a:gd name="connsiteY1" fmla="*/ 0 h 5996284"/>
              <a:gd name="connsiteX2" fmla="*/ 6283556 w 6729310"/>
              <a:gd name="connsiteY2" fmla="*/ 5996284 h 5996284"/>
              <a:gd name="connsiteX3" fmla="*/ 0 w 6729310"/>
              <a:gd name="connsiteY3" fmla="*/ 3369536 h 5996284"/>
              <a:gd name="connsiteX0" fmla="*/ 0 w 6729310"/>
              <a:gd name="connsiteY0" fmla="*/ 3369536 h 5996284"/>
              <a:gd name="connsiteX1" fmla="*/ 6729310 w 6729310"/>
              <a:gd name="connsiteY1" fmla="*/ 0 h 5996284"/>
              <a:gd name="connsiteX2" fmla="*/ 6283556 w 6729310"/>
              <a:gd name="connsiteY2" fmla="*/ 5996284 h 5996284"/>
              <a:gd name="connsiteX3" fmla="*/ 0 w 6729310"/>
              <a:gd name="connsiteY3" fmla="*/ 3369536 h 5996284"/>
              <a:gd name="connsiteX0" fmla="*/ 0 w 6729310"/>
              <a:gd name="connsiteY0" fmla="*/ 3369536 h 6766992"/>
              <a:gd name="connsiteX1" fmla="*/ 6729310 w 6729310"/>
              <a:gd name="connsiteY1" fmla="*/ 0 h 6766992"/>
              <a:gd name="connsiteX2" fmla="*/ 6714631 w 6729310"/>
              <a:gd name="connsiteY2" fmla="*/ 6766992 h 6766992"/>
              <a:gd name="connsiteX3" fmla="*/ 0 w 6729310"/>
              <a:gd name="connsiteY3" fmla="*/ 3369536 h 6766992"/>
              <a:gd name="connsiteX0" fmla="*/ 0 w 6733814"/>
              <a:gd name="connsiteY0" fmla="*/ 3369536 h 6773386"/>
              <a:gd name="connsiteX1" fmla="*/ 6729310 w 6733814"/>
              <a:gd name="connsiteY1" fmla="*/ 0 h 6773386"/>
              <a:gd name="connsiteX2" fmla="*/ 6733814 w 6733814"/>
              <a:gd name="connsiteY2" fmla="*/ 6773386 h 6773386"/>
              <a:gd name="connsiteX3" fmla="*/ 0 w 6733814"/>
              <a:gd name="connsiteY3" fmla="*/ 3369536 h 6773386"/>
              <a:gd name="connsiteX0" fmla="*/ 0 w 6733814"/>
              <a:gd name="connsiteY0" fmla="*/ 3369536 h 6773386"/>
              <a:gd name="connsiteX1" fmla="*/ 6729310 w 6733814"/>
              <a:gd name="connsiteY1" fmla="*/ 0 h 6773386"/>
              <a:gd name="connsiteX2" fmla="*/ 6733814 w 6733814"/>
              <a:gd name="connsiteY2" fmla="*/ 6773386 h 6773386"/>
              <a:gd name="connsiteX3" fmla="*/ 0 w 6733814"/>
              <a:gd name="connsiteY3" fmla="*/ 3369536 h 6773386"/>
              <a:gd name="connsiteX0" fmla="*/ 0 w 6733814"/>
              <a:gd name="connsiteY0" fmla="*/ 3369536 h 6773386"/>
              <a:gd name="connsiteX1" fmla="*/ 6729310 w 6733814"/>
              <a:gd name="connsiteY1" fmla="*/ 0 h 6773386"/>
              <a:gd name="connsiteX2" fmla="*/ 6733814 w 6733814"/>
              <a:gd name="connsiteY2" fmla="*/ 6773386 h 6773386"/>
              <a:gd name="connsiteX3" fmla="*/ 0 w 6733814"/>
              <a:gd name="connsiteY3" fmla="*/ 3369536 h 6773386"/>
              <a:gd name="connsiteX0" fmla="*/ 0 w 6765786"/>
              <a:gd name="connsiteY0" fmla="*/ 3401508 h 6773386"/>
              <a:gd name="connsiteX1" fmla="*/ 6761282 w 6765786"/>
              <a:gd name="connsiteY1" fmla="*/ 0 h 6773386"/>
              <a:gd name="connsiteX2" fmla="*/ 6765786 w 6765786"/>
              <a:gd name="connsiteY2" fmla="*/ 6773386 h 6773386"/>
              <a:gd name="connsiteX3" fmla="*/ 0 w 6765786"/>
              <a:gd name="connsiteY3" fmla="*/ 3401508 h 6773386"/>
              <a:gd name="connsiteX0" fmla="*/ 0 w 6765786"/>
              <a:gd name="connsiteY0" fmla="*/ 3382325 h 6773386"/>
              <a:gd name="connsiteX1" fmla="*/ 6761282 w 6765786"/>
              <a:gd name="connsiteY1" fmla="*/ 0 h 6773386"/>
              <a:gd name="connsiteX2" fmla="*/ 6765786 w 6765786"/>
              <a:gd name="connsiteY2" fmla="*/ 6773386 h 6773386"/>
              <a:gd name="connsiteX3" fmla="*/ 0 w 6765786"/>
              <a:gd name="connsiteY3" fmla="*/ 3382325 h 6773386"/>
              <a:gd name="connsiteX0" fmla="*/ 0 w 6765786"/>
              <a:gd name="connsiteY0" fmla="*/ 3382325 h 6773386"/>
              <a:gd name="connsiteX1" fmla="*/ 6761282 w 6765786"/>
              <a:gd name="connsiteY1" fmla="*/ 0 h 6773386"/>
              <a:gd name="connsiteX2" fmla="*/ 6765786 w 6765786"/>
              <a:gd name="connsiteY2" fmla="*/ 6773386 h 6773386"/>
              <a:gd name="connsiteX3" fmla="*/ 0 w 6765786"/>
              <a:gd name="connsiteY3" fmla="*/ 3382325 h 677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5786" h="6773386">
                <a:moveTo>
                  <a:pt x="0" y="3382325"/>
                </a:moveTo>
                <a:lnTo>
                  <a:pt x="6761282" y="0"/>
                </a:lnTo>
                <a:cubicBezTo>
                  <a:pt x="6762783" y="2257795"/>
                  <a:pt x="6764285" y="4515591"/>
                  <a:pt x="6765786" y="6773386"/>
                </a:cubicBezTo>
                <a:cubicBezTo>
                  <a:pt x="5439846" y="6078417"/>
                  <a:pt x="1986251" y="4402037"/>
                  <a:pt x="0" y="3382325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42" name="Shape 642"/>
          <p:cNvSpPr>
            <a:spLocks noGrp="1"/>
          </p:cNvSpPr>
          <p:nvPr>
            <p:ph type="body" sz="quarter" idx="1"/>
          </p:nvPr>
        </p:nvSpPr>
        <p:spPr>
          <a:xfrm>
            <a:off x="3208313" y="2168243"/>
            <a:ext cx="5775375" cy="7064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SzTx/>
              <a:buNone/>
              <a:defRPr/>
            </a:lvl1pPr>
            <a:lvl2pPr marL="0" indent="114300" algn="ctr">
              <a:buSzTx/>
              <a:buNone/>
              <a:defRPr/>
            </a:lvl2pPr>
            <a:lvl3pPr marL="0" indent="228600" algn="ctr">
              <a:buSzTx/>
              <a:buNone/>
              <a:defRPr/>
            </a:lvl3pPr>
            <a:lvl4pPr marL="0" indent="342900" algn="ctr">
              <a:buSzTx/>
              <a:buNone/>
              <a:defRPr/>
            </a:lvl4pPr>
            <a:lvl5pPr marL="0" indent="457200" algn="ctr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43" name="Shape 643"/>
          <p:cNvSpPr>
            <a:spLocks noGrp="1"/>
          </p:cNvSpPr>
          <p:nvPr>
            <p:ph type="title"/>
          </p:nvPr>
        </p:nvSpPr>
        <p:spPr>
          <a:xfrm>
            <a:off x="2744141" y="1116862"/>
            <a:ext cx="6703720" cy="7064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44" name="Shape 644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417505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w words">
    <p:bg>
      <p:bgPr>
        <a:solidFill>
          <a:srgbClr val="1617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7"/>
          <p:cNvSpPr>
            <a:spLocks noGrp="1"/>
          </p:cNvSpPr>
          <p:nvPr>
            <p:ph type="pic" sz="half" idx="17"/>
          </p:nvPr>
        </p:nvSpPr>
        <p:spPr>
          <a:xfrm>
            <a:off x="3472" y="328023"/>
            <a:ext cx="3166230" cy="6205207"/>
          </a:xfrm>
          <a:custGeom>
            <a:avLst/>
            <a:gdLst>
              <a:gd name="connsiteX0" fmla="*/ 0 w 12796942"/>
              <a:gd name="connsiteY0" fmla="*/ 6302730 h 6302730"/>
              <a:gd name="connsiteX1" fmla="*/ 6398471 w 12796942"/>
              <a:gd name="connsiteY1" fmla="*/ 0 h 6302730"/>
              <a:gd name="connsiteX2" fmla="*/ 12796942 w 12796942"/>
              <a:gd name="connsiteY2" fmla="*/ 6302730 h 6302730"/>
              <a:gd name="connsiteX3" fmla="*/ 0 w 12796942"/>
              <a:gd name="connsiteY3" fmla="*/ 6302730 h 6302730"/>
              <a:gd name="connsiteX0" fmla="*/ 0 w 11009706"/>
              <a:gd name="connsiteY0" fmla="*/ 0 h 7730837"/>
              <a:gd name="connsiteX1" fmla="*/ 4611235 w 11009706"/>
              <a:gd name="connsiteY1" fmla="*/ 1428107 h 7730837"/>
              <a:gd name="connsiteX2" fmla="*/ 11009706 w 11009706"/>
              <a:gd name="connsiteY2" fmla="*/ 7730837 h 7730837"/>
              <a:gd name="connsiteX3" fmla="*/ 0 w 11009706"/>
              <a:gd name="connsiteY3" fmla="*/ 0 h 7730837"/>
              <a:gd name="connsiteX0" fmla="*/ 0 w 10830412"/>
              <a:gd name="connsiteY0" fmla="*/ 0 h 8268719"/>
              <a:gd name="connsiteX1" fmla="*/ 4431941 w 10830412"/>
              <a:gd name="connsiteY1" fmla="*/ 1965989 h 8268719"/>
              <a:gd name="connsiteX2" fmla="*/ 10830412 w 10830412"/>
              <a:gd name="connsiteY2" fmla="*/ 8268719 h 8268719"/>
              <a:gd name="connsiteX3" fmla="*/ 0 w 10830412"/>
              <a:gd name="connsiteY3" fmla="*/ 0 h 8268719"/>
              <a:gd name="connsiteX0" fmla="*/ 0 w 10830412"/>
              <a:gd name="connsiteY0" fmla="*/ 0 h 8268719"/>
              <a:gd name="connsiteX1" fmla="*/ 6314530 w 10830412"/>
              <a:gd name="connsiteY1" fmla="*/ 6215259 h 8268719"/>
              <a:gd name="connsiteX2" fmla="*/ 10830412 w 10830412"/>
              <a:gd name="connsiteY2" fmla="*/ 8268719 h 8268719"/>
              <a:gd name="connsiteX3" fmla="*/ 0 w 10830412"/>
              <a:gd name="connsiteY3" fmla="*/ 0 h 8268719"/>
              <a:gd name="connsiteX0" fmla="*/ 0 w 6314530"/>
              <a:gd name="connsiteY0" fmla="*/ 0 h 12410413"/>
              <a:gd name="connsiteX1" fmla="*/ 6314530 w 6314530"/>
              <a:gd name="connsiteY1" fmla="*/ 6215259 h 12410413"/>
              <a:gd name="connsiteX2" fmla="*/ 1047 w 6314530"/>
              <a:gd name="connsiteY2" fmla="*/ 12410413 h 12410413"/>
              <a:gd name="connsiteX3" fmla="*/ 0 w 6314530"/>
              <a:gd name="connsiteY3" fmla="*/ 0 h 12410413"/>
              <a:gd name="connsiteX0" fmla="*/ 0 w 6332460"/>
              <a:gd name="connsiteY0" fmla="*/ 0 h 12410413"/>
              <a:gd name="connsiteX1" fmla="*/ 6332460 w 6332460"/>
              <a:gd name="connsiteY1" fmla="*/ 6197329 h 12410413"/>
              <a:gd name="connsiteX2" fmla="*/ 1047 w 6332460"/>
              <a:gd name="connsiteY2" fmla="*/ 12410413 h 12410413"/>
              <a:gd name="connsiteX3" fmla="*/ 0 w 6332460"/>
              <a:gd name="connsiteY3" fmla="*/ 0 h 1241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2460" h="12410413">
                <a:moveTo>
                  <a:pt x="0" y="0"/>
                </a:moveTo>
                <a:lnTo>
                  <a:pt x="6332460" y="6197329"/>
                </a:lnTo>
                <a:lnTo>
                  <a:pt x="1047" y="12410413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" name="Shape 67"/>
          <p:cNvSpPr>
            <a:spLocks noGrp="1"/>
          </p:cNvSpPr>
          <p:nvPr>
            <p:ph type="pic" sz="half" idx="16"/>
          </p:nvPr>
        </p:nvSpPr>
        <p:spPr>
          <a:xfrm>
            <a:off x="-46127" y="0"/>
            <a:ext cx="6364181" cy="3157995"/>
          </a:xfrm>
          <a:custGeom>
            <a:avLst/>
            <a:gdLst>
              <a:gd name="connsiteX0" fmla="*/ 0 w 12796942"/>
              <a:gd name="connsiteY0" fmla="*/ 6302730 h 6302730"/>
              <a:gd name="connsiteX1" fmla="*/ 6398471 w 12796942"/>
              <a:gd name="connsiteY1" fmla="*/ 0 h 6302730"/>
              <a:gd name="connsiteX2" fmla="*/ 12796942 w 12796942"/>
              <a:gd name="connsiteY2" fmla="*/ 6302730 h 6302730"/>
              <a:gd name="connsiteX3" fmla="*/ 0 w 12796942"/>
              <a:gd name="connsiteY3" fmla="*/ 6302730 h 6302730"/>
              <a:gd name="connsiteX0" fmla="*/ 0 w 13048402"/>
              <a:gd name="connsiteY0" fmla="*/ 6302730 h 6302730"/>
              <a:gd name="connsiteX1" fmla="*/ 6398471 w 13048402"/>
              <a:gd name="connsiteY1" fmla="*/ 0 h 6302730"/>
              <a:gd name="connsiteX2" fmla="*/ 13048402 w 13048402"/>
              <a:gd name="connsiteY2" fmla="*/ 1090650 h 6302730"/>
              <a:gd name="connsiteX3" fmla="*/ 0 w 13048402"/>
              <a:gd name="connsiteY3" fmla="*/ 6302730 h 6302730"/>
              <a:gd name="connsiteX0" fmla="*/ 0 w 12728362"/>
              <a:gd name="connsiteY0" fmla="*/ 1090650 h 1090650"/>
              <a:gd name="connsiteX1" fmla="*/ 6078431 w 12728362"/>
              <a:gd name="connsiteY1" fmla="*/ 0 h 1090650"/>
              <a:gd name="connsiteX2" fmla="*/ 12728362 w 12728362"/>
              <a:gd name="connsiteY2" fmla="*/ 1090650 h 1090650"/>
              <a:gd name="connsiteX3" fmla="*/ 0 w 12728362"/>
              <a:gd name="connsiteY3" fmla="*/ 1090650 h 1090650"/>
              <a:gd name="connsiteX0" fmla="*/ 0 w 12728362"/>
              <a:gd name="connsiteY0" fmla="*/ 0 h 6315990"/>
              <a:gd name="connsiteX1" fmla="*/ 6398471 w 12728362"/>
              <a:gd name="connsiteY1" fmla="*/ 6315990 h 6315990"/>
              <a:gd name="connsiteX2" fmla="*/ 12728362 w 12728362"/>
              <a:gd name="connsiteY2" fmla="*/ 0 h 6315990"/>
              <a:gd name="connsiteX3" fmla="*/ 0 w 12728362"/>
              <a:gd name="connsiteY3" fmla="*/ 0 h 631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28362" h="6315990">
                <a:moveTo>
                  <a:pt x="0" y="0"/>
                </a:moveTo>
                <a:lnTo>
                  <a:pt x="6398471" y="6315990"/>
                </a:lnTo>
                <a:lnTo>
                  <a:pt x="12728362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4201987" y="2886701"/>
            <a:ext cx="2433384" cy="1076770"/>
          </a:xfrm>
          <a:prstGeom prst="rect">
            <a:avLst/>
          </a:prstGeo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pic" sz="half" idx="13"/>
          </p:nvPr>
        </p:nvSpPr>
        <p:spPr>
          <a:xfrm>
            <a:off x="-46127" y="3707495"/>
            <a:ext cx="6398471" cy="3151365"/>
          </a:xfrm>
          <a:prstGeom prst="triangle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92870690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melin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>
            <a:spLocks noGrp="1"/>
          </p:cNvSpPr>
          <p:nvPr>
            <p:ph type="title"/>
          </p:nvPr>
        </p:nvSpPr>
        <p:spPr>
          <a:xfrm>
            <a:off x="2555361" y="970812"/>
            <a:ext cx="7081279" cy="7064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52" name="Shape 652"/>
          <p:cNvSpPr>
            <a:spLocks noGrp="1"/>
          </p:cNvSpPr>
          <p:nvPr>
            <p:ph type="pic" sz="quarter" idx="13"/>
          </p:nvPr>
        </p:nvSpPr>
        <p:spPr>
          <a:xfrm>
            <a:off x="8112732" y="2568191"/>
            <a:ext cx="3492501" cy="15905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53" name="Shape 653"/>
          <p:cNvSpPr>
            <a:spLocks noGrp="1"/>
          </p:cNvSpPr>
          <p:nvPr>
            <p:ph type="pic" sz="quarter" idx="14"/>
          </p:nvPr>
        </p:nvSpPr>
        <p:spPr>
          <a:xfrm>
            <a:off x="4376973" y="2568534"/>
            <a:ext cx="3492501" cy="159024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54" name="Shape 654"/>
          <p:cNvSpPr>
            <a:spLocks noGrp="1"/>
          </p:cNvSpPr>
          <p:nvPr>
            <p:ph type="pic" sz="quarter" idx="15"/>
          </p:nvPr>
        </p:nvSpPr>
        <p:spPr>
          <a:xfrm>
            <a:off x="586768" y="2567285"/>
            <a:ext cx="3492501" cy="159640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55" name="Shape 655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52501188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melin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>
            <a:spLocks noGrp="1"/>
          </p:cNvSpPr>
          <p:nvPr>
            <p:ph type="pic" sz="quarter" idx="13"/>
          </p:nvPr>
        </p:nvSpPr>
        <p:spPr>
          <a:xfrm>
            <a:off x="2327066" y="1571359"/>
            <a:ext cx="3768934" cy="1651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pic" sz="quarter" idx="14"/>
          </p:nvPr>
        </p:nvSpPr>
        <p:spPr>
          <a:xfrm>
            <a:off x="6096000" y="1571359"/>
            <a:ext cx="3768626" cy="1651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64" name="Shape 6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73499416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melin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>
            <a:spLocks noGrp="1"/>
          </p:cNvSpPr>
          <p:nvPr>
            <p:ph type="pic" sz="quarter" idx="13"/>
          </p:nvPr>
        </p:nvSpPr>
        <p:spPr>
          <a:xfrm>
            <a:off x="4698008" y="921381"/>
            <a:ext cx="2796057" cy="14865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72" name="Shape 672"/>
          <p:cNvSpPr>
            <a:spLocks noGrp="1"/>
          </p:cNvSpPr>
          <p:nvPr>
            <p:ph type="pic" sz="quarter" idx="14"/>
          </p:nvPr>
        </p:nvSpPr>
        <p:spPr>
          <a:xfrm>
            <a:off x="937308" y="2286110"/>
            <a:ext cx="2791332" cy="14865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73" name="Shape 673"/>
          <p:cNvSpPr>
            <a:spLocks noGrp="1"/>
          </p:cNvSpPr>
          <p:nvPr>
            <p:ph type="pic" sz="quarter" idx="15"/>
          </p:nvPr>
        </p:nvSpPr>
        <p:spPr>
          <a:xfrm>
            <a:off x="8462875" y="2286110"/>
            <a:ext cx="2792244" cy="14865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74" name="Shape 6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79283473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>
            <a:spLocks noGrp="1"/>
          </p:cNvSpPr>
          <p:nvPr>
            <p:ph type="body" sz="quarter" idx="1"/>
          </p:nvPr>
        </p:nvSpPr>
        <p:spPr>
          <a:xfrm>
            <a:off x="1722889" y="3377628"/>
            <a:ext cx="3517281" cy="213518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/>
            </a:lvl1pPr>
            <a:lvl2pPr marL="0" indent="114300">
              <a:buSzTx/>
              <a:buNone/>
              <a:defRPr/>
            </a:lvl2pPr>
            <a:lvl3pPr marL="0" indent="228600">
              <a:buSzTx/>
              <a:buNone/>
              <a:defRPr/>
            </a:lvl3pPr>
            <a:lvl4pPr marL="0" indent="342900">
              <a:buSzTx/>
              <a:buNone/>
              <a:defRPr/>
            </a:lvl4pPr>
            <a:lvl5pPr marL="0" indent="457200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82" name="Shape 682"/>
          <p:cNvSpPr>
            <a:spLocks noGrp="1"/>
          </p:cNvSpPr>
          <p:nvPr>
            <p:ph type="title"/>
          </p:nvPr>
        </p:nvSpPr>
        <p:spPr>
          <a:xfrm>
            <a:off x="1709979" y="1345184"/>
            <a:ext cx="3034498" cy="132238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83" name="Shape 683"/>
          <p:cNvSpPr>
            <a:spLocks noGrp="1"/>
          </p:cNvSpPr>
          <p:nvPr>
            <p:ph type="pic" sz="quarter" idx="13"/>
          </p:nvPr>
        </p:nvSpPr>
        <p:spPr>
          <a:xfrm>
            <a:off x="8896696" y="-8190"/>
            <a:ext cx="2248922" cy="335198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84" name="Shape 684"/>
          <p:cNvSpPr>
            <a:spLocks noGrp="1"/>
          </p:cNvSpPr>
          <p:nvPr>
            <p:ph type="pic" sz="quarter" idx="14"/>
          </p:nvPr>
        </p:nvSpPr>
        <p:spPr>
          <a:xfrm>
            <a:off x="8896697" y="3506735"/>
            <a:ext cx="2248922" cy="335198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85" name="Shape 685"/>
          <p:cNvSpPr>
            <a:spLocks noGrp="1"/>
          </p:cNvSpPr>
          <p:nvPr>
            <p:ph type="pic" sz="quarter" idx="15"/>
          </p:nvPr>
        </p:nvSpPr>
        <p:spPr>
          <a:xfrm>
            <a:off x="6478647" y="-8190"/>
            <a:ext cx="2248922" cy="335198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86" name="Shape 686"/>
          <p:cNvSpPr>
            <a:spLocks noGrp="1"/>
          </p:cNvSpPr>
          <p:nvPr>
            <p:ph type="pic" sz="quarter" idx="16"/>
          </p:nvPr>
        </p:nvSpPr>
        <p:spPr>
          <a:xfrm>
            <a:off x="6478647" y="3506735"/>
            <a:ext cx="2248922" cy="335198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87" name="Shape 6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41636285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>
            <a:spLocks noGrp="1"/>
          </p:cNvSpPr>
          <p:nvPr>
            <p:ph type="title"/>
          </p:nvPr>
        </p:nvSpPr>
        <p:spPr>
          <a:xfrm>
            <a:off x="2555361" y="970812"/>
            <a:ext cx="7081279" cy="7064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95" name="Shape 695"/>
          <p:cNvSpPr>
            <a:spLocks noGrp="1"/>
          </p:cNvSpPr>
          <p:nvPr>
            <p:ph type="pic" sz="quarter" idx="13"/>
          </p:nvPr>
        </p:nvSpPr>
        <p:spPr>
          <a:xfrm>
            <a:off x="989916" y="2391268"/>
            <a:ext cx="2222501" cy="19691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96" name="Shape 696"/>
          <p:cNvSpPr>
            <a:spLocks noGrp="1"/>
          </p:cNvSpPr>
          <p:nvPr>
            <p:ph type="pic" sz="quarter" idx="14"/>
          </p:nvPr>
        </p:nvSpPr>
        <p:spPr>
          <a:xfrm>
            <a:off x="3637264" y="2391268"/>
            <a:ext cx="2222501" cy="197238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97" name="Shape 697"/>
          <p:cNvSpPr>
            <a:spLocks noGrp="1"/>
          </p:cNvSpPr>
          <p:nvPr>
            <p:ph type="pic" sz="quarter" idx="15"/>
          </p:nvPr>
        </p:nvSpPr>
        <p:spPr>
          <a:xfrm>
            <a:off x="6284611" y="2391268"/>
            <a:ext cx="2222501" cy="19697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98" name="Shape 698"/>
          <p:cNvSpPr>
            <a:spLocks noGrp="1"/>
          </p:cNvSpPr>
          <p:nvPr>
            <p:ph type="pic" sz="quarter" idx="16"/>
          </p:nvPr>
        </p:nvSpPr>
        <p:spPr>
          <a:xfrm>
            <a:off x="8979584" y="2391268"/>
            <a:ext cx="2222501" cy="1970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99" name="Shape 699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00916658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 (3)">
    <p:bg>
      <p:bgPr>
        <a:solidFill>
          <a:srgbClr val="1617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>
            <a:spLocks noGrp="1"/>
          </p:cNvSpPr>
          <p:nvPr>
            <p:ph type="title"/>
          </p:nvPr>
        </p:nvSpPr>
        <p:spPr>
          <a:xfrm>
            <a:off x="1751522" y="1279267"/>
            <a:ext cx="3464735" cy="115134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07" name="Shape 707"/>
          <p:cNvSpPr>
            <a:spLocks noGrp="1"/>
          </p:cNvSpPr>
          <p:nvPr>
            <p:ph type="body" sz="quarter" idx="1"/>
          </p:nvPr>
        </p:nvSpPr>
        <p:spPr>
          <a:xfrm>
            <a:off x="1770573" y="2608079"/>
            <a:ext cx="3529029" cy="70643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/>
            </a:lvl1pPr>
            <a:lvl2pPr marL="0" indent="114300">
              <a:buSzTx/>
              <a:buNone/>
              <a:defRPr/>
            </a:lvl2pPr>
            <a:lvl3pPr marL="0" indent="228600">
              <a:buSzTx/>
              <a:buNone/>
              <a:defRPr/>
            </a:lvl3pPr>
            <a:lvl4pPr marL="0" indent="342900">
              <a:buSzTx/>
              <a:buNone/>
              <a:defRPr/>
            </a:lvl4pPr>
            <a:lvl5pPr marL="0" indent="457200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08" name="Shape 708"/>
          <p:cNvSpPr>
            <a:spLocks noGrp="1"/>
          </p:cNvSpPr>
          <p:nvPr>
            <p:ph type="pic" sz="quarter" idx="13"/>
          </p:nvPr>
        </p:nvSpPr>
        <p:spPr>
          <a:xfrm>
            <a:off x="6266657" y="-8822"/>
            <a:ext cx="2962697" cy="2286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09" name="Shape 709"/>
          <p:cNvSpPr>
            <a:spLocks noGrp="1"/>
          </p:cNvSpPr>
          <p:nvPr>
            <p:ph type="pic" sz="quarter" idx="14"/>
          </p:nvPr>
        </p:nvSpPr>
        <p:spPr>
          <a:xfrm>
            <a:off x="6266657" y="2274958"/>
            <a:ext cx="2962697" cy="2286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10" name="Shape 710"/>
          <p:cNvSpPr>
            <a:spLocks noGrp="1"/>
          </p:cNvSpPr>
          <p:nvPr>
            <p:ph type="pic" sz="quarter" idx="15"/>
          </p:nvPr>
        </p:nvSpPr>
        <p:spPr>
          <a:xfrm>
            <a:off x="6266657" y="4558738"/>
            <a:ext cx="2962698" cy="23357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11" name="Shape 711"/>
          <p:cNvSpPr>
            <a:spLocks noGrp="1"/>
          </p:cNvSpPr>
          <p:nvPr>
            <p:ph type="pic" sz="quarter" idx="16"/>
          </p:nvPr>
        </p:nvSpPr>
        <p:spPr>
          <a:xfrm>
            <a:off x="-1736" y="4561402"/>
            <a:ext cx="3136901" cy="2292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12" name="Shape 712"/>
          <p:cNvSpPr>
            <a:spLocks noGrp="1"/>
          </p:cNvSpPr>
          <p:nvPr>
            <p:ph type="pic" sz="quarter" idx="17"/>
          </p:nvPr>
        </p:nvSpPr>
        <p:spPr>
          <a:xfrm>
            <a:off x="9228904" y="-8822"/>
            <a:ext cx="2962697" cy="2286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13" name="Shape 713"/>
          <p:cNvSpPr>
            <a:spLocks noGrp="1"/>
          </p:cNvSpPr>
          <p:nvPr>
            <p:ph type="pic" sz="quarter" idx="18"/>
          </p:nvPr>
        </p:nvSpPr>
        <p:spPr>
          <a:xfrm>
            <a:off x="9228904" y="2274958"/>
            <a:ext cx="2962697" cy="2286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14" name="Shape 714"/>
          <p:cNvSpPr>
            <a:spLocks noGrp="1"/>
          </p:cNvSpPr>
          <p:nvPr>
            <p:ph type="pic" sz="quarter" idx="19"/>
          </p:nvPr>
        </p:nvSpPr>
        <p:spPr>
          <a:xfrm>
            <a:off x="9228904" y="4558738"/>
            <a:ext cx="2962697" cy="23357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15" name="Shape 715"/>
          <p:cNvSpPr>
            <a:spLocks noGrp="1"/>
          </p:cNvSpPr>
          <p:nvPr>
            <p:ph type="pic" sz="quarter" idx="20"/>
          </p:nvPr>
        </p:nvSpPr>
        <p:spPr>
          <a:xfrm>
            <a:off x="3126966" y="4561402"/>
            <a:ext cx="3136901" cy="2292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16" name="Shape 716"/>
          <p:cNvSpPr/>
          <p:nvPr/>
        </p:nvSpPr>
        <p:spPr>
          <a:xfrm>
            <a:off x="617799" y="1988434"/>
            <a:ext cx="541983" cy="541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ln w="25400">
            <a:solidFill>
              <a:srgbClr val="FFFFFF">
                <a:alpha val="14191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717" name="Shape 717"/>
          <p:cNvSpPr>
            <a:spLocks noGrp="1"/>
          </p:cNvSpPr>
          <p:nvPr>
            <p:ph type="sldNum" sz="quarter" idx="2"/>
          </p:nvPr>
        </p:nvSpPr>
        <p:spPr>
          <a:xfrm>
            <a:off x="779265" y="2147507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68859552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/>
          </p:cNvSpPr>
          <p:nvPr>
            <p:ph type="title"/>
          </p:nvPr>
        </p:nvSpPr>
        <p:spPr>
          <a:xfrm>
            <a:off x="2555361" y="970812"/>
            <a:ext cx="7081279" cy="7064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25" name="Shape 725"/>
          <p:cNvSpPr>
            <a:spLocks noGrp="1"/>
          </p:cNvSpPr>
          <p:nvPr>
            <p:ph type="pic" sz="quarter" idx="13"/>
          </p:nvPr>
        </p:nvSpPr>
        <p:spPr>
          <a:xfrm>
            <a:off x="1162527" y="2452885"/>
            <a:ext cx="1903733" cy="1903734"/>
          </a:xfrm>
          <a:prstGeom prst="ellipse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26" name="Shape 726"/>
          <p:cNvSpPr>
            <a:spLocks noGrp="1"/>
          </p:cNvSpPr>
          <p:nvPr>
            <p:ph type="pic" sz="quarter" idx="14"/>
          </p:nvPr>
        </p:nvSpPr>
        <p:spPr>
          <a:xfrm>
            <a:off x="3792651" y="2452885"/>
            <a:ext cx="1903734" cy="1903733"/>
          </a:xfrm>
          <a:prstGeom prst="ellipse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27" name="Shape 727"/>
          <p:cNvSpPr>
            <a:spLocks noGrp="1"/>
          </p:cNvSpPr>
          <p:nvPr>
            <p:ph type="pic" sz="quarter" idx="15"/>
          </p:nvPr>
        </p:nvSpPr>
        <p:spPr>
          <a:xfrm>
            <a:off x="6447030" y="2452885"/>
            <a:ext cx="1903734" cy="1903734"/>
          </a:xfrm>
          <a:prstGeom prst="ellipse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28" name="Shape 728"/>
          <p:cNvSpPr>
            <a:spLocks noGrp="1"/>
          </p:cNvSpPr>
          <p:nvPr>
            <p:ph type="pic" sz="quarter" idx="16"/>
          </p:nvPr>
        </p:nvSpPr>
        <p:spPr>
          <a:xfrm>
            <a:off x="9125664" y="2452885"/>
            <a:ext cx="1903733" cy="1903733"/>
          </a:xfrm>
          <a:prstGeom prst="ellipse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29" name="Shape 729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99340236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119036" y="-3314"/>
            <a:ext cx="4636070" cy="4629150"/>
          </a:xfrm>
          <a:custGeom>
            <a:avLst/>
            <a:gdLst>
              <a:gd name="connsiteX0" fmla="*/ 0 w 9256713"/>
              <a:gd name="connsiteY0" fmla="*/ 9258300 h 9258300"/>
              <a:gd name="connsiteX1" fmla="*/ 0 w 9256713"/>
              <a:gd name="connsiteY1" fmla="*/ 0 h 9258300"/>
              <a:gd name="connsiteX2" fmla="*/ 9256713 w 9256713"/>
              <a:gd name="connsiteY2" fmla="*/ 9258300 h 9258300"/>
              <a:gd name="connsiteX3" fmla="*/ 0 w 9256713"/>
              <a:gd name="connsiteY3" fmla="*/ 9258300 h 9258300"/>
              <a:gd name="connsiteX0" fmla="*/ 9245600 w 9256713"/>
              <a:gd name="connsiteY0" fmla="*/ 80433 h 9258300"/>
              <a:gd name="connsiteX1" fmla="*/ 0 w 9256713"/>
              <a:gd name="connsiteY1" fmla="*/ 0 h 9258300"/>
              <a:gd name="connsiteX2" fmla="*/ 9256713 w 9256713"/>
              <a:gd name="connsiteY2" fmla="*/ 9258300 h 9258300"/>
              <a:gd name="connsiteX3" fmla="*/ 9245600 w 9256713"/>
              <a:gd name="connsiteY3" fmla="*/ 80433 h 9258300"/>
              <a:gd name="connsiteX0" fmla="*/ 9271726 w 9272140"/>
              <a:gd name="connsiteY0" fmla="*/ 2055 h 9258300"/>
              <a:gd name="connsiteX1" fmla="*/ 0 w 9272140"/>
              <a:gd name="connsiteY1" fmla="*/ 0 h 9258300"/>
              <a:gd name="connsiteX2" fmla="*/ 9256713 w 9272140"/>
              <a:gd name="connsiteY2" fmla="*/ 9258300 h 9258300"/>
              <a:gd name="connsiteX3" fmla="*/ 9271726 w 9272140"/>
              <a:gd name="connsiteY3" fmla="*/ 2055 h 925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2140" h="9258300">
                <a:moveTo>
                  <a:pt x="9271726" y="2055"/>
                </a:moveTo>
                <a:lnTo>
                  <a:pt x="0" y="0"/>
                </a:lnTo>
                <a:lnTo>
                  <a:pt x="9256713" y="9258300"/>
                </a:lnTo>
                <a:cubicBezTo>
                  <a:pt x="9253009" y="6199011"/>
                  <a:pt x="9275430" y="3061344"/>
                  <a:pt x="9271726" y="2055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123234" y="2224074"/>
            <a:ext cx="4628357" cy="4629150"/>
          </a:xfrm>
          <a:prstGeom prst="rtTriangl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58731" y="1636250"/>
            <a:ext cx="3613746" cy="3599594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36" name="Shape 736"/>
          <p:cNvSpPr>
            <a:spLocks noGrp="1"/>
          </p:cNvSpPr>
          <p:nvPr>
            <p:ph type="body" sz="quarter" idx="1"/>
          </p:nvPr>
        </p:nvSpPr>
        <p:spPr>
          <a:xfrm>
            <a:off x="1114131" y="3248025"/>
            <a:ext cx="3517280" cy="165893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/>
            </a:lvl1pPr>
            <a:lvl2pPr marL="0" indent="114300">
              <a:buSzTx/>
              <a:buNone/>
              <a:defRPr/>
            </a:lvl2pPr>
            <a:lvl3pPr marL="0" indent="228600">
              <a:buSzTx/>
              <a:buNone/>
              <a:defRPr/>
            </a:lvl3pPr>
            <a:lvl4pPr marL="0" indent="342900">
              <a:buSzTx/>
              <a:buNone/>
              <a:defRPr/>
            </a:lvl4pPr>
            <a:lvl5pPr marL="0" indent="457200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37" name="Shape 737"/>
          <p:cNvSpPr>
            <a:spLocks noGrp="1"/>
          </p:cNvSpPr>
          <p:nvPr>
            <p:ph type="title"/>
          </p:nvPr>
        </p:nvSpPr>
        <p:spPr>
          <a:xfrm>
            <a:off x="1107491" y="1122136"/>
            <a:ext cx="3034498" cy="132238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41" name="Shape 7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10" name="Shape 466"/>
          <p:cNvSpPr txBox="1">
            <a:spLocks/>
          </p:cNvSpPr>
          <p:nvPr userDrawn="1"/>
        </p:nvSpPr>
        <p:spPr>
          <a:xfrm>
            <a:off x="6053120" y="6581477"/>
            <a:ext cx="229230" cy="226024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8B8C8C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228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fld id="{86CB4B4D-7CA3-9044-876B-883B54F8677D}" type="slidenum">
              <a:rPr lang="uk-UA" sz="1000" smtClean="0">
                <a:ea typeface="仓耳玄三M W05" panose="02020400000000000000" pitchFamily="18" charset="-122"/>
              </a:rPr>
              <a:pPr/>
              <a:t>‹#›</a:t>
            </a:fld>
            <a:endParaRPr lang="uk-UA" sz="1000" dirty="0">
              <a:ea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5639364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>
            <a:spLocks noGrp="1"/>
          </p:cNvSpPr>
          <p:nvPr>
            <p:ph type="pic" idx="13"/>
          </p:nvPr>
        </p:nvSpPr>
        <p:spPr>
          <a:xfrm>
            <a:off x="1710939" y="-895923"/>
            <a:ext cx="8770123" cy="4385062"/>
          </a:xfrm>
          <a:prstGeom prst="triangle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49" name="Shape 7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25249220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>
            <a:spLocks noGrp="1"/>
          </p:cNvSpPr>
          <p:nvPr>
            <p:ph type="pic" sz="half" idx="13"/>
          </p:nvPr>
        </p:nvSpPr>
        <p:spPr>
          <a:xfrm>
            <a:off x="6409991" y="-3979"/>
            <a:ext cx="4445001" cy="68659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65" name="Shape 7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1417257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out u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2422700" y="4841367"/>
            <a:ext cx="7346600" cy="7064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SzTx/>
              <a:buNone/>
              <a:defRPr/>
            </a:lvl1pPr>
            <a:lvl2pPr marL="0" indent="114300" algn="ctr">
              <a:buSzTx/>
              <a:buNone/>
              <a:defRPr/>
            </a:lvl2pPr>
            <a:lvl3pPr marL="0" indent="228600" algn="ctr">
              <a:buSzTx/>
              <a:buNone/>
              <a:defRPr/>
            </a:lvl3pPr>
            <a:lvl4pPr marL="0" indent="342900" algn="ctr">
              <a:buSzTx/>
              <a:buNone/>
              <a:defRPr/>
            </a:lvl4pPr>
            <a:lvl5pPr marL="0" indent="457200" algn="ctr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8" name="Shape 78"/>
          <p:cNvSpPr/>
          <p:nvPr/>
        </p:nvSpPr>
        <p:spPr>
          <a:xfrm>
            <a:off x="3365500" y="686913"/>
            <a:ext cx="5461000" cy="2857501"/>
          </a:xfrm>
          <a:prstGeom prst="rect">
            <a:avLst/>
          </a:prstGeom>
          <a:solidFill>
            <a:srgbClr val="16171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79" name="Shape 79"/>
          <p:cNvSpPr>
            <a:spLocks noGrp="1"/>
          </p:cNvSpPr>
          <p:nvPr>
            <p:ph type="pic" sz="quarter" idx="13"/>
          </p:nvPr>
        </p:nvSpPr>
        <p:spPr>
          <a:xfrm>
            <a:off x="3365500" y="686913"/>
            <a:ext cx="5461000" cy="2857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0" name="Shape 80"/>
          <p:cNvSpPr>
            <a:spLocks noGrp="1"/>
          </p:cNvSpPr>
          <p:nvPr>
            <p:ph type="pic" sz="quarter" idx="14"/>
          </p:nvPr>
        </p:nvSpPr>
        <p:spPr>
          <a:xfrm>
            <a:off x="635925" y="686913"/>
            <a:ext cx="2732624" cy="2857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1" name="Shape 81"/>
          <p:cNvSpPr>
            <a:spLocks noGrp="1"/>
          </p:cNvSpPr>
          <p:nvPr>
            <p:ph type="pic" sz="quarter" idx="15"/>
          </p:nvPr>
        </p:nvSpPr>
        <p:spPr>
          <a:xfrm>
            <a:off x="8823591" y="686913"/>
            <a:ext cx="2732403" cy="2857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4638166" y="1454469"/>
            <a:ext cx="2915669" cy="1322388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5000">
                <a:solidFill>
                  <a:srgbClr val="FFFFFF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xfrm>
            <a:off x="1198913" y="5546087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90473345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>
            <a:spLocks noGrp="1"/>
          </p:cNvSpPr>
          <p:nvPr>
            <p:ph type="pic" sz="half" idx="13"/>
          </p:nvPr>
        </p:nvSpPr>
        <p:spPr>
          <a:xfrm>
            <a:off x="-4801" y="-2710"/>
            <a:ext cx="3565274" cy="68634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73" name="Shape 7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17942806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timelin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58"/>
          <p:cNvSpPr>
            <a:spLocks noGrp="1"/>
          </p:cNvSpPr>
          <p:nvPr>
            <p:ph type="pic" sz="quarter" idx="14"/>
          </p:nvPr>
        </p:nvSpPr>
        <p:spPr>
          <a:xfrm>
            <a:off x="6732336" y="1733335"/>
            <a:ext cx="1693665" cy="1955603"/>
          </a:xfrm>
          <a:custGeom>
            <a:avLst/>
            <a:gdLst>
              <a:gd name="connsiteX0" fmla="*/ 0 w 6163120"/>
              <a:gd name="connsiteY0" fmla="*/ 3081560 h 6163119"/>
              <a:gd name="connsiteX1" fmla="*/ 2186243 w 6163120"/>
              <a:gd name="connsiteY1" fmla="*/ 1 h 6163119"/>
              <a:gd name="connsiteX2" fmla="*/ 3976877 w 6163120"/>
              <a:gd name="connsiteY2" fmla="*/ 1 h 6163119"/>
              <a:gd name="connsiteX3" fmla="*/ 6163120 w 6163120"/>
              <a:gd name="connsiteY3" fmla="*/ 3081560 h 6163119"/>
              <a:gd name="connsiteX4" fmla="*/ 3976877 w 6163120"/>
              <a:gd name="connsiteY4" fmla="*/ 6163118 h 6163119"/>
              <a:gd name="connsiteX5" fmla="*/ 2186243 w 6163120"/>
              <a:gd name="connsiteY5" fmla="*/ 6163118 h 6163119"/>
              <a:gd name="connsiteX6" fmla="*/ 0 w 6163120"/>
              <a:gd name="connsiteY6" fmla="*/ 3081560 h 6163119"/>
              <a:gd name="connsiteX0" fmla="*/ 0 w 5773653"/>
              <a:gd name="connsiteY0" fmla="*/ 1523693 h 6163117"/>
              <a:gd name="connsiteX1" fmla="*/ 1796776 w 5773653"/>
              <a:gd name="connsiteY1" fmla="*/ 0 h 6163117"/>
              <a:gd name="connsiteX2" fmla="*/ 3587410 w 5773653"/>
              <a:gd name="connsiteY2" fmla="*/ 0 h 6163117"/>
              <a:gd name="connsiteX3" fmla="*/ 5773653 w 5773653"/>
              <a:gd name="connsiteY3" fmla="*/ 3081559 h 6163117"/>
              <a:gd name="connsiteX4" fmla="*/ 3587410 w 5773653"/>
              <a:gd name="connsiteY4" fmla="*/ 6163117 h 6163117"/>
              <a:gd name="connsiteX5" fmla="*/ 1796776 w 5773653"/>
              <a:gd name="connsiteY5" fmla="*/ 6163117 h 6163117"/>
              <a:gd name="connsiteX6" fmla="*/ 0 w 5773653"/>
              <a:gd name="connsiteY6" fmla="*/ 1523693 h 6163117"/>
              <a:gd name="connsiteX0" fmla="*/ 0 w 5773653"/>
              <a:gd name="connsiteY0" fmla="*/ 1523693 h 6163117"/>
              <a:gd name="connsiteX1" fmla="*/ 1796776 w 5773653"/>
              <a:gd name="connsiteY1" fmla="*/ 0 h 6163117"/>
              <a:gd name="connsiteX2" fmla="*/ 3587410 w 5773653"/>
              <a:gd name="connsiteY2" fmla="*/ 0 h 6163117"/>
              <a:gd name="connsiteX3" fmla="*/ 5773653 w 5773653"/>
              <a:gd name="connsiteY3" fmla="*/ 3081559 h 6163117"/>
              <a:gd name="connsiteX4" fmla="*/ 3587410 w 5773653"/>
              <a:gd name="connsiteY4" fmla="*/ 6163117 h 6163117"/>
              <a:gd name="connsiteX5" fmla="*/ 18776 w 5773653"/>
              <a:gd name="connsiteY5" fmla="*/ 4622184 h 6163117"/>
              <a:gd name="connsiteX6" fmla="*/ 0 w 5773653"/>
              <a:gd name="connsiteY6" fmla="*/ 1523693 h 6163117"/>
              <a:gd name="connsiteX0" fmla="*/ 0 w 5773653"/>
              <a:gd name="connsiteY0" fmla="*/ 1523693 h 6171584"/>
              <a:gd name="connsiteX1" fmla="*/ 1796776 w 5773653"/>
              <a:gd name="connsiteY1" fmla="*/ 0 h 6171584"/>
              <a:gd name="connsiteX2" fmla="*/ 3587410 w 5773653"/>
              <a:gd name="connsiteY2" fmla="*/ 0 h 6171584"/>
              <a:gd name="connsiteX3" fmla="*/ 5773653 w 5773653"/>
              <a:gd name="connsiteY3" fmla="*/ 3081559 h 6171584"/>
              <a:gd name="connsiteX4" fmla="*/ 2698410 w 5773653"/>
              <a:gd name="connsiteY4" fmla="*/ 6171584 h 6171584"/>
              <a:gd name="connsiteX5" fmla="*/ 18776 w 5773653"/>
              <a:gd name="connsiteY5" fmla="*/ 4622184 h 6171584"/>
              <a:gd name="connsiteX6" fmla="*/ 0 w 5773653"/>
              <a:gd name="connsiteY6" fmla="*/ 1523693 h 6171584"/>
              <a:gd name="connsiteX0" fmla="*/ 0 w 5367253"/>
              <a:gd name="connsiteY0" fmla="*/ 1523693 h 6171584"/>
              <a:gd name="connsiteX1" fmla="*/ 1796776 w 5367253"/>
              <a:gd name="connsiteY1" fmla="*/ 0 h 6171584"/>
              <a:gd name="connsiteX2" fmla="*/ 3587410 w 5367253"/>
              <a:gd name="connsiteY2" fmla="*/ 0 h 6171584"/>
              <a:gd name="connsiteX3" fmla="*/ 5367253 w 5367253"/>
              <a:gd name="connsiteY3" fmla="*/ 4605559 h 6171584"/>
              <a:gd name="connsiteX4" fmla="*/ 2698410 w 5367253"/>
              <a:gd name="connsiteY4" fmla="*/ 6171584 h 6171584"/>
              <a:gd name="connsiteX5" fmla="*/ 18776 w 5367253"/>
              <a:gd name="connsiteY5" fmla="*/ 4622184 h 6171584"/>
              <a:gd name="connsiteX6" fmla="*/ 0 w 5367253"/>
              <a:gd name="connsiteY6" fmla="*/ 1523693 h 6171584"/>
              <a:gd name="connsiteX0" fmla="*/ 0 w 5367253"/>
              <a:gd name="connsiteY0" fmla="*/ 1523693 h 6171584"/>
              <a:gd name="connsiteX1" fmla="*/ 1796776 w 5367253"/>
              <a:gd name="connsiteY1" fmla="*/ 0 h 6171584"/>
              <a:gd name="connsiteX2" fmla="*/ 5365410 w 5367253"/>
              <a:gd name="connsiteY2" fmla="*/ 1532467 h 6171584"/>
              <a:gd name="connsiteX3" fmla="*/ 5367253 w 5367253"/>
              <a:gd name="connsiteY3" fmla="*/ 4605559 h 6171584"/>
              <a:gd name="connsiteX4" fmla="*/ 2698410 w 5367253"/>
              <a:gd name="connsiteY4" fmla="*/ 6171584 h 6171584"/>
              <a:gd name="connsiteX5" fmla="*/ 18776 w 5367253"/>
              <a:gd name="connsiteY5" fmla="*/ 4622184 h 6171584"/>
              <a:gd name="connsiteX6" fmla="*/ 0 w 5367253"/>
              <a:gd name="connsiteY6" fmla="*/ 1523693 h 6171584"/>
              <a:gd name="connsiteX0" fmla="*/ 0 w 5367253"/>
              <a:gd name="connsiteY0" fmla="*/ 1523693 h 6171584"/>
              <a:gd name="connsiteX1" fmla="*/ 2702709 w 5367253"/>
              <a:gd name="connsiteY1" fmla="*/ 0 h 6171584"/>
              <a:gd name="connsiteX2" fmla="*/ 5365410 w 5367253"/>
              <a:gd name="connsiteY2" fmla="*/ 1532467 h 6171584"/>
              <a:gd name="connsiteX3" fmla="*/ 5367253 w 5367253"/>
              <a:gd name="connsiteY3" fmla="*/ 4605559 h 6171584"/>
              <a:gd name="connsiteX4" fmla="*/ 2698410 w 5367253"/>
              <a:gd name="connsiteY4" fmla="*/ 6171584 h 6171584"/>
              <a:gd name="connsiteX5" fmla="*/ 18776 w 5367253"/>
              <a:gd name="connsiteY5" fmla="*/ 4622184 h 6171584"/>
              <a:gd name="connsiteX6" fmla="*/ 0 w 5367253"/>
              <a:gd name="connsiteY6" fmla="*/ 1523693 h 6171584"/>
              <a:gd name="connsiteX0" fmla="*/ 6624 w 5348477"/>
              <a:gd name="connsiteY0" fmla="*/ 1532160 h 6171584"/>
              <a:gd name="connsiteX1" fmla="*/ 2683933 w 5348477"/>
              <a:gd name="connsiteY1" fmla="*/ 0 h 6171584"/>
              <a:gd name="connsiteX2" fmla="*/ 5346634 w 5348477"/>
              <a:gd name="connsiteY2" fmla="*/ 1532467 h 6171584"/>
              <a:gd name="connsiteX3" fmla="*/ 5348477 w 5348477"/>
              <a:gd name="connsiteY3" fmla="*/ 4605559 h 6171584"/>
              <a:gd name="connsiteX4" fmla="*/ 2679634 w 5348477"/>
              <a:gd name="connsiteY4" fmla="*/ 6171584 h 6171584"/>
              <a:gd name="connsiteX5" fmla="*/ 0 w 5348477"/>
              <a:gd name="connsiteY5" fmla="*/ 4622184 h 6171584"/>
              <a:gd name="connsiteX6" fmla="*/ 6624 w 5348477"/>
              <a:gd name="connsiteY6" fmla="*/ 1532160 h 6171584"/>
              <a:gd name="connsiteX0" fmla="*/ 0 w 5341853"/>
              <a:gd name="connsiteY0" fmla="*/ 1532160 h 6171584"/>
              <a:gd name="connsiteX1" fmla="*/ 2677309 w 5341853"/>
              <a:gd name="connsiteY1" fmla="*/ 0 h 6171584"/>
              <a:gd name="connsiteX2" fmla="*/ 5340010 w 5341853"/>
              <a:gd name="connsiteY2" fmla="*/ 1532467 h 6171584"/>
              <a:gd name="connsiteX3" fmla="*/ 5341853 w 5341853"/>
              <a:gd name="connsiteY3" fmla="*/ 4605559 h 6171584"/>
              <a:gd name="connsiteX4" fmla="*/ 2673010 w 5341853"/>
              <a:gd name="connsiteY4" fmla="*/ 6171584 h 6171584"/>
              <a:gd name="connsiteX5" fmla="*/ 1843 w 5341853"/>
              <a:gd name="connsiteY5" fmla="*/ 4605251 h 6171584"/>
              <a:gd name="connsiteX6" fmla="*/ 0 w 5341853"/>
              <a:gd name="connsiteY6" fmla="*/ 1532160 h 6171584"/>
              <a:gd name="connsiteX0" fmla="*/ 0 w 5341853"/>
              <a:gd name="connsiteY0" fmla="*/ 1532160 h 6171584"/>
              <a:gd name="connsiteX1" fmla="*/ 2677309 w 5341853"/>
              <a:gd name="connsiteY1" fmla="*/ 0 h 6171584"/>
              <a:gd name="connsiteX2" fmla="*/ 5340010 w 5341853"/>
              <a:gd name="connsiteY2" fmla="*/ 1532467 h 6171584"/>
              <a:gd name="connsiteX3" fmla="*/ 5341853 w 5341853"/>
              <a:gd name="connsiteY3" fmla="*/ 4605559 h 6171584"/>
              <a:gd name="connsiteX4" fmla="*/ 2673010 w 5341853"/>
              <a:gd name="connsiteY4" fmla="*/ 6171584 h 6171584"/>
              <a:gd name="connsiteX5" fmla="*/ 1843 w 5341853"/>
              <a:gd name="connsiteY5" fmla="*/ 4630651 h 6171584"/>
              <a:gd name="connsiteX6" fmla="*/ 0 w 5341853"/>
              <a:gd name="connsiteY6" fmla="*/ 1532160 h 617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1853" h="6171584">
                <a:moveTo>
                  <a:pt x="0" y="1532160"/>
                </a:moveTo>
                <a:lnTo>
                  <a:pt x="2677309" y="0"/>
                </a:lnTo>
                <a:lnTo>
                  <a:pt x="5340010" y="1532467"/>
                </a:lnTo>
                <a:cubicBezTo>
                  <a:pt x="5340624" y="2556831"/>
                  <a:pt x="5341239" y="3581195"/>
                  <a:pt x="5341853" y="4605559"/>
                </a:cubicBezTo>
                <a:lnTo>
                  <a:pt x="2673010" y="6171584"/>
                </a:lnTo>
                <a:lnTo>
                  <a:pt x="1843" y="4630651"/>
                </a:lnTo>
                <a:cubicBezTo>
                  <a:pt x="1229" y="3606287"/>
                  <a:pt x="614" y="2556524"/>
                  <a:pt x="0" y="1532160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" name="Shape 258"/>
          <p:cNvSpPr>
            <a:spLocks noGrp="1"/>
          </p:cNvSpPr>
          <p:nvPr>
            <p:ph type="pic" sz="quarter" idx="15"/>
          </p:nvPr>
        </p:nvSpPr>
        <p:spPr>
          <a:xfrm>
            <a:off x="9517982" y="1733335"/>
            <a:ext cx="1693665" cy="1955603"/>
          </a:xfrm>
          <a:custGeom>
            <a:avLst/>
            <a:gdLst>
              <a:gd name="connsiteX0" fmla="*/ 0 w 6163120"/>
              <a:gd name="connsiteY0" fmla="*/ 3081560 h 6163119"/>
              <a:gd name="connsiteX1" fmla="*/ 2186243 w 6163120"/>
              <a:gd name="connsiteY1" fmla="*/ 1 h 6163119"/>
              <a:gd name="connsiteX2" fmla="*/ 3976877 w 6163120"/>
              <a:gd name="connsiteY2" fmla="*/ 1 h 6163119"/>
              <a:gd name="connsiteX3" fmla="*/ 6163120 w 6163120"/>
              <a:gd name="connsiteY3" fmla="*/ 3081560 h 6163119"/>
              <a:gd name="connsiteX4" fmla="*/ 3976877 w 6163120"/>
              <a:gd name="connsiteY4" fmla="*/ 6163118 h 6163119"/>
              <a:gd name="connsiteX5" fmla="*/ 2186243 w 6163120"/>
              <a:gd name="connsiteY5" fmla="*/ 6163118 h 6163119"/>
              <a:gd name="connsiteX6" fmla="*/ 0 w 6163120"/>
              <a:gd name="connsiteY6" fmla="*/ 3081560 h 6163119"/>
              <a:gd name="connsiteX0" fmla="*/ 0 w 5773653"/>
              <a:gd name="connsiteY0" fmla="*/ 1523693 h 6163117"/>
              <a:gd name="connsiteX1" fmla="*/ 1796776 w 5773653"/>
              <a:gd name="connsiteY1" fmla="*/ 0 h 6163117"/>
              <a:gd name="connsiteX2" fmla="*/ 3587410 w 5773653"/>
              <a:gd name="connsiteY2" fmla="*/ 0 h 6163117"/>
              <a:gd name="connsiteX3" fmla="*/ 5773653 w 5773653"/>
              <a:gd name="connsiteY3" fmla="*/ 3081559 h 6163117"/>
              <a:gd name="connsiteX4" fmla="*/ 3587410 w 5773653"/>
              <a:gd name="connsiteY4" fmla="*/ 6163117 h 6163117"/>
              <a:gd name="connsiteX5" fmla="*/ 1796776 w 5773653"/>
              <a:gd name="connsiteY5" fmla="*/ 6163117 h 6163117"/>
              <a:gd name="connsiteX6" fmla="*/ 0 w 5773653"/>
              <a:gd name="connsiteY6" fmla="*/ 1523693 h 6163117"/>
              <a:gd name="connsiteX0" fmla="*/ 0 w 5773653"/>
              <a:gd name="connsiteY0" fmla="*/ 1523693 h 6163117"/>
              <a:gd name="connsiteX1" fmla="*/ 1796776 w 5773653"/>
              <a:gd name="connsiteY1" fmla="*/ 0 h 6163117"/>
              <a:gd name="connsiteX2" fmla="*/ 3587410 w 5773653"/>
              <a:gd name="connsiteY2" fmla="*/ 0 h 6163117"/>
              <a:gd name="connsiteX3" fmla="*/ 5773653 w 5773653"/>
              <a:gd name="connsiteY3" fmla="*/ 3081559 h 6163117"/>
              <a:gd name="connsiteX4" fmla="*/ 3587410 w 5773653"/>
              <a:gd name="connsiteY4" fmla="*/ 6163117 h 6163117"/>
              <a:gd name="connsiteX5" fmla="*/ 18776 w 5773653"/>
              <a:gd name="connsiteY5" fmla="*/ 4622184 h 6163117"/>
              <a:gd name="connsiteX6" fmla="*/ 0 w 5773653"/>
              <a:gd name="connsiteY6" fmla="*/ 1523693 h 6163117"/>
              <a:gd name="connsiteX0" fmla="*/ 0 w 5773653"/>
              <a:gd name="connsiteY0" fmla="*/ 1523693 h 6171584"/>
              <a:gd name="connsiteX1" fmla="*/ 1796776 w 5773653"/>
              <a:gd name="connsiteY1" fmla="*/ 0 h 6171584"/>
              <a:gd name="connsiteX2" fmla="*/ 3587410 w 5773653"/>
              <a:gd name="connsiteY2" fmla="*/ 0 h 6171584"/>
              <a:gd name="connsiteX3" fmla="*/ 5773653 w 5773653"/>
              <a:gd name="connsiteY3" fmla="*/ 3081559 h 6171584"/>
              <a:gd name="connsiteX4" fmla="*/ 2698410 w 5773653"/>
              <a:gd name="connsiteY4" fmla="*/ 6171584 h 6171584"/>
              <a:gd name="connsiteX5" fmla="*/ 18776 w 5773653"/>
              <a:gd name="connsiteY5" fmla="*/ 4622184 h 6171584"/>
              <a:gd name="connsiteX6" fmla="*/ 0 w 5773653"/>
              <a:gd name="connsiteY6" fmla="*/ 1523693 h 6171584"/>
              <a:gd name="connsiteX0" fmla="*/ 0 w 5367253"/>
              <a:gd name="connsiteY0" fmla="*/ 1523693 h 6171584"/>
              <a:gd name="connsiteX1" fmla="*/ 1796776 w 5367253"/>
              <a:gd name="connsiteY1" fmla="*/ 0 h 6171584"/>
              <a:gd name="connsiteX2" fmla="*/ 3587410 w 5367253"/>
              <a:gd name="connsiteY2" fmla="*/ 0 h 6171584"/>
              <a:gd name="connsiteX3" fmla="*/ 5367253 w 5367253"/>
              <a:gd name="connsiteY3" fmla="*/ 4605559 h 6171584"/>
              <a:gd name="connsiteX4" fmla="*/ 2698410 w 5367253"/>
              <a:gd name="connsiteY4" fmla="*/ 6171584 h 6171584"/>
              <a:gd name="connsiteX5" fmla="*/ 18776 w 5367253"/>
              <a:gd name="connsiteY5" fmla="*/ 4622184 h 6171584"/>
              <a:gd name="connsiteX6" fmla="*/ 0 w 5367253"/>
              <a:gd name="connsiteY6" fmla="*/ 1523693 h 6171584"/>
              <a:gd name="connsiteX0" fmla="*/ 0 w 5367253"/>
              <a:gd name="connsiteY0" fmla="*/ 1523693 h 6171584"/>
              <a:gd name="connsiteX1" fmla="*/ 1796776 w 5367253"/>
              <a:gd name="connsiteY1" fmla="*/ 0 h 6171584"/>
              <a:gd name="connsiteX2" fmla="*/ 5365410 w 5367253"/>
              <a:gd name="connsiteY2" fmla="*/ 1532467 h 6171584"/>
              <a:gd name="connsiteX3" fmla="*/ 5367253 w 5367253"/>
              <a:gd name="connsiteY3" fmla="*/ 4605559 h 6171584"/>
              <a:gd name="connsiteX4" fmla="*/ 2698410 w 5367253"/>
              <a:gd name="connsiteY4" fmla="*/ 6171584 h 6171584"/>
              <a:gd name="connsiteX5" fmla="*/ 18776 w 5367253"/>
              <a:gd name="connsiteY5" fmla="*/ 4622184 h 6171584"/>
              <a:gd name="connsiteX6" fmla="*/ 0 w 5367253"/>
              <a:gd name="connsiteY6" fmla="*/ 1523693 h 6171584"/>
              <a:gd name="connsiteX0" fmla="*/ 0 w 5367253"/>
              <a:gd name="connsiteY0" fmla="*/ 1523693 h 6171584"/>
              <a:gd name="connsiteX1" fmla="*/ 2702709 w 5367253"/>
              <a:gd name="connsiteY1" fmla="*/ 0 h 6171584"/>
              <a:gd name="connsiteX2" fmla="*/ 5365410 w 5367253"/>
              <a:gd name="connsiteY2" fmla="*/ 1532467 h 6171584"/>
              <a:gd name="connsiteX3" fmla="*/ 5367253 w 5367253"/>
              <a:gd name="connsiteY3" fmla="*/ 4605559 h 6171584"/>
              <a:gd name="connsiteX4" fmla="*/ 2698410 w 5367253"/>
              <a:gd name="connsiteY4" fmla="*/ 6171584 h 6171584"/>
              <a:gd name="connsiteX5" fmla="*/ 18776 w 5367253"/>
              <a:gd name="connsiteY5" fmla="*/ 4622184 h 6171584"/>
              <a:gd name="connsiteX6" fmla="*/ 0 w 5367253"/>
              <a:gd name="connsiteY6" fmla="*/ 1523693 h 6171584"/>
              <a:gd name="connsiteX0" fmla="*/ 6624 w 5348477"/>
              <a:gd name="connsiteY0" fmla="*/ 1532160 h 6171584"/>
              <a:gd name="connsiteX1" fmla="*/ 2683933 w 5348477"/>
              <a:gd name="connsiteY1" fmla="*/ 0 h 6171584"/>
              <a:gd name="connsiteX2" fmla="*/ 5346634 w 5348477"/>
              <a:gd name="connsiteY2" fmla="*/ 1532467 h 6171584"/>
              <a:gd name="connsiteX3" fmla="*/ 5348477 w 5348477"/>
              <a:gd name="connsiteY3" fmla="*/ 4605559 h 6171584"/>
              <a:gd name="connsiteX4" fmla="*/ 2679634 w 5348477"/>
              <a:gd name="connsiteY4" fmla="*/ 6171584 h 6171584"/>
              <a:gd name="connsiteX5" fmla="*/ 0 w 5348477"/>
              <a:gd name="connsiteY5" fmla="*/ 4622184 h 6171584"/>
              <a:gd name="connsiteX6" fmla="*/ 6624 w 5348477"/>
              <a:gd name="connsiteY6" fmla="*/ 1532160 h 6171584"/>
              <a:gd name="connsiteX0" fmla="*/ 0 w 5341853"/>
              <a:gd name="connsiteY0" fmla="*/ 1532160 h 6171584"/>
              <a:gd name="connsiteX1" fmla="*/ 2677309 w 5341853"/>
              <a:gd name="connsiteY1" fmla="*/ 0 h 6171584"/>
              <a:gd name="connsiteX2" fmla="*/ 5340010 w 5341853"/>
              <a:gd name="connsiteY2" fmla="*/ 1532467 h 6171584"/>
              <a:gd name="connsiteX3" fmla="*/ 5341853 w 5341853"/>
              <a:gd name="connsiteY3" fmla="*/ 4605559 h 6171584"/>
              <a:gd name="connsiteX4" fmla="*/ 2673010 w 5341853"/>
              <a:gd name="connsiteY4" fmla="*/ 6171584 h 6171584"/>
              <a:gd name="connsiteX5" fmla="*/ 1843 w 5341853"/>
              <a:gd name="connsiteY5" fmla="*/ 4605251 h 6171584"/>
              <a:gd name="connsiteX6" fmla="*/ 0 w 5341853"/>
              <a:gd name="connsiteY6" fmla="*/ 1532160 h 6171584"/>
              <a:gd name="connsiteX0" fmla="*/ 0 w 5341853"/>
              <a:gd name="connsiteY0" fmla="*/ 1532160 h 6171584"/>
              <a:gd name="connsiteX1" fmla="*/ 2677309 w 5341853"/>
              <a:gd name="connsiteY1" fmla="*/ 0 h 6171584"/>
              <a:gd name="connsiteX2" fmla="*/ 5340010 w 5341853"/>
              <a:gd name="connsiteY2" fmla="*/ 1532467 h 6171584"/>
              <a:gd name="connsiteX3" fmla="*/ 5341853 w 5341853"/>
              <a:gd name="connsiteY3" fmla="*/ 4605559 h 6171584"/>
              <a:gd name="connsiteX4" fmla="*/ 2673010 w 5341853"/>
              <a:gd name="connsiteY4" fmla="*/ 6171584 h 6171584"/>
              <a:gd name="connsiteX5" fmla="*/ 1843 w 5341853"/>
              <a:gd name="connsiteY5" fmla="*/ 4630651 h 6171584"/>
              <a:gd name="connsiteX6" fmla="*/ 0 w 5341853"/>
              <a:gd name="connsiteY6" fmla="*/ 1532160 h 617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1853" h="6171584">
                <a:moveTo>
                  <a:pt x="0" y="1532160"/>
                </a:moveTo>
                <a:lnTo>
                  <a:pt x="2677309" y="0"/>
                </a:lnTo>
                <a:lnTo>
                  <a:pt x="5340010" y="1532467"/>
                </a:lnTo>
                <a:cubicBezTo>
                  <a:pt x="5340624" y="2556831"/>
                  <a:pt x="5341239" y="3581195"/>
                  <a:pt x="5341853" y="4605559"/>
                </a:cubicBezTo>
                <a:lnTo>
                  <a:pt x="2673010" y="6171584"/>
                </a:lnTo>
                <a:lnTo>
                  <a:pt x="1843" y="4630651"/>
                </a:lnTo>
                <a:cubicBezTo>
                  <a:pt x="1229" y="3606287"/>
                  <a:pt x="614" y="2556524"/>
                  <a:pt x="0" y="1532160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80" name="Shape 780"/>
          <p:cNvSpPr>
            <a:spLocks noGrp="1"/>
          </p:cNvSpPr>
          <p:nvPr>
            <p:ph type="body" sz="quarter" idx="1"/>
          </p:nvPr>
        </p:nvSpPr>
        <p:spPr>
          <a:xfrm>
            <a:off x="1722889" y="3853878"/>
            <a:ext cx="3028027" cy="118268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/>
            </a:lvl1pPr>
            <a:lvl2pPr marL="0" indent="114300">
              <a:buSzTx/>
              <a:buNone/>
              <a:defRPr/>
            </a:lvl2pPr>
            <a:lvl3pPr marL="0" indent="228600">
              <a:buSzTx/>
              <a:buNone/>
              <a:defRPr/>
            </a:lvl3pPr>
            <a:lvl4pPr marL="0" indent="342900">
              <a:buSzTx/>
              <a:buNone/>
              <a:defRPr/>
            </a:lvl4pPr>
            <a:lvl5pPr marL="0" indent="457200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81" name="Shape 781"/>
          <p:cNvSpPr>
            <a:spLocks noGrp="1"/>
          </p:cNvSpPr>
          <p:nvPr>
            <p:ph type="title"/>
          </p:nvPr>
        </p:nvSpPr>
        <p:spPr>
          <a:xfrm>
            <a:off x="1639566" y="1821434"/>
            <a:ext cx="3034498" cy="132238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84" name="Shape 7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15782317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timelin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58"/>
          <p:cNvSpPr>
            <a:spLocks noGrp="1"/>
          </p:cNvSpPr>
          <p:nvPr>
            <p:ph type="pic" sz="quarter" idx="14"/>
          </p:nvPr>
        </p:nvSpPr>
        <p:spPr>
          <a:xfrm>
            <a:off x="1728267" y="1733738"/>
            <a:ext cx="1693665" cy="1955603"/>
          </a:xfrm>
          <a:custGeom>
            <a:avLst/>
            <a:gdLst>
              <a:gd name="connsiteX0" fmla="*/ 0 w 6163120"/>
              <a:gd name="connsiteY0" fmla="*/ 3081560 h 6163119"/>
              <a:gd name="connsiteX1" fmla="*/ 2186243 w 6163120"/>
              <a:gd name="connsiteY1" fmla="*/ 1 h 6163119"/>
              <a:gd name="connsiteX2" fmla="*/ 3976877 w 6163120"/>
              <a:gd name="connsiteY2" fmla="*/ 1 h 6163119"/>
              <a:gd name="connsiteX3" fmla="*/ 6163120 w 6163120"/>
              <a:gd name="connsiteY3" fmla="*/ 3081560 h 6163119"/>
              <a:gd name="connsiteX4" fmla="*/ 3976877 w 6163120"/>
              <a:gd name="connsiteY4" fmla="*/ 6163118 h 6163119"/>
              <a:gd name="connsiteX5" fmla="*/ 2186243 w 6163120"/>
              <a:gd name="connsiteY5" fmla="*/ 6163118 h 6163119"/>
              <a:gd name="connsiteX6" fmla="*/ 0 w 6163120"/>
              <a:gd name="connsiteY6" fmla="*/ 3081560 h 6163119"/>
              <a:gd name="connsiteX0" fmla="*/ 0 w 5773653"/>
              <a:gd name="connsiteY0" fmla="*/ 1523693 h 6163117"/>
              <a:gd name="connsiteX1" fmla="*/ 1796776 w 5773653"/>
              <a:gd name="connsiteY1" fmla="*/ 0 h 6163117"/>
              <a:gd name="connsiteX2" fmla="*/ 3587410 w 5773653"/>
              <a:gd name="connsiteY2" fmla="*/ 0 h 6163117"/>
              <a:gd name="connsiteX3" fmla="*/ 5773653 w 5773653"/>
              <a:gd name="connsiteY3" fmla="*/ 3081559 h 6163117"/>
              <a:gd name="connsiteX4" fmla="*/ 3587410 w 5773653"/>
              <a:gd name="connsiteY4" fmla="*/ 6163117 h 6163117"/>
              <a:gd name="connsiteX5" fmla="*/ 1796776 w 5773653"/>
              <a:gd name="connsiteY5" fmla="*/ 6163117 h 6163117"/>
              <a:gd name="connsiteX6" fmla="*/ 0 w 5773653"/>
              <a:gd name="connsiteY6" fmla="*/ 1523693 h 6163117"/>
              <a:gd name="connsiteX0" fmla="*/ 0 w 5773653"/>
              <a:gd name="connsiteY0" fmla="*/ 1523693 h 6163117"/>
              <a:gd name="connsiteX1" fmla="*/ 1796776 w 5773653"/>
              <a:gd name="connsiteY1" fmla="*/ 0 h 6163117"/>
              <a:gd name="connsiteX2" fmla="*/ 3587410 w 5773653"/>
              <a:gd name="connsiteY2" fmla="*/ 0 h 6163117"/>
              <a:gd name="connsiteX3" fmla="*/ 5773653 w 5773653"/>
              <a:gd name="connsiteY3" fmla="*/ 3081559 h 6163117"/>
              <a:gd name="connsiteX4" fmla="*/ 3587410 w 5773653"/>
              <a:gd name="connsiteY4" fmla="*/ 6163117 h 6163117"/>
              <a:gd name="connsiteX5" fmla="*/ 18776 w 5773653"/>
              <a:gd name="connsiteY5" fmla="*/ 4622184 h 6163117"/>
              <a:gd name="connsiteX6" fmla="*/ 0 w 5773653"/>
              <a:gd name="connsiteY6" fmla="*/ 1523693 h 6163117"/>
              <a:gd name="connsiteX0" fmla="*/ 0 w 5773653"/>
              <a:gd name="connsiteY0" fmla="*/ 1523693 h 6171584"/>
              <a:gd name="connsiteX1" fmla="*/ 1796776 w 5773653"/>
              <a:gd name="connsiteY1" fmla="*/ 0 h 6171584"/>
              <a:gd name="connsiteX2" fmla="*/ 3587410 w 5773653"/>
              <a:gd name="connsiteY2" fmla="*/ 0 h 6171584"/>
              <a:gd name="connsiteX3" fmla="*/ 5773653 w 5773653"/>
              <a:gd name="connsiteY3" fmla="*/ 3081559 h 6171584"/>
              <a:gd name="connsiteX4" fmla="*/ 2698410 w 5773653"/>
              <a:gd name="connsiteY4" fmla="*/ 6171584 h 6171584"/>
              <a:gd name="connsiteX5" fmla="*/ 18776 w 5773653"/>
              <a:gd name="connsiteY5" fmla="*/ 4622184 h 6171584"/>
              <a:gd name="connsiteX6" fmla="*/ 0 w 5773653"/>
              <a:gd name="connsiteY6" fmla="*/ 1523693 h 6171584"/>
              <a:gd name="connsiteX0" fmla="*/ 0 w 5367253"/>
              <a:gd name="connsiteY0" fmla="*/ 1523693 h 6171584"/>
              <a:gd name="connsiteX1" fmla="*/ 1796776 w 5367253"/>
              <a:gd name="connsiteY1" fmla="*/ 0 h 6171584"/>
              <a:gd name="connsiteX2" fmla="*/ 3587410 w 5367253"/>
              <a:gd name="connsiteY2" fmla="*/ 0 h 6171584"/>
              <a:gd name="connsiteX3" fmla="*/ 5367253 w 5367253"/>
              <a:gd name="connsiteY3" fmla="*/ 4605559 h 6171584"/>
              <a:gd name="connsiteX4" fmla="*/ 2698410 w 5367253"/>
              <a:gd name="connsiteY4" fmla="*/ 6171584 h 6171584"/>
              <a:gd name="connsiteX5" fmla="*/ 18776 w 5367253"/>
              <a:gd name="connsiteY5" fmla="*/ 4622184 h 6171584"/>
              <a:gd name="connsiteX6" fmla="*/ 0 w 5367253"/>
              <a:gd name="connsiteY6" fmla="*/ 1523693 h 6171584"/>
              <a:gd name="connsiteX0" fmla="*/ 0 w 5367253"/>
              <a:gd name="connsiteY0" fmla="*/ 1523693 h 6171584"/>
              <a:gd name="connsiteX1" fmla="*/ 1796776 w 5367253"/>
              <a:gd name="connsiteY1" fmla="*/ 0 h 6171584"/>
              <a:gd name="connsiteX2" fmla="*/ 5365410 w 5367253"/>
              <a:gd name="connsiteY2" fmla="*/ 1532467 h 6171584"/>
              <a:gd name="connsiteX3" fmla="*/ 5367253 w 5367253"/>
              <a:gd name="connsiteY3" fmla="*/ 4605559 h 6171584"/>
              <a:gd name="connsiteX4" fmla="*/ 2698410 w 5367253"/>
              <a:gd name="connsiteY4" fmla="*/ 6171584 h 6171584"/>
              <a:gd name="connsiteX5" fmla="*/ 18776 w 5367253"/>
              <a:gd name="connsiteY5" fmla="*/ 4622184 h 6171584"/>
              <a:gd name="connsiteX6" fmla="*/ 0 w 5367253"/>
              <a:gd name="connsiteY6" fmla="*/ 1523693 h 6171584"/>
              <a:gd name="connsiteX0" fmla="*/ 0 w 5367253"/>
              <a:gd name="connsiteY0" fmla="*/ 1523693 h 6171584"/>
              <a:gd name="connsiteX1" fmla="*/ 2702709 w 5367253"/>
              <a:gd name="connsiteY1" fmla="*/ 0 h 6171584"/>
              <a:gd name="connsiteX2" fmla="*/ 5365410 w 5367253"/>
              <a:gd name="connsiteY2" fmla="*/ 1532467 h 6171584"/>
              <a:gd name="connsiteX3" fmla="*/ 5367253 w 5367253"/>
              <a:gd name="connsiteY3" fmla="*/ 4605559 h 6171584"/>
              <a:gd name="connsiteX4" fmla="*/ 2698410 w 5367253"/>
              <a:gd name="connsiteY4" fmla="*/ 6171584 h 6171584"/>
              <a:gd name="connsiteX5" fmla="*/ 18776 w 5367253"/>
              <a:gd name="connsiteY5" fmla="*/ 4622184 h 6171584"/>
              <a:gd name="connsiteX6" fmla="*/ 0 w 5367253"/>
              <a:gd name="connsiteY6" fmla="*/ 1523693 h 6171584"/>
              <a:gd name="connsiteX0" fmla="*/ 6624 w 5348477"/>
              <a:gd name="connsiteY0" fmla="*/ 1532160 h 6171584"/>
              <a:gd name="connsiteX1" fmla="*/ 2683933 w 5348477"/>
              <a:gd name="connsiteY1" fmla="*/ 0 h 6171584"/>
              <a:gd name="connsiteX2" fmla="*/ 5346634 w 5348477"/>
              <a:gd name="connsiteY2" fmla="*/ 1532467 h 6171584"/>
              <a:gd name="connsiteX3" fmla="*/ 5348477 w 5348477"/>
              <a:gd name="connsiteY3" fmla="*/ 4605559 h 6171584"/>
              <a:gd name="connsiteX4" fmla="*/ 2679634 w 5348477"/>
              <a:gd name="connsiteY4" fmla="*/ 6171584 h 6171584"/>
              <a:gd name="connsiteX5" fmla="*/ 0 w 5348477"/>
              <a:gd name="connsiteY5" fmla="*/ 4622184 h 6171584"/>
              <a:gd name="connsiteX6" fmla="*/ 6624 w 5348477"/>
              <a:gd name="connsiteY6" fmla="*/ 1532160 h 6171584"/>
              <a:gd name="connsiteX0" fmla="*/ 0 w 5341853"/>
              <a:gd name="connsiteY0" fmla="*/ 1532160 h 6171584"/>
              <a:gd name="connsiteX1" fmla="*/ 2677309 w 5341853"/>
              <a:gd name="connsiteY1" fmla="*/ 0 h 6171584"/>
              <a:gd name="connsiteX2" fmla="*/ 5340010 w 5341853"/>
              <a:gd name="connsiteY2" fmla="*/ 1532467 h 6171584"/>
              <a:gd name="connsiteX3" fmla="*/ 5341853 w 5341853"/>
              <a:gd name="connsiteY3" fmla="*/ 4605559 h 6171584"/>
              <a:gd name="connsiteX4" fmla="*/ 2673010 w 5341853"/>
              <a:gd name="connsiteY4" fmla="*/ 6171584 h 6171584"/>
              <a:gd name="connsiteX5" fmla="*/ 1843 w 5341853"/>
              <a:gd name="connsiteY5" fmla="*/ 4605251 h 6171584"/>
              <a:gd name="connsiteX6" fmla="*/ 0 w 5341853"/>
              <a:gd name="connsiteY6" fmla="*/ 1532160 h 6171584"/>
              <a:gd name="connsiteX0" fmla="*/ 0 w 5341853"/>
              <a:gd name="connsiteY0" fmla="*/ 1532160 h 6171584"/>
              <a:gd name="connsiteX1" fmla="*/ 2677309 w 5341853"/>
              <a:gd name="connsiteY1" fmla="*/ 0 h 6171584"/>
              <a:gd name="connsiteX2" fmla="*/ 5340010 w 5341853"/>
              <a:gd name="connsiteY2" fmla="*/ 1532467 h 6171584"/>
              <a:gd name="connsiteX3" fmla="*/ 5341853 w 5341853"/>
              <a:gd name="connsiteY3" fmla="*/ 4605559 h 6171584"/>
              <a:gd name="connsiteX4" fmla="*/ 2673010 w 5341853"/>
              <a:gd name="connsiteY4" fmla="*/ 6171584 h 6171584"/>
              <a:gd name="connsiteX5" fmla="*/ 1843 w 5341853"/>
              <a:gd name="connsiteY5" fmla="*/ 4630651 h 6171584"/>
              <a:gd name="connsiteX6" fmla="*/ 0 w 5341853"/>
              <a:gd name="connsiteY6" fmla="*/ 1532160 h 617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1853" h="6171584">
                <a:moveTo>
                  <a:pt x="0" y="1532160"/>
                </a:moveTo>
                <a:lnTo>
                  <a:pt x="2677309" y="0"/>
                </a:lnTo>
                <a:lnTo>
                  <a:pt x="5340010" y="1532467"/>
                </a:lnTo>
                <a:cubicBezTo>
                  <a:pt x="5340624" y="2556831"/>
                  <a:pt x="5341239" y="3581195"/>
                  <a:pt x="5341853" y="4605559"/>
                </a:cubicBezTo>
                <a:lnTo>
                  <a:pt x="2673010" y="6171584"/>
                </a:lnTo>
                <a:lnTo>
                  <a:pt x="1843" y="4630651"/>
                </a:lnTo>
                <a:cubicBezTo>
                  <a:pt x="1229" y="3606287"/>
                  <a:pt x="614" y="2556524"/>
                  <a:pt x="0" y="1532160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1" name="Shape 258"/>
          <p:cNvSpPr>
            <a:spLocks noGrp="1"/>
          </p:cNvSpPr>
          <p:nvPr>
            <p:ph type="pic" sz="quarter" idx="15"/>
          </p:nvPr>
        </p:nvSpPr>
        <p:spPr>
          <a:xfrm>
            <a:off x="5244703" y="1733738"/>
            <a:ext cx="1693665" cy="1955603"/>
          </a:xfrm>
          <a:custGeom>
            <a:avLst/>
            <a:gdLst>
              <a:gd name="connsiteX0" fmla="*/ 0 w 6163120"/>
              <a:gd name="connsiteY0" fmla="*/ 3081560 h 6163119"/>
              <a:gd name="connsiteX1" fmla="*/ 2186243 w 6163120"/>
              <a:gd name="connsiteY1" fmla="*/ 1 h 6163119"/>
              <a:gd name="connsiteX2" fmla="*/ 3976877 w 6163120"/>
              <a:gd name="connsiteY2" fmla="*/ 1 h 6163119"/>
              <a:gd name="connsiteX3" fmla="*/ 6163120 w 6163120"/>
              <a:gd name="connsiteY3" fmla="*/ 3081560 h 6163119"/>
              <a:gd name="connsiteX4" fmla="*/ 3976877 w 6163120"/>
              <a:gd name="connsiteY4" fmla="*/ 6163118 h 6163119"/>
              <a:gd name="connsiteX5" fmla="*/ 2186243 w 6163120"/>
              <a:gd name="connsiteY5" fmla="*/ 6163118 h 6163119"/>
              <a:gd name="connsiteX6" fmla="*/ 0 w 6163120"/>
              <a:gd name="connsiteY6" fmla="*/ 3081560 h 6163119"/>
              <a:gd name="connsiteX0" fmla="*/ 0 w 5773653"/>
              <a:gd name="connsiteY0" fmla="*/ 1523693 h 6163117"/>
              <a:gd name="connsiteX1" fmla="*/ 1796776 w 5773653"/>
              <a:gd name="connsiteY1" fmla="*/ 0 h 6163117"/>
              <a:gd name="connsiteX2" fmla="*/ 3587410 w 5773653"/>
              <a:gd name="connsiteY2" fmla="*/ 0 h 6163117"/>
              <a:gd name="connsiteX3" fmla="*/ 5773653 w 5773653"/>
              <a:gd name="connsiteY3" fmla="*/ 3081559 h 6163117"/>
              <a:gd name="connsiteX4" fmla="*/ 3587410 w 5773653"/>
              <a:gd name="connsiteY4" fmla="*/ 6163117 h 6163117"/>
              <a:gd name="connsiteX5" fmla="*/ 1796776 w 5773653"/>
              <a:gd name="connsiteY5" fmla="*/ 6163117 h 6163117"/>
              <a:gd name="connsiteX6" fmla="*/ 0 w 5773653"/>
              <a:gd name="connsiteY6" fmla="*/ 1523693 h 6163117"/>
              <a:gd name="connsiteX0" fmla="*/ 0 w 5773653"/>
              <a:gd name="connsiteY0" fmla="*/ 1523693 h 6163117"/>
              <a:gd name="connsiteX1" fmla="*/ 1796776 w 5773653"/>
              <a:gd name="connsiteY1" fmla="*/ 0 h 6163117"/>
              <a:gd name="connsiteX2" fmla="*/ 3587410 w 5773653"/>
              <a:gd name="connsiteY2" fmla="*/ 0 h 6163117"/>
              <a:gd name="connsiteX3" fmla="*/ 5773653 w 5773653"/>
              <a:gd name="connsiteY3" fmla="*/ 3081559 h 6163117"/>
              <a:gd name="connsiteX4" fmla="*/ 3587410 w 5773653"/>
              <a:gd name="connsiteY4" fmla="*/ 6163117 h 6163117"/>
              <a:gd name="connsiteX5" fmla="*/ 18776 w 5773653"/>
              <a:gd name="connsiteY5" fmla="*/ 4622184 h 6163117"/>
              <a:gd name="connsiteX6" fmla="*/ 0 w 5773653"/>
              <a:gd name="connsiteY6" fmla="*/ 1523693 h 6163117"/>
              <a:gd name="connsiteX0" fmla="*/ 0 w 5773653"/>
              <a:gd name="connsiteY0" fmla="*/ 1523693 h 6171584"/>
              <a:gd name="connsiteX1" fmla="*/ 1796776 w 5773653"/>
              <a:gd name="connsiteY1" fmla="*/ 0 h 6171584"/>
              <a:gd name="connsiteX2" fmla="*/ 3587410 w 5773653"/>
              <a:gd name="connsiteY2" fmla="*/ 0 h 6171584"/>
              <a:gd name="connsiteX3" fmla="*/ 5773653 w 5773653"/>
              <a:gd name="connsiteY3" fmla="*/ 3081559 h 6171584"/>
              <a:gd name="connsiteX4" fmla="*/ 2698410 w 5773653"/>
              <a:gd name="connsiteY4" fmla="*/ 6171584 h 6171584"/>
              <a:gd name="connsiteX5" fmla="*/ 18776 w 5773653"/>
              <a:gd name="connsiteY5" fmla="*/ 4622184 h 6171584"/>
              <a:gd name="connsiteX6" fmla="*/ 0 w 5773653"/>
              <a:gd name="connsiteY6" fmla="*/ 1523693 h 6171584"/>
              <a:gd name="connsiteX0" fmla="*/ 0 w 5367253"/>
              <a:gd name="connsiteY0" fmla="*/ 1523693 h 6171584"/>
              <a:gd name="connsiteX1" fmla="*/ 1796776 w 5367253"/>
              <a:gd name="connsiteY1" fmla="*/ 0 h 6171584"/>
              <a:gd name="connsiteX2" fmla="*/ 3587410 w 5367253"/>
              <a:gd name="connsiteY2" fmla="*/ 0 h 6171584"/>
              <a:gd name="connsiteX3" fmla="*/ 5367253 w 5367253"/>
              <a:gd name="connsiteY3" fmla="*/ 4605559 h 6171584"/>
              <a:gd name="connsiteX4" fmla="*/ 2698410 w 5367253"/>
              <a:gd name="connsiteY4" fmla="*/ 6171584 h 6171584"/>
              <a:gd name="connsiteX5" fmla="*/ 18776 w 5367253"/>
              <a:gd name="connsiteY5" fmla="*/ 4622184 h 6171584"/>
              <a:gd name="connsiteX6" fmla="*/ 0 w 5367253"/>
              <a:gd name="connsiteY6" fmla="*/ 1523693 h 6171584"/>
              <a:gd name="connsiteX0" fmla="*/ 0 w 5367253"/>
              <a:gd name="connsiteY0" fmla="*/ 1523693 h 6171584"/>
              <a:gd name="connsiteX1" fmla="*/ 1796776 w 5367253"/>
              <a:gd name="connsiteY1" fmla="*/ 0 h 6171584"/>
              <a:gd name="connsiteX2" fmla="*/ 5365410 w 5367253"/>
              <a:gd name="connsiteY2" fmla="*/ 1532467 h 6171584"/>
              <a:gd name="connsiteX3" fmla="*/ 5367253 w 5367253"/>
              <a:gd name="connsiteY3" fmla="*/ 4605559 h 6171584"/>
              <a:gd name="connsiteX4" fmla="*/ 2698410 w 5367253"/>
              <a:gd name="connsiteY4" fmla="*/ 6171584 h 6171584"/>
              <a:gd name="connsiteX5" fmla="*/ 18776 w 5367253"/>
              <a:gd name="connsiteY5" fmla="*/ 4622184 h 6171584"/>
              <a:gd name="connsiteX6" fmla="*/ 0 w 5367253"/>
              <a:gd name="connsiteY6" fmla="*/ 1523693 h 6171584"/>
              <a:gd name="connsiteX0" fmla="*/ 0 w 5367253"/>
              <a:gd name="connsiteY0" fmla="*/ 1523693 h 6171584"/>
              <a:gd name="connsiteX1" fmla="*/ 2702709 w 5367253"/>
              <a:gd name="connsiteY1" fmla="*/ 0 h 6171584"/>
              <a:gd name="connsiteX2" fmla="*/ 5365410 w 5367253"/>
              <a:gd name="connsiteY2" fmla="*/ 1532467 h 6171584"/>
              <a:gd name="connsiteX3" fmla="*/ 5367253 w 5367253"/>
              <a:gd name="connsiteY3" fmla="*/ 4605559 h 6171584"/>
              <a:gd name="connsiteX4" fmla="*/ 2698410 w 5367253"/>
              <a:gd name="connsiteY4" fmla="*/ 6171584 h 6171584"/>
              <a:gd name="connsiteX5" fmla="*/ 18776 w 5367253"/>
              <a:gd name="connsiteY5" fmla="*/ 4622184 h 6171584"/>
              <a:gd name="connsiteX6" fmla="*/ 0 w 5367253"/>
              <a:gd name="connsiteY6" fmla="*/ 1523693 h 6171584"/>
              <a:gd name="connsiteX0" fmla="*/ 6624 w 5348477"/>
              <a:gd name="connsiteY0" fmla="*/ 1532160 h 6171584"/>
              <a:gd name="connsiteX1" fmla="*/ 2683933 w 5348477"/>
              <a:gd name="connsiteY1" fmla="*/ 0 h 6171584"/>
              <a:gd name="connsiteX2" fmla="*/ 5346634 w 5348477"/>
              <a:gd name="connsiteY2" fmla="*/ 1532467 h 6171584"/>
              <a:gd name="connsiteX3" fmla="*/ 5348477 w 5348477"/>
              <a:gd name="connsiteY3" fmla="*/ 4605559 h 6171584"/>
              <a:gd name="connsiteX4" fmla="*/ 2679634 w 5348477"/>
              <a:gd name="connsiteY4" fmla="*/ 6171584 h 6171584"/>
              <a:gd name="connsiteX5" fmla="*/ 0 w 5348477"/>
              <a:gd name="connsiteY5" fmla="*/ 4622184 h 6171584"/>
              <a:gd name="connsiteX6" fmla="*/ 6624 w 5348477"/>
              <a:gd name="connsiteY6" fmla="*/ 1532160 h 6171584"/>
              <a:gd name="connsiteX0" fmla="*/ 0 w 5341853"/>
              <a:gd name="connsiteY0" fmla="*/ 1532160 h 6171584"/>
              <a:gd name="connsiteX1" fmla="*/ 2677309 w 5341853"/>
              <a:gd name="connsiteY1" fmla="*/ 0 h 6171584"/>
              <a:gd name="connsiteX2" fmla="*/ 5340010 w 5341853"/>
              <a:gd name="connsiteY2" fmla="*/ 1532467 h 6171584"/>
              <a:gd name="connsiteX3" fmla="*/ 5341853 w 5341853"/>
              <a:gd name="connsiteY3" fmla="*/ 4605559 h 6171584"/>
              <a:gd name="connsiteX4" fmla="*/ 2673010 w 5341853"/>
              <a:gd name="connsiteY4" fmla="*/ 6171584 h 6171584"/>
              <a:gd name="connsiteX5" fmla="*/ 1843 w 5341853"/>
              <a:gd name="connsiteY5" fmla="*/ 4605251 h 6171584"/>
              <a:gd name="connsiteX6" fmla="*/ 0 w 5341853"/>
              <a:gd name="connsiteY6" fmla="*/ 1532160 h 6171584"/>
              <a:gd name="connsiteX0" fmla="*/ 0 w 5341853"/>
              <a:gd name="connsiteY0" fmla="*/ 1532160 h 6171584"/>
              <a:gd name="connsiteX1" fmla="*/ 2677309 w 5341853"/>
              <a:gd name="connsiteY1" fmla="*/ 0 h 6171584"/>
              <a:gd name="connsiteX2" fmla="*/ 5340010 w 5341853"/>
              <a:gd name="connsiteY2" fmla="*/ 1532467 h 6171584"/>
              <a:gd name="connsiteX3" fmla="*/ 5341853 w 5341853"/>
              <a:gd name="connsiteY3" fmla="*/ 4605559 h 6171584"/>
              <a:gd name="connsiteX4" fmla="*/ 2673010 w 5341853"/>
              <a:gd name="connsiteY4" fmla="*/ 6171584 h 6171584"/>
              <a:gd name="connsiteX5" fmla="*/ 1843 w 5341853"/>
              <a:gd name="connsiteY5" fmla="*/ 4630651 h 6171584"/>
              <a:gd name="connsiteX6" fmla="*/ 0 w 5341853"/>
              <a:gd name="connsiteY6" fmla="*/ 1532160 h 617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1853" h="6171584">
                <a:moveTo>
                  <a:pt x="0" y="1532160"/>
                </a:moveTo>
                <a:lnTo>
                  <a:pt x="2677309" y="0"/>
                </a:lnTo>
                <a:lnTo>
                  <a:pt x="5340010" y="1532467"/>
                </a:lnTo>
                <a:cubicBezTo>
                  <a:pt x="5340624" y="2556831"/>
                  <a:pt x="5341239" y="3581195"/>
                  <a:pt x="5341853" y="4605559"/>
                </a:cubicBezTo>
                <a:lnTo>
                  <a:pt x="2673010" y="6171584"/>
                </a:lnTo>
                <a:lnTo>
                  <a:pt x="1843" y="4630651"/>
                </a:lnTo>
                <a:cubicBezTo>
                  <a:pt x="1229" y="3606287"/>
                  <a:pt x="614" y="2556524"/>
                  <a:pt x="0" y="1532160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2" name="Shape 258"/>
          <p:cNvSpPr>
            <a:spLocks noGrp="1"/>
          </p:cNvSpPr>
          <p:nvPr>
            <p:ph type="pic" sz="quarter" idx="16"/>
          </p:nvPr>
        </p:nvSpPr>
        <p:spPr>
          <a:xfrm>
            <a:off x="8885144" y="1733738"/>
            <a:ext cx="1693665" cy="1955603"/>
          </a:xfrm>
          <a:custGeom>
            <a:avLst/>
            <a:gdLst>
              <a:gd name="connsiteX0" fmla="*/ 0 w 6163120"/>
              <a:gd name="connsiteY0" fmla="*/ 3081560 h 6163119"/>
              <a:gd name="connsiteX1" fmla="*/ 2186243 w 6163120"/>
              <a:gd name="connsiteY1" fmla="*/ 1 h 6163119"/>
              <a:gd name="connsiteX2" fmla="*/ 3976877 w 6163120"/>
              <a:gd name="connsiteY2" fmla="*/ 1 h 6163119"/>
              <a:gd name="connsiteX3" fmla="*/ 6163120 w 6163120"/>
              <a:gd name="connsiteY3" fmla="*/ 3081560 h 6163119"/>
              <a:gd name="connsiteX4" fmla="*/ 3976877 w 6163120"/>
              <a:gd name="connsiteY4" fmla="*/ 6163118 h 6163119"/>
              <a:gd name="connsiteX5" fmla="*/ 2186243 w 6163120"/>
              <a:gd name="connsiteY5" fmla="*/ 6163118 h 6163119"/>
              <a:gd name="connsiteX6" fmla="*/ 0 w 6163120"/>
              <a:gd name="connsiteY6" fmla="*/ 3081560 h 6163119"/>
              <a:gd name="connsiteX0" fmla="*/ 0 w 5773653"/>
              <a:gd name="connsiteY0" fmla="*/ 1523693 h 6163117"/>
              <a:gd name="connsiteX1" fmla="*/ 1796776 w 5773653"/>
              <a:gd name="connsiteY1" fmla="*/ 0 h 6163117"/>
              <a:gd name="connsiteX2" fmla="*/ 3587410 w 5773653"/>
              <a:gd name="connsiteY2" fmla="*/ 0 h 6163117"/>
              <a:gd name="connsiteX3" fmla="*/ 5773653 w 5773653"/>
              <a:gd name="connsiteY3" fmla="*/ 3081559 h 6163117"/>
              <a:gd name="connsiteX4" fmla="*/ 3587410 w 5773653"/>
              <a:gd name="connsiteY4" fmla="*/ 6163117 h 6163117"/>
              <a:gd name="connsiteX5" fmla="*/ 1796776 w 5773653"/>
              <a:gd name="connsiteY5" fmla="*/ 6163117 h 6163117"/>
              <a:gd name="connsiteX6" fmla="*/ 0 w 5773653"/>
              <a:gd name="connsiteY6" fmla="*/ 1523693 h 6163117"/>
              <a:gd name="connsiteX0" fmla="*/ 0 w 5773653"/>
              <a:gd name="connsiteY0" fmla="*/ 1523693 h 6163117"/>
              <a:gd name="connsiteX1" fmla="*/ 1796776 w 5773653"/>
              <a:gd name="connsiteY1" fmla="*/ 0 h 6163117"/>
              <a:gd name="connsiteX2" fmla="*/ 3587410 w 5773653"/>
              <a:gd name="connsiteY2" fmla="*/ 0 h 6163117"/>
              <a:gd name="connsiteX3" fmla="*/ 5773653 w 5773653"/>
              <a:gd name="connsiteY3" fmla="*/ 3081559 h 6163117"/>
              <a:gd name="connsiteX4" fmla="*/ 3587410 w 5773653"/>
              <a:gd name="connsiteY4" fmla="*/ 6163117 h 6163117"/>
              <a:gd name="connsiteX5" fmla="*/ 18776 w 5773653"/>
              <a:gd name="connsiteY5" fmla="*/ 4622184 h 6163117"/>
              <a:gd name="connsiteX6" fmla="*/ 0 w 5773653"/>
              <a:gd name="connsiteY6" fmla="*/ 1523693 h 6163117"/>
              <a:gd name="connsiteX0" fmla="*/ 0 w 5773653"/>
              <a:gd name="connsiteY0" fmla="*/ 1523693 h 6171584"/>
              <a:gd name="connsiteX1" fmla="*/ 1796776 w 5773653"/>
              <a:gd name="connsiteY1" fmla="*/ 0 h 6171584"/>
              <a:gd name="connsiteX2" fmla="*/ 3587410 w 5773653"/>
              <a:gd name="connsiteY2" fmla="*/ 0 h 6171584"/>
              <a:gd name="connsiteX3" fmla="*/ 5773653 w 5773653"/>
              <a:gd name="connsiteY3" fmla="*/ 3081559 h 6171584"/>
              <a:gd name="connsiteX4" fmla="*/ 2698410 w 5773653"/>
              <a:gd name="connsiteY4" fmla="*/ 6171584 h 6171584"/>
              <a:gd name="connsiteX5" fmla="*/ 18776 w 5773653"/>
              <a:gd name="connsiteY5" fmla="*/ 4622184 h 6171584"/>
              <a:gd name="connsiteX6" fmla="*/ 0 w 5773653"/>
              <a:gd name="connsiteY6" fmla="*/ 1523693 h 6171584"/>
              <a:gd name="connsiteX0" fmla="*/ 0 w 5367253"/>
              <a:gd name="connsiteY0" fmla="*/ 1523693 h 6171584"/>
              <a:gd name="connsiteX1" fmla="*/ 1796776 w 5367253"/>
              <a:gd name="connsiteY1" fmla="*/ 0 h 6171584"/>
              <a:gd name="connsiteX2" fmla="*/ 3587410 w 5367253"/>
              <a:gd name="connsiteY2" fmla="*/ 0 h 6171584"/>
              <a:gd name="connsiteX3" fmla="*/ 5367253 w 5367253"/>
              <a:gd name="connsiteY3" fmla="*/ 4605559 h 6171584"/>
              <a:gd name="connsiteX4" fmla="*/ 2698410 w 5367253"/>
              <a:gd name="connsiteY4" fmla="*/ 6171584 h 6171584"/>
              <a:gd name="connsiteX5" fmla="*/ 18776 w 5367253"/>
              <a:gd name="connsiteY5" fmla="*/ 4622184 h 6171584"/>
              <a:gd name="connsiteX6" fmla="*/ 0 w 5367253"/>
              <a:gd name="connsiteY6" fmla="*/ 1523693 h 6171584"/>
              <a:gd name="connsiteX0" fmla="*/ 0 w 5367253"/>
              <a:gd name="connsiteY0" fmla="*/ 1523693 h 6171584"/>
              <a:gd name="connsiteX1" fmla="*/ 1796776 w 5367253"/>
              <a:gd name="connsiteY1" fmla="*/ 0 h 6171584"/>
              <a:gd name="connsiteX2" fmla="*/ 5365410 w 5367253"/>
              <a:gd name="connsiteY2" fmla="*/ 1532467 h 6171584"/>
              <a:gd name="connsiteX3" fmla="*/ 5367253 w 5367253"/>
              <a:gd name="connsiteY3" fmla="*/ 4605559 h 6171584"/>
              <a:gd name="connsiteX4" fmla="*/ 2698410 w 5367253"/>
              <a:gd name="connsiteY4" fmla="*/ 6171584 h 6171584"/>
              <a:gd name="connsiteX5" fmla="*/ 18776 w 5367253"/>
              <a:gd name="connsiteY5" fmla="*/ 4622184 h 6171584"/>
              <a:gd name="connsiteX6" fmla="*/ 0 w 5367253"/>
              <a:gd name="connsiteY6" fmla="*/ 1523693 h 6171584"/>
              <a:gd name="connsiteX0" fmla="*/ 0 w 5367253"/>
              <a:gd name="connsiteY0" fmla="*/ 1523693 h 6171584"/>
              <a:gd name="connsiteX1" fmla="*/ 2702709 w 5367253"/>
              <a:gd name="connsiteY1" fmla="*/ 0 h 6171584"/>
              <a:gd name="connsiteX2" fmla="*/ 5365410 w 5367253"/>
              <a:gd name="connsiteY2" fmla="*/ 1532467 h 6171584"/>
              <a:gd name="connsiteX3" fmla="*/ 5367253 w 5367253"/>
              <a:gd name="connsiteY3" fmla="*/ 4605559 h 6171584"/>
              <a:gd name="connsiteX4" fmla="*/ 2698410 w 5367253"/>
              <a:gd name="connsiteY4" fmla="*/ 6171584 h 6171584"/>
              <a:gd name="connsiteX5" fmla="*/ 18776 w 5367253"/>
              <a:gd name="connsiteY5" fmla="*/ 4622184 h 6171584"/>
              <a:gd name="connsiteX6" fmla="*/ 0 w 5367253"/>
              <a:gd name="connsiteY6" fmla="*/ 1523693 h 6171584"/>
              <a:gd name="connsiteX0" fmla="*/ 6624 w 5348477"/>
              <a:gd name="connsiteY0" fmla="*/ 1532160 h 6171584"/>
              <a:gd name="connsiteX1" fmla="*/ 2683933 w 5348477"/>
              <a:gd name="connsiteY1" fmla="*/ 0 h 6171584"/>
              <a:gd name="connsiteX2" fmla="*/ 5346634 w 5348477"/>
              <a:gd name="connsiteY2" fmla="*/ 1532467 h 6171584"/>
              <a:gd name="connsiteX3" fmla="*/ 5348477 w 5348477"/>
              <a:gd name="connsiteY3" fmla="*/ 4605559 h 6171584"/>
              <a:gd name="connsiteX4" fmla="*/ 2679634 w 5348477"/>
              <a:gd name="connsiteY4" fmla="*/ 6171584 h 6171584"/>
              <a:gd name="connsiteX5" fmla="*/ 0 w 5348477"/>
              <a:gd name="connsiteY5" fmla="*/ 4622184 h 6171584"/>
              <a:gd name="connsiteX6" fmla="*/ 6624 w 5348477"/>
              <a:gd name="connsiteY6" fmla="*/ 1532160 h 6171584"/>
              <a:gd name="connsiteX0" fmla="*/ 0 w 5341853"/>
              <a:gd name="connsiteY0" fmla="*/ 1532160 h 6171584"/>
              <a:gd name="connsiteX1" fmla="*/ 2677309 w 5341853"/>
              <a:gd name="connsiteY1" fmla="*/ 0 h 6171584"/>
              <a:gd name="connsiteX2" fmla="*/ 5340010 w 5341853"/>
              <a:gd name="connsiteY2" fmla="*/ 1532467 h 6171584"/>
              <a:gd name="connsiteX3" fmla="*/ 5341853 w 5341853"/>
              <a:gd name="connsiteY3" fmla="*/ 4605559 h 6171584"/>
              <a:gd name="connsiteX4" fmla="*/ 2673010 w 5341853"/>
              <a:gd name="connsiteY4" fmla="*/ 6171584 h 6171584"/>
              <a:gd name="connsiteX5" fmla="*/ 1843 w 5341853"/>
              <a:gd name="connsiteY5" fmla="*/ 4605251 h 6171584"/>
              <a:gd name="connsiteX6" fmla="*/ 0 w 5341853"/>
              <a:gd name="connsiteY6" fmla="*/ 1532160 h 6171584"/>
              <a:gd name="connsiteX0" fmla="*/ 0 w 5341853"/>
              <a:gd name="connsiteY0" fmla="*/ 1532160 h 6171584"/>
              <a:gd name="connsiteX1" fmla="*/ 2677309 w 5341853"/>
              <a:gd name="connsiteY1" fmla="*/ 0 h 6171584"/>
              <a:gd name="connsiteX2" fmla="*/ 5340010 w 5341853"/>
              <a:gd name="connsiteY2" fmla="*/ 1532467 h 6171584"/>
              <a:gd name="connsiteX3" fmla="*/ 5341853 w 5341853"/>
              <a:gd name="connsiteY3" fmla="*/ 4605559 h 6171584"/>
              <a:gd name="connsiteX4" fmla="*/ 2673010 w 5341853"/>
              <a:gd name="connsiteY4" fmla="*/ 6171584 h 6171584"/>
              <a:gd name="connsiteX5" fmla="*/ 1843 w 5341853"/>
              <a:gd name="connsiteY5" fmla="*/ 4630651 h 6171584"/>
              <a:gd name="connsiteX6" fmla="*/ 0 w 5341853"/>
              <a:gd name="connsiteY6" fmla="*/ 1532160 h 617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1853" h="6171584">
                <a:moveTo>
                  <a:pt x="0" y="1532160"/>
                </a:moveTo>
                <a:lnTo>
                  <a:pt x="2677309" y="0"/>
                </a:lnTo>
                <a:lnTo>
                  <a:pt x="5340010" y="1532467"/>
                </a:lnTo>
                <a:cubicBezTo>
                  <a:pt x="5340624" y="2556831"/>
                  <a:pt x="5341239" y="3581195"/>
                  <a:pt x="5341853" y="4605559"/>
                </a:cubicBezTo>
                <a:lnTo>
                  <a:pt x="2673010" y="6171584"/>
                </a:lnTo>
                <a:lnTo>
                  <a:pt x="1843" y="4630651"/>
                </a:lnTo>
                <a:cubicBezTo>
                  <a:pt x="1229" y="3606287"/>
                  <a:pt x="614" y="2556524"/>
                  <a:pt x="0" y="1532160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91" name="Shape 791"/>
          <p:cNvSpPr>
            <a:spLocks noGrp="1"/>
          </p:cNvSpPr>
          <p:nvPr>
            <p:ph type="title"/>
          </p:nvPr>
        </p:nvSpPr>
        <p:spPr>
          <a:xfrm>
            <a:off x="2609999" y="807339"/>
            <a:ext cx="6972003" cy="58197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95" name="Shape 7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48690826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timelin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58"/>
          <p:cNvSpPr>
            <a:spLocks noGrp="1"/>
          </p:cNvSpPr>
          <p:nvPr>
            <p:ph type="pic" sz="quarter" idx="14"/>
          </p:nvPr>
        </p:nvSpPr>
        <p:spPr>
          <a:xfrm>
            <a:off x="982070" y="1733739"/>
            <a:ext cx="1693665" cy="1955603"/>
          </a:xfrm>
          <a:custGeom>
            <a:avLst/>
            <a:gdLst>
              <a:gd name="connsiteX0" fmla="*/ 0 w 6163120"/>
              <a:gd name="connsiteY0" fmla="*/ 3081560 h 6163119"/>
              <a:gd name="connsiteX1" fmla="*/ 2186243 w 6163120"/>
              <a:gd name="connsiteY1" fmla="*/ 1 h 6163119"/>
              <a:gd name="connsiteX2" fmla="*/ 3976877 w 6163120"/>
              <a:gd name="connsiteY2" fmla="*/ 1 h 6163119"/>
              <a:gd name="connsiteX3" fmla="*/ 6163120 w 6163120"/>
              <a:gd name="connsiteY3" fmla="*/ 3081560 h 6163119"/>
              <a:gd name="connsiteX4" fmla="*/ 3976877 w 6163120"/>
              <a:gd name="connsiteY4" fmla="*/ 6163118 h 6163119"/>
              <a:gd name="connsiteX5" fmla="*/ 2186243 w 6163120"/>
              <a:gd name="connsiteY5" fmla="*/ 6163118 h 6163119"/>
              <a:gd name="connsiteX6" fmla="*/ 0 w 6163120"/>
              <a:gd name="connsiteY6" fmla="*/ 3081560 h 6163119"/>
              <a:gd name="connsiteX0" fmla="*/ 0 w 5773653"/>
              <a:gd name="connsiteY0" fmla="*/ 1523693 h 6163117"/>
              <a:gd name="connsiteX1" fmla="*/ 1796776 w 5773653"/>
              <a:gd name="connsiteY1" fmla="*/ 0 h 6163117"/>
              <a:gd name="connsiteX2" fmla="*/ 3587410 w 5773653"/>
              <a:gd name="connsiteY2" fmla="*/ 0 h 6163117"/>
              <a:gd name="connsiteX3" fmla="*/ 5773653 w 5773653"/>
              <a:gd name="connsiteY3" fmla="*/ 3081559 h 6163117"/>
              <a:gd name="connsiteX4" fmla="*/ 3587410 w 5773653"/>
              <a:gd name="connsiteY4" fmla="*/ 6163117 h 6163117"/>
              <a:gd name="connsiteX5" fmla="*/ 1796776 w 5773653"/>
              <a:gd name="connsiteY5" fmla="*/ 6163117 h 6163117"/>
              <a:gd name="connsiteX6" fmla="*/ 0 w 5773653"/>
              <a:gd name="connsiteY6" fmla="*/ 1523693 h 6163117"/>
              <a:gd name="connsiteX0" fmla="*/ 0 w 5773653"/>
              <a:gd name="connsiteY0" fmla="*/ 1523693 h 6163117"/>
              <a:gd name="connsiteX1" fmla="*/ 1796776 w 5773653"/>
              <a:gd name="connsiteY1" fmla="*/ 0 h 6163117"/>
              <a:gd name="connsiteX2" fmla="*/ 3587410 w 5773653"/>
              <a:gd name="connsiteY2" fmla="*/ 0 h 6163117"/>
              <a:gd name="connsiteX3" fmla="*/ 5773653 w 5773653"/>
              <a:gd name="connsiteY3" fmla="*/ 3081559 h 6163117"/>
              <a:gd name="connsiteX4" fmla="*/ 3587410 w 5773653"/>
              <a:gd name="connsiteY4" fmla="*/ 6163117 h 6163117"/>
              <a:gd name="connsiteX5" fmla="*/ 18776 w 5773653"/>
              <a:gd name="connsiteY5" fmla="*/ 4622184 h 6163117"/>
              <a:gd name="connsiteX6" fmla="*/ 0 w 5773653"/>
              <a:gd name="connsiteY6" fmla="*/ 1523693 h 6163117"/>
              <a:gd name="connsiteX0" fmla="*/ 0 w 5773653"/>
              <a:gd name="connsiteY0" fmla="*/ 1523693 h 6171584"/>
              <a:gd name="connsiteX1" fmla="*/ 1796776 w 5773653"/>
              <a:gd name="connsiteY1" fmla="*/ 0 h 6171584"/>
              <a:gd name="connsiteX2" fmla="*/ 3587410 w 5773653"/>
              <a:gd name="connsiteY2" fmla="*/ 0 h 6171584"/>
              <a:gd name="connsiteX3" fmla="*/ 5773653 w 5773653"/>
              <a:gd name="connsiteY3" fmla="*/ 3081559 h 6171584"/>
              <a:gd name="connsiteX4" fmla="*/ 2698410 w 5773653"/>
              <a:gd name="connsiteY4" fmla="*/ 6171584 h 6171584"/>
              <a:gd name="connsiteX5" fmla="*/ 18776 w 5773653"/>
              <a:gd name="connsiteY5" fmla="*/ 4622184 h 6171584"/>
              <a:gd name="connsiteX6" fmla="*/ 0 w 5773653"/>
              <a:gd name="connsiteY6" fmla="*/ 1523693 h 6171584"/>
              <a:gd name="connsiteX0" fmla="*/ 0 w 5367253"/>
              <a:gd name="connsiteY0" fmla="*/ 1523693 h 6171584"/>
              <a:gd name="connsiteX1" fmla="*/ 1796776 w 5367253"/>
              <a:gd name="connsiteY1" fmla="*/ 0 h 6171584"/>
              <a:gd name="connsiteX2" fmla="*/ 3587410 w 5367253"/>
              <a:gd name="connsiteY2" fmla="*/ 0 h 6171584"/>
              <a:gd name="connsiteX3" fmla="*/ 5367253 w 5367253"/>
              <a:gd name="connsiteY3" fmla="*/ 4605559 h 6171584"/>
              <a:gd name="connsiteX4" fmla="*/ 2698410 w 5367253"/>
              <a:gd name="connsiteY4" fmla="*/ 6171584 h 6171584"/>
              <a:gd name="connsiteX5" fmla="*/ 18776 w 5367253"/>
              <a:gd name="connsiteY5" fmla="*/ 4622184 h 6171584"/>
              <a:gd name="connsiteX6" fmla="*/ 0 w 5367253"/>
              <a:gd name="connsiteY6" fmla="*/ 1523693 h 6171584"/>
              <a:gd name="connsiteX0" fmla="*/ 0 w 5367253"/>
              <a:gd name="connsiteY0" fmla="*/ 1523693 h 6171584"/>
              <a:gd name="connsiteX1" fmla="*/ 1796776 w 5367253"/>
              <a:gd name="connsiteY1" fmla="*/ 0 h 6171584"/>
              <a:gd name="connsiteX2" fmla="*/ 5365410 w 5367253"/>
              <a:gd name="connsiteY2" fmla="*/ 1532467 h 6171584"/>
              <a:gd name="connsiteX3" fmla="*/ 5367253 w 5367253"/>
              <a:gd name="connsiteY3" fmla="*/ 4605559 h 6171584"/>
              <a:gd name="connsiteX4" fmla="*/ 2698410 w 5367253"/>
              <a:gd name="connsiteY4" fmla="*/ 6171584 h 6171584"/>
              <a:gd name="connsiteX5" fmla="*/ 18776 w 5367253"/>
              <a:gd name="connsiteY5" fmla="*/ 4622184 h 6171584"/>
              <a:gd name="connsiteX6" fmla="*/ 0 w 5367253"/>
              <a:gd name="connsiteY6" fmla="*/ 1523693 h 6171584"/>
              <a:gd name="connsiteX0" fmla="*/ 0 w 5367253"/>
              <a:gd name="connsiteY0" fmla="*/ 1523693 h 6171584"/>
              <a:gd name="connsiteX1" fmla="*/ 2702709 w 5367253"/>
              <a:gd name="connsiteY1" fmla="*/ 0 h 6171584"/>
              <a:gd name="connsiteX2" fmla="*/ 5365410 w 5367253"/>
              <a:gd name="connsiteY2" fmla="*/ 1532467 h 6171584"/>
              <a:gd name="connsiteX3" fmla="*/ 5367253 w 5367253"/>
              <a:gd name="connsiteY3" fmla="*/ 4605559 h 6171584"/>
              <a:gd name="connsiteX4" fmla="*/ 2698410 w 5367253"/>
              <a:gd name="connsiteY4" fmla="*/ 6171584 h 6171584"/>
              <a:gd name="connsiteX5" fmla="*/ 18776 w 5367253"/>
              <a:gd name="connsiteY5" fmla="*/ 4622184 h 6171584"/>
              <a:gd name="connsiteX6" fmla="*/ 0 w 5367253"/>
              <a:gd name="connsiteY6" fmla="*/ 1523693 h 6171584"/>
              <a:gd name="connsiteX0" fmla="*/ 6624 w 5348477"/>
              <a:gd name="connsiteY0" fmla="*/ 1532160 h 6171584"/>
              <a:gd name="connsiteX1" fmla="*/ 2683933 w 5348477"/>
              <a:gd name="connsiteY1" fmla="*/ 0 h 6171584"/>
              <a:gd name="connsiteX2" fmla="*/ 5346634 w 5348477"/>
              <a:gd name="connsiteY2" fmla="*/ 1532467 h 6171584"/>
              <a:gd name="connsiteX3" fmla="*/ 5348477 w 5348477"/>
              <a:gd name="connsiteY3" fmla="*/ 4605559 h 6171584"/>
              <a:gd name="connsiteX4" fmla="*/ 2679634 w 5348477"/>
              <a:gd name="connsiteY4" fmla="*/ 6171584 h 6171584"/>
              <a:gd name="connsiteX5" fmla="*/ 0 w 5348477"/>
              <a:gd name="connsiteY5" fmla="*/ 4622184 h 6171584"/>
              <a:gd name="connsiteX6" fmla="*/ 6624 w 5348477"/>
              <a:gd name="connsiteY6" fmla="*/ 1532160 h 6171584"/>
              <a:gd name="connsiteX0" fmla="*/ 0 w 5341853"/>
              <a:gd name="connsiteY0" fmla="*/ 1532160 h 6171584"/>
              <a:gd name="connsiteX1" fmla="*/ 2677309 w 5341853"/>
              <a:gd name="connsiteY1" fmla="*/ 0 h 6171584"/>
              <a:gd name="connsiteX2" fmla="*/ 5340010 w 5341853"/>
              <a:gd name="connsiteY2" fmla="*/ 1532467 h 6171584"/>
              <a:gd name="connsiteX3" fmla="*/ 5341853 w 5341853"/>
              <a:gd name="connsiteY3" fmla="*/ 4605559 h 6171584"/>
              <a:gd name="connsiteX4" fmla="*/ 2673010 w 5341853"/>
              <a:gd name="connsiteY4" fmla="*/ 6171584 h 6171584"/>
              <a:gd name="connsiteX5" fmla="*/ 1843 w 5341853"/>
              <a:gd name="connsiteY5" fmla="*/ 4605251 h 6171584"/>
              <a:gd name="connsiteX6" fmla="*/ 0 w 5341853"/>
              <a:gd name="connsiteY6" fmla="*/ 1532160 h 6171584"/>
              <a:gd name="connsiteX0" fmla="*/ 0 w 5341853"/>
              <a:gd name="connsiteY0" fmla="*/ 1532160 h 6171584"/>
              <a:gd name="connsiteX1" fmla="*/ 2677309 w 5341853"/>
              <a:gd name="connsiteY1" fmla="*/ 0 h 6171584"/>
              <a:gd name="connsiteX2" fmla="*/ 5340010 w 5341853"/>
              <a:gd name="connsiteY2" fmla="*/ 1532467 h 6171584"/>
              <a:gd name="connsiteX3" fmla="*/ 5341853 w 5341853"/>
              <a:gd name="connsiteY3" fmla="*/ 4605559 h 6171584"/>
              <a:gd name="connsiteX4" fmla="*/ 2673010 w 5341853"/>
              <a:gd name="connsiteY4" fmla="*/ 6171584 h 6171584"/>
              <a:gd name="connsiteX5" fmla="*/ 1843 w 5341853"/>
              <a:gd name="connsiteY5" fmla="*/ 4630651 h 6171584"/>
              <a:gd name="connsiteX6" fmla="*/ 0 w 5341853"/>
              <a:gd name="connsiteY6" fmla="*/ 1532160 h 617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1853" h="6171584">
                <a:moveTo>
                  <a:pt x="0" y="1532160"/>
                </a:moveTo>
                <a:lnTo>
                  <a:pt x="2677309" y="0"/>
                </a:lnTo>
                <a:lnTo>
                  <a:pt x="5340010" y="1532467"/>
                </a:lnTo>
                <a:cubicBezTo>
                  <a:pt x="5340624" y="2556831"/>
                  <a:pt x="5341239" y="3581195"/>
                  <a:pt x="5341853" y="4605559"/>
                </a:cubicBezTo>
                <a:lnTo>
                  <a:pt x="2673010" y="6171584"/>
                </a:lnTo>
                <a:lnTo>
                  <a:pt x="1843" y="4630651"/>
                </a:lnTo>
                <a:cubicBezTo>
                  <a:pt x="1229" y="3606287"/>
                  <a:pt x="614" y="2556524"/>
                  <a:pt x="0" y="1532160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" name="Shape 258"/>
          <p:cNvSpPr>
            <a:spLocks noGrp="1"/>
          </p:cNvSpPr>
          <p:nvPr>
            <p:ph type="pic" sz="quarter" idx="15"/>
          </p:nvPr>
        </p:nvSpPr>
        <p:spPr>
          <a:xfrm>
            <a:off x="4216925" y="1733738"/>
            <a:ext cx="1693665" cy="1955603"/>
          </a:xfrm>
          <a:custGeom>
            <a:avLst/>
            <a:gdLst>
              <a:gd name="connsiteX0" fmla="*/ 0 w 6163120"/>
              <a:gd name="connsiteY0" fmla="*/ 3081560 h 6163119"/>
              <a:gd name="connsiteX1" fmla="*/ 2186243 w 6163120"/>
              <a:gd name="connsiteY1" fmla="*/ 1 h 6163119"/>
              <a:gd name="connsiteX2" fmla="*/ 3976877 w 6163120"/>
              <a:gd name="connsiteY2" fmla="*/ 1 h 6163119"/>
              <a:gd name="connsiteX3" fmla="*/ 6163120 w 6163120"/>
              <a:gd name="connsiteY3" fmla="*/ 3081560 h 6163119"/>
              <a:gd name="connsiteX4" fmla="*/ 3976877 w 6163120"/>
              <a:gd name="connsiteY4" fmla="*/ 6163118 h 6163119"/>
              <a:gd name="connsiteX5" fmla="*/ 2186243 w 6163120"/>
              <a:gd name="connsiteY5" fmla="*/ 6163118 h 6163119"/>
              <a:gd name="connsiteX6" fmla="*/ 0 w 6163120"/>
              <a:gd name="connsiteY6" fmla="*/ 3081560 h 6163119"/>
              <a:gd name="connsiteX0" fmla="*/ 0 w 5773653"/>
              <a:gd name="connsiteY0" fmla="*/ 1523693 h 6163117"/>
              <a:gd name="connsiteX1" fmla="*/ 1796776 w 5773653"/>
              <a:gd name="connsiteY1" fmla="*/ 0 h 6163117"/>
              <a:gd name="connsiteX2" fmla="*/ 3587410 w 5773653"/>
              <a:gd name="connsiteY2" fmla="*/ 0 h 6163117"/>
              <a:gd name="connsiteX3" fmla="*/ 5773653 w 5773653"/>
              <a:gd name="connsiteY3" fmla="*/ 3081559 h 6163117"/>
              <a:gd name="connsiteX4" fmla="*/ 3587410 w 5773653"/>
              <a:gd name="connsiteY4" fmla="*/ 6163117 h 6163117"/>
              <a:gd name="connsiteX5" fmla="*/ 1796776 w 5773653"/>
              <a:gd name="connsiteY5" fmla="*/ 6163117 h 6163117"/>
              <a:gd name="connsiteX6" fmla="*/ 0 w 5773653"/>
              <a:gd name="connsiteY6" fmla="*/ 1523693 h 6163117"/>
              <a:gd name="connsiteX0" fmla="*/ 0 w 5773653"/>
              <a:gd name="connsiteY0" fmla="*/ 1523693 h 6163117"/>
              <a:gd name="connsiteX1" fmla="*/ 1796776 w 5773653"/>
              <a:gd name="connsiteY1" fmla="*/ 0 h 6163117"/>
              <a:gd name="connsiteX2" fmla="*/ 3587410 w 5773653"/>
              <a:gd name="connsiteY2" fmla="*/ 0 h 6163117"/>
              <a:gd name="connsiteX3" fmla="*/ 5773653 w 5773653"/>
              <a:gd name="connsiteY3" fmla="*/ 3081559 h 6163117"/>
              <a:gd name="connsiteX4" fmla="*/ 3587410 w 5773653"/>
              <a:gd name="connsiteY4" fmla="*/ 6163117 h 6163117"/>
              <a:gd name="connsiteX5" fmla="*/ 18776 w 5773653"/>
              <a:gd name="connsiteY5" fmla="*/ 4622184 h 6163117"/>
              <a:gd name="connsiteX6" fmla="*/ 0 w 5773653"/>
              <a:gd name="connsiteY6" fmla="*/ 1523693 h 6163117"/>
              <a:gd name="connsiteX0" fmla="*/ 0 w 5773653"/>
              <a:gd name="connsiteY0" fmla="*/ 1523693 h 6171584"/>
              <a:gd name="connsiteX1" fmla="*/ 1796776 w 5773653"/>
              <a:gd name="connsiteY1" fmla="*/ 0 h 6171584"/>
              <a:gd name="connsiteX2" fmla="*/ 3587410 w 5773653"/>
              <a:gd name="connsiteY2" fmla="*/ 0 h 6171584"/>
              <a:gd name="connsiteX3" fmla="*/ 5773653 w 5773653"/>
              <a:gd name="connsiteY3" fmla="*/ 3081559 h 6171584"/>
              <a:gd name="connsiteX4" fmla="*/ 2698410 w 5773653"/>
              <a:gd name="connsiteY4" fmla="*/ 6171584 h 6171584"/>
              <a:gd name="connsiteX5" fmla="*/ 18776 w 5773653"/>
              <a:gd name="connsiteY5" fmla="*/ 4622184 h 6171584"/>
              <a:gd name="connsiteX6" fmla="*/ 0 w 5773653"/>
              <a:gd name="connsiteY6" fmla="*/ 1523693 h 6171584"/>
              <a:gd name="connsiteX0" fmla="*/ 0 w 5367253"/>
              <a:gd name="connsiteY0" fmla="*/ 1523693 h 6171584"/>
              <a:gd name="connsiteX1" fmla="*/ 1796776 w 5367253"/>
              <a:gd name="connsiteY1" fmla="*/ 0 h 6171584"/>
              <a:gd name="connsiteX2" fmla="*/ 3587410 w 5367253"/>
              <a:gd name="connsiteY2" fmla="*/ 0 h 6171584"/>
              <a:gd name="connsiteX3" fmla="*/ 5367253 w 5367253"/>
              <a:gd name="connsiteY3" fmla="*/ 4605559 h 6171584"/>
              <a:gd name="connsiteX4" fmla="*/ 2698410 w 5367253"/>
              <a:gd name="connsiteY4" fmla="*/ 6171584 h 6171584"/>
              <a:gd name="connsiteX5" fmla="*/ 18776 w 5367253"/>
              <a:gd name="connsiteY5" fmla="*/ 4622184 h 6171584"/>
              <a:gd name="connsiteX6" fmla="*/ 0 w 5367253"/>
              <a:gd name="connsiteY6" fmla="*/ 1523693 h 6171584"/>
              <a:gd name="connsiteX0" fmla="*/ 0 w 5367253"/>
              <a:gd name="connsiteY0" fmla="*/ 1523693 h 6171584"/>
              <a:gd name="connsiteX1" fmla="*/ 1796776 w 5367253"/>
              <a:gd name="connsiteY1" fmla="*/ 0 h 6171584"/>
              <a:gd name="connsiteX2" fmla="*/ 5365410 w 5367253"/>
              <a:gd name="connsiteY2" fmla="*/ 1532467 h 6171584"/>
              <a:gd name="connsiteX3" fmla="*/ 5367253 w 5367253"/>
              <a:gd name="connsiteY3" fmla="*/ 4605559 h 6171584"/>
              <a:gd name="connsiteX4" fmla="*/ 2698410 w 5367253"/>
              <a:gd name="connsiteY4" fmla="*/ 6171584 h 6171584"/>
              <a:gd name="connsiteX5" fmla="*/ 18776 w 5367253"/>
              <a:gd name="connsiteY5" fmla="*/ 4622184 h 6171584"/>
              <a:gd name="connsiteX6" fmla="*/ 0 w 5367253"/>
              <a:gd name="connsiteY6" fmla="*/ 1523693 h 6171584"/>
              <a:gd name="connsiteX0" fmla="*/ 0 w 5367253"/>
              <a:gd name="connsiteY0" fmla="*/ 1523693 h 6171584"/>
              <a:gd name="connsiteX1" fmla="*/ 2702709 w 5367253"/>
              <a:gd name="connsiteY1" fmla="*/ 0 h 6171584"/>
              <a:gd name="connsiteX2" fmla="*/ 5365410 w 5367253"/>
              <a:gd name="connsiteY2" fmla="*/ 1532467 h 6171584"/>
              <a:gd name="connsiteX3" fmla="*/ 5367253 w 5367253"/>
              <a:gd name="connsiteY3" fmla="*/ 4605559 h 6171584"/>
              <a:gd name="connsiteX4" fmla="*/ 2698410 w 5367253"/>
              <a:gd name="connsiteY4" fmla="*/ 6171584 h 6171584"/>
              <a:gd name="connsiteX5" fmla="*/ 18776 w 5367253"/>
              <a:gd name="connsiteY5" fmla="*/ 4622184 h 6171584"/>
              <a:gd name="connsiteX6" fmla="*/ 0 w 5367253"/>
              <a:gd name="connsiteY6" fmla="*/ 1523693 h 6171584"/>
              <a:gd name="connsiteX0" fmla="*/ 6624 w 5348477"/>
              <a:gd name="connsiteY0" fmla="*/ 1532160 h 6171584"/>
              <a:gd name="connsiteX1" fmla="*/ 2683933 w 5348477"/>
              <a:gd name="connsiteY1" fmla="*/ 0 h 6171584"/>
              <a:gd name="connsiteX2" fmla="*/ 5346634 w 5348477"/>
              <a:gd name="connsiteY2" fmla="*/ 1532467 h 6171584"/>
              <a:gd name="connsiteX3" fmla="*/ 5348477 w 5348477"/>
              <a:gd name="connsiteY3" fmla="*/ 4605559 h 6171584"/>
              <a:gd name="connsiteX4" fmla="*/ 2679634 w 5348477"/>
              <a:gd name="connsiteY4" fmla="*/ 6171584 h 6171584"/>
              <a:gd name="connsiteX5" fmla="*/ 0 w 5348477"/>
              <a:gd name="connsiteY5" fmla="*/ 4622184 h 6171584"/>
              <a:gd name="connsiteX6" fmla="*/ 6624 w 5348477"/>
              <a:gd name="connsiteY6" fmla="*/ 1532160 h 6171584"/>
              <a:gd name="connsiteX0" fmla="*/ 0 w 5341853"/>
              <a:gd name="connsiteY0" fmla="*/ 1532160 h 6171584"/>
              <a:gd name="connsiteX1" fmla="*/ 2677309 w 5341853"/>
              <a:gd name="connsiteY1" fmla="*/ 0 h 6171584"/>
              <a:gd name="connsiteX2" fmla="*/ 5340010 w 5341853"/>
              <a:gd name="connsiteY2" fmla="*/ 1532467 h 6171584"/>
              <a:gd name="connsiteX3" fmla="*/ 5341853 w 5341853"/>
              <a:gd name="connsiteY3" fmla="*/ 4605559 h 6171584"/>
              <a:gd name="connsiteX4" fmla="*/ 2673010 w 5341853"/>
              <a:gd name="connsiteY4" fmla="*/ 6171584 h 6171584"/>
              <a:gd name="connsiteX5" fmla="*/ 1843 w 5341853"/>
              <a:gd name="connsiteY5" fmla="*/ 4605251 h 6171584"/>
              <a:gd name="connsiteX6" fmla="*/ 0 w 5341853"/>
              <a:gd name="connsiteY6" fmla="*/ 1532160 h 6171584"/>
              <a:gd name="connsiteX0" fmla="*/ 0 w 5341853"/>
              <a:gd name="connsiteY0" fmla="*/ 1532160 h 6171584"/>
              <a:gd name="connsiteX1" fmla="*/ 2677309 w 5341853"/>
              <a:gd name="connsiteY1" fmla="*/ 0 h 6171584"/>
              <a:gd name="connsiteX2" fmla="*/ 5340010 w 5341853"/>
              <a:gd name="connsiteY2" fmla="*/ 1532467 h 6171584"/>
              <a:gd name="connsiteX3" fmla="*/ 5341853 w 5341853"/>
              <a:gd name="connsiteY3" fmla="*/ 4605559 h 6171584"/>
              <a:gd name="connsiteX4" fmla="*/ 2673010 w 5341853"/>
              <a:gd name="connsiteY4" fmla="*/ 6171584 h 6171584"/>
              <a:gd name="connsiteX5" fmla="*/ 1843 w 5341853"/>
              <a:gd name="connsiteY5" fmla="*/ 4630651 h 6171584"/>
              <a:gd name="connsiteX6" fmla="*/ 0 w 5341853"/>
              <a:gd name="connsiteY6" fmla="*/ 1532160 h 617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1853" h="6171584">
                <a:moveTo>
                  <a:pt x="0" y="1532160"/>
                </a:moveTo>
                <a:lnTo>
                  <a:pt x="2677309" y="0"/>
                </a:lnTo>
                <a:lnTo>
                  <a:pt x="5340010" y="1532467"/>
                </a:lnTo>
                <a:cubicBezTo>
                  <a:pt x="5340624" y="2556831"/>
                  <a:pt x="5341239" y="3581195"/>
                  <a:pt x="5341853" y="4605559"/>
                </a:cubicBezTo>
                <a:lnTo>
                  <a:pt x="2673010" y="6171584"/>
                </a:lnTo>
                <a:lnTo>
                  <a:pt x="1843" y="4630651"/>
                </a:lnTo>
                <a:cubicBezTo>
                  <a:pt x="1229" y="3606287"/>
                  <a:pt x="614" y="2556524"/>
                  <a:pt x="0" y="1532160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04" name="Shape 8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04307260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folio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>
            <a:spLocks noGrp="1"/>
          </p:cNvSpPr>
          <p:nvPr>
            <p:ph type="title"/>
          </p:nvPr>
        </p:nvSpPr>
        <p:spPr>
          <a:xfrm>
            <a:off x="2555361" y="970812"/>
            <a:ext cx="7081279" cy="7064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12" name="Shape 812"/>
          <p:cNvSpPr>
            <a:spLocks noGrp="1"/>
          </p:cNvSpPr>
          <p:nvPr>
            <p:ph type="pic" sz="quarter" idx="13"/>
          </p:nvPr>
        </p:nvSpPr>
        <p:spPr>
          <a:xfrm>
            <a:off x="780920" y="2639975"/>
            <a:ext cx="3473422" cy="26652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13" name="Shape 813"/>
          <p:cNvSpPr>
            <a:spLocks noGrp="1"/>
          </p:cNvSpPr>
          <p:nvPr>
            <p:ph type="pic" sz="quarter" idx="14"/>
          </p:nvPr>
        </p:nvSpPr>
        <p:spPr>
          <a:xfrm>
            <a:off x="4359290" y="2639975"/>
            <a:ext cx="3473421" cy="26652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14" name="Shape 814"/>
          <p:cNvSpPr>
            <a:spLocks noGrp="1"/>
          </p:cNvSpPr>
          <p:nvPr>
            <p:ph type="pic" sz="quarter" idx="15"/>
          </p:nvPr>
        </p:nvSpPr>
        <p:spPr>
          <a:xfrm>
            <a:off x="7937659" y="2639975"/>
            <a:ext cx="3473422" cy="26652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15" name="Shape 815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26287077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folio (2)">
    <p:bg>
      <p:bgPr>
        <a:solidFill>
          <a:srgbClr val="1617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>
            <a:spLocks noGrp="1"/>
          </p:cNvSpPr>
          <p:nvPr>
            <p:ph type="pic" sz="half" idx="13"/>
          </p:nvPr>
        </p:nvSpPr>
        <p:spPr>
          <a:xfrm>
            <a:off x="1467" y="-1"/>
            <a:ext cx="4064001" cy="6858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23" name="Shape 823"/>
          <p:cNvSpPr>
            <a:spLocks noGrp="1"/>
          </p:cNvSpPr>
          <p:nvPr>
            <p:ph type="pic" sz="half" idx="14"/>
          </p:nvPr>
        </p:nvSpPr>
        <p:spPr>
          <a:xfrm>
            <a:off x="4065467" y="-1"/>
            <a:ext cx="4064001" cy="6858001"/>
          </a:xfrm>
          <a:prstGeom prst="rect">
            <a:avLst/>
          </a:prstGeom>
          <a:effectLst>
            <a:outerShdw blurRad="266700" dist="635000" dir="16577888" rotWithShape="0">
              <a:srgbClr val="000000"/>
            </a:outerShdw>
          </a:effectLst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24" name="Shape 824"/>
          <p:cNvSpPr>
            <a:spLocks noGrp="1"/>
          </p:cNvSpPr>
          <p:nvPr>
            <p:ph type="pic" sz="half" idx="15"/>
          </p:nvPr>
        </p:nvSpPr>
        <p:spPr>
          <a:xfrm>
            <a:off x="8126533" y="-1"/>
            <a:ext cx="4064001" cy="6858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25" name="Shape 8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46744285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foli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>
            <a:spLocks noGrp="1"/>
          </p:cNvSpPr>
          <p:nvPr>
            <p:ph type="title"/>
          </p:nvPr>
        </p:nvSpPr>
        <p:spPr>
          <a:xfrm>
            <a:off x="2555361" y="970812"/>
            <a:ext cx="7081279" cy="7064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33" name="Shape 833"/>
          <p:cNvSpPr/>
          <p:nvPr/>
        </p:nvSpPr>
        <p:spPr>
          <a:xfrm>
            <a:off x="7624068" y="2364954"/>
            <a:ext cx="3663951" cy="1847652"/>
          </a:xfrm>
          <a:prstGeom prst="rect">
            <a:avLst/>
          </a:prstGeom>
          <a:solidFill>
            <a:srgbClr val="1F202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834" name="Shape 834"/>
          <p:cNvSpPr>
            <a:spLocks noGrp="1"/>
          </p:cNvSpPr>
          <p:nvPr>
            <p:ph type="pic" sz="quarter" idx="13"/>
          </p:nvPr>
        </p:nvSpPr>
        <p:spPr>
          <a:xfrm>
            <a:off x="7624068" y="2364954"/>
            <a:ext cx="3663951" cy="184765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35" name="Shape 835"/>
          <p:cNvSpPr/>
          <p:nvPr/>
        </p:nvSpPr>
        <p:spPr>
          <a:xfrm>
            <a:off x="4707526" y="2364189"/>
            <a:ext cx="2825751" cy="1850572"/>
          </a:xfrm>
          <a:prstGeom prst="rect">
            <a:avLst/>
          </a:prstGeom>
          <a:solidFill>
            <a:srgbClr val="1F202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836" name="Shape 836"/>
          <p:cNvSpPr>
            <a:spLocks noGrp="1"/>
          </p:cNvSpPr>
          <p:nvPr>
            <p:ph type="pic" sz="quarter" idx="14"/>
          </p:nvPr>
        </p:nvSpPr>
        <p:spPr>
          <a:xfrm>
            <a:off x="4707526" y="2364954"/>
            <a:ext cx="2825751" cy="184897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37" name="Shape 837"/>
          <p:cNvSpPr/>
          <p:nvPr/>
        </p:nvSpPr>
        <p:spPr>
          <a:xfrm>
            <a:off x="903571" y="2368767"/>
            <a:ext cx="3714751" cy="1846575"/>
          </a:xfrm>
          <a:prstGeom prst="rect">
            <a:avLst/>
          </a:prstGeom>
          <a:solidFill>
            <a:srgbClr val="1F202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838" name="Shape 838"/>
          <p:cNvSpPr>
            <a:spLocks noGrp="1"/>
          </p:cNvSpPr>
          <p:nvPr>
            <p:ph type="pic" sz="quarter" idx="15"/>
          </p:nvPr>
        </p:nvSpPr>
        <p:spPr>
          <a:xfrm>
            <a:off x="903571" y="2364954"/>
            <a:ext cx="3714751" cy="18487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39" name="Shape 839"/>
          <p:cNvSpPr/>
          <p:nvPr/>
        </p:nvSpPr>
        <p:spPr>
          <a:xfrm>
            <a:off x="5127831" y="4294745"/>
            <a:ext cx="6160598" cy="1854201"/>
          </a:xfrm>
          <a:prstGeom prst="rect">
            <a:avLst/>
          </a:prstGeom>
          <a:solidFill>
            <a:srgbClr val="1F202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840" name="Shape 840"/>
          <p:cNvSpPr/>
          <p:nvPr/>
        </p:nvSpPr>
        <p:spPr>
          <a:xfrm>
            <a:off x="905159" y="4294745"/>
            <a:ext cx="4127501" cy="1854201"/>
          </a:xfrm>
          <a:prstGeom prst="rect">
            <a:avLst/>
          </a:prstGeom>
          <a:solidFill>
            <a:srgbClr val="1F202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841" name="Shape 841"/>
          <p:cNvSpPr>
            <a:spLocks noGrp="1"/>
          </p:cNvSpPr>
          <p:nvPr>
            <p:ph type="pic" sz="quarter" idx="16"/>
          </p:nvPr>
        </p:nvSpPr>
        <p:spPr>
          <a:xfrm>
            <a:off x="905159" y="4294745"/>
            <a:ext cx="4127501" cy="1854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42" name="Shape 842"/>
          <p:cNvSpPr>
            <a:spLocks noGrp="1"/>
          </p:cNvSpPr>
          <p:nvPr>
            <p:ph type="pic" sz="quarter" idx="17"/>
          </p:nvPr>
        </p:nvSpPr>
        <p:spPr>
          <a:xfrm>
            <a:off x="5127831" y="4294745"/>
            <a:ext cx="6160598" cy="1854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43" name="Shape 843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16509393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folio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>
            <a:spLocks noGrp="1"/>
          </p:cNvSpPr>
          <p:nvPr>
            <p:ph type="pic" sz="half" idx="13"/>
          </p:nvPr>
        </p:nvSpPr>
        <p:spPr>
          <a:xfrm>
            <a:off x="1642500" y="881092"/>
            <a:ext cx="4017117" cy="50958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51" name="Shape 8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77924291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folio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>
            <a:spLocks noGrp="1"/>
          </p:cNvSpPr>
          <p:nvPr>
            <p:ph type="pic" sz="quarter" idx="13"/>
          </p:nvPr>
        </p:nvSpPr>
        <p:spPr>
          <a:xfrm>
            <a:off x="-9413" y="-5886"/>
            <a:ext cx="4156957" cy="26652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59" name="Shape 859"/>
          <p:cNvSpPr>
            <a:spLocks noGrp="1"/>
          </p:cNvSpPr>
          <p:nvPr>
            <p:ph type="pic" sz="quarter" idx="14"/>
          </p:nvPr>
        </p:nvSpPr>
        <p:spPr>
          <a:xfrm>
            <a:off x="4276924" y="-5886"/>
            <a:ext cx="3638177" cy="26652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60" name="Shape 860"/>
          <p:cNvSpPr>
            <a:spLocks noGrp="1"/>
          </p:cNvSpPr>
          <p:nvPr>
            <p:ph type="pic" sz="quarter" idx="15"/>
          </p:nvPr>
        </p:nvSpPr>
        <p:spPr>
          <a:xfrm>
            <a:off x="8041946" y="-5886"/>
            <a:ext cx="4159553" cy="26652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61" name="Shape 8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59954286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folio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>
            <a:spLocks noGrp="1"/>
          </p:cNvSpPr>
          <p:nvPr>
            <p:ph type="body" sz="quarter" idx="1"/>
          </p:nvPr>
        </p:nvSpPr>
        <p:spPr>
          <a:xfrm>
            <a:off x="1722889" y="3377628"/>
            <a:ext cx="3517281" cy="213518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/>
            </a:lvl1pPr>
            <a:lvl2pPr marL="0" indent="114300">
              <a:buSzTx/>
              <a:buNone/>
              <a:defRPr/>
            </a:lvl2pPr>
            <a:lvl3pPr marL="0" indent="228600">
              <a:buSzTx/>
              <a:buNone/>
              <a:defRPr/>
            </a:lvl3pPr>
            <a:lvl4pPr marL="0" indent="342900">
              <a:buSzTx/>
              <a:buNone/>
              <a:defRPr/>
            </a:lvl4pPr>
            <a:lvl5pPr marL="0" indent="457200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69" name="Shape 869"/>
          <p:cNvSpPr>
            <a:spLocks noGrp="1"/>
          </p:cNvSpPr>
          <p:nvPr>
            <p:ph type="title"/>
          </p:nvPr>
        </p:nvSpPr>
        <p:spPr>
          <a:xfrm>
            <a:off x="1709979" y="1345184"/>
            <a:ext cx="3034498" cy="132238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70" name="Shape 870"/>
          <p:cNvSpPr>
            <a:spLocks noGrp="1"/>
          </p:cNvSpPr>
          <p:nvPr>
            <p:ph type="pic" sz="quarter" idx="13"/>
          </p:nvPr>
        </p:nvSpPr>
        <p:spPr>
          <a:xfrm>
            <a:off x="6858542" y="2286000"/>
            <a:ext cx="2667001" cy="228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71" name="Shape 871"/>
          <p:cNvSpPr>
            <a:spLocks noGrp="1"/>
          </p:cNvSpPr>
          <p:nvPr>
            <p:ph type="pic" sz="quarter" idx="14"/>
          </p:nvPr>
        </p:nvSpPr>
        <p:spPr>
          <a:xfrm>
            <a:off x="9527113" y="394"/>
            <a:ext cx="2667001" cy="2286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72" name="Shape 872"/>
          <p:cNvSpPr>
            <a:spLocks noGrp="1"/>
          </p:cNvSpPr>
          <p:nvPr>
            <p:ph type="pic" sz="quarter" idx="15"/>
          </p:nvPr>
        </p:nvSpPr>
        <p:spPr>
          <a:xfrm>
            <a:off x="9527114" y="4569804"/>
            <a:ext cx="2667001" cy="2286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73" name="Shape 8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0042589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4444357" y="-89455"/>
            <a:ext cx="7992549" cy="7309442"/>
          </a:xfrm>
          <a:prstGeom prst="decagon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 rot="5400000">
            <a:off x="8814566" y="2373972"/>
            <a:ext cx="2773363" cy="1322388"/>
          </a:xfrm>
          <a:prstGeom prst="rect">
            <a:avLst/>
          </a:prstGeom>
        </p:spPr>
        <p:txBody>
          <a:bodyPr anchor="t"/>
          <a:lstStyle>
            <a:lvl1pPr algn="r"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2" name="Shape 92"/>
          <p:cNvSpPr/>
          <p:nvPr/>
        </p:nvSpPr>
        <p:spPr>
          <a:xfrm>
            <a:off x="9930256" y="5473706"/>
            <a:ext cx="541983" cy="541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ln w="25400">
            <a:solidFill>
              <a:srgbClr val="E8EAEA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10091722" y="5632779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26244610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110012" y="3874682"/>
            <a:ext cx="6124377" cy="6124377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81" name="Shape 8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17983062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110012" y="-2989222"/>
            <a:ext cx="6124377" cy="6124377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89" name="Shape 8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14046252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vic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Shape 896"/>
          <p:cNvSpPr>
            <a:spLocks noGrp="1"/>
          </p:cNvSpPr>
          <p:nvPr>
            <p:ph type="body" sz="quarter" idx="1"/>
          </p:nvPr>
        </p:nvSpPr>
        <p:spPr>
          <a:xfrm>
            <a:off x="1722889" y="3377628"/>
            <a:ext cx="3517281" cy="213518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/>
            </a:lvl1pPr>
            <a:lvl2pPr marL="0" indent="114300">
              <a:buSzTx/>
              <a:buNone/>
              <a:defRPr/>
            </a:lvl2pPr>
            <a:lvl3pPr marL="0" indent="228600">
              <a:buSzTx/>
              <a:buNone/>
              <a:defRPr/>
            </a:lvl3pPr>
            <a:lvl4pPr marL="0" indent="342900">
              <a:buSzTx/>
              <a:buNone/>
              <a:defRPr/>
            </a:lvl4pPr>
            <a:lvl5pPr marL="0" indent="457200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97" name="Shape 897"/>
          <p:cNvSpPr>
            <a:spLocks noGrp="1"/>
          </p:cNvSpPr>
          <p:nvPr>
            <p:ph type="title"/>
          </p:nvPr>
        </p:nvSpPr>
        <p:spPr>
          <a:xfrm>
            <a:off x="1709979" y="1345184"/>
            <a:ext cx="3034498" cy="132238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98" name="Shape 898"/>
          <p:cNvSpPr/>
          <p:nvPr/>
        </p:nvSpPr>
        <p:spPr>
          <a:xfrm>
            <a:off x="11118815" y="3190750"/>
            <a:ext cx="476501" cy="476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ln w="25400">
            <a:solidFill>
              <a:srgbClr val="E8EAEA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pic>
        <p:nvPicPr>
          <p:cNvPr id="899" name="Phone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669" y="940323"/>
            <a:ext cx="3911601" cy="8032751"/>
          </a:xfrm>
          <a:prstGeom prst="rect">
            <a:avLst/>
          </a:prstGeom>
          <a:ln w="12700">
            <a:miter lim="400000"/>
          </a:ln>
        </p:spPr>
      </p:pic>
      <p:sp>
        <p:nvSpPr>
          <p:cNvPr id="900" name="Shape 900"/>
          <p:cNvSpPr>
            <a:spLocks noGrp="1"/>
          </p:cNvSpPr>
          <p:nvPr>
            <p:ph type="pic" sz="half" idx="13"/>
          </p:nvPr>
        </p:nvSpPr>
        <p:spPr>
          <a:xfrm>
            <a:off x="6853530" y="1922935"/>
            <a:ext cx="3397251" cy="606752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01" name="Shape 901"/>
          <p:cNvSpPr>
            <a:spLocks noGrp="1"/>
          </p:cNvSpPr>
          <p:nvPr>
            <p:ph type="sldNum" sz="quarter" idx="2"/>
          </p:nvPr>
        </p:nvSpPr>
        <p:spPr>
          <a:xfrm>
            <a:off x="11247541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02747823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vic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>
            <a:spLocks noGrp="1"/>
          </p:cNvSpPr>
          <p:nvPr>
            <p:ph type="body" sz="quarter" idx="1"/>
          </p:nvPr>
        </p:nvSpPr>
        <p:spPr>
          <a:xfrm>
            <a:off x="1722889" y="3377628"/>
            <a:ext cx="3517281" cy="213518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/>
            </a:lvl1pPr>
            <a:lvl2pPr marL="0" indent="114300">
              <a:buSzTx/>
              <a:buNone/>
              <a:defRPr/>
            </a:lvl2pPr>
            <a:lvl3pPr marL="0" indent="228600">
              <a:buSzTx/>
              <a:buNone/>
              <a:defRPr/>
            </a:lvl3pPr>
            <a:lvl4pPr marL="0" indent="342900">
              <a:buSzTx/>
              <a:buNone/>
              <a:defRPr/>
            </a:lvl4pPr>
            <a:lvl5pPr marL="0" indent="457200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909" name="Shape 909"/>
          <p:cNvSpPr>
            <a:spLocks noGrp="1"/>
          </p:cNvSpPr>
          <p:nvPr>
            <p:ph type="title"/>
          </p:nvPr>
        </p:nvSpPr>
        <p:spPr>
          <a:xfrm>
            <a:off x="1709979" y="1345184"/>
            <a:ext cx="3034498" cy="132238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10" name="Shape 910"/>
          <p:cNvSpPr/>
          <p:nvPr/>
        </p:nvSpPr>
        <p:spPr>
          <a:xfrm>
            <a:off x="11118815" y="3190750"/>
            <a:ext cx="476501" cy="476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ln w="25400">
            <a:solidFill>
              <a:srgbClr val="E8EAEA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911" name="Shape 911"/>
          <p:cNvSpPr>
            <a:spLocks noGrp="1"/>
          </p:cNvSpPr>
          <p:nvPr>
            <p:ph type="sldNum" sz="quarter" idx="2"/>
          </p:nvPr>
        </p:nvSpPr>
        <p:spPr>
          <a:xfrm>
            <a:off x="11247541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913" name="Shape 913"/>
          <p:cNvSpPr>
            <a:spLocks noGrp="1"/>
          </p:cNvSpPr>
          <p:nvPr>
            <p:ph type="pic" sz="quarter" idx="13"/>
          </p:nvPr>
        </p:nvSpPr>
        <p:spPr>
          <a:xfrm>
            <a:off x="7736803" y="1580283"/>
            <a:ext cx="1847851" cy="3308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5894675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vic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hape 921"/>
          <p:cNvSpPr>
            <a:spLocks noGrp="1"/>
          </p:cNvSpPr>
          <p:nvPr>
            <p:ph type="title"/>
          </p:nvPr>
        </p:nvSpPr>
        <p:spPr>
          <a:xfrm>
            <a:off x="2555361" y="970812"/>
            <a:ext cx="7081279" cy="7064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22" name="Shape 922"/>
          <p:cNvSpPr>
            <a:spLocks noGrp="1"/>
          </p:cNvSpPr>
          <p:nvPr>
            <p:ph type="pic" idx="13"/>
          </p:nvPr>
        </p:nvSpPr>
        <p:spPr>
          <a:xfrm>
            <a:off x="2336" y="3733304"/>
            <a:ext cx="12187328" cy="31519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23" name="Shape 923"/>
          <p:cNvSpPr>
            <a:spLocks noGrp="1"/>
          </p:cNvSpPr>
          <p:nvPr>
            <p:ph type="pic" sz="half" idx="14"/>
          </p:nvPr>
        </p:nvSpPr>
        <p:spPr>
          <a:xfrm>
            <a:off x="4439554" y="3733203"/>
            <a:ext cx="3312893" cy="58790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24" name="Shape 924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0231500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vic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Untitled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9403" y="1046891"/>
            <a:ext cx="5416551" cy="11245851"/>
          </a:xfrm>
          <a:prstGeom prst="rect">
            <a:avLst/>
          </a:prstGeom>
          <a:ln w="12700">
            <a:miter lim="400000"/>
          </a:ln>
        </p:spPr>
      </p:pic>
      <p:sp>
        <p:nvSpPr>
          <p:cNvPr id="932" name="Shape 932"/>
          <p:cNvSpPr>
            <a:spLocks noGrp="1"/>
          </p:cNvSpPr>
          <p:nvPr>
            <p:ph type="pic" idx="13"/>
          </p:nvPr>
        </p:nvSpPr>
        <p:spPr>
          <a:xfrm>
            <a:off x="-1380741" y="2434801"/>
            <a:ext cx="4749801" cy="84645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33" name="Shape 9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46736296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vice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/>
          <p:nvPr/>
        </p:nvSpPr>
        <p:spPr>
          <a:xfrm>
            <a:off x="1642500" y="881092"/>
            <a:ext cx="8907000" cy="5095817"/>
          </a:xfrm>
          <a:prstGeom prst="rect">
            <a:avLst/>
          </a:prstGeom>
          <a:solidFill>
            <a:srgbClr val="1F202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942" name="Shape 942"/>
          <p:cNvSpPr>
            <a:spLocks noGrp="1"/>
          </p:cNvSpPr>
          <p:nvPr>
            <p:ph type="pic" sz="quarter" idx="13"/>
          </p:nvPr>
        </p:nvSpPr>
        <p:spPr>
          <a:xfrm>
            <a:off x="8132530" y="2247882"/>
            <a:ext cx="1652769" cy="295908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44" name="Shape 9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43999076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vice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>
            <a:spLocks noGrp="1"/>
          </p:cNvSpPr>
          <p:nvPr>
            <p:ph type="title"/>
          </p:nvPr>
        </p:nvSpPr>
        <p:spPr>
          <a:xfrm>
            <a:off x="2555361" y="970812"/>
            <a:ext cx="7081279" cy="7064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52" name="Phon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" r="355"/>
          <a:stretch>
            <a:fillRect/>
          </a:stretch>
        </p:blipFill>
        <p:spPr>
          <a:xfrm rot="16200000">
            <a:off x="4140200" y="2857398"/>
            <a:ext cx="3911601" cy="8032751"/>
          </a:xfrm>
          <a:prstGeom prst="rect">
            <a:avLst/>
          </a:prstGeom>
          <a:ln w="12700">
            <a:miter lim="400000"/>
          </a:ln>
        </p:spPr>
      </p:pic>
      <p:sp>
        <p:nvSpPr>
          <p:cNvPr id="953" name="Shape 953"/>
          <p:cNvSpPr>
            <a:spLocks noGrp="1"/>
          </p:cNvSpPr>
          <p:nvPr>
            <p:ph type="pic" sz="half" idx="13"/>
          </p:nvPr>
        </p:nvSpPr>
        <p:spPr>
          <a:xfrm>
            <a:off x="3066381" y="5167743"/>
            <a:ext cx="6070601" cy="34163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54" name="Shape 954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38469779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vice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" name="Watch_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040" y="2677152"/>
            <a:ext cx="3509674" cy="5493932"/>
          </a:xfrm>
          <a:prstGeom prst="rect">
            <a:avLst/>
          </a:prstGeom>
          <a:ln w="12700">
            <a:miter lim="400000"/>
          </a:ln>
        </p:spPr>
      </p:pic>
      <p:sp>
        <p:nvSpPr>
          <p:cNvPr id="963" name="Shape 963"/>
          <p:cNvSpPr>
            <a:spLocks noGrp="1"/>
          </p:cNvSpPr>
          <p:nvPr>
            <p:ph type="pic" sz="quarter" idx="13"/>
          </p:nvPr>
        </p:nvSpPr>
        <p:spPr>
          <a:xfrm>
            <a:off x="4601639" y="3667131"/>
            <a:ext cx="3032531" cy="3598066"/>
          </a:xfrm>
          <a:prstGeom prst="roundRect">
            <a:avLst>
              <a:gd name="adj" fmla="val 15461"/>
            </a:avLst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61" name="Shape 961"/>
          <p:cNvSpPr>
            <a:spLocks noGrp="1"/>
          </p:cNvSpPr>
          <p:nvPr>
            <p:ph type="title"/>
          </p:nvPr>
        </p:nvSpPr>
        <p:spPr>
          <a:xfrm>
            <a:off x="2555361" y="970812"/>
            <a:ext cx="7081279" cy="7064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64" name="Shape 964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17249350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vice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>
            <a:spLocks noGrp="1"/>
          </p:cNvSpPr>
          <p:nvPr>
            <p:ph type="body" sz="quarter" idx="1"/>
          </p:nvPr>
        </p:nvSpPr>
        <p:spPr>
          <a:xfrm>
            <a:off x="1722889" y="3377628"/>
            <a:ext cx="3517281" cy="213518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/>
            </a:lvl1pPr>
            <a:lvl2pPr marL="0" indent="114300">
              <a:buSzTx/>
              <a:buNone/>
              <a:defRPr/>
            </a:lvl2pPr>
            <a:lvl3pPr marL="0" indent="228600">
              <a:buSzTx/>
              <a:buNone/>
              <a:defRPr/>
            </a:lvl3pPr>
            <a:lvl4pPr marL="0" indent="342900">
              <a:buSzTx/>
              <a:buNone/>
              <a:defRPr/>
            </a:lvl4pPr>
            <a:lvl5pPr marL="0" indent="457200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972" name="Shape 972"/>
          <p:cNvSpPr>
            <a:spLocks noGrp="1"/>
          </p:cNvSpPr>
          <p:nvPr>
            <p:ph type="title"/>
          </p:nvPr>
        </p:nvSpPr>
        <p:spPr>
          <a:xfrm>
            <a:off x="1709979" y="1345184"/>
            <a:ext cx="3034498" cy="132238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73" name="Shape 973"/>
          <p:cNvSpPr/>
          <p:nvPr/>
        </p:nvSpPr>
        <p:spPr>
          <a:xfrm>
            <a:off x="11118815" y="3190750"/>
            <a:ext cx="476501" cy="476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ln w="25400">
            <a:solidFill>
              <a:srgbClr val="E8EAEA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pic>
        <p:nvPicPr>
          <p:cNvPr id="974" name="Tablet_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720" y="859385"/>
            <a:ext cx="3634715" cy="5139231"/>
          </a:xfrm>
          <a:prstGeom prst="rect">
            <a:avLst/>
          </a:prstGeom>
          <a:ln w="12700">
            <a:miter lim="400000"/>
          </a:ln>
        </p:spPr>
      </p:pic>
      <p:sp>
        <p:nvSpPr>
          <p:cNvPr id="975" name="Shape 975"/>
          <p:cNvSpPr>
            <a:spLocks noGrp="1"/>
          </p:cNvSpPr>
          <p:nvPr>
            <p:ph type="pic" sz="quarter" idx="13"/>
          </p:nvPr>
        </p:nvSpPr>
        <p:spPr>
          <a:xfrm>
            <a:off x="7035767" y="1330325"/>
            <a:ext cx="3155951" cy="4210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76" name="Shape 976"/>
          <p:cNvSpPr>
            <a:spLocks noGrp="1"/>
          </p:cNvSpPr>
          <p:nvPr>
            <p:ph type="sldNum" sz="quarter" idx="2"/>
          </p:nvPr>
        </p:nvSpPr>
        <p:spPr>
          <a:xfrm>
            <a:off x="11247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5983088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goal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135645" y="2610696"/>
            <a:ext cx="1895476" cy="1895388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7160878" y="2593225"/>
            <a:ext cx="1895476" cy="1895388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2426411" y="5290000"/>
            <a:ext cx="7346600" cy="7064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SzTx/>
              <a:buNone/>
              <a:defRPr/>
            </a:lvl1pPr>
            <a:lvl2pPr marL="0" indent="114300" algn="ctr">
              <a:buSzTx/>
              <a:buNone/>
              <a:defRPr/>
            </a:lvl2pPr>
            <a:lvl3pPr marL="0" indent="228600" algn="ctr">
              <a:buSzTx/>
              <a:buNone/>
              <a:defRPr/>
            </a:lvl3pPr>
            <a:lvl4pPr marL="0" indent="342900" algn="ctr">
              <a:buSzTx/>
              <a:buNone/>
              <a:defRPr/>
            </a:lvl4pPr>
            <a:lvl5pPr marL="0" indent="457200" algn="ctr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3866985" y="843812"/>
            <a:ext cx="4458031" cy="7064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05" name="Shape 105"/>
          <p:cNvSpPr/>
          <p:nvPr/>
        </p:nvSpPr>
        <p:spPr>
          <a:xfrm>
            <a:off x="10991815" y="3190750"/>
            <a:ext cx="476501" cy="476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ln w="25400">
            <a:solidFill>
              <a:srgbClr val="E8EAEA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880907" y="2334166"/>
            <a:ext cx="2430185" cy="2442986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14628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vice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>
            <a:spLocks noGrp="1"/>
          </p:cNvSpPr>
          <p:nvPr>
            <p:ph type="pic" idx="13"/>
          </p:nvPr>
        </p:nvSpPr>
        <p:spPr>
          <a:xfrm>
            <a:off x="1642500" y="881092"/>
            <a:ext cx="8907000" cy="50958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84" name="Shape 984"/>
          <p:cNvSpPr>
            <a:spLocks noGrp="1"/>
          </p:cNvSpPr>
          <p:nvPr>
            <p:ph type="pic" sz="half" idx="14"/>
          </p:nvPr>
        </p:nvSpPr>
        <p:spPr>
          <a:xfrm>
            <a:off x="3986129" y="3388701"/>
            <a:ext cx="4219743" cy="56197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85" name="Shape 9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0323268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vice (1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2" name="Watch_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0184" y="-260970"/>
            <a:ext cx="4714508" cy="7379940"/>
          </a:xfrm>
          <a:prstGeom prst="rect">
            <a:avLst/>
          </a:prstGeom>
          <a:ln w="12700">
            <a:miter lim="400000"/>
          </a:ln>
        </p:spPr>
      </p:pic>
      <p:sp>
        <p:nvSpPr>
          <p:cNvPr id="993" name="Shape 993"/>
          <p:cNvSpPr>
            <a:spLocks noGrp="1"/>
          </p:cNvSpPr>
          <p:nvPr>
            <p:ph type="pic" sz="half" idx="13"/>
          </p:nvPr>
        </p:nvSpPr>
        <p:spPr>
          <a:xfrm>
            <a:off x="-1133856" y="1068858"/>
            <a:ext cx="4073566" cy="4833244"/>
          </a:xfrm>
          <a:prstGeom prst="roundRect">
            <a:avLst>
              <a:gd name="adj" fmla="val 15563"/>
            </a:avLst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94" name="Shape 9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37864628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vice (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Shape 1001"/>
          <p:cNvSpPr>
            <a:spLocks noGrp="1"/>
          </p:cNvSpPr>
          <p:nvPr>
            <p:ph type="title"/>
          </p:nvPr>
        </p:nvSpPr>
        <p:spPr>
          <a:xfrm>
            <a:off x="2555361" y="970812"/>
            <a:ext cx="7081279" cy="7064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002" name="Tablet_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854" y="2788959"/>
            <a:ext cx="485031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3" name="Shape 1003"/>
          <p:cNvSpPr>
            <a:spLocks noGrp="1"/>
          </p:cNvSpPr>
          <p:nvPr>
            <p:ph type="pic" sz="half" idx="13"/>
          </p:nvPr>
        </p:nvSpPr>
        <p:spPr>
          <a:xfrm>
            <a:off x="7114320" y="3417358"/>
            <a:ext cx="4217381" cy="56134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04" name="Shape 1004"/>
          <p:cNvSpPr>
            <a:spLocks noGrp="1"/>
          </p:cNvSpPr>
          <p:nvPr>
            <p:ph type="sldNum" sz="quarter" idx="2"/>
          </p:nvPr>
        </p:nvSpPr>
        <p:spPr>
          <a:xfrm>
            <a:off x="11120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1854945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vice (1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Tablet_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0945" y="971270"/>
            <a:ext cx="5221503" cy="7382838"/>
          </a:xfrm>
          <a:prstGeom prst="rect">
            <a:avLst/>
          </a:prstGeom>
          <a:ln w="12700">
            <a:miter lim="400000"/>
          </a:ln>
        </p:spPr>
      </p:pic>
      <p:sp>
        <p:nvSpPr>
          <p:cNvPr id="1012" name="Shape 1012"/>
          <p:cNvSpPr>
            <a:spLocks noGrp="1"/>
          </p:cNvSpPr>
          <p:nvPr>
            <p:ph type="pic" sz="half" idx="13"/>
          </p:nvPr>
        </p:nvSpPr>
        <p:spPr>
          <a:xfrm>
            <a:off x="-1101848" y="1647806"/>
            <a:ext cx="4533727" cy="60480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13" name="Shape 10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82829685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vice (1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Shape 1020"/>
          <p:cNvSpPr>
            <a:spLocks noGrp="1"/>
          </p:cNvSpPr>
          <p:nvPr>
            <p:ph type="body" sz="quarter" idx="1"/>
          </p:nvPr>
        </p:nvSpPr>
        <p:spPr>
          <a:xfrm>
            <a:off x="1722889" y="3377628"/>
            <a:ext cx="3517281" cy="213518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/>
            </a:lvl1pPr>
            <a:lvl2pPr marL="0" indent="114300">
              <a:buSzTx/>
              <a:buNone/>
              <a:defRPr/>
            </a:lvl2pPr>
            <a:lvl3pPr marL="0" indent="228600">
              <a:buSzTx/>
              <a:buNone/>
              <a:defRPr/>
            </a:lvl3pPr>
            <a:lvl4pPr marL="0" indent="342900">
              <a:buSzTx/>
              <a:buNone/>
              <a:defRPr/>
            </a:lvl4pPr>
            <a:lvl5pPr marL="0" indent="457200"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021" name="Shape 1021"/>
          <p:cNvSpPr>
            <a:spLocks noGrp="1"/>
          </p:cNvSpPr>
          <p:nvPr>
            <p:ph type="title"/>
          </p:nvPr>
        </p:nvSpPr>
        <p:spPr>
          <a:xfrm>
            <a:off x="1709979" y="1345184"/>
            <a:ext cx="3034498" cy="132238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5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022" name="Shape 1022"/>
          <p:cNvSpPr/>
          <p:nvPr/>
        </p:nvSpPr>
        <p:spPr>
          <a:xfrm>
            <a:off x="11118815" y="3190750"/>
            <a:ext cx="476501" cy="476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ln w="25400">
            <a:solidFill>
              <a:srgbClr val="E8EAEA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023" name="Shape 1023"/>
          <p:cNvSpPr>
            <a:spLocks noGrp="1"/>
          </p:cNvSpPr>
          <p:nvPr>
            <p:ph type="sldNum" sz="quarter" idx="2"/>
          </p:nvPr>
        </p:nvSpPr>
        <p:spPr>
          <a:xfrm>
            <a:off x="11247540" y="3317081"/>
            <a:ext cx="339836" cy="2981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1024" name="Notebook_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266" y="1981754"/>
            <a:ext cx="4933583" cy="2894492"/>
          </a:xfrm>
          <a:prstGeom prst="rect">
            <a:avLst/>
          </a:prstGeom>
          <a:ln w="12700">
            <a:miter lim="400000"/>
          </a:ln>
        </p:spPr>
      </p:pic>
      <p:sp>
        <p:nvSpPr>
          <p:cNvPr id="1025" name="Shape 1025"/>
          <p:cNvSpPr>
            <a:spLocks noGrp="1"/>
          </p:cNvSpPr>
          <p:nvPr>
            <p:ph type="pic" sz="quarter" idx="13"/>
          </p:nvPr>
        </p:nvSpPr>
        <p:spPr>
          <a:xfrm>
            <a:off x="6606024" y="2199548"/>
            <a:ext cx="3817686" cy="24589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873472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vice (1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Notebook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50051" y="707298"/>
            <a:ext cx="9175751" cy="5295901"/>
          </a:xfrm>
          <a:prstGeom prst="rect">
            <a:avLst/>
          </a:prstGeom>
          <a:ln w="12700">
            <a:miter lim="400000"/>
          </a:ln>
        </p:spPr>
      </p:pic>
      <p:sp>
        <p:nvSpPr>
          <p:cNvPr id="1033" name="Shape 1033"/>
          <p:cNvSpPr>
            <a:spLocks noGrp="1"/>
          </p:cNvSpPr>
          <p:nvPr>
            <p:ph type="pic" sz="half" idx="13"/>
          </p:nvPr>
        </p:nvSpPr>
        <p:spPr>
          <a:xfrm>
            <a:off x="-2898733" y="1097683"/>
            <a:ext cx="6898515" cy="431296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34" name="Shape 10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3702128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vice (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one_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72" y="1752384"/>
            <a:ext cx="2363721" cy="4854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Tablet_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330" y="793284"/>
            <a:ext cx="4320258" cy="6108542"/>
          </a:xfrm>
          <a:prstGeom prst="rect">
            <a:avLst/>
          </a:prstGeom>
          <a:ln w="12700">
            <a:miter lim="400000"/>
          </a:ln>
        </p:spPr>
      </p:pic>
      <p:sp>
        <p:nvSpPr>
          <p:cNvPr id="1042" name="Shape 1042"/>
          <p:cNvSpPr>
            <a:spLocks noGrp="1"/>
          </p:cNvSpPr>
          <p:nvPr>
            <p:ph type="pic" sz="quarter" idx="13"/>
          </p:nvPr>
        </p:nvSpPr>
        <p:spPr>
          <a:xfrm>
            <a:off x="3023187" y="2344934"/>
            <a:ext cx="1934144" cy="22182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44" name="Shape 1044"/>
          <p:cNvSpPr>
            <a:spLocks noGrp="1"/>
          </p:cNvSpPr>
          <p:nvPr>
            <p:ph type="pic" sz="quarter" idx="14"/>
          </p:nvPr>
        </p:nvSpPr>
        <p:spPr>
          <a:xfrm>
            <a:off x="5238160" y="1349505"/>
            <a:ext cx="3758599" cy="32436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45" name="Shape 10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25279646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vice (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blet_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264" y="1901005"/>
            <a:ext cx="3406314" cy="4816288"/>
          </a:xfrm>
          <a:prstGeom prst="rect">
            <a:avLst/>
          </a:prstGeom>
          <a:ln w="12700">
            <a:miter lim="400000"/>
          </a:ln>
        </p:spPr>
      </p:pic>
      <p:sp>
        <p:nvSpPr>
          <p:cNvPr id="1052" name="Shape 1052"/>
          <p:cNvSpPr>
            <a:spLocks noGrp="1"/>
          </p:cNvSpPr>
          <p:nvPr>
            <p:ph type="pic" sz="quarter" idx="13"/>
          </p:nvPr>
        </p:nvSpPr>
        <p:spPr>
          <a:xfrm>
            <a:off x="3295684" y="2339558"/>
            <a:ext cx="2963473" cy="3946681"/>
          </a:xfrm>
          <a:custGeom>
            <a:avLst/>
            <a:gdLst>
              <a:gd name="connsiteX0" fmla="*/ 0 w 5926946"/>
              <a:gd name="connsiteY0" fmla="*/ 0 h 7893361"/>
              <a:gd name="connsiteX1" fmla="*/ 5926946 w 5926946"/>
              <a:gd name="connsiteY1" fmla="*/ 0 h 7893361"/>
              <a:gd name="connsiteX2" fmla="*/ 5926946 w 5926946"/>
              <a:gd name="connsiteY2" fmla="*/ 7893361 h 7893361"/>
              <a:gd name="connsiteX3" fmla="*/ 0 w 5926946"/>
              <a:gd name="connsiteY3" fmla="*/ 7893361 h 7893361"/>
              <a:gd name="connsiteX4" fmla="*/ 0 w 5926946"/>
              <a:gd name="connsiteY4" fmla="*/ 0 h 7893361"/>
              <a:gd name="connsiteX0" fmla="*/ 147 w 5927093"/>
              <a:gd name="connsiteY0" fmla="*/ 0 h 7893361"/>
              <a:gd name="connsiteX1" fmla="*/ 5927093 w 5927093"/>
              <a:gd name="connsiteY1" fmla="*/ 0 h 7893361"/>
              <a:gd name="connsiteX2" fmla="*/ 5927093 w 5927093"/>
              <a:gd name="connsiteY2" fmla="*/ 7893361 h 7893361"/>
              <a:gd name="connsiteX3" fmla="*/ 147 w 5927093"/>
              <a:gd name="connsiteY3" fmla="*/ 7893361 h 7893361"/>
              <a:gd name="connsiteX4" fmla="*/ 3254 w 5927093"/>
              <a:gd name="connsiteY4" fmla="*/ 823160 h 7893361"/>
              <a:gd name="connsiteX5" fmla="*/ 147 w 5927093"/>
              <a:gd name="connsiteY5" fmla="*/ 0 h 7893361"/>
              <a:gd name="connsiteX0" fmla="*/ 300743 w 6227689"/>
              <a:gd name="connsiteY0" fmla="*/ 0 h 7893361"/>
              <a:gd name="connsiteX1" fmla="*/ 6227689 w 6227689"/>
              <a:gd name="connsiteY1" fmla="*/ 0 h 7893361"/>
              <a:gd name="connsiteX2" fmla="*/ 6227689 w 6227689"/>
              <a:gd name="connsiteY2" fmla="*/ 7893361 h 7893361"/>
              <a:gd name="connsiteX3" fmla="*/ 300743 w 6227689"/>
              <a:gd name="connsiteY3" fmla="*/ 7893361 h 7893361"/>
              <a:gd name="connsiteX4" fmla="*/ 1075376 w 6227689"/>
              <a:gd name="connsiteY4" fmla="*/ 1486735 h 7893361"/>
              <a:gd name="connsiteX5" fmla="*/ 303850 w 6227689"/>
              <a:gd name="connsiteY5" fmla="*/ 823160 h 7893361"/>
              <a:gd name="connsiteX6" fmla="*/ 300743 w 6227689"/>
              <a:gd name="connsiteY6" fmla="*/ 0 h 7893361"/>
              <a:gd name="connsiteX0" fmla="*/ 300743 w 6227689"/>
              <a:gd name="connsiteY0" fmla="*/ 0 h 7893361"/>
              <a:gd name="connsiteX1" fmla="*/ 6227689 w 6227689"/>
              <a:gd name="connsiteY1" fmla="*/ 0 h 7893361"/>
              <a:gd name="connsiteX2" fmla="*/ 6227689 w 6227689"/>
              <a:gd name="connsiteY2" fmla="*/ 7893361 h 7893361"/>
              <a:gd name="connsiteX3" fmla="*/ 300743 w 6227689"/>
              <a:gd name="connsiteY3" fmla="*/ 7893361 h 7893361"/>
              <a:gd name="connsiteX4" fmla="*/ 1075376 w 6227689"/>
              <a:gd name="connsiteY4" fmla="*/ 1486735 h 7893361"/>
              <a:gd name="connsiteX5" fmla="*/ 303850 w 6227689"/>
              <a:gd name="connsiteY5" fmla="*/ 823160 h 7893361"/>
              <a:gd name="connsiteX6" fmla="*/ 300743 w 6227689"/>
              <a:gd name="connsiteY6" fmla="*/ 0 h 7893361"/>
              <a:gd name="connsiteX0" fmla="*/ 300743 w 6227689"/>
              <a:gd name="connsiteY0" fmla="*/ 0 h 7893361"/>
              <a:gd name="connsiteX1" fmla="*/ 6227689 w 6227689"/>
              <a:gd name="connsiteY1" fmla="*/ 0 h 7893361"/>
              <a:gd name="connsiteX2" fmla="*/ 6227689 w 6227689"/>
              <a:gd name="connsiteY2" fmla="*/ 7893361 h 7893361"/>
              <a:gd name="connsiteX3" fmla="*/ 300743 w 6227689"/>
              <a:gd name="connsiteY3" fmla="*/ 7893361 h 7893361"/>
              <a:gd name="connsiteX4" fmla="*/ 1075376 w 6227689"/>
              <a:gd name="connsiteY4" fmla="*/ 1486735 h 7893361"/>
              <a:gd name="connsiteX5" fmla="*/ 303850 w 6227689"/>
              <a:gd name="connsiteY5" fmla="*/ 823160 h 7893361"/>
              <a:gd name="connsiteX6" fmla="*/ 300743 w 6227689"/>
              <a:gd name="connsiteY6" fmla="*/ 0 h 7893361"/>
              <a:gd name="connsiteX0" fmla="*/ 300743 w 6227689"/>
              <a:gd name="connsiteY0" fmla="*/ 0 h 7893361"/>
              <a:gd name="connsiteX1" fmla="*/ 6227689 w 6227689"/>
              <a:gd name="connsiteY1" fmla="*/ 0 h 7893361"/>
              <a:gd name="connsiteX2" fmla="*/ 6227689 w 6227689"/>
              <a:gd name="connsiteY2" fmla="*/ 7893361 h 7893361"/>
              <a:gd name="connsiteX3" fmla="*/ 300743 w 6227689"/>
              <a:gd name="connsiteY3" fmla="*/ 7893361 h 7893361"/>
              <a:gd name="connsiteX4" fmla="*/ 1075376 w 6227689"/>
              <a:gd name="connsiteY4" fmla="*/ 1486735 h 7893361"/>
              <a:gd name="connsiteX5" fmla="*/ 303850 w 6227689"/>
              <a:gd name="connsiteY5" fmla="*/ 823160 h 7893361"/>
              <a:gd name="connsiteX6" fmla="*/ 300743 w 6227689"/>
              <a:gd name="connsiteY6" fmla="*/ 0 h 7893361"/>
              <a:gd name="connsiteX0" fmla="*/ 300743 w 6227689"/>
              <a:gd name="connsiteY0" fmla="*/ 0 h 7893361"/>
              <a:gd name="connsiteX1" fmla="*/ 6227689 w 6227689"/>
              <a:gd name="connsiteY1" fmla="*/ 0 h 7893361"/>
              <a:gd name="connsiteX2" fmla="*/ 6227689 w 6227689"/>
              <a:gd name="connsiteY2" fmla="*/ 7893361 h 7893361"/>
              <a:gd name="connsiteX3" fmla="*/ 300743 w 6227689"/>
              <a:gd name="connsiteY3" fmla="*/ 7893361 h 7893361"/>
              <a:gd name="connsiteX4" fmla="*/ 1075376 w 6227689"/>
              <a:gd name="connsiteY4" fmla="*/ 1486735 h 7893361"/>
              <a:gd name="connsiteX5" fmla="*/ 303850 w 6227689"/>
              <a:gd name="connsiteY5" fmla="*/ 823160 h 7893361"/>
              <a:gd name="connsiteX6" fmla="*/ 300743 w 6227689"/>
              <a:gd name="connsiteY6" fmla="*/ 0 h 7893361"/>
              <a:gd name="connsiteX0" fmla="*/ 300743 w 6227689"/>
              <a:gd name="connsiteY0" fmla="*/ 0 h 7893361"/>
              <a:gd name="connsiteX1" fmla="*/ 6227689 w 6227689"/>
              <a:gd name="connsiteY1" fmla="*/ 0 h 7893361"/>
              <a:gd name="connsiteX2" fmla="*/ 6227689 w 6227689"/>
              <a:gd name="connsiteY2" fmla="*/ 7893361 h 7893361"/>
              <a:gd name="connsiteX3" fmla="*/ 300743 w 6227689"/>
              <a:gd name="connsiteY3" fmla="*/ 7893361 h 7893361"/>
              <a:gd name="connsiteX4" fmla="*/ 1075376 w 6227689"/>
              <a:gd name="connsiteY4" fmla="*/ 1486735 h 7893361"/>
              <a:gd name="connsiteX5" fmla="*/ 303850 w 6227689"/>
              <a:gd name="connsiteY5" fmla="*/ 823160 h 7893361"/>
              <a:gd name="connsiteX6" fmla="*/ 300743 w 6227689"/>
              <a:gd name="connsiteY6" fmla="*/ 0 h 7893361"/>
              <a:gd name="connsiteX0" fmla="*/ 300743 w 6227689"/>
              <a:gd name="connsiteY0" fmla="*/ 0 h 7893361"/>
              <a:gd name="connsiteX1" fmla="*/ 6227689 w 6227689"/>
              <a:gd name="connsiteY1" fmla="*/ 0 h 7893361"/>
              <a:gd name="connsiteX2" fmla="*/ 6227689 w 6227689"/>
              <a:gd name="connsiteY2" fmla="*/ 7893361 h 7893361"/>
              <a:gd name="connsiteX3" fmla="*/ 300743 w 6227689"/>
              <a:gd name="connsiteY3" fmla="*/ 7893361 h 7893361"/>
              <a:gd name="connsiteX4" fmla="*/ 1075376 w 6227689"/>
              <a:gd name="connsiteY4" fmla="*/ 1486735 h 7893361"/>
              <a:gd name="connsiteX5" fmla="*/ 303850 w 6227689"/>
              <a:gd name="connsiteY5" fmla="*/ 823160 h 7893361"/>
              <a:gd name="connsiteX6" fmla="*/ 300743 w 6227689"/>
              <a:gd name="connsiteY6" fmla="*/ 0 h 7893361"/>
              <a:gd name="connsiteX0" fmla="*/ 0 w 5926946"/>
              <a:gd name="connsiteY0" fmla="*/ 0 h 7893361"/>
              <a:gd name="connsiteX1" fmla="*/ 5926946 w 5926946"/>
              <a:gd name="connsiteY1" fmla="*/ 0 h 7893361"/>
              <a:gd name="connsiteX2" fmla="*/ 5926946 w 5926946"/>
              <a:gd name="connsiteY2" fmla="*/ 7893361 h 7893361"/>
              <a:gd name="connsiteX3" fmla="*/ 771525 w 5926946"/>
              <a:gd name="connsiteY3" fmla="*/ 7890186 h 7893361"/>
              <a:gd name="connsiteX4" fmla="*/ 774633 w 5926946"/>
              <a:gd name="connsiteY4" fmla="*/ 1486735 h 7893361"/>
              <a:gd name="connsiteX5" fmla="*/ 3107 w 5926946"/>
              <a:gd name="connsiteY5" fmla="*/ 823160 h 7893361"/>
              <a:gd name="connsiteX6" fmla="*/ 0 w 5926946"/>
              <a:gd name="connsiteY6" fmla="*/ 0 h 7893361"/>
              <a:gd name="connsiteX0" fmla="*/ 0 w 5926946"/>
              <a:gd name="connsiteY0" fmla="*/ 0 h 7893361"/>
              <a:gd name="connsiteX1" fmla="*/ 5926946 w 5926946"/>
              <a:gd name="connsiteY1" fmla="*/ 0 h 7893361"/>
              <a:gd name="connsiteX2" fmla="*/ 5926946 w 5926946"/>
              <a:gd name="connsiteY2" fmla="*/ 7893361 h 7893361"/>
              <a:gd name="connsiteX3" fmla="*/ 771525 w 5926946"/>
              <a:gd name="connsiteY3" fmla="*/ 7890186 h 7893361"/>
              <a:gd name="connsiteX4" fmla="*/ 774633 w 5926946"/>
              <a:gd name="connsiteY4" fmla="*/ 1486735 h 7893361"/>
              <a:gd name="connsiteX5" fmla="*/ 3107 w 5926946"/>
              <a:gd name="connsiteY5" fmla="*/ 823160 h 7893361"/>
              <a:gd name="connsiteX6" fmla="*/ 0 w 5926946"/>
              <a:gd name="connsiteY6" fmla="*/ 0 h 7893361"/>
              <a:gd name="connsiteX0" fmla="*/ 0 w 5926946"/>
              <a:gd name="connsiteY0" fmla="*/ 0 h 7893361"/>
              <a:gd name="connsiteX1" fmla="*/ 5926946 w 5926946"/>
              <a:gd name="connsiteY1" fmla="*/ 0 h 7893361"/>
              <a:gd name="connsiteX2" fmla="*/ 5926946 w 5926946"/>
              <a:gd name="connsiteY2" fmla="*/ 7893361 h 7893361"/>
              <a:gd name="connsiteX3" fmla="*/ 771525 w 5926946"/>
              <a:gd name="connsiteY3" fmla="*/ 7890186 h 7893361"/>
              <a:gd name="connsiteX4" fmla="*/ 774633 w 5926946"/>
              <a:gd name="connsiteY4" fmla="*/ 1486735 h 7893361"/>
              <a:gd name="connsiteX5" fmla="*/ 3107 w 5926946"/>
              <a:gd name="connsiteY5" fmla="*/ 823160 h 7893361"/>
              <a:gd name="connsiteX6" fmla="*/ 0 w 5926946"/>
              <a:gd name="connsiteY6" fmla="*/ 0 h 7893361"/>
              <a:gd name="connsiteX0" fmla="*/ 0 w 5926946"/>
              <a:gd name="connsiteY0" fmla="*/ 0 h 7893361"/>
              <a:gd name="connsiteX1" fmla="*/ 5926946 w 5926946"/>
              <a:gd name="connsiteY1" fmla="*/ 0 h 7893361"/>
              <a:gd name="connsiteX2" fmla="*/ 5926946 w 5926946"/>
              <a:gd name="connsiteY2" fmla="*/ 7893361 h 7893361"/>
              <a:gd name="connsiteX3" fmla="*/ 771525 w 5926946"/>
              <a:gd name="connsiteY3" fmla="*/ 7890186 h 7893361"/>
              <a:gd name="connsiteX4" fmla="*/ 803207 w 5926946"/>
              <a:gd name="connsiteY4" fmla="*/ 2502735 h 7893361"/>
              <a:gd name="connsiteX5" fmla="*/ 774633 w 5926946"/>
              <a:gd name="connsiteY5" fmla="*/ 1486735 h 7893361"/>
              <a:gd name="connsiteX6" fmla="*/ 3107 w 5926946"/>
              <a:gd name="connsiteY6" fmla="*/ 823160 h 7893361"/>
              <a:gd name="connsiteX7" fmla="*/ 0 w 5926946"/>
              <a:gd name="connsiteY7" fmla="*/ 0 h 7893361"/>
              <a:gd name="connsiteX0" fmla="*/ 0 w 5926946"/>
              <a:gd name="connsiteY0" fmla="*/ 0 h 7893361"/>
              <a:gd name="connsiteX1" fmla="*/ 5926946 w 5926946"/>
              <a:gd name="connsiteY1" fmla="*/ 0 h 7893361"/>
              <a:gd name="connsiteX2" fmla="*/ 5926946 w 5926946"/>
              <a:gd name="connsiteY2" fmla="*/ 7893361 h 7893361"/>
              <a:gd name="connsiteX3" fmla="*/ 771525 w 5926946"/>
              <a:gd name="connsiteY3" fmla="*/ 7890186 h 7893361"/>
              <a:gd name="connsiteX4" fmla="*/ 803207 w 5926946"/>
              <a:gd name="connsiteY4" fmla="*/ 2502735 h 7893361"/>
              <a:gd name="connsiteX5" fmla="*/ 774633 w 5926946"/>
              <a:gd name="connsiteY5" fmla="*/ 1486735 h 7893361"/>
              <a:gd name="connsiteX6" fmla="*/ 3107 w 5926946"/>
              <a:gd name="connsiteY6" fmla="*/ 823160 h 7893361"/>
              <a:gd name="connsiteX7" fmla="*/ 0 w 5926946"/>
              <a:gd name="connsiteY7" fmla="*/ 0 h 7893361"/>
              <a:gd name="connsiteX0" fmla="*/ 0 w 5926946"/>
              <a:gd name="connsiteY0" fmla="*/ 0 h 7893361"/>
              <a:gd name="connsiteX1" fmla="*/ 5926946 w 5926946"/>
              <a:gd name="connsiteY1" fmla="*/ 0 h 7893361"/>
              <a:gd name="connsiteX2" fmla="*/ 5926946 w 5926946"/>
              <a:gd name="connsiteY2" fmla="*/ 7893361 h 7893361"/>
              <a:gd name="connsiteX3" fmla="*/ 771525 w 5926946"/>
              <a:gd name="connsiteY3" fmla="*/ 7890186 h 7893361"/>
              <a:gd name="connsiteX4" fmla="*/ 796857 w 5926946"/>
              <a:gd name="connsiteY4" fmla="*/ 3020260 h 7893361"/>
              <a:gd name="connsiteX5" fmla="*/ 803207 w 5926946"/>
              <a:gd name="connsiteY5" fmla="*/ 2502735 h 7893361"/>
              <a:gd name="connsiteX6" fmla="*/ 774633 w 5926946"/>
              <a:gd name="connsiteY6" fmla="*/ 1486735 h 7893361"/>
              <a:gd name="connsiteX7" fmla="*/ 3107 w 5926946"/>
              <a:gd name="connsiteY7" fmla="*/ 823160 h 7893361"/>
              <a:gd name="connsiteX8" fmla="*/ 0 w 5926946"/>
              <a:gd name="connsiteY8" fmla="*/ 0 h 7893361"/>
              <a:gd name="connsiteX0" fmla="*/ 0 w 5926946"/>
              <a:gd name="connsiteY0" fmla="*/ 0 h 7893361"/>
              <a:gd name="connsiteX1" fmla="*/ 5926946 w 5926946"/>
              <a:gd name="connsiteY1" fmla="*/ 0 h 7893361"/>
              <a:gd name="connsiteX2" fmla="*/ 5926946 w 5926946"/>
              <a:gd name="connsiteY2" fmla="*/ 7893361 h 7893361"/>
              <a:gd name="connsiteX3" fmla="*/ 771525 w 5926946"/>
              <a:gd name="connsiteY3" fmla="*/ 7890186 h 7893361"/>
              <a:gd name="connsiteX4" fmla="*/ 771457 w 5926946"/>
              <a:gd name="connsiteY4" fmla="*/ 3058360 h 7893361"/>
              <a:gd name="connsiteX5" fmla="*/ 796857 w 5926946"/>
              <a:gd name="connsiteY5" fmla="*/ 3020260 h 7893361"/>
              <a:gd name="connsiteX6" fmla="*/ 803207 w 5926946"/>
              <a:gd name="connsiteY6" fmla="*/ 2502735 h 7893361"/>
              <a:gd name="connsiteX7" fmla="*/ 774633 w 5926946"/>
              <a:gd name="connsiteY7" fmla="*/ 1486735 h 7893361"/>
              <a:gd name="connsiteX8" fmla="*/ 3107 w 5926946"/>
              <a:gd name="connsiteY8" fmla="*/ 823160 h 7893361"/>
              <a:gd name="connsiteX9" fmla="*/ 0 w 5926946"/>
              <a:gd name="connsiteY9" fmla="*/ 0 h 7893361"/>
              <a:gd name="connsiteX0" fmla="*/ 0 w 5926946"/>
              <a:gd name="connsiteY0" fmla="*/ 0 h 7893361"/>
              <a:gd name="connsiteX1" fmla="*/ 5926946 w 5926946"/>
              <a:gd name="connsiteY1" fmla="*/ 0 h 7893361"/>
              <a:gd name="connsiteX2" fmla="*/ 5926946 w 5926946"/>
              <a:gd name="connsiteY2" fmla="*/ 7893361 h 7893361"/>
              <a:gd name="connsiteX3" fmla="*/ 771525 w 5926946"/>
              <a:gd name="connsiteY3" fmla="*/ 7890186 h 7893361"/>
              <a:gd name="connsiteX4" fmla="*/ 771457 w 5926946"/>
              <a:gd name="connsiteY4" fmla="*/ 3058360 h 7893361"/>
              <a:gd name="connsiteX5" fmla="*/ 796857 w 5926946"/>
              <a:gd name="connsiteY5" fmla="*/ 3020260 h 7893361"/>
              <a:gd name="connsiteX6" fmla="*/ 803207 w 5926946"/>
              <a:gd name="connsiteY6" fmla="*/ 2502735 h 7893361"/>
              <a:gd name="connsiteX7" fmla="*/ 774632 w 5926946"/>
              <a:gd name="connsiteY7" fmla="*/ 2474160 h 7893361"/>
              <a:gd name="connsiteX8" fmla="*/ 774633 w 5926946"/>
              <a:gd name="connsiteY8" fmla="*/ 1486735 h 7893361"/>
              <a:gd name="connsiteX9" fmla="*/ 3107 w 5926946"/>
              <a:gd name="connsiteY9" fmla="*/ 823160 h 7893361"/>
              <a:gd name="connsiteX10" fmla="*/ 0 w 5926946"/>
              <a:gd name="connsiteY10" fmla="*/ 0 h 7893361"/>
              <a:gd name="connsiteX0" fmla="*/ 0 w 5926946"/>
              <a:gd name="connsiteY0" fmla="*/ 0 h 7893361"/>
              <a:gd name="connsiteX1" fmla="*/ 5926946 w 5926946"/>
              <a:gd name="connsiteY1" fmla="*/ 0 h 7893361"/>
              <a:gd name="connsiteX2" fmla="*/ 5926946 w 5926946"/>
              <a:gd name="connsiteY2" fmla="*/ 7893361 h 7893361"/>
              <a:gd name="connsiteX3" fmla="*/ 771525 w 5926946"/>
              <a:gd name="connsiteY3" fmla="*/ 7890186 h 7893361"/>
              <a:gd name="connsiteX4" fmla="*/ 771457 w 5926946"/>
              <a:gd name="connsiteY4" fmla="*/ 3058360 h 7893361"/>
              <a:gd name="connsiteX5" fmla="*/ 796857 w 5926946"/>
              <a:gd name="connsiteY5" fmla="*/ 3020260 h 7893361"/>
              <a:gd name="connsiteX6" fmla="*/ 803207 w 5926946"/>
              <a:gd name="connsiteY6" fmla="*/ 2502735 h 7893361"/>
              <a:gd name="connsiteX7" fmla="*/ 774632 w 5926946"/>
              <a:gd name="connsiteY7" fmla="*/ 2474160 h 7893361"/>
              <a:gd name="connsiteX8" fmla="*/ 774633 w 5926946"/>
              <a:gd name="connsiteY8" fmla="*/ 1486735 h 7893361"/>
              <a:gd name="connsiteX9" fmla="*/ 3107 w 5926946"/>
              <a:gd name="connsiteY9" fmla="*/ 823160 h 7893361"/>
              <a:gd name="connsiteX10" fmla="*/ 0 w 5926946"/>
              <a:gd name="connsiteY10" fmla="*/ 0 h 7893361"/>
              <a:gd name="connsiteX0" fmla="*/ 0 w 5926946"/>
              <a:gd name="connsiteY0" fmla="*/ 0 h 7893361"/>
              <a:gd name="connsiteX1" fmla="*/ 5926946 w 5926946"/>
              <a:gd name="connsiteY1" fmla="*/ 0 h 7893361"/>
              <a:gd name="connsiteX2" fmla="*/ 5926946 w 5926946"/>
              <a:gd name="connsiteY2" fmla="*/ 7893361 h 7893361"/>
              <a:gd name="connsiteX3" fmla="*/ 771525 w 5926946"/>
              <a:gd name="connsiteY3" fmla="*/ 7890186 h 7893361"/>
              <a:gd name="connsiteX4" fmla="*/ 771457 w 5926946"/>
              <a:gd name="connsiteY4" fmla="*/ 3058360 h 7893361"/>
              <a:gd name="connsiteX5" fmla="*/ 796857 w 5926946"/>
              <a:gd name="connsiteY5" fmla="*/ 3020260 h 7893361"/>
              <a:gd name="connsiteX6" fmla="*/ 803207 w 5926946"/>
              <a:gd name="connsiteY6" fmla="*/ 2502735 h 7893361"/>
              <a:gd name="connsiteX7" fmla="*/ 774632 w 5926946"/>
              <a:gd name="connsiteY7" fmla="*/ 2474160 h 7893361"/>
              <a:gd name="connsiteX8" fmla="*/ 774633 w 5926946"/>
              <a:gd name="connsiteY8" fmla="*/ 1486735 h 7893361"/>
              <a:gd name="connsiteX9" fmla="*/ 3107 w 5926946"/>
              <a:gd name="connsiteY9" fmla="*/ 823160 h 7893361"/>
              <a:gd name="connsiteX10" fmla="*/ 0 w 5926946"/>
              <a:gd name="connsiteY10" fmla="*/ 0 h 7893361"/>
              <a:gd name="connsiteX0" fmla="*/ 0 w 5926946"/>
              <a:gd name="connsiteY0" fmla="*/ 0 h 7893361"/>
              <a:gd name="connsiteX1" fmla="*/ 5926946 w 5926946"/>
              <a:gd name="connsiteY1" fmla="*/ 0 h 7893361"/>
              <a:gd name="connsiteX2" fmla="*/ 5926946 w 5926946"/>
              <a:gd name="connsiteY2" fmla="*/ 7893361 h 7893361"/>
              <a:gd name="connsiteX3" fmla="*/ 771525 w 5926946"/>
              <a:gd name="connsiteY3" fmla="*/ 7890186 h 7893361"/>
              <a:gd name="connsiteX4" fmla="*/ 771457 w 5926946"/>
              <a:gd name="connsiteY4" fmla="*/ 3058360 h 7893361"/>
              <a:gd name="connsiteX5" fmla="*/ 796857 w 5926946"/>
              <a:gd name="connsiteY5" fmla="*/ 3020260 h 7893361"/>
              <a:gd name="connsiteX6" fmla="*/ 803207 w 5926946"/>
              <a:gd name="connsiteY6" fmla="*/ 2502735 h 7893361"/>
              <a:gd name="connsiteX7" fmla="*/ 774632 w 5926946"/>
              <a:gd name="connsiteY7" fmla="*/ 2474160 h 7893361"/>
              <a:gd name="connsiteX8" fmla="*/ 774633 w 5926946"/>
              <a:gd name="connsiteY8" fmla="*/ 1486735 h 7893361"/>
              <a:gd name="connsiteX9" fmla="*/ 3107 w 5926946"/>
              <a:gd name="connsiteY9" fmla="*/ 823160 h 7893361"/>
              <a:gd name="connsiteX10" fmla="*/ 0 w 5926946"/>
              <a:gd name="connsiteY10" fmla="*/ 0 h 7893361"/>
              <a:gd name="connsiteX0" fmla="*/ 0 w 5926946"/>
              <a:gd name="connsiteY0" fmla="*/ 0 h 7893361"/>
              <a:gd name="connsiteX1" fmla="*/ 5926946 w 5926946"/>
              <a:gd name="connsiteY1" fmla="*/ 0 h 7893361"/>
              <a:gd name="connsiteX2" fmla="*/ 5926946 w 5926946"/>
              <a:gd name="connsiteY2" fmla="*/ 7893361 h 7893361"/>
              <a:gd name="connsiteX3" fmla="*/ 771525 w 5926946"/>
              <a:gd name="connsiteY3" fmla="*/ 7890186 h 7893361"/>
              <a:gd name="connsiteX4" fmla="*/ 771457 w 5926946"/>
              <a:gd name="connsiteY4" fmla="*/ 3058360 h 7893361"/>
              <a:gd name="connsiteX5" fmla="*/ 796857 w 5926946"/>
              <a:gd name="connsiteY5" fmla="*/ 3020260 h 7893361"/>
              <a:gd name="connsiteX6" fmla="*/ 803207 w 5926946"/>
              <a:gd name="connsiteY6" fmla="*/ 2502735 h 7893361"/>
              <a:gd name="connsiteX7" fmla="*/ 774632 w 5926946"/>
              <a:gd name="connsiteY7" fmla="*/ 2474160 h 7893361"/>
              <a:gd name="connsiteX8" fmla="*/ 774633 w 5926946"/>
              <a:gd name="connsiteY8" fmla="*/ 1486735 h 7893361"/>
              <a:gd name="connsiteX9" fmla="*/ 3107 w 5926946"/>
              <a:gd name="connsiteY9" fmla="*/ 823160 h 7893361"/>
              <a:gd name="connsiteX10" fmla="*/ 0 w 5926946"/>
              <a:gd name="connsiteY10" fmla="*/ 0 h 7893361"/>
              <a:gd name="connsiteX0" fmla="*/ 0 w 5926946"/>
              <a:gd name="connsiteY0" fmla="*/ 0 h 7893361"/>
              <a:gd name="connsiteX1" fmla="*/ 5926946 w 5926946"/>
              <a:gd name="connsiteY1" fmla="*/ 0 h 7893361"/>
              <a:gd name="connsiteX2" fmla="*/ 5926946 w 5926946"/>
              <a:gd name="connsiteY2" fmla="*/ 7893361 h 7893361"/>
              <a:gd name="connsiteX3" fmla="*/ 771525 w 5926946"/>
              <a:gd name="connsiteY3" fmla="*/ 7890186 h 7893361"/>
              <a:gd name="connsiteX4" fmla="*/ 771457 w 5926946"/>
              <a:gd name="connsiteY4" fmla="*/ 3058360 h 7893361"/>
              <a:gd name="connsiteX5" fmla="*/ 796857 w 5926946"/>
              <a:gd name="connsiteY5" fmla="*/ 3020260 h 7893361"/>
              <a:gd name="connsiteX6" fmla="*/ 803207 w 5926946"/>
              <a:gd name="connsiteY6" fmla="*/ 2502735 h 7893361"/>
              <a:gd name="connsiteX7" fmla="*/ 774632 w 5926946"/>
              <a:gd name="connsiteY7" fmla="*/ 2474160 h 7893361"/>
              <a:gd name="connsiteX8" fmla="*/ 774633 w 5926946"/>
              <a:gd name="connsiteY8" fmla="*/ 1486735 h 7893361"/>
              <a:gd name="connsiteX9" fmla="*/ 3107 w 5926946"/>
              <a:gd name="connsiteY9" fmla="*/ 823160 h 7893361"/>
              <a:gd name="connsiteX10" fmla="*/ 0 w 5926946"/>
              <a:gd name="connsiteY10" fmla="*/ 0 h 7893361"/>
              <a:gd name="connsiteX0" fmla="*/ 0 w 5926946"/>
              <a:gd name="connsiteY0" fmla="*/ 0 h 7893361"/>
              <a:gd name="connsiteX1" fmla="*/ 5926946 w 5926946"/>
              <a:gd name="connsiteY1" fmla="*/ 0 h 7893361"/>
              <a:gd name="connsiteX2" fmla="*/ 5926946 w 5926946"/>
              <a:gd name="connsiteY2" fmla="*/ 7893361 h 7893361"/>
              <a:gd name="connsiteX3" fmla="*/ 771525 w 5926946"/>
              <a:gd name="connsiteY3" fmla="*/ 7890186 h 7893361"/>
              <a:gd name="connsiteX4" fmla="*/ 771457 w 5926946"/>
              <a:gd name="connsiteY4" fmla="*/ 3058360 h 7893361"/>
              <a:gd name="connsiteX5" fmla="*/ 796857 w 5926946"/>
              <a:gd name="connsiteY5" fmla="*/ 3020260 h 7893361"/>
              <a:gd name="connsiteX6" fmla="*/ 803207 w 5926946"/>
              <a:gd name="connsiteY6" fmla="*/ 2502735 h 7893361"/>
              <a:gd name="connsiteX7" fmla="*/ 774632 w 5926946"/>
              <a:gd name="connsiteY7" fmla="*/ 2474160 h 7893361"/>
              <a:gd name="connsiteX8" fmla="*/ 774633 w 5926946"/>
              <a:gd name="connsiteY8" fmla="*/ 1486735 h 7893361"/>
              <a:gd name="connsiteX9" fmla="*/ 3107 w 5926946"/>
              <a:gd name="connsiteY9" fmla="*/ 823160 h 7893361"/>
              <a:gd name="connsiteX10" fmla="*/ 0 w 5926946"/>
              <a:gd name="connsiteY10" fmla="*/ 0 h 7893361"/>
              <a:gd name="connsiteX0" fmla="*/ 0 w 5926946"/>
              <a:gd name="connsiteY0" fmla="*/ 0 h 7893361"/>
              <a:gd name="connsiteX1" fmla="*/ 5926946 w 5926946"/>
              <a:gd name="connsiteY1" fmla="*/ 0 h 7893361"/>
              <a:gd name="connsiteX2" fmla="*/ 5926946 w 5926946"/>
              <a:gd name="connsiteY2" fmla="*/ 7893361 h 7893361"/>
              <a:gd name="connsiteX3" fmla="*/ 771525 w 5926946"/>
              <a:gd name="connsiteY3" fmla="*/ 7890186 h 7893361"/>
              <a:gd name="connsiteX4" fmla="*/ 771457 w 5926946"/>
              <a:gd name="connsiteY4" fmla="*/ 3058360 h 7893361"/>
              <a:gd name="connsiteX5" fmla="*/ 796857 w 5926946"/>
              <a:gd name="connsiteY5" fmla="*/ 3020260 h 7893361"/>
              <a:gd name="connsiteX6" fmla="*/ 803207 w 5926946"/>
              <a:gd name="connsiteY6" fmla="*/ 2502735 h 7893361"/>
              <a:gd name="connsiteX7" fmla="*/ 774632 w 5926946"/>
              <a:gd name="connsiteY7" fmla="*/ 2474160 h 7893361"/>
              <a:gd name="connsiteX8" fmla="*/ 774633 w 5926946"/>
              <a:gd name="connsiteY8" fmla="*/ 1486735 h 7893361"/>
              <a:gd name="connsiteX9" fmla="*/ 3107 w 5926946"/>
              <a:gd name="connsiteY9" fmla="*/ 823160 h 7893361"/>
              <a:gd name="connsiteX10" fmla="*/ 0 w 5926946"/>
              <a:gd name="connsiteY10" fmla="*/ 0 h 7893361"/>
              <a:gd name="connsiteX0" fmla="*/ 0 w 5926946"/>
              <a:gd name="connsiteY0" fmla="*/ 0 h 7893361"/>
              <a:gd name="connsiteX1" fmla="*/ 5926946 w 5926946"/>
              <a:gd name="connsiteY1" fmla="*/ 0 h 7893361"/>
              <a:gd name="connsiteX2" fmla="*/ 5926946 w 5926946"/>
              <a:gd name="connsiteY2" fmla="*/ 7893361 h 7893361"/>
              <a:gd name="connsiteX3" fmla="*/ 771525 w 5926946"/>
              <a:gd name="connsiteY3" fmla="*/ 7890186 h 7893361"/>
              <a:gd name="connsiteX4" fmla="*/ 771457 w 5926946"/>
              <a:gd name="connsiteY4" fmla="*/ 3058360 h 7893361"/>
              <a:gd name="connsiteX5" fmla="*/ 796857 w 5926946"/>
              <a:gd name="connsiteY5" fmla="*/ 3020260 h 7893361"/>
              <a:gd name="connsiteX6" fmla="*/ 803207 w 5926946"/>
              <a:gd name="connsiteY6" fmla="*/ 2502735 h 7893361"/>
              <a:gd name="connsiteX7" fmla="*/ 774632 w 5926946"/>
              <a:gd name="connsiteY7" fmla="*/ 2474160 h 7893361"/>
              <a:gd name="connsiteX8" fmla="*/ 774633 w 5926946"/>
              <a:gd name="connsiteY8" fmla="*/ 1486735 h 7893361"/>
              <a:gd name="connsiteX9" fmla="*/ 3107 w 5926946"/>
              <a:gd name="connsiteY9" fmla="*/ 823160 h 7893361"/>
              <a:gd name="connsiteX10" fmla="*/ 0 w 5926946"/>
              <a:gd name="connsiteY10" fmla="*/ 0 h 7893361"/>
              <a:gd name="connsiteX0" fmla="*/ 0 w 5926946"/>
              <a:gd name="connsiteY0" fmla="*/ 0 h 7893361"/>
              <a:gd name="connsiteX1" fmla="*/ 5926946 w 5926946"/>
              <a:gd name="connsiteY1" fmla="*/ 0 h 7893361"/>
              <a:gd name="connsiteX2" fmla="*/ 5926946 w 5926946"/>
              <a:gd name="connsiteY2" fmla="*/ 7893361 h 7893361"/>
              <a:gd name="connsiteX3" fmla="*/ 771525 w 5926946"/>
              <a:gd name="connsiteY3" fmla="*/ 7890186 h 7893361"/>
              <a:gd name="connsiteX4" fmla="*/ 771457 w 5926946"/>
              <a:gd name="connsiteY4" fmla="*/ 3058360 h 7893361"/>
              <a:gd name="connsiteX5" fmla="*/ 796857 w 5926946"/>
              <a:gd name="connsiteY5" fmla="*/ 3020260 h 7893361"/>
              <a:gd name="connsiteX6" fmla="*/ 803207 w 5926946"/>
              <a:gd name="connsiteY6" fmla="*/ 2502735 h 7893361"/>
              <a:gd name="connsiteX7" fmla="*/ 774632 w 5926946"/>
              <a:gd name="connsiteY7" fmla="*/ 2474160 h 7893361"/>
              <a:gd name="connsiteX8" fmla="*/ 774633 w 5926946"/>
              <a:gd name="connsiteY8" fmla="*/ 1486735 h 7893361"/>
              <a:gd name="connsiteX9" fmla="*/ 3107 w 5926946"/>
              <a:gd name="connsiteY9" fmla="*/ 823160 h 7893361"/>
              <a:gd name="connsiteX10" fmla="*/ 0 w 5926946"/>
              <a:gd name="connsiteY10" fmla="*/ 0 h 7893361"/>
              <a:gd name="connsiteX0" fmla="*/ 0 w 5926946"/>
              <a:gd name="connsiteY0" fmla="*/ 0 h 7893361"/>
              <a:gd name="connsiteX1" fmla="*/ 5926946 w 5926946"/>
              <a:gd name="connsiteY1" fmla="*/ 0 h 7893361"/>
              <a:gd name="connsiteX2" fmla="*/ 5926946 w 5926946"/>
              <a:gd name="connsiteY2" fmla="*/ 7893361 h 7893361"/>
              <a:gd name="connsiteX3" fmla="*/ 771525 w 5926946"/>
              <a:gd name="connsiteY3" fmla="*/ 7890186 h 7893361"/>
              <a:gd name="connsiteX4" fmla="*/ 771457 w 5926946"/>
              <a:gd name="connsiteY4" fmla="*/ 3058360 h 7893361"/>
              <a:gd name="connsiteX5" fmla="*/ 796857 w 5926946"/>
              <a:gd name="connsiteY5" fmla="*/ 3020260 h 7893361"/>
              <a:gd name="connsiteX6" fmla="*/ 803207 w 5926946"/>
              <a:gd name="connsiteY6" fmla="*/ 2502735 h 7893361"/>
              <a:gd name="connsiteX7" fmla="*/ 774632 w 5926946"/>
              <a:gd name="connsiteY7" fmla="*/ 2474160 h 7893361"/>
              <a:gd name="connsiteX8" fmla="*/ 774633 w 5926946"/>
              <a:gd name="connsiteY8" fmla="*/ 1486735 h 7893361"/>
              <a:gd name="connsiteX9" fmla="*/ 3107 w 5926946"/>
              <a:gd name="connsiteY9" fmla="*/ 823160 h 7893361"/>
              <a:gd name="connsiteX10" fmla="*/ 0 w 5926946"/>
              <a:gd name="connsiteY10" fmla="*/ 0 h 7893361"/>
              <a:gd name="connsiteX0" fmla="*/ 0 w 5926946"/>
              <a:gd name="connsiteY0" fmla="*/ 0 h 7893361"/>
              <a:gd name="connsiteX1" fmla="*/ 4900487 w 5926946"/>
              <a:gd name="connsiteY1" fmla="*/ 0 h 7893361"/>
              <a:gd name="connsiteX2" fmla="*/ 5926946 w 5926946"/>
              <a:gd name="connsiteY2" fmla="*/ 7893361 h 7893361"/>
              <a:gd name="connsiteX3" fmla="*/ 771525 w 5926946"/>
              <a:gd name="connsiteY3" fmla="*/ 7890186 h 7893361"/>
              <a:gd name="connsiteX4" fmla="*/ 771457 w 5926946"/>
              <a:gd name="connsiteY4" fmla="*/ 3058360 h 7893361"/>
              <a:gd name="connsiteX5" fmla="*/ 796857 w 5926946"/>
              <a:gd name="connsiteY5" fmla="*/ 3020260 h 7893361"/>
              <a:gd name="connsiteX6" fmla="*/ 803207 w 5926946"/>
              <a:gd name="connsiteY6" fmla="*/ 2502735 h 7893361"/>
              <a:gd name="connsiteX7" fmla="*/ 774632 w 5926946"/>
              <a:gd name="connsiteY7" fmla="*/ 2474160 h 7893361"/>
              <a:gd name="connsiteX8" fmla="*/ 774633 w 5926946"/>
              <a:gd name="connsiteY8" fmla="*/ 1486735 h 7893361"/>
              <a:gd name="connsiteX9" fmla="*/ 3107 w 5926946"/>
              <a:gd name="connsiteY9" fmla="*/ 823160 h 7893361"/>
              <a:gd name="connsiteX10" fmla="*/ 0 w 5926946"/>
              <a:gd name="connsiteY10" fmla="*/ 0 h 7893361"/>
              <a:gd name="connsiteX0" fmla="*/ 0 w 5926946"/>
              <a:gd name="connsiteY0" fmla="*/ 0 h 7893361"/>
              <a:gd name="connsiteX1" fmla="*/ 4900487 w 5926946"/>
              <a:gd name="connsiteY1" fmla="*/ 0 h 7893361"/>
              <a:gd name="connsiteX2" fmla="*/ 4794182 w 5926946"/>
              <a:gd name="connsiteY2" fmla="*/ 213560 h 7893361"/>
              <a:gd name="connsiteX3" fmla="*/ 5926946 w 5926946"/>
              <a:gd name="connsiteY3" fmla="*/ 7893361 h 7893361"/>
              <a:gd name="connsiteX4" fmla="*/ 771525 w 5926946"/>
              <a:gd name="connsiteY4" fmla="*/ 7890186 h 7893361"/>
              <a:gd name="connsiteX5" fmla="*/ 771457 w 5926946"/>
              <a:gd name="connsiteY5" fmla="*/ 3058360 h 7893361"/>
              <a:gd name="connsiteX6" fmla="*/ 796857 w 5926946"/>
              <a:gd name="connsiteY6" fmla="*/ 3020260 h 7893361"/>
              <a:gd name="connsiteX7" fmla="*/ 803207 w 5926946"/>
              <a:gd name="connsiteY7" fmla="*/ 2502735 h 7893361"/>
              <a:gd name="connsiteX8" fmla="*/ 774632 w 5926946"/>
              <a:gd name="connsiteY8" fmla="*/ 2474160 h 7893361"/>
              <a:gd name="connsiteX9" fmla="*/ 774633 w 5926946"/>
              <a:gd name="connsiteY9" fmla="*/ 1486735 h 7893361"/>
              <a:gd name="connsiteX10" fmla="*/ 3107 w 5926946"/>
              <a:gd name="connsiteY10" fmla="*/ 823160 h 7893361"/>
              <a:gd name="connsiteX11" fmla="*/ 0 w 5926946"/>
              <a:gd name="connsiteY11" fmla="*/ 0 h 7893361"/>
              <a:gd name="connsiteX0" fmla="*/ 0 w 5926946"/>
              <a:gd name="connsiteY0" fmla="*/ 0 h 7893361"/>
              <a:gd name="connsiteX1" fmla="*/ 4900487 w 5926946"/>
              <a:gd name="connsiteY1" fmla="*/ 0 h 7893361"/>
              <a:gd name="connsiteX2" fmla="*/ 4794182 w 5926946"/>
              <a:gd name="connsiteY2" fmla="*/ 213560 h 7893361"/>
              <a:gd name="connsiteX3" fmla="*/ 5926946 w 5926946"/>
              <a:gd name="connsiteY3" fmla="*/ 7893361 h 7893361"/>
              <a:gd name="connsiteX4" fmla="*/ 771525 w 5926946"/>
              <a:gd name="connsiteY4" fmla="*/ 7890186 h 7893361"/>
              <a:gd name="connsiteX5" fmla="*/ 771457 w 5926946"/>
              <a:gd name="connsiteY5" fmla="*/ 3058360 h 7893361"/>
              <a:gd name="connsiteX6" fmla="*/ 796857 w 5926946"/>
              <a:gd name="connsiteY6" fmla="*/ 3020260 h 7893361"/>
              <a:gd name="connsiteX7" fmla="*/ 803207 w 5926946"/>
              <a:gd name="connsiteY7" fmla="*/ 2502735 h 7893361"/>
              <a:gd name="connsiteX8" fmla="*/ 774632 w 5926946"/>
              <a:gd name="connsiteY8" fmla="*/ 2474160 h 7893361"/>
              <a:gd name="connsiteX9" fmla="*/ 774633 w 5926946"/>
              <a:gd name="connsiteY9" fmla="*/ 1486735 h 7893361"/>
              <a:gd name="connsiteX10" fmla="*/ 3107 w 5926946"/>
              <a:gd name="connsiteY10" fmla="*/ 823160 h 7893361"/>
              <a:gd name="connsiteX11" fmla="*/ 0 w 5926946"/>
              <a:gd name="connsiteY11" fmla="*/ 0 h 7893361"/>
              <a:gd name="connsiteX0" fmla="*/ 0 w 5926946"/>
              <a:gd name="connsiteY0" fmla="*/ 0 h 7893361"/>
              <a:gd name="connsiteX1" fmla="*/ 4900487 w 5926946"/>
              <a:gd name="connsiteY1" fmla="*/ 0 h 7893361"/>
              <a:gd name="connsiteX2" fmla="*/ 4794182 w 5926946"/>
              <a:gd name="connsiteY2" fmla="*/ 213560 h 7893361"/>
              <a:gd name="connsiteX3" fmla="*/ 4432232 w 5926946"/>
              <a:gd name="connsiteY3" fmla="*/ 619960 h 7893361"/>
              <a:gd name="connsiteX4" fmla="*/ 5926946 w 5926946"/>
              <a:gd name="connsiteY4" fmla="*/ 7893361 h 7893361"/>
              <a:gd name="connsiteX5" fmla="*/ 771525 w 5926946"/>
              <a:gd name="connsiteY5" fmla="*/ 7890186 h 7893361"/>
              <a:gd name="connsiteX6" fmla="*/ 771457 w 5926946"/>
              <a:gd name="connsiteY6" fmla="*/ 3058360 h 7893361"/>
              <a:gd name="connsiteX7" fmla="*/ 796857 w 5926946"/>
              <a:gd name="connsiteY7" fmla="*/ 3020260 h 7893361"/>
              <a:gd name="connsiteX8" fmla="*/ 803207 w 5926946"/>
              <a:gd name="connsiteY8" fmla="*/ 2502735 h 7893361"/>
              <a:gd name="connsiteX9" fmla="*/ 774632 w 5926946"/>
              <a:gd name="connsiteY9" fmla="*/ 2474160 h 7893361"/>
              <a:gd name="connsiteX10" fmla="*/ 774633 w 5926946"/>
              <a:gd name="connsiteY10" fmla="*/ 1486735 h 7893361"/>
              <a:gd name="connsiteX11" fmla="*/ 3107 w 5926946"/>
              <a:gd name="connsiteY11" fmla="*/ 823160 h 7893361"/>
              <a:gd name="connsiteX12" fmla="*/ 0 w 5926946"/>
              <a:gd name="connsiteY12" fmla="*/ 0 h 7893361"/>
              <a:gd name="connsiteX0" fmla="*/ 0 w 5926946"/>
              <a:gd name="connsiteY0" fmla="*/ 0 h 7893361"/>
              <a:gd name="connsiteX1" fmla="*/ 4900487 w 5926946"/>
              <a:gd name="connsiteY1" fmla="*/ 0 h 7893361"/>
              <a:gd name="connsiteX2" fmla="*/ 4794182 w 5926946"/>
              <a:gd name="connsiteY2" fmla="*/ 213560 h 7893361"/>
              <a:gd name="connsiteX3" fmla="*/ 4432232 w 5926946"/>
              <a:gd name="connsiteY3" fmla="*/ 619960 h 7893361"/>
              <a:gd name="connsiteX4" fmla="*/ 5926946 w 5926946"/>
              <a:gd name="connsiteY4" fmla="*/ 7893361 h 7893361"/>
              <a:gd name="connsiteX5" fmla="*/ 771525 w 5926946"/>
              <a:gd name="connsiteY5" fmla="*/ 7890186 h 7893361"/>
              <a:gd name="connsiteX6" fmla="*/ 771457 w 5926946"/>
              <a:gd name="connsiteY6" fmla="*/ 3058360 h 7893361"/>
              <a:gd name="connsiteX7" fmla="*/ 796857 w 5926946"/>
              <a:gd name="connsiteY7" fmla="*/ 3020260 h 7893361"/>
              <a:gd name="connsiteX8" fmla="*/ 803207 w 5926946"/>
              <a:gd name="connsiteY8" fmla="*/ 2502735 h 7893361"/>
              <a:gd name="connsiteX9" fmla="*/ 774632 w 5926946"/>
              <a:gd name="connsiteY9" fmla="*/ 2474160 h 7893361"/>
              <a:gd name="connsiteX10" fmla="*/ 774633 w 5926946"/>
              <a:gd name="connsiteY10" fmla="*/ 1486735 h 7893361"/>
              <a:gd name="connsiteX11" fmla="*/ 3107 w 5926946"/>
              <a:gd name="connsiteY11" fmla="*/ 823160 h 7893361"/>
              <a:gd name="connsiteX12" fmla="*/ 0 w 5926946"/>
              <a:gd name="connsiteY12" fmla="*/ 0 h 7893361"/>
              <a:gd name="connsiteX0" fmla="*/ 0 w 5926946"/>
              <a:gd name="connsiteY0" fmla="*/ 0 h 7893361"/>
              <a:gd name="connsiteX1" fmla="*/ 4900487 w 5926946"/>
              <a:gd name="connsiteY1" fmla="*/ 0 h 7893361"/>
              <a:gd name="connsiteX2" fmla="*/ 4794182 w 5926946"/>
              <a:gd name="connsiteY2" fmla="*/ 213560 h 7893361"/>
              <a:gd name="connsiteX3" fmla="*/ 4438582 w 5926946"/>
              <a:gd name="connsiteY3" fmla="*/ 626310 h 7893361"/>
              <a:gd name="connsiteX4" fmla="*/ 5926946 w 5926946"/>
              <a:gd name="connsiteY4" fmla="*/ 7893361 h 7893361"/>
              <a:gd name="connsiteX5" fmla="*/ 771525 w 5926946"/>
              <a:gd name="connsiteY5" fmla="*/ 7890186 h 7893361"/>
              <a:gd name="connsiteX6" fmla="*/ 771457 w 5926946"/>
              <a:gd name="connsiteY6" fmla="*/ 3058360 h 7893361"/>
              <a:gd name="connsiteX7" fmla="*/ 796857 w 5926946"/>
              <a:gd name="connsiteY7" fmla="*/ 3020260 h 7893361"/>
              <a:gd name="connsiteX8" fmla="*/ 803207 w 5926946"/>
              <a:gd name="connsiteY8" fmla="*/ 2502735 h 7893361"/>
              <a:gd name="connsiteX9" fmla="*/ 774632 w 5926946"/>
              <a:gd name="connsiteY9" fmla="*/ 2474160 h 7893361"/>
              <a:gd name="connsiteX10" fmla="*/ 774633 w 5926946"/>
              <a:gd name="connsiteY10" fmla="*/ 1486735 h 7893361"/>
              <a:gd name="connsiteX11" fmla="*/ 3107 w 5926946"/>
              <a:gd name="connsiteY11" fmla="*/ 823160 h 7893361"/>
              <a:gd name="connsiteX12" fmla="*/ 0 w 5926946"/>
              <a:gd name="connsiteY12" fmla="*/ 0 h 7893361"/>
              <a:gd name="connsiteX0" fmla="*/ 0 w 5926946"/>
              <a:gd name="connsiteY0" fmla="*/ 0 h 7893361"/>
              <a:gd name="connsiteX1" fmla="*/ 4900487 w 5926946"/>
              <a:gd name="connsiteY1" fmla="*/ 0 h 7893361"/>
              <a:gd name="connsiteX2" fmla="*/ 4794182 w 5926946"/>
              <a:gd name="connsiteY2" fmla="*/ 213560 h 7893361"/>
              <a:gd name="connsiteX3" fmla="*/ 4438582 w 5926946"/>
              <a:gd name="connsiteY3" fmla="*/ 626310 h 7893361"/>
              <a:gd name="connsiteX4" fmla="*/ 4470332 w 5926946"/>
              <a:gd name="connsiteY4" fmla="*/ 2778960 h 7893361"/>
              <a:gd name="connsiteX5" fmla="*/ 5926946 w 5926946"/>
              <a:gd name="connsiteY5" fmla="*/ 7893361 h 7893361"/>
              <a:gd name="connsiteX6" fmla="*/ 771525 w 5926946"/>
              <a:gd name="connsiteY6" fmla="*/ 7890186 h 7893361"/>
              <a:gd name="connsiteX7" fmla="*/ 771457 w 5926946"/>
              <a:gd name="connsiteY7" fmla="*/ 3058360 h 7893361"/>
              <a:gd name="connsiteX8" fmla="*/ 796857 w 5926946"/>
              <a:gd name="connsiteY8" fmla="*/ 3020260 h 7893361"/>
              <a:gd name="connsiteX9" fmla="*/ 803207 w 5926946"/>
              <a:gd name="connsiteY9" fmla="*/ 2502735 h 7893361"/>
              <a:gd name="connsiteX10" fmla="*/ 774632 w 5926946"/>
              <a:gd name="connsiteY10" fmla="*/ 2474160 h 7893361"/>
              <a:gd name="connsiteX11" fmla="*/ 774633 w 5926946"/>
              <a:gd name="connsiteY11" fmla="*/ 1486735 h 7893361"/>
              <a:gd name="connsiteX12" fmla="*/ 3107 w 5926946"/>
              <a:gd name="connsiteY12" fmla="*/ 823160 h 7893361"/>
              <a:gd name="connsiteX13" fmla="*/ 0 w 5926946"/>
              <a:gd name="connsiteY13" fmla="*/ 0 h 7893361"/>
              <a:gd name="connsiteX0" fmla="*/ 0 w 5926946"/>
              <a:gd name="connsiteY0" fmla="*/ 0 h 7893361"/>
              <a:gd name="connsiteX1" fmla="*/ 4900487 w 5926946"/>
              <a:gd name="connsiteY1" fmla="*/ 0 h 7893361"/>
              <a:gd name="connsiteX2" fmla="*/ 4794182 w 5926946"/>
              <a:gd name="connsiteY2" fmla="*/ 213560 h 7893361"/>
              <a:gd name="connsiteX3" fmla="*/ 4438582 w 5926946"/>
              <a:gd name="connsiteY3" fmla="*/ 626310 h 7893361"/>
              <a:gd name="connsiteX4" fmla="*/ 4470332 w 5926946"/>
              <a:gd name="connsiteY4" fmla="*/ 2778960 h 7893361"/>
              <a:gd name="connsiteX5" fmla="*/ 5926946 w 5926946"/>
              <a:gd name="connsiteY5" fmla="*/ 7893361 h 7893361"/>
              <a:gd name="connsiteX6" fmla="*/ 771525 w 5926946"/>
              <a:gd name="connsiteY6" fmla="*/ 7890186 h 7893361"/>
              <a:gd name="connsiteX7" fmla="*/ 771457 w 5926946"/>
              <a:gd name="connsiteY7" fmla="*/ 3058360 h 7893361"/>
              <a:gd name="connsiteX8" fmla="*/ 796857 w 5926946"/>
              <a:gd name="connsiteY8" fmla="*/ 3020260 h 7893361"/>
              <a:gd name="connsiteX9" fmla="*/ 803207 w 5926946"/>
              <a:gd name="connsiteY9" fmla="*/ 2502735 h 7893361"/>
              <a:gd name="connsiteX10" fmla="*/ 774632 w 5926946"/>
              <a:gd name="connsiteY10" fmla="*/ 2474160 h 7893361"/>
              <a:gd name="connsiteX11" fmla="*/ 774633 w 5926946"/>
              <a:gd name="connsiteY11" fmla="*/ 1486735 h 7893361"/>
              <a:gd name="connsiteX12" fmla="*/ 3107 w 5926946"/>
              <a:gd name="connsiteY12" fmla="*/ 823160 h 7893361"/>
              <a:gd name="connsiteX13" fmla="*/ 0 w 5926946"/>
              <a:gd name="connsiteY13" fmla="*/ 0 h 7893361"/>
              <a:gd name="connsiteX0" fmla="*/ 0 w 5926946"/>
              <a:gd name="connsiteY0" fmla="*/ 0 h 7893361"/>
              <a:gd name="connsiteX1" fmla="*/ 4900487 w 5926946"/>
              <a:gd name="connsiteY1" fmla="*/ 0 h 7893361"/>
              <a:gd name="connsiteX2" fmla="*/ 4794182 w 5926946"/>
              <a:gd name="connsiteY2" fmla="*/ 213560 h 7893361"/>
              <a:gd name="connsiteX3" fmla="*/ 4438582 w 5926946"/>
              <a:gd name="connsiteY3" fmla="*/ 626310 h 7893361"/>
              <a:gd name="connsiteX4" fmla="*/ 4470332 w 5926946"/>
              <a:gd name="connsiteY4" fmla="*/ 2778960 h 7893361"/>
              <a:gd name="connsiteX5" fmla="*/ 5926946 w 5926946"/>
              <a:gd name="connsiteY5" fmla="*/ 7893361 h 7893361"/>
              <a:gd name="connsiteX6" fmla="*/ 771525 w 5926946"/>
              <a:gd name="connsiteY6" fmla="*/ 7890186 h 7893361"/>
              <a:gd name="connsiteX7" fmla="*/ 771457 w 5926946"/>
              <a:gd name="connsiteY7" fmla="*/ 3058360 h 7893361"/>
              <a:gd name="connsiteX8" fmla="*/ 796857 w 5926946"/>
              <a:gd name="connsiteY8" fmla="*/ 3020260 h 7893361"/>
              <a:gd name="connsiteX9" fmla="*/ 803207 w 5926946"/>
              <a:gd name="connsiteY9" fmla="*/ 2502735 h 7893361"/>
              <a:gd name="connsiteX10" fmla="*/ 774632 w 5926946"/>
              <a:gd name="connsiteY10" fmla="*/ 2474160 h 7893361"/>
              <a:gd name="connsiteX11" fmla="*/ 774633 w 5926946"/>
              <a:gd name="connsiteY11" fmla="*/ 1486735 h 7893361"/>
              <a:gd name="connsiteX12" fmla="*/ 3107 w 5926946"/>
              <a:gd name="connsiteY12" fmla="*/ 823160 h 7893361"/>
              <a:gd name="connsiteX13" fmla="*/ 0 w 5926946"/>
              <a:gd name="connsiteY13" fmla="*/ 0 h 7893361"/>
              <a:gd name="connsiteX0" fmla="*/ 0 w 5926946"/>
              <a:gd name="connsiteY0" fmla="*/ 0 h 7893361"/>
              <a:gd name="connsiteX1" fmla="*/ 4900487 w 5926946"/>
              <a:gd name="connsiteY1" fmla="*/ 0 h 7893361"/>
              <a:gd name="connsiteX2" fmla="*/ 4794182 w 5926946"/>
              <a:gd name="connsiteY2" fmla="*/ 213560 h 7893361"/>
              <a:gd name="connsiteX3" fmla="*/ 4438582 w 5926946"/>
              <a:gd name="connsiteY3" fmla="*/ 626310 h 7893361"/>
              <a:gd name="connsiteX4" fmla="*/ 4470332 w 5926946"/>
              <a:gd name="connsiteY4" fmla="*/ 2778960 h 7893361"/>
              <a:gd name="connsiteX5" fmla="*/ 5926946 w 5926946"/>
              <a:gd name="connsiteY5" fmla="*/ 7893361 h 7893361"/>
              <a:gd name="connsiteX6" fmla="*/ 771525 w 5926946"/>
              <a:gd name="connsiteY6" fmla="*/ 7890186 h 7893361"/>
              <a:gd name="connsiteX7" fmla="*/ 771457 w 5926946"/>
              <a:gd name="connsiteY7" fmla="*/ 3058360 h 7893361"/>
              <a:gd name="connsiteX8" fmla="*/ 796857 w 5926946"/>
              <a:gd name="connsiteY8" fmla="*/ 3020260 h 7893361"/>
              <a:gd name="connsiteX9" fmla="*/ 803207 w 5926946"/>
              <a:gd name="connsiteY9" fmla="*/ 2502735 h 7893361"/>
              <a:gd name="connsiteX10" fmla="*/ 774632 w 5926946"/>
              <a:gd name="connsiteY10" fmla="*/ 2474160 h 7893361"/>
              <a:gd name="connsiteX11" fmla="*/ 774633 w 5926946"/>
              <a:gd name="connsiteY11" fmla="*/ 1486735 h 7893361"/>
              <a:gd name="connsiteX12" fmla="*/ 3107 w 5926946"/>
              <a:gd name="connsiteY12" fmla="*/ 823160 h 7893361"/>
              <a:gd name="connsiteX13" fmla="*/ 0 w 5926946"/>
              <a:gd name="connsiteY13" fmla="*/ 0 h 7893361"/>
              <a:gd name="connsiteX0" fmla="*/ 0 w 5926946"/>
              <a:gd name="connsiteY0" fmla="*/ 0 h 7893361"/>
              <a:gd name="connsiteX1" fmla="*/ 4900487 w 5926946"/>
              <a:gd name="connsiteY1" fmla="*/ 0 h 7893361"/>
              <a:gd name="connsiteX2" fmla="*/ 4794182 w 5926946"/>
              <a:gd name="connsiteY2" fmla="*/ 213560 h 7893361"/>
              <a:gd name="connsiteX3" fmla="*/ 4438582 w 5926946"/>
              <a:gd name="connsiteY3" fmla="*/ 626310 h 7893361"/>
              <a:gd name="connsiteX4" fmla="*/ 4470332 w 5926946"/>
              <a:gd name="connsiteY4" fmla="*/ 2778960 h 7893361"/>
              <a:gd name="connsiteX5" fmla="*/ 5926946 w 5926946"/>
              <a:gd name="connsiteY5" fmla="*/ 7893361 h 7893361"/>
              <a:gd name="connsiteX6" fmla="*/ 771525 w 5926946"/>
              <a:gd name="connsiteY6" fmla="*/ 7890186 h 7893361"/>
              <a:gd name="connsiteX7" fmla="*/ 771457 w 5926946"/>
              <a:gd name="connsiteY7" fmla="*/ 3058360 h 7893361"/>
              <a:gd name="connsiteX8" fmla="*/ 796857 w 5926946"/>
              <a:gd name="connsiteY8" fmla="*/ 3020260 h 7893361"/>
              <a:gd name="connsiteX9" fmla="*/ 803207 w 5926946"/>
              <a:gd name="connsiteY9" fmla="*/ 2502735 h 7893361"/>
              <a:gd name="connsiteX10" fmla="*/ 774632 w 5926946"/>
              <a:gd name="connsiteY10" fmla="*/ 2474160 h 7893361"/>
              <a:gd name="connsiteX11" fmla="*/ 774633 w 5926946"/>
              <a:gd name="connsiteY11" fmla="*/ 1486735 h 7893361"/>
              <a:gd name="connsiteX12" fmla="*/ 3107 w 5926946"/>
              <a:gd name="connsiteY12" fmla="*/ 823160 h 7893361"/>
              <a:gd name="connsiteX13" fmla="*/ 0 w 5926946"/>
              <a:gd name="connsiteY13" fmla="*/ 0 h 7893361"/>
              <a:gd name="connsiteX0" fmla="*/ 0 w 5926946"/>
              <a:gd name="connsiteY0" fmla="*/ 0 h 7893361"/>
              <a:gd name="connsiteX1" fmla="*/ 4900487 w 5926946"/>
              <a:gd name="connsiteY1" fmla="*/ 0 h 7893361"/>
              <a:gd name="connsiteX2" fmla="*/ 4794182 w 5926946"/>
              <a:gd name="connsiteY2" fmla="*/ 213560 h 7893361"/>
              <a:gd name="connsiteX3" fmla="*/ 4438582 w 5926946"/>
              <a:gd name="connsiteY3" fmla="*/ 626310 h 7893361"/>
              <a:gd name="connsiteX4" fmla="*/ 4470332 w 5926946"/>
              <a:gd name="connsiteY4" fmla="*/ 2778960 h 7893361"/>
              <a:gd name="connsiteX5" fmla="*/ 5926946 w 5926946"/>
              <a:gd name="connsiteY5" fmla="*/ 7893361 h 7893361"/>
              <a:gd name="connsiteX6" fmla="*/ 771525 w 5926946"/>
              <a:gd name="connsiteY6" fmla="*/ 7890186 h 7893361"/>
              <a:gd name="connsiteX7" fmla="*/ 771457 w 5926946"/>
              <a:gd name="connsiteY7" fmla="*/ 3058360 h 7893361"/>
              <a:gd name="connsiteX8" fmla="*/ 796857 w 5926946"/>
              <a:gd name="connsiteY8" fmla="*/ 3020260 h 7893361"/>
              <a:gd name="connsiteX9" fmla="*/ 803207 w 5926946"/>
              <a:gd name="connsiteY9" fmla="*/ 2502735 h 7893361"/>
              <a:gd name="connsiteX10" fmla="*/ 774632 w 5926946"/>
              <a:gd name="connsiteY10" fmla="*/ 2474160 h 7893361"/>
              <a:gd name="connsiteX11" fmla="*/ 774633 w 5926946"/>
              <a:gd name="connsiteY11" fmla="*/ 1486735 h 7893361"/>
              <a:gd name="connsiteX12" fmla="*/ 3107 w 5926946"/>
              <a:gd name="connsiteY12" fmla="*/ 823160 h 7893361"/>
              <a:gd name="connsiteX13" fmla="*/ 0 w 5926946"/>
              <a:gd name="connsiteY13" fmla="*/ 0 h 789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6946" h="7893361">
                <a:moveTo>
                  <a:pt x="0" y="0"/>
                </a:moveTo>
                <a:lnTo>
                  <a:pt x="4900487" y="0"/>
                </a:lnTo>
                <a:cubicBezTo>
                  <a:pt x="4908444" y="68012"/>
                  <a:pt x="4843375" y="199523"/>
                  <a:pt x="4794182" y="213560"/>
                </a:cubicBezTo>
                <a:cubicBezTo>
                  <a:pt x="4509490" y="285527"/>
                  <a:pt x="4431174" y="535293"/>
                  <a:pt x="4438582" y="626310"/>
                </a:cubicBezTo>
                <a:cubicBezTo>
                  <a:pt x="4435407" y="1345977"/>
                  <a:pt x="4390957" y="2052943"/>
                  <a:pt x="4470332" y="2778960"/>
                </a:cubicBezTo>
                <a:lnTo>
                  <a:pt x="5926946" y="7893361"/>
                </a:lnTo>
                <a:lnTo>
                  <a:pt x="771525" y="7890186"/>
                </a:lnTo>
                <a:cubicBezTo>
                  <a:pt x="769527" y="6975344"/>
                  <a:pt x="767235" y="3870014"/>
                  <a:pt x="771457" y="3058360"/>
                </a:cubicBezTo>
                <a:cubicBezTo>
                  <a:pt x="778854" y="3027756"/>
                  <a:pt x="791565" y="3064181"/>
                  <a:pt x="796857" y="3020260"/>
                </a:cubicBezTo>
                <a:cubicBezTo>
                  <a:pt x="798974" y="2989039"/>
                  <a:pt x="793153" y="2592164"/>
                  <a:pt x="803207" y="2502735"/>
                </a:cubicBezTo>
                <a:cubicBezTo>
                  <a:pt x="800561" y="2476806"/>
                  <a:pt x="769869" y="2500618"/>
                  <a:pt x="774632" y="2474160"/>
                </a:cubicBezTo>
                <a:cubicBezTo>
                  <a:pt x="769870" y="2304827"/>
                  <a:pt x="777279" y="1757139"/>
                  <a:pt x="774633" y="1486735"/>
                </a:cubicBezTo>
                <a:cubicBezTo>
                  <a:pt x="765626" y="768743"/>
                  <a:pt x="212646" y="846053"/>
                  <a:pt x="3107" y="823160"/>
                </a:cubicBezTo>
                <a:cubicBezTo>
                  <a:pt x="2071" y="548773"/>
                  <a:pt x="1036" y="274387"/>
                  <a:pt x="0" y="0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pic>
        <p:nvPicPr>
          <p:cNvPr id="8" name="Notebook_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610" y="1497533"/>
            <a:ext cx="4933583" cy="2894493"/>
          </a:xfrm>
          <a:prstGeom prst="rect">
            <a:avLst/>
          </a:prstGeom>
          <a:ln w="12700">
            <a:miter lim="400000"/>
          </a:ln>
        </p:spPr>
      </p:pic>
      <p:sp>
        <p:nvSpPr>
          <p:cNvPr id="1053" name="Shape 1053"/>
          <p:cNvSpPr>
            <a:spLocks noGrp="1"/>
          </p:cNvSpPr>
          <p:nvPr>
            <p:ph type="pic" sz="quarter" idx="14"/>
          </p:nvPr>
        </p:nvSpPr>
        <p:spPr>
          <a:xfrm>
            <a:off x="5915348" y="1715327"/>
            <a:ext cx="3980707" cy="2458905"/>
          </a:xfrm>
          <a:custGeom>
            <a:avLst/>
            <a:gdLst>
              <a:gd name="connsiteX0" fmla="*/ 0 w 7635371"/>
              <a:gd name="connsiteY0" fmla="*/ 0 h 4917809"/>
              <a:gd name="connsiteX1" fmla="*/ 7635371 w 7635371"/>
              <a:gd name="connsiteY1" fmla="*/ 0 h 4917809"/>
              <a:gd name="connsiteX2" fmla="*/ 7635371 w 7635371"/>
              <a:gd name="connsiteY2" fmla="*/ 4917809 h 4917809"/>
              <a:gd name="connsiteX3" fmla="*/ 0 w 7635371"/>
              <a:gd name="connsiteY3" fmla="*/ 4917809 h 4917809"/>
              <a:gd name="connsiteX4" fmla="*/ 0 w 7635371"/>
              <a:gd name="connsiteY4" fmla="*/ 0 h 4917809"/>
              <a:gd name="connsiteX0" fmla="*/ 76 w 7635447"/>
              <a:gd name="connsiteY0" fmla="*/ 0 h 4917809"/>
              <a:gd name="connsiteX1" fmla="*/ 7635447 w 7635447"/>
              <a:gd name="connsiteY1" fmla="*/ 0 h 4917809"/>
              <a:gd name="connsiteX2" fmla="*/ 7635447 w 7635447"/>
              <a:gd name="connsiteY2" fmla="*/ 4917809 h 4917809"/>
              <a:gd name="connsiteX3" fmla="*/ 76 w 7635447"/>
              <a:gd name="connsiteY3" fmla="*/ 4917809 h 4917809"/>
              <a:gd name="connsiteX4" fmla="*/ 4859 w 7635447"/>
              <a:gd name="connsiteY4" fmla="*/ 859711 h 4917809"/>
              <a:gd name="connsiteX5" fmla="*/ 76 w 7635447"/>
              <a:gd name="connsiteY5" fmla="*/ 0 h 4917809"/>
              <a:gd name="connsiteX0" fmla="*/ 449868 w 8085239"/>
              <a:gd name="connsiteY0" fmla="*/ 0 h 4917809"/>
              <a:gd name="connsiteX1" fmla="*/ 8085239 w 8085239"/>
              <a:gd name="connsiteY1" fmla="*/ 0 h 4917809"/>
              <a:gd name="connsiteX2" fmla="*/ 8085239 w 8085239"/>
              <a:gd name="connsiteY2" fmla="*/ 4917809 h 4917809"/>
              <a:gd name="connsiteX3" fmla="*/ 449868 w 8085239"/>
              <a:gd name="connsiteY3" fmla="*/ 4917809 h 4917809"/>
              <a:gd name="connsiteX4" fmla="*/ 1010606 w 8085239"/>
              <a:gd name="connsiteY4" fmla="*/ 859711 h 4917809"/>
              <a:gd name="connsiteX5" fmla="*/ 454651 w 8085239"/>
              <a:gd name="connsiteY5" fmla="*/ 859711 h 4917809"/>
              <a:gd name="connsiteX6" fmla="*/ 449868 w 8085239"/>
              <a:gd name="connsiteY6" fmla="*/ 0 h 4917809"/>
              <a:gd name="connsiteX0" fmla="*/ 449868 w 8085239"/>
              <a:gd name="connsiteY0" fmla="*/ 0 h 4917809"/>
              <a:gd name="connsiteX1" fmla="*/ 8085239 w 8085239"/>
              <a:gd name="connsiteY1" fmla="*/ 0 h 4917809"/>
              <a:gd name="connsiteX2" fmla="*/ 8085239 w 8085239"/>
              <a:gd name="connsiteY2" fmla="*/ 4917809 h 4917809"/>
              <a:gd name="connsiteX3" fmla="*/ 449868 w 8085239"/>
              <a:gd name="connsiteY3" fmla="*/ 4917809 h 4917809"/>
              <a:gd name="connsiteX4" fmla="*/ 1010606 w 8085239"/>
              <a:gd name="connsiteY4" fmla="*/ 859711 h 4917809"/>
              <a:gd name="connsiteX5" fmla="*/ 454651 w 8085239"/>
              <a:gd name="connsiteY5" fmla="*/ 859711 h 4917809"/>
              <a:gd name="connsiteX6" fmla="*/ 449868 w 8085239"/>
              <a:gd name="connsiteY6" fmla="*/ 0 h 4917809"/>
              <a:gd name="connsiteX0" fmla="*/ 449868 w 8085239"/>
              <a:gd name="connsiteY0" fmla="*/ 0 h 4917809"/>
              <a:gd name="connsiteX1" fmla="*/ 8085239 w 8085239"/>
              <a:gd name="connsiteY1" fmla="*/ 0 h 4917809"/>
              <a:gd name="connsiteX2" fmla="*/ 8085239 w 8085239"/>
              <a:gd name="connsiteY2" fmla="*/ 4917809 h 4917809"/>
              <a:gd name="connsiteX3" fmla="*/ 449868 w 8085239"/>
              <a:gd name="connsiteY3" fmla="*/ 4917809 h 4917809"/>
              <a:gd name="connsiteX4" fmla="*/ 1010606 w 8085239"/>
              <a:gd name="connsiteY4" fmla="*/ 859711 h 4917809"/>
              <a:gd name="connsiteX5" fmla="*/ 454651 w 8085239"/>
              <a:gd name="connsiteY5" fmla="*/ 859711 h 4917809"/>
              <a:gd name="connsiteX6" fmla="*/ 449868 w 8085239"/>
              <a:gd name="connsiteY6" fmla="*/ 0 h 4917809"/>
              <a:gd name="connsiteX0" fmla="*/ 449868 w 8085239"/>
              <a:gd name="connsiteY0" fmla="*/ 0 h 4917809"/>
              <a:gd name="connsiteX1" fmla="*/ 8085239 w 8085239"/>
              <a:gd name="connsiteY1" fmla="*/ 0 h 4917809"/>
              <a:gd name="connsiteX2" fmla="*/ 8085239 w 8085239"/>
              <a:gd name="connsiteY2" fmla="*/ 4917809 h 4917809"/>
              <a:gd name="connsiteX3" fmla="*/ 449868 w 8085239"/>
              <a:gd name="connsiteY3" fmla="*/ 4917809 h 4917809"/>
              <a:gd name="connsiteX4" fmla="*/ 1010606 w 8085239"/>
              <a:gd name="connsiteY4" fmla="*/ 859711 h 4917809"/>
              <a:gd name="connsiteX5" fmla="*/ 454651 w 8085239"/>
              <a:gd name="connsiteY5" fmla="*/ 859711 h 4917809"/>
              <a:gd name="connsiteX6" fmla="*/ 449868 w 8085239"/>
              <a:gd name="connsiteY6" fmla="*/ 0 h 4917809"/>
              <a:gd name="connsiteX0" fmla="*/ 400001 w 8035372"/>
              <a:gd name="connsiteY0" fmla="*/ 0 h 4917809"/>
              <a:gd name="connsiteX1" fmla="*/ 8035372 w 8035372"/>
              <a:gd name="connsiteY1" fmla="*/ 0 h 4917809"/>
              <a:gd name="connsiteX2" fmla="*/ 8035372 w 8035372"/>
              <a:gd name="connsiteY2" fmla="*/ 4917809 h 4917809"/>
              <a:gd name="connsiteX3" fmla="*/ 400001 w 8035372"/>
              <a:gd name="connsiteY3" fmla="*/ 4917809 h 4917809"/>
              <a:gd name="connsiteX4" fmla="*/ 1150934 w 8035372"/>
              <a:gd name="connsiteY4" fmla="*/ 1199868 h 4917809"/>
              <a:gd name="connsiteX5" fmla="*/ 960739 w 8035372"/>
              <a:gd name="connsiteY5" fmla="*/ 859711 h 4917809"/>
              <a:gd name="connsiteX6" fmla="*/ 404784 w 8035372"/>
              <a:gd name="connsiteY6" fmla="*/ 859711 h 4917809"/>
              <a:gd name="connsiteX7" fmla="*/ 400001 w 8035372"/>
              <a:gd name="connsiteY7" fmla="*/ 0 h 4917809"/>
              <a:gd name="connsiteX0" fmla="*/ 400001 w 8035372"/>
              <a:gd name="connsiteY0" fmla="*/ 0 h 4917809"/>
              <a:gd name="connsiteX1" fmla="*/ 8035372 w 8035372"/>
              <a:gd name="connsiteY1" fmla="*/ 0 h 4917809"/>
              <a:gd name="connsiteX2" fmla="*/ 8035372 w 8035372"/>
              <a:gd name="connsiteY2" fmla="*/ 4917809 h 4917809"/>
              <a:gd name="connsiteX3" fmla="*/ 400001 w 8035372"/>
              <a:gd name="connsiteY3" fmla="*/ 4917809 h 4917809"/>
              <a:gd name="connsiteX4" fmla="*/ 1150934 w 8035372"/>
              <a:gd name="connsiteY4" fmla="*/ 1199868 h 4917809"/>
              <a:gd name="connsiteX5" fmla="*/ 960739 w 8035372"/>
              <a:gd name="connsiteY5" fmla="*/ 859711 h 4917809"/>
              <a:gd name="connsiteX6" fmla="*/ 404784 w 8035372"/>
              <a:gd name="connsiteY6" fmla="*/ 859711 h 4917809"/>
              <a:gd name="connsiteX7" fmla="*/ 400001 w 8035372"/>
              <a:gd name="connsiteY7" fmla="*/ 0 h 4917809"/>
              <a:gd name="connsiteX0" fmla="*/ 400001 w 8035372"/>
              <a:gd name="connsiteY0" fmla="*/ 0 h 4917809"/>
              <a:gd name="connsiteX1" fmla="*/ 8035372 w 8035372"/>
              <a:gd name="connsiteY1" fmla="*/ 0 h 4917809"/>
              <a:gd name="connsiteX2" fmla="*/ 8035372 w 8035372"/>
              <a:gd name="connsiteY2" fmla="*/ 4917809 h 4917809"/>
              <a:gd name="connsiteX3" fmla="*/ 400001 w 8035372"/>
              <a:gd name="connsiteY3" fmla="*/ 4917809 h 4917809"/>
              <a:gd name="connsiteX4" fmla="*/ 1150934 w 8035372"/>
              <a:gd name="connsiteY4" fmla="*/ 1199868 h 4917809"/>
              <a:gd name="connsiteX5" fmla="*/ 960739 w 8035372"/>
              <a:gd name="connsiteY5" fmla="*/ 859711 h 4917809"/>
              <a:gd name="connsiteX6" fmla="*/ 404784 w 8035372"/>
              <a:gd name="connsiteY6" fmla="*/ 859711 h 4917809"/>
              <a:gd name="connsiteX7" fmla="*/ 400001 w 8035372"/>
              <a:gd name="connsiteY7" fmla="*/ 0 h 4917809"/>
              <a:gd name="connsiteX0" fmla="*/ 400001 w 8035372"/>
              <a:gd name="connsiteY0" fmla="*/ 0 h 4917809"/>
              <a:gd name="connsiteX1" fmla="*/ 8035372 w 8035372"/>
              <a:gd name="connsiteY1" fmla="*/ 0 h 4917809"/>
              <a:gd name="connsiteX2" fmla="*/ 8035372 w 8035372"/>
              <a:gd name="connsiteY2" fmla="*/ 4917809 h 4917809"/>
              <a:gd name="connsiteX3" fmla="*/ 400001 w 8035372"/>
              <a:gd name="connsiteY3" fmla="*/ 4917809 h 4917809"/>
              <a:gd name="connsiteX4" fmla="*/ 1150934 w 8035372"/>
              <a:gd name="connsiteY4" fmla="*/ 1199868 h 4917809"/>
              <a:gd name="connsiteX5" fmla="*/ 960739 w 8035372"/>
              <a:gd name="connsiteY5" fmla="*/ 859711 h 4917809"/>
              <a:gd name="connsiteX6" fmla="*/ 404784 w 8035372"/>
              <a:gd name="connsiteY6" fmla="*/ 859711 h 4917809"/>
              <a:gd name="connsiteX7" fmla="*/ 400001 w 8035372"/>
              <a:gd name="connsiteY7" fmla="*/ 0 h 4917809"/>
              <a:gd name="connsiteX0" fmla="*/ 332745 w 7968116"/>
              <a:gd name="connsiteY0" fmla="*/ 0 h 4917809"/>
              <a:gd name="connsiteX1" fmla="*/ 7968116 w 7968116"/>
              <a:gd name="connsiteY1" fmla="*/ 0 h 4917809"/>
              <a:gd name="connsiteX2" fmla="*/ 7968116 w 7968116"/>
              <a:gd name="connsiteY2" fmla="*/ 4917809 h 4917809"/>
              <a:gd name="connsiteX3" fmla="*/ 332745 w 7968116"/>
              <a:gd name="connsiteY3" fmla="*/ 4917809 h 4917809"/>
              <a:gd name="connsiteX4" fmla="*/ 1555457 w 7968116"/>
              <a:gd name="connsiteY4" fmla="*/ 2074796 h 4917809"/>
              <a:gd name="connsiteX5" fmla="*/ 1083678 w 7968116"/>
              <a:gd name="connsiteY5" fmla="*/ 1199868 h 4917809"/>
              <a:gd name="connsiteX6" fmla="*/ 893483 w 7968116"/>
              <a:gd name="connsiteY6" fmla="*/ 859711 h 4917809"/>
              <a:gd name="connsiteX7" fmla="*/ 337528 w 7968116"/>
              <a:gd name="connsiteY7" fmla="*/ 859711 h 4917809"/>
              <a:gd name="connsiteX8" fmla="*/ 332745 w 7968116"/>
              <a:gd name="connsiteY8" fmla="*/ 0 h 4917809"/>
              <a:gd name="connsiteX0" fmla="*/ 332745 w 7968116"/>
              <a:gd name="connsiteY0" fmla="*/ 0 h 4917809"/>
              <a:gd name="connsiteX1" fmla="*/ 7968116 w 7968116"/>
              <a:gd name="connsiteY1" fmla="*/ 0 h 4917809"/>
              <a:gd name="connsiteX2" fmla="*/ 7968116 w 7968116"/>
              <a:gd name="connsiteY2" fmla="*/ 4917809 h 4917809"/>
              <a:gd name="connsiteX3" fmla="*/ 332745 w 7968116"/>
              <a:gd name="connsiteY3" fmla="*/ 4917809 h 4917809"/>
              <a:gd name="connsiteX4" fmla="*/ 1555457 w 7968116"/>
              <a:gd name="connsiteY4" fmla="*/ 2074796 h 4917809"/>
              <a:gd name="connsiteX5" fmla="*/ 1083678 w 7968116"/>
              <a:gd name="connsiteY5" fmla="*/ 1199868 h 4917809"/>
              <a:gd name="connsiteX6" fmla="*/ 893483 w 7968116"/>
              <a:gd name="connsiteY6" fmla="*/ 859711 h 4917809"/>
              <a:gd name="connsiteX7" fmla="*/ 337528 w 7968116"/>
              <a:gd name="connsiteY7" fmla="*/ 859711 h 4917809"/>
              <a:gd name="connsiteX8" fmla="*/ 332745 w 7968116"/>
              <a:gd name="connsiteY8" fmla="*/ 0 h 4917809"/>
              <a:gd name="connsiteX0" fmla="*/ 332745 w 7968116"/>
              <a:gd name="connsiteY0" fmla="*/ 0 h 4917809"/>
              <a:gd name="connsiteX1" fmla="*/ 7968116 w 7968116"/>
              <a:gd name="connsiteY1" fmla="*/ 0 h 4917809"/>
              <a:gd name="connsiteX2" fmla="*/ 7968116 w 7968116"/>
              <a:gd name="connsiteY2" fmla="*/ 4917809 h 4917809"/>
              <a:gd name="connsiteX3" fmla="*/ 332745 w 7968116"/>
              <a:gd name="connsiteY3" fmla="*/ 4917809 h 4917809"/>
              <a:gd name="connsiteX4" fmla="*/ 1555457 w 7968116"/>
              <a:gd name="connsiteY4" fmla="*/ 2074796 h 4917809"/>
              <a:gd name="connsiteX5" fmla="*/ 1158582 w 7968116"/>
              <a:gd name="connsiteY5" fmla="*/ 1442971 h 4917809"/>
              <a:gd name="connsiteX6" fmla="*/ 1083678 w 7968116"/>
              <a:gd name="connsiteY6" fmla="*/ 1199868 h 4917809"/>
              <a:gd name="connsiteX7" fmla="*/ 893483 w 7968116"/>
              <a:gd name="connsiteY7" fmla="*/ 859711 h 4917809"/>
              <a:gd name="connsiteX8" fmla="*/ 337528 w 7968116"/>
              <a:gd name="connsiteY8" fmla="*/ 859711 h 4917809"/>
              <a:gd name="connsiteX9" fmla="*/ 332745 w 7968116"/>
              <a:gd name="connsiteY9" fmla="*/ 0 h 4917809"/>
              <a:gd name="connsiteX0" fmla="*/ 332745 w 7968116"/>
              <a:gd name="connsiteY0" fmla="*/ 0 h 4917809"/>
              <a:gd name="connsiteX1" fmla="*/ 7968116 w 7968116"/>
              <a:gd name="connsiteY1" fmla="*/ 0 h 4917809"/>
              <a:gd name="connsiteX2" fmla="*/ 7968116 w 7968116"/>
              <a:gd name="connsiteY2" fmla="*/ 4917809 h 4917809"/>
              <a:gd name="connsiteX3" fmla="*/ 332745 w 7968116"/>
              <a:gd name="connsiteY3" fmla="*/ 4917809 h 4917809"/>
              <a:gd name="connsiteX4" fmla="*/ 1555457 w 7968116"/>
              <a:gd name="connsiteY4" fmla="*/ 2074796 h 4917809"/>
              <a:gd name="connsiteX5" fmla="*/ 1158582 w 7968116"/>
              <a:gd name="connsiteY5" fmla="*/ 1442971 h 4917809"/>
              <a:gd name="connsiteX6" fmla="*/ 1083678 w 7968116"/>
              <a:gd name="connsiteY6" fmla="*/ 1199868 h 4917809"/>
              <a:gd name="connsiteX7" fmla="*/ 893483 w 7968116"/>
              <a:gd name="connsiteY7" fmla="*/ 859711 h 4917809"/>
              <a:gd name="connsiteX8" fmla="*/ 337528 w 7968116"/>
              <a:gd name="connsiteY8" fmla="*/ 859711 h 4917809"/>
              <a:gd name="connsiteX9" fmla="*/ 332745 w 7968116"/>
              <a:gd name="connsiteY9" fmla="*/ 0 h 4917809"/>
              <a:gd name="connsiteX0" fmla="*/ 332745 w 7968116"/>
              <a:gd name="connsiteY0" fmla="*/ 0 h 4917809"/>
              <a:gd name="connsiteX1" fmla="*/ 7968116 w 7968116"/>
              <a:gd name="connsiteY1" fmla="*/ 0 h 4917809"/>
              <a:gd name="connsiteX2" fmla="*/ 7968116 w 7968116"/>
              <a:gd name="connsiteY2" fmla="*/ 4917809 h 4917809"/>
              <a:gd name="connsiteX3" fmla="*/ 332745 w 7968116"/>
              <a:gd name="connsiteY3" fmla="*/ 4917809 h 4917809"/>
              <a:gd name="connsiteX4" fmla="*/ 1555457 w 7968116"/>
              <a:gd name="connsiteY4" fmla="*/ 2074796 h 4917809"/>
              <a:gd name="connsiteX5" fmla="*/ 1158582 w 7968116"/>
              <a:gd name="connsiteY5" fmla="*/ 1442971 h 4917809"/>
              <a:gd name="connsiteX6" fmla="*/ 1083678 w 7968116"/>
              <a:gd name="connsiteY6" fmla="*/ 1199868 h 4917809"/>
              <a:gd name="connsiteX7" fmla="*/ 893483 w 7968116"/>
              <a:gd name="connsiteY7" fmla="*/ 859711 h 4917809"/>
              <a:gd name="connsiteX8" fmla="*/ 337528 w 7968116"/>
              <a:gd name="connsiteY8" fmla="*/ 859711 h 4917809"/>
              <a:gd name="connsiteX9" fmla="*/ 332745 w 7968116"/>
              <a:gd name="connsiteY9" fmla="*/ 0 h 4917809"/>
              <a:gd name="connsiteX0" fmla="*/ 332745 w 7968116"/>
              <a:gd name="connsiteY0" fmla="*/ 0 h 4917809"/>
              <a:gd name="connsiteX1" fmla="*/ 7968116 w 7968116"/>
              <a:gd name="connsiteY1" fmla="*/ 0 h 4917809"/>
              <a:gd name="connsiteX2" fmla="*/ 7968116 w 7968116"/>
              <a:gd name="connsiteY2" fmla="*/ 4917809 h 4917809"/>
              <a:gd name="connsiteX3" fmla="*/ 332745 w 7968116"/>
              <a:gd name="connsiteY3" fmla="*/ 4917809 h 4917809"/>
              <a:gd name="connsiteX4" fmla="*/ 1555457 w 7968116"/>
              <a:gd name="connsiteY4" fmla="*/ 2074796 h 4917809"/>
              <a:gd name="connsiteX5" fmla="*/ 1158582 w 7968116"/>
              <a:gd name="connsiteY5" fmla="*/ 1442971 h 4917809"/>
              <a:gd name="connsiteX6" fmla="*/ 1083678 w 7968116"/>
              <a:gd name="connsiteY6" fmla="*/ 1199868 h 4917809"/>
              <a:gd name="connsiteX7" fmla="*/ 893483 w 7968116"/>
              <a:gd name="connsiteY7" fmla="*/ 859711 h 4917809"/>
              <a:gd name="connsiteX8" fmla="*/ 337528 w 7968116"/>
              <a:gd name="connsiteY8" fmla="*/ 859711 h 4917809"/>
              <a:gd name="connsiteX9" fmla="*/ 332745 w 7968116"/>
              <a:gd name="connsiteY9" fmla="*/ 0 h 4917809"/>
              <a:gd name="connsiteX0" fmla="*/ 332745 w 7968116"/>
              <a:gd name="connsiteY0" fmla="*/ 0 h 4917809"/>
              <a:gd name="connsiteX1" fmla="*/ 7968116 w 7968116"/>
              <a:gd name="connsiteY1" fmla="*/ 0 h 4917809"/>
              <a:gd name="connsiteX2" fmla="*/ 7968116 w 7968116"/>
              <a:gd name="connsiteY2" fmla="*/ 4917809 h 4917809"/>
              <a:gd name="connsiteX3" fmla="*/ 332745 w 7968116"/>
              <a:gd name="connsiteY3" fmla="*/ 4917809 h 4917809"/>
              <a:gd name="connsiteX4" fmla="*/ 1555457 w 7968116"/>
              <a:gd name="connsiteY4" fmla="*/ 2074796 h 4917809"/>
              <a:gd name="connsiteX5" fmla="*/ 1158582 w 7968116"/>
              <a:gd name="connsiteY5" fmla="*/ 1442971 h 4917809"/>
              <a:gd name="connsiteX6" fmla="*/ 1083678 w 7968116"/>
              <a:gd name="connsiteY6" fmla="*/ 1199868 h 4917809"/>
              <a:gd name="connsiteX7" fmla="*/ 893483 w 7968116"/>
              <a:gd name="connsiteY7" fmla="*/ 859711 h 4917809"/>
              <a:gd name="connsiteX8" fmla="*/ 337528 w 7968116"/>
              <a:gd name="connsiteY8" fmla="*/ 859711 h 4917809"/>
              <a:gd name="connsiteX9" fmla="*/ 332745 w 7968116"/>
              <a:gd name="connsiteY9" fmla="*/ 0 h 4917809"/>
              <a:gd name="connsiteX0" fmla="*/ 298928 w 7934299"/>
              <a:gd name="connsiteY0" fmla="*/ 0 h 4917809"/>
              <a:gd name="connsiteX1" fmla="*/ 7934299 w 7934299"/>
              <a:gd name="connsiteY1" fmla="*/ 0 h 4917809"/>
              <a:gd name="connsiteX2" fmla="*/ 7934299 w 7934299"/>
              <a:gd name="connsiteY2" fmla="*/ 4917809 h 4917809"/>
              <a:gd name="connsiteX3" fmla="*/ 298928 w 7934299"/>
              <a:gd name="connsiteY3" fmla="*/ 4917809 h 4917809"/>
              <a:gd name="connsiteX4" fmla="*/ 1594665 w 7934299"/>
              <a:gd name="connsiteY4" fmla="*/ 2087496 h 4917809"/>
              <a:gd name="connsiteX5" fmla="*/ 1521640 w 7934299"/>
              <a:gd name="connsiteY5" fmla="*/ 2074796 h 4917809"/>
              <a:gd name="connsiteX6" fmla="*/ 1124765 w 7934299"/>
              <a:gd name="connsiteY6" fmla="*/ 1442971 h 4917809"/>
              <a:gd name="connsiteX7" fmla="*/ 1049861 w 7934299"/>
              <a:gd name="connsiteY7" fmla="*/ 1199868 h 4917809"/>
              <a:gd name="connsiteX8" fmla="*/ 859666 w 7934299"/>
              <a:gd name="connsiteY8" fmla="*/ 859711 h 4917809"/>
              <a:gd name="connsiteX9" fmla="*/ 303711 w 7934299"/>
              <a:gd name="connsiteY9" fmla="*/ 859711 h 4917809"/>
              <a:gd name="connsiteX10" fmla="*/ 298928 w 7934299"/>
              <a:gd name="connsiteY10" fmla="*/ 0 h 4917809"/>
              <a:gd name="connsiteX0" fmla="*/ 298928 w 7934299"/>
              <a:gd name="connsiteY0" fmla="*/ 0 h 4917809"/>
              <a:gd name="connsiteX1" fmla="*/ 7934299 w 7934299"/>
              <a:gd name="connsiteY1" fmla="*/ 0 h 4917809"/>
              <a:gd name="connsiteX2" fmla="*/ 7934299 w 7934299"/>
              <a:gd name="connsiteY2" fmla="*/ 4917809 h 4917809"/>
              <a:gd name="connsiteX3" fmla="*/ 298928 w 7934299"/>
              <a:gd name="connsiteY3" fmla="*/ 4917809 h 4917809"/>
              <a:gd name="connsiteX4" fmla="*/ 1594665 w 7934299"/>
              <a:gd name="connsiteY4" fmla="*/ 2087496 h 4917809"/>
              <a:gd name="connsiteX5" fmla="*/ 1521640 w 7934299"/>
              <a:gd name="connsiteY5" fmla="*/ 2074796 h 4917809"/>
              <a:gd name="connsiteX6" fmla="*/ 1124765 w 7934299"/>
              <a:gd name="connsiteY6" fmla="*/ 1442971 h 4917809"/>
              <a:gd name="connsiteX7" fmla="*/ 1049861 w 7934299"/>
              <a:gd name="connsiteY7" fmla="*/ 1199868 h 4917809"/>
              <a:gd name="connsiteX8" fmla="*/ 859666 w 7934299"/>
              <a:gd name="connsiteY8" fmla="*/ 859711 h 4917809"/>
              <a:gd name="connsiteX9" fmla="*/ 303711 w 7934299"/>
              <a:gd name="connsiteY9" fmla="*/ 859711 h 4917809"/>
              <a:gd name="connsiteX10" fmla="*/ 298928 w 7934299"/>
              <a:gd name="connsiteY10" fmla="*/ 0 h 4917809"/>
              <a:gd name="connsiteX0" fmla="*/ 278553 w 7913924"/>
              <a:gd name="connsiteY0" fmla="*/ 0 h 4917809"/>
              <a:gd name="connsiteX1" fmla="*/ 7913924 w 7913924"/>
              <a:gd name="connsiteY1" fmla="*/ 0 h 4917809"/>
              <a:gd name="connsiteX2" fmla="*/ 7913924 w 7913924"/>
              <a:gd name="connsiteY2" fmla="*/ 4917809 h 4917809"/>
              <a:gd name="connsiteX3" fmla="*/ 278553 w 7913924"/>
              <a:gd name="connsiteY3" fmla="*/ 4917809 h 4917809"/>
              <a:gd name="connsiteX4" fmla="*/ 1574290 w 7913924"/>
              <a:gd name="connsiteY4" fmla="*/ 2087496 h 4917809"/>
              <a:gd name="connsiteX5" fmla="*/ 1501265 w 7913924"/>
              <a:gd name="connsiteY5" fmla="*/ 2074796 h 4917809"/>
              <a:gd name="connsiteX6" fmla="*/ 1104390 w 7913924"/>
              <a:gd name="connsiteY6" fmla="*/ 1442971 h 4917809"/>
              <a:gd name="connsiteX7" fmla="*/ 1029486 w 7913924"/>
              <a:gd name="connsiteY7" fmla="*/ 1199868 h 4917809"/>
              <a:gd name="connsiteX8" fmla="*/ 839291 w 7913924"/>
              <a:gd name="connsiteY8" fmla="*/ 859711 h 4917809"/>
              <a:gd name="connsiteX9" fmla="*/ 283336 w 7913924"/>
              <a:gd name="connsiteY9" fmla="*/ 859711 h 4917809"/>
              <a:gd name="connsiteX10" fmla="*/ 278553 w 7913924"/>
              <a:gd name="connsiteY10" fmla="*/ 0 h 4917809"/>
              <a:gd name="connsiteX0" fmla="*/ 278553 w 7913924"/>
              <a:gd name="connsiteY0" fmla="*/ 0 h 4917809"/>
              <a:gd name="connsiteX1" fmla="*/ 7913924 w 7913924"/>
              <a:gd name="connsiteY1" fmla="*/ 0 h 4917809"/>
              <a:gd name="connsiteX2" fmla="*/ 7913924 w 7913924"/>
              <a:gd name="connsiteY2" fmla="*/ 4917809 h 4917809"/>
              <a:gd name="connsiteX3" fmla="*/ 278553 w 7913924"/>
              <a:gd name="connsiteY3" fmla="*/ 4917809 h 4917809"/>
              <a:gd name="connsiteX4" fmla="*/ 1574290 w 7913924"/>
              <a:gd name="connsiteY4" fmla="*/ 2087496 h 4917809"/>
              <a:gd name="connsiteX5" fmla="*/ 1501265 w 7913924"/>
              <a:gd name="connsiteY5" fmla="*/ 2074796 h 4917809"/>
              <a:gd name="connsiteX6" fmla="*/ 1104390 w 7913924"/>
              <a:gd name="connsiteY6" fmla="*/ 1442971 h 4917809"/>
              <a:gd name="connsiteX7" fmla="*/ 1029486 w 7913924"/>
              <a:gd name="connsiteY7" fmla="*/ 1199868 h 4917809"/>
              <a:gd name="connsiteX8" fmla="*/ 839291 w 7913924"/>
              <a:gd name="connsiteY8" fmla="*/ 859711 h 4917809"/>
              <a:gd name="connsiteX9" fmla="*/ 283336 w 7913924"/>
              <a:gd name="connsiteY9" fmla="*/ 859711 h 4917809"/>
              <a:gd name="connsiteX10" fmla="*/ 278553 w 7913924"/>
              <a:gd name="connsiteY10" fmla="*/ 0 h 4917809"/>
              <a:gd name="connsiteX0" fmla="*/ 278553 w 7913924"/>
              <a:gd name="connsiteY0" fmla="*/ 0 h 4917809"/>
              <a:gd name="connsiteX1" fmla="*/ 7913924 w 7913924"/>
              <a:gd name="connsiteY1" fmla="*/ 0 h 4917809"/>
              <a:gd name="connsiteX2" fmla="*/ 7913924 w 7913924"/>
              <a:gd name="connsiteY2" fmla="*/ 4917809 h 4917809"/>
              <a:gd name="connsiteX3" fmla="*/ 278553 w 7913924"/>
              <a:gd name="connsiteY3" fmla="*/ 4917809 h 4917809"/>
              <a:gd name="connsiteX4" fmla="*/ 1574290 w 7913924"/>
              <a:gd name="connsiteY4" fmla="*/ 2087496 h 4917809"/>
              <a:gd name="connsiteX5" fmla="*/ 1501265 w 7913924"/>
              <a:gd name="connsiteY5" fmla="*/ 2074796 h 4917809"/>
              <a:gd name="connsiteX6" fmla="*/ 1104390 w 7913924"/>
              <a:gd name="connsiteY6" fmla="*/ 1442971 h 4917809"/>
              <a:gd name="connsiteX7" fmla="*/ 1029486 w 7913924"/>
              <a:gd name="connsiteY7" fmla="*/ 1199868 h 4917809"/>
              <a:gd name="connsiteX8" fmla="*/ 839291 w 7913924"/>
              <a:gd name="connsiteY8" fmla="*/ 859711 h 4917809"/>
              <a:gd name="connsiteX9" fmla="*/ 283336 w 7913924"/>
              <a:gd name="connsiteY9" fmla="*/ 859711 h 4917809"/>
              <a:gd name="connsiteX10" fmla="*/ 278553 w 7913924"/>
              <a:gd name="connsiteY10" fmla="*/ 0 h 4917809"/>
              <a:gd name="connsiteX0" fmla="*/ 278553 w 7913924"/>
              <a:gd name="connsiteY0" fmla="*/ 0 h 4917809"/>
              <a:gd name="connsiteX1" fmla="*/ 7913924 w 7913924"/>
              <a:gd name="connsiteY1" fmla="*/ 0 h 4917809"/>
              <a:gd name="connsiteX2" fmla="*/ 7913924 w 7913924"/>
              <a:gd name="connsiteY2" fmla="*/ 4917809 h 4917809"/>
              <a:gd name="connsiteX3" fmla="*/ 278553 w 7913924"/>
              <a:gd name="connsiteY3" fmla="*/ 4917809 h 4917809"/>
              <a:gd name="connsiteX4" fmla="*/ 1574290 w 7913924"/>
              <a:gd name="connsiteY4" fmla="*/ 2087496 h 4917809"/>
              <a:gd name="connsiteX5" fmla="*/ 1501265 w 7913924"/>
              <a:gd name="connsiteY5" fmla="*/ 2074796 h 4917809"/>
              <a:gd name="connsiteX6" fmla="*/ 1104390 w 7913924"/>
              <a:gd name="connsiteY6" fmla="*/ 1442971 h 4917809"/>
              <a:gd name="connsiteX7" fmla="*/ 1029486 w 7913924"/>
              <a:gd name="connsiteY7" fmla="*/ 1199868 h 4917809"/>
              <a:gd name="connsiteX8" fmla="*/ 839291 w 7913924"/>
              <a:gd name="connsiteY8" fmla="*/ 859711 h 4917809"/>
              <a:gd name="connsiteX9" fmla="*/ 283336 w 7913924"/>
              <a:gd name="connsiteY9" fmla="*/ 859711 h 4917809"/>
              <a:gd name="connsiteX10" fmla="*/ 278553 w 7913924"/>
              <a:gd name="connsiteY10" fmla="*/ 0 h 4917809"/>
              <a:gd name="connsiteX0" fmla="*/ 278553 w 7913924"/>
              <a:gd name="connsiteY0" fmla="*/ 0 h 4917809"/>
              <a:gd name="connsiteX1" fmla="*/ 7913924 w 7913924"/>
              <a:gd name="connsiteY1" fmla="*/ 0 h 4917809"/>
              <a:gd name="connsiteX2" fmla="*/ 7913924 w 7913924"/>
              <a:gd name="connsiteY2" fmla="*/ 4917809 h 4917809"/>
              <a:gd name="connsiteX3" fmla="*/ 278553 w 7913924"/>
              <a:gd name="connsiteY3" fmla="*/ 4917809 h 4917809"/>
              <a:gd name="connsiteX4" fmla="*/ 1574290 w 7913924"/>
              <a:gd name="connsiteY4" fmla="*/ 2087496 h 4917809"/>
              <a:gd name="connsiteX5" fmla="*/ 1501265 w 7913924"/>
              <a:gd name="connsiteY5" fmla="*/ 2074796 h 4917809"/>
              <a:gd name="connsiteX6" fmla="*/ 1104390 w 7913924"/>
              <a:gd name="connsiteY6" fmla="*/ 1442971 h 4917809"/>
              <a:gd name="connsiteX7" fmla="*/ 1029486 w 7913924"/>
              <a:gd name="connsiteY7" fmla="*/ 1199868 h 4917809"/>
              <a:gd name="connsiteX8" fmla="*/ 839291 w 7913924"/>
              <a:gd name="connsiteY8" fmla="*/ 859711 h 4917809"/>
              <a:gd name="connsiteX9" fmla="*/ 283336 w 7913924"/>
              <a:gd name="connsiteY9" fmla="*/ 859711 h 4917809"/>
              <a:gd name="connsiteX10" fmla="*/ 278553 w 7913924"/>
              <a:gd name="connsiteY10" fmla="*/ 0 h 4917809"/>
              <a:gd name="connsiteX0" fmla="*/ 302052 w 7937423"/>
              <a:gd name="connsiteY0" fmla="*/ 0 h 4917809"/>
              <a:gd name="connsiteX1" fmla="*/ 7937423 w 7937423"/>
              <a:gd name="connsiteY1" fmla="*/ 0 h 4917809"/>
              <a:gd name="connsiteX2" fmla="*/ 7937423 w 7937423"/>
              <a:gd name="connsiteY2" fmla="*/ 4917809 h 4917809"/>
              <a:gd name="connsiteX3" fmla="*/ 302052 w 7937423"/>
              <a:gd name="connsiteY3" fmla="*/ 4917809 h 4917809"/>
              <a:gd name="connsiteX4" fmla="*/ 1620013 w 7937423"/>
              <a:gd name="connsiteY4" fmla="*/ 2487546 h 4917809"/>
              <a:gd name="connsiteX5" fmla="*/ 1597789 w 7937423"/>
              <a:gd name="connsiteY5" fmla="*/ 2087496 h 4917809"/>
              <a:gd name="connsiteX6" fmla="*/ 1524764 w 7937423"/>
              <a:gd name="connsiteY6" fmla="*/ 2074796 h 4917809"/>
              <a:gd name="connsiteX7" fmla="*/ 1127889 w 7937423"/>
              <a:gd name="connsiteY7" fmla="*/ 1442971 h 4917809"/>
              <a:gd name="connsiteX8" fmla="*/ 1052985 w 7937423"/>
              <a:gd name="connsiteY8" fmla="*/ 1199868 h 4917809"/>
              <a:gd name="connsiteX9" fmla="*/ 862790 w 7937423"/>
              <a:gd name="connsiteY9" fmla="*/ 859711 h 4917809"/>
              <a:gd name="connsiteX10" fmla="*/ 306835 w 7937423"/>
              <a:gd name="connsiteY10" fmla="*/ 859711 h 4917809"/>
              <a:gd name="connsiteX11" fmla="*/ 302052 w 7937423"/>
              <a:gd name="connsiteY11" fmla="*/ 0 h 4917809"/>
              <a:gd name="connsiteX0" fmla="*/ 302052 w 7937423"/>
              <a:gd name="connsiteY0" fmla="*/ 0 h 4917809"/>
              <a:gd name="connsiteX1" fmla="*/ 7937423 w 7937423"/>
              <a:gd name="connsiteY1" fmla="*/ 0 h 4917809"/>
              <a:gd name="connsiteX2" fmla="*/ 7937423 w 7937423"/>
              <a:gd name="connsiteY2" fmla="*/ 4917809 h 4917809"/>
              <a:gd name="connsiteX3" fmla="*/ 302052 w 7937423"/>
              <a:gd name="connsiteY3" fmla="*/ 4917809 h 4917809"/>
              <a:gd name="connsiteX4" fmla="*/ 1620013 w 7937423"/>
              <a:gd name="connsiteY4" fmla="*/ 2487546 h 4917809"/>
              <a:gd name="connsiteX5" fmla="*/ 1597789 w 7937423"/>
              <a:gd name="connsiteY5" fmla="*/ 2087496 h 4917809"/>
              <a:gd name="connsiteX6" fmla="*/ 1524764 w 7937423"/>
              <a:gd name="connsiteY6" fmla="*/ 2074796 h 4917809"/>
              <a:gd name="connsiteX7" fmla="*/ 1127889 w 7937423"/>
              <a:gd name="connsiteY7" fmla="*/ 1442971 h 4917809"/>
              <a:gd name="connsiteX8" fmla="*/ 1052985 w 7937423"/>
              <a:gd name="connsiteY8" fmla="*/ 1199868 h 4917809"/>
              <a:gd name="connsiteX9" fmla="*/ 862790 w 7937423"/>
              <a:gd name="connsiteY9" fmla="*/ 859711 h 4917809"/>
              <a:gd name="connsiteX10" fmla="*/ 306835 w 7937423"/>
              <a:gd name="connsiteY10" fmla="*/ 859711 h 4917809"/>
              <a:gd name="connsiteX11" fmla="*/ 302052 w 7937423"/>
              <a:gd name="connsiteY11" fmla="*/ 0 h 4917809"/>
              <a:gd name="connsiteX0" fmla="*/ 300852 w 7936223"/>
              <a:gd name="connsiteY0" fmla="*/ 0 h 4917809"/>
              <a:gd name="connsiteX1" fmla="*/ 7936223 w 7936223"/>
              <a:gd name="connsiteY1" fmla="*/ 0 h 4917809"/>
              <a:gd name="connsiteX2" fmla="*/ 7936223 w 7936223"/>
              <a:gd name="connsiteY2" fmla="*/ 4917809 h 4917809"/>
              <a:gd name="connsiteX3" fmla="*/ 300852 w 7936223"/>
              <a:gd name="connsiteY3" fmla="*/ 4917809 h 4917809"/>
              <a:gd name="connsiteX4" fmla="*/ 1529914 w 7936223"/>
              <a:gd name="connsiteY4" fmla="*/ 2560571 h 4917809"/>
              <a:gd name="connsiteX5" fmla="*/ 1618813 w 7936223"/>
              <a:gd name="connsiteY5" fmla="*/ 2487546 h 4917809"/>
              <a:gd name="connsiteX6" fmla="*/ 1596589 w 7936223"/>
              <a:gd name="connsiteY6" fmla="*/ 2087496 h 4917809"/>
              <a:gd name="connsiteX7" fmla="*/ 1523564 w 7936223"/>
              <a:gd name="connsiteY7" fmla="*/ 2074796 h 4917809"/>
              <a:gd name="connsiteX8" fmla="*/ 1126689 w 7936223"/>
              <a:gd name="connsiteY8" fmla="*/ 1442971 h 4917809"/>
              <a:gd name="connsiteX9" fmla="*/ 1051785 w 7936223"/>
              <a:gd name="connsiteY9" fmla="*/ 1199868 h 4917809"/>
              <a:gd name="connsiteX10" fmla="*/ 861590 w 7936223"/>
              <a:gd name="connsiteY10" fmla="*/ 859711 h 4917809"/>
              <a:gd name="connsiteX11" fmla="*/ 305635 w 7936223"/>
              <a:gd name="connsiteY11" fmla="*/ 859711 h 4917809"/>
              <a:gd name="connsiteX12" fmla="*/ 300852 w 7936223"/>
              <a:gd name="connsiteY12" fmla="*/ 0 h 4917809"/>
              <a:gd name="connsiteX0" fmla="*/ 300852 w 7936223"/>
              <a:gd name="connsiteY0" fmla="*/ 0 h 4917809"/>
              <a:gd name="connsiteX1" fmla="*/ 7936223 w 7936223"/>
              <a:gd name="connsiteY1" fmla="*/ 0 h 4917809"/>
              <a:gd name="connsiteX2" fmla="*/ 7936223 w 7936223"/>
              <a:gd name="connsiteY2" fmla="*/ 4917809 h 4917809"/>
              <a:gd name="connsiteX3" fmla="*/ 300852 w 7936223"/>
              <a:gd name="connsiteY3" fmla="*/ 4917809 h 4917809"/>
              <a:gd name="connsiteX4" fmla="*/ 1529914 w 7936223"/>
              <a:gd name="connsiteY4" fmla="*/ 2560571 h 4917809"/>
              <a:gd name="connsiteX5" fmla="*/ 1618813 w 7936223"/>
              <a:gd name="connsiteY5" fmla="*/ 2487546 h 4917809"/>
              <a:gd name="connsiteX6" fmla="*/ 1596589 w 7936223"/>
              <a:gd name="connsiteY6" fmla="*/ 2087496 h 4917809"/>
              <a:gd name="connsiteX7" fmla="*/ 1523564 w 7936223"/>
              <a:gd name="connsiteY7" fmla="*/ 2074796 h 4917809"/>
              <a:gd name="connsiteX8" fmla="*/ 1126689 w 7936223"/>
              <a:gd name="connsiteY8" fmla="*/ 1442971 h 4917809"/>
              <a:gd name="connsiteX9" fmla="*/ 1051785 w 7936223"/>
              <a:gd name="connsiteY9" fmla="*/ 1199868 h 4917809"/>
              <a:gd name="connsiteX10" fmla="*/ 861590 w 7936223"/>
              <a:gd name="connsiteY10" fmla="*/ 859711 h 4917809"/>
              <a:gd name="connsiteX11" fmla="*/ 305635 w 7936223"/>
              <a:gd name="connsiteY11" fmla="*/ 859711 h 4917809"/>
              <a:gd name="connsiteX12" fmla="*/ 300852 w 7936223"/>
              <a:gd name="connsiteY12" fmla="*/ 0 h 4917809"/>
              <a:gd name="connsiteX0" fmla="*/ 300852 w 7936223"/>
              <a:gd name="connsiteY0" fmla="*/ 0 h 4917809"/>
              <a:gd name="connsiteX1" fmla="*/ 7936223 w 7936223"/>
              <a:gd name="connsiteY1" fmla="*/ 0 h 4917809"/>
              <a:gd name="connsiteX2" fmla="*/ 7936223 w 7936223"/>
              <a:gd name="connsiteY2" fmla="*/ 4917809 h 4917809"/>
              <a:gd name="connsiteX3" fmla="*/ 300852 w 7936223"/>
              <a:gd name="connsiteY3" fmla="*/ 4917809 h 4917809"/>
              <a:gd name="connsiteX4" fmla="*/ 1529914 w 7936223"/>
              <a:gd name="connsiteY4" fmla="*/ 2560571 h 4917809"/>
              <a:gd name="connsiteX5" fmla="*/ 1618813 w 7936223"/>
              <a:gd name="connsiteY5" fmla="*/ 2487546 h 4917809"/>
              <a:gd name="connsiteX6" fmla="*/ 1596589 w 7936223"/>
              <a:gd name="connsiteY6" fmla="*/ 2087496 h 4917809"/>
              <a:gd name="connsiteX7" fmla="*/ 1523564 w 7936223"/>
              <a:gd name="connsiteY7" fmla="*/ 2074796 h 4917809"/>
              <a:gd name="connsiteX8" fmla="*/ 1126689 w 7936223"/>
              <a:gd name="connsiteY8" fmla="*/ 1442971 h 4917809"/>
              <a:gd name="connsiteX9" fmla="*/ 1051785 w 7936223"/>
              <a:gd name="connsiteY9" fmla="*/ 1199868 h 4917809"/>
              <a:gd name="connsiteX10" fmla="*/ 861590 w 7936223"/>
              <a:gd name="connsiteY10" fmla="*/ 859711 h 4917809"/>
              <a:gd name="connsiteX11" fmla="*/ 305635 w 7936223"/>
              <a:gd name="connsiteY11" fmla="*/ 859711 h 4917809"/>
              <a:gd name="connsiteX12" fmla="*/ 300852 w 7936223"/>
              <a:gd name="connsiteY12" fmla="*/ 0 h 4917809"/>
              <a:gd name="connsiteX0" fmla="*/ 300852 w 7936223"/>
              <a:gd name="connsiteY0" fmla="*/ 0 h 4917809"/>
              <a:gd name="connsiteX1" fmla="*/ 7936223 w 7936223"/>
              <a:gd name="connsiteY1" fmla="*/ 0 h 4917809"/>
              <a:gd name="connsiteX2" fmla="*/ 7936223 w 7936223"/>
              <a:gd name="connsiteY2" fmla="*/ 4917809 h 4917809"/>
              <a:gd name="connsiteX3" fmla="*/ 300852 w 7936223"/>
              <a:gd name="connsiteY3" fmla="*/ 4917809 h 4917809"/>
              <a:gd name="connsiteX4" fmla="*/ 1529914 w 7936223"/>
              <a:gd name="connsiteY4" fmla="*/ 2560571 h 4917809"/>
              <a:gd name="connsiteX5" fmla="*/ 1618813 w 7936223"/>
              <a:gd name="connsiteY5" fmla="*/ 2487546 h 4917809"/>
              <a:gd name="connsiteX6" fmla="*/ 1596589 w 7936223"/>
              <a:gd name="connsiteY6" fmla="*/ 2087496 h 4917809"/>
              <a:gd name="connsiteX7" fmla="*/ 1523564 w 7936223"/>
              <a:gd name="connsiteY7" fmla="*/ 2074796 h 4917809"/>
              <a:gd name="connsiteX8" fmla="*/ 1126689 w 7936223"/>
              <a:gd name="connsiteY8" fmla="*/ 1442971 h 4917809"/>
              <a:gd name="connsiteX9" fmla="*/ 1051785 w 7936223"/>
              <a:gd name="connsiteY9" fmla="*/ 1199868 h 4917809"/>
              <a:gd name="connsiteX10" fmla="*/ 861590 w 7936223"/>
              <a:gd name="connsiteY10" fmla="*/ 859711 h 4917809"/>
              <a:gd name="connsiteX11" fmla="*/ 305635 w 7936223"/>
              <a:gd name="connsiteY11" fmla="*/ 859711 h 4917809"/>
              <a:gd name="connsiteX12" fmla="*/ 300852 w 7936223"/>
              <a:gd name="connsiteY12" fmla="*/ 0 h 4917809"/>
              <a:gd name="connsiteX0" fmla="*/ 318851 w 7954222"/>
              <a:gd name="connsiteY0" fmla="*/ 0 h 4917809"/>
              <a:gd name="connsiteX1" fmla="*/ 7954222 w 7954222"/>
              <a:gd name="connsiteY1" fmla="*/ 0 h 4917809"/>
              <a:gd name="connsiteX2" fmla="*/ 7954222 w 7954222"/>
              <a:gd name="connsiteY2" fmla="*/ 4917809 h 4917809"/>
              <a:gd name="connsiteX3" fmla="*/ 318851 w 7954222"/>
              <a:gd name="connsiteY3" fmla="*/ 4917809 h 4917809"/>
              <a:gd name="connsiteX4" fmla="*/ 1538388 w 7954222"/>
              <a:gd name="connsiteY4" fmla="*/ 2903471 h 4917809"/>
              <a:gd name="connsiteX5" fmla="*/ 1547913 w 7954222"/>
              <a:gd name="connsiteY5" fmla="*/ 2560571 h 4917809"/>
              <a:gd name="connsiteX6" fmla="*/ 1636812 w 7954222"/>
              <a:gd name="connsiteY6" fmla="*/ 2487546 h 4917809"/>
              <a:gd name="connsiteX7" fmla="*/ 1614588 w 7954222"/>
              <a:gd name="connsiteY7" fmla="*/ 2087496 h 4917809"/>
              <a:gd name="connsiteX8" fmla="*/ 1541563 w 7954222"/>
              <a:gd name="connsiteY8" fmla="*/ 2074796 h 4917809"/>
              <a:gd name="connsiteX9" fmla="*/ 1144688 w 7954222"/>
              <a:gd name="connsiteY9" fmla="*/ 1442971 h 4917809"/>
              <a:gd name="connsiteX10" fmla="*/ 1069784 w 7954222"/>
              <a:gd name="connsiteY10" fmla="*/ 1199868 h 4917809"/>
              <a:gd name="connsiteX11" fmla="*/ 879589 w 7954222"/>
              <a:gd name="connsiteY11" fmla="*/ 859711 h 4917809"/>
              <a:gd name="connsiteX12" fmla="*/ 323634 w 7954222"/>
              <a:gd name="connsiteY12" fmla="*/ 859711 h 4917809"/>
              <a:gd name="connsiteX13" fmla="*/ 318851 w 7954222"/>
              <a:gd name="connsiteY13" fmla="*/ 0 h 4917809"/>
              <a:gd name="connsiteX0" fmla="*/ 318851 w 7954222"/>
              <a:gd name="connsiteY0" fmla="*/ 0 h 4917809"/>
              <a:gd name="connsiteX1" fmla="*/ 7954222 w 7954222"/>
              <a:gd name="connsiteY1" fmla="*/ 0 h 4917809"/>
              <a:gd name="connsiteX2" fmla="*/ 7954222 w 7954222"/>
              <a:gd name="connsiteY2" fmla="*/ 4917809 h 4917809"/>
              <a:gd name="connsiteX3" fmla="*/ 318851 w 7954222"/>
              <a:gd name="connsiteY3" fmla="*/ 4917809 h 4917809"/>
              <a:gd name="connsiteX4" fmla="*/ 1538388 w 7954222"/>
              <a:gd name="connsiteY4" fmla="*/ 2903471 h 4917809"/>
              <a:gd name="connsiteX5" fmla="*/ 1547913 w 7954222"/>
              <a:gd name="connsiteY5" fmla="*/ 2560571 h 4917809"/>
              <a:gd name="connsiteX6" fmla="*/ 1636812 w 7954222"/>
              <a:gd name="connsiteY6" fmla="*/ 2487546 h 4917809"/>
              <a:gd name="connsiteX7" fmla="*/ 1614588 w 7954222"/>
              <a:gd name="connsiteY7" fmla="*/ 2087496 h 4917809"/>
              <a:gd name="connsiteX8" fmla="*/ 1541563 w 7954222"/>
              <a:gd name="connsiteY8" fmla="*/ 2074796 h 4917809"/>
              <a:gd name="connsiteX9" fmla="*/ 1144688 w 7954222"/>
              <a:gd name="connsiteY9" fmla="*/ 1442971 h 4917809"/>
              <a:gd name="connsiteX10" fmla="*/ 1069784 w 7954222"/>
              <a:gd name="connsiteY10" fmla="*/ 1199868 h 4917809"/>
              <a:gd name="connsiteX11" fmla="*/ 879589 w 7954222"/>
              <a:gd name="connsiteY11" fmla="*/ 859711 h 4917809"/>
              <a:gd name="connsiteX12" fmla="*/ 323634 w 7954222"/>
              <a:gd name="connsiteY12" fmla="*/ 859711 h 4917809"/>
              <a:gd name="connsiteX13" fmla="*/ 318851 w 7954222"/>
              <a:gd name="connsiteY13" fmla="*/ 0 h 4917809"/>
              <a:gd name="connsiteX0" fmla="*/ 318851 w 7954222"/>
              <a:gd name="connsiteY0" fmla="*/ 0 h 4917809"/>
              <a:gd name="connsiteX1" fmla="*/ 7954222 w 7954222"/>
              <a:gd name="connsiteY1" fmla="*/ 0 h 4917809"/>
              <a:gd name="connsiteX2" fmla="*/ 7954222 w 7954222"/>
              <a:gd name="connsiteY2" fmla="*/ 4917809 h 4917809"/>
              <a:gd name="connsiteX3" fmla="*/ 318851 w 7954222"/>
              <a:gd name="connsiteY3" fmla="*/ 4917809 h 4917809"/>
              <a:gd name="connsiteX4" fmla="*/ 1538388 w 7954222"/>
              <a:gd name="connsiteY4" fmla="*/ 2903471 h 4917809"/>
              <a:gd name="connsiteX5" fmla="*/ 1547913 w 7954222"/>
              <a:gd name="connsiteY5" fmla="*/ 2560571 h 4917809"/>
              <a:gd name="connsiteX6" fmla="*/ 1636812 w 7954222"/>
              <a:gd name="connsiteY6" fmla="*/ 2487546 h 4917809"/>
              <a:gd name="connsiteX7" fmla="*/ 1614588 w 7954222"/>
              <a:gd name="connsiteY7" fmla="*/ 2087496 h 4917809"/>
              <a:gd name="connsiteX8" fmla="*/ 1541563 w 7954222"/>
              <a:gd name="connsiteY8" fmla="*/ 2074796 h 4917809"/>
              <a:gd name="connsiteX9" fmla="*/ 1144688 w 7954222"/>
              <a:gd name="connsiteY9" fmla="*/ 1442971 h 4917809"/>
              <a:gd name="connsiteX10" fmla="*/ 1069784 w 7954222"/>
              <a:gd name="connsiteY10" fmla="*/ 1199868 h 4917809"/>
              <a:gd name="connsiteX11" fmla="*/ 879589 w 7954222"/>
              <a:gd name="connsiteY11" fmla="*/ 859711 h 4917809"/>
              <a:gd name="connsiteX12" fmla="*/ 323634 w 7954222"/>
              <a:gd name="connsiteY12" fmla="*/ 859711 h 4917809"/>
              <a:gd name="connsiteX13" fmla="*/ 318851 w 7954222"/>
              <a:gd name="connsiteY13" fmla="*/ 0 h 4917809"/>
              <a:gd name="connsiteX0" fmla="*/ 318851 w 7954222"/>
              <a:gd name="connsiteY0" fmla="*/ 0 h 4917809"/>
              <a:gd name="connsiteX1" fmla="*/ 7954222 w 7954222"/>
              <a:gd name="connsiteY1" fmla="*/ 0 h 4917809"/>
              <a:gd name="connsiteX2" fmla="*/ 7954222 w 7954222"/>
              <a:gd name="connsiteY2" fmla="*/ 4917809 h 4917809"/>
              <a:gd name="connsiteX3" fmla="*/ 318851 w 7954222"/>
              <a:gd name="connsiteY3" fmla="*/ 4917809 h 4917809"/>
              <a:gd name="connsiteX4" fmla="*/ 1538388 w 7954222"/>
              <a:gd name="connsiteY4" fmla="*/ 2903471 h 4917809"/>
              <a:gd name="connsiteX5" fmla="*/ 1547913 w 7954222"/>
              <a:gd name="connsiteY5" fmla="*/ 2560571 h 4917809"/>
              <a:gd name="connsiteX6" fmla="*/ 1636812 w 7954222"/>
              <a:gd name="connsiteY6" fmla="*/ 2487546 h 4917809"/>
              <a:gd name="connsiteX7" fmla="*/ 1614588 w 7954222"/>
              <a:gd name="connsiteY7" fmla="*/ 2087496 h 4917809"/>
              <a:gd name="connsiteX8" fmla="*/ 1541563 w 7954222"/>
              <a:gd name="connsiteY8" fmla="*/ 2074796 h 4917809"/>
              <a:gd name="connsiteX9" fmla="*/ 1144688 w 7954222"/>
              <a:gd name="connsiteY9" fmla="*/ 1442971 h 4917809"/>
              <a:gd name="connsiteX10" fmla="*/ 1069784 w 7954222"/>
              <a:gd name="connsiteY10" fmla="*/ 1199868 h 4917809"/>
              <a:gd name="connsiteX11" fmla="*/ 879589 w 7954222"/>
              <a:gd name="connsiteY11" fmla="*/ 859711 h 4917809"/>
              <a:gd name="connsiteX12" fmla="*/ 323634 w 7954222"/>
              <a:gd name="connsiteY12" fmla="*/ 859711 h 4917809"/>
              <a:gd name="connsiteX13" fmla="*/ 318851 w 7954222"/>
              <a:gd name="connsiteY13" fmla="*/ 0 h 4917809"/>
              <a:gd name="connsiteX0" fmla="*/ 318851 w 7954222"/>
              <a:gd name="connsiteY0" fmla="*/ 0 h 4917809"/>
              <a:gd name="connsiteX1" fmla="*/ 7954222 w 7954222"/>
              <a:gd name="connsiteY1" fmla="*/ 0 h 4917809"/>
              <a:gd name="connsiteX2" fmla="*/ 7954222 w 7954222"/>
              <a:gd name="connsiteY2" fmla="*/ 4917809 h 4917809"/>
              <a:gd name="connsiteX3" fmla="*/ 318851 w 7954222"/>
              <a:gd name="connsiteY3" fmla="*/ 4917809 h 4917809"/>
              <a:gd name="connsiteX4" fmla="*/ 1538388 w 7954222"/>
              <a:gd name="connsiteY4" fmla="*/ 2903471 h 4917809"/>
              <a:gd name="connsiteX5" fmla="*/ 1547913 w 7954222"/>
              <a:gd name="connsiteY5" fmla="*/ 2560571 h 4917809"/>
              <a:gd name="connsiteX6" fmla="*/ 1636812 w 7954222"/>
              <a:gd name="connsiteY6" fmla="*/ 2487546 h 4917809"/>
              <a:gd name="connsiteX7" fmla="*/ 1614588 w 7954222"/>
              <a:gd name="connsiteY7" fmla="*/ 2087496 h 4917809"/>
              <a:gd name="connsiteX8" fmla="*/ 1541563 w 7954222"/>
              <a:gd name="connsiteY8" fmla="*/ 2074796 h 4917809"/>
              <a:gd name="connsiteX9" fmla="*/ 1144688 w 7954222"/>
              <a:gd name="connsiteY9" fmla="*/ 1442971 h 4917809"/>
              <a:gd name="connsiteX10" fmla="*/ 1069784 w 7954222"/>
              <a:gd name="connsiteY10" fmla="*/ 1199868 h 4917809"/>
              <a:gd name="connsiteX11" fmla="*/ 879589 w 7954222"/>
              <a:gd name="connsiteY11" fmla="*/ 859711 h 4917809"/>
              <a:gd name="connsiteX12" fmla="*/ 323634 w 7954222"/>
              <a:gd name="connsiteY12" fmla="*/ 859711 h 4917809"/>
              <a:gd name="connsiteX13" fmla="*/ 318851 w 7954222"/>
              <a:gd name="connsiteY13" fmla="*/ 0 h 4917809"/>
              <a:gd name="connsiteX0" fmla="*/ 316110 w 7951481"/>
              <a:gd name="connsiteY0" fmla="*/ 0 h 4917809"/>
              <a:gd name="connsiteX1" fmla="*/ 7951481 w 7951481"/>
              <a:gd name="connsiteY1" fmla="*/ 0 h 4917809"/>
              <a:gd name="connsiteX2" fmla="*/ 7951481 w 7951481"/>
              <a:gd name="connsiteY2" fmla="*/ 4917809 h 4917809"/>
              <a:gd name="connsiteX3" fmla="*/ 316110 w 7951481"/>
              <a:gd name="connsiteY3" fmla="*/ 4917809 h 4917809"/>
              <a:gd name="connsiteX4" fmla="*/ 1561047 w 7951481"/>
              <a:gd name="connsiteY4" fmla="*/ 2916171 h 4917809"/>
              <a:gd name="connsiteX5" fmla="*/ 1545172 w 7951481"/>
              <a:gd name="connsiteY5" fmla="*/ 2560571 h 4917809"/>
              <a:gd name="connsiteX6" fmla="*/ 1634071 w 7951481"/>
              <a:gd name="connsiteY6" fmla="*/ 2487546 h 4917809"/>
              <a:gd name="connsiteX7" fmla="*/ 1611847 w 7951481"/>
              <a:gd name="connsiteY7" fmla="*/ 2087496 h 4917809"/>
              <a:gd name="connsiteX8" fmla="*/ 1538822 w 7951481"/>
              <a:gd name="connsiteY8" fmla="*/ 2074796 h 4917809"/>
              <a:gd name="connsiteX9" fmla="*/ 1141947 w 7951481"/>
              <a:gd name="connsiteY9" fmla="*/ 1442971 h 4917809"/>
              <a:gd name="connsiteX10" fmla="*/ 1067043 w 7951481"/>
              <a:gd name="connsiteY10" fmla="*/ 1199868 h 4917809"/>
              <a:gd name="connsiteX11" fmla="*/ 876848 w 7951481"/>
              <a:gd name="connsiteY11" fmla="*/ 859711 h 4917809"/>
              <a:gd name="connsiteX12" fmla="*/ 320893 w 7951481"/>
              <a:gd name="connsiteY12" fmla="*/ 859711 h 4917809"/>
              <a:gd name="connsiteX13" fmla="*/ 316110 w 7951481"/>
              <a:gd name="connsiteY13" fmla="*/ 0 h 4917809"/>
              <a:gd name="connsiteX0" fmla="*/ 316110 w 7951481"/>
              <a:gd name="connsiteY0" fmla="*/ 0 h 4917809"/>
              <a:gd name="connsiteX1" fmla="*/ 7951481 w 7951481"/>
              <a:gd name="connsiteY1" fmla="*/ 0 h 4917809"/>
              <a:gd name="connsiteX2" fmla="*/ 7951481 w 7951481"/>
              <a:gd name="connsiteY2" fmla="*/ 4917809 h 4917809"/>
              <a:gd name="connsiteX3" fmla="*/ 316110 w 7951481"/>
              <a:gd name="connsiteY3" fmla="*/ 4917809 h 4917809"/>
              <a:gd name="connsiteX4" fmla="*/ 1561047 w 7951481"/>
              <a:gd name="connsiteY4" fmla="*/ 2916171 h 4917809"/>
              <a:gd name="connsiteX5" fmla="*/ 1545172 w 7951481"/>
              <a:gd name="connsiteY5" fmla="*/ 2560571 h 4917809"/>
              <a:gd name="connsiteX6" fmla="*/ 1634071 w 7951481"/>
              <a:gd name="connsiteY6" fmla="*/ 2487546 h 4917809"/>
              <a:gd name="connsiteX7" fmla="*/ 1611847 w 7951481"/>
              <a:gd name="connsiteY7" fmla="*/ 2087496 h 4917809"/>
              <a:gd name="connsiteX8" fmla="*/ 1538822 w 7951481"/>
              <a:gd name="connsiteY8" fmla="*/ 2074796 h 4917809"/>
              <a:gd name="connsiteX9" fmla="*/ 1141947 w 7951481"/>
              <a:gd name="connsiteY9" fmla="*/ 1442971 h 4917809"/>
              <a:gd name="connsiteX10" fmla="*/ 1067043 w 7951481"/>
              <a:gd name="connsiteY10" fmla="*/ 1199868 h 4917809"/>
              <a:gd name="connsiteX11" fmla="*/ 876848 w 7951481"/>
              <a:gd name="connsiteY11" fmla="*/ 859711 h 4917809"/>
              <a:gd name="connsiteX12" fmla="*/ 320893 w 7951481"/>
              <a:gd name="connsiteY12" fmla="*/ 859711 h 4917809"/>
              <a:gd name="connsiteX13" fmla="*/ 316110 w 7951481"/>
              <a:gd name="connsiteY13" fmla="*/ 0 h 4917809"/>
              <a:gd name="connsiteX0" fmla="*/ 326043 w 7961414"/>
              <a:gd name="connsiteY0" fmla="*/ 0 h 4917809"/>
              <a:gd name="connsiteX1" fmla="*/ 7961414 w 7961414"/>
              <a:gd name="connsiteY1" fmla="*/ 0 h 4917809"/>
              <a:gd name="connsiteX2" fmla="*/ 7961414 w 7961414"/>
              <a:gd name="connsiteY2" fmla="*/ 4917809 h 4917809"/>
              <a:gd name="connsiteX3" fmla="*/ 326043 w 7961414"/>
              <a:gd name="connsiteY3" fmla="*/ 4917809 h 4917809"/>
              <a:gd name="connsiteX4" fmla="*/ 1551930 w 7961414"/>
              <a:gd name="connsiteY4" fmla="*/ 3608321 h 4917809"/>
              <a:gd name="connsiteX5" fmla="*/ 1570980 w 7961414"/>
              <a:gd name="connsiteY5" fmla="*/ 2916171 h 4917809"/>
              <a:gd name="connsiteX6" fmla="*/ 1555105 w 7961414"/>
              <a:gd name="connsiteY6" fmla="*/ 2560571 h 4917809"/>
              <a:gd name="connsiteX7" fmla="*/ 1644004 w 7961414"/>
              <a:gd name="connsiteY7" fmla="*/ 2487546 h 4917809"/>
              <a:gd name="connsiteX8" fmla="*/ 1621780 w 7961414"/>
              <a:gd name="connsiteY8" fmla="*/ 2087496 h 4917809"/>
              <a:gd name="connsiteX9" fmla="*/ 1548755 w 7961414"/>
              <a:gd name="connsiteY9" fmla="*/ 2074796 h 4917809"/>
              <a:gd name="connsiteX10" fmla="*/ 1151880 w 7961414"/>
              <a:gd name="connsiteY10" fmla="*/ 1442971 h 4917809"/>
              <a:gd name="connsiteX11" fmla="*/ 1076976 w 7961414"/>
              <a:gd name="connsiteY11" fmla="*/ 1199868 h 4917809"/>
              <a:gd name="connsiteX12" fmla="*/ 886781 w 7961414"/>
              <a:gd name="connsiteY12" fmla="*/ 859711 h 4917809"/>
              <a:gd name="connsiteX13" fmla="*/ 330826 w 7961414"/>
              <a:gd name="connsiteY13" fmla="*/ 859711 h 4917809"/>
              <a:gd name="connsiteX14" fmla="*/ 326043 w 7961414"/>
              <a:gd name="connsiteY14" fmla="*/ 0 h 4917809"/>
              <a:gd name="connsiteX0" fmla="*/ 326043 w 7961414"/>
              <a:gd name="connsiteY0" fmla="*/ 0 h 4917809"/>
              <a:gd name="connsiteX1" fmla="*/ 7961414 w 7961414"/>
              <a:gd name="connsiteY1" fmla="*/ 0 h 4917809"/>
              <a:gd name="connsiteX2" fmla="*/ 7961414 w 7961414"/>
              <a:gd name="connsiteY2" fmla="*/ 4917809 h 4917809"/>
              <a:gd name="connsiteX3" fmla="*/ 326043 w 7961414"/>
              <a:gd name="connsiteY3" fmla="*/ 4917809 h 4917809"/>
              <a:gd name="connsiteX4" fmla="*/ 1551930 w 7961414"/>
              <a:gd name="connsiteY4" fmla="*/ 3608321 h 4917809"/>
              <a:gd name="connsiteX5" fmla="*/ 1570980 w 7961414"/>
              <a:gd name="connsiteY5" fmla="*/ 2916171 h 4917809"/>
              <a:gd name="connsiteX6" fmla="*/ 1555105 w 7961414"/>
              <a:gd name="connsiteY6" fmla="*/ 2560571 h 4917809"/>
              <a:gd name="connsiteX7" fmla="*/ 1644004 w 7961414"/>
              <a:gd name="connsiteY7" fmla="*/ 2487546 h 4917809"/>
              <a:gd name="connsiteX8" fmla="*/ 1621780 w 7961414"/>
              <a:gd name="connsiteY8" fmla="*/ 2087496 h 4917809"/>
              <a:gd name="connsiteX9" fmla="*/ 1548755 w 7961414"/>
              <a:gd name="connsiteY9" fmla="*/ 2074796 h 4917809"/>
              <a:gd name="connsiteX10" fmla="*/ 1151880 w 7961414"/>
              <a:gd name="connsiteY10" fmla="*/ 1442971 h 4917809"/>
              <a:gd name="connsiteX11" fmla="*/ 1076976 w 7961414"/>
              <a:gd name="connsiteY11" fmla="*/ 1199868 h 4917809"/>
              <a:gd name="connsiteX12" fmla="*/ 886781 w 7961414"/>
              <a:gd name="connsiteY12" fmla="*/ 859711 h 4917809"/>
              <a:gd name="connsiteX13" fmla="*/ 330826 w 7961414"/>
              <a:gd name="connsiteY13" fmla="*/ 859711 h 4917809"/>
              <a:gd name="connsiteX14" fmla="*/ 326043 w 7961414"/>
              <a:gd name="connsiteY14" fmla="*/ 0 h 4917809"/>
              <a:gd name="connsiteX0" fmla="*/ 326043 w 7961414"/>
              <a:gd name="connsiteY0" fmla="*/ 0 h 4917809"/>
              <a:gd name="connsiteX1" fmla="*/ 7961414 w 7961414"/>
              <a:gd name="connsiteY1" fmla="*/ 0 h 4917809"/>
              <a:gd name="connsiteX2" fmla="*/ 7961414 w 7961414"/>
              <a:gd name="connsiteY2" fmla="*/ 4917809 h 4917809"/>
              <a:gd name="connsiteX3" fmla="*/ 326043 w 7961414"/>
              <a:gd name="connsiteY3" fmla="*/ 4917809 h 4917809"/>
              <a:gd name="connsiteX4" fmla="*/ 1551930 w 7961414"/>
              <a:gd name="connsiteY4" fmla="*/ 3608321 h 4917809"/>
              <a:gd name="connsiteX5" fmla="*/ 1570980 w 7961414"/>
              <a:gd name="connsiteY5" fmla="*/ 2916171 h 4917809"/>
              <a:gd name="connsiteX6" fmla="*/ 1555105 w 7961414"/>
              <a:gd name="connsiteY6" fmla="*/ 2560571 h 4917809"/>
              <a:gd name="connsiteX7" fmla="*/ 1644004 w 7961414"/>
              <a:gd name="connsiteY7" fmla="*/ 2487546 h 4917809"/>
              <a:gd name="connsiteX8" fmla="*/ 1621780 w 7961414"/>
              <a:gd name="connsiteY8" fmla="*/ 2087496 h 4917809"/>
              <a:gd name="connsiteX9" fmla="*/ 1548755 w 7961414"/>
              <a:gd name="connsiteY9" fmla="*/ 2074796 h 4917809"/>
              <a:gd name="connsiteX10" fmla="*/ 1151880 w 7961414"/>
              <a:gd name="connsiteY10" fmla="*/ 1442971 h 4917809"/>
              <a:gd name="connsiteX11" fmla="*/ 1076976 w 7961414"/>
              <a:gd name="connsiteY11" fmla="*/ 1199868 h 4917809"/>
              <a:gd name="connsiteX12" fmla="*/ 886781 w 7961414"/>
              <a:gd name="connsiteY12" fmla="*/ 859711 h 4917809"/>
              <a:gd name="connsiteX13" fmla="*/ 330826 w 7961414"/>
              <a:gd name="connsiteY13" fmla="*/ 859711 h 4917809"/>
              <a:gd name="connsiteX14" fmla="*/ 326043 w 7961414"/>
              <a:gd name="connsiteY14" fmla="*/ 0 h 4917809"/>
              <a:gd name="connsiteX0" fmla="*/ 326043 w 7961414"/>
              <a:gd name="connsiteY0" fmla="*/ 0 h 4917809"/>
              <a:gd name="connsiteX1" fmla="*/ 7961414 w 7961414"/>
              <a:gd name="connsiteY1" fmla="*/ 0 h 4917809"/>
              <a:gd name="connsiteX2" fmla="*/ 7961414 w 7961414"/>
              <a:gd name="connsiteY2" fmla="*/ 4917809 h 4917809"/>
              <a:gd name="connsiteX3" fmla="*/ 326043 w 7961414"/>
              <a:gd name="connsiteY3" fmla="*/ 4917809 h 4917809"/>
              <a:gd name="connsiteX4" fmla="*/ 1551930 w 7961414"/>
              <a:gd name="connsiteY4" fmla="*/ 3608321 h 4917809"/>
              <a:gd name="connsiteX5" fmla="*/ 1570980 w 7961414"/>
              <a:gd name="connsiteY5" fmla="*/ 2916171 h 4917809"/>
              <a:gd name="connsiteX6" fmla="*/ 1555105 w 7961414"/>
              <a:gd name="connsiteY6" fmla="*/ 2560571 h 4917809"/>
              <a:gd name="connsiteX7" fmla="*/ 1644004 w 7961414"/>
              <a:gd name="connsiteY7" fmla="*/ 2487546 h 4917809"/>
              <a:gd name="connsiteX8" fmla="*/ 1621780 w 7961414"/>
              <a:gd name="connsiteY8" fmla="*/ 2087496 h 4917809"/>
              <a:gd name="connsiteX9" fmla="*/ 1548755 w 7961414"/>
              <a:gd name="connsiteY9" fmla="*/ 2074796 h 4917809"/>
              <a:gd name="connsiteX10" fmla="*/ 1151880 w 7961414"/>
              <a:gd name="connsiteY10" fmla="*/ 1442971 h 4917809"/>
              <a:gd name="connsiteX11" fmla="*/ 1076976 w 7961414"/>
              <a:gd name="connsiteY11" fmla="*/ 1199868 h 4917809"/>
              <a:gd name="connsiteX12" fmla="*/ 886781 w 7961414"/>
              <a:gd name="connsiteY12" fmla="*/ 859711 h 4917809"/>
              <a:gd name="connsiteX13" fmla="*/ 330826 w 7961414"/>
              <a:gd name="connsiteY13" fmla="*/ 859711 h 4917809"/>
              <a:gd name="connsiteX14" fmla="*/ 326043 w 7961414"/>
              <a:gd name="connsiteY14" fmla="*/ 0 h 491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1414" h="4917809">
                <a:moveTo>
                  <a:pt x="326043" y="0"/>
                </a:moveTo>
                <a:lnTo>
                  <a:pt x="7961414" y="0"/>
                </a:lnTo>
                <a:lnTo>
                  <a:pt x="7961414" y="4917809"/>
                </a:lnTo>
                <a:lnTo>
                  <a:pt x="326043" y="4917809"/>
                </a:lnTo>
                <a:cubicBezTo>
                  <a:pt x="-802529" y="4646644"/>
                  <a:pt x="1344441" y="3941927"/>
                  <a:pt x="1551930" y="3608321"/>
                </a:cubicBezTo>
                <a:cubicBezTo>
                  <a:pt x="1594319" y="3573165"/>
                  <a:pt x="1560926" y="3047404"/>
                  <a:pt x="1570980" y="2916171"/>
                </a:cubicBezTo>
                <a:cubicBezTo>
                  <a:pt x="1531349" y="2907473"/>
                  <a:pt x="1540289" y="2639417"/>
                  <a:pt x="1555105" y="2560571"/>
                </a:cubicBezTo>
                <a:cubicBezTo>
                  <a:pt x="1600140" y="2527002"/>
                  <a:pt x="1639242" y="2546813"/>
                  <a:pt x="1644004" y="2487546"/>
                </a:cubicBezTo>
                <a:cubicBezTo>
                  <a:pt x="1691685" y="2063452"/>
                  <a:pt x="1601142" y="2130359"/>
                  <a:pt x="1621780" y="2087496"/>
                </a:cubicBezTo>
                <a:cubicBezTo>
                  <a:pt x="1612840" y="2064511"/>
                  <a:pt x="1611726" y="2102313"/>
                  <a:pt x="1548755" y="2074796"/>
                </a:cubicBezTo>
                <a:cubicBezTo>
                  <a:pt x="1549870" y="1478194"/>
                  <a:pt x="1271785" y="1531642"/>
                  <a:pt x="1151880" y="1442971"/>
                </a:cubicBezTo>
                <a:cubicBezTo>
                  <a:pt x="1060550" y="1316200"/>
                  <a:pt x="1098934" y="1301841"/>
                  <a:pt x="1076976" y="1199868"/>
                </a:cubicBezTo>
                <a:cubicBezTo>
                  <a:pt x="1016813" y="790523"/>
                  <a:pt x="964200" y="880437"/>
                  <a:pt x="886781" y="859711"/>
                </a:cubicBezTo>
                <a:lnTo>
                  <a:pt x="330826" y="859711"/>
                </a:lnTo>
                <a:cubicBezTo>
                  <a:pt x="329232" y="573141"/>
                  <a:pt x="327637" y="286570"/>
                  <a:pt x="326043" y="0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pic>
        <p:nvPicPr>
          <p:cNvPr id="9" name="Watch_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925" y="2144670"/>
            <a:ext cx="1240829" cy="1942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hone_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807" y="2754003"/>
            <a:ext cx="1897435" cy="3896518"/>
          </a:xfrm>
          <a:prstGeom prst="rect">
            <a:avLst/>
          </a:prstGeom>
          <a:ln w="12700">
            <a:miter lim="400000"/>
          </a:ln>
        </p:spPr>
      </p:pic>
      <p:sp>
        <p:nvSpPr>
          <p:cNvPr id="1054" name="Shape 1054"/>
          <p:cNvSpPr>
            <a:spLocks noGrp="1"/>
          </p:cNvSpPr>
          <p:nvPr>
            <p:ph type="pic" sz="quarter" idx="15"/>
          </p:nvPr>
        </p:nvSpPr>
        <p:spPr>
          <a:xfrm>
            <a:off x="5562229" y="2494673"/>
            <a:ext cx="1072137" cy="1272079"/>
          </a:xfrm>
          <a:prstGeom prst="roundRect">
            <a:avLst>
              <a:gd name="adj" fmla="val 13717"/>
            </a:avLst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55" name="Shape 1055"/>
          <p:cNvSpPr>
            <a:spLocks noGrp="1"/>
          </p:cNvSpPr>
          <p:nvPr>
            <p:ph type="pic" sz="quarter" idx="16"/>
          </p:nvPr>
        </p:nvSpPr>
        <p:spPr>
          <a:xfrm>
            <a:off x="1922124" y="3229662"/>
            <a:ext cx="1646802" cy="29223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56" name="Shape 10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74452860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 (Two slide)">
    <p:bg>
      <p:bgPr>
        <a:solidFill>
          <a:srgbClr val="1617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79"/>
          <p:cNvSpPr>
            <a:spLocks noGrp="1"/>
          </p:cNvSpPr>
          <p:nvPr>
            <p:ph type="pic" sz="quarter" idx="15"/>
          </p:nvPr>
        </p:nvSpPr>
        <p:spPr>
          <a:xfrm>
            <a:off x="1418024" y="923925"/>
            <a:ext cx="2916652" cy="50097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Shape 1079"/>
          <p:cNvSpPr>
            <a:spLocks noGrp="1"/>
          </p:cNvSpPr>
          <p:nvPr>
            <p:ph type="pic" sz="quarter" idx="16"/>
          </p:nvPr>
        </p:nvSpPr>
        <p:spPr>
          <a:xfrm>
            <a:off x="7857380" y="923925"/>
            <a:ext cx="2916652" cy="50097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" name="Shape 1079"/>
          <p:cNvSpPr>
            <a:spLocks noGrp="1"/>
          </p:cNvSpPr>
          <p:nvPr>
            <p:ph type="pic" sz="quarter" idx="17"/>
          </p:nvPr>
        </p:nvSpPr>
        <p:spPr>
          <a:xfrm>
            <a:off x="10902316" y="923925"/>
            <a:ext cx="1289685" cy="50097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Shape 1079"/>
          <p:cNvSpPr>
            <a:spLocks noGrp="1"/>
          </p:cNvSpPr>
          <p:nvPr>
            <p:ph type="pic" sz="quarter" idx="18"/>
          </p:nvPr>
        </p:nvSpPr>
        <p:spPr>
          <a:xfrm>
            <a:off x="-1" y="923925"/>
            <a:ext cx="1289685" cy="50097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79" name="Shape 1079"/>
          <p:cNvSpPr>
            <a:spLocks noGrp="1"/>
          </p:cNvSpPr>
          <p:nvPr>
            <p:ph type="pic" sz="quarter" idx="14"/>
          </p:nvPr>
        </p:nvSpPr>
        <p:spPr>
          <a:xfrm>
            <a:off x="4462959" y="924121"/>
            <a:ext cx="3266138" cy="50097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80" name="Shape 10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45563076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ny Placeholder">
    <p:bg>
      <p:bgPr>
        <a:solidFill>
          <a:srgbClr val="1617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Shape 1087"/>
          <p:cNvSpPr>
            <a:spLocks noGrp="1"/>
          </p:cNvSpPr>
          <p:nvPr>
            <p:ph type="pic" idx="13"/>
          </p:nvPr>
        </p:nvSpPr>
        <p:spPr>
          <a:xfrm>
            <a:off x="-145371" y="-23671"/>
            <a:ext cx="12327572" cy="690534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88" name="Shape 10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080242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22.xml"/><Relationship Id="rId42" Type="http://schemas.openxmlformats.org/officeDocument/2006/relationships/slideLayout" Target="../slideLayouts/slideLayout43.xml"/><Relationship Id="rId47" Type="http://schemas.openxmlformats.org/officeDocument/2006/relationships/slideLayout" Target="../slideLayouts/slideLayout48.xml"/><Relationship Id="rId63" Type="http://schemas.openxmlformats.org/officeDocument/2006/relationships/slideLayout" Target="../slideLayouts/slideLayout64.xml"/><Relationship Id="rId68" Type="http://schemas.openxmlformats.org/officeDocument/2006/relationships/slideLayout" Target="../slideLayouts/slideLayout69.xml"/><Relationship Id="rId84" Type="http://schemas.openxmlformats.org/officeDocument/2006/relationships/slideLayout" Target="../slideLayouts/slideLayout85.xml"/><Relationship Id="rId89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7.xml"/><Relationship Id="rId107" Type="http://schemas.openxmlformats.org/officeDocument/2006/relationships/theme" Target="../theme/theme2.xml"/><Relationship Id="rId11" Type="http://schemas.openxmlformats.org/officeDocument/2006/relationships/slideLayout" Target="../slideLayouts/slideLayout12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53" Type="http://schemas.openxmlformats.org/officeDocument/2006/relationships/slideLayout" Target="../slideLayouts/slideLayout54.xml"/><Relationship Id="rId58" Type="http://schemas.openxmlformats.org/officeDocument/2006/relationships/slideLayout" Target="../slideLayouts/slideLayout59.xml"/><Relationship Id="rId74" Type="http://schemas.openxmlformats.org/officeDocument/2006/relationships/slideLayout" Target="../slideLayouts/slideLayout75.xml"/><Relationship Id="rId79" Type="http://schemas.openxmlformats.org/officeDocument/2006/relationships/slideLayout" Target="../slideLayouts/slideLayout80.xml"/><Relationship Id="rId102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6.xml"/><Relationship Id="rId90" Type="http://schemas.openxmlformats.org/officeDocument/2006/relationships/slideLayout" Target="../slideLayouts/slideLayout91.xml"/><Relationship Id="rId95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43" Type="http://schemas.openxmlformats.org/officeDocument/2006/relationships/slideLayout" Target="../slideLayouts/slideLayout44.xml"/><Relationship Id="rId48" Type="http://schemas.openxmlformats.org/officeDocument/2006/relationships/slideLayout" Target="../slideLayouts/slideLayout49.xml"/><Relationship Id="rId64" Type="http://schemas.openxmlformats.org/officeDocument/2006/relationships/slideLayout" Target="../slideLayouts/slideLayout65.xml"/><Relationship Id="rId69" Type="http://schemas.openxmlformats.org/officeDocument/2006/relationships/slideLayout" Target="../slideLayouts/slideLayout70.xml"/><Relationship Id="rId80" Type="http://schemas.openxmlformats.org/officeDocument/2006/relationships/slideLayout" Target="../slideLayouts/slideLayout81.xml"/><Relationship Id="rId85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59" Type="http://schemas.openxmlformats.org/officeDocument/2006/relationships/slideLayout" Target="../slideLayouts/slideLayout60.xml"/><Relationship Id="rId103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21.xml"/><Relationship Id="rId41" Type="http://schemas.openxmlformats.org/officeDocument/2006/relationships/slideLayout" Target="../slideLayouts/slideLayout42.xml"/><Relationship Id="rId54" Type="http://schemas.openxmlformats.org/officeDocument/2006/relationships/slideLayout" Target="../slideLayouts/slideLayout55.xml"/><Relationship Id="rId62" Type="http://schemas.openxmlformats.org/officeDocument/2006/relationships/slideLayout" Target="../slideLayouts/slideLayout63.xml"/><Relationship Id="rId70" Type="http://schemas.openxmlformats.org/officeDocument/2006/relationships/slideLayout" Target="../slideLayouts/slideLayout71.xml"/><Relationship Id="rId75" Type="http://schemas.openxmlformats.org/officeDocument/2006/relationships/slideLayout" Target="../slideLayouts/slideLayout76.xml"/><Relationship Id="rId83" Type="http://schemas.openxmlformats.org/officeDocument/2006/relationships/slideLayout" Target="../slideLayouts/slideLayout84.xml"/><Relationship Id="rId88" Type="http://schemas.openxmlformats.org/officeDocument/2006/relationships/slideLayout" Target="../slideLayouts/slideLayout89.xml"/><Relationship Id="rId91" Type="http://schemas.openxmlformats.org/officeDocument/2006/relationships/slideLayout" Target="../slideLayouts/slideLayout92.xml"/><Relationship Id="rId9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49" Type="http://schemas.openxmlformats.org/officeDocument/2006/relationships/slideLayout" Target="../slideLayouts/slideLayout50.xml"/><Relationship Id="rId57" Type="http://schemas.openxmlformats.org/officeDocument/2006/relationships/slideLayout" Target="../slideLayouts/slideLayout58.xml"/><Relationship Id="rId106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52" Type="http://schemas.openxmlformats.org/officeDocument/2006/relationships/slideLayout" Target="../slideLayouts/slideLayout53.xml"/><Relationship Id="rId60" Type="http://schemas.openxmlformats.org/officeDocument/2006/relationships/slideLayout" Target="../slideLayouts/slideLayout61.xml"/><Relationship Id="rId65" Type="http://schemas.openxmlformats.org/officeDocument/2006/relationships/slideLayout" Target="../slideLayouts/slideLayout66.xml"/><Relationship Id="rId73" Type="http://schemas.openxmlformats.org/officeDocument/2006/relationships/slideLayout" Target="../slideLayouts/slideLayout74.xml"/><Relationship Id="rId78" Type="http://schemas.openxmlformats.org/officeDocument/2006/relationships/slideLayout" Target="../slideLayouts/slideLayout79.xml"/><Relationship Id="rId81" Type="http://schemas.openxmlformats.org/officeDocument/2006/relationships/slideLayout" Target="../slideLayouts/slideLayout82.xml"/><Relationship Id="rId86" Type="http://schemas.openxmlformats.org/officeDocument/2006/relationships/slideLayout" Target="../slideLayouts/slideLayout87.xml"/><Relationship Id="rId94" Type="http://schemas.openxmlformats.org/officeDocument/2006/relationships/slideLayout" Target="../slideLayouts/slideLayout95.xml"/><Relationship Id="rId99" Type="http://schemas.openxmlformats.org/officeDocument/2006/relationships/slideLayout" Target="../slideLayouts/slideLayout100.xml"/><Relationship Id="rId101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9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35.xml"/><Relationship Id="rId50" Type="http://schemas.openxmlformats.org/officeDocument/2006/relationships/slideLayout" Target="../slideLayouts/slideLayout51.xml"/><Relationship Id="rId55" Type="http://schemas.openxmlformats.org/officeDocument/2006/relationships/slideLayout" Target="../slideLayouts/slideLayout56.xml"/><Relationship Id="rId76" Type="http://schemas.openxmlformats.org/officeDocument/2006/relationships/slideLayout" Target="../slideLayouts/slideLayout77.xml"/><Relationship Id="rId97" Type="http://schemas.openxmlformats.org/officeDocument/2006/relationships/slideLayout" Target="../slideLayouts/slideLayout98.xml"/><Relationship Id="rId104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8.xml"/><Relationship Id="rId71" Type="http://schemas.openxmlformats.org/officeDocument/2006/relationships/slideLayout" Target="../slideLayouts/slideLayout72.xml"/><Relationship Id="rId9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3.xml"/><Relationship Id="rId29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25.xml"/><Relationship Id="rId40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6.xml"/><Relationship Id="rId66" Type="http://schemas.openxmlformats.org/officeDocument/2006/relationships/slideLayout" Target="../slideLayouts/slideLayout67.xml"/><Relationship Id="rId87" Type="http://schemas.openxmlformats.org/officeDocument/2006/relationships/slideLayout" Target="../slideLayouts/slideLayout88.xml"/><Relationship Id="rId61" Type="http://schemas.openxmlformats.org/officeDocument/2006/relationships/slideLayout" Target="../slideLayouts/slideLayout62.xml"/><Relationship Id="rId82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5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56" Type="http://schemas.openxmlformats.org/officeDocument/2006/relationships/slideLayout" Target="../slideLayouts/slideLayout57.xml"/><Relationship Id="rId77" Type="http://schemas.openxmlformats.org/officeDocument/2006/relationships/slideLayout" Target="../slideLayouts/slideLayout78.xml"/><Relationship Id="rId100" Type="http://schemas.openxmlformats.org/officeDocument/2006/relationships/slideLayout" Target="../slideLayouts/slideLayout101.xml"/><Relationship Id="rId105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9.xml"/><Relationship Id="rId51" Type="http://schemas.openxmlformats.org/officeDocument/2006/relationships/slideLayout" Target="../slideLayouts/slideLayout52.xml"/><Relationship Id="rId72" Type="http://schemas.openxmlformats.org/officeDocument/2006/relationships/slideLayout" Target="../slideLayouts/slideLayout73.xml"/><Relationship Id="rId93" Type="http://schemas.openxmlformats.org/officeDocument/2006/relationships/slideLayout" Target="../slideLayouts/slideLayout94.xml"/><Relationship Id="rId9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4.xml"/><Relationship Id="rId25" Type="http://schemas.openxmlformats.org/officeDocument/2006/relationships/slideLayout" Target="../slideLayouts/slideLayout26.xml"/><Relationship Id="rId46" Type="http://schemas.openxmlformats.org/officeDocument/2006/relationships/slideLayout" Target="../slideLayouts/slideLayout47.xml"/><Relationship Id="rId67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193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193727" y="1830586"/>
            <a:ext cx="7804547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82010" y="6505277"/>
            <a:ext cx="339836" cy="298158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1000">
                <a:solidFill>
                  <a:srgbClr val="8B8C8C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0376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755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4" r:id="rId65"/>
    <p:sldLayoutId id="2147483715" r:id="rId66"/>
    <p:sldLayoutId id="2147483716" r:id="rId67"/>
    <p:sldLayoutId id="2147483718" r:id="rId68"/>
    <p:sldLayoutId id="2147483719" r:id="rId69"/>
    <p:sldLayoutId id="2147483720" r:id="rId70"/>
    <p:sldLayoutId id="2147483721" r:id="rId71"/>
    <p:sldLayoutId id="2147483722" r:id="rId72"/>
    <p:sldLayoutId id="2147483723" r:id="rId73"/>
    <p:sldLayoutId id="2147483724" r:id="rId74"/>
    <p:sldLayoutId id="2147483725" r:id="rId75"/>
    <p:sldLayoutId id="2147483726" r:id="rId76"/>
    <p:sldLayoutId id="2147483727" r:id="rId77"/>
    <p:sldLayoutId id="2147483728" r:id="rId78"/>
    <p:sldLayoutId id="2147483729" r:id="rId79"/>
    <p:sldLayoutId id="2147483730" r:id="rId80"/>
    <p:sldLayoutId id="2147483731" r:id="rId81"/>
    <p:sldLayoutId id="2147483732" r:id="rId82"/>
    <p:sldLayoutId id="2147483733" r:id="rId83"/>
    <p:sldLayoutId id="2147483734" r:id="rId84"/>
    <p:sldLayoutId id="2147483735" r:id="rId85"/>
    <p:sldLayoutId id="2147483736" r:id="rId86"/>
    <p:sldLayoutId id="2147483737" r:id="rId87"/>
    <p:sldLayoutId id="2147483738" r:id="rId88"/>
    <p:sldLayoutId id="2147483739" r:id="rId89"/>
    <p:sldLayoutId id="2147483740" r:id="rId90"/>
    <p:sldLayoutId id="2147483741" r:id="rId91"/>
    <p:sldLayoutId id="2147483742" r:id="rId92"/>
    <p:sldLayoutId id="2147483743" r:id="rId93"/>
    <p:sldLayoutId id="2147483744" r:id="rId94"/>
    <p:sldLayoutId id="2147483745" r:id="rId95"/>
    <p:sldLayoutId id="2147483746" r:id="rId96"/>
    <p:sldLayoutId id="2147483747" r:id="rId97"/>
    <p:sldLayoutId id="2147483748" r:id="rId98"/>
    <p:sldLayoutId id="2147483749" r:id="rId99"/>
    <p:sldLayoutId id="2147483750" r:id="rId100"/>
    <p:sldLayoutId id="2147483751" r:id="rId101"/>
    <p:sldLayoutId id="2147483752" r:id="rId102"/>
    <p:sldLayoutId id="2147483753" r:id="rId103"/>
    <p:sldLayoutId id="2147483754" r:id="rId104"/>
    <p:sldLayoutId id="2147483760" r:id="rId105"/>
    <p:sldLayoutId id="2147483761" r:id="rId106"/>
  </p:sldLayoutIdLst>
  <p:transition spd="med"/>
  <p:txStyles>
    <p:titleStyle>
      <a:lvl1pPr marL="0" marR="0" indent="0" algn="ctr" defTabSz="410766" rtl="0" latinLnBrk="0">
        <a:lnSpc>
          <a:spcPct val="6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4474F"/>
          </a:solidFill>
          <a:uFillTx/>
          <a:latin typeface="仓耳玄三M W05" panose="02020400000000000000" pitchFamily="18" charset="-122"/>
          <a:ea typeface="仓耳玄三M W05" panose="02020400000000000000" pitchFamily="18" charset="-122"/>
          <a:cs typeface="+mn-cs"/>
          <a:sym typeface="Ikaros-Regular"/>
        </a:defRPr>
      </a:lvl1pPr>
      <a:lvl2pPr marL="0" marR="0" indent="114300" algn="ctr" defTabSz="410766" rtl="0" latinLnBrk="0">
        <a:lnSpc>
          <a:spcPct val="6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4474F"/>
          </a:solidFill>
          <a:uFillTx/>
          <a:latin typeface="+mn-lt"/>
          <a:ea typeface="+mn-ea"/>
          <a:cs typeface="+mn-cs"/>
          <a:sym typeface="Ikaros-Regular"/>
        </a:defRPr>
      </a:lvl2pPr>
      <a:lvl3pPr marL="0" marR="0" indent="228600" algn="ctr" defTabSz="410766" rtl="0" latinLnBrk="0">
        <a:lnSpc>
          <a:spcPct val="6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4474F"/>
          </a:solidFill>
          <a:uFillTx/>
          <a:latin typeface="+mn-lt"/>
          <a:ea typeface="+mn-ea"/>
          <a:cs typeface="+mn-cs"/>
          <a:sym typeface="Ikaros-Regular"/>
        </a:defRPr>
      </a:lvl3pPr>
      <a:lvl4pPr marL="0" marR="0" indent="342900" algn="ctr" defTabSz="410766" rtl="0" latinLnBrk="0">
        <a:lnSpc>
          <a:spcPct val="6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4474F"/>
          </a:solidFill>
          <a:uFillTx/>
          <a:latin typeface="+mn-lt"/>
          <a:ea typeface="+mn-ea"/>
          <a:cs typeface="+mn-cs"/>
          <a:sym typeface="Ikaros-Regular"/>
        </a:defRPr>
      </a:lvl4pPr>
      <a:lvl5pPr marL="0" marR="0" indent="457200" algn="ctr" defTabSz="410766" rtl="0" latinLnBrk="0">
        <a:lnSpc>
          <a:spcPct val="6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4474F"/>
          </a:solidFill>
          <a:uFillTx/>
          <a:latin typeface="+mn-lt"/>
          <a:ea typeface="+mn-ea"/>
          <a:cs typeface="+mn-cs"/>
          <a:sym typeface="Ikaros-Regular"/>
        </a:defRPr>
      </a:lvl5pPr>
      <a:lvl6pPr marL="0" marR="0" indent="571500" algn="ctr" defTabSz="410766" rtl="0" latinLnBrk="0">
        <a:lnSpc>
          <a:spcPct val="6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4474F"/>
          </a:solidFill>
          <a:uFillTx/>
          <a:latin typeface="+mn-lt"/>
          <a:ea typeface="+mn-ea"/>
          <a:cs typeface="+mn-cs"/>
          <a:sym typeface="Ikaros-Regular"/>
        </a:defRPr>
      </a:lvl6pPr>
      <a:lvl7pPr marL="0" marR="0" indent="685800" algn="ctr" defTabSz="410766" rtl="0" latinLnBrk="0">
        <a:lnSpc>
          <a:spcPct val="6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4474F"/>
          </a:solidFill>
          <a:uFillTx/>
          <a:latin typeface="+mn-lt"/>
          <a:ea typeface="+mn-ea"/>
          <a:cs typeface="+mn-cs"/>
          <a:sym typeface="Ikaros-Regular"/>
        </a:defRPr>
      </a:lvl7pPr>
      <a:lvl8pPr marL="0" marR="0" indent="800100" algn="ctr" defTabSz="410766" rtl="0" latinLnBrk="0">
        <a:lnSpc>
          <a:spcPct val="6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4474F"/>
          </a:solidFill>
          <a:uFillTx/>
          <a:latin typeface="+mn-lt"/>
          <a:ea typeface="+mn-ea"/>
          <a:cs typeface="+mn-cs"/>
          <a:sym typeface="Ikaros-Regular"/>
        </a:defRPr>
      </a:lvl8pPr>
      <a:lvl9pPr marL="0" marR="0" indent="914400" algn="ctr" defTabSz="410766" rtl="0" latinLnBrk="0">
        <a:lnSpc>
          <a:spcPct val="6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4474F"/>
          </a:solidFill>
          <a:uFillTx/>
          <a:latin typeface="+mn-lt"/>
          <a:ea typeface="+mn-ea"/>
          <a:cs typeface="+mn-cs"/>
          <a:sym typeface="Ikaros-Regular"/>
        </a:defRPr>
      </a:lvl9pPr>
    </p:titleStyle>
    <p:bodyStyle>
      <a:lvl1pPr marL="129646" marR="0" indent="-129646" algn="l" defTabSz="410766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50" b="0" i="0" u="none" strike="noStrike" cap="none" spc="0" baseline="0">
          <a:ln>
            <a:noFill/>
          </a:ln>
          <a:solidFill>
            <a:srgbClr val="8B8C8C"/>
          </a:solidFill>
          <a:uFillTx/>
          <a:latin typeface="仓耳玄三M W05" panose="02020400000000000000" pitchFamily="18" charset="-122"/>
          <a:ea typeface="仓耳玄三M W05" panose="02020400000000000000" pitchFamily="18" charset="-122"/>
          <a:cs typeface="Helvetica"/>
          <a:sym typeface="Helvetica"/>
        </a:defRPr>
      </a:lvl1pPr>
      <a:lvl2pPr marL="351896" marR="0" indent="-129646" algn="l" defTabSz="410766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50" b="0" i="0" u="none" strike="noStrike" cap="none" spc="0" baseline="0">
          <a:ln>
            <a:noFill/>
          </a:ln>
          <a:solidFill>
            <a:srgbClr val="8B8C8C"/>
          </a:solidFill>
          <a:uFillTx/>
          <a:latin typeface="仓耳玄三M W05" panose="02020400000000000000" pitchFamily="18" charset="-122"/>
          <a:ea typeface="仓耳玄三M W05" panose="02020400000000000000" pitchFamily="18" charset="-122"/>
          <a:cs typeface="Helvetica"/>
          <a:sym typeface="Helvetica"/>
        </a:defRPr>
      </a:lvl2pPr>
      <a:lvl3pPr marL="574146" marR="0" indent="-129646" algn="l" defTabSz="410766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50" b="0" i="0" u="none" strike="noStrike" cap="none" spc="0" baseline="0">
          <a:ln>
            <a:noFill/>
          </a:ln>
          <a:solidFill>
            <a:srgbClr val="8B8C8C"/>
          </a:solidFill>
          <a:uFillTx/>
          <a:latin typeface="仓耳玄三M W05" panose="02020400000000000000" pitchFamily="18" charset="-122"/>
          <a:ea typeface="仓耳玄三M W05" panose="02020400000000000000" pitchFamily="18" charset="-122"/>
          <a:cs typeface="Helvetica"/>
          <a:sym typeface="Helvetica"/>
        </a:defRPr>
      </a:lvl3pPr>
      <a:lvl4pPr marL="796396" marR="0" indent="-129646" algn="l" defTabSz="410766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50" b="0" i="0" u="none" strike="noStrike" cap="none" spc="0" baseline="0">
          <a:ln>
            <a:noFill/>
          </a:ln>
          <a:solidFill>
            <a:srgbClr val="8B8C8C"/>
          </a:solidFill>
          <a:uFillTx/>
          <a:latin typeface="仓耳玄三M W05" panose="02020400000000000000" pitchFamily="18" charset="-122"/>
          <a:ea typeface="仓耳玄三M W05" panose="02020400000000000000" pitchFamily="18" charset="-122"/>
          <a:cs typeface="Helvetica"/>
          <a:sym typeface="Helvetica"/>
        </a:defRPr>
      </a:lvl4pPr>
      <a:lvl5pPr marL="1018646" marR="0" indent="-129646" algn="l" defTabSz="410766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50" b="0" i="0" u="none" strike="noStrike" cap="none" spc="0" baseline="0">
          <a:ln>
            <a:noFill/>
          </a:ln>
          <a:solidFill>
            <a:srgbClr val="8B8C8C"/>
          </a:solidFill>
          <a:uFillTx/>
          <a:latin typeface="仓耳玄三M W05" panose="02020400000000000000" pitchFamily="18" charset="-122"/>
          <a:ea typeface="仓耳玄三M W05" panose="02020400000000000000" pitchFamily="18" charset="-122"/>
          <a:cs typeface="Helvetica"/>
          <a:sym typeface="Helvetica"/>
        </a:defRPr>
      </a:lvl5pPr>
      <a:lvl6pPr marL="1240896" marR="0" indent="-129646" algn="l" defTabSz="410766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50" b="0" i="0" u="none" strike="noStrike" cap="none" spc="0" baseline="0">
          <a:ln>
            <a:noFill/>
          </a:ln>
          <a:solidFill>
            <a:srgbClr val="8B8C8C"/>
          </a:solidFill>
          <a:uFillTx/>
          <a:latin typeface="Helvetica"/>
          <a:ea typeface="Helvetica"/>
          <a:cs typeface="Helvetica"/>
          <a:sym typeface="Helvetica"/>
        </a:defRPr>
      </a:lvl6pPr>
      <a:lvl7pPr marL="1463146" marR="0" indent="-129646" algn="l" defTabSz="410766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50" b="0" i="0" u="none" strike="noStrike" cap="none" spc="0" baseline="0">
          <a:ln>
            <a:noFill/>
          </a:ln>
          <a:solidFill>
            <a:srgbClr val="8B8C8C"/>
          </a:solidFill>
          <a:uFillTx/>
          <a:latin typeface="Helvetica"/>
          <a:ea typeface="Helvetica"/>
          <a:cs typeface="Helvetica"/>
          <a:sym typeface="Helvetica"/>
        </a:defRPr>
      </a:lvl7pPr>
      <a:lvl8pPr marL="1685396" marR="0" indent="-129646" algn="l" defTabSz="410766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50" b="0" i="0" u="none" strike="noStrike" cap="none" spc="0" baseline="0">
          <a:ln>
            <a:noFill/>
          </a:ln>
          <a:solidFill>
            <a:srgbClr val="8B8C8C"/>
          </a:solidFill>
          <a:uFillTx/>
          <a:latin typeface="Helvetica"/>
          <a:ea typeface="Helvetica"/>
          <a:cs typeface="Helvetica"/>
          <a:sym typeface="Helvetica"/>
        </a:defRPr>
      </a:lvl8pPr>
      <a:lvl9pPr marL="1907646" marR="0" indent="-129646" algn="l" defTabSz="410766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50" b="0" i="0" u="none" strike="noStrike" cap="none" spc="0" baseline="0">
          <a:ln>
            <a:noFill/>
          </a:ln>
          <a:solidFill>
            <a:srgbClr val="8B8C8C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79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website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website.com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website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5.xml"/><Relationship Id="rId4" Type="http://schemas.openxmlformats.org/officeDocument/2006/relationships/hyperlink" Target="https://www.freeppt7.com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06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yourwebsite.com/" TargetMode="External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" Target="slide8.xml"/><Relationship Id="rId7" Type="http://schemas.openxmlformats.org/officeDocument/2006/relationships/image" Target="../media/image23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05DF8F-0FA4-4011-A5AB-AE5E8CCBAA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5BC6F02-D536-41F1-B835-00C0FCECE319}"/>
              </a:ext>
            </a:extLst>
          </p:cNvPr>
          <p:cNvSpPr txBox="1"/>
          <p:nvPr/>
        </p:nvSpPr>
        <p:spPr>
          <a:xfrm>
            <a:off x="1818923" y="2050755"/>
            <a:ext cx="857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FREE PPT TEMPLATES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Consulting…">
            <a:extLst>
              <a:ext uri="{FF2B5EF4-FFF2-40B4-BE49-F238E27FC236}">
                <a16:creationId xmlns:a16="http://schemas.microsoft.com/office/drawing/2014/main" id="{5ABDC54C-495F-4EA9-A6ED-C735F6E2EA6C}"/>
              </a:ext>
            </a:extLst>
          </p:cNvPr>
          <p:cNvSpPr txBox="1"/>
          <p:nvPr/>
        </p:nvSpPr>
        <p:spPr>
          <a:xfrm>
            <a:off x="2540338" y="3094078"/>
            <a:ext cx="7129670" cy="529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defTabSz="825500" hangingPunct="0">
              <a:lnSpc>
                <a:spcPct val="150000"/>
              </a:lnSpc>
              <a:defRPr sz="1600" b="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sz="2600" dirty="0">
                <a:sym typeface="+mn-lt"/>
              </a:rPr>
              <a:t>Insert the Subtitle of Your Presentation</a:t>
            </a:r>
          </a:p>
        </p:txBody>
      </p:sp>
      <p:sp>
        <p:nvSpPr>
          <p:cNvPr id="6" name="Shape 2106">
            <a:hlinkClick r:id="rId3"/>
            <a:extLst>
              <a:ext uri="{FF2B5EF4-FFF2-40B4-BE49-F238E27FC236}">
                <a16:creationId xmlns:a16="http://schemas.microsoft.com/office/drawing/2014/main" id="{5E51EDBF-820B-4FDA-AB09-0416B4BBED6C}"/>
              </a:ext>
            </a:extLst>
          </p:cNvPr>
          <p:cNvSpPr/>
          <p:nvPr/>
        </p:nvSpPr>
        <p:spPr>
          <a:xfrm>
            <a:off x="5045672" y="5362823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672" y="6382"/>
                </a:moveTo>
                <a:cubicBezTo>
                  <a:pt x="10464" y="6409"/>
                  <a:pt x="10255" y="6435"/>
                  <a:pt x="10045" y="6460"/>
                </a:cubicBezTo>
                <a:cubicBezTo>
                  <a:pt x="9652" y="6558"/>
                  <a:pt x="9223" y="6650"/>
                  <a:pt x="8905" y="6836"/>
                </a:cubicBezTo>
                <a:cubicBezTo>
                  <a:pt x="8055" y="7333"/>
                  <a:pt x="7467" y="7913"/>
                  <a:pt x="7073" y="8856"/>
                </a:cubicBezTo>
                <a:cubicBezTo>
                  <a:pt x="7009" y="9009"/>
                  <a:pt x="7007" y="9157"/>
                  <a:pt x="6960" y="9326"/>
                </a:cubicBezTo>
                <a:cubicBezTo>
                  <a:pt x="6658" y="10425"/>
                  <a:pt x="7194" y="11563"/>
                  <a:pt x="7844" y="11956"/>
                </a:cubicBezTo>
                <a:cubicBezTo>
                  <a:pt x="7969" y="12032"/>
                  <a:pt x="8254" y="12166"/>
                  <a:pt x="8358" y="11987"/>
                </a:cubicBezTo>
                <a:cubicBezTo>
                  <a:pt x="8416" y="11889"/>
                  <a:pt x="8403" y="11758"/>
                  <a:pt x="8439" y="11643"/>
                </a:cubicBezTo>
                <a:cubicBezTo>
                  <a:pt x="8462" y="11568"/>
                  <a:pt x="8536" y="11425"/>
                  <a:pt x="8519" y="11330"/>
                </a:cubicBezTo>
                <a:cubicBezTo>
                  <a:pt x="8490" y="11170"/>
                  <a:pt x="8318" y="11068"/>
                  <a:pt x="8246" y="10939"/>
                </a:cubicBezTo>
                <a:cubicBezTo>
                  <a:pt x="8099" y="10677"/>
                  <a:pt x="8092" y="10444"/>
                  <a:pt x="8020" y="10093"/>
                </a:cubicBezTo>
                <a:cubicBezTo>
                  <a:pt x="8026" y="10046"/>
                  <a:pt x="8031" y="9999"/>
                  <a:pt x="8037" y="9952"/>
                </a:cubicBezTo>
                <a:cubicBezTo>
                  <a:pt x="8058" y="9559"/>
                  <a:pt x="8124" y="9276"/>
                  <a:pt x="8246" y="8997"/>
                </a:cubicBezTo>
                <a:cubicBezTo>
                  <a:pt x="8601" y="8177"/>
                  <a:pt x="9172" y="7720"/>
                  <a:pt x="10094" y="7447"/>
                </a:cubicBezTo>
                <a:cubicBezTo>
                  <a:pt x="10300" y="7386"/>
                  <a:pt x="10882" y="7288"/>
                  <a:pt x="11187" y="7353"/>
                </a:cubicBezTo>
                <a:cubicBezTo>
                  <a:pt x="11369" y="7385"/>
                  <a:pt x="11551" y="7415"/>
                  <a:pt x="11733" y="7447"/>
                </a:cubicBezTo>
                <a:cubicBezTo>
                  <a:pt x="12393" y="7655"/>
                  <a:pt x="12874" y="8038"/>
                  <a:pt x="13131" y="8637"/>
                </a:cubicBezTo>
                <a:cubicBezTo>
                  <a:pt x="13292" y="9010"/>
                  <a:pt x="13339" y="9724"/>
                  <a:pt x="13227" y="10203"/>
                </a:cubicBezTo>
                <a:cubicBezTo>
                  <a:pt x="13174" y="10429"/>
                  <a:pt x="13183" y="10624"/>
                  <a:pt x="13115" y="10829"/>
                </a:cubicBezTo>
                <a:cubicBezTo>
                  <a:pt x="12865" y="11589"/>
                  <a:pt x="12498" y="12293"/>
                  <a:pt x="11668" y="12488"/>
                </a:cubicBezTo>
                <a:cubicBezTo>
                  <a:pt x="11121" y="12618"/>
                  <a:pt x="10711" y="12284"/>
                  <a:pt x="10576" y="11941"/>
                </a:cubicBezTo>
                <a:cubicBezTo>
                  <a:pt x="10538" y="11846"/>
                  <a:pt x="10474" y="11677"/>
                  <a:pt x="10512" y="11518"/>
                </a:cubicBezTo>
                <a:cubicBezTo>
                  <a:pt x="10656" y="10901"/>
                  <a:pt x="10865" y="10349"/>
                  <a:pt x="11026" y="9733"/>
                </a:cubicBezTo>
                <a:cubicBezTo>
                  <a:pt x="11179" y="9146"/>
                  <a:pt x="10888" y="8683"/>
                  <a:pt x="10431" y="8575"/>
                </a:cubicBezTo>
                <a:cubicBezTo>
                  <a:pt x="9863" y="8439"/>
                  <a:pt x="9424" y="8966"/>
                  <a:pt x="9274" y="9310"/>
                </a:cubicBezTo>
                <a:cubicBezTo>
                  <a:pt x="9155" y="9584"/>
                  <a:pt x="9083" y="10089"/>
                  <a:pt x="9177" y="10453"/>
                </a:cubicBezTo>
                <a:cubicBezTo>
                  <a:pt x="9207" y="10569"/>
                  <a:pt x="9347" y="10878"/>
                  <a:pt x="9322" y="10986"/>
                </a:cubicBezTo>
                <a:cubicBezTo>
                  <a:pt x="9213" y="11462"/>
                  <a:pt x="9088" y="11974"/>
                  <a:pt x="8953" y="12442"/>
                </a:cubicBezTo>
                <a:cubicBezTo>
                  <a:pt x="8812" y="12929"/>
                  <a:pt x="8736" y="13427"/>
                  <a:pt x="8599" y="13898"/>
                </a:cubicBezTo>
                <a:cubicBezTo>
                  <a:pt x="8536" y="14114"/>
                  <a:pt x="8539" y="14346"/>
                  <a:pt x="8487" y="14571"/>
                </a:cubicBezTo>
                <a:lnTo>
                  <a:pt x="8487" y="14900"/>
                </a:lnTo>
                <a:cubicBezTo>
                  <a:pt x="8440" y="15108"/>
                  <a:pt x="8475" y="15478"/>
                  <a:pt x="8519" y="15683"/>
                </a:cubicBezTo>
                <a:cubicBezTo>
                  <a:pt x="8547" y="15815"/>
                  <a:pt x="8502" y="15978"/>
                  <a:pt x="8567" y="16074"/>
                </a:cubicBezTo>
                <a:cubicBezTo>
                  <a:pt x="8568" y="16144"/>
                  <a:pt x="8577" y="16160"/>
                  <a:pt x="8599" y="16200"/>
                </a:cubicBezTo>
                <a:cubicBezTo>
                  <a:pt x="8800" y="16194"/>
                  <a:pt x="9078" y="15665"/>
                  <a:pt x="9177" y="15511"/>
                </a:cubicBezTo>
                <a:cubicBezTo>
                  <a:pt x="9369" y="15216"/>
                  <a:pt x="9546" y="14901"/>
                  <a:pt x="9692" y="14556"/>
                </a:cubicBezTo>
                <a:cubicBezTo>
                  <a:pt x="9823" y="14245"/>
                  <a:pt x="9844" y="13901"/>
                  <a:pt x="9949" y="13569"/>
                </a:cubicBezTo>
                <a:cubicBezTo>
                  <a:pt x="10025" y="13329"/>
                  <a:pt x="10133" y="13049"/>
                  <a:pt x="10158" y="12786"/>
                </a:cubicBezTo>
                <a:lnTo>
                  <a:pt x="10174" y="12786"/>
                </a:lnTo>
                <a:cubicBezTo>
                  <a:pt x="10216" y="12930"/>
                  <a:pt x="10367" y="13035"/>
                  <a:pt x="10480" y="13115"/>
                </a:cubicBezTo>
                <a:cubicBezTo>
                  <a:pt x="10833" y="13367"/>
                  <a:pt x="11441" y="13600"/>
                  <a:pt x="12102" y="13444"/>
                </a:cubicBezTo>
                <a:cubicBezTo>
                  <a:pt x="12850" y="13267"/>
                  <a:pt x="13446" y="12916"/>
                  <a:pt x="13838" y="12394"/>
                </a:cubicBezTo>
                <a:cubicBezTo>
                  <a:pt x="14127" y="12011"/>
                  <a:pt x="14345" y="11567"/>
                  <a:pt x="14513" y="11064"/>
                </a:cubicBezTo>
                <a:cubicBezTo>
                  <a:pt x="14596" y="10817"/>
                  <a:pt x="14613" y="10543"/>
                  <a:pt x="14674" y="10281"/>
                </a:cubicBezTo>
                <a:cubicBezTo>
                  <a:pt x="14827" y="9624"/>
                  <a:pt x="14623" y="8833"/>
                  <a:pt x="14433" y="8402"/>
                </a:cubicBezTo>
                <a:cubicBezTo>
                  <a:pt x="13856" y="7098"/>
                  <a:pt x="12630" y="6354"/>
                  <a:pt x="10672" y="6382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Shape 2107">
            <a:hlinkClick r:id="rId3"/>
            <a:extLst>
              <a:ext uri="{FF2B5EF4-FFF2-40B4-BE49-F238E27FC236}">
                <a16:creationId xmlns:a16="http://schemas.microsoft.com/office/drawing/2014/main" id="{F4CDD0B4-A8C4-46B8-965F-BA2071E3B1B4}"/>
              </a:ext>
            </a:extLst>
          </p:cNvPr>
          <p:cNvSpPr/>
          <p:nvPr/>
        </p:nvSpPr>
        <p:spPr>
          <a:xfrm>
            <a:off x="5505572" y="5362823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5" y="8897"/>
                  <a:pt x="11997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4" y="9937"/>
                  <a:pt x="12643" y="10393"/>
                  <a:pt x="12232" y="10991"/>
                </a:cubicBezTo>
                <a:cubicBezTo>
                  <a:pt x="11821" y="11589"/>
                  <a:pt x="11513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5"/>
                  <a:pt x="8774" y="6973"/>
                </a:cubicBezTo>
                <a:cubicBezTo>
                  <a:pt x="8450" y="7000"/>
                  <a:pt x="7966" y="7272"/>
                  <a:pt x="7320" y="7789"/>
                </a:cubicBezTo>
                <a:cubicBezTo>
                  <a:pt x="6849" y="8183"/>
                  <a:pt x="6372" y="8577"/>
                  <a:pt x="5888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2"/>
                </a:cubicBezTo>
                <a:cubicBezTo>
                  <a:pt x="8333" y="11460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2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8"/>
                  <a:pt x="14281" y="6871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Shape 2108">
            <a:hlinkClick r:id="rId3"/>
            <a:extLst>
              <a:ext uri="{FF2B5EF4-FFF2-40B4-BE49-F238E27FC236}">
                <a16:creationId xmlns:a16="http://schemas.microsoft.com/office/drawing/2014/main" id="{DB5AE501-7BD1-4EA5-84B2-6857AD691106}"/>
              </a:ext>
            </a:extLst>
          </p:cNvPr>
          <p:cNvSpPr/>
          <p:nvPr/>
        </p:nvSpPr>
        <p:spPr>
          <a:xfrm>
            <a:off x="5965473" y="5362823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5" y="7359"/>
                </a:moveTo>
                <a:lnTo>
                  <a:pt x="13743" y="7359"/>
                </a:lnTo>
                <a:lnTo>
                  <a:pt x="13743" y="8833"/>
                </a:lnTo>
                <a:lnTo>
                  <a:pt x="12265" y="8833"/>
                </a:lnTo>
                <a:lnTo>
                  <a:pt x="12265" y="9816"/>
                </a:lnTo>
                <a:lnTo>
                  <a:pt x="13743" y="9816"/>
                </a:lnTo>
                <a:lnTo>
                  <a:pt x="13743" y="11283"/>
                </a:lnTo>
                <a:lnTo>
                  <a:pt x="14725" y="11283"/>
                </a:lnTo>
                <a:lnTo>
                  <a:pt x="14725" y="9816"/>
                </a:lnTo>
                <a:lnTo>
                  <a:pt x="16205" y="9816"/>
                </a:lnTo>
                <a:lnTo>
                  <a:pt x="16205" y="8833"/>
                </a:lnTo>
                <a:lnTo>
                  <a:pt x="14725" y="8833"/>
                </a:lnTo>
                <a:cubicBezTo>
                  <a:pt x="14725" y="8833"/>
                  <a:pt x="14725" y="7359"/>
                  <a:pt x="14725" y="7359"/>
                </a:cubicBezTo>
                <a:close/>
                <a:moveTo>
                  <a:pt x="9321" y="13946"/>
                </a:moveTo>
                <a:cubicBezTo>
                  <a:pt x="8620" y="13946"/>
                  <a:pt x="8071" y="13495"/>
                  <a:pt x="8071" y="12919"/>
                </a:cubicBezTo>
                <a:cubicBezTo>
                  <a:pt x="8071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47" y="11723"/>
                </a:lnTo>
                <a:lnTo>
                  <a:pt x="9465" y="11929"/>
                </a:lnTo>
                <a:cubicBezTo>
                  <a:pt x="9624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40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5" y="8362"/>
                  <a:pt x="8574" y="8014"/>
                  <a:pt x="8754" y="7806"/>
                </a:cubicBezTo>
                <a:cubicBezTo>
                  <a:pt x="8864" y="7680"/>
                  <a:pt x="9006" y="7613"/>
                  <a:pt x="9164" y="7613"/>
                </a:cubicBez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5" y="9596"/>
                  <a:pt x="9970" y="9809"/>
                </a:cubicBezTo>
                <a:cubicBezTo>
                  <a:pt x="9860" y="9935"/>
                  <a:pt x="9722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6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6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5"/>
                  <a:pt x="11386" y="8784"/>
                </a:cubicBezTo>
                <a:cubicBezTo>
                  <a:pt x="11386" y="8342"/>
                  <a:pt x="11262" y="7947"/>
                  <a:pt x="11050" y="7659"/>
                </a:cubicBezTo>
                <a:lnTo>
                  <a:pt x="11238" y="7659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5" y="6873"/>
                  <a:pt x="7345" y="7759"/>
                  <a:pt x="7345" y="8769"/>
                </a:cubicBezTo>
                <a:cubicBezTo>
                  <a:pt x="7345" y="9812"/>
                  <a:pt x="8109" y="10605"/>
                  <a:pt x="9137" y="10648"/>
                </a:cubicBezTo>
                <a:cubicBezTo>
                  <a:pt x="9121" y="10722"/>
                  <a:pt x="9113" y="10795"/>
                  <a:pt x="9113" y="10868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3" y="11309"/>
                  <a:pt x="6870" y="12161"/>
                  <a:pt x="6870" y="13167"/>
                </a:cubicBezTo>
                <a:cubicBezTo>
                  <a:pt x="6870" y="14071"/>
                  <a:pt x="7903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Shape 2109">
            <a:hlinkClick r:id="rId3"/>
            <a:extLst>
              <a:ext uri="{FF2B5EF4-FFF2-40B4-BE49-F238E27FC236}">
                <a16:creationId xmlns:a16="http://schemas.microsoft.com/office/drawing/2014/main" id="{B099AB8A-93D2-48B0-BD9E-111F613FA1B6}"/>
              </a:ext>
            </a:extLst>
          </p:cNvPr>
          <p:cNvSpPr/>
          <p:nvPr/>
        </p:nvSpPr>
        <p:spPr>
          <a:xfrm>
            <a:off x="6425375" y="5362823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Shape 2110">
            <a:hlinkClick r:id="rId3"/>
            <a:extLst>
              <a:ext uri="{FF2B5EF4-FFF2-40B4-BE49-F238E27FC236}">
                <a16:creationId xmlns:a16="http://schemas.microsoft.com/office/drawing/2014/main" id="{028C9B6E-EF49-42C1-A02B-C2488A306139}"/>
              </a:ext>
            </a:extLst>
          </p:cNvPr>
          <p:cNvSpPr/>
          <p:nvPr/>
        </p:nvSpPr>
        <p:spPr>
          <a:xfrm>
            <a:off x="6885276" y="5362823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591" y="13291"/>
                </a:moveTo>
                <a:cubicBezTo>
                  <a:pt x="11452" y="13214"/>
                  <a:pt x="11342" y="13108"/>
                  <a:pt x="11291" y="12978"/>
                </a:cubicBezTo>
                <a:cubicBezTo>
                  <a:pt x="11284" y="12956"/>
                  <a:pt x="11290" y="10299"/>
                  <a:pt x="11290" y="10299"/>
                </a:cubicBezTo>
                <a:lnTo>
                  <a:pt x="13256" y="10299"/>
                </a:lnTo>
                <a:lnTo>
                  <a:pt x="13256" y="8836"/>
                </a:lnTo>
                <a:lnTo>
                  <a:pt x="11292" y="8836"/>
                </a:lnTo>
                <a:lnTo>
                  <a:pt x="11292" y="6873"/>
                </a:lnTo>
                <a:lnTo>
                  <a:pt x="10042" y="6879"/>
                </a:lnTo>
                <a:cubicBezTo>
                  <a:pt x="9988" y="7284"/>
                  <a:pt x="9891" y="7618"/>
                  <a:pt x="9750" y="7879"/>
                </a:cubicBezTo>
                <a:cubicBezTo>
                  <a:pt x="9608" y="8142"/>
                  <a:pt x="9420" y="8366"/>
                  <a:pt x="9187" y="8553"/>
                </a:cubicBezTo>
                <a:cubicBezTo>
                  <a:pt x="8953" y="8740"/>
                  <a:pt x="8672" y="8883"/>
                  <a:pt x="8344" y="8984"/>
                </a:cubicBezTo>
                <a:lnTo>
                  <a:pt x="8345" y="10309"/>
                </a:lnTo>
                <a:lnTo>
                  <a:pt x="9328" y="10299"/>
                </a:lnTo>
                <a:lnTo>
                  <a:pt x="9328" y="12846"/>
                </a:lnTo>
                <a:cubicBezTo>
                  <a:pt x="9328" y="13204"/>
                  <a:pt x="9369" y="13478"/>
                  <a:pt x="9448" y="13667"/>
                </a:cubicBezTo>
                <a:cubicBezTo>
                  <a:pt x="9528" y="13856"/>
                  <a:pt x="9671" y="14034"/>
                  <a:pt x="9879" y="14202"/>
                </a:cubicBezTo>
                <a:cubicBezTo>
                  <a:pt x="10086" y="14370"/>
                  <a:pt x="10336" y="14498"/>
                  <a:pt x="10629" y="14589"/>
                </a:cubicBezTo>
                <a:cubicBezTo>
                  <a:pt x="10922" y="14679"/>
                  <a:pt x="11238" y="14727"/>
                  <a:pt x="11620" y="14727"/>
                </a:cubicBezTo>
                <a:cubicBezTo>
                  <a:pt x="11955" y="14727"/>
                  <a:pt x="12228" y="14693"/>
                  <a:pt x="12517" y="14629"/>
                </a:cubicBezTo>
                <a:cubicBezTo>
                  <a:pt x="12806" y="14566"/>
                  <a:pt x="13221" y="14455"/>
                  <a:pt x="13578" y="14297"/>
                </a:cubicBezTo>
                <a:lnTo>
                  <a:pt x="13583" y="13091"/>
                </a:lnTo>
                <a:cubicBezTo>
                  <a:pt x="13165" y="13349"/>
                  <a:pt x="12648" y="13447"/>
                  <a:pt x="12225" y="13447"/>
                </a:cubicBezTo>
                <a:cubicBezTo>
                  <a:pt x="11987" y="13447"/>
                  <a:pt x="11776" y="13395"/>
                  <a:pt x="11591" y="13291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B8558E83-7F34-4EB1-8CFE-1C9D3FCF2629}"/>
              </a:ext>
            </a:extLst>
          </p:cNvPr>
          <p:cNvSpPr/>
          <p:nvPr/>
        </p:nvSpPr>
        <p:spPr>
          <a:xfrm>
            <a:off x="3419682" y="4322970"/>
            <a:ext cx="2265956" cy="500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71FBE58-5086-4236-927F-0F3E07337237}"/>
              </a:ext>
            </a:extLst>
          </p:cNvPr>
          <p:cNvSpPr txBox="1"/>
          <p:nvPr/>
        </p:nvSpPr>
        <p:spPr>
          <a:xfrm>
            <a:off x="3303381" y="4375236"/>
            <a:ext cx="2481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dirty="0">
                <a:gradFill>
                  <a:gsLst>
                    <a:gs pos="0">
                      <a:srgbClr val="574390"/>
                    </a:gs>
                    <a:gs pos="100000">
                      <a:srgbClr val="3993CB"/>
                    </a:gs>
                  </a:gsLst>
                  <a:lin ang="5400000" scaled="1"/>
                </a:gradFill>
                <a:cs typeface="+mn-ea"/>
                <a:sym typeface="+mn-lt"/>
              </a:rPr>
              <a:t>Report </a:t>
            </a:r>
            <a:r>
              <a:rPr lang="zh-CN" altLang="en-US" dirty="0">
                <a:gradFill>
                  <a:gsLst>
                    <a:gs pos="0">
                      <a:srgbClr val="574390"/>
                    </a:gs>
                    <a:gs pos="100000">
                      <a:srgbClr val="3993CB"/>
                    </a:gs>
                  </a:gsLst>
                  <a:lin ang="5400000" scaled="1"/>
                </a:gradFill>
                <a:cs typeface="+mn-ea"/>
                <a:sym typeface="+mn-lt"/>
              </a:rPr>
              <a:t>：</a:t>
            </a:r>
            <a:r>
              <a:rPr lang="en-US" altLang="zh-CN" dirty="0">
                <a:gradFill>
                  <a:gsLst>
                    <a:gs pos="0">
                      <a:srgbClr val="574390"/>
                    </a:gs>
                    <a:gs pos="100000">
                      <a:srgbClr val="3993CB"/>
                    </a:gs>
                  </a:gsLst>
                  <a:lin ang="5400000" scaled="1"/>
                </a:gradFill>
                <a:cs typeface="+mn-ea"/>
                <a:sym typeface="+mn-lt"/>
              </a:rPr>
              <a:t>jpppt.com</a:t>
            </a:r>
            <a:endParaRPr lang="zh-CN" altLang="en-US" dirty="0">
              <a:gradFill>
                <a:gsLst>
                  <a:gs pos="0">
                    <a:srgbClr val="574390"/>
                  </a:gs>
                  <a:gs pos="100000">
                    <a:srgbClr val="3993CB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0B5B3C7A-F314-43DB-A80C-5F11CC0BF8B0}"/>
              </a:ext>
            </a:extLst>
          </p:cNvPr>
          <p:cNvSpPr/>
          <p:nvPr/>
        </p:nvSpPr>
        <p:spPr>
          <a:xfrm>
            <a:off x="6565076" y="4309853"/>
            <a:ext cx="2472053" cy="500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D86A981-1BF1-43FA-9B7C-27D27C26EE85}"/>
              </a:ext>
            </a:extLst>
          </p:cNvPr>
          <p:cNvSpPr txBox="1"/>
          <p:nvPr/>
        </p:nvSpPr>
        <p:spPr>
          <a:xfrm>
            <a:off x="6628357" y="4361647"/>
            <a:ext cx="236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gradFill>
                  <a:gsLst>
                    <a:gs pos="0">
                      <a:srgbClr val="574390"/>
                    </a:gs>
                    <a:gs pos="100000">
                      <a:srgbClr val="3993CB"/>
                    </a:gs>
                  </a:gsLst>
                  <a:lin ang="5400000" scaled="1"/>
                </a:gradFill>
                <a:cs typeface="+mn-ea"/>
                <a:sym typeface="+mn-lt"/>
              </a:rPr>
              <a:t>Time </a:t>
            </a:r>
            <a:r>
              <a:rPr lang="zh-CN" altLang="en-US" dirty="0">
                <a:gradFill>
                  <a:gsLst>
                    <a:gs pos="0">
                      <a:srgbClr val="574390"/>
                    </a:gs>
                    <a:gs pos="100000">
                      <a:srgbClr val="3993CB"/>
                    </a:gs>
                  </a:gsLst>
                  <a:lin ang="5400000" scaled="1"/>
                </a:gradFill>
                <a:cs typeface="+mn-ea"/>
                <a:sym typeface="+mn-lt"/>
              </a:rPr>
              <a:t>：</a:t>
            </a:r>
            <a:r>
              <a:rPr lang="en-US" altLang="zh-CN" dirty="0">
                <a:gradFill>
                  <a:gsLst>
                    <a:gs pos="0">
                      <a:srgbClr val="574390"/>
                    </a:gs>
                    <a:gs pos="100000">
                      <a:srgbClr val="3993CB"/>
                    </a:gs>
                  </a:gsLst>
                  <a:lin ang="5400000" scaled="1"/>
                </a:gradFill>
                <a:cs typeface="+mn-ea"/>
                <a:sym typeface="+mn-lt"/>
              </a:rPr>
              <a:t>20XX.XX</a:t>
            </a:r>
            <a:endParaRPr lang="zh-CN" altLang="en-US" dirty="0">
              <a:gradFill>
                <a:gsLst>
                  <a:gs pos="0">
                    <a:srgbClr val="574390"/>
                  </a:gs>
                  <a:gs pos="100000">
                    <a:srgbClr val="3993CB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7" name="TextBox 3">
            <a:hlinkClick r:id="rId4"/>
            <a:extLst>
              <a:ext uri="{FF2B5EF4-FFF2-40B4-BE49-F238E27FC236}">
                <a16:creationId xmlns:a16="http://schemas.microsoft.com/office/drawing/2014/main" id="{771AAD87-F0B8-42A9-BE41-2876DE1066C6}"/>
              </a:ext>
            </a:extLst>
          </p:cNvPr>
          <p:cNvSpPr txBox="1"/>
          <p:nvPr/>
        </p:nvSpPr>
        <p:spPr>
          <a:xfrm>
            <a:off x="3520366" y="663943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7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Shape 20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Team slide</a:t>
            </a:r>
          </a:p>
        </p:txBody>
      </p:sp>
      <p:pic>
        <p:nvPicPr>
          <p:cNvPr id="3" name="图片占位符 2" descr="图片包含 狐狸, 动物, 哺乳动物, 户外&#10;&#10;描述已自动生成">
            <a:extLst>
              <a:ext uri="{FF2B5EF4-FFF2-40B4-BE49-F238E27FC236}">
                <a16:creationId xmlns:a16="http://schemas.microsoft.com/office/drawing/2014/main" id="{C3B61A14-B911-4494-B4AB-7157245AEB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图片占位符 4" descr="图片包含 平面, 天空, 户外, 飞机&#10;&#10;描述已自动生成">
            <a:extLst>
              <a:ext uri="{FF2B5EF4-FFF2-40B4-BE49-F238E27FC236}">
                <a16:creationId xmlns:a16="http://schemas.microsoft.com/office/drawing/2014/main" id="{C7EC0101-480F-46EF-9516-6085F7C0EC1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 descr="图片包含 美食, 餐桌, 就坐, 浆果&#10;&#10;描述已自动生成">
            <a:extLst>
              <a:ext uri="{FF2B5EF4-FFF2-40B4-BE49-F238E27FC236}">
                <a16:creationId xmlns:a16="http://schemas.microsoft.com/office/drawing/2014/main" id="{5C6B94BA-EF3D-4D87-AC59-7C8FF710809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 descr="图片包含 室内, 墙壁, 妇女, 人员&#10;&#10;描述已自动生成">
            <a:extLst>
              <a:ext uri="{FF2B5EF4-FFF2-40B4-BE49-F238E27FC236}">
                <a16:creationId xmlns:a16="http://schemas.microsoft.com/office/drawing/2014/main" id="{71356CEA-96FD-4C0D-A3FA-F0794E7339C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84" name="Shape 2084"/>
          <p:cNvSpPr/>
          <p:nvPr/>
        </p:nvSpPr>
        <p:spPr>
          <a:xfrm>
            <a:off x="1488421" y="4962641"/>
            <a:ext cx="1251947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200" kern="0" dirty="0">
                <a:latin typeface="+mn-lt"/>
                <a:ea typeface="+mn-ea"/>
                <a:cs typeface="+mn-ea"/>
                <a:sym typeface="+mn-lt"/>
              </a:rPr>
              <a:t>ALEXIS YOUNG</a:t>
            </a:r>
          </a:p>
        </p:txBody>
      </p:sp>
      <p:sp>
        <p:nvSpPr>
          <p:cNvPr id="2085" name="Shape 2085"/>
          <p:cNvSpPr/>
          <p:nvPr/>
        </p:nvSpPr>
        <p:spPr>
          <a:xfrm>
            <a:off x="1082059" y="5685737"/>
            <a:ext cx="2064669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Short description for this human</a:t>
            </a:r>
          </a:p>
        </p:txBody>
      </p:sp>
      <p:sp>
        <p:nvSpPr>
          <p:cNvPr id="2086" name="Shape 2086"/>
          <p:cNvSpPr/>
          <p:nvPr/>
        </p:nvSpPr>
        <p:spPr>
          <a:xfrm>
            <a:off x="1217513" y="5226987"/>
            <a:ext cx="1793761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accent1">
                    <a:hueOff val="-249201"/>
                    <a:satOff val="-76166"/>
                    <a:lumOff val="3273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000" kern="0" dirty="0">
                <a:solidFill>
                  <a:srgbClr val="0365C0">
                    <a:hueOff val="-249201"/>
                    <a:satOff val="-76166"/>
                    <a:lumOff val="32737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UI/UX Designer / Manager</a:t>
            </a:r>
          </a:p>
        </p:txBody>
      </p:sp>
      <p:sp>
        <p:nvSpPr>
          <p:cNvPr id="2087" name="Shape 2087"/>
          <p:cNvSpPr/>
          <p:nvPr/>
        </p:nvSpPr>
        <p:spPr>
          <a:xfrm>
            <a:off x="3955039" y="4962641"/>
            <a:ext cx="1578959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200" kern="0" dirty="0">
                <a:latin typeface="+mn-lt"/>
                <a:ea typeface="+mn-ea"/>
                <a:cs typeface="+mn-ea"/>
                <a:sym typeface="+mn-lt"/>
              </a:rPr>
              <a:t>JORDAN NEWMAN</a:t>
            </a:r>
          </a:p>
        </p:txBody>
      </p:sp>
      <p:sp>
        <p:nvSpPr>
          <p:cNvPr id="2088" name="Shape 2088"/>
          <p:cNvSpPr/>
          <p:nvPr/>
        </p:nvSpPr>
        <p:spPr>
          <a:xfrm>
            <a:off x="3712183" y="5685737"/>
            <a:ext cx="2064669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Short description for this human</a:t>
            </a:r>
          </a:p>
        </p:txBody>
      </p:sp>
      <p:sp>
        <p:nvSpPr>
          <p:cNvPr id="2089" name="Shape 2089"/>
          <p:cNvSpPr/>
          <p:nvPr/>
        </p:nvSpPr>
        <p:spPr>
          <a:xfrm>
            <a:off x="3847637" y="5226987"/>
            <a:ext cx="1793761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accent1">
                    <a:hueOff val="-249201"/>
                    <a:satOff val="-76166"/>
                    <a:lumOff val="3273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000" kern="0" dirty="0">
                <a:solidFill>
                  <a:srgbClr val="0365C0">
                    <a:hueOff val="-249201"/>
                    <a:satOff val="-76166"/>
                    <a:lumOff val="32737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UI/UX Designer / Manager</a:t>
            </a:r>
          </a:p>
        </p:txBody>
      </p:sp>
      <p:sp>
        <p:nvSpPr>
          <p:cNvPr id="2090" name="Shape 2090"/>
          <p:cNvSpPr/>
          <p:nvPr/>
        </p:nvSpPr>
        <p:spPr>
          <a:xfrm>
            <a:off x="6820212" y="4962641"/>
            <a:ext cx="1157369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200" kern="0" dirty="0">
                <a:latin typeface="+mn-lt"/>
                <a:ea typeface="+mn-ea"/>
                <a:cs typeface="+mn-ea"/>
                <a:sym typeface="+mn-lt"/>
              </a:rPr>
              <a:t>DARIA WHITE</a:t>
            </a:r>
          </a:p>
        </p:txBody>
      </p:sp>
      <p:sp>
        <p:nvSpPr>
          <p:cNvPr id="2091" name="Shape 2091"/>
          <p:cNvSpPr/>
          <p:nvPr/>
        </p:nvSpPr>
        <p:spPr>
          <a:xfrm>
            <a:off x="6366562" y="5685737"/>
            <a:ext cx="2064669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Short description for this human</a:t>
            </a:r>
          </a:p>
        </p:txBody>
      </p:sp>
      <p:sp>
        <p:nvSpPr>
          <p:cNvPr id="2092" name="Shape 2092"/>
          <p:cNvSpPr/>
          <p:nvPr/>
        </p:nvSpPr>
        <p:spPr>
          <a:xfrm>
            <a:off x="6502016" y="5226987"/>
            <a:ext cx="1793761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accent1">
                    <a:hueOff val="-249201"/>
                    <a:satOff val="-76166"/>
                    <a:lumOff val="3273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000" kern="0" dirty="0">
                <a:solidFill>
                  <a:srgbClr val="0365C0">
                    <a:hueOff val="-249201"/>
                    <a:satOff val="-76166"/>
                    <a:lumOff val="32737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UI/UX Designer / Manager</a:t>
            </a:r>
          </a:p>
        </p:txBody>
      </p:sp>
      <p:sp>
        <p:nvSpPr>
          <p:cNvPr id="2093" name="Shape 2093"/>
          <p:cNvSpPr/>
          <p:nvPr/>
        </p:nvSpPr>
        <p:spPr>
          <a:xfrm>
            <a:off x="9525296" y="4962641"/>
            <a:ext cx="1104470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200" kern="0" dirty="0">
                <a:latin typeface="+mn-lt"/>
                <a:ea typeface="+mn-ea"/>
                <a:cs typeface="+mn-ea"/>
                <a:sym typeface="+mn-lt"/>
              </a:rPr>
              <a:t>KARI BISHOP</a:t>
            </a:r>
          </a:p>
        </p:txBody>
      </p:sp>
      <p:sp>
        <p:nvSpPr>
          <p:cNvPr id="2094" name="Shape 2094"/>
          <p:cNvSpPr/>
          <p:nvPr/>
        </p:nvSpPr>
        <p:spPr>
          <a:xfrm>
            <a:off x="9045196" y="5685737"/>
            <a:ext cx="2064669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Short description for this human</a:t>
            </a:r>
          </a:p>
        </p:txBody>
      </p:sp>
      <p:sp>
        <p:nvSpPr>
          <p:cNvPr id="2095" name="Shape 2095"/>
          <p:cNvSpPr/>
          <p:nvPr/>
        </p:nvSpPr>
        <p:spPr>
          <a:xfrm>
            <a:off x="9180650" y="5226987"/>
            <a:ext cx="1793761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accent1">
                    <a:hueOff val="-249201"/>
                    <a:satOff val="-76166"/>
                    <a:lumOff val="3273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000" kern="0" dirty="0">
                <a:solidFill>
                  <a:srgbClr val="0365C0">
                    <a:hueOff val="-249201"/>
                    <a:satOff val="-76166"/>
                    <a:lumOff val="32737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UI/UX Designer / Manager</a:t>
            </a:r>
          </a:p>
        </p:txBody>
      </p:sp>
      <p:sp>
        <p:nvSpPr>
          <p:cNvPr id="2096" name="Shape 2096"/>
          <p:cNvSpPr/>
          <p:nvPr/>
        </p:nvSpPr>
        <p:spPr>
          <a:xfrm>
            <a:off x="4569941" y="1675927"/>
            <a:ext cx="3052119" cy="306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300" b="1">
                <a:solidFill>
                  <a:srgbClr val="9DC2C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150" kern="0" dirty="0">
                <a:latin typeface="+mn-lt"/>
                <a:ea typeface="+mn-ea"/>
                <a:cs typeface="+mn-ea"/>
                <a:sym typeface="+mn-lt"/>
              </a:rPr>
              <a:t>Short description for this awesome slide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4" grpId="0" animBg="1"/>
      <p:bldP spid="2085" grpId="0" animBg="1"/>
      <p:bldP spid="2086" grpId="0" animBg="1"/>
      <p:bldP spid="2087" grpId="0" animBg="1"/>
      <p:bldP spid="2088" grpId="0" animBg="1"/>
      <p:bldP spid="2089" grpId="0" animBg="1"/>
      <p:bldP spid="2090" grpId="0" animBg="1"/>
      <p:bldP spid="2091" grpId="0" animBg="1"/>
      <p:bldP spid="2092" grpId="0" animBg="1"/>
      <p:bldP spid="2093" grpId="0" animBg="1"/>
      <p:bldP spid="2094" grpId="0" animBg="1"/>
      <p:bldP spid="20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7B89DB-5E66-4746-8CA1-FF6F77115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583C79D9-8921-44E2-917B-F6C2A6446268}"/>
              </a:ext>
            </a:extLst>
          </p:cNvPr>
          <p:cNvSpPr/>
          <p:nvPr/>
        </p:nvSpPr>
        <p:spPr>
          <a:xfrm>
            <a:off x="2910840" y="1800538"/>
            <a:ext cx="6370320" cy="3256923"/>
          </a:xfrm>
          <a:prstGeom prst="roundRect">
            <a:avLst/>
          </a:prstGeom>
          <a:gradFill flip="none" rotWithShape="1">
            <a:gsLst>
              <a:gs pos="35000">
                <a:srgbClr val="574390"/>
              </a:gs>
              <a:gs pos="100000">
                <a:srgbClr val="3993C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53E542BE-9D8D-42E8-80E1-00717AFBDF72}"/>
              </a:ext>
            </a:extLst>
          </p:cNvPr>
          <p:cNvSpPr/>
          <p:nvPr/>
        </p:nvSpPr>
        <p:spPr>
          <a:xfrm>
            <a:off x="3154680" y="1971954"/>
            <a:ext cx="5882640" cy="291408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1471427-FA64-402C-B2D7-F4733B711DDA}"/>
              </a:ext>
            </a:extLst>
          </p:cNvPr>
          <p:cNvSpPr txBox="1"/>
          <p:nvPr/>
        </p:nvSpPr>
        <p:spPr>
          <a:xfrm>
            <a:off x="3851041" y="2226218"/>
            <a:ext cx="4489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PART 03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Consulting…">
            <a:extLst>
              <a:ext uri="{FF2B5EF4-FFF2-40B4-BE49-F238E27FC236}">
                <a16:creationId xmlns:a16="http://schemas.microsoft.com/office/drawing/2014/main" id="{367FCDC5-1D60-44D9-A8CA-6324FFF6657D}"/>
              </a:ext>
            </a:extLst>
          </p:cNvPr>
          <p:cNvSpPr txBox="1"/>
          <p:nvPr/>
        </p:nvSpPr>
        <p:spPr>
          <a:xfrm>
            <a:off x="4174978" y="3454338"/>
            <a:ext cx="3636242" cy="695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defTabSz="825500" hangingPunct="0">
              <a:lnSpc>
                <a:spcPct val="150000"/>
              </a:lnSpc>
              <a:defRPr sz="1600" b="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Click here to add content that matches the title.</a:t>
            </a:r>
            <a:endParaRPr dirty="0"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19C1909-DC5E-4B92-88FC-24218CCFB53C}"/>
              </a:ext>
            </a:extLst>
          </p:cNvPr>
          <p:cNvSpPr/>
          <p:nvPr/>
        </p:nvSpPr>
        <p:spPr>
          <a:xfrm>
            <a:off x="5613721" y="4482062"/>
            <a:ext cx="173621" cy="173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AC84CD7-2F96-49D1-978C-FD36680C75D6}"/>
              </a:ext>
            </a:extLst>
          </p:cNvPr>
          <p:cNvSpPr/>
          <p:nvPr/>
        </p:nvSpPr>
        <p:spPr>
          <a:xfrm>
            <a:off x="5944371" y="4479182"/>
            <a:ext cx="173621" cy="173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95EAAF6-5D60-4A13-9E0F-EF807F86A32E}"/>
              </a:ext>
            </a:extLst>
          </p:cNvPr>
          <p:cNvSpPr/>
          <p:nvPr/>
        </p:nvSpPr>
        <p:spPr>
          <a:xfrm>
            <a:off x="6280985" y="4479182"/>
            <a:ext cx="173621" cy="173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892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gradFill>
            <a:gsLst>
              <a:gs pos="0">
                <a:srgbClr val="574390"/>
              </a:gs>
              <a:gs pos="100000">
                <a:srgbClr val="3993CB"/>
              </a:gs>
            </a:gsLst>
            <a:lin ang="5400000" scaled="1"/>
          </a:gradFill>
        </p:spPr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gradFill>
            <a:gsLst>
              <a:gs pos="0">
                <a:srgbClr val="574390"/>
              </a:gs>
              <a:gs pos="100000">
                <a:srgbClr val="3993CB"/>
              </a:gs>
            </a:gsLst>
            <a:lin ang="5400000" scaled="1"/>
          </a:gradFill>
        </p:spPr>
      </p:sp>
      <p:pic>
        <p:nvPicPr>
          <p:cNvPr id="6" name="图片占位符 5" descr="图片包含 狐狸, 动物, 哺乳动物, 户外&#10;&#10;描述已自动生成">
            <a:extLst>
              <a:ext uri="{FF2B5EF4-FFF2-40B4-BE49-F238E27FC236}">
                <a16:creationId xmlns:a16="http://schemas.microsoft.com/office/drawing/2014/main" id="{E229C40C-C088-405B-BB3F-5D9133E17A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98" name="Shape 2098"/>
          <p:cNvSpPr>
            <a:spLocks noGrp="1"/>
          </p:cNvSpPr>
          <p:nvPr>
            <p:ph type="body" sz="quarter" idx="1"/>
          </p:nvPr>
        </p:nvSpPr>
        <p:spPr>
          <a:xfrm>
            <a:off x="1114131" y="3248025"/>
            <a:ext cx="4292756" cy="1658938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There are many variations of passages of Lorem Ipsum</a:t>
            </a:r>
          </a:p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or available but and the majority have an suffered altera</a:t>
            </a:r>
          </a:p>
          <a:p>
            <a:r>
              <a:rPr dirty="0" err="1">
                <a:latin typeface="+mn-lt"/>
                <a:ea typeface="+mn-ea"/>
                <a:cs typeface="+mn-ea"/>
                <a:sym typeface="+mn-lt"/>
              </a:rPr>
              <a:t>tion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in some form by </a:t>
            </a:r>
            <a:r>
              <a:rPr dirty="0" err="1">
                <a:latin typeface="+mn-lt"/>
                <a:ea typeface="+mn-ea"/>
                <a:cs typeface="+mn-ea"/>
                <a:sym typeface="+mn-lt"/>
              </a:rPr>
              <a:t>humour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or a </a:t>
            </a:r>
            <a:r>
              <a:rPr dirty="0" err="1">
                <a:latin typeface="+mn-lt"/>
                <a:ea typeface="+mn-ea"/>
                <a:cs typeface="+mn-ea"/>
                <a:sym typeface="+mn-lt"/>
              </a:rPr>
              <a:t>domise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words or which</a:t>
            </a:r>
          </a:p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don't look even slightly a believable. If you are going to a</a:t>
            </a:r>
          </a:p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use a passage of Lore Ipsum, you need to be sure there</a:t>
            </a:r>
          </a:p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isn't anything a </a:t>
            </a:r>
            <a:r>
              <a:rPr dirty="0" err="1">
                <a:latin typeface="+mn-lt"/>
                <a:ea typeface="+mn-ea"/>
                <a:cs typeface="+mn-ea"/>
                <a:sym typeface="+mn-lt"/>
              </a:rPr>
              <a:t>embarras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hidden in the middle of text. All</a:t>
            </a:r>
          </a:p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the Lorem a Ipsum generators on the Internet or to repeat</a:t>
            </a:r>
          </a:p>
        </p:txBody>
      </p:sp>
      <p:sp>
        <p:nvSpPr>
          <p:cNvPr id="2099" name="Shape 20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Inna</a:t>
            </a:r>
          </a:p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Lingerie</a:t>
            </a:r>
          </a:p>
        </p:txBody>
      </p:sp>
      <p:sp>
        <p:nvSpPr>
          <p:cNvPr id="2103" name="Shape 2103"/>
          <p:cNvSpPr/>
          <p:nvPr/>
        </p:nvSpPr>
        <p:spPr>
          <a:xfrm>
            <a:off x="6283148" y="1346516"/>
            <a:ext cx="4164969" cy="4164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ln w="25400">
            <a:solidFill>
              <a:srgbClr val="FFFFFF">
                <a:alpha val="59226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04" name="Shape 2104"/>
          <p:cNvSpPr/>
          <p:nvPr/>
        </p:nvSpPr>
        <p:spPr>
          <a:xfrm rot="5400000">
            <a:off x="10509012" y="3291110"/>
            <a:ext cx="1861087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 b="1" spc="200">
                <a:solidFill>
                  <a:srgbClr val="A1A1A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lang="en-US" sz="1000" kern="0" spc="100" dirty="0">
                <a:latin typeface="+mn-lt"/>
                <a:ea typeface="+mn-ea"/>
                <a:cs typeface="+mn-ea"/>
                <a:sym typeface="+mn-lt"/>
              </a:rPr>
              <a:t>https://www.jpppt.com</a:t>
            </a:r>
            <a:endParaRPr sz="1000" kern="0" spc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05" name="Shape 2105"/>
          <p:cNvSpPr/>
          <p:nvPr/>
        </p:nvSpPr>
        <p:spPr>
          <a:xfrm>
            <a:off x="1119584" y="2546033"/>
            <a:ext cx="2047035" cy="306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300" b="1">
                <a:solidFill>
                  <a:srgbClr val="9DC2C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150" kern="0" dirty="0">
                <a:latin typeface="+mn-lt"/>
                <a:ea typeface="+mn-ea"/>
                <a:cs typeface="+mn-ea"/>
                <a:sym typeface="+mn-lt"/>
              </a:rPr>
              <a:t>UI/UX Designer / Manager</a:t>
            </a:r>
          </a:p>
        </p:txBody>
      </p:sp>
      <p:sp>
        <p:nvSpPr>
          <p:cNvPr id="2106" name="Shape 2106">
            <a:hlinkClick r:id="rId3"/>
          </p:cNvPr>
          <p:cNvSpPr/>
          <p:nvPr/>
        </p:nvSpPr>
        <p:spPr>
          <a:xfrm>
            <a:off x="1166908" y="5456464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672" y="6382"/>
                </a:moveTo>
                <a:cubicBezTo>
                  <a:pt x="10464" y="6409"/>
                  <a:pt x="10255" y="6435"/>
                  <a:pt x="10045" y="6460"/>
                </a:cubicBezTo>
                <a:cubicBezTo>
                  <a:pt x="9652" y="6558"/>
                  <a:pt x="9223" y="6650"/>
                  <a:pt x="8905" y="6836"/>
                </a:cubicBezTo>
                <a:cubicBezTo>
                  <a:pt x="8055" y="7333"/>
                  <a:pt x="7467" y="7913"/>
                  <a:pt x="7073" y="8856"/>
                </a:cubicBezTo>
                <a:cubicBezTo>
                  <a:pt x="7009" y="9009"/>
                  <a:pt x="7007" y="9157"/>
                  <a:pt x="6960" y="9326"/>
                </a:cubicBezTo>
                <a:cubicBezTo>
                  <a:pt x="6658" y="10425"/>
                  <a:pt x="7194" y="11563"/>
                  <a:pt x="7844" y="11956"/>
                </a:cubicBezTo>
                <a:cubicBezTo>
                  <a:pt x="7969" y="12032"/>
                  <a:pt x="8254" y="12166"/>
                  <a:pt x="8358" y="11987"/>
                </a:cubicBezTo>
                <a:cubicBezTo>
                  <a:pt x="8416" y="11889"/>
                  <a:pt x="8403" y="11758"/>
                  <a:pt x="8439" y="11643"/>
                </a:cubicBezTo>
                <a:cubicBezTo>
                  <a:pt x="8462" y="11568"/>
                  <a:pt x="8536" y="11425"/>
                  <a:pt x="8519" y="11330"/>
                </a:cubicBezTo>
                <a:cubicBezTo>
                  <a:pt x="8490" y="11170"/>
                  <a:pt x="8318" y="11068"/>
                  <a:pt x="8246" y="10939"/>
                </a:cubicBezTo>
                <a:cubicBezTo>
                  <a:pt x="8099" y="10677"/>
                  <a:pt x="8092" y="10444"/>
                  <a:pt x="8020" y="10093"/>
                </a:cubicBezTo>
                <a:cubicBezTo>
                  <a:pt x="8026" y="10046"/>
                  <a:pt x="8031" y="9999"/>
                  <a:pt x="8037" y="9952"/>
                </a:cubicBezTo>
                <a:cubicBezTo>
                  <a:pt x="8058" y="9559"/>
                  <a:pt x="8124" y="9276"/>
                  <a:pt x="8246" y="8997"/>
                </a:cubicBezTo>
                <a:cubicBezTo>
                  <a:pt x="8601" y="8177"/>
                  <a:pt x="9172" y="7720"/>
                  <a:pt x="10094" y="7447"/>
                </a:cubicBezTo>
                <a:cubicBezTo>
                  <a:pt x="10300" y="7386"/>
                  <a:pt x="10882" y="7288"/>
                  <a:pt x="11187" y="7353"/>
                </a:cubicBezTo>
                <a:cubicBezTo>
                  <a:pt x="11369" y="7385"/>
                  <a:pt x="11551" y="7415"/>
                  <a:pt x="11733" y="7447"/>
                </a:cubicBezTo>
                <a:cubicBezTo>
                  <a:pt x="12393" y="7655"/>
                  <a:pt x="12874" y="8038"/>
                  <a:pt x="13131" y="8637"/>
                </a:cubicBezTo>
                <a:cubicBezTo>
                  <a:pt x="13292" y="9010"/>
                  <a:pt x="13339" y="9724"/>
                  <a:pt x="13227" y="10203"/>
                </a:cubicBezTo>
                <a:cubicBezTo>
                  <a:pt x="13174" y="10429"/>
                  <a:pt x="13183" y="10624"/>
                  <a:pt x="13115" y="10829"/>
                </a:cubicBezTo>
                <a:cubicBezTo>
                  <a:pt x="12865" y="11589"/>
                  <a:pt x="12498" y="12293"/>
                  <a:pt x="11668" y="12488"/>
                </a:cubicBezTo>
                <a:cubicBezTo>
                  <a:pt x="11121" y="12618"/>
                  <a:pt x="10711" y="12284"/>
                  <a:pt x="10576" y="11941"/>
                </a:cubicBezTo>
                <a:cubicBezTo>
                  <a:pt x="10538" y="11846"/>
                  <a:pt x="10474" y="11677"/>
                  <a:pt x="10512" y="11518"/>
                </a:cubicBezTo>
                <a:cubicBezTo>
                  <a:pt x="10656" y="10901"/>
                  <a:pt x="10865" y="10349"/>
                  <a:pt x="11026" y="9733"/>
                </a:cubicBezTo>
                <a:cubicBezTo>
                  <a:pt x="11179" y="9146"/>
                  <a:pt x="10888" y="8683"/>
                  <a:pt x="10431" y="8575"/>
                </a:cubicBezTo>
                <a:cubicBezTo>
                  <a:pt x="9863" y="8439"/>
                  <a:pt x="9424" y="8966"/>
                  <a:pt x="9274" y="9310"/>
                </a:cubicBezTo>
                <a:cubicBezTo>
                  <a:pt x="9155" y="9584"/>
                  <a:pt x="9083" y="10089"/>
                  <a:pt x="9177" y="10453"/>
                </a:cubicBezTo>
                <a:cubicBezTo>
                  <a:pt x="9207" y="10569"/>
                  <a:pt x="9347" y="10878"/>
                  <a:pt x="9322" y="10986"/>
                </a:cubicBezTo>
                <a:cubicBezTo>
                  <a:pt x="9213" y="11462"/>
                  <a:pt x="9088" y="11974"/>
                  <a:pt x="8953" y="12442"/>
                </a:cubicBezTo>
                <a:cubicBezTo>
                  <a:pt x="8812" y="12929"/>
                  <a:pt x="8736" y="13427"/>
                  <a:pt x="8599" y="13898"/>
                </a:cubicBezTo>
                <a:cubicBezTo>
                  <a:pt x="8536" y="14114"/>
                  <a:pt x="8539" y="14346"/>
                  <a:pt x="8487" y="14571"/>
                </a:cubicBezTo>
                <a:lnTo>
                  <a:pt x="8487" y="14900"/>
                </a:lnTo>
                <a:cubicBezTo>
                  <a:pt x="8440" y="15108"/>
                  <a:pt x="8475" y="15478"/>
                  <a:pt x="8519" y="15683"/>
                </a:cubicBezTo>
                <a:cubicBezTo>
                  <a:pt x="8547" y="15815"/>
                  <a:pt x="8502" y="15978"/>
                  <a:pt x="8567" y="16074"/>
                </a:cubicBezTo>
                <a:cubicBezTo>
                  <a:pt x="8568" y="16144"/>
                  <a:pt x="8577" y="16160"/>
                  <a:pt x="8599" y="16200"/>
                </a:cubicBezTo>
                <a:cubicBezTo>
                  <a:pt x="8800" y="16194"/>
                  <a:pt x="9078" y="15665"/>
                  <a:pt x="9177" y="15511"/>
                </a:cubicBezTo>
                <a:cubicBezTo>
                  <a:pt x="9369" y="15216"/>
                  <a:pt x="9546" y="14901"/>
                  <a:pt x="9692" y="14556"/>
                </a:cubicBezTo>
                <a:cubicBezTo>
                  <a:pt x="9823" y="14245"/>
                  <a:pt x="9844" y="13901"/>
                  <a:pt x="9949" y="13569"/>
                </a:cubicBezTo>
                <a:cubicBezTo>
                  <a:pt x="10025" y="13329"/>
                  <a:pt x="10133" y="13049"/>
                  <a:pt x="10158" y="12786"/>
                </a:cubicBezTo>
                <a:lnTo>
                  <a:pt x="10174" y="12786"/>
                </a:lnTo>
                <a:cubicBezTo>
                  <a:pt x="10216" y="12930"/>
                  <a:pt x="10367" y="13035"/>
                  <a:pt x="10480" y="13115"/>
                </a:cubicBezTo>
                <a:cubicBezTo>
                  <a:pt x="10833" y="13367"/>
                  <a:pt x="11441" y="13600"/>
                  <a:pt x="12102" y="13444"/>
                </a:cubicBezTo>
                <a:cubicBezTo>
                  <a:pt x="12850" y="13267"/>
                  <a:pt x="13446" y="12916"/>
                  <a:pt x="13838" y="12394"/>
                </a:cubicBezTo>
                <a:cubicBezTo>
                  <a:pt x="14127" y="12011"/>
                  <a:pt x="14345" y="11567"/>
                  <a:pt x="14513" y="11064"/>
                </a:cubicBezTo>
                <a:cubicBezTo>
                  <a:pt x="14596" y="10817"/>
                  <a:pt x="14613" y="10543"/>
                  <a:pt x="14674" y="10281"/>
                </a:cubicBezTo>
                <a:cubicBezTo>
                  <a:pt x="14827" y="9624"/>
                  <a:pt x="14623" y="8833"/>
                  <a:pt x="14433" y="8402"/>
                </a:cubicBezTo>
                <a:cubicBezTo>
                  <a:pt x="13856" y="7098"/>
                  <a:pt x="12630" y="6354"/>
                  <a:pt x="10672" y="6382"/>
                </a:cubicBezTo>
              </a:path>
            </a:pathLst>
          </a:custGeom>
          <a:solidFill>
            <a:srgbClr val="8B8C8C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07" name="Shape 2107">
            <a:hlinkClick r:id="rId3"/>
          </p:cNvPr>
          <p:cNvSpPr/>
          <p:nvPr/>
        </p:nvSpPr>
        <p:spPr>
          <a:xfrm>
            <a:off x="1626808" y="5456464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5" y="8897"/>
                  <a:pt x="11997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4" y="9937"/>
                  <a:pt x="12643" y="10393"/>
                  <a:pt x="12232" y="10991"/>
                </a:cubicBezTo>
                <a:cubicBezTo>
                  <a:pt x="11821" y="11589"/>
                  <a:pt x="11513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5"/>
                  <a:pt x="8774" y="6973"/>
                </a:cubicBezTo>
                <a:cubicBezTo>
                  <a:pt x="8450" y="7000"/>
                  <a:pt x="7966" y="7272"/>
                  <a:pt x="7320" y="7789"/>
                </a:cubicBezTo>
                <a:cubicBezTo>
                  <a:pt x="6849" y="8183"/>
                  <a:pt x="6372" y="8577"/>
                  <a:pt x="5888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2"/>
                </a:cubicBezTo>
                <a:cubicBezTo>
                  <a:pt x="8333" y="11460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2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8"/>
                  <a:pt x="14281" y="6871"/>
                </a:cubicBezTo>
              </a:path>
            </a:pathLst>
          </a:custGeom>
          <a:solidFill>
            <a:srgbClr val="8B8C8C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08" name="Shape 2108">
            <a:hlinkClick r:id="rId3"/>
          </p:cNvPr>
          <p:cNvSpPr/>
          <p:nvPr/>
        </p:nvSpPr>
        <p:spPr>
          <a:xfrm>
            <a:off x="2086709" y="5456464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5" y="7359"/>
                </a:moveTo>
                <a:lnTo>
                  <a:pt x="13743" y="7359"/>
                </a:lnTo>
                <a:lnTo>
                  <a:pt x="13743" y="8833"/>
                </a:lnTo>
                <a:lnTo>
                  <a:pt x="12265" y="8833"/>
                </a:lnTo>
                <a:lnTo>
                  <a:pt x="12265" y="9816"/>
                </a:lnTo>
                <a:lnTo>
                  <a:pt x="13743" y="9816"/>
                </a:lnTo>
                <a:lnTo>
                  <a:pt x="13743" y="11283"/>
                </a:lnTo>
                <a:lnTo>
                  <a:pt x="14725" y="11283"/>
                </a:lnTo>
                <a:lnTo>
                  <a:pt x="14725" y="9816"/>
                </a:lnTo>
                <a:lnTo>
                  <a:pt x="16205" y="9816"/>
                </a:lnTo>
                <a:lnTo>
                  <a:pt x="16205" y="8833"/>
                </a:lnTo>
                <a:lnTo>
                  <a:pt x="14725" y="8833"/>
                </a:lnTo>
                <a:cubicBezTo>
                  <a:pt x="14725" y="8833"/>
                  <a:pt x="14725" y="7359"/>
                  <a:pt x="14725" y="7359"/>
                </a:cubicBezTo>
                <a:close/>
                <a:moveTo>
                  <a:pt x="9321" y="13946"/>
                </a:moveTo>
                <a:cubicBezTo>
                  <a:pt x="8620" y="13946"/>
                  <a:pt x="8071" y="13495"/>
                  <a:pt x="8071" y="12919"/>
                </a:cubicBezTo>
                <a:cubicBezTo>
                  <a:pt x="8071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47" y="11723"/>
                </a:lnTo>
                <a:lnTo>
                  <a:pt x="9465" y="11929"/>
                </a:lnTo>
                <a:cubicBezTo>
                  <a:pt x="9624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40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5" y="8362"/>
                  <a:pt x="8574" y="8014"/>
                  <a:pt x="8754" y="7806"/>
                </a:cubicBezTo>
                <a:cubicBezTo>
                  <a:pt x="8864" y="7680"/>
                  <a:pt x="9006" y="7613"/>
                  <a:pt x="9164" y="7613"/>
                </a:cubicBez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5" y="9596"/>
                  <a:pt x="9970" y="9809"/>
                </a:cubicBezTo>
                <a:cubicBezTo>
                  <a:pt x="9860" y="9935"/>
                  <a:pt x="9722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6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6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5"/>
                  <a:pt x="11386" y="8784"/>
                </a:cubicBezTo>
                <a:cubicBezTo>
                  <a:pt x="11386" y="8342"/>
                  <a:pt x="11262" y="7947"/>
                  <a:pt x="11050" y="7659"/>
                </a:cubicBezTo>
                <a:lnTo>
                  <a:pt x="11238" y="7659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5" y="6873"/>
                  <a:pt x="7345" y="7759"/>
                  <a:pt x="7345" y="8769"/>
                </a:cubicBezTo>
                <a:cubicBezTo>
                  <a:pt x="7345" y="9812"/>
                  <a:pt x="8109" y="10605"/>
                  <a:pt x="9137" y="10648"/>
                </a:cubicBezTo>
                <a:cubicBezTo>
                  <a:pt x="9121" y="10722"/>
                  <a:pt x="9113" y="10795"/>
                  <a:pt x="9113" y="10868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3" y="11309"/>
                  <a:pt x="6870" y="12161"/>
                  <a:pt x="6870" y="13167"/>
                </a:cubicBezTo>
                <a:cubicBezTo>
                  <a:pt x="6870" y="14071"/>
                  <a:pt x="7903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8B8C8C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09" name="Shape 2109">
            <a:hlinkClick r:id="rId3"/>
          </p:cNvPr>
          <p:cNvSpPr/>
          <p:nvPr/>
        </p:nvSpPr>
        <p:spPr>
          <a:xfrm>
            <a:off x="2546611" y="5456464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rgbClr val="8B8C8C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10" name="Shape 2110">
            <a:hlinkClick r:id="rId3"/>
          </p:cNvPr>
          <p:cNvSpPr/>
          <p:nvPr/>
        </p:nvSpPr>
        <p:spPr>
          <a:xfrm>
            <a:off x="3006512" y="5456464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591" y="13291"/>
                </a:moveTo>
                <a:cubicBezTo>
                  <a:pt x="11452" y="13214"/>
                  <a:pt x="11342" y="13108"/>
                  <a:pt x="11291" y="12978"/>
                </a:cubicBezTo>
                <a:cubicBezTo>
                  <a:pt x="11284" y="12956"/>
                  <a:pt x="11290" y="10299"/>
                  <a:pt x="11290" y="10299"/>
                </a:cubicBezTo>
                <a:lnTo>
                  <a:pt x="13256" y="10299"/>
                </a:lnTo>
                <a:lnTo>
                  <a:pt x="13256" y="8836"/>
                </a:lnTo>
                <a:lnTo>
                  <a:pt x="11292" y="8836"/>
                </a:lnTo>
                <a:lnTo>
                  <a:pt x="11292" y="6873"/>
                </a:lnTo>
                <a:lnTo>
                  <a:pt x="10042" y="6879"/>
                </a:lnTo>
                <a:cubicBezTo>
                  <a:pt x="9988" y="7284"/>
                  <a:pt x="9891" y="7618"/>
                  <a:pt x="9750" y="7879"/>
                </a:cubicBezTo>
                <a:cubicBezTo>
                  <a:pt x="9608" y="8142"/>
                  <a:pt x="9420" y="8366"/>
                  <a:pt x="9187" y="8553"/>
                </a:cubicBezTo>
                <a:cubicBezTo>
                  <a:pt x="8953" y="8740"/>
                  <a:pt x="8672" y="8883"/>
                  <a:pt x="8344" y="8984"/>
                </a:cubicBezTo>
                <a:lnTo>
                  <a:pt x="8345" y="10309"/>
                </a:lnTo>
                <a:lnTo>
                  <a:pt x="9328" y="10299"/>
                </a:lnTo>
                <a:lnTo>
                  <a:pt x="9328" y="12846"/>
                </a:lnTo>
                <a:cubicBezTo>
                  <a:pt x="9328" y="13204"/>
                  <a:pt x="9369" y="13478"/>
                  <a:pt x="9448" y="13667"/>
                </a:cubicBezTo>
                <a:cubicBezTo>
                  <a:pt x="9528" y="13856"/>
                  <a:pt x="9671" y="14034"/>
                  <a:pt x="9879" y="14202"/>
                </a:cubicBezTo>
                <a:cubicBezTo>
                  <a:pt x="10086" y="14370"/>
                  <a:pt x="10336" y="14498"/>
                  <a:pt x="10629" y="14589"/>
                </a:cubicBezTo>
                <a:cubicBezTo>
                  <a:pt x="10922" y="14679"/>
                  <a:pt x="11238" y="14727"/>
                  <a:pt x="11620" y="14727"/>
                </a:cubicBezTo>
                <a:cubicBezTo>
                  <a:pt x="11955" y="14727"/>
                  <a:pt x="12228" y="14693"/>
                  <a:pt x="12517" y="14629"/>
                </a:cubicBezTo>
                <a:cubicBezTo>
                  <a:pt x="12806" y="14566"/>
                  <a:pt x="13221" y="14455"/>
                  <a:pt x="13578" y="14297"/>
                </a:cubicBezTo>
                <a:lnTo>
                  <a:pt x="13583" y="13091"/>
                </a:lnTo>
                <a:cubicBezTo>
                  <a:pt x="13165" y="13349"/>
                  <a:pt x="12648" y="13447"/>
                  <a:pt x="12225" y="13447"/>
                </a:cubicBezTo>
                <a:cubicBezTo>
                  <a:pt x="11987" y="13447"/>
                  <a:pt x="11776" y="13395"/>
                  <a:pt x="11591" y="13291"/>
                </a:cubicBezTo>
              </a:path>
            </a:pathLst>
          </a:custGeom>
          <a:solidFill>
            <a:srgbClr val="8B8C8C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11" name="Shape 2111">
            <a:hlinkClick r:id="rId3"/>
          </p:cNvPr>
          <p:cNvSpPr/>
          <p:nvPr/>
        </p:nvSpPr>
        <p:spPr>
          <a:xfrm>
            <a:off x="3466413" y="5456464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7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7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6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8B8C8C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8" grpId="0" build="p" animBg="1"/>
      <p:bldP spid="2099" grpId="0" animBg="1"/>
      <p:bldP spid="2105" grpId="0" animBg="1"/>
      <p:bldP spid="2106" grpId="0" animBg="1"/>
      <p:bldP spid="2107" grpId="0" animBg="1"/>
      <p:bldP spid="2108" grpId="0" animBg="1"/>
      <p:bldP spid="2109" grpId="0" animBg="1"/>
      <p:bldP spid="2110" grpId="0" animBg="1"/>
      <p:bldP spid="21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Shape 2294"/>
          <p:cNvSpPr/>
          <p:nvPr/>
        </p:nvSpPr>
        <p:spPr>
          <a:xfrm>
            <a:off x="-10604" y="2655660"/>
            <a:ext cx="4159251" cy="1867681"/>
          </a:xfrm>
          <a:prstGeom prst="rect">
            <a:avLst/>
          </a:prstGeom>
          <a:solidFill>
            <a:srgbClr val="1F202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95" name="Shape 2295"/>
          <p:cNvSpPr/>
          <p:nvPr/>
        </p:nvSpPr>
        <p:spPr>
          <a:xfrm>
            <a:off x="8043353" y="2655660"/>
            <a:ext cx="4159251" cy="1867681"/>
          </a:xfrm>
          <a:prstGeom prst="rect">
            <a:avLst/>
          </a:prstGeom>
          <a:solidFill>
            <a:srgbClr val="1F202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96" name="Shape 2296"/>
          <p:cNvSpPr/>
          <p:nvPr/>
        </p:nvSpPr>
        <p:spPr>
          <a:xfrm>
            <a:off x="4276725" y="2655660"/>
            <a:ext cx="3638550" cy="1867681"/>
          </a:xfrm>
          <a:prstGeom prst="rect">
            <a:avLst/>
          </a:prstGeom>
          <a:solidFill>
            <a:srgbClr val="1F202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97" name="Shape 2297"/>
          <p:cNvSpPr/>
          <p:nvPr/>
        </p:nvSpPr>
        <p:spPr>
          <a:xfrm>
            <a:off x="1439843" y="3216763"/>
            <a:ext cx="1258359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200" kern="0" dirty="0">
                <a:latin typeface="+mn-lt"/>
                <a:ea typeface="+mn-ea"/>
                <a:cs typeface="+mn-ea"/>
                <a:sym typeface="+mn-lt"/>
              </a:rPr>
              <a:t>Name work 1</a:t>
            </a:r>
          </a:p>
        </p:txBody>
      </p:sp>
      <p:sp>
        <p:nvSpPr>
          <p:cNvPr id="2298" name="Shape 2298"/>
          <p:cNvSpPr/>
          <p:nvPr/>
        </p:nvSpPr>
        <p:spPr>
          <a:xfrm>
            <a:off x="661586" y="3509373"/>
            <a:ext cx="2814873" cy="505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66" hangingPunct="0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kern="0" dirty="0">
                <a:solidFill>
                  <a:srgbClr val="8B8C8C"/>
                </a:solidFill>
                <a:cs typeface="+mn-ea"/>
                <a:sym typeface="+mn-lt"/>
              </a:rPr>
              <a:t>There are many variations of passages of Lorem</a:t>
            </a:r>
          </a:p>
          <a:p>
            <a:pPr algn="ctr" defTabSz="410766" hangingPunct="0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kern="0" dirty="0">
                <a:solidFill>
                  <a:srgbClr val="8B8C8C"/>
                </a:solidFill>
                <a:cs typeface="+mn-ea"/>
                <a:sym typeface="+mn-lt"/>
              </a:rPr>
              <a:t>Ipsum available, but the majority</a:t>
            </a:r>
          </a:p>
        </p:txBody>
      </p:sp>
      <p:sp>
        <p:nvSpPr>
          <p:cNvPr id="2299" name="Shape 2299"/>
          <p:cNvSpPr/>
          <p:nvPr/>
        </p:nvSpPr>
        <p:spPr>
          <a:xfrm>
            <a:off x="5466821" y="3216763"/>
            <a:ext cx="1258359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200" kern="0" dirty="0">
                <a:latin typeface="+mn-lt"/>
                <a:ea typeface="+mn-ea"/>
                <a:cs typeface="+mn-ea"/>
                <a:sym typeface="+mn-lt"/>
              </a:rPr>
              <a:t>Name work 2</a:t>
            </a:r>
          </a:p>
        </p:txBody>
      </p:sp>
      <p:sp>
        <p:nvSpPr>
          <p:cNvPr id="2300" name="Shape 2300"/>
          <p:cNvSpPr/>
          <p:nvPr/>
        </p:nvSpPr>
        <p:spPr>
          <a:xfrm>
            <a:off x="4887335" y="3509373"/>
            <a:ext cx="2417329" cy="505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66" hangingPunct="0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kern="0" dirty="0">
                <a:solidFill>
                  <a:srgbClr val="8B8C8C"/>
                </a:solidFill>
                <a:cs typeface="+mn-ea"/>
                <a:sym typeface="+mn-lt"/>
              </a:rPr>
              <a:t>There are many variations of passages of</a:t>
            </a:r>
          </a:p>
          <a:p>
            <a:pPr algn="ctr" defTabSz="410766" hangingPunct="0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kern="0" dirty="0">
                <a:solidFill>
                  <a:srgbClr val="8B8C8C"/>
                </a:solidFill>
                <a:cs typeface="+mn-ea"/>
                <a:sym typeface="+mn-lt"/>
              </a:rPr>
              <a:t>Lorem Ipsum available, but the majority</a:t>
            </a:r>
          </a:p>
        </p:txBody>
      </p:sp>
      <p:sp>
        <p:nvSpPr>
          <p:cNvPr id="2301" name="Shape 2301"/>
          <p:cNvSpPr/>
          <p:nvPr/>
        </p:nvSpPr>
        <p:spPr>
          <a:xfrm>
            <a:off x="9492591" y="3216763"/>
            <a:ext cx="1258359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200" kern="0" dirty="0">
                <a:latin typeface="+mn-lt"/>
                <a:ea typeface="+mn-ea"/>
                <a:cs typeface="+mn-ea"/>
                <a:sym typeface="+mn-lt"/>
              </a:rPr>
              <a:t>Name work 3</a:t>
            </a:r>
          </a:p>
        </p:txBody>
      </p:sp>
      <p:sp>
        <p:nvSpPr>
          <p:cNvPr id="2302" name="Shape 2302"/>
          <p:cNvSpPr/>
          <p:nvPr/>
        </p:nvSpPr>
        <p:spPr>
          <a:xfrm>
            <a:off x="8714334" y="3509373"/>
            <a:ext cx="2814873" cy="505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66" hangingPunct="0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kern="0" dirty="0">
                <a:solidFill>
                  <a:srgbClr val="8B8C8C"/>
                </a:solidFill>
                <a:cs typeface="+mn-ea"/>
                <a:sym typeface="+mn-lt"/>
              </a:rPr>
              <a:t>There are many variations of passages of Lorem</a:t>
            </a:r>
          </a:p>
          <a:p>
            <a:pPr algn="ctr" defTabSz="410766" hangingPunct="0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kern="0" dirty="0">
                <a:solidFill>
                  <a:srgbClr val="8B8C8C"/>
                </a:solidFill>
                <a:cs typeface="+mn-ea"/>
                <a:sym typeface="+mn-lt"/>
              </a:rPr>
              <a:t>Ipsum available, but the majority</a:t>
            </a:r>
          </a:p>
        </p:txBody>
      </p:sp>
      <p:sp>
        <p:nvSpPr>
          <p:cNvPr id="2303" name="Shape 2303"/>
          <p:cNvSpPr/>
          <p:nvPr/>
        </p:nvSpPr>
        <p:spPr>
          <a:xfrm>
            <a:off x="3196167" y="5254153"/>
            <a:ext cx="5799666" cy="769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There are many variations of passages of Lorem Ipsum available, but the majority have suffered</a:t>
            </a:r>
          </a:p>
          <a:p>
            <a:pPr algn="ctr"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alteration in some form by </a:t>
            </a: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humour</a:t>
            </a: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, or </a:t>
            </a: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randomised</a:t>
            </a: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 words or which don't look even slightly</a:t>
            </a:r>
          </a:p>
          <a:p>
            <a:pPr algn="ctr"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believable. If you are going to use a passage of Lorem Ipsum, you need to be sure</a:t>
            </a:r>
          </a:p>
        </p:txBody>
      </p:sp>
      <p:pic>
        <p:nvPicPr>
          <p:cNvPr id="6" name="图片占位符 5" descr="图片包含 室内, 墙壁, 男士, 人员&#10;&#10;描述已自动生成">
            <a:extLst>
              <a:ext uri="{FF2B5EF4-FFF2-40B4-BE49-F238E27FC236}">
                <a16:creationId xmlns:a16="http://schemas.microsoft.com/office/drawing/2014/main" id="{C6725625-BD70-43DE-944D-6E9ED3F22F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 descr="图片包含 狐狸, 动物, 哺乳动物, 户外&#10;&#10;描述已自动生成">
            <a:extLst>
              <a:ext uri="{FF2B5EF4-FFF2-40B4-BE49-F238E27FC236}">
                <a16:creationId xmlns:a16="http://schemas.microsoft.com/office/drawing/2014/main" id="{D43A5AE6-C858-4A18-B849-C81A0BF6800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 descr="图片包含 人员, 床, 室内, 妇女&#10;&#10;描述已自动生成">
            <a:extLst>
              <a:ext uri="{FF2B5EF4-FFF2-40B4-BE49-F238E27FC236}">
                <a16:creationId xmlns:a16="http://schemas.microsoft.com/office/drawing/2014/main" id="{D3289DBB-1FFD-42BB-B595-699FCA2E6DB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Shape 22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Portfolio slide</a:t>
            </a:r>
          </a:p>
        </p:txBody>
      </p:sp>
      <p:sp>
        <p:nvSpPr>
          <p:cNvPr id="2236" name="Shape 2236"/>
          <p:cNvSpPr/>
          <p:nvPr/>
        </p:nvSpPr>
        <p:spPr>
          <a:xfrm>
            <a:off x="4569942" y="1675927"/>
            <a:ext cx="3052119" cy="306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300" b="1">
                <a:solidFill>
                  <a:srgbClr val="9DC2C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150" kern="0" dirty="0">
                <a:latin typeface="+mn-lt"/>
                <a:ea typeface="+mn-ea"/>
                <a:cs typeface="+mn-ea"/>
                <a:sym typeface="+mn-lt"/>
              </a:rPr>
              <a:t>Short description for this awesome slide</a:t>
            </a:r>
          </a:p>
        </p:txBody>
      </p:sp>
      <p:sp>
        <p:nvSpPr>
          <p:cNvPr id="2238" name="Shape 2238"/>
          <p:cNvSpPr/>
          <p:nvPr/>
        </p:nvSpPr>
        <p:spPr>
          <a:xfrm>
            <a:off x="1185237" y="3185140"/>
            <a:ext cx="2761673" cy="1968501"/>
          </a:xfrm>
          <a:prstGeom prst="rect">
            <a:avLst/>
          </a:prstGeom>
          <a:gradFill>
            <a:gsLst>
              <a:gs pos="0">
                <a:srgbClr val="574390"/>
              </a:gs>
              <a:gs pos="100000">
                <a:srgbClr val="3993CB"/>
              </a:gs>
            </a:gsLst>
            <a:lin ang="5400000" scaled="1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39" name="Shape 2239"/>
          <p:cNvSpPr/>
          <p:nvPr/>
        </p:nvSpPr>
        <p:spPr>
          <a:xfrm>
            <a:off x="1936894" y="4169390"/>
            <a:ext cx="1258359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Name work 1</a:t>
            </a:r>
          </a:p>
        </p:txBody>
      </p:sp>
      <p:sp>
        <p:nvSpPr>
          <p:cNvPr id="2240" name="Shape 2240"/>
          <p:cNvSpPr/>
          <p:nvPr/>
        </p:nvSpPr>
        <p:spPr>
          <a:xfrm>
            <a:off x="1595454" y="4457289"/>
            <a:ext cx="1941238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0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Short description for this work</a:t>
            </a:r>
          </a:p>
        </p:txBody>
      </p:sp>
      <p:sp>
        <p:nvSpPr>
          <p:cNvPr id="2241" name="Shape 2241"/>
          <p:cNvSpPr/>
          <p:nvPr/>
        </p:nvSpPr>
        <p:spPr>
          <a:xfrm>
            <a:off x="4635665" y="2865268"/>
            <a:ext cx="3074376" cy="2673667"/>
          </a:xfrm>
          <a:prstGeom prst="rect">
            <a:avLst/>
          </a:prstGeom>
          <a:gradFill>
            <a:gsLst>
              <a:gs pos="0">
                <a:srgbClr val="574390"/>
              </a:gs>
              <a:gs pos="100000">
                <a:srgbClr val="3993CB"/>
              </a:gs>
            </a:gsLst>
            <a:lin ang="5400000" scaled="1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42" name="Shape 2242"/>
          <p:cNvSpPr/>
          <p:nvPr/>
        </p:nvSpPr>
        <p:spPr>
          <a:xfrm>
            <a:off x="5543674" y="4321634"/>
            <a:ext cx="1258359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Name work 2</a:t>
            </a:r>
          </a:p>
        </p:txBody>
      </p:sp>
      <p:sp>
        <p:nvSpPr>
          <p:cNvPr id="2243" name="Shape 2243"/>
          <p:cNvSpPr/>
          <p:nvPr/>
        </p:nvSpPr>
        <p:spPr>
          <a:xfrm>
            <a:off x="5202234" y="4609533"/>
            <a:ext cx="1941238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0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Short description for this work</a:t>
            </a:r>
          </a:p>
        </p:txBody>
      </p:sp>
      <p:sp>
        <p:nvSpPr>
          <p:cNvPr id="2244" name="Shape 2244"/>
          <p:cNvSpPr/>
          <p:nvPr/>
        </p:nvSpPr>
        <p:spPr>
          <a:xfrm>
            <a:off x="8341976" y="3185140"/>
            <a:ext cx="2761673" cy="1968501"/>
          </a:xfrm>
          <a:prstGeom prst="rect">
            <a:avLst/>
          </a:prstGeom>
          <a:gradFill>
            <a:gsLst>
              <a:gs pos="0">
                <a:srgbClr val="574390"/>
              </a:gs>
              <a:gs pos="100000">
                <a:srgbClr val="3993CB"/>
              </a:gs>
            </a:gsLst>
            <a:lin ang="5400000" scaled="1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45" name="Shape 2245"/>
          <p:cNvSpPr/>
          <p:nvPr/>
        </p:nvSpPr>
        <p:spPr>
          <a:xfrm>
            <a:off x="9093633" y="4169390"/>
            <a:ext cx="1258359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Name work 3</a:t>
            </a:r>
          </a:p>
        </p:txBody>
      </p:sp>
      <p:sp>
        <p:nvSpPr>
          <p:cNvPr id="2246" name="Shape 2246"/>
          <p:cNvSpPr/>
          <p:nvPr/>
        </p:nvSpPr>
        <p:spPr>
          <a:xfrm>
            <a:off x="8752193" y="4457289"/>
            <a:ext cx="1941238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0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Short description for this work</a:t>
            </a:r>
          </a:p>
        </p:txBody>
      </p:sp>
      <p:sp>
        <p:nvSpPr>
          <p:cNvPr id="30" name="dollar-price-tag_17172">
            <a:extLst>
              <a:ext uri="{FF2B5EF4-FFF2-40B4-BE49-F238E27FC236}">
                <a16:creationId xmlns:a16="http://schemas.microsoft.com/office/drawing/2014/main" id="{B3E28DD5-39FC-4FAB-ABE3-5B2155450886}"/>
              </a:ext>
            </a:extLst>
          </p:cNvPr>
          <p:cNvSpPr>
            <a:spLocks noChangeAspect="1"/>
          </p:cNvSpPr>
          <p:nvPr/>
        </p:nvSpPr>
        <p:spPr bwMode="auto">
          <a:xfrm>
            <a:off x="5868010" y="3437825"/>
            <a:ext cx="609685" cy="593644"/>
          </a:xfrm>
          <a:custGeom>
            <a:avLst/>
            <a:gdLst>
              <a:gd name="connsiteX0" fmla="*/ 273036 w 604794"/>
              <a:gd name="connsiteY0" fmla="*/ 333515 h 588882"/>
              <a:gd name="connsiteX1" fmla="*/ 279576 w 604794"/>
              <a:gd name="connsiteY1" fmla="*/ 357553 h 588882"/>
              <a:gd name="connsiteX2" fmla="*/ 270627 w 604794"/>
              <a:gd name="connsiteY2" fmla="*/ 375753 h 588882"/>
              <a:gd name="connsiteX3" fmla="*/ 249633 w 604794"/>
              <a:gd name="connsiteY3" fmla="*/ 385540 h 588882"/>
              <a:gd name="connsiteX4" fmla="*/ 226917 w 604794"/>
              <a:gd name="connsiteY4" fmla="*/ 379531 h 588882"/>
              <a:gd name="connsiteX5" fmla="*/ 316346 w 604794"/>
              <a:gd name="connsiteY5" fmla="*/ 233848 h 588882"/>
              <a:gd name="connsiteX6" fmla="*/ 335446 w 604794"/>
              <a:gd name="connsiteY6" fmla="*/ 236938 h 588882"/>
              <a:gd name="connsiteX7" fmla="*/ 294494 w 604794"/>
              <a:gd name="connsiteY7" fmla="*/ 277627 h 588882"/>
              <a:gd name="connsiteX8" fmla="*/ 291740 w 604794"/>
              <a:gd name="connsiteY8" fmla="*/ 257540 h 588882"/>
              <a:gd name="connsiteX9" fmla="*/ 299656 w 604794"/>
              <a:gd name="connsiteY9" fmla="*/ 242261 h 588882"/>
              <a:gd name="connsiteX10" fmla="*/ 316346 w 604794"/>
              <a:gd name="connsiteY10" fmla="*/ 233848 h 588882"/>
              <a:gd name="connsiteX11" fmla="*/ 313468 w 604794"/>
              <a:gd name="connsiteY11" fmla="*/ 193979 h 588882"/>
              <a:gd name="connsiteX12" fmla="*/ 268900 w 604794"/>
              <a:gd name="connsiteY12" fmla="*/ 214083 h 588882"/>
              <a:gd name="connsiteX13" fmla="*/ 247046 w 604794"/>
              <a:gd name="connsiteY13" fmla="*/ 257384 h 588882"/>
              <a:gd name="connsiteX14" fmla="*/ 260984 w 604794"/>
              <a:gd name="connsiteY14" fmla="*/ 311338 h 588882"/>
              <a:gd name="connsiteX15" fmla="*/ 211598 w 604794"/>
              <a:gd name="connsiteY15" fmla="*/ 360653 h 588882"/>
              <a:gd name="connsiteX16" fmla="*/ 209877 w 604794"/>
              <a:gd name="connsiteY16" fmla="*/ 339174 h 588882"/>
              <a:gd name="connsiteX17" fmla="*/ 218997 w 604794"/>
              <a:gd name="connsiteY17" fmla="*/ 315806 h 588882"/>
              <a:gd name="connsiteX18" fmla="*/ 184926 w 604794"/>
              <a:gd name="connsiteY18" fmla="*/ 288485 h 588882"/>
              <a:gd name="connsiteX19" fmla="*/ 165309 w 604794"/>
              <a:gd name="connsiteY19" fmla="*/ 340721 h 588882"/>
              <a:gd name="connsiteX20" fmla="*/ 183205 w 604794"/>
              <a:gd name="connsiteY20" fmla="*/ 389004 h 588882"/>
              <a:gd name="connsiteX21" fmla="*/ 161696 w 604794"/>
              <a:gd name="connsiteY21" fmla="*/ 410483 h 588882"/>
              <a:gd name="connsiteX22" fmla="*/ 178903 w 604794"/>
              <a:gd name="connsiteY22" fmla="*/ 427666 h 588882"/>
              <a:gd name="connsiteX23" fmla="*/ 200929 w 604794"/>
              <a:gd name="connsiteY23" fmla="*/ 405500 h 588882"/>
              <a:gd name="connsiteX24" fmla="*/ 254789 w 604794"/>
              <a:gd name="connsiteY24" fmla="*/ 423542 h 588882"/>
              <a:gd name="connsiteX25" fmla="*/ 303831 w 604794"/>
              <a:gd name="connsiteY25" fmla="*/ 400345 h 588882"/>
              <a:gd name="connsiteX26" fmla="*/ 324825 w 604794"/>
              <a:gd name="connsiteY26" fmla="*/ 358934 h 588882"/>
              <a:gd name="connsiteX27" fmla="*/ 306068 w 604794"/>
              <a:gd name="connsiteY27" fmla="*/ 300513 h 588882"/>
              <a:gd name="connsiteX28" fmla="*/ 352357 w 604794"/>
              <a:gd name="connsiteY28" fmla="*/ 254463 h 588882"/>
              <a:gd name="connsiteX29" fmla="*/ 347539 w 604794"/>
              <a:gd name="connsiteY29" fmla="*/ 287454 h 588882"/>
              <a:gd name="connsiteX30" fmla="*/ 381266 w 604794"/>
              <a:gd name="connsiteY30" fmla="*/ 313400 h 588882"/>
              <a:gd name="connsiteX31" fmla="*/ 395376 w 604794"/>
              <a:gd name="connsiteY31" fmla="*/ 270958 h 588882"/>
              <a:gd name="connsiteX32" fmla="*/ 378341 w 604794"/>
              <a:gd name="connsiteY32" fmla="*/ 228345 h 588882"/>
              <a:gd name="connsiteX33" fmla="*/ 390042 w 604794"/>
              <a:gd name="connsiteY33" fmla="*/ 216661 h 588882"/>
              <a:gd name="connsiteX34" fmla="*/ 373006 w 604794"/>
              <a:gd name="connsiteY34" fmla="*/ 199478 h 588882"/>
              <a:gd name="connsiteX35" fmla="*/ 361305 w 604794"/>
              <a:gd name="connsiteY35" fmla="*/ 211162 h 588882"/>
              <a:gd name="connsiteX36" fmla="*/ 313468 w 604794"/>
              <a:gd name="connsiteY36" fmla="*/ 193979 h 588882"/>
              <a:gd name="connsiteX37" fmla="*/ 517486 w 604794"/>
              <a:gd name="connsiteY37" fmla="*/ 50374 h 588882"/>
              <a:gd name="connsiteX38" fmla="*/ 490879 w 604794"/>
              <a:gd name="connsiteY38" fmla="*/ 61328 h 588882"/>
              <a:gd name="connsiteX39" fmla="*/ 490879 w 604794"/>
              <a:gd name="connsiteY39" fmla="*/ 114595 h 588882"/>
              <a:gd name="connsiteX40" fmla="*/ 544223 w 604794"/>
              <a:gd name="connsiteY40" fmla="*/ 114595 h 588882"/>
              <a:gd name="connsiteX41" fmla="*/ 544223 w 604794"/>
              <a:gd name="connsiteY41" fmla="*/ 61328 h 588882"/>
              <a:gd name="connsiteX42" fmla="*/ 517486 w 604794"/>
              <a:gd name="connsiteY42" fmla="*/ 50374 h 588882"/>
              <a:gd name="connsiteX43" fmla="*/ 406970 w 604794"/>
              <a:gd name="connsiteY43" fmla="*/ 29 h 588882"/>
              <a:gd name="connsiteX44" fmla="*/ 444590 w 604794"/>
              <a:gd name="connsiteY44" fmla="*/ 673 h 588882"/>
              <a:gd name="connsiteX45" fmla="*/ 544223 w 604794"/>
              <a:gd name="connsiteY45" fmla="*/ 845 h 588882"/>
              <a:gd name="connsiteX46" fmla="*/ 598771 w 604794"/>
              <a:gd name="connsiteY46" fmla="*/ 5140 h 588882"/>
              <a:gd name="connsiteX47" fmla="*/ 604794 w 604794"/>
              <a:gd name="connsiteY47" fmla="*/ 59266 h 588882"/>
              <a:gd name="connsiteX48" fmla="*/ 604794 w 604794"/>
              <a:gd name="connsiteY48" fmla="*/ 183670 h 588882"/>
              <a:gd name="connsiteX49" fmla="*/ 579327 w 604794"/>
              <a:gd name="connsiteY49" fmla="*/ 238655 h 588882"/>
              <a:gd name="connsiteX50" fmla="*/ 244465 w 604794"/>
              <a:gd name="connsiteY50" fmla="*/ 573032 h 588882"/>
              <a:gd name="connsiteX51" fmla="*/ 175118 w 604794"/>
              <a:gd name="connsiteY51" fmla="*/ 574063 h 588882"/>
              <a:gd name="connsiteX52" fmla="*/ 17495 w 604794"/>
              <a:gd name="connsiteY52" fmla="*/ 416497 h 588882"/>
              <a:gd name="connsiteX53" fmla="*/ 16119 w 604794"/>
              <a:gd name="connsiteY53" fmla="*/ 344157 h 588882"/>
              <a:gd name="connsiteX54" fmla="*/ 353562 w 604794"/>
              <a:gd name="connsiteY54" fmla="*/ 13388 h 588882"/>
              <a:gd name="connsiteX55" fmla="*/ 376448 w 604794"/>
              <a:gd name="connsiteY55" fmla="*/ 1704 h 588882"/>
              <a:gd name="connsiteX56" fmla="*/ 406970 w 604794"/>
              <a:gd name="connsiteY56" fmla="*/ 29 h 58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04794" h="588882">
                <a:moveTo>
                  <a:pt x="273036" y="333515"/>
                </a:moveTo>
                <a:cubicBezTo>
                  <a:pt x="278027" y="342615"/>
                  <a:pt x="280264" y="350685"/>
                  <a:pt x="279576" y="357553"/>
                </a:cubicBezTo>
                <a:cubicBezTo>
                  <a:pt x="278715" y="364421"/>
                  <a:pt x="275790" y="370602"/>
                  <a:pt x="270627" y="375753"/>
                </a:cubicBezTo>
                <a:cubicBezTo>
                  <a:pt x="264604" y="381763"/>
                  <a:pt x="257721" y="385025"/>
                  <a:pt x="249633" y="385540"/>
                </a:cubicBezTo>
                <a:cubicBezTo>
                  <a:pt x="241544" y="386227"/>
                  <a:pt x="233973" y="384167"/>
                  <a:pt x="226917" y="379531"/>
                </a:cubicBezTo>
                <a:close/>
                <a:moveTo>
                  <a:pt x="316346" y="233848"/>
                </a:moveTo>
                <a:cubicBezTo>
                  <a:pt x="322885" y="232818"/>
                  <a:pt x="329252" y="233848"/>
                  <a:pt x="335446" y="236938"/>
                </a:cubicBezTo>
                <a:lnTo>
                  <a:pt x="294494" y="277627"/>
                </a:lnTo>
                <a:cubicBezTo>
                  <a:pt x="291740" y="270416"/>
                  <a:pt x="290708" y="263721"/>
                  <a:pt x="291740" y="257540"/>
                </a:cubicBezTo>
                <a:cubicBezTo>
                  <a:pt x="292945" y="251531"/>
                  <a:pt x="295526" y="246381"/>
                  <a:pt x="299656" y="242261"/>
                </a:cubicBezTo>
                <a:cubicBezTo>
                  <a:pt x="304302" y="237625"/>
                  <a:pt x="309808" y="234878"/>
                  <a:pt x="316346" y="233848"/>
                </a:cubicBezTo>
                <a:close/>
                <a:moveTo>
                  <a:pt x="313468" y="193979"/>
                </a:moveTo>
                <a:cubicBezTo>
                  <a:pt x="296604" y="194495"/>
                  <a:pt x="281806" y="201196"/>
                  <a:pt x="268900" y="214083"/>
                </a:cubicBezTo>
                <a:cubicBezTo>
                  <a:pt x="255994" y="226799"/>
                  <a:pt x="248767" y="241232"/>
                  <a:pt x="247046" y="257384"/>
                </a:cubicBezTo>
                <a:cubicBezTo>
                  <a:pt x="245325" y="273536"/>
                  <a:pt x="249971" y="291578"/>
                  <a:pt x="260984" y="311338"/>
                </a:cubicBezTo>
                <a:lnTo>
                  <a:pt x="211598" y="360653"/>
                </a:lnTo>
                <a:cubicBezTo>
                  <a:pt x="209361" y="354467"/>
                  <a:pt x="208673" y="347250"/>
                  <a:pt x="209877" y="339174"/>
                </a:cubicBezTo>
                <a:cubicBezTo>
                  <a:pt x="210910" y="331270"/>
                  <a:pt x="214007" y="323366"/>
                  <a:pt x="218997" y="315806"/>
                </a:cubicBezTo>
                <a:lnTo>
                  <a:pt x="184926" y="288485"/>
                </a:lnTo>
                <a:cubicBezTo>
                  <a:pt x="171848" y="306183"/>
                  <a:pt x="165309" y="323710"/>
                  <a:pt x="165309" y="340721"/>
                </a:cubicBezTo>
                <a:cubicBezTo>
                  <a:pt x="165309" y="357732"/>
                  <a:pt x="171160" y="373712"/>
                  <a:pt x="183205" y="389004"/>
                </a:cubicBezTo>
                <a:lnTo>
                  <a:pt x="161696" y="410483"/>
                </a:lnTo>
                <a:lnTo>
                  <a:pt x="178903" y="427666"/>
                </a:lnTo>
                <a:lnTo>
                  <a:pt x="200929" y="405500"/>
                </a:lnTo>
                <a:cubicBezTo>
                  <a:pt x="218481" y="418559"/>
                  <a:pt x="236377" y="424573"/>
                  <a:pt x="254789" y="423542"/>
                </a:cubicBezTo>
                <a:cubicBezTo>
                  <a:pt x="273202" y="422339"/>
                  <a:pt x="289377" y="414778"/>
                  <a:pt x="303831" y="400345"/>
                </a:cubicBezTo>
                <a:cubicBezTo>
                  <a:pt x="316393" y="387801"/>
                  <a:pt x="323620" y="373883"/>
                  <a:pt x="324825" y="358934"/>
                </a:cubicBezTo>
                <a:cubicBezTo>
                  <a:pt x="326201" y="343814"/>
                  <a:pt x="319835" y="324397"/>
                  <a:pt x="306068" y="300513"/>
                </a:cubicBezTo>
                <a:lnTo>
                  <a:pt x="352357" y="254463"/>
                </a:lnTo>
                <a:cubicBezTo>
                  <a:pt x="356659" y="265288"/>
                  <a:pt x="354938" y="276285"/>
                  <a:pt x="347539" y="287454"/>
                </a:cubicBezTo>
                <a:lnTo>
                  <a:pt x="381266" y="313400"/>
                </a:lnTo>
                <a:cubicBezTo>
                  <a:pt x="391074" y="299482"/>
                  <a:pt x="395721" y="285392"/>
                  <a:pt x="395376" y="270958"/>
                </a:cubicBezTo>
                <a:cubicBezTo>
                  <a:pt x="395032" y="256525"/>
                  <a:pt x="389354" y="242263"/>
                  <a:pt x="378341" y="228345"/>
                </a:cubicBezTo>
                <a:lnTo>
                  <a:pt x="390042" y="216661"/>
                </a:lnTo>
                <a:lnTo>
                  <a:pt x="373006" y="199478"/>
                </a:lnTo>
                <a:lnTo>
                  <a:pt x="361305" y="211162"/>
                </a:lnTo>
                <a:cubicBezTo>
                  <a:pt x="346334" y="199134"/>
                  <a:pt x="330503" y="193292"/>
                  <a:pt x="313468" y="193979"/>
                </a:cubicBezTo>
                <a:close/>
                <a:moveTo>
                  <a:pt x="517486" y="50374"/>
                </a:moveTo>
                <a:cubicBezTo>
                  <a:pt x="507829" y="50374"/>
                  <a:pt x="498192" y="54026"/>
                  <a:pt x="490879" y="61328"/>
                </a:cubicBezTo>
                <a:cubicBezTo>
                  <a:pt x="476080" y="76105"/>
                  <a:pt x="476080" y="99990"/>
                  <a:pt x="490879" y="114595"/>
                </a:cubicBezTo>
                <a:cubicBezTo>
                  <a:pt x="505506" y="129372"/>
                  <a:pt x="529424" y="129372"/>
                  <a:pt x="544223" y="114595"/>
                </a:cubicBezTo>
                <a:cubicBezTo>
                  <a:pt x="558850" y="99990"/>
                  <a:pt x="558850" y="76105"/>
                  <a:pt x="544223" y="61328"/>
                </a:cubicBezTo>
                <a:cubicBezTo>
                  <a:pt x="536824" y="54026"/>
                  <a:pt x="527144" y="50374"/>
                  <a:pt x="517486" y="50374"/>
                </a:cubicBezTo>
                <a:close/>
                <a:moveTo>
                  <a:pt x="406970" y="29"/>
                </a:moveTo>
                <a:cubicBezTo>
                  <a:pt x="419338" y="157"/>
                  <a:pt x="432889" y="673"/>
                  <a:pt x="444590" y="673"/>
                </a:cubicBezTo>
                <a:lnTo>
                  <a:pt x="544223" y="845"/>
                </a:lnTo>
                <a:cubicBezTo>
                  <a:pt x="567625" y="845"/>
                  <a:pt x="593609" y="-186"/>
                  <a:pt x="598771" y="5140"/>
                </a:cubicBezTo>
                <a:cubicBezTo>
                  <a:pt x="603934" y="10467"/>
                  <a:pt x="604794" y="35898"/>
                  <a:pt x="604794" y="59266"/>
                </a:cubicBezTo>
                <a:lnTo>
                  <a:pt x="604794" y="183670"/>
                </a:lnTo>
                <a:cubicBezTo>
                  <a:pt x="604794" y="207898"/>
                  <a:pt x="579327" y="238655"/>
                  <a:pt x="579327" y="238655"/>
                </a:cubicBezTo>
                <a:lnTo>
                  <a:pt x="244465" y="573032"/>
                </a:lnTo>
                <a:cubicBezTo>
                  <a:pt x="209361" y="608085"/>
                  <a:pt x="175118" y="574063"/>
                  <a:pt x="175118" y="574063"/>
                </a:cubicBezTo>
                <a:lnTo>
                  <a:pt x="17495" y="416497"/>
                </a:lnTo>
                <a:cubicBezTo>
                  <a:pt x="-21050" y="378007"/>
                  <a:pt x="16119" y="344157"/>
                  <a:pt x="16119" y="344157"/>
                </a:cubicBezTo>
                <a:lnTo>
                  <a:pt x="353562" y="13388"/>
                </a:lnTo>
                <a:cubicBezTo>
                  <a:pt x="360101" y="7031"/>
                  <a:pt x="368360" y="3594"/>
                  <a:pt x="376448" y="1704"/>
                </a:cubicBezTo>
                <a:cubicBezTo>
                  <a:pt x="383417" y="157"/>
                  <a:pt x="394602" y="-100"/>
                  <a:pt x="406970" y="2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payment-method_48635">
            <a:extLst>
              <a:ext uri="{FF2B5EF4-FFF2-40B4-BE49-F238E27FC236}">
                <a16:creationId xmlns:a16="http://schemas.microsoft.com/office/drawing/2014/main" id="{20BDCDC7-B40E-443E-9C4D-8FE6B991500C}"/>
              </a:ext>
            </a:extLst>
          </p:cNvPr>
          <p:cNvSpPr>
            <a:spLocks noChangeAspect="1"/>
          </p:cNvSpPr>
          <p:nvPr/>
        </p:nvSpPr>
        <p:spPr bwMode="auto">
          <a:xfrm>
            <a:off x="9492524" y="3462623"/>
            <a:ext cx="460576" cy="429284"/>
          </a:xfrm>
          <a:custGeom>
            <a:avLst/>
            <a:gdLst>
              <a:gd name="connsiteX0" fmla="*/ 103209 w 600657"/>
              <a:gd name="connsiteY0" fmla="*/ 435200 h 559848"/>
              <a:gd name="connsiteX1" fmla="*/ 103209 w 600657"/>
              <a:gd name="connsiteY1" fmla="*/ 502743 h 559848"/>
              <a:gd name="connsiteX2" fmla="*/ 121655 w 600657"/>
              <a:gd name="connsiteY2" fmla="*/ 521164 h 559848"/>
              <a:gd name="connsiteX3" fmla="*/ 544078 w 600657"/>
              <a:gd name="connsiteY3" fmla="*/ 521164 h 559848"/>
              <a:gd name="connsiteX4" fmla="*/ 562525 w 600657"/>
              <a:gd name="connsiteY4" fmla="*/ 502743 h 559848"/>
              <a:gd name="connsiteX5" fmla="*/ 564369 w 600657"/>
              <a:gd name="connsiteY5" fmla="*/ 502743 h 559848"/>
              <a:gd name="connsiteX6" fmla="*/ 564369 w 600657"/>
              <a:gd name="connsiteY6" fmla="*/ 435200 h 559848"/>
              <a:gd name="connsiteX7" fmla="*/ 121655 w 600657"/>
              <a:gd name="connsiteY7" fmla="*/ 216604 h 559848"/>
              <a:gd name="connsiteX8" fmla="*/ 103209 w 600657"/>
              <a:gd name="connsiteY8" fmla="*/ 235025 h 559848"/>
              <a:gd name="connsiteX9" fmla="*/ 103209 w 600657"/>
              <a:gd name="connsiteY9" fmla="*/ 303183 h 559848"/>
              <a:gd name="connsiteX10" fmla="*/ 562525 w 600657"/>
              <a:gd name="connsiteY10" fmla="*/ 303183 h 559848"/>
              <a:gd name="connsiteX11" fmla="*/ 562525 w 600657"/>
              <a:gd name="connsiteY11" fmla="*/ 235025 h 559848"/>
              <a:gd name="connsiteX12" fmla="*/ 544078 w 600657"/>
              <a:gd name="connsiteY12" fmla="*/ 216604 h 559848"/>
              <a:gd name="connsiteX13" fmla="*/ 121655 w 600657"/>
              <a:gd name="connsiteY13" fmla="*/ 177920 h 559848"/>
              <a:gd name="connsiteX14" fmla="*/ 544078 w 600657"/>
              <a:gd name="connsiteY14" fmla="*/ 177920 h 559848"/>
              <a:gd name="connsiteX15" fmla="*/ 600647 w 600657"/>
              <a:gd name="connsiteY15" fmla="*/ 235025 h 559848"/>
              <a:gd name="connsiteX16" fmla="*/ 600647 w 600657"/>
              <a:gd name="connsiteY16" fmla="*/ 502743 h 559848"/>
              <a:gd name="connsiteX17" fmla="*/ 544078 w 600657"/>
              <a:gd name="connsiteY17" fmla="*/ 559848 h 559848"/>
              <a:gd name="connsiteX18" fmla="*/ 121655 w 600657"/>
              <a:gd name="connsiteY18" fmla="*/ 559848 h 559848"/>
              <a:gd name="connsiteX19" fmla="*/ 64471 w 600657"/>
              <a:gd name="connsiteY19" fmla="*/ 502743 h 559848"/>
              <a:gd name="connsiteX20" fmla="*/ 64471 w 600657"/>
              <a:gd name="connsiteY20" fmla="*/ 235025 h 559848"/>
              <a:gd name="connsiteX21" fmla="*/ 121655 w 600657"/>
              <a:gd name="connsiteY21" fmla="*/ 177920 h 559848"/>
              <a:gd name="connsiteX22" fmla="*/ 472657 w 600657"/>
              <a:gd name="connsiteY22" fmla="*/ 412 h 559848"/>
              <a:gd name="connsiteX23" fmla="*/ 520129 w 600657"/>
              <a:gd name="connsiteY23" fmla="*/ 42280 h 559848"/>
              <a:gd name="connsiteX24" fmla="*/ 547800 w 600657"/>
              <a:gd name="connsiteY24" fmla="*/ 149095 h 559848"/>
              <a:gd name="connsiteX25" fmla="*/ 544111 w 600657"/>
              <a:gd name="connsiteY25" fmla="*/ 149095 h 559848"/>
              <a:gd name="connsiteX26" fmla="*/ 544111 w 600657"/>
              <a:gd name="connsiteY26" fmla="*/ 147253 h 559848"/>
              <a:gd name="connsiteX27" fmla="*/ 123515 w 600657"/>
              <a:gd name="connsiteY27" fmla="*/ 147253 h 559848"/>
              <a:gd name="connsiteX28" fmla="*/ 37428 w 600657"/>
              <a:gd name="connsiteY28" fmla="*/ 233196 h 559848"/>
              <a:gd name="connsiteX29" fmla="*/ 37428 w 600657"/>
              <a:gd name="connsiteY29" fmla="*/ 311772 h 559848"/>
              <a:gd name="connsiteX30" fmla="*/ 2379 w 600657"/>
              <a:gd name="connsiteY30" fmla="*/ 179789 h 559848"/>
              <a:gd name="connsiteX31" fmla="*/ 42962 w 600657"/>
              <a:gd name="connsiteY31" fmla="*/ 110420 h 559848"/>
              <a:gd name="connsiteX32" fmla="*/ 450645 w 600657"/>
              <a:gd name="connsiteY32" fmla="*/ 2378 h 559848"/>
              <a:gd name="connsiteX33" fmla="*/ 472657 w 600657"/>
              <a:gd name="connsiteY33" fmla="*/ 412 h 55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0657" h="559848">
                <a:moveTo>
                  <a:pt x="103209" y="435200"/>
                </a:moveTo>
                <a:lnTo>
                  <a:pt x="103209" y="502743"/>
                </a:lnTo>
                <a:cubicBezTo>
                  <a:pt x="103209" y="511954"/>
                  <a:pt x="110587" y="521164"/>
                  <a:pt x="121655" y="521164"/>
                </a:cubicBezTo>
                <a:lnTo>
                  <a:pt x="544078" y="521164"/>
                </a:lnTo>
                <a:cubicBezTo>
                  <a:pt x="553301" y="521164"/>
                  <a:pt x="562525" y="513796"/>
                  <a:pt x="562525" y="502743"/>
                </a:cubicBezTo>
                <a:lnTo>
                  <a:pt x="564369" y="502743"/>
                </a:lnTo>
                <a:lnTo>
                  <a:pt x="564369" y="435200"/>
                </a:lnTo>
                <a:close/>
                <a:moveTo>
                  <a:pt x="121655" y="216604"/>
                </a:moveTo>
                <a:cubicBezTo>
                  <a:pt x="112432" y="216604"/>
                  <a:pt x="103209" y="223972"/>
                  <a:pt x="103209" y="235025"/>
                </a:cubicBezTo>
                <a:lnTo>
                  <a:pt x="103209" y="303183"/>
                </a:lnTo>
                <a:lnTo>
                  <a:pt x="562525" y="303183"/>
                </a:lnTo>
                <a:lnTo>
                  <a:pt x="562525" y="235025"/>
                </a:lnTo>
                <a:cubicBezTo>
                  <a:pt x="562525" y="225815"/>
                  <a:pt x="555146" y="216604"/>
                  <a:pt x="544078" y="216604"/>
                </a:cubicBezTo>
                <a:close/>
                <a:moveTo>
                  <a:pt x="121655" y="177920"/>
                </a:moveTo>
                <a:lnTo>
                  <a:pt x="544078" y="177920"/>
                </a:lnTo>
                <a:cubicBezTo>
                  <a:pt x="575437" y="177920"/>
                  <a:pt x="601262" y="203709"/>
                  <a:pt x="600647" y="235025"/>
                </a:cubicBezTo>
                <a:lnTo>
                  <a:pt x="600647" y="502743"/>
                </a:lnTo>
                <a:cubicBezTo>
                  <a:pt x="600647" y="534059"/>
                  <a:pt x="575437" y="559848"/>
                  <a:pt x="544078" y="559848"/>
                </a:cubicBezTo>
                <a:lnTo>
                  <a:pt x="121655" y="559848"/>
                </a:lnTo>
                <a:cubicBezTo>
                  <a:pt x="90296" y="559848"/>
                  <a:pt x="64471" y="534059"/>
                  <a:pt x="64471" y="502743"/>
                </a:cubicBezTo>
                <a:lnTo>
                  <a:pt x="64471" y="235025"/>
                </a:lnTo>
                <a:cubicBezTo>
                  <a:pt x="64471" y="203709"/>
                  <a:pt x="90296" y="177920"/>
                  <a:pt x="121655" y="177920"/>
                </a:cubicBezTo>
                <a:close/>
                <a:moveTo>
                  <a:pt x="472657" y="412"/>
                </a:moveTo>
                <a:cubicBezTo>
                  <a:pt x="494534" y="3145"/>
                  <a:pt x="514595" y="19260"/>
                  <a:pt x="520129" y="42280"/>
                </a:cubicBezTo>
                <a:lnTo>
                  <a:pt x="547800" y="149095"/>
                </a:lnTo>
                <a:lnTo>
                  <a:pt x="544111" y="149095"/>
                </a:lnTo>
                <a:lnTo>
                  <a:pt x="544111" y="147253"/>
                </a:lnTo>
                <a:lnTo>
                  <a:pt x="123515" y="147253"/>
                </a:lnTo>
                <a:cubicBezTo>
                  <a:pt x="75552" y="147253"/>
                  <a:pt x="37428" y="185313"/>
                  <a:pt x="37428" y="233196"/>
                </a:cubicBezTo>
                <a:lnTo>
                  <a:pt x="37428" y="311772"/>
                </a:lnTo>
                <a:lnTo>
                  <a:pt x="2379" y="179789"/>
                </a:lnTo>
                <a:cubicBezTo>
                  <a:pt x="-6845" y="150936"/>
                  <a:pt x="11602" y="117787"/>
                  <a:pt x="42962" y="110420"/>
                </a:cubicBezTo>
                <a:lnTo>
                  <a:pt x="450645" y="2378"/>
                </a:lnTo>
                <a:cubicBezTo>
                  <a:pt x="457870" y="76"/>
                  <a:pt x="465364" y="-499"/>
                  <a:pt x="472657" y="4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money-yen-coin_45100">
            <a:extLst>
              <a:ext uri="{FF2B5EF4-FFF2-40B4-BE49-F238E27FC236}">
                <a16:creationId xmlns:a16="http://schemas.microsoft.com/office/drawing/2014/main" id="{EEE9EE0C-A601-48C6-8C53-D34BEB12CCA2}"/>
              </a:ext>
            </a:extLst>
          </p:cNvPr>
          <p:cNvSpPr>
            <a:spLocks noChangeAspect="1"/>
          </p:cNvSpPr>
          <p:nvPr/>
        </p:nvSpPr>
        <p:spPr bwMode="auto">
          <a:xfrm>
            <a:off x="2360499" y="3532079"/>
            <a:ext cx="389723" cy="387485"/>
          </a:xfrm>
          <a:custGeom>
            <a:avLst/>
            <a:gdLst>
              <a:gd name="T0" fmla="*/ 300 w 475"/>
              <a:gd name="T1" fmla="*/ 188 h 473"/>
              <a:gd name="T2" fmla="*/ 330 w 475"/>
              <a:gd name="T3" fmla="*/ 219 h 473"/>
              <a:gd name="T4" fmla="*/ 265 w 475"/>
              <a:gd name="T5" fmla="*/ 247 h 473"/>
              <a:gd name="T6" fmla="*/ 330 w 475"/>
              <a:gd name="T7" fmla="*/ 279 h 473"/>
              <a:gd name="T8" fmla="*/ 257 w 475"/>
              <a:gd name="T9" fmla="*/ 350 h 473"/>
              <a:gd name="T10" fmla="*/ 214 w 475"/>
              <a:gd name="T11" fmla="*/ 279 h 473"/>
              <a:gd name="T12" fmla="*/ 146 w 475"/>
              <a:gd name="T13" fmla="*/ 247 h 473"/>
              <a:gd name="T14" fmla="*/ 191 w 475"/>
              <a:gd name="T15" fmla="*/ 219 h 473"/>
              <a:gd name="T16" fmla="*/ 146 w 475"/>
              <a:gd name="T17" fmla="*/ 188 h 473"/>
              <a:gd name="T18" fmla="*/ 138 w 475"/>
              <a:gd name="T19" fmla="*/ 123 h 473"/>
              <a:gd name="T20" fmla="*/ 236 w 475"/>
              <a:gd name="T21" fmla="*/ 220 h 473"/>
              <a:gd name="T22" fmla="*/ 287 w 475"/>
              <a:gd name="T23" fmla="*/ 123 h 473"/>
              <a:gd name="T24" fmla="*/ 338 w 475"/>
              <a:gd name="T25" fmla="*/ 123 h 473"/>
              <a:gd name="T26" fmla="*/ 238 w 475"/>
              <a:gd name="T27" fmla="*/ 473 h 473"/>
              <a:gd name="T28" fmla="*/ 68 w 475"/>
              <a:gd name="T29" fmla="*/ 402 h 473"/>
              <a:gd name="T30" fmla="*/ 238 w 475"/>
              <a:gd name="T31" fmla="*/ 0 h 473"/>
              <a:gd name="T32" fmla="*/ 407 w 475"/>
              <a:gd name="T33" fmla="*/ 71 h 473"/>
              <a:gd name="T34" fmla="*/ 92 w 475"/>
              <a:gd name="T35" fmla="*/ 388 h 473"/>
              <a:gd name="T36" fmla="*/ 158 w 475"/>
              <a:gd name="T37" fmla="*/ 413 h 473"/>
              <a:gd name="T38" fmla="*/ 92 w 475"/>
              <a:gd name="T39" fmla="*/ 388 h 473"/>
              <a:gd name="T40" fmla="*/ 228 w 475"/>
              <a:gd name="T41" fmla="*/ 446 h 473"/>
              <a:gd name="T42" fmla="*/ 171 w 475"/>
              <a:gd name="T43" fmla="*/ 418 h 473"/>
              <a:gd name="T44" fmla="*/ 242 w 475"/>
              <a:gd name="T45" fmla="*/ 446 h 473"/>
              <a:gd name="T46" fmla="*/ 307 w 475"/>
              <a:gd name="T47" fmla="*/ 417 h 473"/>
              <a:gd name="T48" fmla="*/ 242 w 475"/>
              <a:gd name="T49" fmla="*/ 446 h 473"/>
              <a:gd name="T50" fmla="*/ 379 w 475"/>
              <a:gd name="T51" fmla="*/ 391 h 473"/>
              <a:gd name="T52" fmla="*/ 319 w 475"/>
              <a:gd name="T53" fmla="*/ 412 h 473"/>
              <a:gd name="T54" fmla="*/ 418 w 475"/>
              <a:gd name="T55" fmla="*/ 239 h 473"/>
              <a:gd name="T56" fmla="*/ 238 w 475"/>
              <a:gd name="T57" fmla="*/ 57 h 473"/>
              <a:gd name="T58" fmla="*/ 235 w 475"/>
              <a:gd name="T59" fmla="*/ 417 h 473"/>
              <a:gd name="T60" fmla="*/ 418 w 475"/>
              <a:gd name="T61" fmla="*/ 239 h 473"/>
              <a:gd name="T62" fmla="*/ 41 w 475"/>
              <a:gd name="T63" fmla="*/ 163 h 473"/>
              <a:gd name="T64" fmla="*/ 45 w 475"/>
              <a:gd name="T65" fmla="*/ 227 h 473"/>
              <a:gd name="T66" fmla="*/ 28 w 475"/>
              <a:gd name="T67" fmla="*/ 240 h 473"/>
              <a:gd name="T68" fmla="*/ 57 w 475"/>
              <a:gd name="T69" fmla="*/ 305 h 473"/>
              <a:gd name="T70" fmla="*/ 28 w 475"/>
              <a:gd name="T71" fmla="*/ 240 h 473"/>
              <a:gd name="T72" fmla="*/ 323 w 475"/>
              <a:gd name="T73" fmla="*/ 45 h 473"/>
              <a:gd name="T74" fmla="*/ 371 w 475"/>
              <a:gd name="T75" fmla="*/ 97 h 473"/>
              <a:gd name="T76" fmla="*/ 311 w 475"/>
              <a:gd name="T77" fmla="*/ 40 h 473"/>
              <a:gd name="T78" fmla="*/ 247 w 475"/>
              <a:gd name="T79" fmla="*/ 44 h 473"/>
              <a:gd name="T80" fmla="*/ 311 w 475"/>
              <a:gd name="T81" fmla="*/ 40 h 473"/>
              <a:gd name="T82" fmla="*/ 163 w 475"/>
              <a:gd name="T83" fmla="*/ 41 h 473"/>
              <a:gd name="T84" fmla="*/ 233 w 475"/>
              <a:gd name="T85" fmla="*/ 43 h 473"/>
              <a:gd name="T86" fmla="*/ 150 w 475"/>
              <a:gd name="T87" fmla="*/ 46 h 473"/>
              <a:gd name="T88" fmla="*/ 108 w 475"/>
              <a:gd name="T89" fmla="*/ 94 h 473"/>
              <a:gd name="T90" fmla="*/ 150 w 475"/>
              <a:gd name="T91" fmla="*/ 46 h 473"/>
              <a:gd name="T92" fmla="*/ 434 w 475"/>
              <a:gd name="T93" fmla="*/ 309 h 473"/>
              <a:gd name="T94" fmla="*/ 431 w 475"/>
              <a:gd name="T95" fmla="*/ 245 h 473"/>
              <a:gd name="T96" fmla="*/ 447 w 475"/>
              <a:gd name="T97" fmla="*/ 232 h 473"/>
              <a:gd name="T98" fmla="*/ 418 w 475"/>
              <a:gd name="T99" fmla="*/ 167 h 473"/>
              <a:gd name="T100" fmla="*/ 447 w 475"/>
              <a:gd name="T101" fmla="*/ 232 h 473"/>
              <a:gd name="T102" fmla="*/ 380 w 475"/>
              <a:gd name="T103" fmla="*/ 106 h 473"/>
              <a:gd name="T104" fmla="*/ 428 w 475"/>
              <a:gd name="T105" fmla="*/ 149 h 473"/>
              <a:gd name="T106" fmla="*/ 46 w 475"/>
              <a:gd name="T107" fmla="*/ 151 h 473"/>
              <a:gd name="T108" fmla="*/ 98 w 475"/>
              <a:gd name="T109" fmla="*/ 103 h 473"/>
              <a:gd name="T110" fmla="*/ 46 w 475"/>
              <a:gd name="T111" fmla="*/ 151 h 473"/>
              <a:gd name="T112" fmla="*/ 95 w 475"/>
              <a:gd name="T113" fmla="*/ 366 h 473"/>
              <a:gd name="T114" fmla="*/ 47 w 475"/>
              <a:gd name="T115" fmla="*/ 324 h 473"/>
              <a:gd name="T116" fmla="*/ 430 w 475"/>
              <a:gd name="T117" fmla="*/ 322 h 473"/>
              <a:gd name="T118" fmla="*/ 377 w 475"/>
              <a:gd name="T119" fmla="*/ 370 h 473"/>
              <a:gd name="T120" fmla="*/ 430 w 475"/>
              <a:gd name="T121" fmla="*/ 322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5" h="473">
                <a:moveTo>
                  <a:pt x="338" y="123"/>
                </a:moveTo>
                <a:lnTo>
                  <a:pt x="300" y="188"/>
                </a:lnTo>
                <a:lnTo>
                  <a:pt x="330" y="188"/>
                </a:lnTo>
                <a:lnTo>
                  <a:pt x="330" y="219"/>
                </a:lnTo>
                <a:lnTo>
                  <a:pt x="282" y="219"/>
                </a:lnTo>
                <a:lnTo>
                  <a:pt x="265" y="247"/>
                </a:lnTo>
                <a:lnTo>
                  <a:pt x="330" y="247"/>
                </a:lnTo>
                <a:lnTo>
                  <a:pt x="330" y="279"/>
                </a:lnTo>
                <a:lnTo>
                  <a:pt x="257" y="279"/>
                </a:lnTo>
                <a:lnTo>
                  <a:pt x="257" y="350"/>
                </a:lnTo>
                <a:lnTo>
                  <a:pt x="214" y="350"/>
                </a:lnTo>
                <a:lnTo>
                  <a:pt x="214" y="279"/>
                </a:lnTo>
                <a:lnTo>
                  <a:pt x="146" y="279"/>
                </a:lnTo>
                <a:lnTo>
                  <a:pt x="146" y="247"/>
                </a:lnTo>
                <a:lnTo>
                  <a:pt x="207" y="247"/>
                </a:lnTo>
                <a:lnTo>
                  <a:pt x="191" y="219"/>
                </a:lnTo>
                <a:lnTo>
                  <a:pt x="146" y="219"/>
                </a:lnTo>
                <a:lnTo>
                  <a:pt x="146" y="188"/>
                </a:lnTo>
                <a:lnTo>
                  <a:pt x="174" y="188"/>
                </a:lnTo>
                <a:lnTo>
                  <a:pt x="138" y="123"/>
                </a:lnTo>
                <a:lnTo>
                  <a:pt x="187" y="123"/>
                </a:lnTo>
                <a:lnTo>
                  <a:pt x="236" y="220"/>
                </a:lnTo>
                <a:lnTo>
                  <a:pt x="237" y="220"/>
                </a:lnTo>
                <a:lnTo>
                  <a:pt x="287" y="123"/>
                </a:lnTo>
                <a:lnTo>
                  <a:pt x="338" y="123"/>
                </a:lnTo>
                <a:lnTo>
                  <a:pt x="338" y="123"/>
                </a:lnTo>
                <a:close/>
                <a:moveTo>
                  <a:pt x="474" y="240"/>
                </a:moveTo>
                <a:cubicBezTo>
                  <a:pt x="473" y="368"/>
                  <a:pt x="367" y="473"/>
                  <a:pt x="238" y="473"/>
                </a:cubicBezTo>
                <a:lnTo>
                  <a:pt x="235" y="473"/>
                </a:lnTo>
                <a:cubicBezTo>
                  <a:pt x="172" y="473"/>
                  <a:pt x="112" y="447"/>
                  <a:pt x="68" y="402"/>
                </a:cubicBezTo>
                <a:cubicBezTo>
                  <a:pt x="24" y="357"/>
                  <a:pt x="0" y="297"/>
                  <a:pt x="1" y="234"/>
                </a:cubicBezTo>
                <a:cubicBezTo>
                  <a:pt x="3" y="105"/>
                  <a:pt x="109" y="0"/>
                  <a:pt x="238" y="0"/>
                </a:cubicBezTo>
                <a:lnTo>
                  <a:pt x="241" y="0"/>
                </a:lnTo>
                <a:cubicBezTo>
                  <a:pt x="304" y="1"/>
                  <a:pt x="363" y="26"/>
                  <a:pt x="407" y="71"/>
                </a:cubicBezTo>
                <a:cubicBezTo>
                  <a:pt x="451" y="117"/>
                  <a:pt x="475" y="176"/>
                  <a:pt x="474" y="240"/>
                </a:cubicBezTo>
                <a:close/>
                <a:moveTo>
                  <a:pt x="92" y="388"/>
                </a:moveTo>
                <a:cubicBezTo>
                  <a:pt x="110" y="405"/>
                  <a:pt x="130" y="419"/>
                  <a:pt x="152" y="428"/>
                </a:cubicBezTo>
                <a:lnTo>
                  <a:pt x="158" y="413"/>
                </a:lnTo>
                <a:cubicBezTo>
                  <a:pt x="138" y="404"/>
                  <a:pt x="120" y="391"/>
                  <a:pt x="104" y="376"/>
                </a:cubicBezTo>
                <a:lnTo>
                  <a:pt x="92" y="388"/>
                </a:lnTo>
                <a:close/>
                <a:moveTo>
                  <a:pt x="164" y="433"/>
                </a:moveTo>
                <a:cubicBezTo>
                  <a:pt x="185" y="441"/>
                  <a:pt x="206" y="445"/>
                  <a:pt x="228" y="446"/>
                </a:cubicBezTo>
                <a:lnTo>
                  <a:pt x="229" y="430"/>
                </a:lnTo>
                <a:cubicBezTo>
                  <a:pt x="208" y="429"/>
                  <a:pt x="189" y="425"/>
                  <a:pt x="171" y="418"/>
                </a:cubicBezTo>
                <a:lnTo>
                  <a:pt x="164" y="433"/>
                </a:lnTo>
                <a:close/>
                <a:moveTo>
                  <a:pt x="242" y="446"/>
                </a:moveTo>
                <a:cubicBezTo>
                  <a:pt x="267" y="446"/>
                  <a:pt x="291" y="441"/>
                  <a:pt x="313" y="432"/>
                </a:cubicBezTo>
                <a:lnTo>
                  <a:pt x="307" y="417"/>
                </a:lnTo>
                <a:cubicBezTo>
                  <a:pt x="286" y="425"/>
                  <a:pt x="265" y="429"/>
                  <a:pt x="242" y="430"/>
                </a:cubicBezTo>
                <a:lnTo>
                  <a:pt x="242" y="446"/>
                </a:lnTo>
                <a:close/>
                <a:moveTo>
                  <a:pt x="325" y="427"/>
                </a:moveTo>
                <a:cubicBezTo>
                  <a:pt x="345" y="418"/>
                  <a:pt x="363" y="406"/>
                  <a:pt x="379" y="391"/>
                </a:cubicBezTo>
                <a:lnTo>
                  <a:pt x="368" y="379"/>
                </a:lnTo>
                <a:cubicBezTo>
                  <a:pt x="353" y="392"/>
                  <a:pt x="337" y="403"/>
                  <a:pt x="319" y="412"/>
                </a:cubicBezTo>
                <a:lnTo>
                  <a:pt x="325" y="427"/>
                </a:lnTo>
                <a:close/>
                <a:moveTo>
                  <a:pt x="418" y="239"/>
                </a:moveTo>
                <a:cubicBezTo>
                  <a:pt x="419" y="140"/>
                  <a:pt x="339" y="58"/>
                  <a:pt x="240" y="57"/>
                </a:cubicBezTo>
                <a:lnTo>
                  <a:pt x="238" y="57"/>
                </a:lnTo>
                <a:cubicBezTo>
                  <a:pt x="140" y="57"/>
                  <a:pt x="59" y="136"/>
                  <a:pt x="58" y="234"/>
                </a:cubicBezTo>
                <a:cubicBezTo>
                  <a:pt x="56" y="334"/>
                  <a:pt x="136" y="416"/>
                  <a:pt x="235" y="417"/>
                </a:cubicBezTo>
                <a:lnTo>
                  <a:pt x="238" y="417"/>
                </a:lnTo>
                <a:cubicBezTo>
                  <a:pt x="336" y="417"/>
                  <a:pt x="417" y="337"/>
                  <a:pt x="418" y="239"/>
                </a:cubicBezTo>
                <a:close/>
                <a:moveTo>
                  <a:pt x="57" y="169"/>
                </a:moveTo>
                <a:lnTo>
                  <a:pt x="41" y="163"/>
                </a:lnTo>
                <a:cubicBezTo>
                  <a:pt x="34" y="183"/>
                  <a:pt x="29" y="205"/>
                  <a:pt x="28" y="227"/>
                </a:cubicBezTo>
                <a:lnTo>
                  <a:pt x="45" y="227"/>
                </a:lnTo>
                <a:cubicBezTo>
                  <a:pt x="46" y="207"/>
                  <a:pt x="50" y="188"/>
                  <a:pt x="57" y="169"/>
                </a:cubicBezTo>
                <a:close/>
                <a:moveTo>
                  <a:pt x="28" y="240"/>
                </a:moveTo>
                <a:cubicBezTo>
                  <a:pt x="28" y="265"/>
                  <a:pt x="33" y="289"/>
                  <a:pt x="41" y="311"/>
                </a:cubicBezTo>
                <a:lnTo>
                  <a:pt x="57" y="305"/>
                </a:lnTo>
                <a:cubicBezTo>
                  <a:pt x="49" y="285"/>
                  <a:pt x="45" y="263"/>
                  <a:pt x="44" y="240"/>
                </a:cubicBezTo>
                <a:lnTo>
                  <a:pt x="28" y="240"/>
                </a:lnTo>
                <a:close/>
                <a:moveTo>
                  <a:pt x="383" y="85"/>
                </a:moveTo>
                <a:cubicBezTo>
                  <a:pt x="365" y="68"/>
                  <a:pt x="345" y="55"/>
                  <a:pt x="323" y="45"/>
                </a:cubicBezTo>
                <a:lnTo>
                  <a:pt x="317" y="60"/>
                </a:lnTo>
                <a:cubicBezTo>
                  <a:pt x="337" y="69"/>
                  <a:pt x="355" y="82"/>
                  <a:pt x="371" y="97"/>
                </a:cubicBezTo>
                <a:lnTo>
                  <a:pt x="383" y="85"/>
                </a:lnTo>
                <a:close/>
                <a:moveTo>
                  <a:pt x="311" y="40"/>
                </a:moveTo>
                <a:cubicBezTo>
                  <a:pt x="290" y="32"/>
                  <a:pt x="269" y="28"/>
                  <a:pt x="247" y="27"/>
                </a:cubicBezTo>
                <a:lnTo>
                  <a:pt x="247" y="44"/>
                </a:lnTo>
                <a:cubicBezTo>
                  <a:pt x="267" y="45"/>
                  <a:pt x="286" y="49"/>
                  <a:pt x="304" y="55"/>
                </a:cubicBezTo>
                <a:lnTo>
                  <a:pt x="311" y="40"/>
                </a:lnTo>
                <a:close/>
                <a:moveTo>
                  <a:pt x="234" y="27"/>
                </a:moveTo>
                <a:cubicBezTo>
                  <a:pt x="209" y="27"/>
                  <a:pt x="185" y="32"/>
                  <a:pt x="163" y="41"/>
                </a:cubicBezTo>
                <a:lnTo>
                  <a:pt x="169" y="56"/>
                </a:lnTo>
                <a:cubicBezTo>
                  <a:pt x="189" y="48"/>
                  <a:pt x="211" y="44"/>
                  <a:pt x="233" y="43"/>
                </a:cubicBezTo>
                <a:lnTo>
                  <a:pt x="234" y="27"/>
                </a:lnTo>
                <a:close/>
                <a:moveTo>
                  <a:pt x="150" y="46"/>
                </a:moveTo>
                <a:cubicBezTo>
                  <a:pt x="131" y="55"/>
                  <a:pt x="112" y="67"/>
                  <a:pt x="96" y="82"/>
                </a:cubicBezTo>
                <a:lnTo>
                  <a:pt x="108" y="94"/>
                </a:lnTo>
                <a:cubicBezTo>
                  <a:pt x="122" y="81"/>
                  <a:pt x="139" y="70"/>
                  <a:pt x="157" y="61"/>
                </a:cubicBezTo>
                <a:lnTo>
                  <a:pt x="150" y="46"/>
                </a:lnTo>
                <a:close/>
                <a:moveTo>
                  <a:pt x="419" y="303"/>
                </a:moveTo>
                <a:lnTo>
                  <a:pt x="434" y="309"/>
                </a:lnTo>
                <a:cubicBezTo>
                  <a:pt x="442" y="289"/>
                  <a:pt x="446" y="268"/>
                  <a:pt x="447" y="245"/>
                </a:cubicBezTo>
                <a:lnTo>
                  <a:pt x="431" y="245"/>
                </a:lnTo>
                <a:cubicBezTo>
                  <a:pt x="430" y="265"/>
                  <a:pt x="426" y="285"/>
                  <a:pt x="419" y="303"/>
                </a:cubicBezTo>
                <a:close/>
                <a:moveTo>
                  <a:pt x="447" y="232"/>
                </a:moveTo>
                <a:cubicBezTo>
                  <a:pt x="447" y="207"/>
                  <a:pt x="442" y="183"/>
                  <a:pt x="434" y="161"/>
                </a:cubicBezTo>
                <a:lnTo>
                  <a:pt x="418" y="167"/>
                </a:lnTo>
                <a:cubicBezTo>
                  <a:pt x="426" y="188"/>
                  <a:pt x="430" y="209"/>
                  <a:pt x="431" y="232"/>
                </a:cubicBezTo>
                <a:lnTo>
                  <a:pt x="447" y="232"/>
                </a:lnTo>
                <a:close/>
                <a:moveTo>
                  <a:pt x="392" y="95"/>
                </a:moveTo>
                <a:lnTo>
                  <a:pt x="380" y="106"/>
                </a:lnTo>
                <a:cubicBezTo>
                  <a:pt x="393" y="121"/>
                  <a:pt x="404" y="137"/>
                  <a:pt x="413" y="155"/>
                </a:cubicBezTo>
                <a:lnTo>
                  <a:pt x="428" y="149"/>
                </a:lnTo>
                <a:cubicBezTo>
                  <a:pt x="419" y="129"/>
                  <a:pt x="407" y="111"/>
                  <a:pt x="392" y="95"/>
                </a:cubicBezTo>
                <a:close/>
                <a:moveTo>
                  <a:pt x="46" y="151"/>
                </a:moveTo>
                <a:lnTo>
                  <a:pt x="62" y="157"/>
                </a:lnTo>
                <a:cubicBezTo>
                  <a:pt x="71" y="137"/>
                  <a:pt x="83" y="119"/>
                  <a:pt x="98" y="103"/>
                </a:cubicBezTo>
                <a:lnTo>
                  <a:pt x="87" y="91"/>
                </a:lnTo>
                <a:cubicBezTo>
                  <a:pt x="70" y="109"/>
                  <a:pt x="56" y="129"/>
                  <a:pt x="46" y="151"/>
                </a:cubicBezTo>
                <a:close/>
                <a:moveTo>
                  <a:pt x="83" y="378"/>
                </a:moveTo>
                <a:lnTo>
                  <a:pt x="95" y="366"/>
                </a:lnTo>
                <a:cubicBezTo>
                  <a:pt x="81" y="352"/>
                  <a:pt x="70" y="335"/>
                  <a:pt x="62" y="317"/>
                </a:cubicBezTo>
                <a:lnTo>
                  <a:pt x="47" y="324"/>
                </a:lnTo>
                <a:cubicBezTo>
                  <a:pt x="56" y="343"/>
                  <a:pt x="68" y="362"/>
                  <a:pt x="83" y="378"/>
                </a:cubicBezTo>
                <a:close/>
                <a:moveTo>
                  <a:pt x="430" y="322"/>
                </a:moveTo>
                <a:lnTo>
                  <a:pt x="414" y="315"/>
                </a:lnTo>
                <a:cubicBezTo>
                  <a:pt x="405" y="336"/>
                  <a:pt x="393" y="354"/>
                  <a:pt x="377" y="370"/>
                </a:cubicBezTo>
                <a:lnTo>
                  <a:pt x="389" y="382"/>
                </a:lnTo>
                <a:cubicBezTo>
                  <a:pt x="406" y="364"/>
                  <a:pt x="420" y="344"/>
                  <a:pt x="430" y="32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Shape 2238">
            <a:extLst>
              <a:ext uri="{FF2B5EF4-FFF2-40B4-BE49-F238E27FC236}">
                <a16:creationId xmlns:a16="http://schemas.microsoft.com/office/drawing/2014/main" id="{07B7A74F-F994-453D-8871-1428196AF767}"/>
              </a:ext>
            </a:extLst>
          </p:cNvPr>
          <p:cNvSpPr/>
          <p:nvPr/>
        </p:nvSpPr>
        <p:spPr>
          <a:xfrm>
            <a:off x="1379186" y="3331021"/>
            <a:ext cx="2352349" cy="1676738"/>
          </a:xfrm>
          <a:prstGeom prst="rect">
            <a:avLst/>
          </a:prstGeom>
          <a:noFill/>
          <a:ln w="12700">
            <a:solidFill>
              <a:schemeClr val="bg1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" name="Shape 2238">
            <a:extLst>
              <a:ext uri="{FF2B5EF4-FFF2-40B4-BE49-F238E27FC236}">
                <a16:creationId xmlns:a16="http://schemas.microsoft.com/office/drawing/2014/main" id="{6C03634D-3031-4CF7-96FD-E3EEBEF09CF3}"/>
              </a:ext>
            </a:extLst>
          </p:cNvPr>
          <p:cNvSpPr/>
          <p:nvPr/>
        </p:nvSpPr>
        <p:spPr>
          <a:xfrm>
            <a:off x="8546637" y="3322928"/>
            <a:ext cx="2352349" cy="1676738"/>
          </a:xfrm>
          <a:prstGeom prst="rect">
            <a:avLst/>
          </a:prstGeom>
          <a:noFill/>
          <a:ln w="12700">
            <a:solidFill>
              <a:schemeClr val="bg1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" name="Shape 2238">
            <a:extLst>
              <a:ext uri="{FF2B5EF4-FFF2-40B4-BE49-F238E27FC236}">
                <a16:creationId xmlns:a16="http://schemas.microsoft.com/office/drawing/2014/main" id="{17D679DC-2584-4029-9E7C-7F859A3B8672}"/>
              </a:ext>
            </a:extLst>
          </p:cNvPr>
          <p:cNvSpPr/>
          <p:nvPr/>
        </p:nvSpPr>
        <p:spPr>
          <a:xfrm>
            <a:off x="4923857" y="3117542"/>
            <a:ext cx="2472233" cy="2195237"/>
          </a:xfrm>
          <a:prstGeom prst="rect">
            <a:avLst/>
          </a:prstGeom>
          <a:noFill/>
          <a:ln w="12700">
            <a:solidFill>
              <a:schemeClr val="bg1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8" grpId="0" animBg="1"/>
      <p:bldP spid="2239" grpId="0" animBg="1"/>
      <p:bldP spid="2240" grpId="0" animBg="1"/>
      <p:bldP spid="2241" grpId="0" animBg="1"/>
      <p:bldP spid="2242" grpId="0" animBg="1"/>
      <p:bldP spid="2243" grpId="0" animBg="1"/>
      <p:bldP spid="2244" grpId="0" animBg="1"/>
      <p:bldP spid="2245" grpId="0" animBg="1"/>
      <p:bldP spid="2246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7B89DB-5E66-4746-8CA1-FF6F77115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583C79D9-8921-44E2-917B-F6C2A6446268}"/>
              </a:ext>
            </a:extLst>
          </p:cNvPr>
          <p:cNvSpPr/>
          <p:nvPr/>
        </p:nvSpPr>
        <p:spPr>
          <a:xfrm>
            <a:off x="2910840" y="1800538"/>
            <a:ext cx="6370320" cy="3256923"/>
          </a:xfrm>
          <a:prstGeom prst="roundRect">
            <a:avLst/>
          </a:prstGeom>
          <a:gradFill flip="none" rotWithShape="1">
            <a:gsLst>
              <a:gs pos="35000">
                <a:srgbClr val="574390"/>
              </a:gs>
              <a:gs pos="100000">
                <a:srgbClr val="3993C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53E542BE-9D8D-42E8-80E1-00717AFBDF72}"/>
              </a:ext>
            </a:extLst>
          </p:cNvPr>
          <p:cNvSpPr/>
          <p:nvPr/>
        </p:nvSpPr>
        <p:spPr>
          <a:xfrm>
            <a:off x="3154680" y="1971954"/>
            <a:ext cx="5882640" cy="291408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1471427-FA64-402C-B2D7-F4733B711DDA}"/>
              </a:ext>
            </a:extLst>
          </p:cNvPr>
          <p:cNvSpPr txBox="1"/>
          <p:nvPr/>
        </p:nvSpPr>
        <p:spPr>
          <a:xfrm>
            <a:off x="3851041" y="2226218"/>
            <a:ext cx="4489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PART 04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Consulting…">
            <a:extLst>
              <a:ext uri="{FF2B5EF4-FFF2-40B4-BE49-F238E27FC236}">
                <a16:creationId xmlns:a16="http://schemas.microsoft.com/office/drawing/2014/main" id="{367FCDC5-1D60-44D9-A8CA-6324FFF6657D}"/>
              </a:ext>
            </a:extLst>
          </p:cNvPr>
          <p:cNvSpPr txBox="1"/>
          <p:nvPr/>
        </p:nvSpPr>
        <p:spPr>
          <a:xfrm>
            <a:off x="4174978" y="3454338"/>
            <a:ext cx="3636242" cy="695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defTabSz="825500" hangingPunct="0">
              <a:lnSpc>
                <a:spcPct val="150000"/>
              </a:lnSpc>
              <a:defRPr sz="1600" b="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Click here to add content that matches the title.</a:t>
            </a:r>
            <a:endParaRPr dirty="0"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19C1909-DC5E-4B92-88FC-24218CCFB53C}"/>
              </a:ext>
            </a:extLst>
          </p:cNvPr>
          <p:cNvSpPr/>
          <p:nvPr/>
        </p:nvSpPr>
        <p:spPr>
          <a:xfrm>
            <a:off x="5613721" y="4482062"/>
            <a:ext cx="173621" cy="173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AC84CD7-2F96-49D1-978C-FD36680C75D6}"/>
              </a:ext>
            </a:extLst>
          </p:cNvPr>
          <p:cNvSpPr/>
          <p:nvPr/>
        </p:nvSpPr>
        <p:spPr>
          <a:xfrm>
            <a:off x="5944371" y="4479182"/>
            <a:ext cx="173621" cy="173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95EAAF6-5D60-4A13-9E0F-EF807F86A32E}"/>
              </a:ext>
            </a:extLst>
          </p:cNvPr>
          <p:cNvSpPr/>
          <p:nvPr/>
        </p:nvSpPr>
        <p:spPr>
          <a:xfrm>
            <a:off x="6280985" y="4479182"/>
            <a:ext cx="173621" cy="173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012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hone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724" y="1419585"/>
            <a:ext cx="4972729" cy="6781558"/>
          </a:xfrm>
          <a:prstGeom prst="rect">
            <a:avLst/>
          </a:prstGeom>
          <a:ln w="12700">
            <a:miter lim="400000"/>
          </a:ln>
        </p:spPr>
      </p:pic>
      <p:sp>
        <p:nvSpPr>
          <p:cNvPr id="2383" name="Shape 2383"/>
          <p:cNvSpPr/>
          <p:nvPr/>
        </p:nvSpPr>
        <p:spPr>
          <a:xfrm rot="16200000">
            <a:off x="-68671" y="3291110"/>
            <a:ext cx="1861087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 b="1" spc="200">
                <a:solidFill>
                  <a:srgbClr val="A1A1A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lang="en-US" sz="1000" kern="0" spc="100" dirty="0">
                <a:latin typeface="+mn-lt"/>
                <a:ea typeface="+mn-ea"/>
                <a:cs typeface="+mn-ea"/>
                <a:sym typeface="+mn-lt"/>
              </a:rPr>
              <a:t>https://www.jpppt.com</a:t>
            </a:r>
            <a:endParaRPr sz="1000" kern="0" spc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85" name="Shape 2385"/>
          <p:cNvSpPr/>
          <p:nvPr/>
        </p:nvSpPr>
        <p:spPr>
          <a:xfrm rot="5400000">
            <a:off x="390092" y="3225189"/>
            <a:ext cx="3715762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Ikaros-Regular"/>
              </a:defRPr>
            </a:lvl1pPr>
          </a:lstStyle>
          <a:p>
            <a:pPr defTabSz="410766" hangingPunct="0"/>
            <a:r>
              <a:rPr sz="4000" kern="0" dirty="0">
                <a:cs typeface="+mn-ea"/>
                <a:sym typeface="+mn-lt"/>
              </a:rPr>
              <a:t>Phone in block</a:t>
            </a:r>
          </a:p>
        </p:txBody>
      </p:sp>
      <p:sp>
        <p:nvSpPr>
          <p:cNvPr id="2386" name="Shape 2386"/>
          <p:cNvSpPr/>
          <p:nvPr/>
        </p:nvSpPr>
        <p:spPr>
          <a:xfrm>
            <a:off x="3130182" y="3066375"/>
            <a:ext cx="824607" cy="824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chemeClr val="bg1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87" name="Shape 2387"/>
          <p:cNvSpPr/>
          <p:nvPr/>
        </p:nvSpPr>
        <p:spPr>
          <a:xfrm>
            <a:off x="4223538" y="3230248"/>
            <a:ext cx="1662315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200" kern="0" dirty="0">
                <a:latin typeface="+mn-lt"/>
                <a:ea typeface="+mn-ea"/>
                <a:cs typeface="+mn-ea"/>
                <a:sym typeface="+mn-lt"/>
              </a:rPr>
              <a:t>ONGOING SUPPORT</a:t>
            </a:r>
          </a:p>
        </p:txBody>
      </p:sp>
      <p:sp>
        <p:nvSpPr>
          <p:cNvPr id="2388" name="Shape 2388"/>
          <p:cNvSpPr/>
          <p:nvPr/>
        </p:nvSpPr>
        <p:spPr>
          <a:xfrm>
            <a:off x="4224959" y="3492747"/>
            <a:ext cx="3007235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There are many variations of passages of Lorem</a:t>
            </a:r>
          </a:p>
        </p:txBody>
      </p:sp>
      <p:sp>
        <p:nvSpPr>
          <p:cNvPr id="2389" name="Shape 2389"/>
          <p:cNvSpPr/>
          <p:nvPr/>
        </p:nvSpPr>
        <p:spPr>
          <a:xfrm>
            <a:off x="3130182" y="4368125"/>
            <a:ext cx="824607" cy="824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chemeClr val="bg1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90" name="Shape 2390"/>
          <p:cNvSpPr/>
          <p:nvPr/>
        </p:nvSpPr>
        <p:spPr>
          <a:xfrm>
            <a:off x="4223538" y="4531998"/>
            <a:ext cx="1697581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200" kern="0" dirty="0">
                <a:latin typeface="+mn-lt"/>
                <a:ea typeface="+mn-ea"/>
                <a:cs typeface="+mn-ea"/>
                <a:sym typeface="+mn-lt"/>
              </a:rPr>
              <a:t>PROMOTE BUSINESS</a:t>
            </a:r>
          </a:p>
        </p:txBody>
      </p:sp>
      <p:sp>
        <p:nvSpPr>
          <p:cNvPr id="2391" name="Shape 2391"/>
          <p:cNvSpPr/>
          <p:nvPr/>
        </p:nvSpPr>
        <p:spPr>
          <a:xfrm>
            <a:off x="4224959" y="4794497"/>
            <a:ext cx="3007235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There are many variations of passages of Lorem</a:t>
            </a:r>
          </a:p>
        </p:txBody>
      </p:sp>
      <p:sp>
        <p:nvSpPr>
          <p:cNvPr id="2392" name="Shape 2392"/>
          <p:cNvSpPr/>
          <p:nvPr/>
        </p:nvSpPr>
        <p:spPr>
          <a:xfrm>
            <a:off x="3130182" y="1764625"/>
            <a:ext cx="824607" cy="824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chemeClr val="bg1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93" name="Shape 2393"/>
          <p:cNvSpPr/>
          <p:nvPr/>
        </p:nvSpPr>
        <p:spPr>
          <a:xfrm>
            <a:off x="4223538" y="1928498"/>
            <a:ext cx="1524456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200" kern="0" dirty="0">
                <a:latin typeface="+mn-lt"/>
                <a:ea typeface="+mn-ea"/>
                <a:cs typeface="+mn-ea"/>
                <a:sym typeface="+mn-lt"/>
              </a:rPr>
              <a:t>flexible setting</a:t>
            </a:r>
          </a:p>
        </p:txBody>
      </p:sp>
      <p:sp>
        <p:nvSpPr>
          <p:cNvPr id="2394" name="Shape 2394"/>
          <p:cNvSpPr/>
          <p:nvPr/>
        </p:nvSpPr>
        <p:spPr>
          <a:xfrm>
            <a:off x="4224959" y="2190997"/>
            <a:ext cx="3007235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There are many variations of passages of Lorem</a:t>
            </a:r>
          </a:p>
        </p:txBody>
      </p:sp>
      <p:sp>
        <p:nvSpPr>
          <p:cNvPr id="2395" name="Shape 2395"/>
          <p:cNvSpPr/>
          <p:nvPr/>
        </p:nvSpPr>
        <p:spPr>
          <a:xfrm>
            <a:off x="3464005" y="2098450"/>
            <a:ext cx="156962" cy="156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07" y="16134"/>
                </a:moveTo>
                <a:cubicBezTo>
                  <a:pt x="6517" y="16134"/>
                  <a:pt x="6517" y="16134"/>
                  <a:pt x="6517" y="16134"/>
                </a:cubicBezTo>
                <a:cubicBezTo>
                  <a:pt x="5991" y="16134"/>
                  <a:pt x="5623" y="15603"/>
                  <a:pt x="5623" y="15231"/>
                </a:cubicBezTo>
                <a:cubicBezTo>
                  <a:pt x="5623" y="902"/>
                  <a:pt x="5623" y="902"/>
                  <a:pt x="5623" y="902"/>
                </a:cubicBezTo>
                <a:cubicBezTo>
                  <a:pt x="5623" y="371"/>
                  <a:pt x="5991" y="0"/>
                  <a:pt x="6517" y="0"/>
                </a:cubicBezTo>
                <a:cubicBezTo>
                  <a:pt x="20707" y="0"/>
                  <a:pt x="20707" y="0"/>
                  <a:pt x="20707" y="0"/>
                </a:cubicBezTo>
                <a:cubicBezTo>
                  <a:pt x="21232" y="0"/>
                  <a:pt x="21600" y="371"/>
                  <a:pt x="21600" y="902"/>
                </a:cubicBezTo>
                <a:cubicBezTo>
                  <a:pt x="21600" y="15231"/>
                  <a:pt x="21600" y="15231"/>
                  <a:pt x="21600" y="15231"/>
                </a:cubicBezTo>
                <a:cubicBezTo>
                  <a:pt x="21600" y="15603"/>
                  <a:pt x="21232" y="16134"/>
                  <a:pt x="20707" y="16134"/>
                </a:cubicBezTo>
                <a:close/>
                <a:moveTo>
                  <a:pt x="7568" y="14170"/>
                </a:moveTo>
                <a:cubicBezTo>
                  <a:pt x="19655" y="14170"/>
                  <a:pt x="19655" y="14170"/>
                  <a:pt x="19655" y="14170"/>
                </a:cubicBezTo>
                <a:cubicBezTo>
                  <a:pt x="19655" y="1804"/>
                  <a:pt x="19655" y="1804"/>
                  <a:pt x="19655" y="1804"/>
                </a:cubicBezTo>
                <a:cubicBezTo>
                  <a:pt x="7568" y="1804"/>
                  <a:pt x="7568" y="1804"/>
                  <a:pt x="7568" y="1804"/>
                </a:cubicBezTo>
                <a:lnTo>
                  <a:pt x="7568" y="14170"/>
                </a:lnTo>
                <a:close/>
                <a:moveTo>
                  <a:pt x="15609" y="20539"/>
                </a:moveTo>
                <a:cubicBezTo>
                  <a:pt x="15609" y="18044"/>
                  <a:pt x="15609" y="18044"/>
                  <a:pt x="15609" y="18044"/>
                </a:cubicBezTo>
                <a:cubicBezTo>
                  <a:pt x="15609" y="17726"/>
                  <a:pt x="15293" y="17354"/>
                  <a:pt x="14926" y="17354"/>
                </a:cubicBezTo>
                <a:cubicBezTo>
                  <a:pt x="14558" y="17354"/>
                  <a:pt x="14242" y="17726"/>
                  <a:pt x="14242" y="18044"/>
                </a:cubicBezTo>
                <a:cubicBezTo>
                  <a:pt x="14242" y="20167"/>
                  <a:pt x="14242" y="20167"/>
                  <a:pt x="14242" y="20167"/>
                </a:cubicBezTo>
                <a:cubicBezTo>
                  <a:pt x="1419" y="20167"/>
                  <a:pt x="1419" y="20167"/>
                  <a:pt x="1419" y="20167"/>
                </a:cubicBezTo>
                <a:cubicBezTo>
                  <a:pt x="1419" y="7430"/>
                  <a:pt x="1419" y="7430"/>
                  <a:pt x="1419" y="7430"/>
                </a:cubicBezTo>
                <a:cubicBezTo>
                  <a:pt x="3731" y="7430"/>
                  <a:pt x="3731" y="7430"/>
                  <a:pt x="3731" y="7430"/>
                </a:cubicBezTo>
                <a:cubicBezTo>
                  <a:pt x="4047" y="7430"/>
                  <a:pt x="4415" y="7112"/>
                  <a:pt x="4415" y="6740"/>
                </a:cubicBezTo>
                <a:cubicBezTo>
                  <a:pt x="4415" y="6369"/>
                  <a:pt x="4047" y="6050"/>
                  <a:pt x="3731" y="6050"/>
                </a:cubicBezTo>
                <a:cubicBezTo>
                  <a:pt x="1261" y="6050"/>
                  <a:pt x="1261" y="6050"/>
                  <a:pt x="1261" y="6050"/>
                </a:cubicBezTo>
                <a:cubicBezTo>
                  <a:pt x="578" y="6050"/>
                  <a:pt x="0" y="6581"/>
                  <a:pt x="0" y="7112"/>
                </a:cubicBezTo>
                <a:cubicBezTo>
                  <a:pt x="0" y="20539"/>
                  <a:pt x="0" y="20539"/>
                  <a:pt x="0" y="20539"/>
                </a:cubicBezTo>
                <a:cubicBezTo>
                  <a:pt x="0" y="21069"/>
                  <a:pt x="578" y="21600"/>
                  <a:pt x="1261" y="21600"/>
                </a:cubicBezTo>
                <a:cubicBezTo>
                  <a:pt x="14558" y="21600"/>
                  <a:pt x="14558" y="21600"/>
                  <a:pt x="14558" y="21600"/>
                </a:cubicBezTo>
                <a:cubicBezTo>
                  <a:pt x="15083" y="21600"/>
                  <a:pt x="15609" y="21069"/>
                  <a:pt x="15609" y="20539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96" name="Shape 2396"/>
          <p:cNvSpPr/>
          <p:nvPr/>
        </p:nvSpPr>
        <p:spPr>
          <a:xfrm>
            <a:off x="3464005" y="3400199"/>
            <a:ext cx="156962" cy="156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39" y="3184"/>
                </a:moveTo>
                <a:cubicBezTo>
                  <a:pt x="16332" y="1061"/>
                  <a:pt x="13698" y="0"/>
                  <a:pt x="10853" y="0"/>
                </a:cubicBezTo>
                <a:cubicBezTo>
                  <a:pt x="7902" y="0"/>
                  <a:pt x="5268" y="1061"/>
                  <a:pt x="3161" y="3184"/>
                </a:cubicBezTo>
                <a:cubicBezTo>
                  <a:pt x="1212" y="5148"/>
                  <a:pt x="0" y="7961"/>
                  <a:pt x="0" y="10773"/>
                </a:cubicBezTo>
                <a:cubicBezTo>
                  <a:pt x="0" y="13639"/>
                  <a:pt x="1212" y="16452"/>
                  <a:pt x="3161" y="18416"/>
                </a:cubicBezTo>
                <a:cubicBezTo>
                  <a:pt x="5268" y="20539"/>
                  <a:pt x="7902" y="21600"/>
                  <a:pt x="10853" y="21600"/>
                </a:cubicBezTo>
                <a:cubicBezTo>
                  <a:pt x="13698" y="21600"/>
                  <a:pt x="16332" y="20539"/>
                  <a:pt x="18439" y="18416"/>
                </a:cubicBezTo>
                <a:cubicBezTo>
                  <a:pt x="20546" y="16452"/>
                  <a:pt x="21600" y="13639"/>
                  <a:pt x="21600" y="10773"/>
                </a:cubicBezTo>
                <a:cubicBezTo>
                  <a:pt x="21600" y="7961"/>
                  <a:pt x="20546" y="5148"/>
                  <a:pt x="18439" y="3184"/>
                </a:cubicBezTo>
                <a:close/>
                <a:moveTo>
                  <a:pt x="16332" y="9553"/>
                </a:moveTo>
                <a:cubicBezTo>
                  <a:pt x="19493" y="9022"/>
                  <a:pt x="19493" y="9022"/>
                  <a:pt x="19493" y="9022"/>
                </a:cubicBezTo>
                <a:cubicBezTo>
                  <a:pt x="19651" y="9553"/>
                  <a:pt x="19651" y="10084"/>
                  <a:pt x="19651" y="10773"/>
                </a:cubicBezTo>
                <a:cubicBezTo>
                  <a:pt x="19651" y="11516"/>
                  <a:pt x="19651" y="12047"/>
                  <a:pt x="19493" y="12578"/>
                </a:cubicBezTo>
                <a:cubicBezTo>
                  <a:pt x="16332" y="12047"/>
                  <a:pt x="16332" y="12047"/>
                  <a:pt x="16332" y="12047"/>
                </a:cubicBezTo>
                <a:cubicBezTo>
                  <a:pt x="16490" y="11304"/>
                  <a:pt x="16490" y="10243"/>
                  <a:pt x="16332" y="9553"/>
                </a:cubicBezTo>
                <a:close/>
                <a:moveTo>
                  <a:pt x="19124" y="7589"/>
                </a:moveTo>
                <a:cubicBezTo>
                  <a:pt x="15805" y="8120"/>
                  <a:pt x="15805" y="8120"/>
                  <a:pt x="15805" y="8120"/>
                </a:cubicBezTo>
                <a:cubicBezTo>
                  <a:pt x="15647" y="7589"/>
                  <a:pt x="15278" y="7271"/>
                  <a:pt x="14751" y="6740"/>
                </a:cubicBezTo>
                <a:cubicBezTo>
                  <a:pt x="14382" y="6369"/>
                  <a:pt x="14014" y="5997"/>
                  <a:pt x="13487" y="5838"/>
                </a:cubicBezTo>
                <a:cubicBezTo>
                  <a:pt x="14014" y="2494"/>
                  <a:pt x="14014" y="2494"/>
                  <a:pt x="14014" y="2494"/>
                </a:cubicBezTo>
                <a:cubicBezTo>
                  <a:pt x="15120" y="2813"/>
                  <a:pt x="16121" y="3556"/>
                  <a:pt x="17017" y="4405"/>
                </a:cubicBezTo>
                <a:cubicBezTo>
                  <a:pt x="18070" y="5307"/>
                  <a:pt x="18808" y="6369"/>
                  <a:pt x="19124" y="7589"/>
                </a:cubicBezTo>
                <a:close/>
                <a:moveTo>
                  <a:pt x="10853" y="14701"/>
                </a:moveTo>
                <a:cubicBezTo>
                  <a:pt x="9799" y="14701"/>
                  <a:pt x="8745" y="14170"/>
                  <a:pt x="8060" y="13427"/>
                </a:cubicBezTo>
                <a:cubicBezTo>
                  <a:pt x="7376" y="12737"/>
                  <a:pt x="7007" y="11835"/>
                  <a:pt x="7007" y="10773"/>
                </a:cubicBezTo>
                <a:cubicBezTo>
                  <a:pt x="7007" y="9712"/>
                  <a:pt x="7376" y="8863"/>
                  <a:pt x="8060" y="8120"/>
                </a:cubicBezTo>
                <a:cubicBezTo>
                  <a:pt x="8956" y="7430"/>
                  <a:pt x="9799" y="6899"/>
                  <a:pt x="10853" y="6899"/>
                </a:cubicBezTo>
                <a:cubicBezTo>
                  <a:pt x="11748" y="6899"/>
                  <a:pt x="12802" y="7430"/>
                  <a:pt x="13487" y="8120"/>
                </a:cubicBezTo>
                <a:cubicBezTo>
                  <a:pt x="14224" y="8863"/>
                  <a:pt x="14540" y="9712"/>
                  <a:pt x="14540" y="10773"/>
                </a:cubicBezTo>
                <a:cubicBezTo>
                  <a:pt x="14540" y="11835"/>
                  <a:pt x="14224" y="12737"/>
                  <a:pt x="13487" y="13427"/>
                </a:cubicBezTo>
                <a:cubicBezTo>
                  <a:pt x="12802" y="14170"/>
                  <a:pt x="11748" y="14701"/>
                  <a:pt x="10853" y="14701"/>
                </a:cubicBezTo>
                <a:close/>
                <a:moveTo>
                  <a:pt x="10853" y="1751"/>
                </a:moveTo>
                <a:cubicBezTo>
                  <a:pt x="11380" y="1751"/>
                  <a:pt x="12117" y="1911"/>
                  <a:pt x="12644" y="1911"/>
                </a:cubicBezTo>
                <a:cubicBezTo>
                  <a:pt x="12117" y="5307"/>
                  <a:pt x="12117" y="5307"/>
                  <a:pt x="12117" y="5307"/>
                </a:cubicBezTo>
                <a:cubicBezTo>
                  <a:pt x="11221" y="5148"/>
                  <a:pt x="10326" y="5148"/>
                  <a:pt x="9483" y="5307"/>
                </a:cubicBezTo>
                <a:cubicBezTo>
                  <a:pt x="8956" y="1911"/>
                  <a:pt x="8956" y="1911"/>
                  <a:pt x="8956" y="1911"/>
                </a:cubicBezTo>
                <a:cubicBezTo>
                  <a:pt x="9641" y="1911"/>
                  <a:pt x="10168" y="1751"/>
                  <a:pt x="10853" y="1751"/>
                </a:cubicBezTo>
                <a:close/>
                <a:moveTo>
                  <a:pt x="4531" y="4405"/>
                </a:moveTo>
                <a:cubicBezTo>
                  <a:pt x="5426" y="3556"/>
                  <a:pt x="6480" y="2813"/>
                  <a:pt x="7692" y="2494"/>
                </a:cubicBezTo>
                <a:cubicBezTo>
                  <a:pt x="8219" y="5838"/>
                  <a:pt x="8219" y="5838"/>
                  <a:pt x="8219" y="5838"/>
                </a:cubicBezTo>
                <a:cubicBezTo>
                  <a:pt x="7692" y="5997"/>
                  <a:pt x="7165" y="6369"/>
                  <a:pt x="6849" y="6740"/>
                </a:cubicBezTo>
                <a:cubicBezTo>
                  <a:pt x="6480" y="7271"/>
                  <a:pt x="6111" y="7589"/>
                  <a:pt x="5795" y="8120"/>
                </a:cubicBezTo>
                <a:cubicBezTo>
                  <a:pt x="2423" y="7589"/>
                  <a:pt x="2423" y="7589"/>
                  <a:pt x="2423" y="7589"/>
                </a:cubicBezTo>
                <a:cubicBezTo>
                  <a:pt x="2950" y="6369"/>
                  <a:pt x="3688" y="5307"/>
                  <a:pt x="4531" y="4405"/>
                </a:cubicBezTo>
                <a:close/>
                <a:moveTo>
                  <a:pt x="1897" y="10773"/>
                </a:moveTo>
                <a:cubicBezTo>
                  <a:pt x="1897" y="10084"/>
                  <a:pt x="1897" y="9553"/>
                  <a:pt x="2107" y="9022"/>
                </a:cubicBezTo>
                <a:cubicBezTo>
                  <a:pt x="5268" y="9553"/>
                  <a:pt x="5268" y="9553"/>
                  <a:pt x="5268" y="9553"/>
                </a:cubicBezTo>
                <a:cubicBezTo>
                  <a:pt x="5268" y="9924"/>
                  <a:pt x="5058" y="10243"/>
                  <a:pt x="5058" y="10773"/>
                </a:cubicBezTo>
                <a:cubicBezTo>
                  <a:pt x="5058" y="11304"/>
                  <a:pt x="5268" y="11676"/>
                  <a:pt x="5268" y="12047"/>
                </a:cubicBezTo>
                <a:cubicBezTo>
                  <a:pt x="2107" y="12578"/>
                  <a:pt x="2107" y="12578"/>
                  <a:pt x="2107" y="12578"/>
                </a:cubicBezTo>
                <a:cubicBezTo>
                  <a:pt x="1897" y="12047"/>
                  <a:pt x="1897" y="11516"/>
                  <a:pt x="1897" y="10773"/>
                </a:cubicBezTo>
                <a:close/>
                <a:moveTo>
                  <a:pt x="2423" y="13958"/>
                </a:moveTo>
                <a:cubicBezTo>
                  <a:pt x="5795" y="13427"/>
                  <a:pt x="5795" y="13427"/>
                  <a:pt x="5795" y="13427"/>
                </a:cubicBezTo>
                <a:cubicBezTo>
                  <a:pt x="6111" y="13958"/>
                  <a:pt x="6480" y="14329"/>
                  <a:pt x="6849" y="14860"/>
                </a:cubicBezTo>
                <a:cubicBezTo>
                  <a:pt x="7165" y="15231"/>
                  <a:pt x="7692" y="15550"/>
                  <a:pt x="8219" y="15762"/>
                </a:cubicBezTo>
                <a:cubicBezTo>
                  <a:pt x="7692" y="19106"/>
                  <a:pt x="7692" y="19106"/>
                  <a:pt x="7692" y="19106"/>
                </a:cubicBezTo>
                <a:cubicBezTo>
                  <a:pt x="6480" y="18734"/>
                  <a:pt x="5426" y="18044"/>
                  <a:pt x="4531" y="17142"/>
                </a:cubicBezTo>
                <a:cubicBezTo>
                  <a:pt x="3688" y="16293"/>
                  <a:pt x="2950" y="15231"/>
                  <a:pt x="2423" y="13958"/>
                </a:cubicBezTo>
                <a:close/>
                <a:moveTo>
                  <a:pt x="10853" y="19796"/>
                </a:moveTo>
                <a:cubicBezTo>
                  <a:pt x="10168" y="19796"/>
                  <a:pt x="9641" y="19636"/>
                  <a:pt x="8956" y="19636"/>
                </a:cubicBezTo>
                <a:cubicBezTo>
                  <a:pt x="9483" y="16293"/>
                  <a:pt x="9483" y="16293"/>
                  <a:pt x="9483" y="16293"/>
                </a:cubicBezTo>
                <a:cubicBezTo>
                  <a:pt x="10010" y="16452"/>
                  <a:pt x="10326" y="16452"/>
                  <a:pt x="10853" y="16452"/>
                </a:cubicBezTo>
                <a:cubicBezTo>
                  <a:pt x="11221" y="16452"/>
                  <a:pt x="11748" y="16452"/>
                  <a:pt x="12117" y="16293"/>
                </a:cubicBezTo>
                <a:cubicBezTo>
                  <a:pt x="12644" y="19636"/>
                  <a:pt x="12644" y="19636"/>
                  <a:pt x="12644" y="19636"/>
                </a:cubicBezTo>
                <a:cubicBezTo>
                  <a:pt x="12117" y="19636"/>
                  <a:pt x="11380" y="19796"/>
                  <a:pt x="10853" y="19796"/>
                </a:cubicBezTo>
                <a:close/>
                <a:moveTo>
                  <a:pt x="17017" y="17142"/>
                </a:moveTo>
                <a:cubicBezTo>
                  <a:pt x="16121" y="18044"/>
                  <a:pt x="15120" y="18734"/>
                  <a:pt x="14014" y="19106"/>
                </a:cubicBezTo>
                <a:cubicBezTo>
                  <a:pt x="13487" y="15762"/>
                  <a:pt x="13487" y="15762"/>
                  <a:pt x="13487" y="15762"/>
                </a:cubicBezTo>
                <a:cubicBezTo>
                  <a:pt x="14014" y="15550"/>
                  <a:pt x="14382" y="15231"/>
                  <a:pt x="14751" y="14860"/>
                </a:cubicBezTo>
                <a:cubicBezTo>
                  <a:pt x="15278" y="14329"/>
                  <a:pt x="15647" y="13958"/>
                  <a:pt x="15805" y="13427"/>
                </a:cubicBezTo>
                <a:cubicBezTo>
                  <a:pt x="19124" y="13958"/>
                  <a:pt x="19124" y="13958"/>
                  <a:pt x="19124" y="13958"/>
                </a:cubicBezTo>
                <a:cubicBezTo>
                  <a:pt x="18808" y="15231"/>
                  <a:pt x="18070" y="16293"/>
                  <a:pt x="17017" y="17142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97" name="Shape 2397"/>
          <p:cNvSpPr/>
          <p:nvPr/>
        </p:nvSpPr>
        <p:spPr>
          <a:xfrm>
            <a:off x="3472636" y="4711331"/>
            <a:ext cx="139701" cy="1381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8" h="20711" extrusionOk="0">
                <a:moveTo>
                  <a:pt x="14825" y="19361"/>
                </a:moveTo>
                <a:cubicBezTo>
                  <a:pt x="14651" y="20148"/>
                  <a:pt x="14072" y="20711"/>
                  <a:pt x="13319" y="20711"/>
                </a:cubicBezTo>
                <a:cubicBezTo>
                  <a:pt x="12508" y="20711"/>
                  <a:pt x="11929" y="20148"/>
                  <a:pt x="11929" y="19361"/>
                </a:cubicBezTo>
                <a:cubicBezTo>
                  <a:pt x="12161" y="15817"/>
                  <a:pt x="11176" y="13174"/>
                  <a:pt x="9265" y="11317"/>
                </a:cubicBezTo>
                <a:cubicBezTo>
                  <a:pt x="6370" y="8674"/>
                  <a:pt x="1737" y="9067"/>
                  <a:pt x="1506" y="9067"/>
                </a:cubicBezTo>
                <a:cubicBezTo>
                  <a:pt x="753" y="9236"/>
                  <a:pt x="174" y="8674"/>
                  <a:pt x="0" y="7942"/>
                </a:cubicBezTo>
                <a:cubicBezTo>
                  <a:pt x="0" y="7211"/>
                  <a:pt x="579" y="6423"/>
                  <a:pt x="1332" y="6423"/>
                </a:cubicBezTo>
                <a:cubicBezTo>
                  <a:pt x="1506" y="6423"/>
                  <a:pt x="7297" y="5861"/>
                  <a:pt x="11176" y="9461"/>
                </a:cubicBezTo>
                <a:cubicBezTo>
                  <a:pt x="13666" y="11711"/>
                  <a:pt x="15056" y="15086"/>
                  <a:pt x="14825" y="19361"/>
                </a:cubicBezTo>
                <a:close/>
                <a:moveTo>
                  <a:pt x="3648" y="14130"/>
                </a:moveTo>
                <a:cubicBezTo>
                  <a:pt x="2664" y="14130"/>
                  <a:pt x="1911" y="14523"/>
                  <a:pt x="1332" y="15086"/>
                </a:cubicBezTo>
                <a:cubicBezTo>
                  <a:pt x="579" y="15649"/>
                  <a:pt x="347" y="16549"/>
                  <a:pt x="347" y="17336"/>
                </a:cubicBezTo>
                <a:cubicBezTo>
                  <a:pt x="347" y="18236"/>
                  <a:pt x="579" y="19024"/>
                  <a:pt x="1332" y="19586"/>
                </a:cubicBezTo>
                <a:cubicBezTo>
                  <a:pt x="1911" y="20317"/>
                  <a:pt x="2664" y="20711"/>
                  <a:pt x="3648" y="20711"/>
                </a:cubicBezTo>
                <a:cubicBezTo>
                  <a:pt x="4633" y="20711"/>
                  <a:pt x="5386" y="20317"/>
                  <a:pt x="5965" y="19586"/>
                </a:cubicBezTo>
                <a:cubicBezTo>
                  <a:pt x="6544" y="19024"/>
                  <a:pt x="6949" y="18236"/>
                  <a:pt x="6949" y="17336"/>
                </a:cubicBezTo>
                <a:cubicBezTo>
                  <a:pt x="6949" y="16549"/>
                  <a:pt x="6544" y="15649"/>
                  <a:pt x="5965" y="15086"/>
                </a:cubicBezTo>
                <a:cubicBezTo>
                  <a:pt x="5386" y="14523"/>
                  <a:pt x="4633" y="14130"/>
                  <a:pt x="3648" y="14130"/>
                </a:cubicBezTo>
                <a:close/>
                <a:moveTo>
                  <a:pt x="16214" y="4398"/>
                </a:moveTo>
                <a:cubicBezTo>
                  <a:pt x="10192" y="-889"/>
                  <a:pt x="1737" y="67"/>
                  <a:pt x="1332" y="67"/>
                </a:cubicBezTo>
                <a:cubicBezTo>
                  <a:pt x="579" y="236"/>
                  <a:pt x="0" y="798"/>
                  <a:pt x="0" y="1586"/>
                </a:cubicBezTo>
                <a:cubicBezTo>
                  <a:pt x="174" y="2317"/>
                  <a:pt x="927" y="2880"/>
                  <a:pt x="1737" y="2880"/>
                </a:cubicBezTo>
                <a:cubicBezTo>
                  <a:pt x="1737" y="2880"/>
                  <a:pt x="9265" y="1923"/>
                  <a:pt x="14246" y="6423"/>
                </a:cubicBezTo>
                <a:cubicBezTo>
                  <a:pt x="17373" y="9236"/>
                  <a:pt x="18705" y="13567"/>
                  <a:pt x="18531" y="19361"/>
                </a:cubicBezTo>
                <a:cubicBezTo>
                  <a:pt x="18531" y="20148"/>
                  <a:pt x="19110" y="20711"/>
                  <a:pt x="19863" y="20711"/>
                </a:cubicBezTo>
                <a:cubicBezTo>
                  <a:pt x="19863" y="20711"/>
                  <a:pt x="19863" y="20711"/>
                  <a:pt x="20036" y="20711"/>
                </a:cubicBezTo>
                <a:cubicBezTo>
                  <a:pt x="20616" y="20711"/>
                  <a:pt x="21426" y="20148"/>
                  <a:pt x="21426" y="19361"/>
                </a:cubicBezTo>
                <a:cubicBezTo>
                  <a:pt x="21600" y="12836"/>
                  <a:pt x="19863" y="7773"/>
                  <a:pt x="16214" y="4398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Shape 1355"/>
          <p:cNvSpPr/>
          <p:nvPr/>
        </p:nvSpPr>
        <p:spPr>
          <a:xfrm rot="16200000">
            <a:off x="10717561" y="3395034"/>
            <a:ext cx="1263167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 b="1" spc="200">
                <a:solidFill>
                  <a:srgbClr val="A1A1A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lang="en-US" sz="1000" kern="0" spc="100" dirty="0">
                <a:latin typeface="+mn-lt"/>
                <a:ea typeface="+mn-ea"/>
                <a:cs typeface="+mn-ea"/>
                <a:sym typeface="+mn-lt"/>
              </a:rPr>
              <a:t>www.jpppt.com</a:t>
            </a:r>
            <a:endParaRPr sz="1000" kern="0" spc="1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占位符 3" descr="图片包含 狐狸, 动物, 哺乳动物, 户外&#10;&#10;描述已自动生成">
            <a:extLst>
              <a:ext uri="{FF2B5EF4-FFF2-40B4-BE49-F238E27FC236}">
                <a16:creationId xmlns:a16="http://schemas.microsoft.com/office/drawing/2014/main" id="{C3A1496B-31C5-4DF4-BB69-8A2F33BB32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Finge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521" y="3636711"/>
            <a:ext cx="929325" cy="20219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" grpId="0" animBg="1"/>
      <p:bldP spid="2387" grpId="0" animBg="1"/>
      <p:bldP spid="2388" grpId="0" animBg="1"/>
      <p:bldP spid="2389" grpId="0" animBg="1"/>
      <p:bldP spid="2390" grpId="0" animBg="1"/>
      <p:bldP spid="2391" grpId="0" animBg="1"/>
      <p:bldP spid="2392" grpId="0" animBg="1"/>
      <p:bldP spid="2393" grpId="0" animBg="1"/>
      <p:bldP spid="2394" grpId="0" animBg="1"/>
      <p:bldP spid="2395" grpId="0" animBg="1"/>
      <p:bldP spid="2396" grpId="0" animBg="1"/>
      <p:bldP spid="23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17055" y="523479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http://www.jpppt.com/moban/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162" name="Shape 2162"/>
          <p:cNvSpPr/>
          <p:nvPr/>
        </p:nvSpPr>
        <p:spPr>
          <a:xfrm>
            <a:off x="4942868" y="2069879"/>
            <a:ext cx="6075382" cy="101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There are many variations of passages of Lorem Ipsum available, but the majority have or suffered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alteration in some form </a:t>
            </a: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byhumour</a:t>
            </a: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, or </a:t>
            </a: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randomised</a:t>
            </a: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 words or which don't look even slightly believable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If you are going to use a passage of </a:t>
            </a: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LoreIpsum</a:t>
            </a: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, you need to be sure a there isn't anything </a:t>
            </a: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embarra</a:t>
            </a:r>
            <a:endParaRPr sz="1050" kern="0" dirty="0">
              <a:solidFill>
                <a:srgbClr val="8B8C8C"/>
              </a:solidFill>
              <a:cs typeface="+mn-ea"/>
              <a:sym typeface="+mn-lt"/>
            </a:endParaRP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ssing</a:t>
            </a: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 hidden in the middle of text. All the Lorem Ipsum generators on the Internet tend to repeat </a:t>
            </a: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pred</a:t>
            </a:r>
            <a:endParaRPr sz="1050" kern="0" dirty="0">
              <a:solidFill>
                <a:srgbClr val="8B8C8C"/>
              </a:solidFill>
              <a:cs typeface="+mn-ea"/>
              <a:sym typeface="+mn-lt"/>
            </a:endParaRPr>
          </a:p>
        </p:txBody>
      </p:sp>
      <p:sp>
        <p:nvSpPr>
          <p:cNvPr id="2163" name="Shape 2163"/>
          <p:cNvSpPr/>
          <p:nvPr/>
        </p:nvSpPr>
        <p:spPr>
          <a:xfrm>
            <a:off x="4928696" y="940512"/>
            <a:ext cx="2869376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8000">
                <a:solidFill>
                  <a:srgbClr val="44474F"/>
                </a:solidFill>
                <a:latin typeface="+mn-lt"/>
                <a:ea typeface="+mn-ea"/>
                <a:cs typeface="+mn-cs"/>
                <a:sym typeface="Ikaros-Regular"/>
              </a:defRPr>
            </a:lvl1pPr>
          </a:lstStyle>
          <a:p>
            <a:pPr defTabSz="410766" hangingPunct="0"/>
            <a:r>
              <a:rPr sz="4000" kern="0" dirty="0">
                <a:cs typeface="+mn-ea"/>
                <a:sym typeface="+mn-lt"/>
              </a:rPr>
              <a:t>Drew </a:t>
            </a:r>
            <a:r>
              <a:rPr sz="4000" kern="0" dirty="0" err="1">
                <a:cs typeface="+mn-ea"/>
                <a:sym typeface="+mn-lt"/>
              </a:rPr>
              <a:t>Ferlig</a:t>
            </a:r>
            <a:endParaRPr sz="4000" kern="0" dirty="0">
              <a:cs typeface="+mn-ea"/>
              <a:sym typeface="+mn-lt"/>
            </a:endParaRPr>
          </a:p>
        </p:txBody>
      </p:sp>
      <p:sp>
        <p:nvSpPr>
          <p:cNvPr id="2164" name="Shape 2164"/>
          <p:cNvSpPr/>
          <p:nvPr/>
        </p:nvSpPr>
        <p:spPr>
          <a:xfrm>
            <a:off x="4929796" y="1546358"/>
            <a:ext cx="2047035" cy="306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300" b="1">
                <a:solidFill>
                  <a:srgbClr val="9DC2C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150" kern="0" dirty="0">
                <a:latin typeface="+mn-lt"/>
                <a:ea typeface="+mn-ea"/>
                <a:cs typeface="+mn-ea"/>
                <a:sym typeface="+mn-lt"/>
              </a:rPr>
              <a:t>UI/UX Designer / Manager</a:t>
            </a:r>
          </a:p>
        </p:txBody>
      </p:sp>
      <p:sp>
        <p:nvSpPr>
          <p:cNvPr id="2165" name="Shape 2165"/>
          <p:cNvSpPr/>
          <p:nvPr/>
        </p:nvSpPr>
        <p:spPr>
          <a:xfrm>
            <a:off x="4928127" y="5086457"/>
            <a:ext cx="995465" cy="207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2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100" kern="0" dirty="0">
                <a:latin typeface="+mn-lt"/>
                <a:ea typeface="+mn-ea"/>
                <a:cs typeface="+mn-ea"/>
                <a:sym typeface="+mn-lt"/>
              </a:rPr>
              <a:t>web design</a:t>
            </a:r>
          </a:p>
        </p:txBody>
      </p:sp>
      <p:sp>
        <p:nvSpPr>
          <p:cNvPr id="2166" name="Shape 2166"/>
          <p:cNvSpPr/>
          <p:nvPr/>
        </p:nvSpPr>
        <p:spPr>
          <a:xfrm>
            <a:off x="6380338" y="5053868"/>
            <a:ext cx="1816203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////////////////////////////////</a:t>
            </a:r>
          </a:p>
        </p:txBody>
      </p:sp>
      <p:sp>
        <p:nvSpPr>
          <p:cNvPr id="2167" name="Shape 2167"/>
          <p:cNvSpPr/>
          <p:nvPr/>
        </p:nvSpPr>
        <p:spPr>
          <a:xfrm>
            <a:off x="8378934" y="5083409"/>
            <a:ext cx="1168590" cy="207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2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100" kern="0" dirty="0">
                <a:latin typeface="+mn-lt"/>
                <a:ea typeface="+mn-ea"/>
                <a:cs typeface="+mn-ea"/>
                <a:sym typeface="+mn-lt"/>
              </a:rPr>
              <a:t>MANAGEMENT</a:t>
            </a:r>
          </a:p>
        </p:txBody>
      </p:sp>
      <p:sp>
        <p:nvSpPr>
          <p:cNvPr id="2168" name="Shape 2168"/>
          <p:cNvSpPr/>
          <p:nvPr/>
        </p:nvSpPr>
        <p:spPr>
          <a:xfrm>
            <a:off x="9747581" y="5050821"/>
            <a:ext cx="1543692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///////////////////////////</a:t>
            </a:r>
          </a:p>
        </p:txBody>
      </p:sp>
      <p:sp>
        <p:nvSpPr>
          <p:cNvPr id="2169" name="Shape 2169"/>
          <p:cNvSpPr/>
          <p:nvPr/>
        </p:nvSpPr>
        <p:spPr>
          <a:xfrm>
            <a:off x="4932140" y="5580166"/>
            <a:ext cx="1099661" cy="207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2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100" kern="0" dirty="0">
                <a:latin typeface="+mn-lt"/>
                <a:ea typeface="+mn-ea"/>
                <a:cs typeface="+mn-ea"/>
                <a:sym typeface="+mn-lt"/>
              </a:rPr>
              <a:t>UI/UX Design</a:t>
            </a:r>
          </a:p>
        </p:txBody>
      </p:sp>
      <p:sp>
        <p:nvSpPr>
          <p:cNvPr id="2170" name="Shape 2170"/>
          <p:cNvSpPr/>
          <p:nvPr/>
        </p:nvSpPr>
        <p:spPr>
          <a:xfrm>
            <a:off x="6380339" y="5546076"/>
            <a:ext cx="1053173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//////////////////</a:t>
            </a:r>
          </a:p>
        </p:txBody>
      </p:sp>
      <p:sp>
        <p:nvSpPr>
          <p:cNvPr id="2171" name="Shape 2171"/>
          <p:cNvSpPr/>
          <p:nvPr/>
        </p:nvSpPr>
        <p:spPr>
          <a:xfrm>
            <a:off x="8382999" y="5580211"/>
            <a:ext cx="1128515" cy="207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2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100" kern="0" dirty="0">
                <a:latin typeface="+mn-lt"/>
                <a:ea typeface="+mn-ea"/>
                <a:cs typeface="+mn-ea"/>
                <a:sym typeface="+mn-lt"/>
              </a:rPr>
              <a:t>Copywriting</a:t>
            </a:r>
          </a:p>
        </p:txBody>
      </p:sp>
      <p:sp>
        <p:nvSpPr>
          <p:cNvPr id="2172" name="Shape 2172"/>
          <p:cNvSpPr/>
          <p:nvPr/>
        </p:nvSpPr>
        <p:spPr>
          <a:xfrm>
            <a:off x="9747581" y="5546121"/>
            <a:ext cx="1816203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////////////////////////////////</a:t>
            </a:r>
          </a:p>
        </p:txBody>
      </p:sp>
      <p:sp>
        <p:nvSpPr>
          <p:cNvPr id="2173" name="Shape 2173"/>
          <p:cNvSpPr/>
          <p:nvPr/>
        </p:nvSpPr>
        <p:spPr>
          <a:xfrm>
            <a:off x="4973365" y="3639830"/>
            <a:ext cx="732317" cy="732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gradFill>
            <a:gsLst>
              <a:gs pos="0">
                <a:srgbClr val="57439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74" name="Shape 2174"/>
          <p:cNvSpPr/>
          <p:nvPr/>
        </p:nvSpPr>
        <p:spPr>
          <a:xfrm>
            <a:off x="5912496" y="3754383"/>
            <a:ext cx="1614224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200" kern="0" dirty="0">
                <a:latin typeface="+mn-lt"/>
                <a:ea typeface="+mn-ea"/>
                <a:cs typeface="+mn-ea"/>
                <a:sym typeface="+mn-lt"/>
              </a:rPr>
              <a:t>SUCCESSFUL START</a:t>
            </a:r>
          </a:p>
        </p:txBody>
      </p:sp>
      <p:sp>
        <p:nvSpPr>
          <p:cNvPr id="2175" name="Shape 2175"/>
          <p:cNvSpPr/>
          <p:nvPr/>
        </p:nvSpPr>
        <p:spPr>
          <a:xfrm>
            <a:off x="5912724" y="4023232"/>
            <a:ext cx="1599798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Short description for this</a:t>
            </a:r>
          </a:p>
        </p:txBody>
      </p:sp>
      <p:sp>
        <p:nvSpPr>
          <p:cNvPr id="2176" name="Shape 2176"/>
          <p:cNvSpPr/>
          <p:nvPr/>
        </p:nvSpPr>
        <p:spPr>
          <a:xfrm>
            <a:off x="8510743" y="3638168"/>
            <a:ext cx="732317" cy="732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gradFill>
            <a:gsLst>
              <a:gs pos="0">
                <a:srgbClr val="57439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77" name="Shape 2177"/>
          <p:cNvSpPr/>
          <p:nvPr/>
        </p:nvSpPr>
        <p:spPr>
          <a:xfrm>
            <a:off x="9449874" y="3752721"/>
            <a:ext cx="1074013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200" kern="0" dirty="0">
                <a:latin typeface="+mn-lt"/>
                <a:ea typeface="+mn-ea"/>
                <a:cs typeface="+mn-ea"/>
                <a:sym typeface="+mn-lt"/>
              </a:rPr>
              <a:t>NICE PEOPLE</a:t>
            </a:r>
          </a:p>
        </p:txBody>
      </p:sp>
      <p:sp>
        <p:nvSpPr>
          <p:cNvPr id="2178" name="Shape 2178"/>
          <p:cNvSpPr/>
          <p:nvPr/>
        </p:nvSpPr>
        <p:spPr>
          <a:xfrm>
            <a:off x="9450101" y="4021570"/>
            <a:ext cx="1599798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Short description for this</a:t>
            </a:r>
          </a:p>
        </p:txBody>
      </p:sp>
      <p:sp>
        <p:nvSpPr>
          <p:cNvPr id="2179" name="Shape 2179"/>
          <p:cNvSpPr/>
          <p:nvPr/>
        </p:nvSpPr>
        <p:spPr>
          <a:xfrm>
            <a:off x="5250624" y="3917505"/>
            <a:ext cx="177801" cy="176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5" h="21145" extrusionOk="0">
                <a:moveTo>
                  <a:pt x="21180" y="736"/>
                </a:moveTo>
                <a:cubicBezTo>
                  <a:pt x="21025" y="374"/>
                  <a:pt x="20662" y="63"/>
                  <a:pt x="20352" y="63"/>
                </a:cubicBezTo>
                <a:cubicBezTo>
                  <a:pt x="14447" y="-455"/>
                  <a:pt x="10303" y="2290"/>
                  <a:pt x="7713" y="5916"/>
                </a:cubicBezTo>
                <a:cubicBezTo>
                  <a:pt x="6314" y="5398"/>
                  <a:pt x="4760" y="5605"/>
                  <a:pt x="3414" y="6434"/>
                </a:cubicBezTo>
                <a:cubicBezTo>
                  <a:pt x="2015" y="7159"/>
                  <a:pt x="824" y="8506"/>
                  <a:pt x="98" y="10060"/>
                </a:cubicBezTo>
                <a:cubicBezTo>
                  <a:pt x="-57" y="10423"/>
                  <a:pt x="-57" y="10785"/>
                  <a:pt x="306" y="11096"/>
                </a:cubicBezTo>
                <a:cubicBezTo>
                  <a:pt x="616" y="11303"/>
                  <a:pt x="979" y="11459"/>
                  <a:pt x="1342" y="11303"/>
                </a:cubicBezTo>
                <a:cubicBezTo>
                  <a:pt x="2896" y="10423"/>
                  <a:pt x="4449" y="10578"/>
                  <a:pt x="5485" y="11614"/>
                </a:cubicBezTo>
                <a:cubicBezTo>
                  <a:pt x="9629" y="15603"/>
                  <a:pt x="9629" y="15603"/>
                  <a:pt x="9629" y="15603"/>
                </a:cubicBezTo>
                <a:cubicBezTo>
                  <a:pt x="10510" y="16639"/>
                  <a:pt x="10665" y="18348"/>
                  <a:pt x="9940" y="19746"/>
                </a:cubicBezTo>
                <a:cubicBezTo>
                  <a:pt x="9785" y="20109"/>
                  <a:pt x="9785" y="20627"/>
                  <a:pt x="10147" y="20782"/>
                </a:cubicBezTo>
                <a:cubicBezTo>
                  <a:pt x="10303" y="20938"/>
                  <a:pt x="10510" y="21145"/>
                  <a:pt x="10821" y="21145"/>
                </a:cubicBezTo>
                <a:cubicBezTo>
                  <a:pt x="10821" y="21145"/>
                  <a:pt x="10976" y="21145"/>
                  <a:pt x="11183" y="20938"/>
                </a:cubicBezTo>
                <a:cubicBezTo>
                  <a:pt x="12737" y="20264"/>
                  <a:pt x="13929" y="19228"/>
                  <a:pt x="14809" y="17830"/>
                </a:cubicBezTo>
                <a:cubicBezTo>
                  <a:pt x="15483" y="16483"/>
                  <a:pt x="15690" y="14929"/>
                  <a:pt x="15120" y="13375"/>
                </a:cubicBezTo>
                <a:cubicBezTo>
                  <a:pt x="16363" y="12650"/>
                  <a:pt x="17244" y="11821"/>
                  <a:pt x="17917" y="10941"/>
                </a:cubicBezTo>
                <a:cubicBezTo>
                  <a:pt x="20352" y="8195"/>
                  <a:pt x="21543" y="4725"/>
                  <a:pt x="21180" y="736"/>
                </a:cubicBezTo>
                <a:close/>
                <a:moveTo>
                  <a:pt x="3051" y="8869"/>
                </a:moveTo>
                <a:cubicBezTo>
                  <a:pt x="4087" y="7833"/>
                  <a:pt x="5278" y="7315"/>
                  <a:pt x="6677" y="7470"/>
                </a:cubicBezTo>
                <a:cubicBezTo>
                  <a:pt x="6314" y="8195"/>
                  <a:pt x="6003" y="8869"/>
                  <a:pt x="5641" y="9387"/>
                </a:cubicBezTo>
                <a:cubicBezTo>
                  <a:pt x="4967" y="9024"/>
                  <a:pt x="4087" y="8869"/>
                  <a:pt x="3051" y="8869"/>
                </a:cubicBezTo>
                <a:close/>
                <a:moveTo>
                  <a:pt x="12219" y="18037"/>
                </a:moveTo>
                <a:cubicBezTo>
                  <a:pt x="12375" y="17157"/>
                  <a:pt x="12064" y="16121"/>
                  <a:pt x="11701" y="15447"/>
                </a:cubicBezTo>
                <a:cubicBezTo>
                  <a:pt x="12375" y="15085"/>
                  <a:pt x="12893" y="14722"/>
                  <a:pt x="13566" y="14411"/>
                </a:cubicBezTo>
                <a:cubicBezTo>
                  <a:pt x="13773" y="15758"/>
                  <a:pt x="13255" y="17001"/>
                  <a:pt x="12219" y="18037"/>
                </a:cubicBezTo>
                <a:close/>
                <a:moveTo>
                  <a:pt x="10510" y="13893"/>
                </a:moveTo>
                <a:cubicBezTo>
                  <a:pt x="7195" y="10578"/>
                  <a:pt x="7195" y="10578"/>
                  <a:pt x="7195" y="10578"/>
                </a:cubicBezTo>
                <a:cubicBezTo>
                  <a:pt x="8749" y="6279"/>
                  <a:pt x="12893" y="1617"/>
                  <a:pt x="19316" y="1772"/>
                </a:cubicBezTo>
                <a:cubicBezTo>
                  <a:pt x="19626" y="9542"/>
                  <a:pt x="13255" y="12857"/>
                  <a:pt x="10510" y="13893"/>
                </a:cubicBezTo>
                <a:close/>
                <a:moveTo>
                  <a:pt x="16363" y="4725"/>
                </a:moveTo>
                <a:cubicBezTo>
                  <a:pt x="16726" y="5087"/>
                  <a:pt x="16881" y="5398"/>
                  <a:pt x="16881" y="5761"/>
                </a:cubicBezTo>
                <a:cubicBezTo>
                  <a:pt x="16881" y="6279"/>
                  <a:pt x="16726" y="6641"/>
                  <a:pt x="16363" y="6797"/>
                </a:cubicBezTo>
                <a:cubicBezTo>
                  <a:pt x="16208" y="7159"/>
                  <a:pt x="15690" y="7315"/>
                  <a:pt x="15327" y="7315"/>
                </a:cubicBezTo>
                <a:cubicBezTo>
                  <a:pt x="14965" y="7315"/>
                  <a:pt x="14602" y="7159"/>
                  <a:pt x="14291" y="6797"/>
                </a:cubicBezTo>
                <a:cubicBezTo>
                  <a:pt x="13929" y="6641"/>
                  <a:pt x="13773" y="6279"/>
                  <a:pt x="13773" y="5761"/>
                </a:cubicBezTo>
                <a:cubicBezTo>
                  <a:pt x="13773" y="5398"/>
                  <a:pt x="13929" y="5087"/>
                  <a:pt x="14291" y="4725"/>
                </a:cubicBezTo>
                <a:cubicBezTo>
                  <a:pt x="14602" y="4518"/>
                  <a:pt x="14965" y="4362"/>
                  <a:pt x="15327" y="4362"/>
                </a:cubicBezTo>
                <a:cubicBezTo>
                  <a:pt x="15690" y="4362"/>
                  <a:pt x="16208" y="4518"/>
                  <a:pt x="16363" y="4725"/>
                </a:cubicBezTo>
                <a:close/>
                <a:moveTo>
                  <a:pt x="3414" y="14411"/>
                </a:moveTo>
                <a:cubicBezTo>
                  <a:pt x="2378" y="15447"/>
                  <a:pt x="2378" y="17519"/>
                  <a:pt x="2378" y="17830"/>
                </a:cubicBezTo>
                <a:cubicBezTo>
                  <a:pt x="2378" y="18348"/>
                  <a:pt x="2688" y="18866"/>
                  <a:pt x="3206" y="18866"/>
                </a:cubicBezTo>
                <a:cubicBezTo>
                  <a:pt x="3724" y="18866"/>
                  <a:pt x="5796" y="18710"/>
                  <a:pt x="6832" y="17674"/>
                </a:cubicBezTo>
                <a:cubicBezTo>
                  <a:pt x="7557" y="17001"/>
                  <a:pt x="7557" y="16483"/>
                  <a:pt x="7557" y="15965"/>
                </a:cubicBezTo>
                <a:cubicBezTo>
                  <a:pt x="7557" y="15447"/>
                  <a:pt x="7350" y="14722"/>
                  <a:pt x="6832" y="14204"/>
                </a:cubicBezTo>
                <a:cubicBezTo>
                  <a:pt x="5641" y="13168"/>
                  <a:pt x="4242" y="13531"/>
                  <a:pt x="3414" y="14411"/>
                </a:cubicBezTo>
                <a:close/>
                <a:moveTo>
                  <a:pt x="5485" y="16483"/>
                </a:moveTo>
                <a:cubicBezTo>
                  <a:pt x="5278" y="16639"/>
                  <a:pt x="4760" y="16794"/>
                  <a:pt x="4242" y="16794"/>
                </a:cubicBezTo>
                <a:cubicBezTo>
                  <a:pt x="4449" y="16276"/>
                  <a:pt x="4449" y="15758"/>
                  <a:pt x="4760" y="15603"/>
                </a:cubicBezTo>
                <a:cubicBezTo>
                  <a:pt x="4967" y="15447"/>
                  <a:pt x="4967" y="15447"/>
                  <a:pt x="5123" y="15447"/>
                </a:cubicBezTo>
                <a:cubicBezTo>
                  <a:pt x="5278" y="15447"/>
                  <a:pt x="5485" y="15447"/>
                  <a:pt x="5641" y="15603"/>
                </a:cubicBezTo>
                <a:cubicBezTo>
                  <a:pt x="5641" y="15758"/>
                  <a:pt x="5796" y="15758"/>
                  <a:pt x="5796" y="15965"/>
                </a:cubicBezTo>
                <a:cubicBezTo>
                  <a:pt x="5796" y="16121"/>
                  <a:pt x="5641" y="16276"/>
                  <a:pt x="5485" y="164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80" name="Shape 2180"/>
          <p:cNvSpPr/>
          <p:nvPr/>
        </p:nvSpPr>
        <p:spPr>
          <a:xfrm>
            <a:off x="8769476" y="3927510"/>
            <a:ext cx="214850" cy="156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91" y="13392"/>
                </a:moveTo>
                <a:cubicBezTo>
                  <a:pt x="11198" y="13392"/>
                  <a:pt x="13480" y="10296"/>
                  <a:pt x="13480" y="6696"/>
                </a:cubicBezTo>
                <a:cubicBezTo>
                  <a:pt x="13480" y="2880"/>
                  <a:pt x="11198" y="0"/>
                  <a:pt x="8491" y="0"/>
                </a:cubicBezTo>
                <a:cubicBezTo>
                  <a:pt x="5679" y="0"/>
                  <a:pt x="3397" y="2880"/>
                  <a:pt x="3397" y="6696"/>
                </a:cubicBezTo>
                <a:cubicBezTo>
                  <a:pt x="3397" y="10296"/>
                  <a:pt x="5679" y="13392"/>
                  <a:pt x="8491" y="13392"/>
                </a:cubicBezTo>
                <a:close/>
                <a:moveTo>
                  <a:pt x="8491" y="2376"/>
                </a:moveTo>
                <a:cubicBezTo>
                  <a:pt x="10137" y="2376"/>
                  <a:pt x="11516" y="4320"/>
                  <a:pt x="11516" y="6696"/>
                </a:cubicBezTo>
                <a:cubicBezTo>
                  <a:pt x="11516" y="9072"/>
                  <a:pt x="10137" y="10800"/>
                  <a:pt x="8491" y="10800"/>
                </a:cubicBezTo>
                <a:cubicBezTo>
                  <a:pt x="6740" y="10800"/>
                  <a:pt x="5307" y="9072"/>
                  <a:pt x="5307" y="6696"/>
                </a:cubicBezTo>
                <a:cubicBezTo>
                  <a:pt x="5307" y="4320"/>
                  <a:pt x="6740" y="2376"/>
                  <a:pt x="8491" y="2376"/>
                </a:cubicBezTo>
                <a:close/>
                <a:moveTo>
                  <a:pt x="10614" y="14112"/>
                </a:moveTo>
                <a:cubicBezTo>
                  <a:pt x="10455" y="13896"/>
                  <a:pt x="10137" y="13896"/>
                  <a:pt x="9924" y="14112"/>
                </a:cubicBezTo>
                <a:cubicBezTo>
                  <a:pt x="8491" y="15336"/>
                  <a:pt x="8491" y="15336"/>
                  <a:pt x="8491" y="15336"/>
                </a:cubicBezTo>
                <a:cubicBezTo>
                  <a:pt x="6899" y="14112"/>
                  <a:pt x="6899" y="14112"/>
                  <a:pt x="6899" y="14112"/>
                </a:cubicBezTo>
                <a:cubicBezTo>
                  <a:pt x="6740" y="13896"/>
                  <a:pt x="6369" y="13896"/>
                  <a:pt x="6209" y="14112"/>
                </a:cubicBezTo>
                <a:cubicBezTo>
                  <a:pt x="4776" y="14616"/>
                  <a:pt x="0" y="16992"/>
                  <a:pt x="0" y="20376"/>
                </a:cubicBezTo>
                <a:cubicBezTo>
                  <a:pt x="0" y="21096"/>
                  <a:pt x="531" y="21600"/>
                  <a:pt x="1061" y="21600"/>
                </a:cubicBezTo>
                <a:cubicBezTo>
                  <a:pt x="15762" y="21600"/>
                  <a:pt x="15762" y="21600"/>
                  <a:pt x="15762" y="21600"/>
                </a:cubicBezTo>
                <a:cubicBezTo>
                  <a:pt x="16293" y="21600"/>
                  <a:pt x="16824" y="21096"/>
                  <a:pt x="16824" y="20376"/>
                </a:cubicBezTo>
                <a:cubicBezTo>
                  <a:pt x="16824" y="16992"/>
                  <a:pt x="12047" y="14616"/>
                  <a:pt x="10614" y="14112"/>
                </a:cubicBezTo>
                <a:close/>
                <a:moveTo>
                  <a:pt x="2654" y="19152"/>
                </a:moveTo>
                <a:cubicBezTo>
                  <a:pt x="3556" y="18216"/>
                  <a:pt x="4776" y="17280"/>
                  <a:pt x="6369" y="16776"/>
                </a:cubicBezTo>
                <a:cubicBezTo>
                  <a:pt x="8014" y="18000"/>
                  <a:pt x="8014" y="18000"/>
                  <a:pt x="8014" y="18000"/>
                </a:cubicBezTo>
                <a:cubicBezTo>
                  <a:pt x="8173" y="18216"/>
                  <a:pt x="8704" y="18216"/>
                  <a:pt x="8863" y="18000"/>
                </a:cubicBezTo>
                <a:cubicBezTo>
                  <a:pt x="10455" y="16776"/>
                  <a:pt x="10455" y="16776"/>
                  <a:pt x="10455" y="16776"/>
                </a:cubicBezTo>
                <a:cubicBezTo>
                  <a:pt x="12047" y="17280"/>
                  <a:pt x="13321" y="18216"/>
                  <a:pt x="14170" y="19152"/>
                </a:cubicBezTo>
                <a:lnTo>
                  <a:pt x="2654" y="19152"/>
                </a:lnTo>
                <a:close/>
                <a:moveTo>
                  <a:pt x="21600" y="18216"/>
                </a:moveTo>
                <a:cubicBezTo>
                  <a:pt x="21600" y="18720"/>
                  <a:pt x="21282" y="19152"/>
                  <a:pt x="20910" y="19152"/>
                </a:cubicBezTo>
                <a:cubicBezTo>
                  <a:pt x="17726" y="19152"/>
                  <a:pt x="17726" y="19152"/>
                  <a:pt x="17726" y="19152"/>
                </a:cubicBezTo>
                <a:cubicBezTo>
                  <a:pt x="17354" y="19152"/>
                  <a:pt x="17036" y="18720"/>
                  <a:pt x="17036" y="18216"/>
                </a:cubicBezTo>
                <a:cubicBezTo>
                  <a:pt x="17036" y="17496"/>
                  <a:pt x="17354" y="17280"/>
                  <a:pt x="17726" y="17280"/>
                </a:cubicBezTo>
                <a:cubicBezTo>
                  <a:pt x="19849" y="17280"/>
                  <a:pt x="19849" y="17280"/>
                  <a:pt x="19849" y="17280"/>
                </a:cubicBezTo>
                <a:cubicBezTo>
                  <a:pt x="19477" y="16560"/>
                  <a:pt x="18946" y="16056"/>
                  <a:pt x="18257" y="15552"/>
                </a:cubicBezTo>
                <a:cubicBezTo>
                  <a:pt x="17885" y="15336"/>
                  <a:pt x="17726" y="14616"/>
                  <a:pt x="17885" y="14112"/>
                </a:cubicBezTo>
                <a:cubicBezTo>
                  <a:pt x="18097" y="13680"/>
                  <a:pt x="18416" y="13680"/>
                  <a:pt x="18787" y="13896"/>
                </a:cubicBezTo>
                <a:cubicBezTo>
                  <a:pt x="19849" y="14616"/>
                  <a:pt x="21600" y="16056"/>
                  <a:pt x="21600" y="18216"/>
                </a:cubicBezTo>
                <a:close/>
                <a:moveTo>
                  <a:pt x="17567" y="9576"/>
                </a:moveTo>
                <a:cubicBezTo>
                  <a:pt x="17567" y="8352"/>
                  <a:pt x="16664" y="7200"/>
                  <a:pt x="15762" y="7200"/>
                </a:cubicBezTo>
                <a:cubicBezTo>
                  <a:pt x="15444" y="7200"/>
                  <a:pt x="15231" y="7200"/>
                  <a:pt x="15072" y="7416"/>
                </a:cubicBezTo>
                <a:cubicBezTo>
                  <a:pt x="14542" y="7632"/>
                  <a:pt x="14170" y="7416"/>
                  <a:pt x="14011" y="6912"/>
                </a:cubicBezTo>
                <a:cubicBezTo>
                  <a:pt x="13852" y="6480"/>
                  <a:pt x="14011" y="5760"/>
                  <a:pt x="14382" y="5472"/>
                </a:cubicBezTo>
                <a:cubicBezTo>
                  <a:pt x="14913" y="5256"/>
                  <a:pt x="15231" y="5256"/>
                  <a:pt x="15762" y="5256"/>
                </a:cubicBezTo>
                <a:cubicBezTo>
                  <a:pt x="17567" y="5256"/>
                  <a:pt x="18946" y="7200"/>
                  <a:pt x="18946" y="9576"/>
                </a:cubicBezTo>
                <a:cubicBezTo>
                  <a:pt x="18946" y="12240"/>
                  <a:pt x="17567" y="14112"/>
                  <a:pt x="15762" y="14112"/>
                </a:cubicBezTo>
                <a:cubicBezTo>
                  <a:pt x="14701" y="14112"/>
                  <a:pt x="13852" y="13680"/>
                  <a:pt x="13321" y="12672"/>
                </a:cubicBezTo>
                <a:cubicBezTo>
                  <a:pt x="12949" y="12240"/>
                  <a:pt x="12949" y="11736"/>
                  <a:pt x="13321" y="11232"/>
                </a:cubicBezTo>
                <a:cubicBezTo>
                  <a:pt x="13639" y="11016"/>
                  <a:pt x="14011" y="11016"/>
                  <a:pt x="14382" y="11232"/>
                </a:cubicBezTo>
                <a:cubicBezTo>
                  <a:pt x="14701" y="11952"/>
                  <a:pt x="15231" y="12240"/>
                  <a:pt x="15762" y="12240"/>
                </a:cubicBezTo>
                <a:cubicBezTo>
                  <a:pt x="16664" y="12240"/>
                  <a:pt x="17567" y="11016"/>
                  <a:pt x="17567" y="957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10" name="图片占位符 9" descr="图片包含 地面, 道路, 户外, 人员&#10;&#10;描述已自动生成">
            <a:extLst>
              <a:ext uri="{FF2B5EF4-FFF2-40B4-BE49-F238E27FC236}">
                <a16:creationId xmlns:a16="http://schemas.microsoft.com/office/drawing/2014/main" id="{1856A1B3-74CA-4D68-8371-F3F3584A98CE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2" grpId="0" animBg="1"/>
      <p:bldP spid="2163" grpId="0" animBg="1"/>
      <p:bldP spid="2164" grpId="0" animBg="1"/>
      <p:bldP spid="2165" grpId="0" animBg="1"/>
      <p:bldP spid="2166" grpId="0" animBg="1"/>
      <p:bldP spid="2167" grpId="0" animBg="1"/>
      <p:bldP spid="2168" grpId="0" animBg="1"/>
      <p:bldP spid="2169" grpId="0" animBg="1"/>
      <p:bldP spid="2170" grpId="0" animBg="1"/>
      <p:bldP spid="2171" grpId="0" animBg="1"/>
      <p:bldP spid="2172" grpId="0" animBg="1"/>
      <p:bldP spid="2173" grpId="0" animBg="1"/>
      <p:bldP spid="2174" grpId="0" animBg="1"/>
      <p:bldP spid="2175" grpId="0" animBg="1"/>
      <p:bldP spid="2176" grpId="0" animBg="1"/>
      <p:bldP spid="2177" grpId="0" animBg="1"/>
      <p:bldP spid="2178" grpId="0" animBg="1"/>
      <p:bldP spid="2179" grpId="0" animBg="1"/>
      <p:bldP spid="21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355"/>
          <p:cNvSpPr/>
          <p:nvPr/>
        </p:nvSpPr>
        <p:spPr>
          <a:xfrm>
            <a:off x="8734708" y="5144424"/>
            <a:ext cx="1263167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 b="1" spc="200">
                <a:solidFill>
                  <a:srgbClr val="A1A1A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lang="en-US" sz="1000" kern="0" spc="100" dirty="0">
                <a:latin typeface="+mn-lt"/>
                <a:ea typeface="+mn-ea"/>
                <a:cs typeface="+mn-ea"/>
                <a:sym typeface="+mn-lt"/>
              </a:rPr>
              <a:t>www.jpppt.com</a:t>
            </a:r>
            <a:endParaRPr sz="1000" kern="0" spc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17" name="Shape 24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Watch with text</a:t>
            </a:r>
          </a:p>
        </p:txBody>
      </p:sp>
      <p:sp>
        <p:nvSpPr>
          <p:cNvPr id="2419" name="Shape 2419"/>
          <p:cNvSpPr/>
          <p:nvPr/>
        </p:nvSpPr>
        <p:spPr>
          <a:xfrm>
            <a:off x="4569941" y="1675927"/>
            <a:ext cx="3052119" cy="306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300" b="1">
                <a:solidFill>
                  <a:srgbClr val="9DC2C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150" kern="0" dirty="0">
                <a:latin typeface="+mn-lt"/>
                <a:ea typeface="+mn-ea"/>
                <a:cs typeface="+mn-ea"/>
                <a:sym typeface="+mn-lt"/>
              </a:rPr>
              <a:t>Short description for this awesome slide</a:t>
            </a:r>
          </a:p>
        </p:txBody>
      </p:sp>
      <p:sp>
        <p:nvSpPr>
          <p:cNvPr id="2420" name="Shape 2420"/>
          <p:cNvSpPr/>
          <p:nvPr/>
        </p:nvSpPr>
        <p:spPr>
          <a:xfrm>
            <a:off x="944294" y="2756052"/>
            <a:ext cx="2882199" cy="1738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r"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It is a long established fact that a reader will</a:t>
            </a:r>
          </a:p>
          <a:p>
            <a:pPr algn="r"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be distracted by the readable content of a or</a:t>
            </a:r>
          </a:p>
          <a:p>
            <a:pPr algn="r"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page who looking at its layout. The point of a</a:t>
            </a:r>
          </a:p>
          <a:p>
            <a:pPr algn="r"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using Lorem </a:t>
            </a: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Ips</a:t>
            </a: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 is that it has a more-or-less</a:t>
            </a:r>
          </a:p>
          <a:p>
            <a:pPr algn="r"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normal distribution of letters, as opposed to </a:t>
            </a: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to</a:t>
            </a:r>
            <a:endParaRPr sz="1050" kern="0" dirty="0">
              <a:solidFill>
                <a:srgbClr val="8B8C8C"/>
              </a:solidFill>
              <a:cs typeface="+mn-ea"/>
              <a:sym typeface="+mn-lt"/>
            </a:endParaRPr>
          </a:p>
          <a:p>
            <a:pPr algn="r"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using content here, </a:t>
            </a: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conte</a:t>
            </a: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 here, making it look</a:t>
            </a:r>
          </a:p>
          <a:p>
            <a:pPr algn="r"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like readable English. Many desktop publishing</a:t>
            </a:r>
          </a:p>
        </p:txBody>
      </p:sp>
      <p:sp>
        <p:nvSpPr>
          <p:cNvPr id="2421" name="Shape 2421"/>
          <p:cNvSpPr/>
          <p:nvPr/>
        </p:nvSpPr>
        <p:spPr>
          <a:xfrm>
            <a:off x="8518302" y="2755635"/>
            <a:ext cx="2882200" cy="1738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It is a long established fact that a reader will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be distracted by the readable content of a or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page who looking at its layout. The point of a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using Lorem </a:t>
            </a: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Ips</a:t>
            </a: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 is that it has a more-or-less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normal distribution of letters, as opposed to </a:t>
            </a: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to</a:t>
            </a:r>
            <a:endParaRPr sz="1050" kern="0" dirty="0">
              <a:solidFill>
                <a:srgbClr val="8B8C8C"/>
              </a:solidFill>
              <a:cs typeface="+mn-ea"/>
              <a:sym typeface="+mn-lt"/>
            </a:endParaRP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using content here, </a:t>
            </a: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conte</a:t>
            </a: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 here, making it look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like readable English. Many desktop publishing</a:t>
            </a:r>
          </a:p>
        </p:txBody>
      </p:sp>
      <p:sp>
        <p:nvSpPr>
          <p:cNvPr id="2422" name="Shape 2422"/>
          <p:cNvSpPr/>
          <p:nvPr/>
        </p:nvSpPr>
        <p:spPr>
          <a:xfrm>
            <a:off x="1965405" y="5144841"/>
            <a:ext cx="1861087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r">
              <a:lnSpc>
                <a:spcPct val="150000"/>
              </a:lnSpc>
              <a:defRPr sz="2000" b="1" spc="200">
                <a:solidFill>
                  <a:srgbClr val="A1A1A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lang="en-US" sz="1000" kern="0" spc="100" dirty="0">
                <a:latin typeface="+mn-lt"/>
                <a:ea typeface="+mn-ea"/>
                <a:cs typeface="+mn-ea"/>
                <a:sym typeface="+mn-lt"/>
              </a:rPr>
              <a:t>https://www.jpppt.com</a:t>
            </a:r>
            <a:endParaRPr sz="1000" kern="0" spc="1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占位符 3" descr="图片包含 室内, 墙壁, 妇女, 人员&#10;&#10;描述已自动生成">
            <a:extLst>
              <a:ext uri="{FF2B5EF4-FFF2-40B4-BE49-F238E27FC236}">
                <a16:creationId xmlns:a16="http://schemas.microsoft.com/office/drawing/2014/main" id="{27DAC19A-FD0B-4001-ABAD-A9830C5159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Shape 2440"/>
          <p:cNvSpPr/>
          <p:nvPr/>
        </p:nvSpPr>
        <p:spPr>
          <a:xfrm>
            <a:off x="7860307" y="4645427"/>
            <a:ext cx="788355" cy="788355"/>
          </a:xfrm>
          <a:prstGeom prst="ellipse">
            <a:avLst/>
          </a:prstGeom>
          <a:gradFill>
            <a:gsLst>
              <a:gs pos="0">
                <a:srgbClr val="574390"/>
              </a:gs>
              <a:gs pos="100000">
                <a:srgbClr val="3993CB"/>
              </a:gs>
            </a:gsLst>
            <a:lin ang="5400000" scaled="1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41" name="Shape 2441"/>
          <p:cNvSpPr/>
          <p:nvPr/>
        </p:nvSpPr>
        <p:spPr>
          <a:xfrm>
            <a:off x="4525230" y="4645427"/>
            <a:ext cx="788355" cy="788355"/>
          </a:xfrm>
          <a:prstGeom prst="ellipse">
            <a:avLst/>
          </a:prstGeom>
          <a:gradFill>
            <a:gsLst>
              <a:gs pos="0">
                <a:srgbClr val="574390"/>
              </a:gs>
              <a:gs pos="100000">
                <a:srgbClr val="3993CB"/>
              </a:gs>
            </a:gsLst>
            <a:lin ang="5400000" scaled="1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43" name="Shape 2443"/>
          <p:cNvSpPr/>
          <p:nvPr/>
        </p:nvSpPr>
        <p:spPr>
          <a:xfrm>
            <a:off x="4499506" y="2754569"/>
            <a:ext cx="5759590" cy="125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There are many variations of passages of Lorem Ipsum or available but and the majority have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an suffered alteration in some form by </a:t>
            </a: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humour</a:t>
            </a: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 or a </a:t>
            </a: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domise</a:t>
            </a: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 words or which don't look even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slightly a believable. If you are going to a use a passage of Lore Ipsum, you need to be sure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there isn't anything a </a:t>
            </a: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embarras</a:t>
            </a: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 hidden in the middle of text. All the Lorem a Ipsum generators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on the Internet or to repeat predefined chunks as necessary, making this the first true generator</a:t>
            </a:r>
          </a:p>
        </p:txBody>
      </p:sp>
      <p:sp>
        <p:nvSpPr>
          <p:cNvPr id="2444" name="Shape 2444"/>
          <p:cNvSpPr/>
          <p:nvPr/>
        </p:nvSpPr>
        <p:spPr>
          <a:xfrm>
            <a:off x="4469599" y="1433593"/>
            <a:ext cx="3634008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10000">
                <a:solidFill>
                  <a:srgbClr val="44474F"/>
                </a:solidFill>
                <a:latin typeface="+mn-lt"/>
                <a:ea typeface="+mn-ea"/>
                <a:cs typeface="+mn-cs"/>
                <a:sym typeface="Ikaros-Regular"/>
              </a:defRPr>
            </a:lvl1pPr>
          </a:lstStyle>
          <a:p>
            <a:pPr defTabSz="410766" hangingPunct="0"/>
            <a:r>
              <a:rPr sz="5000" kern="0" dirty="0">
                <a:cs typeface="+mn-ea"/>
                <a:sym typeface="+mn-lt"/>
              </a:rPr>
              <a:t>Watch slide</a:t>
            </a:r>
          </a:p>
        </p:txBody>
      </p:sp>
      <p:sp>
        <p:nvSpPr>
          <p:cNvPr id="2445" name="Shape 2445"/>
          <p:cNvSpPr/>
          <p:nvPr/>
        </p:nvSpPr>
        <p:spPr>
          <a:xfrm>
            <a:off x="4479332" y="2167660"/>
            <a:ext cx="3052119" cy="306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300" b="1">
                <a:solidFill>
                  <a:srgbClr val="9DC2C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150" kern="0" dirty="0">
                <a:latin typeface="+mn-lt"/>
                <a:ea typeface="+mn-ea"/>
                <a:cs typeface="+mn-ea"/>
                <a:sym typeface="+mn-lt"/>
              </a:rPr>
              <a:t>Short description for this awesome slide</a:t>
            </a:r>
          </a:p>
        </p:txBody>
      </p:sp>
      <p:sp>
        <p:nvSpPr>
          <p:cNvPr id="2446" name="Shape 2446"/>
          <p:cNvSpPr/>
          <p:nvPr/>
        </p:nvSpPr>
        <p:spPr>
          <a:xfrm>
            <a:off x="5456560" y="4787999"/>
            <a:ext cx="1524456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200" kern="0" dirty="0">
                <a:latin typeface="+mn-lt"/>
                <a:ea typeface="+mn-ea"/>
                <a:cs typeface="+mn-ea"/>
                <a:sym typeface="+mn-lt"/>
              </a:rPr>
              <a:t>flexible setting</a:t>
            </a:r>
          </a:p>
        </p:txBody>
      </p:sp>
      <p:sp>
        <p:nvSpPr>
          <p:cNvPr id="2447" name="Shape 2447"/>
          <p:cNvSpPr/>
          <p:nvPr/>
        </p:nvSpPr>
        <p:spPr>
          <a:xfrm>
            <a:off x="5456787" y="5056848"/>
            <a:ext cx="1798570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Short description for service</a:t>
            </a:r>
          </a:p>
        </p:txBody>
      </p:sp>
      <p:sp>
        <p:nvSpPr>
          <p:cNvPr id="2448" name="Shape 2448"/>
          <p:cNvSpPr/>
          <p:nvPr/>
        </p:nvSpPr>
        <p:spPr>
          <a:xfrm>
            <a:off x="4807488" y="4927688"/>
            <a:ext cx="223838" cy="223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07" y="16134"/>
                </a:moveTo>
                <a:cubicBezTo>
                  <a:pt x="6517" y="16134"/>
                  <a:pt x="6517" y="16134"/>
                  <a:pt x="6517" y="16134"/>
                </a:cubicBezTo>
                <a:cubicBezTo>
                  <a:pt x="5991" y="16134"/>
                  <a:pt x="5623" y="15603"/>
                  <a:pt x="5623" y="15231"/>
                </a:cubicBezTo>
                <a:cubicBezTo>
                  <a:pt x="5623" y="902"/>
                  <a:pt x="5623" y="902"/>
                  <a:pt x="5623" y="902"/>
                </a:cubicBezTo>
                <a:cubicBezTo>
                  <a:pt x="5623" y="371"/>
                  <a:pt x="5991" y="0"/>
                  <a:pt x="6517" y="0"/>
                </a:cubicBezTo>
                <a:cubicBezTo>
                  <a:pt x="20707" y="0"/>
                  <a:pt x="20707" y="0"/>
                  <a:pt x="20707" y="0"/>
                </a:cubicBezTo>
                <a:cubicBezTo>
                  <a:pt x="21232" y="0"/>
                  <a:pt x="21600" y="371"/>
                  <a:pt x="21600" y="902"/>
                </a:cubicBezTo>
                <a:cubicBezTo>
                  <a:pt x="21600" y="15231"/>
                  <a:pt x="21600" y="15231"/>
                  <a:pt x="21600" y="15231"/>
                </a:cubicBezTo>
                <a:cubicBezTo>
                  <a:pt x="21600" y="15603"/>
                  <a:pt x="21232" y="16134"/>
                  <a:pt x="20707" y="16134"/>
                </a:cubicBezTo>
                <a:close/>
                <a:moveTo>
                  <a:pt x="7568" y="14170"/>
                </a:moveTo>
                <a:cubicBezTo>
                  <a:pt x="19655" y="14170"/>
                  <a:pt x="19655" y="14170"/>
                  <a:pt x="19655" y="14170"/>
                </a:cubicBezTo>
                <a:cubicBezTo>
                  <a:pt x="19655" y="1804"/>
                  <a:pt x="19655" y="1804"/>
                  <a:pt x="19655" y="1804"/>
                </a:cubicBezTo>
                <a:cubicBezTo>
                  <a:pt x="7568" y="1804"/>
                  <a:pt x="7568" y="1804"/>
                  <a:pt x="7568" y="1804"/>
                </a:cubicBezTo>
                <a:lnTo>
                  <a:pt x="7568" y="14170"/>
                </a:lnTo>
                <a:close/>
                <a:moveTo>
                  <a:pt x="15609" y="20539"/>
                </a:moveTo>
                <a:cubicBezTo>
                  <a:pt x="15609" y="18044"/>
                  <a:pt x="15609" y="18044"/>
                  <a:pt x="15609" y="18044"/>
                </a:cubicBezTo>
                <a:cubicBezTo>
                  <a:pt x="15609" y="17726"/>
                  <a:pt x="15293" y="17354"/>
                  <a:pt x="14926" y="17354"/>
                </a:cubicBezTo>
                <a:cubicBezTo>
                  <a:pt x="14558" y="17354"/>
                  <a:pt x="14242" y="17726"/>
                  <a:pt x="14242" y="18044"/>
                </a:cubicBezTo>
                <a:cubicBezTo>
                  <a:pt x="14242" y="20167"/>
                  <a:pt x="14242" y="20167"/>
                  <a:pt x="14242" y="20167"/>
                </a:cubicBezTo>
                <a:cubicBezTo>
                  <a:pt x="1419" y="20167"/>
                  <a:pt x="1419" y="20167"/>
                  <a:pt x="1419" y="20167"/>
                </a:cubicBezTo>
                <a:cubicBezTo>
                  <a:pt x="1419" y="7430"/>
                  <a:pt x="1419" y="7430"/>
                  <a:pt x="1419" y="7430"/>
                </a:cubicBezTo>
                <a:cubicBezTo>
                  <a:pt x="3731" y="7430"/>
                  <a:pt x="3731" y="7430"/>
                  <a:pt x="3731" y="7430"/>
                </a:cubicBezTo>
                <a:cubicBezTo>
                  <a:pt x="4047" y="7430"/>
                  <a:pt x="4415" y="7112"/>
                  <a:pt x="4415" y="6740"/>
                </a:cubicBezTo>
                <a:cubicBezTo>
                  <a:pt x="4415" y="6369"/>
                  <a:pt x="4047" y="6050"/>
                  <a:pt x="3731" y="6050"/>
                </a:cubicBezTo>
                <a:cubicBezTo>
                  <a:pt x="1261" y="6050"/>
                  <a:pt x="1261" y="6050"/>
                  <a:pt x="1261" y="6050"/>
                </a:cubicBezTo>
                <a:cubicBezTo>
                  <a:pt x="578" y="6050"/>
                  <a:pt x="0" y="6581"/>
                  <a:pt x="0" y="7112"/>
                </a:cubicBezTo>
                <a:cubicBezTo>
                  <a:pt x="0" y="20539"/>
                  <a:pt x="0" y="20539"/>
                  <a:pt x="0" y="20539"/>
                </a:cubicBezTo>
                <a:cubicBezTo>
                  <a:pt x="0" y="21069"/>
                  <a:pt x="578" y="21600"/>
                  <a:pt x="1261" y="21600"/>
                </a:cubicBezTo>
                <a:cubicBezTo>
                  <a:pt x="14558" y="21600"/>
                  <a:pt x="14558" y="21600"/>
                  <a:pt x="14558" y="21600"/>
                </a:cubicBezTo>
                <a:cubicBezTo>
                  <a:pt x="15083" y="21600"/>
                  <a:pt x="15609" y="21069"/>
                  <a:pt x="15609" y="2053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49" name="Shape 2449"/>
          <p:cNvSpPr/>
          <p:nvPr/>
        </p:nvSpPr>
        <p:spPr>
          <a:xfrm>
            <a:off x="8795779" y="4787999"/>
            <a:ext cx="1476366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200" kern="0" dirty="0">
                <a:latin typeface="+mn-lt"/>
                <a:ea typeface="+mn-ea"/>
                <a:cs typeface="+mn-ea"/>
                <a:sym typeface="+mn-lt"/>
              </a:rPr>
              <a:t>STABLE BUSINESS</a:t>
            </a:r>
          </a:p>
        </p:txBody>
      </p:sp>
      <p:sp>
        <p:nvSpPr>
          <p:cNvPr id="2450" name="Shape 2450"/>
          <p:cNvSpPr/>
          <p:nvPr/>
        </p:nvSpPr>
        <p:spPr>
          <a:xfrm>
            <a:off x="8796007" y="5056848"/>
            <a:ext cx="1798570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Short description for service</a:t>
            </a:r>
          </a:p>
        </p:txBody>
      </p:sp>
      <p:sp>
        <p:nvSpPr>
          <p:cNvPr id="2451" name="Shape 2451"/>
          <p:cNvSpPr/>
          <p:nvPr/>
        </p:nvSpPr>
        <p:spPr>
          <a:xfrm>
            <a:off x="8142565" y="4943368"/>
            <a:ext cx="223838" cy="192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4467"/>
                </a:moveTo>
                <a:cubicBezTo>
                  <a:pt x="21073" y="4283"/>
                  <a:pt x="20915" y="4283"/>
                  <a:pt x="20757" y="4283"/>
                </a:cubicBezTo>
                <a:cubicBezTo>
                  <a:pt x="15805" y="4283"/>
                  <a:pt x="15805" y="4283"/>
                  <a:pt x="15805" y="4283"/>
                </a:cubicBezTo>
                <a:cubicBezTo>
                  <a:pt x="15805" y="1040"/>
                  <a:pt x="15805" y="1040"/>
                  <a:pt x="15805" y="1040"/>
                </a:cubicBezTo>
                <a:cubicBezTo>
                  <a:pt x="15805" y="367"/>
                  <a:pt x="15278" y="0"/>
                  <a:pt x="14751" y="0"/>
                </a:cubicBezTo>
                <a:cubicBezTo>
                  <a:pt x="6849" y="0"/>
                  <a:pt x="6849" y="0"/>
                  <a:pt x="6849" y="0"/>
                </a:cubicBezTo>
                <a:cubicBezTo>
                  <a:pt x="6322" y="0"/>
                  <a:pt x="6006" y="367"/>
                  <a:pt x="6006" y="1040"/>
                </a:cubicBezTo>
                <a:cubicBezTo>
                  <a:pt x="6006" y="4283"/>
                  <a:pt x="6006" y="4283"/>
                  <a:pt x="6006" y="4283"/>
                </a:cubicBezTo>
                <a:cubicBezTo>
                  <a:pt x="1054" y="4283"/>
                  <a:pt x="1054" y="4283"/>
                  <a:pt x="1054" y="4283"/>
                </a:cubicBezTo>
                <a:cubicBezTo>
                  <a:pt x="527" y="4283"/>
                  <a:pt x="0" y="4712"/>
                  <a:pt x="0" y="5324"/>
                </a:cubicBezTo>
                <a:cubicBezTo>
                  <a:pt x="0" y="20621"/>
                  <a:pt x="0" y="20621"/>
                  <a:pt x="0" y="20621"/>
                </a:cubicBezTo>
                <a:cubicBezTo>
                  <a:pt x="0" y="21233"/>
                  <a:pt x="527" y="21600"/>
                  <a:pt x="1054" y="21600"/>
                </a:cubicBezTo>
                <a:cubicBezTo>
                  <a:pt x="20757" y="21600"/>
                  <a:pt x="20757" y="21600"/>
                  <a:pt x="20757" y="21600"/>
                </a:cubicBezTo>
                <a:cubicBezTo>
                  <a:pt x="21284" y="21600"/>
                  <a:pt x="21600" y="21233"/>
                  <a:pt x="21600" y="20621"/>
                </a:cubicBezTo>
                <a:cubicBezTo>
                  <a:pt x="21600" y="5324"/>
                  <a:pt x="21600" y="5324"/>
                  <a:pt x="21600" y="5324"/>
                </a:cubicBezTo>
                <a:cubicBezTo>
                  <a:pt x="21600" y="4895"/>
                  <a:pt x="21442" y="4712"/>
                  <a:pt x="21284" y="4467"/>
                </a:cubicBezTo>
                <a:close/>
                <a:moveTo>
                  <a:pt x="7744" y="2019"/>
                </a:moveTo>
                <a:cubicBezTo>
                  <a:pt x="13908" y="2019"/>
                  <a:pt x="13908" y="2019"/>
                  <a:pt x="13908" y="2019"/>
                </a:cubicBezTo>
                <a:cubicBezTo>
                  <a:pt x="13908" y="4283"/>
                  <a:pt x="13908" y="4283"/>
                  <a:pt x="13908" y="4283"/>
                </a:cubicBezTo>
                <a:cubicBezTo>
                  <a:pt x="7744" y="4283"/>
                  <a:pt x="7744" y="4283"/>
                  <a:pt x="7744" y="4283"/>
                </a:cubicBezTo>
                <a:lnTo>
                  <a:pt x="7744" y="2019"/>
                </a:lnTo>
                <a:close/>
                <a:moveTo>
                  <a:pt x="19703" y="6547"/>
                </a:moveTo>
                <a:cubicBezTo>
                  <a:pt x="19703" y="12238"/>
                  <a:pt x="19703" y="12238"/>
                  <a:pt x="19703" y="12238"/>
                </a:cubicBezTo>
                <a:cubicBezTo>
                  <a:pt x="13171" y="12238"/>
                  <a:pt x="13171" y="12238"/>
                  <a:pt x="13171" y="12238"/>
                </a:cubicBezTo>
                <a:cubicBezTo>
                  <a:pt x="13171" y="11810"/>
                  <a:pt x="13171" y="11810"/>
                  <a:pt x="13171" y="11810"/>
                </a:cubicBezTo>
                <a:cubicBezTo>
                  <a:pt x="13171" y="11442"/>
                  <a:pt x="12855" y="11014"/>
                  <a:pt x="12486" y="11014"/>
                </a:cubicBezTo>
                <a:cubicBezTo>
                  <a:pt x="9325" y="11014"/>
                  <a:pt x="9325" y="11014"/>
                  <a:pt x="9325" y="11014"/>
                </a:cubicBezTo>
                <a:cubicBezTo>
                  <a:pt x="8798" y="11014"/>
                  <a:pt x="8429" y="11442"/>
                  <a:pt x="8429" y="11810"/>
                </a:cubicBezTo>
                <a:cubicBezTo>
                  <a:pt x="8429" y="12238"/>
                  <a:pt x="8429" y="12238"/>
                  <a:pt x="8429" y="12238"/>
                </a:cubicBezTo>
                <a:cubicBezTo>
                  <a:pt x="1949" y="12238"/>
                  <a:pt x="1949" y="12238"/>
                  <a:pt x="1949" y="12238"/>
                </a:cubicBezTo>
                <a:cubicBezTo>
                  <a:pt x="1949" y="6547"/>
                  <a:pt x="1949" y="6547"/>
                  <a:pt x="1949" y="6547"/>
                </a:cubicBezTo>
                <a:lnTo>
                  <a:pt x="19703" y="6547"/>
                </a:lnTo>
                <a:close/>
                <a:moveTo>
                  <a:pt x="11801" y="12666"/>
                </a:moveTo>
                <a:cubicBezTo>
                  <a:pt x="11801" y="13278"/>
                  <a:pt x="11801" y="13278"/>
                  <a:pt x="11801" y="13278"/>
                </a:cubicBezTo>
                <a:cubicBezTo>
                  <a:pt x="9852" y="13278"/>
                  <a:pt x="9852" y="13278"/>
                  <a:pt x="9852" y="13278"/>
                </a:cubicBezTo>
                <a:cubicBezTo>
                  <a:pt x="9852" y="12666"/>
                  <a:pt x="9852" y="12666"/>
                  <a:pt x="9852" y="12666"/>
                </a:cubicBezTo>
                <a:lnTo>
                  <a:pt x="11801" y="12666"/>
                </a:lnTo>
                <a:close/>
                <a:moveTo>
                  <a:pt x="1949" y="19581"/>
                </a:moveTo>
                <a:cubicBezTo>
                  <a:pt x="1949" y="13890"/>
                  <a:pt x="1949" y="13890"/>
                  <a:pt x="1949" y="13890"/>
                </a:cubicBezTo>
                <a:cubicBezTo>
                  <a:pt x="8429" y="13890"/>
                  <a:pt x="8429" y="13890"/>
                  <a:pt x="8429" y="13890"/>
                </a:cubicBezTo>
                <a:cubicBezTo>
                  <a:pt x="8429" y="14074"/>
                  <a:pt x="8429" y="14074"/>
                  <a:pt x="8429" y="14074"/>
                </a:cubicBezTo>
                <a:cubicBezTo>
                  <a:pt x="8429" y="14502"/>
                  <a:pt x="8798" y="14869"/>
                  <a:pt x="9325" y="14869"/>
                </a:cubicBezTo>
                <a:cubicBezTo>
                  <a:pt x="12486" y="14869"/>
                  <a:pt x="12486" y="14869"/>
                  <a:pt x="12486" y="14869"/>
                </a:cubicBezTo>
                <a:cubicBezTo>
                  <a:pt x="12855" y="14869"/>
                  <a:pt x="13171" y="14502"/>
                  <a:pt x="13171" y="14074"/>
                </a:cubicBezTo>
                <a:cubicBezTo>
                  <a:pt x="13171" y="13890"/>
                  <a:pt x="13171" y="13890"/>
                  <a:pt x="13171" y="13890"/>
                </a:cubicBezTo>
                <a:cubicBezTo>
                  <a:pt x="19703" y="13890"/>
                  <a:pt x="19703" y="13890"/>
                  <a:pt x="19703" y="13890"/>
                </a:cubicBezTo>
                <a:cubicBezTo>
                  <a:pt x="19703" y="19581"/>
                  <a:pt x="19703" y="19581"/>
                  <a:pt x="19703" y="19581"/>
                </a:cubicBezTo>
                <a:lnTo>
                  <a:pt x="1949" y="1958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Shape 1355"/>
          <p:cNvSpPr/>
          <p:nvPr/>
        </p:nvSpPr>
        <p:spPr>
          <a:xfrm rot="16200000">
            <a:off x="10717561" y="3395034"/>
            <a:ext cx="1263167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 b="1" spc="200">
                <a:solidFill>
                  <a:srgbClr val="A1A1A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lang="en-US" sz="1000" kern="0" spc="100" dirty="0">
                <a:latin typeface="+mn-lt"/>
                <a:ea typeface="+mn-ea"/>
                <a:cs typeface="+mn-ea"/>
                <a:sym typeface="+mn-lt"/>
              </a:rPr>
              <a:t>www.jpppt.com</a:t>
            </a:r>
            <a:endParaRPr sz="1000" kern="0" spc="1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占位符 3" descr="图片包含 地面, 道路, 户外, 人员&#10;&#10;描述已自动生成">
            <a:extLst>
              <a:ext uri="{FF2B5EF4-FFF2-40B4-BE49-F238E27FC236}">
                <a16:creationId xmlns:a16="http://schemas.microsoft.com/office/drawing/2014/main" id="{66F13F06-FF24-4162-9811-EFDB5CC2B196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0" grpId="0" animBg="1"/>
      <p:bldP spid="2441" grpId="0" animBg="1"/>
      <p:bldP spid="2443" grpId="0" animBg="1"/>
      <p:bldP spid="2444" grpId="0" animBg="1"/>
      <p:bldP spid="2445" grpId="0" animBg="1"/>
      <p:bldP spid="2446" grpId="0" animBg="1"/>
      <p:bldP spid="2447" grpId="0" animBg="1"/>
      <p:bldP spid="2448" grpId="0" animBg="1"/>
      <p:bldP spid="2449" grpId="0" animBg="1"/>
      <p:bldP spid="2450" grpId="0" animBg="1"/>
      <p:bldP spid="24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BAC0BCD-682C-4C7B-8D7A-AAEDC8AB1F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3" name="Shape 2173">
            <a:extLst>
              <a:ext uri="{FF2B5EF4-FFF2-40B4-BE49-F238E27FC236}">
                <a16:creationId xmlns:a16="http://schemas.microsoft.com/office/drawing/2014/main" id="{F4DBC4D2-2EA9-419E-8F0C-8E22C1D19ABA}"/>
              </a:ext>
            </a:extLst>
          </p:cNvPr>
          <p:cNvSpPr/>
          <p:nvPr/>
        </p:nvSpPr>
        <p:spPr>
          <a:xfrm>
            <a:off x="4561196" y="2447637"/>
            <a:ext cx="732317" cy="732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Shape 2174">
            <a:extLst>
              <a:ext uri="{FF2B5EF4-FFF2-40B4-BE49-F238E27FC236}">
                <a16:creationId xmlns:a16="http://schemas.microsoft.com/office/drawing/2014/main" id="{90422FFF-3D6A-4351-970C-367F6DE5DF4D}"/>
              </a:ext>
            </a:extLst>
          </p:cNvPr>
          <p:cNvSpPr/>
          <p:nvPr/>
        </p:nvSpPr>
        <p:spPr>
          <a:xfrm>
            <a:off x="5500327" y="2562190"/>
            <a:ext cx="1614224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SUCCESSFUL START</a:t>
            </a:r>
          </a:p>
        </p:txBody>
      </p:sp>
      <p:sp>
        <p:nvSpPr>
          <p:cNvPr id="5" name="Shape 2175">
            <a:extLst>
              <a:ext uri="{FF2B5EF4-FFF2-40B4-BE49-F238E27FC236}">
                <a16:creationId xmlns:a16="http://schemas.microsoft.com/office/drawing/2014/main" id="{8D6B32E8-58A2-43AD-B275-07BE3A15C4E4}"/>
              </a:ext>
            </a:extLst>
          </p:cNvPr>
          <p:cNvSpPr/>
          <p:nvPr/>
        </p:nvSpPr>
        <p:spPr>
          <a:xfrm>
            <a:off x="5500555" y="2831039"/>
            <a:ext cx="1599798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0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Short description for this</a:t>
            </a:r>
          </a:p>
        </p:txBody>
      </p:sp>
      <p:sp>
        <p:nvSpPr>
          <p:cNvPr id="6" name="Shape 2176">
            <a:extLst>
              <a:ext uri="{FF2B5EF4-FFF2-40B4-BE49-F238E27FC236}">
                <a16:creationId xmlns:a16="http://schemas.microsoft.com/office/drawing/2014/main" id="{284903FA-22CF-4E4B-9D7E-6EFC79DBC028}"/>
              </a:ext>
            </a:extLst>
          </p:cNvPr>
          <p:cNvSpPr/>
          <p:nvPr/>
        </p:nvSpPr>
        <p:spPr>
          <a:xfrm>
            <a:off x="8098574" y="2445975"/>
            <a:ext cx="732317" cy="732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Shape 2177">
            <a:extLst>
              <a:ext uri="{FF2B5EF4-FFF2-40B4-BE49-F238E27FC236}">
                <a16:creationId xmlns:a16="http://schemas.microsoft.com/office/drawing/2014/main" id="{5260E6AC-7F76-4DE1-92A3-7460EFDEBE3E}"/>
              </a:ext>
            </a:extLst>
          </p:cNvPr>
          <p:cNvSpPr/>
          <p:nvPr/>
        </p:nvSpPr>
        <p:spPr>
          <a:xfrm>
            <a:off x="9037705" y="2560528"/>
            <a:ext cx="1074013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NICE PEOPLE</a:t>
            </a:r>
          </a:p>
        </p:txBody>
      </p:sp>
      <p:sp>
        <p:nvSpPr>
          <p:cNvPr id="8" name="Shape 2178">
            <a:extLst>
              <a:ext uri="{FF2B5EF4-FFF2-40B4-BE49-F238E27FC236}">
                <a16:creationId xmlns:a16="http://schemas.microsoft.com/office/drawing/2014/main" id="{526F6706-8B19-4CFC-A083-FA98E37CBA93}"/>
              </a:ext>
            </a:extLst>
          </p:cNvPr>
          <p:cNvSpPr/>
          <p:nvPr/>
        </p:nvSpPr>
        <p:spPr>
          <a:xfrm>
            <a:off x="9037932" y="2829377"/>
            <a:ext cx="1599798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0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Short description for this</a:t>
            </a:r>
          </a:p>
        </p:txBody>
      </p:sp>
      <p:sp>
        <p:nvSpPr>
          <p:cNvPr id="9" name="Shape 2179">
            <a:extLst>
              <a:ext uri="{FF2B5EF4-FFF2-40B4-BE49-F238E27FC236}">
                <a16:creationId xmlns:a16="http://schemas.microsoft.com/office/drawing/2014/main" id="{C8B486E6-66B3-4A40-B9B7-7DDCBF75CF84}"/>
              </a:ext>
            </a:extLst>
          </p:cNvPr>
          <p:cNvSpPr/>
          <p:nvPr/>
        </p:nvSpPr>
        <p:spPr>
          <a:xfrm>
            <a:off x="4838455" y="2725312"/>
            <a:ext cx="177801" cy="176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5" h="21145" extrusionOk="0">
                <a:moveTo>
                  <a:pt x="21180" y="736"/>
                </a:moveTo>
                <a:cubicBezTo>
                  <a:pt x="21025" y="374"/>
                  <a:pt x="20662" y="63"/>
                  <a:pt x="20352" y="63"/>
                </a:cubicBezTo>
                <a:cubicBezTo>
                  <a:pt x="14447" y="-455"/>
                  <a:pt x="10303" y="2290"/>
                  <a:pt x="7713" y="5916"/>
                </a:cubicBezTo>
                <a:cubicBezTo>
                  <a:pt x="6314" y="5398"/>
                  <a:pt x="4760" y="5605"/>
                  <a:pt x="3414" y="6434"/>
                </a:cubicBezTo>
                <a:cubicBezTo>
                  <a:pt x="2015" y="7159"/>
                  <a:pt x="824" y="8506"/>
                  <a:pt x="98" y="10060"/>
                </a:cubicBezTo>
                <a:cubicBezTo>
                  <a:pt x="-57" y="10423"/>
                  <a:pt x="-57" y="10785"/>
                  <a:pt x="306" y="11096"/>
                </a:cubicBezTo>
                <a:cubicBezTo>
                  <a:pt x="616" y="11303"/>
                  <a:pt x="979" y="11459"/>
                  <a:pt x="1342" y="11303"/>
                </a:cubicBezTo>
                <a:cubicBezTo>
                  <a:pt x="2896" y="10423"/>
                  <a:pt x="4449" y="10578"/>
                  <a:pt x="5485" y="11614"/>
                </a:cubicBezTo>
                <a:cubicBezTo>
                  <a:pt x="9629" y="15603"/>
                  <a:pt x="9629" y="15603"/>
                  <a:pt x="9629" y="15603"/>
                </a:cubicBezTo>
                <a:cubicBezTo>
                  <a:pt x="10510" y="16639"/>
                  <a:pt x="10665" y="18348"/>
                  <a:pt x="9940" y="19746"/>
                </a:cubicBezTo>
                <a:cubicBezTo>
                  <a:pt x="9785" y="20109"/>
                  <a:pt x="9785" y="20627"/>
                  <a:pt x="10147" y="20782"/>
                </a:cubicBezTo>
                <a:cubicBezTo>
                  <a:pt x="10303" y="20938"/>
                  <a:pt x="10510" y="21145"/>
                  <a:pt x="10821" y="21145"/>
                </a:cubicBezTo>
                <a:cubicBezTo>
                  <a:pt x="10821" y="21145"/>
                  <a:pt x="10976" y="21145"/>
                  <a:pt x="11183" y="20938"/>
                </a:cubicBezTo>
                <a:cubicBezTo>
                  <a:pt x="12737" y="20264"/>
                  <a:pt x="13929" y="19228"/>
                  <a:pt x="14809" y="17830"/>
                </a:cubicBezTo>
                <a:cubicBezTo>
                  <a:pt x="15483" y="16483"/>
                  <a:pt x="15690" y="14929"/>
                  <a:pt x="15120" y="13375"/>
                </a:cubicBezTo>
                <a:cubicBezTo>
                  <a:pt x="16363" y="12650"/>
                  <a:pt x="17244" y="11821"/>
                  <a:pt x="17917" y="10941"/>
                </a:cubicBezTo>
                <a:cubicBezTo>
                  <a:pt x="20352" y="8195"/>
                  <a:pt x="21543" y="4725"/>
                  <a:pt x="21180" y="736"/>
                </a:cubicBezTo>
                <a:close/>
                <a:moveTo>
                  <a:pt x="3051" y="8869"/>
                </a:moveTo>
                <a:cubicBezTo>
                  <a:pt x="4087" y="7833"/>
                  <a:pt x="5278" y="7315"/>
                  <a:pt x="6677" y="7470"/>
                </a:cubicBezTo>
                <a:cubicBezTo>
                  <a:pt x="6314" y="8195"/>
                  <a:pt x="6003" y="8869"/>
                  <a:pt x="5641" y="9387"/>
                </a:cubicBezTo>
                <a:cubicBezTo>
                  <a:pt x="4967" y="9024"/>
                  <a:pt x="4087" y="8869"/>
                  <a:pt x="3051" y="8869"/>
                </a:cubicBezTo>
                <a:close/>
                <a:moveTo>
                  <a:pt x="12219" y="18037"/>
                </a:moveTo>
                <a:cubicBezTo>
                  <a:pt x="12375" y="17157"/>
                  <a:pt x="12064" y="16121"/>
                  <a:pt x="11701" y="15447"/>
                </a:cubicBezTo>
                <a:cubicBezTo>
                  <a:pt x="12375" y="15085"/>
                  <a:pt x="12893" y="14722"/>
                  <a:pt x="13566" y="14411"/>
                </a:cubicBezTo>
                <a:cubicBezTo>
                  <a:pt x="13773" y="15758"/>
                  <a:pt x="13255" y="17001"/>
                  <a:pt x="12219" y="18037"/>
                </a:cubicBezTo>
                <a:close/>
                <a:moveTo>
                  <a:pt x="10510" y="13893"/>
                </a:moveTo>
                <a:cubicBezTo>
                  <a:pt x="7195" y="10578"/>
                  <a:pt x="7195" y="10578"/>
                  <a:pt x="7195" y="10578"/>
                </a:cubicBezTo>
                <a:cubicBezTo>
                  <a:pt x="8749" y="6279"/>
                  <a:pt x="12893" y="1617"/>
                  <a:pt x="19316" y="1772"/>
                </a:cubicBezTo>
                <a:cubicBezTo>
                  <a:pt x="19626" y="9542"/>
                  <a:pt x="13255" y="12857"/>
                  <a:pt x="10510" y="13893"/>
                </a:cubicBezTo>
                <a:close/>
                <a:moveTo>
                  <a:pt x="16363" y="4725"/>
                </a:moveTo>
                <a:cubicBezTo>
                  <a:pt x="16726" y="5087"/>
                  <a:pt x="16881" y="5398"/>
                  <a:pt x="16881" y="5761"/>
                </a:cubicBezTo>
                <a:cubicBezTo>
                  <a:pt x="16881" y="6279"/>
                  <a:pt x="16726" y="6641"/>
                  <a:pt x="16363" y="6797"/>
                </a:cubicBezTo>
                <a:cubicBezTo>
                  <a:pt x="16208" y="7159"/>
                  <a:pt x="15690" y="7315"/>
                  <a:pt x="15327" y="7315"/>
                </a:cubicBezTo>
                <a:cubicBezTo>
                  <a:pt x="14965" y="7315"/>
                  <a:pt x="14602" y="7159"/>
                  <a:pt x="14291" y="6797"/>
                </a:cubicBezTo>
                <a:cubicBezTo>
                  <a:pt x="13929" y="6641"/>
                  <a:pt x="13773" y="6279"/>
                  <a:pt x="13773" y="5761"/>
                </a:cubicBezTo>
                <a:cubicBezTo>
                  <a:pt x="13773" y="5398"/>
                  <a:pt x="13929" y="5087"/>
                  <a:pt x="14291" y="4725"/>
                </a:cubicBezTo>
                <a:cubicBezTo>
                  <a:pt x="14602" y="4518"/>
                  <a:pt x="14965" y="4362"/>
                  <a:pt x="15327" y="4362"/>
                </a:cubicBezTo>
                <a:cubicBezTo>
                  <a:pt x="15690" y="4362"/>
                  <a:pt x="16208" y="4518"/>
                  <a:pt x="16363" y="4725"/>
                </a:cubicBezTo>
                <a:close/>
                <a:moveTo>
                  <a:pt x="3414" y="14411"/>
                </a:moveTo>
                <a:cubicBezTo>
                  <a:pt x="2378" y="15447"/>
                  <a:pt x="2378" y="17519"/>
                  <a:pt x="2378" y="17830"/>
                </a:cubicBezTo>
                <a:cubicBezTo>
                  <a:pt x="2378" y="18348"/>
                  <a:pt x="2688" y="18866"/>
                  <a:pt x="3206" y="18866"/>
                </a:cubicBezTo>
                <a:cubicBezTo>
                  <a:pt x="3724" y="18866"/>
                  <a:pt x="5796" y="18710"/>
                  <a:pt x="6832" y="17674"/>
                </a:cubicBezTo>
                <a:cubicBezTo>
                  <a:pt x="7557" y="17001"/>
                  <a:pt x="7557" y="16483"/>
                  <a:pt x="7557" y="15965"/>
                </a:cubicBezTo>
                <a:cubicBezTo>
                  <a:pt x="7557" y="15447"/>
                  <a:pt x="7350" y="14722"/>
                  <a:pt x="6832" y="14204"/>
                </a:cubicBezTo>
                <a:cubicBezTo>
                  <a:pt x="5641" y="13168"/>
                  <a:pt x="4242" y="13531"/>
                  <a:pt x="3414" y="14411"/>
                </a:cubicBezTo>
                <a:close/>
                <a:moveTo>
                  <a:pt x="5485" y="16483"/>
                </a:moveTo>
                <a:cubicBezTo>
                  <a:pt x="5278" y="16639"/>
                  <a:pt x="4760" y="16794"/>
                  <a:pt x="4242" y="16794"/>
                </a:cubicBezTo>
                <a:cubicBezTo>
                  <a:pt x="4449" y="16276"/>
                  <a:pt x="4449" y="15758"/>
                  <a:pt x="4760" y="15603"/>
                </a:cubicBezTo>
                <a:cubicBezTo>
                  <a:pt x="4967" y="15447"/>
                  <a:pt x="4967" y="15447"/>
                  <a:pt x="5123" y="15447"/>
                </a:cubicBezTo>
                <a:cubicBezTo>
                  <a:pt x="5278" y="15447"/>
                  <a:pt x="5485" y="15447"/>
                  <a:pt x="5641" y="15603"/>
                </a:cubicBezTo>
                <a:cubicBezTo>
                  <a:pt x="5641" y="15758"/>
                  <a:pt x="5796" y="15758"/>
                  <a:pt x="5796" y="15965"/>
                </a:cubicBezTo>
                <a:cubicBezTo>
                  <a:pt x="5796" y="16121"/>
                  <a:pt x="5641" y="16276"/>
                  <a:pt x="5485" y="16483"/>
                </a:cubicBezTo>
                <a:close/>
              </a:path>
            </a:pathLst>
          </a:custGeom>
          <a:solidFill>
            <a:srgbClr val="574390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Shape 2180">
            <a:extLst>
              <a:ext uri="{FF2B5EF4-FFF2-40B4-BE49-F238E27FC236}">
                <a16:creationId xmlns:a16="http://schemas.microsoft.com/office/drawing/2014/main" id="{FDDBFC74-407C-4DE8-BD7B-FDAAD40A3108}"/>
              </a:ext>
            </a:extLst>
          </p:cNvPr>
          <p:cNvSpPr/>
          <p:nvPr/>
        </p:nvSpPr>
        <p:spPr>
          <a:xfrm>
            <a:off x="8357307" y="2735317"/>
            <a:ext cx="214850" cy="156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91" y="13392"/>
                </a:moveTo>
                <a:cubicBezTo>
                  <a:pt x="11198" y="13392"/>
                  <a:pt x="13480" y="10296"/>
                  <a:pt x="13480" y="6696"/>
                </a:cubicBezTo>
                <a:cubicBezTo>
                  <a:pt x="13480" y="2880"/>
                  <a:pt x="11198" y="0"/>
                  <a:pt x="8491" y="0"/>
                </a:cubicBezTo>
                <a:cubicBezTo>
                  <a:pt x="5679" y="0"/>
                  <a:pt x="3397" y="2880"/>
                  <a:pt x="3397" y="6696"/>
                </a:cubicBezTo>
                <a:cubicBezTo>
                  <a:pt x="3397" y="10296"/>
                  <a:pt x="5679" y="13392"/>
                  <a:pt x="8491" y="13392"/>
                </a:cubicBezTo>
                <a:close/>
                <a:moveTo>
                  <a:pt x="8491" y="2376"/>
                </a:moveTo>
                <a:cubicBezTo>
                  <a:pt x="10137" y="2376"/>
                  <a:pt x="11516" y="4320"/>
                  <a:pt x="11516" y="6696"/>
                </a:cubicBezTo>
                <a:cubicBezTo>
                  <a:pt x="11516" y="9072"/>
                  <a:pt x="10137" y="10800"/>
                  <a:pt x="8491" y="10800"/>
                </a:cubicBezTo>
                <a:cubicBezTo>
                  <a:pt x="6740" y="10800"/>
                  <a:pt x="5307" y="9072"/>
                  <a:pt x="5307" y="6696"/>
                </a:cubicBezTo>
                <a:cubicBezTo>
                  <a:pt x="5307" y="4320"/>
                  <a:pt x="6740" y="2376"/>
                  <a:pt x="8491" y="2376"/>
                </a:cubicBezTo>
                <a:close/>
                <a:moveTo>
                  <a:pt x="10614" y="14112"/>
                </a:moveTo>
                <a:cubicBezTo>
                  <a:pt x="10455" y="13896"/>
                  <a:pt x="10137" y="13896"/>
                  <a:pt x="9924" y="14112"/>
                </a:cubicBezTo>
                <a:cubicBezTo>
                  <a:pt x="8491" y="15336"/>
                  <a:pt x="8491" y="15336"/>
                  <a:pt x="8491" y="15336"/>
                </a:cubicBezTo>
                <a:cubicBezTo>
                  <a:pt x="6899" y="14112"/>
                  <a:pt x="6899" y="14112"/>
                  <a:pt x="6899" y="14112"/>
                </a:cubicBezTo>
                <a:cubicBezTo>
                  <a:pt x="6740" y="13896"/>
                  <a:pt x="6369" y="13896"/>
                  <a:pt x="6209" y="14112"/>
                </a:cubicBezTo>
                <a:cubicBezTo>
                  <a:pt x="4776" y="14616"/>
                  <a:pt x="0" y="16992"/>
                  <a:pt x="0" y="20376"/>
                </a:cubicBezTo>
                <a:cubicBezTo>
                  <a:pt x="0" y="21096"/>
                  <a:pt x="531" y="21600"/>
                  <a:pt x="1061" y="21600"/>
                </a:cubicBezTo>
                <a:cubicBezTo>
                  <a:pt x="15762" y="21600"/>
                  <a:pt x="15762" y="21600"/>
                  <a:pt x="15762" y="21600"/>
                </a:cubicBezTo>
                <a:cubicBezTo>
                  <a:pt x="16293" y="21600"/>
                  <a:pt x="16824" y="21096"/>
                  <a:pt x="16824" y="20376"/>
                </a:cubicBezTo>
                <a:cubicBezTo>
                  <a:pt x="16824" y="16992"/>
                  <a:pt x="12047" y="14616"/>
                  <a:pt x="10614" y="14112"/>
                </a:cubicBezTo>
                <a:close/>
                <a:moveTo>
                  <a:pt x="2654" y="19152"/>
                </a:moveTo>
                <a:cubicBezTo>
                  <a:pt x="3556" y="18216"/>
                  <a:pt x="4776" y="17280"/>
                  <a:pt x="6369" y="16776"/>
                </a:cubicBezTo>
                <a:cubicBezTo>
                  <a:pt x="8014" y="18000"/>
                  <a:pt x="8014" y="18000"/>
                  <a:pt x="8014" y="18000"/>
                </a:cubicBezTo>
                <a:cubicBezTo>
                  <a:pt x="8173" y="18216"/>
                  <a:pt x="8704" y="18216"/>
                  <a:pt x="8863" y="18000"/>
                </a:cubicBezTo>
                <a:cubicBezTo>
                  <a:pt x="10455" y="16776"/>
                  <a:pt x="10455" y="16776"/>
                  <a:pt x="10455" y="16776"/>
                </a:cubicBezTo>
                <a:cubicBezTo>
                  <a:pt x="12047" y="17280"/>
                  <a:pt x="13321" y="18216"/>
                  <a:pt x="14170" y="19152"/>
                </a:cubicBezTo>
                <a:lnTo>
                  <a:pt x="2654" y="19152"/>
                </a:lnTo>
                <a:close/>
                <a:moveTo>
                  <a:pt x="21600" y="18216"/>
                </a:moveTo>
                <a:cubicBezTo>
                  <a:pt x="21600" y="18720"/>
                  <a:pt x="21282" y="19152"/>
                  <a:pt x="20910" y="19152"/>
                </a:cubicBezTo>
                <a:cubicBezTo>
                  <a:pt x="17726" y="19152"/>
                  <a:pt x="17726" y="19152"/>
                  <a:pt x="17726" y="19152"/>
                </a:cubicBezTo>
                <a:cubicBezTo>
                  <a:pt x="17354" y="19152"/>
                  <a:pt x="17036" y="18720"/>
                  <a:pt x="17036" y="18216"/>
                </a:cubicBezTo>
                <a:cubicBezTo>
                  <a:pt x="17036" y="17496"/>
                  <a:pt x="17354" y="17280"/>
                  <a:pt x="17726" y="17280"/>
                </a:cubicBezTo>
                <a:cubicBezTo>
                  <a:pt x="19849" y="17280"/>
                  <a:pt x="19849" y="17280"/>
                  <a:pt x="19849" y="17280"/>
                </a:cubicBezTo>
                <a:cubicBezTo>
                  <a:pt x="19477" y="16560"/>
                  <a:pt x="18946" y="16056"/>
                  <a:pt x="18257" y="15552"/>
                </a:cubicBezTo>
                <a:cubicBezTo>
                  <a:pt x="17885" y="15336"/>
                  <a:pt x="17726" y="14616"/>
                  <a:pt x="17885" y="14112"/>
                </a:cubicBezTo>
                <a:cubicBezTo>
                  <a:pt x="18097" y="13680"/>
                  <a:pt x="18416" y="13680"/>
                  <a:pt x="18787" y="13896"/>
                </a:cubicBezTo>
                <a:cubicBezTo>
                  <a:pt x="19849" y="14616"/>
                  <a:pt x="21600" y="16056"/>
                  <a:pt x="21600" y="18216"/>
                </a:cubicBezTo>
                <a:close/>
                <a:moveTo>
                  <a:pt x="17567" y="9576"/>
                </a:moveTo>
                <a:cubicBezTo>
                  <a:pt x="17567" y="8352"/>
                  <a:pt x="16664" y="7200"/>
                  <a:pt x="15762" y="7200"/>
                </a:cubicBezTo>
                <a:cubicBezTo>
                  <a:pt x="15444" y="7200"/>
                  <a:pt x="15231" y="7200"/>
                  <a:pt x="15072" y="7416"/>
                </a:cubicBezTo>
                <a:cubicBezTo>
                  <a:pt x="14542" y="7632"/>
                  <a:pt x="14170" y="7416"/>
                  <a:pt x="14011" y="6912"/>
                </a:cubicBezTo>
                <a:cubicBezTo>
                  <a:pt x="13852" y="6480"/>
                  <a:pt x="14011" y="5760"/>
                  <a:pt x="14382" y="5472"/>
                </a:cubicBezTo>
                <a:cubicBezTo>
                  <a:pt x="14913" y="5256"/>
                  <a:pt x="15231" y="5256"/>
                  <a:pt x="15762" y="5256"/>
                </a:cubicBezTo>
                <a:cubicBezTo>
                  <a:pt x="17567" y="5256"/>
                  <a:pt x="18946" y="7200"/>
                  <a:pt x="18946" y="9576"/>
                </a:cubicBezTo>
                <a:cubicBezTo>
                  <a:pt x="18946" y="12240"/>
                  <a:pt x="17567" y="14112"/>
                  <a:pt x="15762" y="14112"/>
                </a:cubicBezTo>
                <a:cubicBezTo>
                  <a:pt x="14701" y="14112"/>
                  <a:pt x="13852" y="13680"/>
                  <a:pt x="13321" y="12672"/>
                </a:cubicBezTo>
                <a:cubicBezTo>
                  <a:pt x="12949" y="12240"/>
                  <a:pt x="12949" y="11736"/>
                  <a:pt x="13321" y="11232"/>
                </a:cubicBezTo>
                <a:cubicBezTo>
                  <a:pt x="13639" y="11016"/>
                  <a:pt x="14011" y="11016"/>
                  <a:pt x="14382" y="11232"/>
                </a:cubicBezTo>
                <a:cubicBezTo>
                  <a:pt x="14701" y="11952"/>
                  <a:pt x="15231" y="12240"/>
                  <a:pt x="15762" y="12240"/>
                </a:cubicBezTo>
                <a:cubicBezTo>
                  <a:pt x="16664" y="12240"/>
                  <a:pt x="17567" y="11016"/>
                  <a:pt x="17567" y="9576"/>
                </a:cubicBezTo>
                <a:close/>
              </a:path>
            </a:pathLst>
          </a:custGeom>
          <a:solidFill>
            <a:srgbClr val="574390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Shape 2173">
            <a:extLst>
              <a:ext uri="{FF2B5EF4-FFF2-40B4-BE49-F238E27FC236}">
                <a16:creationId xmlns:a16="http://schemas.microsoft.com/office/drawing/2014/main" id="{FD9AE7BD-60FF-4F16-867C-847993DC577A}"/>
              </a:ext>
            </a:extLst>
          </p:cNvPr>
          <p:cNvSpPr/>
          <p:nvPr/>
        </p:nvSpPr>
        <p:spPr>
          <a:xfrm>
            <a:off x="4561196" y="3801875"/>
            <a:ext cx="732317" cy="732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Shape 2174">
            <a:extLst>
              <a:ext uri="{FF2B5EF4-FFF2-40B4-BE49-F238E27FC236}">
                <a16:creationId xmlns:a16="http://schemas.microsoft.com/office/drawing/2014/main" id="{DD29B90E-0981-4DE4-A079-1ED9D7A7A9F5}"/>
              </a:ext>
            </a:extLst>
          </p:cNvPr>
          <p:cNvSpPr/>
          <p:nvPr/>
        </p:nvSpPr>
        <p:spPr>
          <a:xfrm>
            <a:off x="5500327" y="3916428"/>
            <a:ext cx="1614224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SUCCESSFUL START</a:t>
            </a:r>
          </a:p>
        </p:txBody>
      </p:sp>
      <p:sp>
        <p:nvSpPr>
          <p:cNvPr id="13" name="Shape 2175">
            <a:extLst>
              <a:ext uri="{FF2B5EF4-FFF2-40B4-BE49-F238E27FC236}">
                <a16:creationId xmlns:a16="http://schemas.microsoft.com/office/drawing/2014/main" id="{A18E5E6F-4A14-420C-8C4D-ACFF4CC0DF24}"/>
              </a:ext>
            </a:extLst>
          </p:cNvPr>
          <p:cNvSpPr/>
          <p:nvPr/>
        </p:nvSpPr>
        <p:spPr>
          <a:xfrm>
            <a:off x="5500555" y="4185277"/>
            <a:ext cx="1599798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0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Short description for this</a:t>
            </a:r>
          </a:p>
        </p:txBody>
      </p:sp>
      <p:sp>
        <p:nvSpPr>
          <p:cNvPr id="14" name="Shape 2176">
            <a:extLst>
              <a:ext uri="{FF2B5EF4-FFF2-40B4-BE49-F238E27FC236}">
                <a16:creationId xmlns:a16="http://schemas.microsoft.com/office/drawing/2014/main" id="{F28A99C1-7F4C-4961-87EB-622D68121C62}"/>
              </a:ext>
            </a:extLst>
          </p:cNvPr>
          <p:cNvSpPr/>
          <p:nvPr/>
        </p:nvSpPr>
        <p:spPr>
          <a:xfrm>
            <a:off x="8098574" y="3800213"/>
            <a:ext cx="732317" cy="732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Shape 2177">
            <a:extLst>
              <a:ext uri="{FF2B5EF4-FFF2-40B4-BE49-F238E27FC236}">
                <a16:creationId xmlns:a16="http://schemas.microsoft.com/office/drawing/2014/main" id="{1C05D406-C257-4039-AD30-5EA3D534F31E}"/>
              </a:ext>
            </a:extLst>
          </p:cNvPr>
          <p:cNvSpPr/>
          <p:nvPr/>
        </p:nvSpPr>
        <p:spPr>
          <a:xfrm>
            <a:off x="9037705" y="3914766"/>
            <a:ext cx="1074013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NICE PEOPLE</a:t>
            </a:r>
          </a:p>
        </p:txBody>
      </p:sp>
      <p:sp>
        <p:nvSpPr>
          <p:cNvPr id="16" name="Shape 2178">
            <a:extLst>
              <a:ext uri="{FF2B5EF4-FFF2-40B4-BE49-F238E27FC236}">
                <a16:creationId xmlns:a16="http://schemas.microsoft.com/office/drawing/2014/main" id="{9825ED4C-8F10-4CC9-8452-F5A580A88563}"/>
              </a:ext>
            </a:extLst>
          </p:cNvPr>
          <p:cNvSpPr/>
          <p:nvPr/>
        </p:nvSpPr>
        <p:spPr>
          <a:xfrm>
            <a:off x="9037932" y="4183615"/>
            <a:ext cx="1599798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0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Short description for this</a:t>
            </a:r>
          </a:p>
        </p:txBody>
      </p:sp>
      <p:sp>
        <p:nvSpPr>
          <p:cNvPr id="17" name="Shape 2179">
            <a:extLst>
              <a:ext uri="{FF2B5EF4-FFF2-40B4-BE49-F238E27FC236}">
                <a16:creationId xmlns:a16="http://schemas.microsoft.com/office/drawing/2014/main" id="{01E4E70D-E91C-440A-A68F-AB31599222EC}"/>
              </a:ext>
            </a:extLst>
          </p:cNvPr>
          <p:cNvSpPr/>
          <p:nvPr/>
        </p:nvSpPr>
        <p:spPr>
          <a:xfrm>
            <a:off x="4838455" y="4079550"/>
            <a:ext cx="177801" cy="176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5" h="21145" extrusionOk="0">
                <a:moveTo>
                  <a:pt x="21180" y="736"/>
                </a:moveTo>
                <a:cubicBezTo>
                  <a:pt x="21025" y="374"/>
                  <a:pt x="20662" y="63"/>
                  <a:pt x="20352" y="63"/>
                </a:cubicBezTo>
                <a:cubicBezTo>
                  <a:pt x="14447" y="-455"/>
                  <a:pt x="10303" y="2290"/>
                  <a:pt x="7713" y="5916"/>
                </a:cubicBezTo>
                <a:cubicBezTo>
                  <a:pt x="6314" y="5398"/>
                  <a:pt x="4760" y="5605"/>
                  <a:pt x="3414" y="6434"/>
                </a:cubicBezTo>
                <a:cubicBezTo>
                  <a:pt x="2015" y="7159"/>
                  <a:pt x="824" y="8506"/>
                  <a:pt x="98" y="10060"/>
                </a:cubicBezTo>
                <a:cubicBezTo>
                  <a:pt x="-57" y="10423"/>
                  <a:pt x="-57" y="10785"/>
                  <a:pt x="306" y="11096"/>
                </a:cubicBezTo>
                <a:cubicBezTo>
                  <a:pt x="616" y="11303"/>
                  <a:pt x="979" y="11459"/>
                  <a:pt x="1342" y="11303"/>
                </a:cubicBezTo>
                <a:cubicBezTo>
                  <a:pt x="2896" y="10423"/>
                  <a:pt x="4449" y="10578"/>
                  <a:pt x="5485" y="11614"/>
                </a:cubicBezTo>
                <a:cubicBezTo>
                  <a:pt x="9629" y="15603"/>
                  <a:pt x="9629" y="15603"/>
                  <a:pt x="9629" y="15603"/>
                </a:cubicBezTo>
                <a:cubicBezTo>
                  <a:pt x="10510" y="16639"/>
                  <a:pt x="10665" y="18348"/>
                  <a:pt x="9940" y="19746"/>
                </a:cubicBezTo>
                <a:cubicBezTo>
                  <a:pt x="9785" y="20109"/>
                  <a:pt x="9785" y="20627"/>
                  <a:pt x="10147" y="20782"/>
                </a:cubicBezTo>
                <a:cubicBezTo>
                  <a:pt x="10303" y="20938"/>
                  <a:pt x="10510" y="21145"/>
                  <a:pt x="10821" y="21145"/>
                </a:cubicBezTo>
                <a:cubicBezTo>
                  <a:pt x="10821" y="21145"/>
                  <a:pt x="10976" y="21145"/>
                  <a:pt x="11183" y="20938"/>
                </a:cubicBezTo>
                <a:cubicBezTo>
                  <a:pt x="12737" y="20264"/>
                  <a:pt x="13929" y="19228"/>
                  <a:pt x="14809" y="17830"/>
                </a:cubicBezTo>
                <a:cubicBezTo>
                  <a:pt x="15483" y="16483"/>
                  <a:pt x="15690" y="14929"/>
                  <a:pt x="15120" y="13375"/>
                </a:cubicBezTo>
                <a:cubicBezTo>
                  <a:pt x="16363" y="12650"/>
                  <a:pt x="17244" y="11821"/>
                  <a:pt x="17917" y="10941"/>
                </a:cubicBezTo>
                <a:cubicBezTo>
                  <a:pt x="20352" y="8195"/>
                  <a:pt x="21543" y="4725"/>
                  <a:pt x="21180" y="736"/>
                </a:cubicBezTo>
                <a:close/>
                <a:moveTo>
                  <a:pt x="3051" y="8869"/>
                </a:moveTo>
                <a:cubicBezTo>
                  <a:pt x="4087" y="7833"/>
                  <a:pt x="5278" y="7315"/>
                  <a:pt x="6677" y="7470"/>
                </a:cubicBezTo>
                <a:cubicBezTo>
                  <a:pt x="6314" y="8195"/>
                  <a:pt x="6003" y="8869"/>
                  <a:pt x="5641" y="9387"/>
                </a:cubicBezTo>
                <a:cubicBezTo>
                  <a:pt x="4967" y="9024"/>
                  <a:pt x="4087" y="8869"/>
                  <a:pt x="3051" y="8869"/>
                </a:cubicBezTo>
                <a:close/>
                <a:moveTo>
                  <a:pt x="12219" y="18037"/>
                </a:moveTo>
                <a:cubicBezTo>
                  <a:pt x="12375" y="17157"/>
                  <a:pt x="12064" y="16121"/>
                  <a:pt x="11701" y="15447"/>
                </a:cubicBezTo>
                <a:cubicBezTo>
                  <a:pt x="12375" y="15085"/>
                  <a:pt x="12893" y="14722"/>
                  <a:pt x="13566" y="14411"/>
                </a:cubicBezTo>
                <a:cubicBezTo>
                  <a:pt x="13773" y="15758"/>
                  <a:pt x="13255" y="17001"/>
                  <a:pt x="12219" y="18037"/>
                </a:cubicBezTo>
                <a:close/>
                <a:moveTo>
                  <a:pt x="10510" y="13893"/>
                </a:moveTo>
                <a:cubicBezTo>
                  <a:pt x="7195" y="10578"/>
                  <a:pt x="7195" y="10578"/>
                  <a:pt x="7195" y="10578"/>
                </a:cubicBezTo>
                <a:cubicBezTo>
                  <a:pt x="8749" y="6279"/>
                  <a:pt x="12893" y="1617"/>
                  <a:pt x="19316" y="1772"/>
                </a:cubicBezTo>
                <a:cubicBezTo>
                  <a:pt x="19626" y="9542"/>
                  <a:pt x="13255" y="12857"/>
                  <a:pt x="10510" y="13893"/>
                </a:cubicBezTo>
                <a:close/>
                <a:moveTo>
                  <a:pt x="16363" y="4725"/>
                </a:moveTo>
                <a:cubicBezTo>
                  <a:pt x="16726" y="5087"/>
                  <a:pt x="16881" y="5398"/>
                  <a:pt x="16881" y="5761"/>
                </a:cubicBezTo>
                <a:cubicBezTo>
                  <a:pt x="16881" y="6279"/>
                  <a:pt x="16726" y="6641"/>
                  <a:pt x="16363" y="6797"/>
                </a:cubicBezTo>
                <a:cubicBezTo>
                  <a:pt x="16208" y="7159"/>
                  <a:pt x="15690" y="7315"/>
                  <a:pt x="15327" y="7315"/>
                </a:cubicBezTo>
                <a:cubicBezTo>
                  <a:pt x="14965" y="7315"/>
                  <a:pt x="14602" y="7159"/>
                  <a:pt x="14291" y="6797"/>
                </a:cubicBezTo>
                <a:cubicBezTo>
                  <a:pt x="13929" y="6641"/>
                  <a:pt x="13773" y="6279"/>
                  <a:pt x="13773" y="5761"/>
                </a:cubicBezTo>
                <a:cubicBezTo>
                  <a:pt x="13773" y="5398"/>
                  <a:pt x="13929" y="5087"/>
                  <a:pt x="14291" y="4725"/>
                </a:cubicBezTo>
                <a:cubicBezTo>
                  <a:pt x="14602" y="4518"/>
                  <a:pt x="14965" y="4362"/>
                  <a:pt x="15327" y="4362"/>
                </a:cubicBezTo>
                <a:cubicBezTo>
                  <a:pt x="15690" y="4362"/>
                  <a:pt x="16208" y="4518"/>
                  <a:pt x="16363" y="4725"/>
                </a:cubicBezTo>
                <a:close/>
                <a:moveTo>
                  <a:pt x="3414" y="14411"/>
                </a:moveTo>
                <a:cubicBezTo>
                  <a:pt x="2378" y="15447"/>
                  <a:pt x="2378" y="17519"/>
                  <a:pt x="2378" y="17830"/>
                </a:cubicBezTo>
                <a:cubicBezTo>
                  <a:pt x="2378" y="18348"/>
                  <a:pt x="2688" y="18866"/>
                  <a:pt x="3206" y="18866"/>
                </a:cubicBezTo>
                <a:cubicBezTo>
                  <a:pt x="3724" y="18866"/>
                  <a:pt x="5796" y="18710"/>
                  <a:pt x="6832" y="17674"/>
                </a:cubicBezTo>
                <a:cubicBezTo>
                  <a:pt x="7557" y="17001"/>
                  <a:pt x="7557" y="16483"/>
                  <a:pt x="7557" y="15965"/>
                </a:cubicBezTo>
                <a:cubicBezTo>
                  <a:pt x="7557" y="15447"/>
                  <a:pt x="7350" y="14722"/>
                  <a:pt x="6832" y="14204"/>
                </a:cubicBezTo>
                <a:cubicBezTo>
                  <a:pt x="5641" y="13168"/>
                  <a:pt x="4242" y="13531"/>
                  <a:pt x="3414" y="14411"/>
                </a:cubicBezTo>
                <a:close/>
                <a:moveTo>
                  <a:pt x="5485" y="16483"/>
                </a:moveTo>
                <a:cubicBezTo>
                  <a:pt x="5278" y="16639"/>
                  <a:pt x="4760" y="16794"/>
                  <a:pt x="4242" y="16794"/>
                </a:cubicBezTo>
                <a:cubicBezTo>
                  <a:pt x="4449" y="16276"/>
                  <a:pt x="4449" y="15758"/>
                  <a:pt x="4760" y="15603"/>
                </a:cubicBezTo>
                <a:cubicBezTo>
                  <a:pt x="4967" y="15447"/>
                  <a:pt x="4967" y="15447"/>
                  <a:pt x="5123" y="15447"/>
                </a:cubicBezTo>
                <a:cubicBezTo>
                  <a:pt x="5278" y="15447"/>
                  <a:pt x="5485" y="15447"/>
                  <a:pt x="5641" y="15603"/>
                </a:cubicBezTo>
                <a:cubicBezTo>
                  <a:pt x="5641" y="15758"/>
                  <a:pt x="5796" y="15758"/>
                  <a:pt x="5796" y="15965"/>
                </a:cubicBezTo>
                <a:cubicBezTo>
                  <a:pt x="5796" y="16121"/>
                  <a:pt x="5641" y="16276"/>
                  <a:pt x="5485" y="16483"/>
                </a:cubicBezTo>
                <a:close/>
              </a:path>
            </a:pathLst>
          </a:custGeom>
          <a:solidFill>
            <a:srgbClr val="574390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Shape 2180">
            <a:extLst>
              <a:ext uri="{FF2B5EF4-FFF2-40B4-BE49-F238E27FC236}">
                <a16:creationId xmlns:a16="http://schemas.microsoft.com/office/drawing/2014/main" id="{08DB3D66-ED4E-4747-9A79-1EC8B195E46D}"/>
              </a:ext>
            </a:extLst>
          </p:cNvPr>
          <p:cNvSpPr/>
          <p:nvPr/>
        </p:nvSpPr>
        <p:spPr>
          <a:xfrm>
            <a:off x="8357307" y="4089555"/>
            <a:ext cx="214850" cy="156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91" y="13392"/>
                </a:moveTo>
                <a:cubicBezTo>
                  <a:pt x="11198" y="13392"/>
                  <a:pt x="13480" y="10296"/>
                  <a:pt x="13480" y="6696"/>
                </a:cubicBezTo>
                <a:cubicBezTo>
                  <a:pt x="13480" y="2880"/>
                  <a:pt x="11198" y="0"/>
                  <a:pt x="8491" y="0"/>
                </a:cubicBezTo>
                <a:cubicBezTo>
                  <a:pt x="5679" y="0"/>
                  <a:pt x="3397" y="2880"/>
                  <a:pt x="3397" y="6696"/>
                </a:cubicBezTo>
                <a:cubicBezTo>
                  <a:pt x="3397" y="10296"/>
                  <a:pt x="5679" y="13392"/>
                  <a:pt x="8491" y="13392"/>
                </a:cubicBezTo>
                <a:close/>
                <a:moveTo>
                  <a:pt x="8491" y="2376"/>
                </a:moveTo>
                <a:cubicBezTo>
                  <a:pt x="10137" y="2376"/>
                  <a:pt x="11516" y="4320"/>
                  <a:pt x="11516" y="6696"/>
                </a:cubicBezTo>
                <a:cubicBezTo>
                  <a:pt x="11516" y="9072"/>
                  <a:pt x="10137" y="10800"/>
                  <a:pt x="8491" y="10800"/>
                </a:cubicBezTo>
                <a:cubicBezTo>
                  <a:pt x="6740" y="10800"/>
                  <a:pt x="5307" y="9072"/>
                  <a:pt x="5307" y="6696"/>
                </a:cubicBezTo>
                <a:cubicBezTo>
                  <a:pt x="5307" y="4320"/>
                  <a:pt x="6740" y="2376"/>
                  <a:pt x="8491" y="2376"/>
                </a:cubicBezTo>
                <a:close/>
                <a:moveTo>
                  <a:pt x="10614" y="14112"/>
                </a:moveTo>
                <a:cubicBezTo>
                  <a:pt x="10455" y="13896"/>
                  <a:pt x="10137" y="13896"/>
                  <a:pt x="9924" y="14112"/>
                </a:cubicBezTo>
                <a:cubicBezTo>
                  <a:pt x="8491" y="15336"/>
                  <a:pt x="8491" y="15336"/>
                  <a:pt x="8491" y="15336"/>
                </a:cubicBezTo>
                <a:cubicBezTo>
                  <a:pt x="6899" y="14112"/>
                  <a:pt x="6899" y="14112"/>
                  <a:pt x="6899" y="14112"/>
                </a:cubicBezTo>
                <a:cubicBezTo>
                  <a:pt x="6740" y="13896"/>
                  <a:pt x="6369" y="13896"/>
                  <a:pt x="6209" y="14112"/>
                </a:cubicBezTo>
                <a:cubicBezTo>
                  <a:pt x="4776" y="14616"/>
                  <a:pt x="0" y="16992"/>
                  <a:pt x="0" y="20376"/>
                </a:cubicBezTo>
                <a:cubicBezTo>
                  <a:pt x="0" y="21096"/>
                  <a:pt x="531" y="21600"/>
                  <a:pt x="1061" y="21600"/>
                </a:cubicBezTo>
                <a:cubicBezTo>
                  <a:pt x="15762" y="21600"/>
                  <a:pt x="15762" y="21600"/>
                  <a:pt x="15762" y="21600"/>
                </a:cubicBezTo>
                <a:cubicBezTo>
                  <a:pt x="16293" y="21600"/>
                  <a:pt x="16824" y="21096"/>
                  <a:pt x="16824" y="20376"/>
                </a:cubicBezTo>
                <a:cubicBezTo>
                  <a:pt x="16824" y="16992"/>
                  <a:pt x="12047" y="14616"/>
                  <a:pt x="10614" y="14112"/>
                </a:cubicBezTo>
                <a:close/>
                <a:moveTo>
                  <a:pt x="2654" y="19152"/>
                </a:moveTo>
                <a:cubicBezTo>
                  <a:pt x="3556" y="18216"/>
                  <a:pt x="4776" y="17280"/>
                  <a:pt x="6369" y="16776"/>
                </a:cubicBezTo>
                <a:cubicBezTo>
                  <a:pt x="8014" y="18000"/>
                  <a:pt x="8014" y="18000"/>
                  <a:pt x="8014" y="18000"/>
                </a:cubicBezTo>
                <a:cubicBezTo>
                  <a:pt x="8173" y="18216"/>
                  <a:pt x="8704" y="18216"/>
                  <a:pt x="8863" y="18000"/>
                </a:cubicBezTo>
                <a:cubicBezTo>
                  <a:pt x="10455" y="16776"/>
                  <a:pt x="10455" y="16776"/>
                  <a:pt x="10455" y="16776"/>
                </a:cubicBezTo>
                <a:cubicBezTo>
                  <a:pt x="12047" y="17280"/>
                  <a:pt x="13321" y="18216"/>
                  <a:pt x="14170" y="19152"/>
                </a:cubicBezTo>
                <a:lnTo>
                  <a:pt x="2654" y="19152"/>
                </a:lnTo>
                <a:close/>
                <a:moveTo>
                  <a:pt x="21600" y="18216"/>
                </a:moveTo>
                <a:cubicBezTo>
                  <a:pt x="21600" y="18720"/>
                  <a:pt x="21282" y="19152"/>
                  <a:pt x="20910" y="19152"/>
                </a:cubicBezTo>
                <a:cubicBezTo>
                  <a:pt x="17726" y="19152"/>
                  <a:pt x="17726" y="19152"/>
                  <a:pt x="17726" y="19152"/>
                </a:cubicBezTo>
                <a:cubicBezTo>
                  <a:pt x="17354" y="19152"/>
                  <a:pt x="17036" y="18720"/>
                  <a:pt x="17036" y="18216"/>
                </a:cubicBezTo>
                <a:cubicBezTo>
                  <a:pt x="17036" y="17496"/>
                  <a:pt x="17354" y="17280"/>
                  <a:pt x="17726" y="17280"/>
                </a:cubicBezTo>
                <a:cubicBezTo>
                  <a:pt x="19849" y="17280"/>
                  <a:pt x="19849" y="17280"/>
                  <a:pt x="19849" y="17280"/>
                </a:cubicBezTo>
                <a:cubicBezTo>
                  <a:pt x="19477" y="16560"/>
                  <a:pt x="18946" y="16056"/>
                  <a:pt x="18257" y="15552"/>
                </a:cubicBezTo>
                <a:cubicBezTo>
                  <a:pt x="17885" y="15336"/>
                  <a:pt x="17726" y="14616"/>
                  <a:pt x="17885" y="14112"/>
                </a:cubicBezTo>
                <a:cubicBezTo>
                  <a:pt x="18097" y="13680"/>
                  <a:pt x="18416" y="13680"/>
                  <a:pt x="18787" y="13896"/>
                </a:cubicBezTo>
                <a:cubicBezTo>
                  <a:pt x="19849" y="14616"/>
                  <a:pt x="21600" y="16056"/>
                  <a:pt x="21600" y="18216"/>
                </a:cubicBezTo>
                <a:close/>
                <a:moveTo>
                  <a:pt x="17567" y="9576"/>
                </a:moveTo>
                <a:cubicBezTo>
                  <a:pt x="17567" y="8352"/>
                  <a:pt x="16664" y="7200"/>
                  <a:pt x="15762" y="7200"/>
                </a:cubicBezTo>
                <a:cubicBezTo>
                  <a:pt x="15444" y="7200"/>
                  <a:pt x="15231" y="7200"/>
                  <a:pt x="15072" y="7416"/>
                </a:cubicBezTo>
                <a:cubicBezTo>
                  <a:pt x="14542" y="7632"/>
                  <a:pt x="14170" y="7416"/>
                  <a:pt x="14011" y="6912"/>
                </a:cubicBezTo>
                <a:cubicBezTo>
                  <a:pt x="13852" y="6480"/>
                  <a:pt x="14011" y="5760"/>
                  <a:pt x="14382" y="5472"/>
                </a:cubicBezTo>
                <a:cubicBezTo>
                  <a:pt x="14913" y="5256"/>
                  <a:pt x="15231" y="5256"/>
                  <a:pt x="15762" y="5256"/>
                </a:cubicBezTo>
                <a:cubicBezTo>
                  <a:pt x="17567" y="5256"/>
                  <a:pt x="18946" y="7200"/>
                  <a:pt x="18946" y="9576"/>
                </a:cubicBezTo>
                <a:cubicBezTo>
                  <a:pt x="18946" y="12240"/>
                  <a:pt x="17567" y="14112"/>
                  <a:pt x="15762" y="14112"/>
                </a:cubicBezTo>
                <a:cubicBezTo>
                  <a:pt x="14701" y="14112"/>
                  <a:pt x="13852" y="13680"/>
                  <a:pt x="13321" y="12672"/>
                </a:cubicBezTo>
                <a:cubicBezTo>
                  <a:pt x="12949" y="12240"/>
                  <a:pt x="12949" y="11736"/>
                  <a:pt x="13321" y="11232"/>
                </a:cubicBezTo>
                <a:cubicBezTo>
                  <a:pt x="13639" y="11016"/>
                  <a:pt x="14011" y="11016"/>
                  <a:pt x="14382" y="11232"/>
                </a:cubicBezTo>
                <a:cubicBezTo>
                  <a:pt x="14701" y="11952"/>
                  <a:pt x="15231" y="12240"/>
                  <a:pt x="15762" y="12240"/>
                </a:cubicBezTo>
                <a:cubicBezTo>
                  <a:pt x="16664" y="12240"/>
                  <a:pt x="17567" y="11016"/>
                  <a:pt x="17567" y="9576"/>
                </a:cubicBezTo>
                <a:close/>
              </a:path>
            </a:pathLst>
          </a:custGeom>
          <a:solidFill>
            <a:srgbClr val="574390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6162941-B2EA-4FC5-97BD-9F62547FB84A}"/>
              </a:ext>
            </a:extLst>
          </p:cNvPr>
          <p:cNvSpPr txBox="1"/>
          <p:nvPr/>
        </p:nvSpPr>
        <p:spPr>
          <a:xfrm>
            <a:off x="900686" y="2968687"/>
            <a:ext cx="2915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479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7B89DB-5E66-4746-8CA1-FF6F77115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583C79D9-8921-44E2-917B-F6C2A6446268}"/>
              </a:ext>
            </a:extLst>
          </p:cNvPr>
          <p:cNvSpPr/>
          <p:nvPr/>
        </p:nvSpPr>
        <p:spPr>
          <a:xfrm>
            <a:off x="2910840" y="1800538"/>
            <a:ext cx="6370320" cy="3256923"/>
          </a:xfrm>
          <a:prstGeom prst="roundRect">
            <a:avLst/>
          </a:prstGeom>
          <a:gradFill flip="none" rotWithShape="1">
            <a:gsLst>
              <a:gs pos="35000">
                <a:srgbClr val="574390"/>
              </a:gs>
              <a:gs pos="100000">
                <a:srgbClr val="3993C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53E542BE-9D8D-42E8-80E1-00717AFBDF72}"/>
              </a:ext>
            </a:extLst>
          </p:cNvPr>
          <p:cNvSpPr/>
          <p:nvPr/>
        </p:nvSpPr>
        <p:spPr>
          <a:xfrm>
            <a:off x="3154680" y="1971954"/>
            <a:ext cx="5882640" cy="291408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1471427-FA64-402C-B2D7-F4733B711DDA}"/>
              </a:ext>
            </a:extLst>
          </p:cNvPr>
          <p:cNvSpPr txBox="1"/>
          <p:nvPr/>
        </p:nvSpPr>
        <p:spPr>
          <a:xfrm>
            <a:off x="3851041" y="2226218"/>
            <a:ext cx="4489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PART 05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Consulting…">
            <a:extLst>
              <a:ext uri="{FF2B5EF4-FFF2-40B4-BE49-F238E27FC236}">
                <a16:creationId xmlns:a16="http://schemas.microsoft.com/office/drawing/2014/main" id="{367FCDC5-1D60-44D9-A8CA-6324FFF6657D}"/>
              </a:ext>
            </a:extLst>
          </p:cNvPr>
          <p:cNvSpPr txBox="1"/>
          <p:nvPr/>
        </p:nvSpPr>
        <p:spPr>
          <a:xfrm>
            <a:off x="4174978" y="3454338"/>
            <a:ext cx="3636242" cy="695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defTabSz="825500" hangingPunct="0">
              <a:lnSpc>
                <a:spcPct val="150000"/>
              </a:lnSpc>
              <a:defRPr sz="1600" b="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Click here to add content that matches the title.</a:t>
            </a:r>
            <a:endParaRPr dirty="0"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19C1909-DC5E-4B92-88FC-24218CCFB53C}"/>
              </a:ext>
            </a:extLst>
          </p:cNvPr>
          <p:cNvSpPr/>
          <p:nvPr/>
        </p:nvSpPr>
        <p:spPr>
          <a:xfrm>
            <a:off x="5613721" y="4482062"/>
            <a:ext cx="173621" cy="173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AC84CD7-2F96-49D1-978C-FD36680C75D6}"/>
              </a:ext>
            </a:extLst>
          </p:cNvPr>
          <p:cNvSpPr/>
          <p:nvPr/>
        </p:nvSpPr>
        <p:spPr>
          <a:xfrm>
            <a:off x="5944371" y="4479182"/>
            <a:ext cx="173621" cy="173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95EAAF6-5D60-4A13-9E0F-EF807F86A32E}"/>
              </a:ext>
            </a:extLst>
          </p:cNvPr>
          <p:cNvSpPr/>
          <p:nvPr/>
        </p:nvSpPr>
        <p:spPr>
          <a:xfrm>
            <a:off x="6280985" y="4479182"/>
            <a:ext cx="173621" cy="173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608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" name="Shape 24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Tablet with text</a:t>
            </a:r>
          </a:p>
        </p:txBody>
      </p:sp>
      <p:sp>
        <p:nvSpPr>
          <p:cNvPr id="2455" name="Shape 2455"/>
          <p:cNvSpPr/>
          <p:nvPr/>
        </p:nvSpPr>
        <p:spPr>
          <a:xfrm>
            <a:off x="4569941" y="1675927"/>
            <a:ext cx="3052119" cy="306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300" b="1">
                <a:solidFill>
                  <a:srgbClr val="9DC2C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150" kern="0" dirty="0">
                <a:latin typeface="+mn-lt"/>
                <a:ea typeface="+mn-ea"/>
                <a:cs typeface="+mn-ea"/>
                <a:sym typeface="+mn-lt"/>
              </a:rPr>
              <a:t>Short description for this awesome slide</a:t>
            </a:r>
          </a:p>
        </p:txBody>
      </p:sp>
      <p:sp>
        <p:nvSpPr>
          <p:cNvPr id="2456" name="Shape 2456"/>
          <p:cNvSpPr/>
          <p:nvPr/>
        </p:nvSpPr>
        <p:spPr>
          <a:xfrm>
            <a:off x="860299" y="2583787"/>
            <a:ext cx="4355359" cy="1738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There are many variations of passages of Lorem Ipsum or available but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and the majority have an suffered alteration in some form by </a:t>
            </a: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humour</a:t>
            </a: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 or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a </a:t>
            </a: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domise</a:t>
            </a: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 words or which don't look even slightly a believable. If you are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going to a use a passage of Lore Ipsum, you need to be sure there isn’t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anything a </a:t>
            </a: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embarras</a:t>
            </a: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 hidden in the middle of text. All the Lorem a Ipsum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generators on the Internet or to repeat predefined chunks as , making a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this the first true generator on the Internet. It uses a over 200 Latin word</a:t>
            </a:r>
          </a:p>
        </p:txBody>
      </p:sp>
      <p:sp>
        <p:nvSpPr>
          <p:cNvPr id="2457" name="Shape 2457"/>
          <p:cNvSpPr/>
          <p:nvPr/>
        </p:nvSpPr>
        <p:spPr>
          <a:xfrm>
            <a:off x="1382289" y="4915950"/>
            <a:ext cx="1524456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200" kern="0" dirty="0">
                <a:latin typeface="+mn-lt"/>
                <a:ea typeface="+mn-ea"/>
                <a:cs typeface="+mn-ea"/>
                <a:sym typeface="+mn-lt"/>
              </a:rPr>
              <a:t>flexible setting</a:t>
            </a:r>
          </a:p>
        </p:txBody>
      </p:sp>
      <p:sp>
        <p:nvSpPr>
          <p:cNvPr id="2458" name="Shape 2458"/>
          <p:cNvSpPr/>
          <p:nvPr/>
        </p:nvSpPr>
        <p:spPr>
          <a:xfrm>
            <a:off x="1382516" y="5184798"/>
            <a:ext cx="1798570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Short description for service</a:t>
            </a:r>
          </a:p>
        </p:txBody>
      </p:sp>
      <p:sp>
        <p:nvSpPr>
          <p:cNvPr id="2459" name="Shape 2459"/>
          <p:cNvSpPr/>
          <p:nvPr/>
        </p:nvSpPr>
        <p:spPr>
          <a:xfrm>
            <a:off x="902285" y="5040558"/>
            <a:ext cx="254001" cy="253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07" y="16134"/>
                </a:moveTo>
                <a:cubicBezTo>
                  <a:pt x="6517" y="16134"/>
                  <a:pt x="6517" y="16134"/>
                  <a:pt x="6517" y="16134"/>
                </a:cubicBezTo>
                <a:cubicBezTo>
                  <a:pt x="5991" y="16134"/>
                  <a:pt x="5623" y="15603"/>
                  <a:pt x="5623" y="15231"/>
                </a:cubicBezTo>
                <a:cubicBezTo>
                  <a:pt x="5623" y="902"/>
                  <a:pt x="5623" y="902"/>
                  <a:pt x="5623" y="902"/>
                </a:cubicBezTo>
                <a:cubicBezTo>
                  <a:pt x="5623" y="371"/>
                  <a:pt x="5991" y="0"/>
                  <a:pt x="6517" y="0"/>
                </a:cubicBezTo>
                <a:cubicBezTo>
                  <a:pt x="20707" y="0"/>
                  <a:pt x="20707" y="0"/>
                  <a:pt x="20707" y="0"/>
                </a:cubicBezTo>
                <a:cubicBezTo>
                  <a:pt x="21232" y="0"/>
                  <a:pt x="21600" y="371"/>
                  <a:pt x="21600" y="902"/>
                </a:cubicBezTo>
                <a:cubicBezTo>
                  <a:pt x="21600" y="15231"/>
                  <a:pt x="21600" y="15231"/>
                  <a:pt x="21600" y="15231"/>
                </a:cubicBezTo>
                <a:cubicBezTo>
                  <a:pt x="21600" y="15603"/>
                  <a:pt x="21232" y="16134"/>
                  <a:pt x="20707" y="16134"/>
                </a:cubicBezTo>
                <a:close/>
                <a:moveTo>
                  <a:pt x="7568" y="14170"/>
                </a:moveTo>
                <a:cubicBezTo>
                  <a:pt x="19655" y="14170"/>
                  <a:pt x="19655" y="14170"/>
                  <a:pt x="19655" y="14170"/>
                </a:cubicBezTo>
                <a:cubicBezTo>
                  <a:pt x="19655" y="1804"/>
                  <a:pt x="19655" y="1804"/>
                  <a:pt x="19655" y="1804"/>
                </a:cubicBezTo>
                <a:cubicBezTo>
                  <a:pt x="7568" y="1804"/>
                  <a:pt x="7568" y="1804"/>
                  <a:pt x="7568" y="1804"/>
                </a:cubicBezTo>
                <a:lnTo>
                  <a:pt x="7568" y="14170"/>
                </a:lnTo>
                <a:close/>
                <a:moveTo>
                  <a:pt x="15609" y="20539"/>
                </a:moveTo>
                <a:cubicBezTo>
                  <a:pt x="15609" y="18044"/>
                  <a:pt x="15609" y="18044"/>
                  <a:pt x="15609" y="18044"/>
                </a:cubicBezTo>
                <a:cubicBezTo>
                  <a:pt x="15609" y="17726"/>
                  <a:pt x="15293" y="17354"/>
                  <a:pt x="14926" y="17354"/>
                </a:cubicBezTo>
                <a:cubicBezTo>
                  <a:pt x="14558" y="17354"/>
                  <a:pt x="14242" y="17726"/>
                  <a:pt x="14242" y="18044"/>
                </a:cubicBezTo>
                <a:cubicBezTo>
                  <a:pt x="14242" y="20167"/>
                  <a:pt x="14242" y="20167"/>
                  <a:pt x="14242" y="20167"/>
                </a:cubicBezTo>
                <a:cubicBezTo>
                  <a:pt x="1419" y="20167"/>
                  <a:pt x="1419" y="20167"/>
                  <a:pt x="1419" y="20167"/>
                </a:cubicBezTo>
                <a:cubicBezTo>
                  <a:pt x="1419" y="7430"/>
                  <a:pt x="1419" y="7430"/>
                  <a:pt x="1419" y="7430"/>
                </a:cubicBezTo>
                <a:cubicBezTo>
                  <a:pt x="3731" y="7430"/>
                  <a:pt x="3731" y="7430"/>
                  <a:pt x="3731" y="7430"/>
                </a:cubicBezTo>
                <a:cubicBezTo>
                  <a:pt x="4047" y="7430"/>
                  <a:pt x="4415" y="7112"/>
                  <a:pt x="4415" y="6740"/>
                </a:cubicBezTo>
                <a:cubicBezTo>
                  <a:pt x="4415" y="6369"/>
                  <a:pt x="4047" y="6050"/>
                  <a:pt x="3731" y="6050"/>
                </a:cubicBezTo>
                <a:cubicBezTo>
                  <a:pt x="1261" y="6050"/>
                  <a:pt x="1261" y="6050"/>
                  <a:pt x="1261" y="6050"/>
                </a:cubicBezTo>
                <a:cubicBezTo>
                  <a:pt x="578" y="6050"/>
                  <a:pt x="0" y="6581"/>
                  <a:pt x="0" y="7112"/>
                </a:cubicBezTo>
                <a:cubicBezTo>
                  <a:pt x="0" y="20539"/>
                  <a:pt x="0" y="20539"/>
                  <a:pt x="0" y="20539"/>
                </a:cubicBezTo>
                <a:cubicBezTo>
                  <a:pt x="0" y="21069"/>
                  <a:pt x="578" y="21600"/>
                  <a:pt x="1261" y="21600"/>
                </a:cubicBezTo>
                <a:cubicBezTo>
                  <a:pt x="14558" y="21600"/>
                  <a:pt x="14558" y="21600"/>
                  <a:pt x="14558" y="21600"/>
                </a:cubicBezTo>
                <a:cubicBezTo>
                  <a:pt x="15083" y="21600"/>
                  <a:pt x="15609" y="21069"/>
                  <a:pt x="15609" y="20539"/>
                </a:cubicBezTo>
                <a:close/>
              </a:path>
            </a:pathLst>
          </a:custGeom>
          <a:solidFill>
            <a:srgbClr val="A4CAD3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60" name="Shape 2460"/>
          <p:cNvSpPr/>
          <p:nvPr/>
        </p:nvSpPr>
        <p:spPr>
          <a:xfrm>
            <a:off x="3920081" y="4915950"/>
            <a:ext cx="1447512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200" kern="0" dirty="0">
                <a:latin typeface="+mn-lt"/>
                <a:ea typeface="+mn-ea"/>
                <a:cs typeface="+mn-ea"/>
                <a:sym typeface="+mn-lt"/>
              </a:rPr>
              <a:t>CUZTOMIZATION</a:t>
            </a:r>
          </a:p>
        </p:txBody>
      </p:sp>
      <p:sp>
        <p:nvSpPr>
          <p:cNvPr id="2461" name="Shape 2461"/>
          <p:cNvSpPr/>
          <p:nvPr/>
        </p:nvSpPr>
        <p:spPr>
          <a:xfrm>
            <a:off x="3920308" y="5184798"/>
            <a:ext cx="1798570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Short description for service</a:t>
            </a:r>
          </a:p>
        </p:txBody>
      </p:sp>
      <p:sp>
        <p:nvSpPr>
          <p:cNvPr id="2462" name="Shape 2462"/>
          <p:cNvSpPr/>
          <p:nvPr/>
        </p:nvSpPr>
        <p:spPr>
          <a:xfrm>
            <a:off x="3438696" y="5040558"/>
            <a:ext cx="256763" cy="253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9" y="15429"/>
                </a:moveTo>
                <a:cubicBezTo>
                  <a:pt x="8251" y="15429"/>
                  <a:pt x="6307" y="13300"/>
                  <a:pt x="6307" y="10800"/>
                </a:cubicBezTo>
                <a:cubicBezTo>
                  <a:pt x="6307" y="8300"/>
                  <a:pt x="8251" y="6171"/>
                  <a:pt x="10879" y="6171"/>
                </a:cubicBezTo>
                <a:cubicBezTo>
                  <a:pt x="13349" y="6171"/>
                  <a:pt x="15241" y="8300"/>
                  <a:pt x="15241" y="10800"/>
                </a:cubicBezTo>
                <a:cubicBezTo>
                  <a:pt x="15241" y="13300"/>
                  <a:pt x="13349" y="15429"/>
                  <a:pt x="10879" y="15429"/>
                </a:cubicBezTo>
                <a:close/>
                <a:moveTo>
                  <a:pt x="10879" y="7980"/>
                </a:moveTo>
                <a:cubicBezTo>
                  <a:pt x="9302" y="7980"/>
                  <a:pt x="7883" y="9204"/>
                  <a:pt x="7883" y="10800"/>
                </a:cubicBezTo>
                <a:cubicBezTo>
                  <a:pt x="7883" y="12396"/>
                  <a:pt x="9302" y="13620"/>
                  <a:pt x="10879" y="13620"/>
                </a:cubicBezTo>
                <a:cubicBezTo>
                  <a:pt x="12455" y="13620"/>
                  <a:pt x="13664" y="12396"/>
                  <a:pt x="13664" y="10800"/>
                </a:cubicBezTo>
                <a:cubicBezTo>
                  <a:pt x="13664" y="9204"/>
                  <a:pt x="12455" y="7980"/>
                  <a:pt x="10879" y="7980"/>
                </a:cubicBezTo>
                <a:close/>
                <a:moveTo>
                  <a:pt x="10879" y="21600"/>
                </a:moveTo>
                <a:cubicBezTo>
                  <a:pt x="10721" y="21600"/>
                  <a:pt x="10721" y="21600"/>
                  <a:pt x="10721" y="21600"/>
                </a:cubicBezTo>
                <a:cubicBezTo>
                  <a:pt x="9828" y="21600"/>
                  <a:pt x="9145" y="21600"/>
                  <a:pt x="9145" y="21600"/>
                </a:cubicBezTo>
                <a:cubicBezTo>
                  <a:pt x="8777" y="21600"/>
                  <a:pt x="8409" y="21281"/>
                  <a:pt x="8409" y="20908"/>
                </a:cubicBezTo>
                <a:cubicBezTo>
                  <a:pt x="8251" y="19153"/>
                  <a:pt x="8251" y="19153"/>
                  <a:pt x="8251" y="19153"/>
                </a:cubicBezTo>
                <a:cubicBezTo>
                  <a:pt x="7726" y="18993"/>
                  <a:pt x="7200" y="18780"/>
                  <a:pt x="6674" y="18621"/>
                </a:cubicBezTo>
                <a:cubicBezTo>
                  <a:pt x="5466" y="19472"/>
                  <a:pt x="5466" y="19472"/>
                  <a:pt x="5466" y="19472"/>
                </a:cubicBezTo>
                <a:cubicBezTo>
                  <a:pt x="5098" y="19844"/>
                  <a:pt x="4730" y="19844"/>
                  <a:pt x="4415" y="19472"/>
                </a:cubicBezTo>
                <a:cubicBezTo>
                  <a:pt x="4415" y="19472"/>
                  <a:pt x="3889" y="19153"/>
                  <a:pt x="3153" y="18408"/>
                </a:cubicBezTo>
                <a:cubicBezTo>
                  <a:pt x="2628" y="17876"/>
                  <a:pt x="2102" y="17184"/>
                  <a:pt x="2102" y="17184"/>
                </a:cubicBezTo>
                <a:cubicBezTo>
                  <a:pt x="1945" y="17025"/>
                  <a:pt x="1945" y="16493"/>
                  <a:pt x="2102" y="16120"/>
                </a:cubicBezTo>
                <a:cubicBezTo>
                  <a:pt x="3153" y="14897"/>
                  <a:pt x="3153" y="14897"/>
                  <a:pt x="3153" y="14897"/>
                </a:cubicBezTo>
                <a:cubicBezTo>
                  <a:pt x="2838" y="14365"/>
                  <a:pt x="2628" y="13833"/>
                  <a:pt x="2470" y="13300"/>
                </a:cubicBezTo>
                <a:cubicBezTo>
                  <a:pt x="893" y="13088"/>
                  <a:pt x="893" y="13088"/>
                  <a:pt x="893" y="13088"/>
                </a:cubicBezTo>
                <a:cubicBezTo>
                  <a:pt x="526" y="13088"/>
                  <a:pt x="210" y="12768"/>
                  <a:pt x="210" y="12396"/>
                </a:cubicBezTo>
                <a:cubicBezTo>
                  <a:pt x="210" y="12396"/>
                  <a:pt x="0" y="11704"/>
                  <a:pt x="0" y="10800"/>
                </a:cubicBezTo>
                <a:cubicBezTo>
                  <a:pt x="0" y="10640"/>
                  <a:pt x="0" y="10640"/>
                  <a:pt x="0" y="10640"/>
                </a:cubicBezTo>
                <a:cubicBezTo>
                  <a:pt x="0" y="9896"/>
                  <a:pt x="210" y="9204"/>
                  <a:pt x="210" y="9044"/>
                </a:cubicBezTo>
                <a:cubicBezTo>
                  <a:pt x="210" y="8672"/>
                  <a:pt x="526" y="8512"/>
                  <a:pt x="893" y="8300"/>
                </a:cubicBezTo>
                <a:cubicBezTo>
                  <a:pt x="2470" y="8140"/>
                  <a:pt x="2470" y="8140"/>
                  <a:pt x="2470" y="8140"/>
                </a:cubicBezTo>
                <a:cubicBezTo>
                  <a:pt x="2628" y="7608"/>
                  <a:pt x="2996" y="7076"/>
                  <a:pt x="3153" y="6703"/>
                </a:cubicBezTo>
                <a:cubicBezTo>
                  <a:pt x="2102" y="5320"/>
                  <a:pt x="2102" y="5320"/>
                  <a:pt x="2102" y="5320"/>
                </a:cubicBezTo>
                <a:cubicBezTo>
                  <a:pt x="1945" y="4948"/>
                  <a:pt x="1945" y="4575"/>
                  <a:pt x="2102" y="4256"/>
                </a:cubicBezTo>
                <a:cubicBezTo>
                  <a:pt x="2312" y="4256"/>
                  <a:pt x="2628" y="3724"/>
                  <a:pt x="3153" y="3192"/>
                </a:cubicBezTo>
                <a:cubicBezTo>
                  <a:pt x="3364" y="2979"/>
                  <a:pt x="3364" y="2979"/>
                  <a:pt x="3364" y="2979"/>
                </a:cubicBezTo>
                <a:cubicBezTo>
                  <a:pt x="3889" y="2447"/>
                  <a:pt x="4415" y="1915"/>
                  <a:pt x="4415" y="1915"/>
                </a:cubicBezTo>
                <a:cubicBezTo>
                  <a:pt x="4730" y="1756"/>
                  <a:pt x="5255" y="1756"/>
                  <a:pt x="5466" y="1915"/>
                </a:cubicBezTo>
                <a:cubicBezTo>
                  <a:pt x="6832" y="2979"/>
                  <a:pt x="6832" y="2979"/>
                  <a:pt x="6832" y="2979"/>
                </a:cubicBezTo>
                <a:cubicBezTo>
                  <a:pt x="7358" y="2820"/>
                  <a:pt x="7726" y="2447"/>
                  <a:pt x="8251" y="2447"/>
                </a:cubicBezTo>
                <a:cubicBezTo>
                  <a:pt x="8619" y="692"/>
                  <a:pt x="8619" y="692"/>
                  <a:pt x="8619" y="692"/>
                </a:cubicBezTo>
                <a:cubicBezTo>
                  <a:pt x="8619" y="319"/>
                  <a:pt x="8934" y="0"/>
                  <a:pt x="9302" y="0"/>
                </a:cubicBezTo>
                <a:cubicBezTo>
                  <a:pt x="9302" y="0"/>
                  <a:pt x="9985" y="0"/>
                  <a:pt x="10879" y="0"/>
                </a:cubicBezTo>
                <a:cubicBezTo>
                  <a:pt x="11772" y="0"/>
                  <a:pt x="12455" y="0"/>
                  <a:pt x="12455" y="0"/>
                </a:cubicBezTo>
                <a:cubicBezTo>
                  <a:pt x="12823" y="0"/>
                  <a:pt x="13139" y="319"/>
                  <a:pt x="13139" y="692"/>
                </a:cubicBezTo>
                <a:cubicBezTo>
                  <a:pt x="13507" y="2447"/>
                  <a:pt x="13507" y="2447"/>
                  <a:pt x="13507" y="2447"/>
                </a:cubicBezTo>
                <a:cubicBezTo>
                  <a:pt x="14032" y="2660"/>
                  <a:pt x="14400" y="2820"/>
                  <a:pt x="14926" y="2979"/>
                </a:cubicBezTo>
                <a:cubicBezTo>
                  <a:pt x="16345" y="2128"/>
                  <a:pt x="16345" y="2128"/>
                  <a:pt x="16345" y="2128"/>
                </a:cubicBezTo>
                <a:cubicBezTo>
                  <a:pt x="16502" y="1756"/>
                  <a:pt x="17028" y="1756"/>
                  <a:pt x="17185" y="2128"/>
                </a:cubicBezTo>
                <a:cubicBezTo>
                  <a:pt x="17343" y="2128"/>
                  <a:pt x="17921" y="2447"/>
                  <a:pt x="18394" y="3192"/>
                </a:cubicBezTo>
                <a:cubicBezTo>
                  <a:pt x="18604" y="3192"/>
                  <a:pt x="18604" y="3192"/>
                  <a:pt x="18604" y="3192"/>
                </a:cubicBezTo>
                <a:cubicBezTo>
                  <a:pt x="19130" y="3724"/>
                  <a:pt x="19498" y="4416"/>
                  <a:pt x="19498" y="4416"/>
                </a:cubicBezTo>
                <a:cubicBezTo>
                  <a:pt x="19813" y="4575"/>
                  <a:pt x="19813" y="5107"/>
                  <a:pt x="19498" y="5480"/>
                </a:cubicBezTo>
                <a:cubicBezTo>
                  <a:pt x="18604" y="6703"/>
                  <a:pt x="18604" y="6703"/>
                  <a:pt x="18604" y="6703"/>
                </a:cubicBezTo>
                <a:cubicBezTo>
                  <a:pt x="18762" y="7235"/>
                  <a:pt x="18920" y="7767"/>
                  <a:pt x="19130" y="8300"/>
                </a:cubicBezTo>
                <a:cubicBezTo>
                  <a:pt x="20707" y="8512"/>
                  <a:pt x="20707" y="8512"/>
                  <a:pt x="20707" y="8512"/>
                </a:cubicBezTo>
                <a:cubicBezTo>
                  <a:pt x="21232" y="8512"/>
                  <a:pt x="21390" y="8832"/>
                  <a:pt x="21390" y="9204"/>
                </a:cubicBezTo>
                <a:cubicBezTo>
                  <a:pt x="21390" y="9204"/>
                  <a:pt x="21600" y="9896"/>
                  <a:pt x="21600" y="10800"/>
                </a:cubicBezTo>
                <a:cubicBezTo>
                  <a:pt x="21600" y="10960"/>
                  <a:pt x="21600" y="10960"/>
                  <a:pt x="21600" y="10960"/>
                </a:cubicBezTo>
                <a:cubicBezTo>
                  <a:pt x="21600" y="11704"/>
                  <a:pt x="21390" y="12396"/>
                  <a:pt x="21390" y="12556"/>
                </a:cubicBezTo>
                <a:cubicBezTo>
                  <a:pt x="21390" y="12928"/>
                  <a:pt x="21232" y="13088"/>
                  <a:pt x="20707" y="13300"/>
                </a:cubicBezTo>
                <a:cubicBezTo>
                  <a:pt x="19130" y="13460"/>
                  <a:pt x="19130" y="13460"/>
                  <a:pt x="19130" y="13460"/>
                </a:cubicBezTo>
                <a:cubicBezTo>
                  <a:pt x="18920" y="13992"/>
                  <a:pt x="18762" y="14524"/>
                  <a:pt x="18394" y="14897"/>
                </a:cubicBezTo>
                <a:cubicBezTo>
                  <a:pt x="19498" y="16280"/>
                  <a:pt x="19498" y="16280"/>
                  <a:pt x="19498" y="16280"/>
                </a:cubicBezTo>
                <a:cubicBezTo>
                  <a:pt x="19655" y="16652"/>
                  <a:pt x="19655" y="17025"/>
                  <a:pt x="19498" y="17344"/>
                </a:cubicBezTo>
                <a:cubicBezTo>
                  <a:pt x="19498" y="17344"/>
                  <a:pt x="18920" y="17876"/>
                  <a:pt x="18394" y="18408"/>
                </a:cubicBezTo>
                <a:cubicBezTo>
                  <a:pt x="18394" y="18621"/>
                  <a:pt x="18394" y="18621"/>
                  <a:pt x="18394" y="18621"/>
                </a:cubicBezTo>
                <a:cubicBezTo>
                  <a:pt x="17711" y="19153"/>
                  <a:pt x="17185" y="19685"/>
                  <a:pt x="17185" y="19685"/>
                </a:cubicBezTo>
                <a:cubicBezTo>
                  <a:pt x="16818" y="19844"/>
                  <a:pt x="16502" y="19844"/>
                  <a:pt x="16134" y="19685"/>
                </a:cubicBezTo>
                <a:cubicBezTo>
                  <a:pt x="14715" y="18621"/>
                  <a:pt x="14715" y="18621"/>
                  <a:pt x="14715" y="18621"/>
                </a:cubicBezTo>
                <a:cubicBezTo>
                  <a:pt x="14400" y="18780"/>
                  <a:pt x="13874" y="19153"/>
                  <a:pt x="13349" y="19153"/>
                </a:cubicBezTo>
                <a:cubicBezTo>
                  <a:pt x="13139" y="20908"/>
                  <a:pt x="13139" y="20908"/>
                  <a:pt x="13139" y="20908"/>
                </a:cubicBezTo>
                <a:cubicBezTo>
                  <a:pt x="12981" y="21281"/>
                  <a:pt x="12823" y="21600"/>
                  <a:pt x="12455" y="21600"/>
                </a:cubicBezTo>
                <a:cubicBezTo>
                  <a:pt x="12298" y="21600"/>
                  <a:pt x="11562" y="21600"/>
                  <a:pt x="10879" y="21600"/>
                </a:cubicBezTo>
                <a:close/>
                <a:moveTo>
                  <a:pt x="9985" y="20004"/>
                </a:moveTo>
                <a:cubicBezTo>
                  <a:pt x="10196" y="20004"/>
                  <a:pt x="10353" y="20004"/>
                  <a:pt x="10721" y="20004"/>
                </a:cubicBezTo>
                <a:cubicBezTo>
                  <a:pt x="10879" y="20004"/>
                  <a:pt x="10879" y="20004"/>
                  <a:pt x="10879" y="20004"/>
                </a:cubicBezTo>
                <a:cubicBezTo>
                  <a:pt x="11036" y="20004"/>
                  <a:pt x="11404" y="20004"/>
                  <a:pt x="11562" y="20004"/>
                </a:cubicBezTo>
                <a:cubicBezTo>
                  <a:pt x="11772" y="18408"/>
                  <a:pt x="11772" y="18408"/>
                  <a:pt x="11772" y="18408"/>
                </a:cubicBezTo>
                <a:cubicBezTo>
                  <a:pt x="11772" y="18089"/>
                  <a:pt x="12088" y="17716"/>
                  <a:pt x="12455" y="17716"/>
                </a:cubicBezTo>
                <a:cubicBezTo>
                  <a:pt x="13139" y="17557"/>
                  <a:pt x="13874" y="17184"/>
                  <a:pt x="14400" y="16812"/>
                </a:cubicBezTo>
                <a:cubicBezTo>
                  <a:pt x="14558" y="16812"/>
                  <a:pt x="14926" y="16652"/>
                  <a:pt x="15083" y="16812"/>
                </a:cubicBezTo>
                <a:cubicBezTo>
                  <a:pt x="15241" y="16812"/>
                  <a:pt x="15241" y="16812"/>
                  <a:pt x="15451" y="17025"/>
                </a:cubicBezTo>
                <a:cubicBezTo>
                  <a:pt x="16660" y="17876"/>
                  <a:pt x="16660" y="17876"/>
                  <a:pt x="16660" y="17876"/>
                </a:cubicBezTo>
                <a:cubicBezTo>
                  <a:pt x="16818" y="17716"/>
                  <a:pt x="17028" y="17557"/>
                  <a:pt x="17185" y="17344"/>
                </a:cubicBezTo>
                <a:cubicBezTo>
                  <a:pt x="17343" y="17184"/>
                  <a:pt x="17553" y="17025"/>
                  <a:pt x="17711" y="16812"/>
                </a:cubicBezTo>
                <a:cubicBezTo>
                  <a:pt x="16818" y="15588"/>
                  <a:pt x="16818" y="15588"/>
                  <a:pt x="16818" y="15588"/>
                </a:cubicBezTo>
                <a:cubicBezTo>
                  <a:pt x="16660" y="15216"/>
                  <a:pt x="16660" y="14897"/>
                  <a:pt x="16818" y="14524"/>
                </a:cubicBezTo>
                <a:cubicBezTo>
                  <a:pt x="17185" y="13992"/>
                  <a:pt x="17343" y="13300"/>
                  <a:pt x="17711" y="12556"/>
                </a:cubicBezTo>
                <a:cubicBezTo>
                  <a:pt x="17711" y="12236"/>
                  <a:pt x="17921" y="11864"/>
                  <a:pt x="18394" y="11864"/>
                </a:cubicBezTo>
                <a:cubicBezTo>
                  <a:pt x="19813" y="11704"/>
                  <a:pt x="19813" y="11704"/>
                  <a:pt x="19813" y="11704"/>
                </a:cubicBezTo>
                <a:cubicBezTo>
                  <a:pt x="20023" y="11492"/>
                  <a:pt x="20023" y="11172"/>
                  <a:pt x="20023" y="10960"/>
                </a:cubicBezTo>
                <a:cubicBezTo>
                  <a:pt x="20023" y="10800"/>
                  <a:pt x="20023" y="10800"/>
                  <a:pt x="20023" y="10800"/>
                </a:cubicBezTo>
                <a:cubicBezTo>
                  <a:pt x="20023" y="10640"/>
                  <a:pt x="20023" y="10268"/>
                  <a:pt x="19813" y="10108"/>
                </a:cubicBezTo>
                <a:cubicBezTo>
                  <a:pt x="18394" y="9896"/>
                  <a:pt x="18394" y="9896"/>
                  <a:pt x="18394" y="9896"/>
                </a:cubicBezTo>
                <a:cubicBezTo>
                  <a:pt x="18079" y="9736"/>
                  <a:pt x="17711" y="9576"/>
                  <a:pt x="17711" y="9204"/>
                </a:cubicBezTo>
                <a:cubicBezTo>
                  <a:pt x="17553" y="8512"/>
                  <a:pt x="17185" y="7767"/>
                  <a:pt x="16818" y="7076"/>
                </a:cubicBezTo>
                <a:cubicBezTo>
                  <a:pt x="16818" y="7076"/>
                  <a:pt x="16818" y="7076"/>
                  <a:pt x="16818" y="6916"/>
                </a:cubicBezTo>
                <a:cubicBezTo>
                  <a:pt x="16660" y="6703"/>
                  <a:pt x="16660" y="6384"/>
                  <a:pt x="16818" y="6171"/>
                </a:cubicBezTo>
                <a:cubicBezTo>
                  <a:pt x="17921" y="4948"/>
                  <a:pt x="17921" y="4948"/>
                  <a:pt x="17921" y="4948"/>
                </a:cubicBezTo>
                <a:cubicBezTo>
                  <a:pt x="17711" y="4788"/>
                  <a:pt x="17553" y="4575"/>
                  <a:pt x="17343" y="4416"/>
                </a:cubicBezTo>
                <a:cubicBezTo>
                  <a:pt x="17185" y="4256"/>
                  <a:pt x="17185" y="4256"/>
                  <a:pt x="17185" y="4256"/>
                </a:cubicBezTo>
                <a:cubicBezTo>
                  <a:pt x="17028" y="4043"/>
                  <a:pt x="16818" y="3884"/>
                  <a:pt x="16660" y="3724"/>
                </a:cubicBezTo>
                <a:cubicBezTo>
                  <a:pt x="15451" y="4788"/>
                  <a:pt x="15451" y="4788"/>
                  <a:pt x="15451" y="4788"/>
                </a:cubicBezTo>
                <a:cubicBezTo>
                  <a:pt x="15241" y="4948"/>
                  <a:pt x="14715" y="4948"/>
                  <a:pt x="14558" y="4788"/>
                </a:cubicBezTo>
                <a:cubicBezTo>
                  <a:pt x="13874" y="4416"/>
                  <a:pt x="13139" y="4043"/>
                  <a:pt x="12455" y="3884"/>
                </a:cubicBezTo>
                <a:cubicBezTo>
                  <a:pt x="12088" y="3884"/>
                  <a:pt x="11930" y="3511"/>
                  <a:pt x="11930" y="3192"/>
                </a:cubicBezTo>
                <a:cubicBezTo>
                  <a:pt x="11772" y="1596"/>
                  <a:pt x="11772" y="1596"/>
                  <a:pt x="11772" y="1596"/>
                </a:cubicBezTo>
                <a:cubicBezTo>
                  <a:pt x="11404" y="1596"/>
                  <a:pt x="11247" y="1596"/>
                  <a:pt x="10879" y="1596"/>
                </a:cubicBezTo>
                <a:cubicBezTo>
                  <a:pt x="10511" y="1596"/>
                  <a:pt x="10353" y="1596"/>
                  <a:pt x="10196" y="1596"/>
                </a:cubicBezTo>
                <a:cubicBezTo>
                  <a:pt x="9828" y="3192"/>
                  <a:pt x="9828" y="3192"/>
                  <a:pt x="9828" y="3192"/>
                </a:cubicBezTo>
                <a:cubicBezTo>
                  <a:pt x="9828" y="3511"/>
                  <a:pt x="9460" y="3884"/>
                  <a:pt x="9145" y="3884"/>
                </a:cubicBezTo>
                <a:cubicBezTo>
                  <a:pt x="8409" y="4043"/>
                  <a:pt x="7726" y="4416"/>
                  <a:pt x="7200" y="4788"/>
                </a:cubicBezTo>
                <a:cubicBezTo>
                  <a:pt x="7042" y="4788"/>
                  <a:pt x="6832" y="4948"/>
                  <a:pt x="6517" y="4788"/>
                </a:cubicBezTo>
                <a:cubicBezTo>
                  <a:pt x="6517" y="4788"/>
                  <a:pt x="6307" y="4788"/>
                  <a:pt x="6149" y="4575"/>
                </a:cubicBezTo>
                <a:cubicBezTo>
                  <a:pt x="4940" y="3724"/>
                  <a:pt x="4940" y="3724"/>
                  <a:pt x="4940" y="3724"/>
                </a:cubicBezTo>
                <a:cubicBezTo>
                  <a:pt x="4940" y="3884"/>
                  <a:pt x="4730" y="4043"/>
                  <a:pt x="4415" y="4256"/>
                </a:cubicBezTo>
                <a:cubicBezTo>
                  <a:pt x="4204" y="4416"/>
                  <a:pt x="4047" y="4575"/>
                  <a:pt x="3889" y="4788"/>
                </a:cubicBezTo>
                <a:cubicBezTo>
                  <a:pt x="4730" y="6012"/>
                  <a:pt x="4730" y="6012"/>
                  <a:pt x="4730" y="6012"/>
                </a:cubicBezTo>
                <a:cubicBezTo>
                  <a:pt x="5098" y="6384"/>
                  <a:pt x="5098" y="6703"/>
                  <a:pt x="4940" y="7076"/>
                </a:cubicBezTo>
                <a:cubicBezTo>
                  <a:pt x="4940" y="7076"/>
                  <a:pt x="4940" y="7076"/>
                  <a:pt x="4730" y="7076"/>
                </a:cubicBezTo>
                <a:cubicBezTo>
                  <a:pt x="4415" y="7767"/>
                  <a:pt x="4204" y="8300"/>
                  <a:pt x="4047" y="9044"/>
                </a:cubicBezTo>
                <a:cubicBezTo>
                  <a:pt x="3889" y="9364"/>
                  <a:pt x="3679" y="9736"/>
                  <a:pt x="3364" y="9736"/>
                </a:cubicBezTo>
                <a:cubicBezTo>
                  <a:pt x="1787" y="9896"/>
                  <a:pt x="1787" y="9896"/>
                  <a:pt x="1787" y="9896"/>
                </a:cubicBezTo>
                <a:cubicBezTo>
                  <a:pt x="1787" y="10108"/>
                  <a:pt x="1787" y="10428"/>
                  <a:pt x="1787" y="10640"/>
                </a:cubicBezTo>
                <a:cubicBezTo>
                  <a:pt x="1787" y="10800"/>
                  <a:pt x="1787" y="10800"/>
                  <a:pt x="1787" y="10800"/>
                </a:cubicBezTo>
                <a:cubicBezTo>
                  <a:pt x="1787" y="10960"/>
                  <a:pt x="1787" y="11332"/>
                  <a:pt x="1787" y="11492"/>
                </a:cubicBezTo>
                <a:cubicBezTo>
                  <a:pt x="3364" y="11704"/>
                  <a:pt x="3364" y="11704"/>
                  <a:pt x="3364" y="11704"/>
                </a:cubicBezTo>
                <a:cubicBezTo>
                  <a:pt x="3679" y="11864"/>
                  <a:pt x="3889" y="12024"/>
                  <a:pt x="4047" y="12396"/>
                </a:cubicBezTo>
                <a:lnTo>
                  <a:pt x="4047" y="12556"/>
                </a:lnTo>
                <a:cubicBezTo>
                  <a:pt x="4204" y="13088"/>
                  <a:pt x="4415" y="13833"/>
                  <a:pt x="4730" y="14524"/>
                </a:cubicBezTo>
                <a:cubicBezTo>
                  <a:pt x="4940" y="14684"/>
                  <a:pt x="4940" y="14897"/>
                  <a:pt x="4940" y="15216"/>
                </a:cubicBezTo>
                <a:lnTo>
                  <a:pt x="4730" y="15429"/>
                </a:lnTo>
                <a:cubicBezTo>
                  <a:pt x="3889" y="16652"/>
                  <a:pt x="3889" y="16652"/>
                  <a:pt x="3889" y="16652"/>
                </a:cubicBezTo>
                <a:cubicBezTo>
                  <a:pt x="3889" y="16812"/>
                  <a:pt x="4047" y="17025"/>
                  <a:pt x="4204" y="17184"/>
                </a:cubicBezTo>
                <a:cubicBezTo>
                  <a:pt x="4415" y="17344"/>
                  <a:pt x="4415" y="17344"/>
                  <a:pt x="4415" y="17344"/>
                </a:cubicBezTo>
                <a:cubicBezTo>
                  <a:pt x="4572" y="17557"/>
                  <a:pt x="4730" y="17716"/>
                  <a:pt x="4940" y="17876"/>
                </a:cubicBezTo>
                <a:cubicBezTo>
                  <a:pt x="6149" y="16812"/>
                  <a:pt x="6149" y="16812"/>
                  <a:pt x="6149" y="16812"/>
                </a:cubicBezTo>
                <a:cubicBezTo>
                  <a:pt x="6517" y="16652"/>
                  <a:pt x="6832" y="16652"/>
                  <a:pt x="7200" y="16812"/>
                </a:cubicBezTo>
                <a:cubicBezTo>
                  <a:pt x="7726" y="17184"/>
                  <a:pt x="8409" y="17557"/>
                  <a:pt x="9145" y="17716"/>
                </a:cubicBezTo>
                <a:cubicBezTo>
                  <a:pt x="9460" y="17716"/>
                  <a:pt x="9670" y="18089"/>
                  <a:pt x="9828" y="18408"/>
                </a:cubicBezTo>
                <a:lnTo>
                  <a:pt x="9985" y="20004"/>
                </a:lnTo>
                <a:close/>
              </a:path>
            </a:pathLst>
          </a:custGeom>
          <a:solidFill>
            <a:srgbClr val="7C7E80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6" name="图片占位符 5" descr="图片包含 水, 户外, 天空, 运动&#10;&#10;描述已自动生成">
            <a:extLst>
              <a:ext uri="{FF2B5EF4-FFF2-40B4-BE49-F238E27FC236}">
                <a16:creationId xmlns:a16="http://schemas.microsoft.com/office/drawing/2014/main" id="{DEADBF67-DCC4-488C-B09A-19310FAEA2A6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6" grpId="0" animBg="1"/>
      <p:bldP spid="2457" grpId="0" animBg="1"/>
      <p:bldP spid="2458" grpId="0" animBg="1"/>
      <p:bldP spid="2459" grpId="0" animBg="1"/>
      <p:bldP spid="2460" grpId="0" animBg="1"/>
      <p:bldP spid="2461" grpId="0" animBg="1"/>
      <p:bldP spid="24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Shape 2465"/>
          <p:cNvSpPr/>
          <p:nvPr/>
        </p:nvSpPr>
        <p:spPr>
          <a:xfrm>
            <a:off x="4707359" y="1405126"/>
            <a:ext cx="4829848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10000">
                <a:solidFill>
                  <a:srgbClr val="44474F"/>
                </a:solidFill>
                <a:latin typeface="+mn-lt"/>
                <a:ea typeface="+mn-ea"/>
                <a:cs typeface="+mn-cs"/>
                <a:sym typeface="Ikaros-Regular"/>
              </a:defRPr>
            </a:lvl1pPr>
          </a:lstStyle>
          <a:p>
            <a:pPr defTabSz="410766" hangingPunct="0"/>
            <a:r>
              <a:rPr sz="5000" kern="0" dirty="0">
                <a:cs typeface="+mn-ea"/>
                <a:sym typeface="+mn-lt"/>
              </a:rPr>
              <a:t>Tablet with text</a:t>
            </a:r>
          </a:p>
        </p:txBody>
      </p:sp>
      <p:sp>
        <p:nvSpPr>
          <p:cNvPr id="2466" name="Shape 2466"/>
          <p:cNvSpPr/>
          <p:nvPr/>
        </p:nvSpPr>
        <p:spPr>
          <a:xfrm>
            <a:off x="4726157" y="2081817"/>
            <a:ext cx="3052119" cy="306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300" b="1">
                <a:solidFill>
                  <a:srgbClr val="9DC2C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150" kern="0" dirty="0">
                <a:latin typeface="+mn-lt"/>
                <a:ea typeface="+mn-ea"/>
                <a:cs typeface="+mn-ea"/>
                <a:sym typeface="+mn-lt"/>
              </a:rPr>
              <a:t>Short description for this awesome slide</a:t>
            </a:r>
          </a:p>
        </p:txBody>
      </p:sp>
      <p:sp>
        <p:nvSpPr>
          <p:cNvPr id="2467" name="Shape 2467"/>
          <p:cNvSpPr/>
          <p:nvPr/>
        </p:nvSpPr>
        <p:spPr>
          <a:xfrm>
            <a:off x="4728207" y="2664716"/>
            <a:ext cx="5866992" cy="125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There are many variations of passages of Lorem Ipsum or available but and the majority have an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suffered alteration in some form by </a:t>
            </a: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humour</a:t>
            </a: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 or a </a:t>
            </a: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domise</a:t>
            </a: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 words or which don't look even slightly a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believable. If you are going to a use a passage of Lore Ipsum, you need to be sure there isn’t any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thing a </a:t>
            </a: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embarras</a:t>
            </a: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 hidden in the middle of text. All the Lorem a Ipsum generators on the Internet or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to repeat predefined chunks as , making a this the first true generator on the. It uses a over 200s</a:t>
            </a:r>
          </a:p>
        </p:txBody>
      </p:sp>
      <p:sp>
        <p:nvSpPr>
          <p:cNvPr id="2468" name="Shape 2468"/>
          <p:cNvSpPr/>
          <p:nvPr/>
        </p:nvSpPr>
        <p:spPr>
          <a:xfrm>
            <a:off x="4716139" y="6034031"/>
            <a:ext cx="1861087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 b="1" spc="200">
                <a:solidFill>
                  <a:srgbClr val="A1A1A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lang="en-US" sz="1000" kern="0" spc="100" dirty="0">
                <a:latin typeface="+mn-lt"/>
                <a:ea typeface="+mn-ea"/>
                <a:cs typeface="+mn-ea"/>
                <a:sym typeface="+mn-lt"/>
              </a:rPr>
              <a:t>https://www.jpppt.com</a:t>
            </a:r>
            <a:endParaRPr sz="1000" kern="0" spc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69" name="Shape 2469"/>
          <p:cNvSpPr/>
          <p:nvPr/>
        </p:nvSpPr>
        <p:spPr>
          <a:xfrm>
            <a:off x="4763593" y="4637139"/>
            <a:ext cx="732317" cy="732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gradFill>
            <a:gsLst>
              <a:gs pos="0">
                <a:srgbClr val="574390"/>
              </a:gs>
              <a:gs pos="100000">
                <a:srgbClr val="3993CB"/>
              </a:gs>
            </a:gsLst>
            <a:lin ang="5400000" scaled="1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70" name="Shape 2470"/>
          <p:cNvSpPr/>
          <p:nvPr/>
        </p:nvSpPr>
        <p:spPr>
          <a:xfrm>
            <a:off x="5702724" y="4751692"/>
            <a:ext cx="1559722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200" kern="0" dirty="0">
                <a:latin typeface="+mn-lt"/>
                <a:ea typeface="+mn-ea"/>
                <a:cs typeface="+mn-ea"/>
                <a:sym typeface="+mn-lt"/>
              </a:rPr>
              <a:t>REMOTE CONTROL</a:t>
            </a:r>
          </a:p>
        </p:txBody>
      </p:sp>
      <p:sp>
        <p:nvSpPr>
          <p:cNvPr id="2471" name="Shape 2471"/>
          <p:cNvSpPr/>
          <p:nvPr/>
        </p:nvSpPr>
        <p:spPr>
          <a:xfrm>
            <a:off x="5702951" y="5020540"/>
            <a:ext cx="2056653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Short description for this service</a:t>
            </a:r>
          </a:p>
        </p:txBody>
      </p:sp>
      <p:sp>
        <p:nvSpPr>
          <p:cNvPr id="2472" name="Shape 2472"/>
          <p:cNvSpPr/>
          <p:nvPr/>
        </p:nvSpPr>
        <p:spPr>
          <a:xfrm>
            <a:off x="8082191" y="4637139"/>
            <a:ext cx="732317" cy="732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gradFill>
            <a:gsLst>
              <a:gs pos="0">
                <a:srgbClr val="574390"/>
              </a:gs>
              <a:gs pos="100000">
                <a:srgbClr val="3993CB"/>
              </a:gs>
            </a:gsLst>
            <a:lin ang="5400000" scaled="1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73" name="Shape 2473"/>
          <p:cNvSpPr/>
          <p:nvPr/>
        </p:nvSpPr>
        <p:spPr>
          <a:xfrm>
            <a:off x="9021322" y="4751692"/>
            <a:ext cx="1524456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200" kern="0" dirty="0">
                <a:latin typeface="+mn-lt"/>
                <a:ea typeface="+mn-ea"/>
                <a:cs typeface="+mn-ea"/>
                <a:sym typeface="+mn-lt"/>
              </a:rPr>
              <a:t>flexible setting</a:t>
            </a:r>
          </a:p>
        </p:txBody>
      </p:sp>
      <p:sp>
        <p:nvSpPr>
          <p:cNvPr id="2474" name="Shape 2474"/>
          <p:cNvSpPr/>
          <p:nvPr/>
        </p:nvSpPr>
        <p:spPr>
          <a:xfrm>
            <a:off x="9021549" y="5020540"/>
            <a:ext cx="2056653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Short description for this service</a:t>
            </a:r>
          </a:p>
        </p:txBody>
      </p:sp>
      <p:sp>
        <p:nvSpPr>
          <p:cNvPr id="2475" name="Shape 2475"/>
          <p:cNvSpPr/>
          <p:nvPr/>
        </p:nvSpPr>
        <p:spPr>
          <a:xfrm>
            <a:off x="8369869" y="4924818"/>
            <a:ext cx="156962" cy="156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07" y="16134"/>
                </a:moveTo>
                <a:cubicBezTo>
                  <a:pt x="6517" y="16134"/>
                  <a:pt x="6517" y="16134"/>
                  <a:pt x="6517" y="16134"/>
                </a:cubicBezTo>
                <a:cubicBezTo>
                  <a:pt x="5991" y="16134"/>
                  <a:pt x="5623" y="15603"/>
                  <a:pt x="5623" y="15231"/>
                </a:cubicBezTo>
                <a:cubicBezTo>
                  <a:pt x="5623" y="902"/>
                  <a:pt x="5623" y="902"/>
                  <a:pt x="5623" y="902"/>
                </a:cubicBezTo>
                <a:cubicBezTo>
                  <a:pt x="5623" y="371"/>
                  <a:pt x="5991" y="0"/>
                  <a:pt x="6517" y="0"/>
                </a:cubicBezTo>
                <a:cubicBezTo>
                  <a:pt x="20707" y="0"/>
                  <a:pt x="20707" y="0"/>
                  <a:pt x="20707" y="0"/>
                </a:cubicBezTo>
                <a:cubicBezTo>
                  <a:pt x="21232" y="0"/>
                  <a:pt x="21600" y="371"/>
                  <a:pt x="21600" y="902"/>
                </a:cubicBezTo>
                <a:cubicBezTo>
                  <a:pt x="21600" y="15231"/>
                  <a:pt x="21600" y="15231"/>
                  <a:pt x="21600" y="15231"/>
                </a:cubicBezTo>
                <a:cubicBezTo>
                  <a:pt x="21600" y="15603"/>
                  <a:pt x="21232" y="16134"/>
                  <a:pt x="20707" y="16134"/>
                </a:cubicBezTo>
                <a:close/>
                <a:moveTo>
                  <a:pt x="7568" y="14170"/>
                </a:moveTo>
                <a:cubicBezTo>
                  <a:pt x="19655" y="14170"/>
                  <a:pt x="19655" y="14170"/>
                  <a:pt x="19655" y="14170"/>
                </a:cubicBezTo>
                <a:cubicBezTo>
                  <a:pt x="19655" y="1804"/>
                  <a:pt x="19655" y="1804"/>
                  <a:pt x="19655" y="1804"/>
                </a:cubicBezTo>
                <a:cubicBezTo>
                  <a:pt x="7568" y="1804"/>
                  <a:pt x="7568" y="1804"/>
                  <a:pt x="7568" y="1804"/>
                </a:cubicBezTo>
                <a:lnTo>
                  <a:pt x="7568" y="14170"/>
                </a:lnTo>
                <a:close/>
                <a:moveTo>
                  <a:pt x="15609" y="20539"/>
                </a:moveTo>
                <a:cubicBezTo>
                  <a:pt x="15609" y="18044"/>
                  <a:pt x="15609" y="18044"/>
                  <a:pt x="15609" y="18044"/>
                </a:cubicBezTo>
                <a:cubicBezTo>
                  <a:pt x="15609" y="17726"/>
                  <a:pt x="15293" y="17354"/>
                  <a:pt x="14926" y="17354"/>
                </a:cubicBezTo>
                <a:cubicBezTo>
                  <a:pt x="14558" y="17354"/>
                  <a:pt x="14242" y="17726"/>
                  <a:pt x="14242" y="18044"/>
                </a:cubicBezTo>
                <a:cubicBezTo>
                  <a:pt x="14242" y="20167"/>
                  <a:pt x="14242" y="20167"/>
                  <a:pt x="14242" y="20167"/>
                </a:cubicBezTo>
                <a:cubicBezTo>
                  <a:pt x="1419" y="20167"/>
                  <a:pt x="1419" y="20167"/>
                  <a:pt x="1419" y="20167"/>
                </a:cubicBezTo>
                <a:cubicBezTo>
                  <a:pt x="1419" y="7430"/>
                  <a:pt x="1419" y="7430"/>
                  <a:pt x="1419" y="7430"/>
                </a:cubicBezTo>
                <a:cubicBezTo>
                  <a:pt x="3731" y="7430"/>
                  <a:pt x="3731" y="7430"/>
                  <a:pt x="3731" y="7430"/>
                </a:cubicBezTo>
                <a:cubicBezTo>
                  <a:pt x="4047" y="7430"/>
                  <a:pt x="4415" y="7112"/>
                  <a:pt x="4415" y="6740"/>
                </a:cubicBezTo>
                <a:cubicBezTo>
                  <a:pt x="4415" y="6369"/>
                  <a:pt x="4047" y="6050"/>
                  <a:pt x="3731" y="6050"/>
                </a:cubicBezTo>
                <a:cubicBezTo>
                  <a:pt x="1261" y="6050"/>
                  <a:pt x="1261" y="6050"/>
                  <a:pt x="1261" y="6050"/>
                </a:cubicBezTo>
                <a:cubicBezTo>
                  <a:pt x="578" y="6050"/>
                  <a:pt x="0" y="6581"/>
                  <a:pt x="0" y="7112"/>
                </a:cubicBezTo>
                <a:cubicBezTo>
                  <a:pt x="0" y="20539"/>
                  <a:pt x="0" y="20539"/>
                  <a:pt x="0" y="20539"/>
                </a:cubicBezTo>
                <a:cubicBezTo>
                  <a:pt x="0" y="21069"/>
                  <a:pt x="578" y="21600"/>
                  <a:pt x="1261" y="21600"/>
                </a:cubicBezTo>
                <a:cubicBezTo>
                  <a:pt x="14558" y="21600"/>
                  <a:pt x="14558" y="21600"/>
                  <a:pt x="14558" y="21600"/>
                </a:cubicBezTo>
                <a:cubicBezTo>
                  <a:pt x="15083" y="21600"/>
                  <a:pt x="15609" y="21069"/>
                  <a:pt x="15609" y="2053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76" name="Shape 2476"/>
          <p:cNvSpPr/>
          <p:nvPr/>
        </p:nvSpPr>
        <p:spPr>
          <a:xfrm>
            <a:off x="5051497" y="4918681"/>
            <a:ext cx="156962" cy="169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6" y="11183"/>
                </a:moveTo>
                <a:cubicBezTo>
                  <a:pt x="10255" y="11183"/>
                  <a:pt x="9614" y="10829"/>
                  <a:pt x="9614" y="10241"/>
                </a:cubicBezTo>
                <a:cubicBezTo>
                  <a:pt x="9614" y="1177"/>
                  <a:pt x="9614" y="1177"/>
                  <a:pt x="9614" y="1177"/>
                </a:cubicBezTo>
                <a:cubicBezTo>
                  <a:pt x="9614" y="589"/>
                  <a:pt x="10255" y="0"/>
                  <a:pt x="10896" y="0"/>
                </a:cubicBezTo>
                <a:cubicBezTo>
                  <a:pt x="11537" y="0"/>
                  <a:pt x="11986" y="589"/>
                  <a:pt x="11986" y="1177"/>
                </a:cubicBezTo>
                <a:cubicBezTo>
                  <a:pt x="11986" y="10241"/>
                  <a:pt x="11986" y="10241"/>
                  <a:pt x="11986" y="10241"/>
                </a:cubicBezTo>
                <a:cubicBezTo>
                  <a:pt x="11986" y="10829"/>
                  <a:pt x="11537" y="11183"/>
                  <a:pt x="10896" y="11183"/>
                </a:cubicBezTo>
                <a:close/>
                <a:moveTo>
                  <a:pt x="21600" y="11595"/>
                </a:moveTo>
                <a:cubicBezTo>
                  <a:pt x="21600" y="7651"/>
                  <a:pt x="19485" y="4355"/>
                  <a:pt x="15639" y="2590"/>
                </a:cubicBezTo>
                <a:cubicBezTo>
                  <a:pt x="15191" y="2354"/>
                  <a:pt x="14357" y="2590"/>
                  <a:pt x="14101" y="3178"/>
                </a:cubicBezTo>
                <a:cubicBezTo>
                  <a:pt x="13909" y="3531"/>
                  <a:pt x="14101" y="4120"/>
                  <a:pt x="14550" y="4532"/>
                </a:cubicBezTo>
                <a:cubicBezTo>
                  <a:pt x="17562" y="5886"/>
                  <a:pt x="19485" y="8475"/>
                  <a:pt x="19485" y="11595"/>
                </a:cubicBezTo>
                <a:cubicBezTo>
                  <a:pt x="19485" y="15950"/>
                  <a:pt x="15639" y="19481"/>
                  <a:pt x="10896" y="19481"/>
                </a:cubicBezTo>
                <a:cubicBezTo>
                  <a:pt x="6217" y="19481"/>
                  <a:pt x="2372" y="15950"/>
                  <a:pt x="2372" y="11595"/>
                </a:cubicBezTo>
                <a:cubicBezTo>
                  <a:pt x="2372" y="8475"/>
                  <a:pt x="4102" y="5886"/>
                  <a:pt x="7050" y="4532"/>
                </a:cubicBezTo>
                <a:cubicBezTo>
                  <a:pt x="7691" y="4120"/>
                  <a:pt x="7948" y="3531"/>
                  <a:pt x="7499" y="3178"/>
                </a:cubicBezTo>
                <a:cubicBezTo>
                  <a:pt x="7307" y="2590"/>
                  <a:pt x="6666" y="2354"/>
                  <a:pt x="6025" y="2590"/>
                </a:cubicBezTo>
                <a:cubicBezTo>
                  <a:pt x="2372" y="4355"/>
                  <a:pt x="0" y="7651"/>
                  <a:pt x="0" y="11595"/>
                </a:cubicBezTo>
                <a:cubicBezTo>
                  <a:pt x="0" y="17068"/>
                  <a:pt x="4935" y="21600"/>
                  <a:pt x="10896" y="21600"/>
                </a:cubicBezTo>
                <a:cubicBezTo>
                  <a:pt x="16921" y="21600"/>
                  <a:pt x="21600" y="17068"/>
                  <a:pt x="21600" y="1159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4" name="图片占位符 3" descr="图片包含 人员, 男士, 户外, 建筑物&#10;&#10;描述已自动生成">
            <a:extLst>
              <a:ext uri="{FF2B5EF4-FFF2-40B4-BE49-F238E27FC236}">
                <a16:creationId xmlns:a16="http://schemas.microsoft.com/office/drawing/2014/main" id="{53EAFFCD-8856-421D-A2BE-600886E4CECB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5" grpId="0" animBg="1"/>
      <p:bldP spid="2466" grpId="0" animBg="1"/>
      <p:bldP spid="2467" grpId="0" animBg="1"/>
      <p:bldP spid="2468" grpId="0" animBg="1"/>
      <p:bldP spid="2469" grpId="0" animBg="1"/>
      <p:bldP spid="2470" grpId="0" animBg="1"/>
      <p:bldP spid="2471" grpId="0" animBg="1"/>
      <p:bldP spid="2472" grpId="0" animBg="1"/>
      <p:bldP spid="2473" grpId="0" animBg="1"/>
      <p:bldP spid="2474" grpId="0" animBg="1"/>
      <p:bldP spid="2475" grpId="0" animBg="1"/>
      <p:bldP spid="247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Shape 3315"/>
          <p:cNvSpPr/>
          <p:nvPr/>
        </p:nvSpPr>
        <p:spPr>
          <a:xfrm>
            <a:off x="2074846" y="2570081"/>
            <a:ext cx="3460884" cy="769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There are many variations of passages of Lorem Ipsum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or available but and the majority have an suffered altera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tion</a:t>
            </a: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 in some form by </a:t>
            </a: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humour</a:t>
            </a: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 or a </a:t>
            </a:r>
            <a:r>
              <a:rPr sz="1050" kern="0" dirty="0" err="1">
                <a:solidFill>
                  <a:srgbClr val="8B8C8C"/>
                </a:solidFill>
                <a:cs typeface="+mn-ea"/>
                <a:sym typeface="+mn-lt"/>
              </a:rPr>
              <a:t>domise</a:t>
            </a:r>
            <a:r>
              <a:rPr sz="1050" kern="0" dirty="0">
                <a:solidFill>
                  <a:srgbClr val="8B8C8C"/>
                </a:solidFill>
                <a:cs typeface="+mn-ea"/>
                <a:sym typeface="+mn-lt"/>
              </a:rPr>
              <a:t> words or which</a:t>
            </a:r>
          </a:p>
        </p:txBody>
      </p:sp>
      <p:sp>
        <p:nvSpPr>
          <p:cNvPr id="3316" name="Shape 3316"/>
          <p:cNvSpPr/>
          <p:nvPr/>
        </p:nvSpPr>
        <p:spPr>
          <a:xfrm>
            <a:off x="2044938" y="1218648"/>
            <a:ext cx="2925481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10000">
                <a:solidFill>
                  <a:srgbClr val="44474F"/>
                </a:solidFill>
                <a:latin typeface="+mn-lt"/>
                <a:ea typeface="+mn-ea"/>
                <a:cs typeface="+mn-cs"/>
                <a:sym typeface="Ikaros-Regular"/>
              </a:defRPr>
            </a:lvl1pPr>
          </a:lstStyle>
          <a:p>
            <a:pPr defTabSz="410766" hangingPunct="0"/>
            <a:r>
              <a:rPr sz="5000" kern="0" dirty="0">
                <a:cs typeface="+mn-ea"/>
                <a:sym typeface="+mn-lt"/>
              </a:rPr>
              <a:t>USA map</a:t>
            </a:r>
          </a:p>
        </p:txBody>
      </p:sp>
      <p:sp>
        <p:nvSpPr>
          <p:cNvPr id="3317" name="Shape 3317"/>
          <p:cNvSpPr/>
          <p:nvPr/>
        </p:nvSpPr>
        <p:spPr>
          <a:xfrm rot="16200000">
            <a:off x="-68671" y="3291110"/>
            <a:ext cx="1861087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 b="1" spc="200">
                <a:solidFill>
                  <a:srgbClr val="A1A1A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lang="en-US" sz="1000" kern="0" spc="100" dirty="0">
                <a:latin typeface="+mn-lt"/>
                <a:ea typeface="+mn-ea"/>
                <a:cs typeface="+mn-ea"/>
                <a:sym typeface="+mn-lt"/>
              </a:rPr>
              <a:t>https://www.jpppt.com</a:t>
            </a:r>
            <a:endParaRPr sz="1000" kern="0" spc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18" name="Shape 3318"/>
          <p:cNvSpPr/>
          <p:nvPr/>
        </p:nvSpPr>
        <p:spPr>
          <a:xfrm>
            <a:off x="2054672" y="1949314"/>
            <a:ext cx="3052119" cy="306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300" b="1">
                <a:solidFill>
                  <a:srgbClr val="9DC2C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150" kern="0" dirty="0">
                <a:latin typeface="+mn-lt"/>
                <a:ea typeface="+mn-ea"/>
                <a:cs typeface="+mn-ea"/>
                <a:sym typeface="+mn-lt"/>
              </a:rPr>
              <a:t>Short description for this awesome slide</a:t>
            </a:r>
          </a:p>
        </p:txBody>
      </p:sp>
      <p:sp>
        <p:nvSpPr>
          <p:cNvPr id="3321" name="Shape 3321"/>
          <p:cNvSpPr/>
          <p:nvPr/>
        </p:nvSpPr>
        <p:spPr>
          <a:xfrm>
            <a:off x="6854077" y="2109585"/>
            <a:ext cx="584395" cy="433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343"/>
                </a:moveTo>
                <a:cubicBezTo>
                  <a:pt x="21600" y="5343"/>
                  <a:pt x="19583" y="18303"/>
                  <a:pt x="19163" y="18985"/>
                </a:cubicBezTo>
                <a:cubicBezTo>
                  <a:pt x="18826" y="19781"/>
                  <a:pt x="19247" y="19554"/>
                  <a:pt x="19247" y="20349"/>
                </a:cubicBezTo>
                <a:cubicBezTo>
                  <a:pt x="19247" y="21032"/>
                  <a:pt x="19079" y="21600"/>
                  <a:pt x="19079" y="21600"/>
                </a:cubicBezTo>
                <a:cubicBezTo>
                  <a:pt x="13532" y="19667"/>
                  <a:pt x="13532" y="19667"/>
                  <a:pt x="13532" y="19667"/>
                </a:cubicBezTo>
                <a:cubicBezTo>
                  <a:pt x="12607" y="19554"/>
                  <a:pt x="12607" y="19554"/>
                  <a:pt x="12607" y="19554"/>
                </a:cubicBezTo>
                <a:cubicBezTo>
                  <a:pt x="12271" y="19667"/>
                  <a:pt x="12271" y="19667"/>
                  <a:pt x="12271" y="19667"/>
                </a:cubicBezTo>
                <a:cubicBezTo>
                  <a:pt x="11851" y="19554"/>
                  <a:pt x="11851" y="19554"/>
                  <a:pt x="11851" y="19554"/>
                </a:cubicBezTo>
                <a:cubicBezTo>
                  <a:pt x="11514" y="19667"/>
                  <a:pt x="11514" y="19667"/>
                  <a:pt x="11514" y="19667"/>
                </a:cubicBezTo>
                <a:cubicBezTo>
                  <a:pt x="9077" y="19781"/>
                  <a:pt x="9077" y="19781"/>
                  <a:pt x="9077" y="19781"/>
                </a:cubicBezTo>
                <a:cubicBezTo>
                  <a:pt x="8825" y="19554"/>
                  <a:pt x="8825" y="19554"/>
                  <a:pt x="8825" y="19554"/>
                </a:cubicBezTo>
                <a:cubicBezTo>
                  <a:pt x="8573" y="19667"/>
                  <a:pt x="8573" y="19667"/>
                  <a:pt x="8573" y="19667"/>
                </a:cubicBezTo>
                <a:cubicBezTo>
                  <a:pt x="8321" y="19781"/>
                  <a:pt x="8321" y="19781"/>
                  <a:pt x="8321" y="19781"/>
                </a:cubicBezTo>
                <a:cubicBezTo>
                  <a:pt x="8153" y="19781"/>
                  <a:pt x="8153" y="19781"/>
                  <a:pt x="8153" y="19781"/>
                </a:cubicBezTo>
                <a:cubicBezTo>
                  <a:pt x="7900" y="19667"/>
                  <a:pt x="7900" y="19667"/>
                  <a:pt x="7900" y="19667"/>
                </a:cubicBezTo>
                <a:cubicBezTo>
                  <a:pt x="7900" y="19554"/>
                  <a:pt x="7900" y="19554"/>
                  <a:pt x="7900" y="19554"/>
                </a:cubicBezTo>
                <a:cubicBezTo>
                  <a:pt x="7480" y="19554"/>
                  <a:pt x="7480" y="19554"/>
                  <a:pt x="7480" y="19554"/>
                </a:cubicBezTo>
                <a:cubicBezTo>
                  <a:pt x="7228" y="19440"/>
                  <a:pt x="7228" y="19440"/>
                  <a:pt x="7228" y="19440"/>
                </a:cubicBezTo>
                <a:cubicBezTo>
                  <a:pt x="7144" y="19213"/>
                  <a:pt x="7144" y="19213"/>
                  <a:pt x="7144" y="19213"/>
                </a:cubicBezTo>
                <a:cubicBezTo>
                  <a:pt x="7144" y="19099"/>
                  <a:pt x="7144" y="19099"/>
                  <a:pt x="7144" y="19099"/>
                </a:cubicBezTo>
                <a:cubicBezTo>
                  <a:pt x="6808" y="18985"/>
                  <a:pt x="6808" y="18985"/>
                  <a:pt x="6808" y="18985"/>
                </a:cubicBezTo>
                <a:cubicBezTo>
                  <a:pt x="6135" y="18758"/>
                  <a:pt x="6135" y="18758"/>
                  <a:pt x="6135" y="18758"/>
                </a:cubicBezTo>
                <a:cubicBezTo>
                  <a:pt x="5715" y="18531"/>
                  <a:pt x="5715" y="18531"/>
                  <a:pt x="5715" y="18531"/>
                </a:cubicBezTo>
                <a:cubicBezTo>
                  <a:pt x="5547" y="18417"/>
                  <a:pt x="5547" y="18417"/>
                  <a:pt x="5547" y="18417"/>
                </a:cubicBezTo>
                <a:cubicBezTo>
                  <a:pt x="5043" y="18531"/>
                  <a:pt x="5043" y="18531"/>
                  <a:pt x="5043" y="18531"/>
                </a:cubicBezTo>
                <a:cubicBezTo>
                  <a:pt x="4286" y="18758"/>
                  <a:pt x="4286" y="18758"/>
                  <a:pt x="4286" y="18758"/>
                </a:cubicBezTo>
                <a:cubicBezTo>
                  <a:pt x="3362" y="18417"/>
                  <a:pt x="3362" y="18417"/>
                  <a:pt x="3362" y="18417"/>
                </a:cubicBezTo>
                <a:cubicBezTo>
                  <a:pt x="2774" y="17735"/>
                  <a:pt x="2774" y="17735"/>
                  <a:pt x="2774" y="17735"/>
                </a:cubicBezTo>
                <a:cubicBezTo>
                  <a:pt x="2774" y="17735"/>
                  <a:pt x="3026" y="16939"/>
                  <a:pt x="2942" y="15916"/>
                </a:cubicBezTo>
                <a:cubicBezTo>
                  <a:pt x="2858" y="14779"/>
                  <a:pt x="2437" y="14552"/>
                  <a:pt x="2437" y="14552"/>
                </a:cubicBezTo>
                <a:cubicBezTo>
                  <a:pt x="2017" y="14552"/>
                  <a:pt x="2017" y="14552"/>
                  <a:pt x="2017" y="14552"/>
                </a:cubicBezTo>
                <a:cubicBezTo>
                  <a:pt x="1681" y="14324"/>
                  <a:pt x="1681" y="14324"/>
                  <a:pt x="1681" y="14324"/>
                </a:cubicBezTo>
                <a:cubicBezTo>
                  <a:pt x="1681" y="14324"/>
                  <a:pt x="1681" y="13642"/>
                  <a:pt x="1261" y="13642"/>
                </a:cubicBezTo>
                <a:cubicBezTo>
                  <a:pt x="840" y="13642"/>
                  <a:pt x="840" y="13642"/>
                  <a:pt x="840" y="13642"/>
                </a:cubicBezTo>
                <a:cubicBezTo>
                  <a:pt x="336" y="13528"/>
                  <a:pt x="336" y="13528"/>
                  <a:pt x="336" y="13528"/>
                </a:cubicBezTo>
                <a:cubicBezTo>
                  <a:pt x="0" y="13187"/>
                  <a:pt x="0" y="13187"/>
                  <a:pt x="0" y="13187"/>
                </a:cubicBezTo>
                <a:cubicBezTo>
                  <a:pt x="84" y="12392"/>
                  <a:pt x="84" y="12392"/>
                  <a:pt x="84" y="12392"/>
                </a:cubicBezTo>
                <a:cubicBezTo>
                  <a:pt x="252" y="11709"/>
                  <a:pt x="252" y="11709"/>
                  <a:pt x="252" y="11709"/>
                </a:cubicBezTo>
                <a:cubicBezTo>
                  <a:pt x="336" y="11596"/>
                  <a:pt x="336" y="11596"/>
                  <a:pt x="336" y="11596"/>
                </a:cubicBezTo>
                <a:cubicBezTo>
                  <a:pt x="420" y="11937"/>
                  <a:pt x="420" y="11937"/>
                  <a:pt x="420" y="11937"/>
                </a:cubicBezTo>
                <a:cubicBezTo>
                  <a:pt x="504" y="12051"/>
                  <a:pt x="504" y="12051"/>
                  <a:pt x="504" y="12051"/>
                </a:cubicBezTo>
                <a:cubicBezTo>
                  <a:pt x="588" y="11937"/>
                  <a:pt x="588" y="11937"/>
                  <a:pt x="588" y="11937"/>
                </a:cubicBezTo>
                <a:cubicBezTo>
                  <a:pt x="588" y="11482"/>
                  <a:pt x="588" y="11482"/>
                  <a:pt x="588" y="11482"/>
                </a:cubicBezTo>
                <a:cubicBezTo>
                  <a:pt x="925" y="11255"/>
                  <a:pt x="925" y="11255"/>
                  <a:pt x="925" y="11255"/>
                </a:cubicBezTo>
                <a:cubicBezTo>
                  <a:pt x="925" y="11141"/>
                  <a:pt x="925" y="11141"/>
                  <a:pt x="925" y="11141"/>
                </a:cubicBezTo>
                <a:cubicBezTo>
                  <a:pt x="756" y="10914"/>
                  <a:pt x="756" y="10914"/>
                  <a:pt x="756" y="10914"/>
                </a:cubicBezTo>
                <a:cubicBezTo>
                  <a:pt x="672" y="10800"/>
                  <a:pt x="672" y="10800"/>
                  <a:pt x="672" y="10800"/>
                </a:cubicBezTo>
                <a:cubicBezTo>
                  <a:pt x="588" y="10004"/>
                  <a:pt x="588" y="10004"/>
                  <a:pt x="588" y="10004"/>
                </a:cubicBezTo>
                <a:cubicBezTo>
                  <a:pt x="1177" y="9891"/>
                  <a:pt x="1177" y="9891"/>
                  <a:pt x="1177" y="9891"/>
                </a:cubicBezTo>
                <a:cubicBezTo>
                  <a:pt x="1345" y="9663"/>
                  <a:pt x="1345" y="9663"/>
                  <a:pt x="1345" y="9663"/>
                </a:cubicBezTo>
                <a:cubicBezTo>
                  <a:pt x="840" y="9095"/>
                  <a:pt x="840" y="9095"/>
                  <a:pt x="840" y="9095"/>
                </a:cubicBezTo>
                <a:cubicBezTo>
                  <a:pt x="672" y="8867"/>
                  <a:pt x="672" y="8867"/>
                  <a:pt x="672" y="8867"/>
                </a:cubicBezTo>
                <a:cubicBezTo>
                  <a:pt x="504" y="7276"/>
                  <a:pt x="504" y="7276"/>
                  <a:pt x="504" y="7276"/>
                </a:cubicBezTo>
                <a:cubicBezTo>
                  <a:pt x="504" y="6821"/>
                  <a:pt x="504" y="6821"/>
                  <a:pt x="504" y="6821"/>
                </a:cubicBezTo>
                <a:cubicBezTo>
                  <a:pt x="672" y="6707"/>
                  <a:pt x="672" y="6707"/>
                  <a:pt x="672" y="6707"/>
                </a:cubicBezTo>
                <a:cubicBezTo>
                  <a:pt x="672" y="4661"/>
                  <a:pt x="672" y="4661"/>
                  <a:pt x="672" y="4661"/>
                </a:cubicBezTo>
                <a:cubicBezTo>
                  <a:pt x="252" y="4206"/>
                  <a:pt x="252" y="4206"/>
                  <a:pt x="252" y="4206"/>
                </a:cubicBezTo>
                <a:cubicBezTo>
                  <a:pt x="252" y="2615"/>
                  <a:pt x="252" y="2615"/>
                  <a:pt x="252" y="2615"/>
                </a:cubicBezTo>
                <a:cubicBezTo>
                  <a:pt x="672" y="1933"/>
                  <a:pt x="672" y="1933"/>
                  <a:pt x="672" y="1933"/>
                </a:cubicBezTo>
                <a:cubicBezTo>
                  <a:pt x="840" y="1137"/>
                  <a:pt x="840" y="1137"/>
                  <a:pt x="840" y="1137"/>
                </a:cubicBezTo>
                <a:cubicBezTo>
                  <a:pt x="1765" y="2387"/>
                  <a:pt x="1765" y="2387"/>
                  <a:pt x="1765" y="2387"/>
                </a:cubicBezTo>
                <a:cubicBezTo>
                  <a:pt x="2774" y="3411"/>
                  <a:pt x="2774" y="3411"/>
                  <a:pt x="2774" y="3411"/>
                </a:cubicBezTo>
                <a:cubicBezTo>
                  <a:pt x="3530" y="3865"/>
                  <a:pt x="3530" y="3865"/>
                  <a:pt x="3530" y="3865"/>
                </a:cubicBezTo>
                <a:cubicBezTo>
                  <a:pt x="4118" y="4093"/>
                  <a:pt x="4118" y="4093"/>
                  <a:pt x="4118" y="4093"/>
                </a:cubicBezTo>
                <a:cubicBezTo>
                  <a:pt x="4370" y="4093"/>
                  <a:pt x="4370" y="4093"/>
                  <a:pt x="4370" y="4093"/>
                </a:cubicBezTo>
                <a:cubicBezTo>
                  <a:pt x="4623" y="4093"/>
                  <a:pt x="4623" y="4093"/>
                  <a:pt x="4623" y="4093"/>
                </a:cubicBezTo>
                <a:cubicBezTo>
                  <a:pt x="4791" y="4888"/>
                  <a:pt x="4791" y="4888"/>
                  <a:pt x="4791" y="4888"/>
                </a:cubicBezTo>
                <a:cubicBezTo>
                  <a:pt x="5463" y="4775"/>
                  <a:pt x="5463" y="4775"/>
                  <a:pt x="5463" y="4775"/>
                </a:cubicBezTo>
                <a:cubicBezTo>
                  <a:pt x="5547" y="5912"/>
                  <a:pt x="5547" y="5912"/>
                  <a:pt x="5547" y="5912"/>
                </a:cubicBezTo>
                <a:cubicBezTo>
                  <a:pt x="5295" y="6366"/>
                  <a:pt x="5295" y="6366"/>
                  <a:pt x="5295" y="6366"/>
                </a:cubicBezTo>
                <a:cubicBezTo>
                  <a:pt x="4539" y="6935"/>
                  <a:pt x="4539" y="6935"/>
                  <a:pt x="4539" y="6935"/>
                </a:cubicBezTo>
                <a:cubicBezTo>
                  <a:pt x="4034" y="7844"/>
                  <a:pt x="4034" y="7844"/>
                  <a:pt x="4034" y="7844"/>
                </a:cubicBezTo>
                <a:cubicBezTo>
                  <a:pt x="3866" y="8299"/>
                  <a:pt x="3866" y="8299"/>
                  <a:pt x="3866" y="8299"/>
                </a:cubicBezTo>
                <a:cubicBezTo>
                  <a:pt x="4034" y="8413"/>
                  <a:pt x="4034" y="8413"/>
                  <a:pt x="4034" y="8413"/>
                </a:cubicBezTo>
                <a:cubicBezTo>
                  <a:pt x="4370" y="7958"/>
                  <a:pt x="4370" y="7958"/>
                  <a:pt x="4370" y="7958"/>
                </a:cubicBezTo>
                <a:cubicBezTo>
                  <a:pt x="4623" y="7503"/>
                  <a:pt x="4623" y="7503"/>
                  <a:pt x="4623" y="7503"/>
                </a:cubicBezTo>
                <a:cubicBezTo>
                  <a:pt x="5379" y="6821"/>
                  <a:pt x="5379" y="6821"/>
                  <a:pt x="5379" y="6821"/>
                </a:cubicBezTo>
                <a:cubicBezTo>
                  <a:pt x="5883" y="6480"/>
                  <a:pt x="5883" y="6480"/>
                  <a:pt x="5883" y="6480"/>
                </a:cubicBezTo>
                <a:cubicBezTo>
                  <a:pt x="5799" y="6935"/>
                  <a:pt x="5799" y="6935"/>
                  <a:pt x="5799" y="6935"/>
                </a:cubicBezTo>
                <a:cubicBezTo>
                  <a:pt x="5547" y="7276"/>
                  <a:pt x="5547" y="7276"/>
                  <a:pt x="5547" y="7276"/>
                </a:cubicBezTo>
                <a:cubicBezTo>
                  <a:pt x="5211" y="8413"/>
                  <a:pt x="5211" y="8413"/>
                  <a:pt x="5211" y="8413"/>
                </a:cubicBezTo>
                <a:cubicBezTo>
                  <a:pt x="4370" y="9095"/>
                  <a:pt x="4370" y="9095"/>
                  <a:pt x="4370" y="9095"/>
                </a:cubicBezTo>
                <a:cubicBezTo>
                  <a:pt x="3866" y="9777"/>
                  <a:pt x="3866" y="9777"/>
                  <a:pt x="3866" y="9777"/>
                </a:cubicBezTo>
                <a:cubicBezTo>
                  <a:pt x="3866" y="10345"/>
                  <a:pt x="3866" y="10345"/>
                  <a:pt x="3866" y="10345"/>
                </a:cubicBezTo>
                <a:cubicBezTo>
                  <a:pt x="4202" y="10459"/>
                  <a:pt x="4202" y="10459"/>
                  <a:pt x="4202" y="10459"/>
                </a:cubicBezTo>
                <a:cubicBezTo>
                  <a:pt x="4623" y="9891"/>
                  <a:pt x="4623" y="9891"/>
                  <a:pt x="4623" y="9891"/>
                </a:cubicBezTo>
                <a:cubicBezTo>
                  <a:pt x="5043" y="9436"/>
                  <a:pt x="5043" y="9436"/>
                  <a:pt x="5043" y="9436"/>
                </a:cubicBezTo>
                <a:cubicBezTo>
                  <a:pt x="5463" y="9322"/>
                  <a:pt x="5463" y="9322"/>
                  <a:pt x="5463" y="9322"/>
                </a:cubicBezTo>
                <a:cubicBezTo>
                  <a:pt x="5799" y="8867"/>
                  <a:pt x="5799" y="8867"/>
                  <a:pt x="5799" y="8867"/>
                </a:cubicBezTo>
                <a:cubicBezTo>
                  <a:pt x="5967" y="7731"/>
                  <a:pt x="5967" y="7731"/>
                  <a:pt x="5967" y="7731"/>
                </a:cubicBezTo>
                <a:cubicBezTo>
                  <a:pt x="6304" y="6821"/>
                  <a:pt x="6304" y="6821"/>
                  <a:pt x="6304" y="6821"/>
                </a:cubicBezTo>
                <a:cubicBezTo>
                  <a:pt x="6724" y="6139"/>
                  <a:pt x="6724" y="6139"/>
                  <a:pt x="6724" y="6139"/>
                </a:cubicBezTo>
                <a:cubicBezTo>
                  <a:pt x="6808" y="5684"/>
                  <a:pt x="6808" y="5684"/>
                  <a:pt x="6808" y="5684"/>
                </a:cubicBezTo>
                <a:cubicBezTo>
                  <a:pt x="6556" y="4775"/>
                  <a:pt x="6556" y="4775"/>
                  <a:pt x="6556" y="4775"/>
                </a:cubicBezTo>
                <a:cubicBezTo>
                  <a:pt x="6556" y="3865"/>
                  <a:pt x="6556" y="3865"/>
                  <a:pt x="6556" y="3865"/>
                </a:cubicBezTo>
                <a:cubicBezTo>
                  <a:pt x="6304" y="3979"/>
                  <a:pt x="6304" y="3979"/>
                  <a:pt x="6304" y="3979"/>
                </a:cubicBezTo>
                <a:cubicBezTo>
                  <a:pt x="6135" y="4320"/>
                  <a:pt x="6135" y="4320"/>
                  <a:pt x="6135" y="4320"/>
                </a:cubicBezTo>
                <a:cubicBezTo>
                  <a:pt x="6219" y="5229"/>
                  <a:pt x="6219" y="5229"/>
                  <a:pt x="6219" y="5229"/>
                </a:cubicBezTo>
                <a:cubicBezTo>
                  <a:pt x="6388" y="5912"/>
                  <a:pt x="6388" y="5912"/>
                  <a:pt x="6388" y="5912"/>
                </a:cubicBezTo>
                <a:cubicBezTo>
                  <a:pt x="6388" y="6139"/>
                  <a:pt x="6388" y="6139"/>
                  <a:pt x="6388" y="6139"/>
                </a:cubicBezTo>
                <a:cubicBezTo>
                  <a:pt x="6219" y="6025"/>
                  <a:pt x="6219" y="6025"/>
                  <a:pt x="6219" y="6025"/>
                </a:cubicBezTo>
                <a:cubicBezTo>
                  <a:pt x="6051" y="5798"/>
                  <a:pt x="6051" y="5798"/>
                  <a:pt x="6051" y="5798"/>
                </a:cubicBezTo>
                <a:cubicBezTo>
                  <a:pt x="5883" y="5229"/>
                  <a:pt x="5883" y="5229"/>
                  <a:pt x="5883" y="5229"/>
                </a:cubicBezTo>
                <a:cubicBezTo>
                  <a:pt x="5715" y="4661"/>
                  <a:pt x="5715" y="4661"/>
                  <a:pt x="5715" y="4661"/>
                </a:cubicBezTo>
                <a:cubicBezTo>
                  <a:pt x="5715" y="4206"/>
                  <a:pt x="5715" y="4206"/>
                  <a:pt x="5715" y="4206"/>
                </a:cubicBezTo>
                <a:cubicBezTo>
                  <a:pt x="6135" y="3638"/>
                  <a:pt x="6135" y="3638"/>
                  <a:pt x="6135" y="3638"/>
                </a:cubicBezTo>
                <a:cubicBezTo>
                  <a:pt x="6304" y="3183"/>
                  <a:pt x="6304" y="3183"/>
                  <a:pt x="6304" y="3183"/>
                </a:cubicBezTo>
                <a:cubicBezTo>
                  <a:pt x="6219" y="2728"/>
                  <a:pt x="6219" y="2728"/>
                  <a:pt x="6219" y="2728"/>
                </a:cubicBezTo>
                <a:cubicBezTo>
                  <a:pt x="6640" y="3297"/>
                  <a:pt x="6640" y="3297"/>
                  <a:pt x="6640" y="3297"/>
                </a:cubicBezTo>
                <a:cubicBezTo>
                  <a:pt x="6724" y="3411"/>
                  <a:pt x="6724" y="3411"/>
                  <a:pt x="6724" y="3411"/>
                </a:cubicBezTo>
                <a:cubicBezTo>
                  <a:pt x="6808" y="2728"/>
                  <a:pt x="6808" y="2728"/>
                  <a:pt x="6808" y="2728"/>
                </a:cubicBezTo>
                <a:cubicBezTo>
                  <a:pt x="6640" y="1705"/>
                  <a:pt x="6640" y="1705"/>
                  <a:pt x="6640" y="1705"/>
                </a:cubicBezTo>
                <a:cubicBezTo>
                  <a:pt x="6724" y="1364"/>
                  <a:pt x="6724" y="1364"/>
                  <a:pt x="6724" y="1364"/>
                </a:cubicBezTo>
                <a:cubicBezTo>
                  <a:pt x="6472" y="1251"/>
                  <a:pt x="6472" y="1251"/>
                  <a:pt x="6472" y="1251"/>
                </a:cubicBezTo>
                <a:cubicBezTo>
                  <a:pt x="6388" y="0"/>
                  <a:pt x="6388" y="0"/>
                  <a:pt x="6388" y="0"/>
                </a:cubicBezTo>
                <a:cubicBezTo>
                  <a:pt x="6388" y="0"/>
                  <a:pt x="11178" y="1819"/>
                  <a:pt x="12187" y="2160"/>
                </a:cubicBezTo>
                <a:cubicBezTo>
                  <a:pt x="13111" y="2501"/>
                  <a:pt x="19331" y="4775"/>
                  <a:pt x="19751" y="4888"/>
                </a:cubicBezTo>
                <a:cubicBezTo>
                  <a:pt x="20171" y="5116"/>
                  <a:pt x="20675" y="5116"/>
                  <a:pt x="20675" y="5116"/>
                </a:cubicBezTo>
                <a:lnTo>
                  <a:pt x="21600" y="5343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22" name="Shape 3322"/>
          <p:cNvSpPr/>
          <p:nvPr/>
        </p:nvSpPr>
        <p:spPr>
          <a:xfrm>
            <a:off x="7726629" y="3636946"/>
            <a:ext cx="614019" cy="630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21" y="0"/>
                </a:moveTo>
                <a:lnTo>
                  <a:pt x="21600" y="2123"/>
                </a:lnTo>
                <a:lnTo>
                  <a:pt x="21505" y="4062"/>
                </a:lnTo>
                <a:lnTo>
                  <a:pt x="21221" y="4062"/>
                </a:lnTo>
                <a:lnTo>
                  <a:pt x="19895" y="20862"/>
                </a:lnTo>
                <a:lnTo>
                  <a:pt x="8621" y="19846"/>
                </a:lnTo>
                <a:lnTo>
                  <a:pt x="8526" y="20677"/>
                </a:lnTo>
                <a:lnTo>
                  <a:pt x="3032" y="20123"/>
                </a:lnTo>
                <a:lnTo>
                  <a:pt x="2747" y="21600"/>
                </a:lnTo>
                <a:lnTo>
                  <a:pt x="0" y="21231"/>
                </a:lnTo>
                <a:lnTo>
                  <a:pt x="3221" y="0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23" name="Shape 3323"/>
          <p:cNvSpPr/>
          <p:nvPr/>
        </p:nvSpPr>
        <p:spPr>
          <a:xfrm>
            <a:off x="7955536" y="3755472"/>
            <a:ext cx="1217265" cy="1201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13" y="12253"/>
                </a:moveTo>
                <a:lnTo>
                  <a:pt x="21409" y="11865"/>
                </a:lnTo>
                <a:lnTo>
                  <a:pt x="21600" y="11623"/>
                </a:lnTo>
                <a:lnTo>
                  <a:pt x="21504" y="11333"/>
                </a:lnTo>
                <a:lnTo>
                  <a:pt x="21409" y="10945"/>
                </a:lnTo>
                <a:lnTo>
                  <a:pt x="21361" y="10800"/>
                </a:lnTo>
                <a:lnTo>
                  <a:pt x="21361" y="10509"/>
                </a:lnTo>
                <a:lnTo>
                  <a:pt x="21313" y="10413"/>
                </a:lnTo>
                <a:lnTo>
                  <a:pt x="21122" y="9977"/>
                </a:lnTo>
                <a:lnTo>
                  <a:pt x="21122" y="9880"/>
                </a:lnTo>
                <a:lnTo>
                  <a:pt x="20788" y="9589"/>
                </a:lnTo>
                <a:lnTo>
                  <a:pt x="20788" y="6344"/>
                </a:lnTo>
                <a:lnTo>
                  <a:pt x="20310" y="6296"/>
                </a:lnTo>
                <a:lnTo>
                  <a:pt x="20214" y="6393"/>
                </a:lnTo>
                <a:lnTo>
                  <a:pt x="20071" y="6344"/>
                </a:lnTo>
                <a:lnTo>
                  <a:pt x="19927" y="6199"/>
                </a:lnTo>
                <a:lnTo>
                  <a:pt x="19736" y="6102"/>
                </a:lnTo>
                <a:lnTo>
                  <a:pt x="19497" y="6102"/>
                </a:lnTo>
                <a:lnTo>
                  <a:pt x="19211" y="5909"/>
                </a:lnTo>
                <a:lnTo>
                  <a:pt x="19019" y="5666"/>
                </a:lnTo>
                <a:lnTo>
                  <a:pt x="18781" y="5618"/>
                </a:lnTo>
                <a:lnTo>
                  <a:pt x="18398" y="5715"/>
                </a:lnTo>
                <a:lnTo>
                  <a:pt x="18303" y="5666"/>
                </a:lnTo>
                <a:lnTo>
                  <a:pt x="18064" y="5618"/>
                </a:lnTo>
                <a:lnTo>
                  <a:pt x="17873" y="5763"/>
                </a:lnTo>
                <a:lnTo>
                  <a:pt x="17777" y="5812"/>
                </a:lnTo>
                <a:lnTo>
                  <a:pt x="17634" y="5715"/>
                </a:lnTo>
                <a:lnTo>
                  <a:pt x="17442" y="5715"/>
                </a:lnTo>
                <a:lnTo>
                  <a:pt x="17347" y="5860"/>
                </a:lnTo>
                <a:lnTo>
                  <a:pt x="17108" y="6005"/>
                </a:lnTo>
                <a:lnTo>
                  <a:pt x="16917" y="6054"/>
                </a:lnTo>
                <a:lnTo>
                  <a:pt x="16821" y="5909"/>
                </a:lnTo>
                <a:lnTo>
                  <a:pt x="16678" y="5763"/>
                </a:lnTo>
                <a:lnTo>
                  <a:pt x="16296" y="5812"/>
                </a:lnTo>
                <a:lnTo>
                  <a:pt x="16057" y="5666"/>
                </a:lnTo>
                <a:lnTo>
                  <a:pt x="15865" y="5715"/>
                </a:lnTo>
                <a:lnTo>
                  <a:pt x="15770" y="5909"/>
                </a:lnTo>
                <a:lnTo>
                  <a:pt x="15674" y="5957"/>
                </a:lnTo>
                <a:lnTo>
                  <a:pt x="15627" y="5715"/>
                </a:lnTo>
                <a:lnTo>
                  <a:pt x="15531" y="5618"/>
                </a:lnTo>
                <a:lnTo>
                  <a:pt x="15244" y="5812"/>
                </a:lnTo>
                <a:lnTo>
                  <a:pt x="15196" y="5618"/>
                </a:lnTo>
                <a:lnTo>
                  <a:pt x="14910" y="5424"/>
                </a:lnTo>
                <a:lnTo>
                  <a:pt x="14814" y="5424"/>
                </a:lnTo>
                <a:lnTo>
                  <a:pt x="14719" y="5570"/>
                </a:lnTo>
                <a:lnTo>
                  <a:pt x="14575" y="5666"/>
                </a:lnTo>
                <a:lnTo>
                  <a:pt x="14432" y="5618"/>
                </a:lnTo>
                <a:lnTo>
                  <a:pt x="14384" y="5376"/>
                </a:lnTo>
                <a:lnTo>
                  <a:pt x="14241" y="5376"/>
                </a:lnTo>
                <a:lnTo>
                  <a:pt x="14097" y="5085"/>
                </a:lnTo>
                <a:lnTo>
                  <a:pt x="13715" y="5085"/>
                </a:lnTo>
                <a:lnTo>
                  <a:pt x="13572" y="5182"/>
                </a:lnTo>
                <a:lnTo>
                  <a:pt x="13428" y="5037"/>
                </a:lnTo>
                <a:lnTo>
                  <a:pt x="13381" y="5037"/>
                </a:lnTo>
                <a:lnTo>
                  <a:pt x="13142" y="5085"/>
                </a:lnTo>
                <a:lnTo>
                  <a:pt x="12855" y="4891"/>
                </a:lnTo>
                <a:lnTo>
                  <a:pt x="12473" y="4891"/>
                </a:lnTo>
                <a:lnTo>
                  <a:pt x="12377" y="4552"/>
                </a:lnTo>
                <a:lnTo>
                  <a:pt x="12186" y="4456"/>
                </a:lnTo>
                <a:lnTo>
                  <a:pt x="12090" y="4504"/>
                </a:lnTo>
                <a:lnTo>
                  <a:pt x="11947" y="4456"/>
                </a:lnTo>
                <a:lnTo>
                  <a:pt x="11804" y="4504"/>
                </a:lnTo>
                <a:lnTo>
                  <a:pt x="11660" y="4504"/>
                </a:lnTo>
                <a:lnTo>
                  <a:pt x="11565" y="4359"/>
                </a:lnTo>
                <a:lnTo>
                  <a:pt x="11230" y="4020"/>
                </a:lnTo>
                <a:lnTo>
                  <a:pt x="11421" y="291"/>
                </a:lnTo>
                <a:lnTo>
                  <a:pt x="6642" y="0"/>
                </a:lnTo>
                <a:lnTo>
                  <a:pt x="5973" y="8814"/>
                </a:lnTo>
                <a:lnTo>
                  <a:pt x="287" y="8282"/>
                </a:lnTo>
                <a:lnTo>
                  <a:pt x="239" y="8717"/>
                </a:lnTo>
                <a:lnTo>
                  <a:pt x="0" y="8717"/>
                </a:lnTo>
                <a:lnTo>
                  <a:pt x="96" y="8863"/>
                </a:lnTo>
                <a:lnTo>
                  <a:pt x="335" y="9008"/>
                </a:lnTo>
                <a:lnTo>
                  <a:pt x="478" y="9202"/>
                </a:lnTo>
                <a:lnTo>
                  <a:pt x="526" y="9347"/>
                </a:lnTo>
                <a:lnTo>
                  <a:pt x="621" y="9541"/>
                </a:lnTo>
                <a:lnTo>
                  <a:pt x="717" y="9589"/>
                </a:lnTo>
                <a:lnTo>
                  <a:pt x="1004" y="9783"/>
                </a:lnTo>
                <a:lnTo>
                  <a:pt x="1051" y="9928"/>
                </a:lnTo>
                <a:lnTo>
                  <a:pt x="1242" y="10170"/>
                </a:lnTo>
                <a:lnTo>
                  <a:pt x="1434" y="10316"/>
                </a:lnTo>
                <a:lnTo>
                  <a:pt x="1816" y="10848"/>
                </a:lnTo>
                <a:lnTo>
                  <a:pt x="1959" y="10848"/>
                </a:lnTo>
                <a:lnTo>
                  <a:pt x="2103" y="10994"/>
                </a:lnTo>
                <a:lnTo>
                  <a:pt x="2294" y="11139"/>
                </a:lnTo>
                <a:lnTo>
                  <a:pt x="2533" y="11333"/>
                </a:lnTo>
                <a:lnTo>
                  <a:pt x="2628" y="11526"/>
                </a:lnTo>
                <a:lnTo>
                  <a:pt x="2628" y="11865"/>
                </a:lnTo>
                <a:lnTo>
                  <a:pt x="2819" y="12156"/>
                </a:lnTo>
                <a:lnTo>
                  <a:pt x="2867" y="12350"/>
                </a:lnTo>
                <a:lnTo>
                  <a:pt x="2819" y="12543"/>
                </a:lnTo>
                <a:lnTo>
                  <a:pt x="2819" y="12786"/>
                </a:lnTo>
                <a:lnTo>
                  <a:pt x="2867" y="13076"/>
                </a:lnTo>
                <a:lnTo>
                  <a:pt x="3106" y="13318"/>
                </a:lnTo>
                <a:lnTo>
                  <a:pt x="3154" y="13464"/>
                </a:lnTo>
                <a:lnTo>
                  <a:pt x="3536" y="13851"/>
                </a:lnTo>
                <a:lnTo>
                  <a:pt x="3727" y="13996"/>
                </a:lnTo>
                <a:lnTo>
                  <a:pt x="3871" y="14142"/>
                </a:lnTo>
                <a:lnTo>
                  <a:pt x="4014" y="14190"/>
                </a:lnTo>
                <a:lnTo>
                  <a:pt x="4205" y="14335"/>
                </a:lnTo>
                <a:lnTo>
                  <a:pt x="4492" y="14481"/>
                </a:lnTo>
                <a:lnTo>
                  <a:pt x="4827" y="14723"/>
                </a:lnTo>
                <a:lnTo>
                  <a:pt x="4970" y="14771"/>
                </a:lnTo>
                <a:lnTo>
                  <a:pt x="5209" y="14868"/>
                </a:lnTo>
                <a:lnTo>
                  <a:pt x="5400" y="14868"/>
                </a:lnTo>
                <a:lnTo>
                  <a:pt x="5496" y="14674"/>
                </a:lnTo>
                <a:lnTo>
                  <a:pt x="5735" y="14432"/>
                </a:lnTo>
                <a:lnTo>
                  <a:pt x="5878" y="14384"/>
                </a:lnTo>
                <a:lnTo>
                  <a:pt x="5878" y="14142"/>
                </a:lnTo>
                <a:lnTo>
                  <a:pt x="5973" y="13948"/>
                </a:lnTo>
                <a:lnTo>
                  <a:pt x="6069" y="13706"/>
                </a:lnTo>
                <a:lnTo>
                  <a:pt x="6308" y="13415"/>
                </a:lnTo>
                <a:lnTo>
                  <a:pt x="6642" y="13367"/>
                </a:lnTo>
                <a:lnTo>
                  <a:pt x="6834" y="13318"/>
                </a:lnTo>
                <a:lnTo>
                  <a:pt x="7073" y="13318"/>
                </a:lnTo>
                <a:lnTo>
                  <a:pt x="7312" y="13415"/>
                </a:lnTo>
                <a:lnTo>
                  <a:pt x="7598" y="13464"/>
                </a:lnTo>
                <a:lnTo>
                  <a:pt x="7742" y="13464"/>
                </a:lnTo>
                <a:lnTo>
                  <a:pt x="8124" y="13512"/>
                </a:lnTo>
                <a:lnTo>
                  <a:pt x="8267" y="13609"/>
                </a:lnTo>
                <a:lnTo>
                  <a:pt x="8411" y="13900"/>
                </a:lnTo>
                <a:lnTo>
                  <a:pt x="8506" y="13900"/>
                </a:lnTo>
                <a:lnTo>
                  <a:pt x="8745" y="14142"/>
                </a:lnTo>
                <a:lnTo>
                  <a:pt x="8936" y="14239"/>
                </a:lnTo>
                <a:lnTo>
                  <a:pt x="9080" y="14529"/>
                </a:lnTo>
                <a:lnTo>
                  <a:pt x="9366" y="14917"/>
                </a:lnTo>
                <a:lnTo>
                  <a:pt x="9558" y="15498"/>
                </a:lnTo>
                <a:lnTo>
                  <a:pt x="9701" y="15691"/>
                </a:lnTo>
                <a:lnTo>
                  <a:pt x="9892" y="16079"/>
                </a:lnTo>
                <a:lnTo>
                  <a:pt x="9892" y="16224"/>
                </a:lnTo>
                <a:lnTo>
                  <a:pt x="10035" y="16612"/>
                </a:lnTo>
                <a:lnTo>
                  <a:pt x="10418" y="16951"/>
                </a:lnTo>
                <a:lnTo>
                  <a:pt x="10513" y="17338"/>
                </a:lnTo>
                <a:lnTo>
                  <a:pt x="10991" y="17919"/>
                </a:lnTo>
                <a:lnTo>
                  <a:pt x="11230" y="18016"/>
                </a:lnTo>
                <a:lnTo>
                  <a:pt x="11182" y="18452"/>
                </a:lnTo>
                <a:lnTo>
                  <a:pt x="11087" y="18549"/>
                </a:lnTo>
                <a:lnTo>
                  <a:pt x="11326" y="18791"/>
                </a:lnTo>
                <a:lnTo>
                  <a:pt x="11326" y="19082"/>
                </a:lnTo>
                <a:lnTo>
                  <a:pt x="11612" y="19614"/>
                </a:lnTo>
                <a:lnTo>
                  <a:pt x="11756" y="19905"/>
                </a:lnTo>
                <a:lnTo>
                  <a:pt x="11899" y="20147"/>
                </a:lnTo>
                <a:lnTo>
                  <a:pt x="11995" y="20389"/>
                </a:lnTo>
                <a:lnTo>
                  <a:pt x="12377" y="20438"/>
                </a:lnTo>
                <a:lnTo>
                  <a:pt x="12616" y="20680"/>
                </a:lnTo>
                <a:lnTo>
                  <a:pt x="13046" y="20680"/>
                </a:lnTo>
                <a:lnTo>
                  <a:pt x="13381" y="21019"/>
                </a:lnTo>
                <a:lnTo>
                  <a:pt x="13572" y="21019"/>
                </a:lnTo>
                <a:lnTo>
                  <a:pt x="13667" y="21164"/>
                </a:lnTo>
                <a:lnTo>
                  <a:pt x="13906" y="21213"/>
                </a:lnTo>
                <a:lnTo>
                  <a:pt x="13954" y="21116"/>
                </a:lnTo>
                <a:lnTo>
                  <a:pt x="14432" y="21213"/>
                </a:lnTo>
                <a:lnTo>
                  <a:pt x="14432" y="21261"/>
                </a:lnTo>
                <a:lnTo>
                  <a:pt x="14575" y="21406"/>
                </a:lnTo>
                <a:lnTo>
                  <a:pt x="14814" y="21600"/>
                </a:lnTo>
                <a:lnTo>
                  <a:pt x="14958" y="21503"/>
                </a:lnTo>
                <a:lnTo>
                  <a:pt x="15005" y="21406"/>
                </a:lnTo>
                <a:lnTo>
                  <a:pt x="15340" y="21358"/>
                </a:lnTo>
                <a:lnTo>
                  <a:pt x="15244" y="21116"/>
                </a:lnTo>
                <a:lnTo>
                  <a:pt x="15244" y="20970"/>
                </a:lnTo>
                <a:lnTo>
                  <a:pt x="15149" y="20583"/>
                </a:lnTo>
                <a:lnTo>
                  <a:pt x="15005" y="20486"/>
                </a:lnTo>
                <a:lnTo>
                  <a:pt x="14910" y="20196"/>
                </a:lnTo>
                <a:lnTo>
                  <a:pt x="14862" y="19905"/>
                </a:lnTo>
                <a:lnTo>
                  <a:pt x="14719" y="19566"/>
                </a:lnTo>
                <a:lnTo>
                  <a:pt x="14719" y="19275"/>
                </a:lnTo>
                <a:lnTo>
                  <a:pt x="15005" y="18404"/>
                </a:lnTo>
                <a:lnTo>
                  <a:pt x="15196" y="17919"/>
                </a:lnTo>
                <a:lnTo>
                  <a:pt x="15149" y="17822"/>
                </a:lnTo>
                <a:lnTo>
                  <a:pt x="15005" y="17726"/>
                </a:lnTo>
                <a:lnTo>
                  <a:pt x="14862" y="17580"/>
                </a:lnTo>
                <a:lnTo>
                  <a:pt x="14862" y="17483"/>
                </a:lnTo>
                <a:lnTo>
                  <a:pt x="14958" y="17532"/>
                </a:lnTo>
                <a:lnTo>
                  <a:pt x="15388" y="17483"/>
                </a:lnTo>
                <a:lnTo>
                  <a:pt x="15435" y="17483"/>
                </a:lnTo>
                <a:lnTo>
                  <a:pt x="15579" y="17193"/>
                </a:lnTo>
                <a:lnTo>
                  <a:pt x="15435" y="17193"/>
                </a:lnTo>
                <a:lnTo>
                  <a:pt x="15388" y="17096"/>
                </a:lnTo>
                <a:lnTo>
                  <a:pt x="15388" y="16999"/>
                </a:lnTo>
                <a:lnTo>
                  <a:pt x="15483" y="16951"/>
                </a:lnTo>
                <a:lnTo>
                  <a:pt x="15913" y="16951"/>
                </a:lnTo>
                <a:lnTo>
                  <a:pt x="16009" y="16999"/>
                </a:lnTo>
                <a:lnTo>
                  <a:pt x="16152" y="16951"/>
                </a:lnTo>
                <a:lnTo>
                  <a:pt x="16391" y="16757"/>
                </a:lnTo>
                <a:lnTo>
                  <a:pt x="16296" y="16757"/>
                </a:lnTo>
                <a:lnTo>
                  <a:pt x="16104" y="16902"/>
                </a:lnTo>
                <a:lnTo>
                  <a:pt x="16057" y="16709"/>
                </a:lnTo>
                <a:lnTo>
                  <a:pt x="16152" y="16418"/>
                </a:lnTo>
                <a:lnTo>
                  <a:pt x="16248" y="16515"/>
                </a:lnTo>
                <a:lnTo>
                  <a:pt x="16343" y="16563"/>
                </a:lnTo>
                <a:lnTo>
                  <a:pt x="16582" y="16563"/>
                </a:lnTo>
                <a:lnTo>
                  <a:pt x="16678" y="16466"/>
                </a:lnTo>
                <a:lnTo>
                  <a:pt x="16630" y="16273"/>
                </a:lnTo>
                <a:lnTo>
                  <a:pt x="16487" y="16079"/>
                </a:lnTo>
                <a:lnTo>
                  <a:pt x="16535" y="16030"/>
                </a:lnTo>
                <a:lnTo>
                  <a:pt x="16678" y="16030"/>
                </a:lnTo>
                <a:lnTo>
                  <a:pt x="16821" y="15934"/>
                </a:lnTo>
                <a:lnTo>
                  <a:pt x="16917" y="16030"/>
                </a:lnTo>
                <a:lnTo>
                  <a:pt x="17060" y="15934"/>
                </a:lnTo>
                <a:lnTo>
                  <a:pt x="17108" y="16030"/>
                </a:lnTo>
                <a:lnTo>
                  <a:pt x="17251" y="16127"/>
                </a:lnTo>
                <a:lnTo>
                  <a:pt x="17538" y="15934"/>
                </a:lnTo>
                <a:lnTo>
                  <a:pt x="17873" y="15837"/>
                </a:lnTo>
                <a:lnTo>
                  <a:pt x="18207" y="15788"/>
                </a:lnTo>
                <a:lnTo>
                  <a:pt x="18733" y="15498"/>
                </a:lnTo>
                <a:lnTo>
                  <a:pt x="18876" y="15207"/>
                </a:lnTo>
                <a:lnTo>
                  <a:pt x="18924" y="14965"/>
                </a:lnTo>
                <a:lnTo>
                  <a:pt x="19067" y="14868"/>
                </a:lnTo>
                <a:lnTo>
                  <a:pt x="19211" y="14820"/>
                </a:lnTo>
                <a:lnTo>
                  <a:pt x="19258" y="14771"/>
                </a:lnTo>
                <a:lnTo>
                  <a:pt x="19402" y="14674"/>
                </a:lnTo>
                <a:lnTo>
                  <a:pt x="19306" y="14384"/>
                </a:lnTo>
                <a:lnTo>
                  <a:pt x="19258" y="14335"/>
                </a:lnTo>
                <a:lnTo>
                  <a:pt x="19211" y="14239"/>
                </a:lnTo>
                <a:lnTo>
                  <a:pt x="19258" y="14093"/>
                </a:lnTo>
                <a:lnTo>
                  <a:pt x="19450" y="13948"/>
                </a:lnTo>
                <a:lnTo>
                  <a:pt x="19593" y="13851"/>
                </a:lnTo>
                <a:lnTo>
                  <a:pt x="19688" y="13851"/>
                </a:lnTo>
                <a:lnTo>
                  <a:pt x="19688" y="14481"/>
                </a:lnTo>
                <a:lnTo>
                  <a:pt x="19736" y="14529"/>
                </a:lnTo>
                <a:lnTo>
                  <a:pt x="20023" y="14287"/>
                </a:lnTo>
                <a:lnTo>
                  <a:pt x="20262" y="14239"/>
                </a:lnTo>
                <a:lnTo>
                  <a:pt x="20979" y="13948"/>
                </a:lnTo>
                <a:lnTo>
                  <a:pt x="21074" y="13900"/>
                </a:lnTo>
                <a:lnTo>
                  <a:pt x="21218" y="13657"/>
                </a:lnTo>
                <a:lnTo>
                  <a:pt x="21361" y="13173"/>
                </a:lnTo>
                <a:lnTo>
                  <a:pt x="21361" y="12979"/>
                </a:lnTo>
                <a:lnTo>
                  <a:pt x="21218" y="12640"/>
                </a:lnTo>
                <a:lnTo>
                  <a:pt x="21313" y="12398"/>
                </a:lnTo>
                <a:lnTo>
                  <a:pt x="21313" y="12253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24" name="Shape 3324"/>
          <p:cNvSpPr/>
          <p:nvPr/>
        </p:nvSpPr>
        <p:spPr>
          <a:xfrm>
            <a:off x="7228411" y="3561520"/>
            <a:ext cx="589780" cy="694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88" y="0"/>
                </a:moveTo>
                <a:cubicBezTo>
                  <a:pt x="6088" y="0"/>
                  <a:pt x="5754" y="1350"/>
                  <a:pt x="5671" y="1776"/>
                </a:cubicBezTo>
                <a:cubicBezTo>
                  <a:pt x="5504" y="2061"/>
                  <a:pt x="5171" y="3055"/>
                  <a:pt x="5171" y="3055"/>
                </a:cubicBezTo>
                <a:cubicBezTo>
                  <a:pt x="4920" y="3197"/>
                  <a:pt x="4920" y="3197"/>
                  <a:pt x="4920" y="3197"/>
                </a:cubicBezTo>
                <a:cubicBezTo>
                  <a:pt x="4670" y="3055"/>
                  <a:pt x="4670" y="3055"/>
                  <a:pt x="4670" y="3055"/>
                </a:cubicBezTo>
                <a:cubicBezTo>
                  <a:pt x="4253" y="2771"/>
                  <a:pt x="4253" y="2771"/>
                  <a:pt x="4253" y="2771"/>
                </a:cubicBezTo>
                <a:cubicBezTo>
                  <a:pt x="3920" y="2913"/>
                  <a:pt x="3920" y="2913"/>
                  <a:pt x="3920" y="2913"/>
                </a:cubicBezTo>
                <a:cubicBezTo>
                  <a:pt x="3753" y="2629"/>
                  <a:pt x="3753" y="2629"/>
                  <a:pt x="3753" y="2629"/>
                </a:cubicBezTo>
                <a:cubicBezTo>
                  <a:pt x="3169" y="2771"/>
                  <a:pt x="3169" y="2771"/>
                  <a:pt x="3169" y="2771"/>
                </a:cubicBezTo>
                <a:cubicBezTo>
                  <a:pt x="2919" y="2984"/>
                  <a:pt x="2919" y="2984"/>
                  <a:pt x="2919" y="2984"/>
                </a:cubicBezTo>
                <a:cubicBezTo>
                  <a:pt x="2919" y="3766"/>
                  <a:pt x="2919" y="3766"/>
                  <a:pt x="2919" y="3766"/>
                </a:cubicBezTo>
                <a:cubicBezTo>
                  <a:pt x="2919" y="4761"/>
                  <a:pt x="2919" y="4761"/>
                  <a:pt x="2919" y="4761"/>
                </a:cubicBezTo>
                <a:cubicBezTo>
                  <a:pt x="2919" y="5684"/>
                  <a:pt x="2919" y="5684"/>
                  <a:pt x="2919" y="5684"/>
                </a:cubicBezTo>
                <a:cubicBezTo>
                  <a:pt x="2836" y="5968"/>
                  <a:pt x="2836" y="5968"/>
                  <a:pt x="2836" y="5968"/>
                </a:cubicBezTo>
                <a:cubicBezTo>
                  <a:pt x="2585" y="6324"/>
                  <a:pt x="2585" y="6324"/>
                  <a:pt x="2585" y="6324"/>
                </a:cubicBezTo>
                <a:cubicBezTo>
                  <a:pt x="2502" y="6679"/>
                  <a:pt x="2502" y="6679"/>
                  <a:pt x="2502" y="6679"/>
                </a:cubicBezTo>
                <a:cubicBezTo>
                  <a:pt x="2502" y="7176"/>
                  <a:pt x="2502" y="7176"/>
                  <a:pt x="2502" y="7176"/>
                </a:cubicBezTo>
                <a:cubicBezTo>
                  <a:pt x="2836" y="7816"/>
                  <a:pt x="2836" y="7816"/>
                  <a:pt x="2836" y="7816"/>
                </a:cubicBezTo>
                <a:cubicBezTo>
                  <a:pt x="2919" y="8455"/>
                  <a:pt x="2919" y="8455"/>
                  <a:pt x="2919" y="8455"/>
                </a:cubicBezTo>
                <a:cubicBezTo>
                  <a:pt x="3086" y="8668"/>
                  <a:pt x="3086" y="8668"/>
                  <a:pt x="3086" y="8668"/>
                </a:cubicBezTo>
                <a:cubicBezTo>
                  <a:pt x="3503" y="9095"/>
                  <a:pt x="3503" y="9095"/>
                  <a:pt x="3503" y="9095"/>
                </a:cubicBezTo>
                <a:cubicBezTo>
                  <a:pt x="3253" y="9237"/>
                  <a:pt x="3253" y="9237"/>
                  <a:pt x="3253" y="9237"/>
                </a:cubicBezTo>
                <a:cubicBezTo>
                  <a:pt x="2836" y="9521"/>
                  <a:pt x="2836" y="9521"/>
                  <a:pt x="2836" y="9521"/>
                </a:cubicBezTo>
                <a:cubicBezTo>
                  <a:pt x="2002" y="10018"/>
                  <a:pt x="2002" y="10018"/>
                  <a:pt x="2002" y="10018"/>
                </a:cubicBezTo>
                <a:cubicBezTo>
                  <a:pt x="1751" y="10942"/>
                  <a:pt x="1751" y="10942"/>
                  <a:pt x="1751" y="10942"/>
                </a:cubicBezTo>
                <a:cubicBezTo>
                  <a:pt x="1418" y="11511"/>
                  <a:pt x="1418" y="11511"/>
                  <a:pt x="1418" y="11511"/>
                </a:cubicBezTo>
                <a:cubicBezTo>
                  <a:pt x="1084" y="11795"/>
                  <a:pt x="1084" y="11795"/>
                  <a:pt x="1084" y="11795"/>
                </a:cubicBezTo>
                <a:cubicBezTo>
                  <a:pt x="917" y="11866"/>
                  <a:pt x="917" y="11866"/>
                  <a:pt x="917" y="11866"/>
                </a:cubicBezTo>
                <a:cubicBezTo>
                  <a:pt x="751" y="12150"/>
                  <a:pt x="751" y="12150"/>
                  <a:pt x="751" y="12150"/>
                </a:cubicBezTo>
                <a:cubicBezTo>
                  <a:pt x="834" y="12647"/>
                  <a:pt x="834" y="12647"/>
                  <a:pt x="834" y="12647"/>
                </a:cubicBezTo>
                <a:cubicBezTo>
                  <a:pt x="751" y="13003"/>
                  <a:pt x="751" y="13003"/>
                  <a:pt x="751" y="13003"/>
                </a:cubicBezTo>
                <a:cubicBezTo>
                  <a:pt x="1251" y="13358"/>
                  <a:pt x="1251" y="13358"/>
                  <a:pt x="1251" y="13358"/>
                </a:cubicBezTo>
                <a:cubicBezTo>
                  <a:pt x="1084" y="13642"/>
                  <a:pt x="1084" y="13642"/>
                  <a:pt x="1084" y="13642"/>
                </a:cubicBezTo>
                <a:cubicBezTo>
                  <a:pt x="417" y="13926"/>
                  <a:pt x="417" y="13926"/>
                  <a:pt x="417" y="13926"/>
                </a:cubicBezTo>
                <a:cubicBezTo>
                  <a:pt x="250" y="14211"/>
                  <a:pt x="250" y="14211"/>
                  <a:pt x="250" y="14211"/>
                </a:cubicBezTo>
                <a:cubicBezTo>
                  <a:pt x="0" y="14637"/>
                  <a:pt x="0" y="14637"/>
                  <a:pt x="0" y="14637"/>
                </a:cubicBezTo>
                <a:cubicBezTo>
                  <a:pt x="11592" y="20676"/>
                  <a:pt x="11592" y="20676"/>
                  <a:pt x="11592" y="20676"/>
                </a:cubicBezTo>
                <a:cubicBezTo>
                  <a:pt x="15178" y="21245"/>
                  <a:pt x="15178" y="21245"/>
                  <a:pt x="15178" y="21245"/>
                </a:cubicBezTo>
                <a:cubicBezTo>
                  <a:pt x="18181" y="21600"/>
                  <a:pt x="18181" y="21600"/>
                  <a:pt x="18181" y="21600"/>
                </a:cubicBezTo>
                <a:cubicBezTo>
                  <a:pt x="18264" y="21600"/>
                  <a:pt x="18264" y="21600"/>
                  <a:pt x="18264" y="21600"/>
                </a:cubicBezTo>
                <a:cubicBezTo>
                  <a:pt x="21600" y="2345"/>
                  <a:pt x="21600" y="2345"/>
                  <a:pt x="21600" y="2345"/>
                </a:cubicBezTo>
                <a:lnTo>
                  <a:pt x="6088" y="0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25" name="Shape 3325"/>
          <p:cNvSpPr/>
          <p:nvPr/>
        </p:nvSpPr>
        <p:spPr>
          <a:xfrm>
            <a:off x="6630551" y="2812657"/>
            <a:ext cx="692117" cy="1198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83" y="21406"/>
                </a:moveTo>
                <a:lnTo>
                  <a:pt x="19667" y="21260"/>
                </a:lnTo>
                <a:lnTo>
                  <a:pt x="19247" y="21018"/>
                </a:lnTo>
                <a:lnTo>
                  <a:pt x="19331" y="20823"/>
                </a:lnTo>
                <a:lnTo>
                  <a:pt x="19247" y="20532"/>
                </a:lnTo>
                <a:lnTo>
                  <a:pt x="19415" y="20387"/>
                </a:lnTo>
                <a:lnTo>
                  <a:pt x="19583" y="20338"/>
                </a:lnTo>
                <a:lnTo>
                  <a:pt x="19835" y="20192"/>
                </a:lnTo>
                <a:lnTo>
                  <a:pt x="20087" y="19853"/>
                </a:lnTo>
                <a:lnTo>
                  <a:pt x="20339" y="19319"/>
                </a:lnTo>
                <a:lnTo>
                  <a:pt x="21012" y="19027"/>
                </a:lnTo>
                <a:lnTo>
                  <a:pt x="21432" y="18833"/>
                </a:lnTo>
                <a:lnTo>
                  <a:pt x="21600" y="18785"/>
                </a:lnTo>
                <a:lnTo>
                  <a:pt x="21264" y="18542"/>
                </a:lnTo>
                <a:lnTo>
                  <a:pt x="21096" y="18396"/>
                </a:lnTo>
                <a:lnTo>
                  <a:pt x="21012" y="18057"/>
                </a:lnTo>
                <a:lnTo>
                  <a:pt x="20760" y="17668"/>
                </a:lnTo>
                <a:lnTo>
                  <a:pt x="20760" y="17377"/>
                </a:lnTo>
                <a:lnTo>
                  <a:pt x="20844" y="17183"/>
                </a:lnTo>
                <a:lnTo>
                  <a:pt x="20844" y="17134"/>
                </a:lnTo>
                <a:lnTo>
                  <a:pt x="9918" y="7669"/>
                </a:lnTo>
                <a:lnTo>
                  <a:pt x="9665" y="7572"/>
                </a:lnTo>
                <a:lnTo>
                  <a:pt x="9581" y="7524"/>
                </a:lnTo>
                <a:lnTo>
                  <a:pt x="9497" y="7427"/>
                </a:lnTo>
                <a:lnTo>
                  <a:pt x="9413" y="7281"/>
                </a:lnTo>
                <a:lnTo>
                  <a:pt x="9497" y="7135"/>
                </a:lnTo>
                <a:lnTo>
                  <a:pt x="9833" y="7087"/>
                </a:lnTo>
                <a:lnTo>
                  <a:pt x="10002" y="7038"/>
                </a:lnTo>
                <a:lnTo>
                  <a:pt x="12439" y="1699"/>
                </a:lnTo>
                <a:lnTo>
                  <a:pt x="2185" y="0"/>
                </a:lnTo>
                <a:lnTo>
                  <a:pt x="2101" y="194"/>
                </a:lnTo>
                <a:lnTo>
                  <a:pt x="1933" y="243"/>
                </a:lnTo>
                <a:lnTo>
                  <a:pt x="1933" y="1019"/>
                </a:lnTo>
                <a:lnTo>
                  <a:pt x="1849" y="1213"/>
                </a:lnTo>
                <a:lnTo>
                  <a:pt x="1597" y="1456"/>
                </a:lnTo>
                <a:lnTo>
                  <a:pt x="1429" y="1602"/>
                </a:lnTo>
                <a:lnTo>
                  <a:pt x="1429" y="1942"/>
                </a:lnTo>
                <a:lnTo>
                  <a:pt x="1093" y="2184"/>
                </a:lnTo>
                <a:lnTo>
                  <a:pt x="588" y="2427"/>
                </a:lnTo>
                <a:lnTo>
                  <a:pt x="168" y="2670"/>
                </a:lnTo>
                <a:lnTo>
                  <a:pt x="84" y="2767"/>
                </a:lnTo>
                <a:lnTo>
                  <a:pt x="0" y="3009"/>
                </a:lnTo>
                <a:lnTo>
                  <a:pt x="0" y="3204"/>
                </a:lnTo>
                <a:lnTo>
                  <a:pt x="84" y="3446"/>
                </a:lnTo>
                <a:lnTo>
                  <a:pt x="252" y="3640"/>
                </a:lnTo>
                <a:lnTo>
                  <a:pt x="588" y="3932"/>
                </a:lnTo>
                <a:lnTo>
                  <a:pt x="672" y="4126"/>
                </a:lnTo>
                <a:lnTo>
                  <a:pt x="756" y="4369"/>
                </a:lnTo>
                <a:lnTo>
                  <a:pt x="756" y="4757"/>
                </a:lnTo>
                <a:lnTo>
                  <a:pt x="504" y="5048"/>
                </a:lnTo>
                <a:lnTo>
                  <a:pt x="420" y="5339"/>
                </a:lnTo>
                <a:lnTo>
                  <a:pt x="420" y="5679"/>
                </a:lnTo>
                <a:lnTo>
                  <a:pt x="336" y="5825"/>
                </a:lnTo>
                <a:lnTo>
                  <a:pt x="168" y="5922"/>
                </a:lnTo>
                <a:lnTo>
                  <a:pt x="252" y="6116"/>
                </a:lnTo>
                <a:lnTo>
                  <a:pt x="588" y="6456"/>
                </a:lnTo>
                <a:lnTo>
                  <a:pt x="925" y="7038"/>
                </a:lnTo>
                <a:lnTo>
                  <a:pt x="1261" y="7427"/>
                </a:lnTo>
                <a:lnTo>
                  <a:pt x="1429" y="7572"/>
                </a:lnTo>
                <a:lnTo>
                  <a:pt x="1429" y="7815"/>
                </a:lnTo>
                <a:lnTo>
                  <a:pt x="1345" y="7960"/>
                </a:lnTo>
                <a:lnTo>
                  <a:pt x="1177" y="8058"/>
                </a:lnTo>
                <a:lnTo>
                  <a:pt x="1177" y="8203"/>
                </a:lnTo>
                <a:lnTo>
                  <a:pt x="1513" y="8203"/>
                </a:lnTo>
                <a:lnTo>
                  <a:pt x="1681" y="8349"/>
                </a:lnTo>
                <a:lnTo>
                  <a:pt x="1933" y="8543"/>
                </a:lnTo>
                <a:lnTo>
                  <a:pt x="2017" y="8640"/>
                </a:lnTo>
                <a:lnTo>
                  <a:pt x="2269" y="8689"/>
                </a:lnTo>
                <a:lnTo>
                  <a:pt x="2437" y="8494"/>
                </a:lnTo>
                <a:lnTo>
                  <a:pt x="2437" y="8252"/>
                </a:lnTo>
                <a:lnTo>
                  <a:pt x="2858" y="8203"/>
                </a:lnTo>
                <a:lnTo>
                  <a:pt x="3110" y="8349"/>
                </a:lnTo>
                <a:lnTo>
                  <a:pt x="3698" y="8349"/>
                </a:lnTo>
                <a:lnTo>
                  <a:pt x="4034" y="8543"/>
                </a:lnTo>
                <a:lnTo>
                  <a:pt x="4286" y="8591"/>
                </a:lnTo>
                <a:lnTo>
                  <a:pt x="4454" y="8640"/>
                </a:lnTo>
                <a:lnTo>
                  <a:pt x="4286" y="8737"/>
                </a:lnTo>
                <a:lnTo>
                  <a:pt x="3782" y="8591"/>
                </a:lnTo>
                <a:lnTo>
                  <a:pt x="3698" y="8591"/>
                </a:lnTo>
                <a:lnTo>
                  <a:pt x="3362" y="8543"/>
                </a:lnTo>
                <a:lnTo>
                  <a:pt x="3194" y="8494"/>
                </a:lnTo>
                <a:lnTo>
                  <a:pt x="2942" y="8446"/>
                </a:lnTo>
                <a:lnTo>
                  <a:pt x="2774" y="8494"/>
                </a:lnTo>
                <a:lnTo>
                  <a:pt x="2774" y="8931"/>
                </a:lnTo>
                <a:lnTo>
                  <a:pt x="2942" y="9077"/>
                </a:lnTo>
                <a:lnTo>
                  <a:pt x="2858" y="9417"/>
                </a:lnTo>
                <a:lnTo>
                  <a:pt x="2774" y="9417"/>
                </a:lnTo>
                <a:lnTo>
                  <a:pt x="2521" y="9320"/>
                </a:lnTo>
                <a:lnTo>
                  <a:pt x="2437" y="9222"/>
                </a:lnTo>
                <a:lnTo>
                  <a:pt x="2437" y="8980"/>
                </a:lnTo>
                <a:lnTo>
                  <a:pt x="2353" y="8931"/>
                </a:lnTo>
                <a:lnTo>
                  <a:pt x="2101" y="8883"/>
                </a:lnTo>
                <a:lnTo>
                  <a:pt x="2017" y="9077"/>
                </a:lnTo>
                <a:lnTo>
                  <a:pt x="1933" y="9174"/>
                </a:lnTo>
                <a:lnTo>
                  <a:pt x="1933" y="10145"/>
                </a:lnTo>
                <a:lnTo>
                  <a:pt x="2185" y="10387"/>
                </a:lnTo>
                <a:lnTo>
                  <a:pt x="2858" y="10679"/>
                </a:lnTo>
                <a:lnTo>
                  <a:pt x="2942" y="10921"/>
                </a:lnTo>
                <a:lnTo>
                  <a:pt x="2942" y="11116"/>
                </a:lnTo>
                <a:lnTo>
                  <a:pt x="2858" y="11310"/>
                </a:lnTo>
                <a:lnTo>
                  <a:pt x="2605" y="11358"/>
                </a:lnTo>
                <a:lnTo>
                  <a:pt x="2353" y="11358"/>
                </a:lnTo>
                <a:lnTo>
                  <a:pt x="2353" y="11844"/>
                </a:lnTo>
                <a:lnTo>
                  <a:pt x="2437" y="11989"/>
                </a:lnTo>
                <a:lnTo>
                  <a:pt x="2858" y="12378"/>
                </a:lnTo>
                <a:lnTo>
                  <a:pt x="2942" y="12669"/>
                </a:lnTo>
                <a:lnTo>
                  <a:pt x="3362" y="13009"/>
                </a:lnTo>
                <a:lnTo>
                  <a:pt x="3530" y="13348"/>
                </a:lnTo>
                <a:lnTo>
                  <a:pt x="3782" y="13591"/>
                </a:lnTo>
                <a:lnTo>
                  <a:pt x="4034" y="13931"/>
                </a:lnTo>
                <a:lnTo>
                  <a:pt x="4202" y="13979"/>
                </a:lnTo>
                <a:lnTo>
                  <a:pt x="4202" y="14465"/>
                </a:lnTo>
                <a:lnTo>
                  <a:pt x="4370" y="14562"/>
                </a:lnTo>
                <a:lnTo>
                  <a:pt x="4454" y="14707"/>
                </a:lnTo>
                <a:lnTo>
                  <a:pt x="4454" y="14902"/>
                </a:lnTo>
                <a:lnTo>
                  <a:pt x="4370" y="15338"/>
                </a:lnTo>
                <a:lnTo>
                  <a:pt x="4286" y="15630"/>
                </a:lnTo>
                <a:lnTo>
                  <a:pt x="4202" y="15872"/>
                </a:lnTo>
                <a:lnTo>
                  <a:pt x="4959" y="16115"/>
                </a:lnTo>
                <a:lnTo>
                  <a:pt x="5631" y="16261"/>
                </a:lnTo>
                <a:lnTo>
                  <a:pt x="6135" y="16455"/>
                </a:lnTo>
                <a:lnTo>
                  <a:pt x="6892" y="16600"/>
                </a:lnTo>
                <a:lnTo>
                  <a:pt x="7144" y="16746"/>
                </a:lnTo>
                <a:lnTo>
                  <a:pt x="7648" y="17231"/>
                </a:lnTo>
                <a:lnTo>
                  <a:pt x="8321" y="17571"/>
                </a:lnTo>
                <a:lnTo>
                  <a:pt x="9329" y="17717"/>
                </a:lnTo>
                <a:lnTo>
                  <a:pt x="9413" y="18154"/>
                </a:lnTo>
                <a:lnTo>
                  <a:pt x="9581" y="18348"/>
                </a:lnTo>
                <a:lnTo>
                  <a:pt x="10170" y="18445"/>
                </a:lnTo>
                <a:lnTo>
                  <a:pt x="10758" y="18833"/>
                </a:lnTo>
                <a:lnTo>
                  <a:pt x="11430" y="19416"/>
                </a:lnTo>
                <a:lnTo>
                  <a:pt x="11767" y="19658"/>
                </a:lnTo>
                <a:lnTo>
                  <a:pt x="12019" y="20095"/>
                </a:lnTo>
                <a:lnTo>
                  <a:pt x="11767" y="20484"/>
                </a:lnTo>
                <a:lnTo>
                  <a:pt x="11767" y="20726"/>
                </a:lnTo>
                <a:lnTo>
                  <a:pt x="12019" y="21066"/>
                </a:lnTo>
                <a:lnTo>
                  <a:pt x="12355" y="21115"/>
                </a:lnTo>
                <a:lnTo>
                  <a:pt x="18911" y="21600"/>
                </a:lnTo>
                <a:lnTo>
                  <a:pt x="18995" y="21551"/>
                </a:lnTo>
                <a:lnTo>
                  <a:pt x="19583" y="21406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26" name="Shape 3326"/>
          <p:cNvSpPr/>
          <p:nvPr/>
        </p:nvSpPr>
        <p:spPr>
          <a:xfrm>
            <a:off x="8329875" y="3698904"/>
            <a:ext cx="756751" cy="406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034"/>
                </a:moveTo>
                <a:cubicBezTo>
                  <a:pt x="0" y="3398"/>
                  <a:pt x="0" y="3398"/>
                  <a:pt x="0" y="3398"/>
                </a:cubicBezTo>
                <a:cubicBezTo>
                  <a:pt x="0" y="3034"/>
                  <a:pt x="0" y="3034"/>
                  <a:pt x="0" y="3034"/>
                </a:cubicBezTo>
                <a:cubicBezTo>
                  <a:pt x="7677" y="3883"/>
                  <a:pt x="7677" y="3883"/>
                  <a:pt x="7677" y="3883"/>
                </a:cubicBezTo>
                <a:cubicBezTo>
                  <a:pt x="7352" y="14926"/>
                  <a:pt x="7352" y="14926"/>
                  <a:pt x="7352" y="14926"/>
                </a:cubicBezTo>
                <a:cubicBezTo>
                  <a:pt x="7872" y="15897"/>
                  <a:pt x="7872" y="15897"/>
                  <a:pt x="7872" y="15897"/>
                </a:cubicBezTo>
                <a:cubicBezTo>
                  <a:pt x="8067" y="16261"/>
                  <a:pt x="8067" y="16261"/>
                  <a:pt x="8067" y="16261"/>
                </a:cubicBezTo>
                <a:cubicBezTo>
                  <a:pt x="8263" y="16261"/>
                  <a:pt x="8263" y="16261"/>
                  <a:pt x="8263" y="16261"/>
                </a:cubicBezTo>
                <a:cubicBezTo>
                  <a:pt x="8523" y="16139"/>
                  <a:pt x="8523" y="16139"/>
                  <a:pt x="8523" y="16139"/>
                </a:cubicBezTo>
                <a:cubicBezTo>
                  <a:pt x="8718" y="16261"/>
                  <a:pt x="8718" y="16261"/>
                  <a:pt x="8718" y="16261"/>
                </a:cubicBezTo>
                <a:cubicBezTo>
                  <a:pt x="8913" y="16139"/>
                  <a:pt x="8913" y="16139"/>
                  <a:pt x="8913" y="16139"/>
                </a:cubicBezTo>
                <a:cubicBezTo>
                  <a:pt x="9173" y="16382"/>
                  <a:pt x="9173" y="16382"/>
                  <a:pt x="9173" y="16382"/>
                </a:cubicBezTo>
                <a:cubicBezTo>
                  <a:pt x="9369" y="17474"/>
                  <a:pt x="9369" y="17474"/>
                  <a:pt x="9369" y="17474"/>
                </a:cubicBezTo>
                <a:cubicBezTo>
                  <a:pt x="9954" y="17474"/>
                  <a:pt x="9954" y="17474"/>
                  <a:pt x="9954" y="17474"/>
                </a:cubicBezTo>
                <a:cubicBezTo>
                  <a:pt x="10410" y="17960"/>
                  <a:pt x="10410" y="17960"/>
                  <a:pt x="10410" y="17960"/>
                </a:cubicBezTo>
                <a:cubicBezTo>
                  <a:pt x="10800" y="17838"/>
                  <a:pt x="10800" y="17838"/>
                  <a:pt x="10800" y="17838"/>
                </a:cubicBezTo>
                <a:cubicBezTo>
                  <a:pt x="10865" y="17838"/>
                  <a:pt x="10865" y="17838"/>
                  <a:pt x="10865" y="17838"/>
                </a:cubicBezTo>
                <a:cubicBezTo>
                  <a:pt x="11125" y="18324"/>
                  <a:pt x="11125" y="18324"/>
                  <a:pt x="11125" y="18324"/>
                </a:cubicBezTo>
                <a:cubicBezTo>
                  <a:pt x="11386" y="17960"/>
                  <a:pt x="11386" y="17960"/>
                  <a:pt x="11386" y="17960"/>
                </a:cubicBezTo>
                <a:cubicBezTo>
                  <a:pt x="11971" y="18081"/>
                  <a:pt x="11971" y="18081"/>
                  <a:pt x="11971" y="18081"/>
                </a:cubicBezTo>
                <a:cubicBezTo>
                  <a:pt x="12231" y="18930"/>
                  <a:pt x="12231" y="18930"/>
                  <a:pt x="12231" y="18930"/>
                </a:cubicBezTo>
                <a:cubicBezTo>
                  <a:pt x="12427" y="18930"/>
                  <a:pt x="12427" y="18930"/>
                  <a:pt x="12427" y="18930"/>
                </a:cubicBezTo>
                <a:cubicBezTo>
                  <a:pt x="12492" y="19658"/>
                  <a:pt x="12492" y="19658"/>
                  <a:pt x="12492" y="19658"/>
                </a:cubicBezTo>
                <a:cubicBezTo>
                  <a:pt x="12752" y="19780"/>
                  <a:pt x="12752" y="19780"/>
                  <a:pt x="12752" y="19780"/>
                </a:cubicBezTo>
                <a:cubicBezTo>
                  <a:pt x="13012" y="19416"/>
                  <a:pt x="13012" y="19416"/>
                  <a:pt x="13012" y="19416"/>
                </a:cubicBezTo>
                <a:cubicBezTo>
                  <a:pt x="13142" y="19052"/>
                  <a:pt x="13142" y="19052"/>
                  <a:pt x="13142" y="19052"/>
                </a:cubicBezTo>
                <a:cubicBezTo>
                  <a:pt x="13272" y="19052"/>
                  <a:pt x="13272" y="19052"/>
                  <a:pt x="13272" y="19052"/>
                </a:cubicBezTo>
                <a:cubicBezTo>
                  <a:pt x="13728" y="19658"/>
                  <a:pt x="13728" y="19658"/>
                  <a:pt x="13728" y="19658"/>
                </a:cubicBezTo>
                <a:cubicBezTo>
                  <a:pt x="13858" y="20144"/>
                  <a:pt x="13858" y="20144"/>
                  <a:pt x="13858" y="20144"/>
                </a:cubicBezTo>
                <a:cubicBezTo>
                  <a:pt x="14313" y="19658"/>
                  <a:pt x="14313" y="19658"/>
                  <a:pt x="14313" y="19658"/>
                </a:cubicBezTo>
                <a:cubicBezTo>
                  <a:pt x="14443" y="19901"/>
                  <a:pt x="14443" y="19901"/>
                  <a:pt x="14443" y="19901"/>
                </a:cubicBezTo>
                <a:cubicBezTo>
                  <a:pt x="14508" y="20629"/>
                  <a:pt x="14508" y="20629"/>
                  <a:pt x="14508" y="20629"/>
                </a:cubicBezTo>
                <a:cubicBezTo>
                  <a:pt x="14639" y="20508"/>
                  <a:pt x="14639" y="20508"/>
                  <a:pt x="14639" y="20508"/>
                </a:cubicBezTo>
                <a:cubicBezTo>
                  <a:pt x="14834" y="19901"/>
                  <a:pt x="14834" y="19901"/>
                  <a:pt x="14834" y="19901"/>
                </a:cubicBezTo>
                <a:cubicBezTo>
                  <a:pt x="15159" y="19780"/>
                  <a:pt x="15159" y="19780"/>
                  <a:pt x="15159" y="19780"/>
                </a:cubicBezTo>
                <a:cubicBezTo>
                  <a:pt x="15549" y="20144"/>
                  <a:pt x="15549" y="20144"/>
                  <a:pt x="15549" y="20144"/>
                </a:cubicBezTo>
                <a:cubicBezTo>
                  <a:pt x="16135" y="20022"/>
                  <a:pt x="16135" y="20022"/>
                  <a:pt x="16135" y="20022"/>
                </a:cubicBezTo>
                <a:cubicBezTo>
                  <a:pt x="16395" y="20508"/>
                  <a:pt x="16395" y="20508"/>
                  <a:pt x="16395" y="20508"/>
                </a:cubicBezTo>
                <a:cubicBezTo>
                  <a:pt x="16525" y="20872"/>
                  <a:pt x="16525" y="20872"/>
                  <a:pt x="16525" y="20872"/>
                </a:cubicBezTo>
                <a:cubicBezTo>
                  <a:pt x="16851" y="20751"/>
                  <a:pt x="16851" y="20751"/>
                  <a:pt x="16851" y="20751"/>
                </a:cubicBezTo>
                <a:cubicBezTo>
                  <a:pt x="17176" y="20265"/>
                  <a:pt x="17176" y="20265"/>
                  <a:pt x="17176" y="20265"/>
                </a:cubicBezTo>
                <a:cubicBezTo>
                  <a:pt x="17371" y="19901"/>
                  <a:pt x="17371" y="19901"/>
                  <a:pt x="17371" y="19901"/>
                </a:cubicBezTo>
                <a:cubicBezTo>
                  <a:pt x="17631" y="19901"/>
                  <a:pt x="17631" y="19901"/>
                  <a:pt x="17631" y="19901"/>
                </a:cubicBezTo>
                <a:cubicBezTo>
                  <a:pt x="17892" y="20144"/>
                  <a:pt x="17892" y="20144"/>
                  <a:pt x="17892" y="20144"/>
                </a:cubicBezTo>
                <a:cubicBezTo>
                  <a:pt x="18087" y="20022"/>
                  <a:pt x="18087" y="20022"/>
                  <a:pt x="18087" y="20022"/>
                </a:cubicBezTo>
                <a:cubicBezTo>
                  <a:pt x="18347" y="19658"/>
                  <a:pt x="18347" y="19658"/>
                  <a:pt x="18347" y="19658"/>
                </a:cubicBezTo>
                <a:cubicBezTo>
                  <a:pt x="18737" y="19780"/>
                  <a:pt x="18737" y="19780"/>
                  <a:pt x="18737" y="19780"/>
                </a:cubicBezTo>
                <a:cubicBezTo>
                  <a:pt x="18933" y="19901"/>
                  <a:pt x="18933" y="19901"/>
                  <a:pt x="18933" y="19901"/>
                </a:cubicBezTo>
                <a:cubicBezTo>
                  <a:pt x="19518" y="19537"/>
                  <a:pt x="19518" y="19537"/>
                  <a:pt x="19518" y="19537"/>
                </a:cubicBezTo>
                <a:cubicBezTo>
                  <a:pt x="19908" y="19780"/>
                  <a:pt x="19908" y="19780"/>
                  <a:pt x="19908" y="19780"/>
                </a:cubicBezTo>
                <a:cubicBezTo>
                  <a:pt x="20234" y="20387"/>
                  <a:pt x="20234" y="20387"/>
                  <a:pt x="20234" y="20387"/>
                </a:cubicBezTo>
                <a:cubicBezTo>
                  <a:pt x="20689" y="20993"/>
                  <a:pt x="20689" y="20993"/>
                  <a:pt x="20689" y="20993"/>
                </a:cubicBezTo>
                <a:cubicBezTo>
                  <a:pt x="21080" y="20993"/>
                  <a:pt x="21080" y="20993"/>
                  <a:pt x="21080" y="20993"/>
                </a:cubicBezTo>
                <a:cubicBezTo>
                  <a:pt x="21340" y="21357"/>
                  <a:pt x="21340" y="21357"/>
                  <a:pt x="21340" y="21357"/>
                </a:cubicBezTo>
                <a:cubicBezTo>
                  <a:pt x="21535" y="21600"/>
                  <a:pt x="21535" y="21600"/>
                  <a:pt x="21535" y="21600"/>
                </a:cubicBezTo>
                <a:cubicBezTo>
                  <a:pt x="21600" y="10679"/>
                  <a:pt x="21600" y="10679"/>
                  <a:pt x="21600" y="10679"/>
                </a:cubicBezTo>
                <a:cubicBezTo>
                  <a:pt x="21080" y="4490"/>
                  <a:pt x="21080" y="4490"/>
                  <a:pt x="21080" y="4490"/>
                </a:cubicBezTo>
                <a:cubicBezTo>
                  <a:pt x="21080" y="1456"/>
                  <a:pt x="21080" y="1456"/>
                  <a:pt x="21080" y="1456"/>
                </a:cubicBezTo>
                <a:cubicBezTo>
                  <a:pt x="21080" y="1456"/>
                  <a:pt x="13728" y="1213"/>
                  <a:pt x="11386" y="1092"/>
                </a:cubicBezTo>
                <a:cubicBezTo>
                  <a:pt x="8523" y="849"/>
                  <a:pt x="260" y="0"/>
                  <a:pt x="260" y="0"/>
                </a:cubicBezTo>
                <a:cubicBezTo>
                  <a:pt x="195" y="3034"/>
                  <a:pt x="195" y="3034"/>
                  <a:pt x="195" y="3034"/>
                </a:cubicBezTo>
                <a:lnTo>
                  <a:pt x="0" y="3034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27" name="Shape 3327"/>
          <p:cNvSpPr/>
          <p:nvPr/>
        </p:nvSpPr>
        <p:spPr>
          <a:xfrm>
            <a:off x="8426825" y="3370265"/>
            <a:ext cx="640949" cy="355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1600" y="7200"/>
                  <a:pt x="21600" y="7200"/>
                  <a:pt x="21600" y="7200"/>
                </a:cubicBezTo>
                <a:cubicBezTo>
                  <a:pt x="21140" y="6785"/>
                  <a:pt x="21140" y="6785"/>
                  <a:pt x="21140" y="6785"/>
                </a:cubicBezTo>
                <a:cubicBezTo>
                  <a:pt x="20911" y="6508"/>
                  <a:pt x="20911" y="6508"/>
                  <a:pt x="20911" y="6508"/>
                </a:cubicBezTo>
                <a:cubicBezTo>
                  <a:pt x="20757" y="5677"/>
                  <a:pt x="20757" y="5677"/>
                  <a:pt x="20757" y="5677"/>
                </a:cubicBezTo>
                <a:cubicBezTo>
                  <a:pt x="20298" y="4846"/>
                  <a:pt x="20298" y="4846"/>
                  <a:pt x="20298" y="4846"/>
                </a:cubicBezTo>
                <a:cubicBezTo>
                  <a:pt x="20528" y="4154"/>
                  <a:pt x="20528" y="4154"/>
                  <a:pt x="20528" y="4154"/>
                </a:cubicBezTo>
                <a:cubicBezTo>
                  <a:pt x="20757" y="3323"/>
                  <a:pt x="20757" y="3323"/>
                  <a:pt x="20757" y="3323"/>
                </a:cubicBezTo>
                <a:cubicBezTo>
                  <a:pt x="20757" y="2631"/>
                  <a:pt x="20757" y="2631"/>
                  <a:pt x="20757" y="2631"/>
                </a:cubicBezTo>
                <a:cubicBezTo>
                  <a:pt x="20604" y="2631"/>
                  <a:pt x="20604" y="2631"/>
                  <a:pt x="20604" y="2631"/>
                </a:cubicBezTo>
                <a:cubicBezTo>
                  <a:pt x="19915" y="2631"/>
                  <a:pt x="19915" y="2631"/>
                  <a:pt x="19915" y="2631"/>
                </a:cubicBezTo>
                <a:cubicBezTo>
                  <a:pt x="19762" y="2077"/>
                  <a:pt x="19762" y="2077"/>
                  <a:pt x="19762" y="2077"/>
                </a:cubicBezTo>
                <a:cubicBezTo>
                  <a:pt x="19455" y="1246"/>
                  <a:pt x="19455" y="1246"/>
                  <a:pt x="19455" y="1246"/>
                </a:cubicBezTo>
                <a:cubicBezTo>
                  <a:pt x="19455" y="1246"/>
                  <a:pt x="14323" y="969"/>
                  <a:pt x="12638" y="831"/>
                </a:cubicBezTo>
                <a:cubicBezTo>
                  <a:pt x="9651" y="692"/>
                  <a:pt x="766" y="0"/>
                  <a:pt x="766" y="0"/>
                </a:cubicBezTo>
                <a:cubicBezTo>
                  <a:pt x="0" y="20215"/>
                  <a:pt x="0" y="20215"/>
                  <a:pt x="0" y="20215"/>
                </a:cubicBezTo>
                <a:cubicBezTo>
                  <a:pt x="3140" y="20492"/>
                  <a:pt x="7966" y="20908"/>
                  <a:pt x="10187" y="21185"/>
                </a:cubicBezTo>
                <a:cubicBezTo>
                  <a:pt x="12945" y="21323"/>
                  <a:pt x="21600" y="21600"/>
                  <a:pt x="21600" y="21600"/>
                </a:cubicBezTo>
                <a:close/>
              </a:path>
            </a:pathLst>
          </a:custGeom>
          <a:gradFill>
            <a:gsLst>
              <a:gs pos="0">
                <a:srgbClr val="574390"/>
              </a:gs>
              <a:gs pos="100000">
                <a:srgbClr val="3993CB"/>
              </a:gs>
            </a:gsLst>
            <a:lin ang="5400000" scaled="1"/>
          </a:gra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28" name="Shape 3328"/>
          <p:cNvSpPr/>
          <p:nvPr/>
        </p:nvSpPr>
        <p:spPr>
          <a:xfrm>
            <a:off x="8292172" y="3030852"/>
            <a:ext cx="713662" cy="360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462" y="21053"/>
                  <a:pt x="21462" y="21053"/>
                  <a:pt x="21462" y="21053"/>
                </a:cubicBezTo>
                <a:cubicBezTo>
                  <a:pt x="21393" y="20233"/>
                  <a:pt x="21393" y="20233"/>
                  <a:pt x="21393" y="20233"/>
                </a:cubicBezTo>
                <a:cubicBezTo>
                  <a:pt x="21393" y="20233"/>
                  <a:pt x="21048" y="20096"/>
                  <a:pt x="20979" y="19959"/>
                </a:cubicBezTo>
                <a:cubicBezTo>
                  <a:pt x="20910" y="19823"/>
                  <a:pt x="20979" y="19823"/>
                  <a:pt x="20979" y="19823"/>
                </a:cubicBezTo>
                <a:cubicBezTo>
                  <a:pt x="20841" y="19413"/>
                  <a:pt x="20841" y="19413"/>
                  <a:pt x="20841" y="19413"/>
                </a:cubicBezTo>
                <a:cubicBezTo>
                  <a:pt x="20979" y="19139"/>
                  <a:pt x="20979" y="19139"/>
                  <a:pt x="20979" y="19139"/>
                </a:cubicBezTo>
                <a:cubicBezTo>
                  <a:pt x="20910" y="18456"/>
                  <a:pt x="20910" y="18456"/>
                  <a:pt x="20910" y="18456"/>
                </a:cubicBezTo>
                <a:cubicBezTo>
                  <a:pt x="20703" y="18182"/>
                  <a:pt x="20703" y="18182"/>
                  <a:pt x="20703" y="18182"/>
                </a:cubicBezTo>
                <a:cubicBezTo>
                  <a:pt x="20634" y="17772"/>
                  <a:pt x="20634" y="17772"/>
                  <a:pt x="20634" y="17772"/>
                </a:cubicBezTo>
                <a:cubicBezTo>
                  <a:pt x="20496" y="16815"/>
                  <a:pt x="20496" y="16815"/>
                  <a:pt x="20496" y="16815"/>
                </a:cubicBezTo>
                <a:cubicBezTo>
                  <a:pt x="20496" y="15448"/>
                  <a:pt x="20496" y="15448"/>
                  <a:pt x="20496" y="15448"/>
                </a:cubicBezTo>
                <a:cubicBezTo>
                  <a:pt x="20427" y="15175"/>
                  <a:pt x="20427" y="15175"/>
                  <a:pt x="20427" y="15175"/>
                </a:cubicBezTo>
                <a:cubicBezTo>
                  <a:pt x="20289" y="14765"/>
                  <a:pt x="20289" y="14765"/>
                  <a:pt x="20289" y="14765"/>
                </a:cubicBezTo>
                <a:cubicBezTo>
                  <a:pt x="20358" y="14218"/>
                  <a:pt x="20358" y="14218"/>
                  <a:pt x="20358" y="14218"/>
                </a:cubicBezTo>
                <a:cubicBezTo>
                  <a:pt x="20358" y="12851"/>
                  <a:pt x="20358" y="12851"/>
                  <a:pt x="20358" y="12851"/>
                </a:cubicBezTo>
                <a:cubicBezTo>
                  <a:pt x="20220" y="11894"/>
                  <a:pt x="20220" y="11894"/>
                  <a:pt x="20220" y="11894"/>
                </a:cubicBezTo>
                <a:cubicBezTo>
                  <a:pt x="20082" y="11620"/>
                  <a:pt x="20082" y="11620"/>
                  <a:pt x="20082" y="11620"/>
                </a:cubicBezTo>
                <a:cubicBezTo>
                  <a:pt x="19944" y="11620"/>
                  <a:pt x="19944" y="11620"/>
                  <a:pt x="19944" y="11620"/>
                </a:cubicBezTo>
                <a:cubicBezTo>
                  <a:pt x="19875" y="11347"/>
                  <a:pt x="19875" y="11347"/>
                  <a:pt x="19875" y="11347"/>
                </a:cubicBezTo>
                <a:cubicBezTo>
                  <a:pt x="19806" y="10663"/>
                  <a:pt x="19806" y="10663"/>
                  <a:pt x="19806" y="10663"/>
                </a:cubicBezTo>
                <a:cubicBezTo>
                  <a:pt x="19737" y="10116"/>
                  <a:pt x="19737" y="10116"/>
                  <a:pt x="19737" y="10116"/>
                </a:cubicBezTo>
                <a:cubicBezTo>
                  <a:pt x="19944" y="9980"/>
                  <a:pt x="19944" y="9980"/>
                  <a:pt x="19944" y="9980"/>
                </a:cubicBezTo>
                <a:cubicBezTo>
                  <a:pt x="19944" y="9843"/>
                  <a:pt x="19944" y="9843"/>
                  <a:pt x="19944" y="9843"/>
                </a:cubicBezTo>
                <a:cubicBezTo>
                  <a:pt x="19875" y="9706"/>
                  <a:pt x="19875" y="9706"/>
                  <a:pt x="19875" y="9706"/>
                </a:cubicBezTo>
                <a:cubicBezTo>
                  <a:pt x="19806" y="9296"/>
                  <a:pt x="19806" y="9296"/>
                  <a:pt x="19806" y="9296"/>
                </a:cubicBezTo>
                <a:cubicBezTo>
                  <a:pt x="19668" y="8886"/>
                  <a:pt x="19668" y="8886"/>
                  <a:pt x="19668" y="8886"/>
                </a:cubicBezTo>
                <a:cubicBezTo>
                  <a:pt x="19530" y="8203"/>
                  <a:pt x="19530" y="8203"/>
                  <a:pt x="19530" y="8203"/>
                </a:cubicBezTo>
                <a:cubicBezTo>
                  <a:pt x="19392" y="7382"/>
                  <a:pt x="19392" y="7382"/>
                  <a:pt x="19392" y="7382"/>
                </a:cubicBezTo>
                <a:cubicBezTo>
                  <a:pt x="19185" y="6699"/>
                  <a:pt x="19185" y="6699"/>
                  <a:pt x="19185" y="6699"/>
                </a:cubicBezTo>
                <a:cubicBezTo>
                  <a:pt x="18978" y="5468"/>
                  <a:pt x="18978" y="5468"/>
                  <a:pt x="18978" y="5468"/>
                </a:cubicBezTo>
                <a:cubicBezTo>
                  <a:pt x="18771" y="4922"/>
                  <a:pt x="18771" y="4922"/>
                  <a:pt x="18771" y="4922"/>
                </a:cubicBezTo>
                <a:cubicBezTo>
                  <a:pt x="18702" y="4785"/>
                  <a:pt x="18702" y="4785"/>
                  <a:pt x="18702" y="4785"/>
                </a:cubicBezTo>
                <a:cubicBezTo>
                  <a:pt x="18426" y="4375"/>
                  <a:pt x="18426" y="4375"/>
                  <a:pt x="18426" y="4375"/>
                </a:cubicBezTo>
                <a:cubicBezTo>
                  <a:pt x="17942" y="3691"/>
                  <a:pt x="17942" y="3691"/>
                  <a:pt x="17942" y="3691"/>
                </a:cubicBezTo>
                <a:cubicBezTo>
                  <a:pt x="17597" y="3418"/>
                  <a:pt x="17597" y="3418"/>
                  <a:pt x="17597" y="3418"/>
                </a:cubicBezTo>
                <a:cubicBezTo>
                  <a:pt x="17252" y="3144"/>
                  <a:pt x="17252" y="3144"/>
                  <a:pt x="17252" y="3144"/>
                </a:cubicBezTo>
                <a:cubicBezTo>
                  <a:pt x="16976" y="2597"/>
                  <a:pt x="16976" y="2597"/>
                  <a:pt x="16976" y="2597"/>
                </a:cubicBezTo>
                <a:cubicBezTo>
                  <a:pt x="16493" y="2461"/>
                  <a:pt x="16493" y="2461"/>
                  <a:pt x="16493" y="2461"/>
                </a:cubicBezTo>
                <a:cubicBezTo>
                  <a:pt x="15872" y="2597"/>
                  <a:pt x="15872" y="2597"/>
                  <a:pt x="15872" y="2597"/>
                </a:cubicBezTo>
                <a:cubicBezTo>
                  <a:pt x="15665" y="2597"/>
                  <a:pt x="15665" y="2597"/>
                  <a:pt x="15665" y="2597"/>
                </a:cubicBezTo>
                <a:cubicBezTo>
                  <a:pt x="15458" y="2734"/>
                  <a:pt x="15458" y="2734"/>
                  <a:pt x="15458" y="2734"/>
                </a:cubicBezTo>
                <a:cubicBezTo>
                  <a:pt x="15320" y="3008"/>
                  <a:pt x="15320" y="3008"/>
                  <a:pt x="15320" y="3008"/>
                </a:cubicBezTo>
                <a:cubicBezTo>
                  <a:pt x="15113" y="2871"/>
                  <a:pt x="15113" y="2871"/>
                  <a:pt x="15113" y="2871"/>
                </a:cubicBezTo>
                <a:cubicBezTo>
                  <a:pt x="14906" y="2597"/>
                  <a:pt x="14906" y="2597"/>
                  <a:pt x="14906" y="2597"/>
                </a:cubicBezTo>
                <a:cubicBezTo>
                  <a:pt x="14492" y="2187"/>
                  <a:pt x="14492" y="2187"/>
                  <a:pt x="14492" y="2187"/>
                </a:cubicBezTo>
                <a:cubicBezTo>
                  <a:pt x="13940" y="1641"/>
                  <a:pt x="13940" y="1641"/>
                  <a:pt x="13940" y="1641"/>
                </a:cubicBezTo>
                <a:cubicBezTo>
                  <a:pt x="690" y="0"/>
                  <a:pt x="690" y="0"/>
                  <a:pt x="690" y="0"/>
                </a:cubicBezTo>
                <a:cubicBezTo>
                  <a:pt x="0" y="12987"/>
                  <a:pt x="0" y="12987"/>
                  <a:pt x="0" y="12987"/>
                </a:cubicBezTo>
                <a:cubicBezTo>
                  <a:pt x="5038" y="13944"/>
                  <a:pt x="5038" y="13944"/>
                  <a:pt x="5038" y="13944"/>
                </a:cubicBezTo>
                <a:cubicBezTo>
                  <a:pt x="4762" y="20370"/>
                  <a:pt x="4762" y="20370"/>
                  <a:pt x="4762" y="20370"/>
                </a:cubicBezTo>
                <a:cubicBezTo>
                  <a:pt x="4762" y="20370"/>
                  <a:pt x="4762" y="20370"/>
                  <a:pt x="4762" y="20370"/>
                </a:cubicBezTo>
                <a:cubicBezTo>
                  <a:pt x="5176" y="20370"/>
                  <a:pt x="12836" y="21053"/>
                  <a:pt x="15458" y="21190"/>
                </a:cubicBezTo>
                <a:cubicBezTo>
                  <a:pt x="16976" y="21327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29" name="Shape 3329"/>
          <p:cNvSpPr/>
          <p:nvPr/>
        </p:nvSpPr>
        <p:spPr>
          <a:xfrm>
            <a:off x="8313716" y="2707601"/>
            <a:ext cx="614019" cy="409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59" y="18960"/>
                </a:moveTo>
                <a:cubicBezTo>
                  <a:pt x="16541" y="19320"/>
                  <a:pt x="16541" y="19320"/>
                  <a:pt x="16541" y="19320"/>
                </a:cubicBezTo>
                <a:cubicBezTo>
                  <a:pt x="16782" y="19560"/>
                  <a:pt x="16782" y="19560"/>
                  <a:pt x="16782" y="19560"/>
                </a:cubicBezTo>
                <a:cubicBezTo>
                  <a:pt x="17023" y="19680"/>
                  <a:pt x="17023" y="19680"/>
                  <a:pt x="17023" y="19680"/>
                </a:cubicBezTo>
                <a:cubicBezTo>
                  <a:pt x="17184" y="19440"/>
                  <a:pt x="17184" y="19440"/>
                  <a:pt x="17184" y="19440"/>
                </a:cubicBezTo>
                <a:cubicBezTo>
                  <a:pt x="17425" y="19320"/>
                  <a:pt x="17425" y="19320"/>
                  <a:pt x="17425" y="19320"/>
                </a:cubicBezTo>
                <a:cubicBezTo>
                  <a:pt x="17665" y="19320"/>
                  <a:pt x="17665" y="19320"/>
                  <a:pt x="17665" y="19320"/>
                </a:cubicBezTo>
                <a:cubicBezTo>
                  <a:pt x="18388" y="19200"/>
                  <a:pt x="18388" y="19200"/>
                  <a:pt x="18388" y="19200"/>
                </a:cubicBezTo>
                <a:cubicBezTo>
                  <a:pt x="18950" y="19320"/>
                  <a:pt x="18950" y="19320"/>
                  <a:pt x="18950" y="19320"/>
                </a:cubicBezTo>
                <a:cubicBezTo>
                  <a:pt x="19271" y="19800"/>
                  <a:pt x="19271" y="19800"/>
                  <a:pt x="19271" y="19800"/>
                </a:cubicBezTo>
                <a:cubicBezTo>
                  <a:pt x="19673" y="20040"/>
                  <a:pt x="19673" y="20040"/>
                  <a:pt x="19673" y="20040"/>
                </a:cubicBezTo>
                <a:cubicBezTo>
                  <a:pt x="20074" y="20280"/>
                  <a:pt x="20074" y="20280"/>
                  <a:pt x="20074" y="20280"/>
                </a:cubicBezTo>
                <a:cubicBezTo>
                  <a:pt x="20636" y="20880"/>
                  <a:pt x="20636" y="20880"/>
                  <a:pt x="20636" y="20880"/>
                </a:cubicBezTo>
                <a:cubicBezTo>
                  <a:pt x="20958" y="21240"/>
                  <a:pt x="20958" y="21240"/>
                  <a:pt x="20958" y="21240"/>
                </a:cubicBezTo>
                <a:cubicBezTo>
                  <a:pt x="21038" y="21360"/>
                  <a:pt x="21038" y="21360"/>
                  <a:pt x="21038" y="21360"/>
                </a:cubicBezTo>
                <a:cubicBezTo>
                  <a:pt x="21118" y="21600"/>
                  <a:pt x="21118" y="21600"/>
                  <a:pt x="21118" y="21600"/>
                </a:cubicBezTo>
                <a:cubicBezTo>
                  <a:pt x="21118" y="21600"/>
                  <a:pt x="21118" y="21600"/>
                  <a:pt x="21118" y="21600"/>
                </a:cubicBezTo>
                <a:cubicBezTo>
                  <a:pt x="21118" y="21240"/>
                  <a:pt x="21118" y="21240"/>
                  <a:pt x="21118" y="21240"/>
                </a:cubicBezTo>
                <a:cubicBezTo>
                  <a:pt x="21118" y="20760"/>
                  <a:pt x="21118" y="20760"/>
                  <a:pt x="21118" y="20760"/>
                </a:cubicBezTo>
                <a:cubicBezTo>
                  <a:pt x="20797" y="20400"/>
                  <a:pt x="20797" y="20400"/>
                  <a:pt x="20797" y="20400"/>
                </a:cubicBezTo>
                <a:cubicBezTo>
                  <a:pt x="20797" y="20040"/>
                  <a:pt x="20797" y="20040"/>
                  <a:pt x="20797" y="20040"/>
                </a:cubicBezTo>
                <a:cubicBezTo>
                  <a:pt x="20877" y="19680"/>
                  <a:pt x="20877" y="19680"/>
                  <a:pt x="20877" y="19680"/>
                </a:cubicBezTo>
                <a:cubicBezTo>
                  <a:pt x="21118" y="19560"/>
                  <a:pt x="21118" y="19560"/>
                  <a:pt x="21118" y="19560"/>
                </a:cubicBezTo>
                <a:cubicBezTo>
                  <a:pt x="21118" y="18720"/>
                  <a:pt x="21118" y="18720"/>
                  <a:pt x="21118" y="18720"/>
                </a:cubicBezTo>
                <a:cubicBezTo>
                  <a:pt x="21199" y="18360"/>
                  <a:pt x="21199" y="18360"/>
                  <a:pt x="21199" y="18360"/>
                </a:cubicBezTo>
                <a:cubicBezTo>
                  <a:pt x="21359" y="18240"/>
                  <a:pt x="21359" y="18240"/>
                  <a:pt x="21359" y="18240"/>
                </a:cubicBezTo>
                <a:cubicBezTo>
                  <a:pt x="21359" y="17760"/>
                  <a:pt x="21359" y="17760"/>
                  <a:pt x="21359" y="17760"/>
                </a:cubicBezTo>
                <a:cubicBezTo>
                  <a:pt x="21199" y="17160"/>
                  <a:pt x="21199" y="17160"/>
                  <a:pt x="21199" y="17160"/>
                </a:cubicBezTo>
                <a:cubicBezTo>
                  <a:pt x="21038" y="17040"/>
                  <a:pt x="21038" y="17040"/>
                  <a:pt x="21038" y="17040"/>
                </a:cubicBezTo>
                <a:cubicBezTo>
                  <a:pt x="21118" y="16440"/>
                  <a:pt x="21118" y="16440"/>
                  <a:pt x="21118" y="16440"/>
                </a:cubicBezTo>
                <a:cubicBezTo>
                  <a:pt x="21118" y="16080"/>
                  <a:pt x="21118" y="16080"/>
                  <a:pt x="21118" y="16080"/>
                </a:cubicBezTo>
                <a:cubicBezTo>
                  <a:pt x="21359" y="16080"/>
                  <a:pt x="21359" y="16080"/>
                  <a:pt x="21359" y="16080"/>
                </a:cubicBezTo>
                <a:cubicBezTo>
                  <a:pt x="21600" y="5640"/>
                  <a:pt x="21600" y="5640"/>
                  <a:pt x="21600" y="5640"/>
                </a:cubicBezTo>
                <a:cubicBezTo>
                  <a:pt x="21359" y="5280"/>
                  <a:pt x="21359" y="5280"/>
                  <a:pt x="21359" y="5280"/>
                </a:cubicBezTo>
                <a:cubicBezTo>
                  <a:pt x="21199" y="4920"/>
                  <a:pt x="21199" y="4920"/>
                  <a:pt x="21199" y="4920"/>
                </a:cubicBezTo>
                <a:cubicBezTo>
                  <a:pt x="20797" y="4680"/>
                  <a:pt x="20797" y="4680"/>
                  <a:pt x="20797" y="4680"/>
                </a:cubicBezTo>
                <a:cubicBezTo>
                  <a:pt x="20717" y="4320"/>
                  <a:pt x="20717" y="4320"/>
                  <a:pt x="20717" y="4320"/>
                </a:cubicBezTo>
                <a:cubicBezTo>
                  <a:pt x="20476" y="3960"/>
                  <a:pt x="20476" y="3960"/>
                  <a:pt x="20476" y="3960"/>
                </a:cubicBezTo>
                <a:cubicBezTo>
                  <a:pt x="20396" y="3720"/>
                  <a:pt x="20396" y="3720"/>
                  <a:pt x="20396" y="3720"/>
                </a:cubicBezTo>
                <a:cubicBezTo>
                  <a:pt x="20396" y="3480"/>
                  <a:pt x="20396" y="3480"/>
                  <a:pt x="20396" y="3480"/>
                </a:cubicBezTo>
                <a:cubicBezTo>
                  <a:pt x="20396" y="3240"/>
                  <a:pt x="20396" y="3240"/>
                  <a:pt x="20396" y="3240"/>
                </a:cubicBezTo>
                <a:cubicBezTo>
                  <a:pt x="20636" y="2880"/>
                  <a:pt x="20636" y="2880"/>
                  <a:pt x="20636" y="2880"/>
                </a:cubicBezTo>
                <a:cubicBezTo>
                  <a:pt x="20877" y="2520"/>
                  <a:pt x="20877" y="2520"/>
                  <a:pt x="20877" y="2520"/>
                </a:cubicBezTo>
                <a:cubicBezTo>
                  <a:pt x="21199" y="2040"/>
                  <a:pt x="21199" y="2040"/>
                  <a:pt x="21199" y="2040"/>
                </a:cubicBezTo>
                <a:cubicBezTo>
                  <a:pt x="21118" y="1800"/>
                  <a:pt x="21118" y="1800"/>
                  <a:pt x="21118" y="1800"/>
                </a:cubicBezTo>
                <a:cubicBezTo>
                  <a:pt x="21118" y="1680"/>
                  <a:pt x="21118" y="1680"/>
                  <a:pt x="21118" y="1680"/>
                </a:cubicBezTo>
                <a:cubicBezTo>
                  <a:pt x="21118" y="1680"/>
                  <a:pt x="13410" y="1200"/>
                  <a:pt x="10920" y="960"/>
                </a:cubicBezTo>
                <a:cubicBezTo>
                  <a:pt x="8431" y="720"/>
                  <a:pt x="1124" y="0"/>
                  <a:pt x="1124" y="0"/>
                </a:cubicBezTo>
                <a:cubicBezTo>
                  <a:pt x="0" y="17040"/>
                  <a:pt x="0" y="17040"/>
                  <a:pt x="0" y="17040"/>
                </a:cubicBezTo>
                <a:cubicBezTo>
                  <a:pt x="15417" y="18480"/>
                  <a:pt x="15417" y="18480"/>
                  <a:pt x="15417" y="18480"/>
                </a:cubicBezTo>
                <a:lnTo>
                  <a:pt x="16059" y="18960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30" name="Shape 3330"/>
          <p:cNvSpPr/>
          <p:nvPr/>
        </p:nvSpPr>
        <p:spPr>
          <a:xfrm>
            <a:off x="7721242" y="2737231"/>
            <a:ext cx="616711" cy="5091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086"/>
                </a:moveTo>
                <a:lnTo>
                  <a:pt x="21506" y="3086"/>
                </a:lnTo>
                <a:lnTo>
                  <a:pt x="2641" y="0"/>
                </a:lnTo>
                <a:lnTo>
                  <a:pt x="2264" y="2629"/>
                </a:lnTo>
                <a:lnTo>
                  <a:pt x="660" y="13943"/>
                </a:lnTo>
                <a:lnTo>
                  <a:pt x="0" y="18514"/>
                </a:lnTo>
                <a:lnTo>
                  <a:pt x="5754" y="19657"/>
                </a:lnTo>
                <a:lnTo>
                  <a:pt x="19997" y="21600"/>
                </a:lnTo>
                <a:lnTo>
                  <a:pt x="20751" y="12457"/>
                </a:lnTo>
                <a:lnTo>
                  <a:pt x="21600" y="3086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31" name="Shape 3331"/>
          <p:cNvSpPr/>
          <p:nvPr/>
        </p:nvSpPr>
        <p:spPr>
          <a:xfrm>
            <a:off x="8346033" y="2370879"/>
            <a:ext cx="573623" cy="369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28" y="21467"/>
                </a:moveTo>
                <a:cubicBezTo>
                  <a:pt x="21428" y="21600"/>
                  <a:pt x="21428" y="21600"/>
                  <a:pt x="21428" y="21600"/>
                </a:cubicBezTo>
                <a:cubicBezTo>
                  <a:pt x="21428" y="21600"/>
                  <a:pt x="21428" y="21600"/>
                  <a:pt x="21428" y="21600"/>
                </a:cubicBezTo>
                <a:cubicBezTo>
                  <a:pt x="21600" y="21333"/>
                  <a:pt x="21600" y="21333"/>
                  <a:pt x="21600" y="21333"/>
                </a:cubicBezTo>
                <a:cubicBezTo>
                  <a:pt x="21600" y="20667"/>
                  <a:pt x="21600" y="20667"/>
                  <a:pt x="21600" y="20667"/>
                </a:cubicBezTo>
                <a:cubicBezTo>
                  <a:pt x="21600" y="20000"/>
                  <a:pt x="21600" y="20000"/>
                  <a:pt x="21600" y="20000"/>
                </a:cubicBezTo>
                <a:cubicBezTo>
                  <a:pt x="21514" y="19200"/>
                  <a:pt x="21514" y="19200"/>
                  <a:pt x="21514" y="19200"/>
                </a:cubicBezTo>
                <a:cubicBezTo>
                  <a:pt x="21342" y="18800"/>
                  <a:pt x="21342" y="18800"/>
                  <a:pt x="21342" y="18800"/>
                </a:cubicBezTo>
                <a:cubicBezTo>
                  <a:pt x="21084" y="18400"/>
                  <a:pt x="21084" y="18400"/>
                  <a:pt x="21084" y="18400"/>
                </a:cubicBezTo>
                <a:cubicBezTo>
                  <a:pt x="21084" y="17467"/>
                  <a:pt x="21084" y="17467"/>
                  <a:pt x="21084" y="17467"/>
                </a:cubicBezTo>
                <a:cubicBezTo>
                  <a:pt x="20998" y="17200"/>
                  <a:pt x="20998" y="17200"/>
                  <a:pt x="20998" y="17200"/>
                </a:cubicBezTo>
                <a:cubicBezTo>
                  <a:pt x="20825" y="16800"/>
                  <a:pt x="20825" y="16800"/>
                  <a:pt x="20825" y="16800"/>
                </a:cubicBezTo>
                <a:cubicBezTo>
                  <a:pt x="20825" y="15600"/>
                  <a:pt x="20825" y="15600"/>
                  <a:pt x="20825" y="15600"/>
                </a:cubicBezTo>
                <a:cubicBezTo>
                  <a:pt x="20825" y="13733"/>
                  <a:pt x="20825" y="13733"/>
                  <a:pt x="20825" y="13733"/>
                </a:cubicBezTo>
                <a:cubicBezTo>
                  <a:pt x="20739" y="11467"/>
                  <a:pt x="20739" y="11467"/>
                  <a:pt x="20739" y="11467"/>
                </a:cubicBezTo>
                <a:cubicBezTo>
                  <a:pt x="20739" y="10267"/>
                  <a:pt x="20739" y="10267"/>
                  <a:pt x="20739" y="10267"/>
                </a:cubicBezTo>
                <a:cubicBezTo>
                  <a:pt x="20395" y="9333"/>
                  <a:pt x="20395" y="9333"/>
                  <a:pt x="20395" y="9333"/>
                </a:cubicBezTo>
                <a:cubicBezTo>
                  <a:pt x="20137" y="8000"/>
                  <a:pt x="20137" y="8000"/>
                  <a:pt x="20137" y="8000"/>
                </a:cubicBezTo>
                <a:cubicBezTo>
                  <a:pt x="19965" y="7200"/>
                  <a:pt x="19965" y="7200"/>
                  <a:pt x="19965" y="7200"/>
                </a:cubicBezTo>
                <a:cubicBezTo>
                  <a:pt x="20137" y="6267"/>
                  <a:pt x="20137" y="6267"/>
                  <a:pt x="20137" y="6267"/>
                </a:cubicBezTo>
                <a:cubicBezTo>
                  <a:pt x="20051" y="5467"/>
                  <a:pt x="20051" y="5467"/>
                  <a:pt x="20051" y="5467"/>
                </a:cubicBezTo>
                <a:cubicBezTo>
                  <a:pt x="19965" y="5200"/>
                  <a:pt x="19965" y="5200"/>
                  <a:pt x="19965" y="5200"/>
                </a:cubicBezTo>
                <a:cubicBezTo>
                  <a:pt x="19965" y="4533"/>
                  <a:pt x="19965" y="4533"/>
                  <a:pt x="19965" y="4533"/>
                </a:cubicBezTo>
                <a:cubicBezTo>
                  <a:pt x="19965" y="4400"/>
                  <a:pt x="19965" y="4400"/>
                  <a:pt x="19965" y="4400"/>
                </a:cubicBezTo>
                <a:cubicBezTo>
                  <a:pt x="20137" y="4133"/>
                  <a:pt x="20137" y="4133"/>
                  <a:pt x="20137" y="4133"/>
                </a:cubicBezTo>
                <a:cubicBezTo>
                  <a:pt x="20223" y="3867"/>
                  <a:pt x="20223" y="3867"/>
                  <a:pt x="20223" y="3867"/>
                </a:cubicBezTo>
                <a:cubicBezTo>
                  <a:pt x="20223" y="3333"/>
                  <a:pt x="20223" y="3333"/>
                  <a:pt x="20223" y="3333"/>
                </a:cubicBezTo>
                <a:cubicBezTo>
                  <a:pt x="19965" y="2933"/>
                  <a:pt x="19965" y="2933"/>
                  <a:pt x="19965" y="2933"/>
                </a:cubicBezTo>
                <a:cubicBezTo>
                  <a:pt x="19965" y="2800"/>
                  <a:pt x="19965" y="2800"/>
                  <a:pt x="19965" y="2800"/>
                </a:cubicBezTo>
                <a:cubicBezTo>
                  <a:pt x="19879" y="2400"/>
                  <a:pt x="19879" y="2400"/>
                  <a:pt x="19879" y="2400"/>
                </a:cubicBezTo>
                <a:cubicBezTo>
                  <a:pt x="19793" y="1733"/>
                  <a:pt x="19793" y="1733"/>
                  <a:pt x="19793" y="1733"/>
                </a:cubicBezTo>
                <a:cubicBezTo>
                  <a:pt x="19793" y="1733"/>
                  <a:pt x="11187" y="1200"/>
                  <a:pt x="8347" y="933"/>
                </a:cubicBezTo>
                <a:cubicBezTo>
                  <a:pt x="6540" y="800"/>
                  <a:pt x="1205" y="0"/>
                  <a:pt x="1205" y="0"/>
                </a:cubicBezTo>
                <a:cubicBezTo>
                  <a:pt x="0" y="19600"/>
                  <a:pt x="0" y="19600"/>
                  <a:pt x="0" y="19600"/>
                </a:cubicBezTo>
                <a:cubicBezTo>
                  <a:pt x="0" y="19600"/>
                  <a:pt x="7831" y="20400"/>
                  <a:pt x="10499" y="20667"/>
                </a:cubicBezTo>
                <a:cubicBezTo>
                  <a:pt x="13167" y="20933"/>
                  <a:pt x="21428" y="21467"/>
                  <a:pt x="21428" y="21467"/>
                </a:cubicBez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32" name="Shape 3332"/>
          <p:cNvSpPr/>
          <p:nvPr/>
        </p:nvSpPr>
        <p:spPr>
          <a:xfrm>
            <a:off x="7818193" y="3200558"/>
            <a:ext cx="640949" cy="503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4" y="21600"/>
                </a:moveTo>
                <a:cubicBezTo>
                  <a:pt x="21293" y="7330"/>
                  <a:pt x="21293" y="7330"/>
                  <a:pt x="21293" y="7330"/>
                </a:cubicBezTo>
                <a:cubicBezTo>
                  <a:pt x="21293" y="7330"/>
                  <a:pt x="21293" y="7330"/>
                  <a:pt x="21293" y="7330"/>
                </a:cubicBezTo>
                <a:cubicBezTo>
                  <a:pt x="21293" y="7330"/>
                  <a:pt x="21293" y="7330"/>
                  <a:pt x="21293" y="7330"/>
                </a:cubicBezTo>
                <a:cubicBezTo>
                  <a:pt x="21600" y="2737"/>
                  <a:pt x="21600" y="2737"/>
                  <a:pt x="21600" y="2737"/>
                </a:cubicBezTo>
                <a:cubicBezTo>
                  <a:pt x="15989" y="2052"/>
                  <a:pt x="15989" y="2052"/>
                  <a:pt x="15989" y="2052"/>
                </a:cubicBezTo>
                <a:cubicBezTo>
                  <a:pt x="2306" y="0"/>
                  <a:pt x="2306" y="0"/>
                  <a:pt x="2306" y="0"/>
                </a:cubicBezTo>
                <a:cubicBezTo>
                  <a:pt x="0" y="18766"/>
                  <a:pt x="0" y="18766"/>
                  <a:pt x="0" y="18766"/>
                </a:cubicBezTo>
                <a:cubicBezTo>
                  <a:pt x="17603" y="21405"/>
                  <a:pt x="17603" y="21405"/>
                  <a:pt x="17603" y="21405"/>
                </a:cubicBezTo>
                <a:cubicBezTo>
                  <a:pt x="17603" y="21405"/>
                  <a:pt x="18833" y="21502"/>
                  <a:pt x="20524" y="21600"/>
                </a:cubicBez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33" name="Shape 3333"/>
          <p:cNvSpPr/>
          <p:nvPr/>
        </p:nvSpPr>
        <p:spPr>
          <a:xfrm>
            <a:off x="7392688" y="3020076"/>
            <a:ext cx="492831" cy="616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320"/>
                </a:moveTo>
                <a:lnTo>
                  <a:pt x="14400" y="5376"/>
                </a:lnTo>
                <a:lnTo>
                  <a:pt x="15226" y="1603"/>
                </a:lnTo>
                <a:lnTo>
                  <a:pt x="4603" y="0"/>
                </a:lnTo>
                <a:lnTo>
                  <a:pt x="0" y="18959"/>
                </a:lnTo>
                <a:lnTo>
                  <a:pt x="18649" y="21600"/>
                </a:lnTo>
                <a:lnTo>
                  <a:pt x="21600" y="6320"/>
                </a:lnTo>
                <a:close/>
              </a:path>
            </a:pathLst>
          </a:custGeom>
          <a:gradFill>
            <a:gsLst>
              <a:gs pos="0">
                <a:srgbClr val="574390"/>
              </a:gs>
              <a:gs pos="100000">
                <a:srgbClr val="3993CB"/>
              </a:gs>
            </a:gsLst>
            <a:lin ang="5400000" scaled="1"/>
          </a:gra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34" name="Shape 3334"/>
          <p:cNvSpPr/>
          <p:nvPr/>
        </p:nvSpPr>
        <p:spPr>
          <a:xfrm>
            <a:off x="6932175" y="2906940"/>
            <a:ext cx="565544" cy="856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5" y="7546"/>
                </a:moveTo>
                <a:cubicBezTo>
                  <a:pt x="87" y="7603"/>
                  <a:pt x="87" y="7603"/>
                  <a:pt x="87" y="7603"/>
                </a:cubicBezTo>
                <a:cubicBezTo>
                  <a:pt x="0" y="7776"/>
                  <a:pt x="0" y="7776"/>
                  <a:pt x="0" y="7776"/>
                </a:cubicBezTo>
                <a:cubicBezTo>
                  <a:pt x="87" y="8006"/>
                  <a:pt x="87" y="8006"/>
                  <a:pt x="87" y="8006"/>
                </a:cubicBezTo>
                <a:cubicBezTo>
                  <a:pt x="174" y="8179"/>
                  <a:pt x="174" y="8179"/>
                  <a:pt x="174" y="8179"/>
                </a:cubicBezTo>
                <a:cubicBezTo>
                  <a:pt x="261" y="8237"/>
                  <a:pt x="261" y="8237"/>
                  <a:pt x="261" y="8237"/>
                </a:cubicBezTo>
                <a:cubicBezTo>
                  <a:pt x="610" y="8352"/>
                  <a:pt x="610" y="8352"/>
                  <a:pt x="610" y="8352"/>
                </a:cubicBezTo>
                <a:cubicBezTo>
                  <a:pt x="13935" y="21600"/>
                  <a:pt x="13935" y="21600"/>
                  <a:pt x="13935" y="21600"/>
                </a:cubicBezTo>
                <a:cubicBezTo>
                  <a:pt x="14197" y="21370"/>
                  <a:pt x="14197" y="21370"/>
                  <a:pt x="14197" y="21370"/>
                </a:cubicBezTo>
                <a:cubicBezTo>
                  <a:pt x="14284" y="21139"/>
                  <a:pt x="14284" y="21139"/>
                  <a:pt x="14284" y="21139"/>
                </a:cubicBezTo>
                <a:cubicBezTo>
                  <a:pt x="14284" y="20390"/>
                  <a:pt x="14284" y="20390"/>
                  <a:pt x="14284" y="20390"/>
                </a:cubicBezTo>
                <a:cubicBezTo>
                  <a:pt x="14284" y="19584"/>
                  <a:pt x="14284" y="19584"/>
                  <a:pt x="14284" y="19584"/>
                </a:cubicBezTo>
                <a:cubicBezTo>
                  <a:pt x="14284" y="18950"/>
                  <a:pt x="14284" y="18950"/>
                  <a:pt x="14284" y="18950"/>
                </a:cubicBezTo>
                <a:cubicBezTo>
                  <a:pt x="14545" y="18778"/>
                  <a:pt x="14545" y="18778"/>
                  <a:pt x="14545" y="18778"/>
                </a:cubicBezTo>
                <a:cubicBezTo>
                  <a:pt x="15155" y="18662"/>
                  <a:pt x="15155" y="18662"/>
                  <a:pt x="15155" y="18662"/>
                </a:cubicBezTo>
                <a:cubicBezTo>
                  <a:pt x="15329" y="18893"/>
                  <a:pt x="15329" y="18893"/>
                  <a:pt x="15329" y="18893"/>
                </a:cubicBezTo>
                <a:cubicBezTo>
                  <a:pt x="15677" y="18778"/>
                  <a:pt x="15677" y="18778"/>
                  <a:pt x="15677" y="18778"/>
                </a:cubicBezTo>
                <a:cubicBezTo>
                  <a:pt x="16113" y="19008"/>
                  <a:pt x="16113" y="19008"/>
                  <a:pt x="16113" y="19008"/>
                </a:cubicBezTo>
                <a:cubicBezTo>
                  <a:pt x="16374" y="19123"/>
                  <a:pt x="16374" y="19123"/>
                  <a:pt x="16374" y="19123"/>
                </a:cubicBezTo>
                <a:cubicBezTo>
                  <a:pt x="16635" y="19008"/>
                  <a:pt x="16635" y="19008"/>
                  <a:pt x="16635" y="19008"/>
                </a:cubicBezTo>
                <a:cubicBezTo>
                  <a:pt x="16635" y="19008"/>
                  <a:pt x="16984" y="18202"/>
                  <a:pt x="17158" y="17971"/>
                </a:cubicBezTo>
                <a:cubicBezTo>
                  <a:pt x="17245" y="17626"/>
                  <a:pt x="17594" y="16531"/>
                  <a:pt x="17594" y="16531"/>
                </a:cubicBezTo>
                <a:cubicBezTo>
                  <a:pt x="21600" y="2822"/>
                  <a:pt x="21600" y="2822"/>
                  <a:pt x="21600" y="2822"/>
                </a:cubicBezTo>
                <a:cubicBezTo>
                  <a:pt x="21600" y="2822"/>
                  <a:pt x="14197" y="1786"/>
                  <a:pt x="11671" y="1382"/>
                </a:cubicBezTo>
                <a:cubicBezTo>
                  <a:pt x="9668" y="1094"/>
                  <a:pt x="3658" y="0"/>
                  <a:pt x="3658" y="0"/>
                </a:cubicBezTo>
                <a:cubicBezTo>
                  <a:pt x="697" y="7488"/>
                  <a:pt x="697" y="7488"/>
                  <a:pt x="697" y="7488"/>
                </a:cubicBezTo>
                <a:lnTo>
                  <a:pt x="435" y="7546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35" name="Shape 3335"/>
          <p:cNvSpPr/>
          <p:nvPr/>
        </p:nvSpPr>
        <p:spPr>
          <a:xfrm>
            <a:off x="6692493" y="2373575"/>
            <a:ext cx="702889" cy="595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03" y="21600"/>
                </a:moveTo>
                <a:cubicBezTo>
                  <a:pt x="18865" y="15062"/>
                  <a:pt x="18865" y="15062"/>
                  <a:pt x="18865" y="15062"/>
                </a:cubicBezTo>
                <a:cubicBezTo>
                  <a:pt x="18865" y="14648"/>
                  <a:pt x="18865" y="14648"/>
                  <a:pt x="18865" y="14648"/>
                </a:cubicBezTo>
                <a:cubicBezTo>
                  <a:pt x="18935" y="14483"/>
                  <a:pt x="18935" y="14483"/>
                  <a:pt x="18935" y="14483"/>
                </a:cubicBezTo>
                <a:cubicBezTo>
                  <a:pt x="19286" y="14317"/>
                  <a:pt x="19286" y="14317"/>
                  <a:pt x="19286" y="14317"/>
                </a:cubicBezTo>
                <a:cubicBezTo>
                  <a:pt x="19286" y="14152"/>
                  <a:pt x="19286" y="14152"/>
                  <a:pt x="19286" y="14152"/>
                </a:cubicBezTo>
                <a:cubicBezTo>
                  <a:pt x="19356" y="13821"/>
                  <a:pt x="19356" y="13821"/>
                  <a:pt x="19356" y="13821"/>
                </a:cubicBezTo>
                <a:cubicBezTo>
                  <a:pt x="19356" y="13159"/>
                  <a:pt x="19356" y="13159"/>
                  <a:pt x="19356" y="13159"/>
                </a:cubicBezTo>
                <a:cubicBezTo>
                  <a:pt x="19426" y="12993"/>
                  <a:pt x="19426" y="12993"/>
                  <a:pt x="19426" y="12993"/>
                </a:cubicBezTo>
                <a:cubicBezTo>
                  <a:pt x="19216" y="12745"/>
                  <a:pt x="19216" y="12745"/>
                  <a:pt x="19216" y="12745"/>
                </a:cubicBezTo>
                <a:cubicBezTo>
                  <a:pt x="19145" y="12745"/>
                  <a:pt x="19145" y="12745"/>
                  <a:pt x="19145" y="12745"/>
                </a:cubicBezTo>
                <a:cubicBezTo>
                  <a:pt x="19005" y="12662"/>
                  <a:pt x="19005" y="12662"/>
                  <a:pt x="19005" y="12662"/>
                </a:cubicBezTo>
                <a:cubicBezTo>
                  <a:pt x="18865" y="12414"/>
                  <a:pt x="18865" y="12414"/>
                  <a:pt x="18865" y="12414"/>
                </a:cubicBezTo>
                <a:cubicBezTo>
                  <a:pt x="18935" y="12000"/>
                  <a:pt x="18935" y="12000"/>
                  <a:pt x="18935" y="12000"/>
                </a:cubicBezTo>
                <a:cubicBezTo>
                  <a:pt x="19005" y="11752"/>
                  <a:pt x="19005" y="11752"/>
                  <a:pt x="19005" y="11752"/>
                </a:cubicBezTo>
                <a:cubicBezTo>
                  <a:pt x="19426" y="11338"/>
                  <a:pt x="19426" y="11338"/>
                  <a:pt x="19426" y="11338"/>
                </a:cubicBezTo>
                <a:cubicBezTo>
                  <a:pt x="19987" y="10676"/>
                  <a:pt x="19987" y="10676"/>
                  <a:pt x="19987" y="10676"/>
                </a:cubicBezTo>
                <a:cubicBezTo>
                  <a:pt x="20197" y="10345"/>
                  <a:pt x="20197" y="10345"/>
                  <a:pt x="20197" y="10345"/>
                </a:cubicBezTo>
                <a:cubicBezTo>
                  <a:pt x="20268" y="10014"/>
                  <a:pt x="20268" y="10014"/>
                  <a:pt x="20268" y="10014"/>
                </a:cubicBezTo>
                <a:cubicBezTo>
                  <a:pt x="20408" y="9931"/>
                  <a:pt x="20408" y="9931"/>
                  <a:pt x="20408" y="9931"/>
                </a:cubicBezTo>
                <a:cubicBezTo>
                  <a:pt x="20548" y="9517"/>
                  <a:pt x="20548" y="9517"/>
                  <a:pt x="20548" y="9517"/>
                </a:cubicBezTo>
                <a:cubicBezTo>
                  <a:pt x="20829" y="9186"/>
                  <a:pt x="20829" y="9186"/>
                  <a:pt x="20829" y="9186"/>
                </a:cubicBezTo>
                <a:cubicBezTo>
                  <a:pt x="21039" y="8855"/>
                  <a:pt x="21039" y="8855"/>
                  <a:pt x="21039" y="8855"/>
                </a:cubicBezTo>
                <a:cubicBezTo>
                  <a:pt x="21319" y="8607"/>
                  <a:pt x="21319" y="8607"/>
                  <a:pt x="21319" y="8607"/>
                </a:cubicBezTo>
                <a:cubicBezTo>
                  <a:pt x="21390" y="8193"/>
                  <a:pt x="21390" y="8193"/>
                  <a:pt x="21390" y="8193"/>
                </a:cubicBezTo>
                <a:cubicBezTo>
                  <a:pt x="21600" y="8110"/>
                  <a:pt x="21600" y="8110"/>
                  <a:pt x="21600" y="8110"/>
                </a:cubicBezTo>
                <a:cubicBezTo>
                  <a:pt x="21600" y="7779"/>
                  <a:pt x="21600" y="7779"/>
                  <a:pt x="21600" y="7779"/>
                </a:cubicBezTo>
                <a:cubicBezTo>
                  <a:pt x="21530" y="7448"/>
                  <a:pt x="21530" y="7448"/>
                  <a:pt x="21530" y="7448"/>
                </a:cubicBezTo>
                <a:cubicBezTo>
                  <a:pt x="21390" y="7200"/>
                  <a:pt x="21390" y="7200"/>
                  <a:pt x="21390" y="7200"/>
                </a:cubicBezTo>
                <a:cubicBezTo>
                  <a:pt x="21039" y="6869"/>
                  <a:pt x="21039" y="6869"/>
                  <a:pt x="21039" y="6869"/>
                </a:cubicBezTo>
                <a:cubicBezTo>
                  <a:pt x="20829" y="6455"/>
                  <a:pt x="20829" y="6455"/>
                  <a:pt x="20829" y="6455"/>
                </a:cubicBezTo>
                <a:cubicBezTo>
                  <a:pt x="20829" y="6124"/>
                  <a:pt x="20829" y="6124"/>
                  <a:pt x="20829" y="6124"/>
                </a:cubicBezTo>
                <a:cubicBezTo>
                  <a:pt x="16200" y="4717"/>
                  <a:pt x="16200" y="4717"/>
                  <a:pt x="16200" y="4717"/>
                </a:cubicBezTo>
                <a:cubicBezTo>
                  <a:pt x="15429" y="4634"/>
                  <a:pt x="15429" y="4634"/>
                  <a:pt x="15429" y="4634"/>
                </a:cubicBezTo>
                <a:cubicBezTo>
                  <a:pt x="15148" y="4717"/>
                  <a:pt x="15148" y="4717"/>
                  <a:pt x="15148" y="4717"/>
                </a:cubicBezTo>
                <a:cubicBezTo>
                  <a:pt x="14797" y="4634"/>
                  <a:pt x="14797" y="4634"/>
                  <a:pt x="14797" y="4634"/>
                </a:cubicBezTo>
                <a:cubicBezTo>
                  <a:pt x="14517" y="4717"/>
                  <a:pt x="14517" y="4717"/>
                  <a:pt x="14517" y="4717"/>
                </a:cubicBezTo>
                <a:cubicBezTo>
                  <a:pt x="12483" y="4800"/>
                  <a:pt x="12483" y="4800"/>
                  <a:pt x="12483" y="4800"/>
                </a:cubicBezTo>
                <a:cubicBezTo>
                  <a:pt x="12273" y="4634"/>
                  <a:pt x="12273" y="4634"/>
                  <a:pt x="12273" y="4634"/>
                </a:cubicBezTo>
                <a:cubicBezTo>
                  <a:pt x="12062" y="4717"/>
                  <a:pt x="12062" y="4717"/>
                  <a:pt x="12062" y="4717"/>
                </a:cubicBezTo>
                <a:cubicBezTo>
                  <a:pt x="11852" y="4800"/>
                  <a:pt x="11852" y="4800"/>
                  <a:pt x="11852" y="4800"/>
                </a:cubicBezTo>
                <a:cubicBezTo>
                  <a:pt x="11712" y="4800"/>
                  <a:pt x="11712" y="4800"/>
                  <a:pt x="11712" y="4800"/>
                </a:cubicBezTo>
                <a:cubicBezTo>
                  <a:pt x="11501" y="4717"/>
                  <a:pt x="11501" y="4717"/>
                  <a:pt x="11501" y="4717"/>
                </a:cubicBezTo>
                <a:cubicBezTo>
                  <a:pt x="11501" y="4634"/>
                  <a:pt x="11501" y="4634"/>
                  <a:pt x="11501" y="4634"/>
                </a:cubicBezTo>
                <a:cubicBezTo>
                  <a:pt x="11151" y="4634"/>
                  <a:pt x="11151" y="4634"/>
                  <a:pt x="11151" y="4634"/>
                </a:cubicBezTo>
                <a:cubicBezTo>
                  <a:pt x="10940" y="4552"/>
                  <a:pt x="10940" y="4552"/>
                  <a:pt x="10940" y="4552"/>
                </a:cubicBezTo>
                <a:cubicBezTo>
                  <a:pt x="10870" y="4386"/>
                  <a:pt x="10870" y="4386"/>
                  <a:pt x="10870" y="4386"/>
                </a:cubicBezTo>
                <a:cubicBezTo>
                  <a:pt x="10870" y="4303"/>
                  <a:pt x="10870" y="4303"/>
                  <a:pt x="10870" y="4303"/>
                </a:cubicBezTo>
                <a:cubicBezTo>
                  <a:pt x="10590" y="4221"/>
                  <a:pt x="10590" y="4221"/>
                  <a:pt x="10590" y="4221"/>
                </a:cubicBezTo>
                <a:cubicBezTo>
                  <a:pt x="10029" y="4055"/>
                  <a:pt x="10029" y="4055"/>
                  <a:pt x="10029" y="4055"/>
                </a:cubicBezTo>
                <a:cubicBezTo>
                  <a:pt x="9678" y="3890"/>
                  <a:pt x="9678" y="3890"/>
                  <a:pt x="9678" y="3890"/>
                </a:cubicBezTo>
                <a:cubicBezTo>
                  <a:pt x="9538" y="3807"/>
                  <a:pt x="9538" y="3807"/>
                  <a:pt x="9538" y="3807"/>
                </a:cubicBezTo>
                <a:cubicBezTo>
                  <a:pt x="9117" y="3890"/>
                  <a:pt x="9117" y="3890"/>
                  <a:pt x="9117" y="3890"/>
                </a:cubicBezTo>
                <a:cubicBezTo>
                  <a:pt x="8486" y="4055"/>
                  <a:pt x="8486" y="4055"/>
                  <a:pt x="8486" y="4055"/>
                </a:cubicBezTo>
                <a:cubicBezTo>
                  <a:pt x="7714" y="3807"/>
                  <a:pt x="7714" y="3807"/>
                  <a:pt x="7714" y="3807"/>
                </a:cubicBezTo>
                <a:cubicBezTo>
                  <a:pt x="7223" y="3310"/>
                  <a:pt x="7223" y="3310"/>
                  <a:pt x="7223" y="3310"/>
                </a:cubicBezTo>
                <a:cubicBezTo>
                  <a:pt x="7223" y="3310"/>
                  <a:pt x="7434" y="2731"/>
                  <a:pt x="7364" y="1986"/>
                </a:cubicBezTo>
                <a:cubicBezTo>
                  <a:pt x="7294" y="1159"/>
                  <a:pt x="6943" y="993"/>
                  <a:pt x="6943" y="993"/>
                </a:cubicBezTo>
                <a:cubicBezTo>
                  <a:pt x="6592" y="993"/>
                  <a:pt x="6592" y="993"/>
                  <a:pt x="6592" y="993"/>
                </a:cubicBezTo>
                <a:cubicBezTo>
                  <a:pt x="6312" y="828"/>
                  <a:pt x="6312" y="828"/>
                  <a:pt x="6312" y="828"/>
                </a:cubicBezTo>
                <a:cubicBezTo>
                  <a:pt x="6312" y="828"/>
                  <a:pt x="6312" y="331"/>
                  <a:pt x="5961" y="331"/>
                </a:cubicBezTo>
                <a:cubicBezTo>
                  <a:pt x="5610" y="331"/>
                  <a:pt x="5610" y="331"/>
                  <a:pt x="5610" y="331"/>
                </a:cubicBezTo>
                <a:cubicBezTo>
                  <a:pt x="5190" y="248"/>
                  <a:pt x="5190" y="248"/>
                  <a:pt x="5190" y="248"/>
                </a:cubicBezTo>
                <a:cubicBezTo>
                  <a:pt x="4909" y="0"/>
                  <a:pt x="4909" y="0"/>
                  <a:pt x="4909" y="0"/>
                </a:cubicBezTo>
                <a:cubicBezTo>
                  <a:pt x="4909" y="579"/>
                  <a:pt x="4909" y="579"/>
                  <a:pt x="4909" y="579"/>
                </a:cubicBezTo>
                <a:cubicBezTo>
                  <a:pt x="4769" y="1076"/>
                  <a:pt x="4769" y="1076"/>
                  <a:pt x="4769" y="1076"/>
                </a:cubicBezTo>
                <a:cubicBezTo>
                  <a:pt x="4418" y="1821"/>
                  <a:pt x="4418" y="1821"/>
                  <a:pt x="4418" y="1821"/>
                </a:cubicBezTo>
                <a:cubicBezTo>
                  <a:pt x="4488" y="2317"/>
                  <a:pt x="4488" y="2317"/>
                  <a:pt x="4488" y="2317"/>
                </a:cubicBezTo>
                <a:cubicBezTo>
                  <a:pt x="4418" y="2731"/>
                  <a:pt x="4418" y="2731"/>
                  <a:pt x="4418" y="2731"/>
                </a:cubicBezTo>
                <a:cubicBezTo>
                  <a:pt x="4208" y="3145"/>
                  <a:pt x="4208" y="3145"/>
                  <a:pt x="4208" y="3145"/>
                </a:cubicBezTo>
                <a:cubicBezTo>
                  <a:pt x="4068" y="3559"/>
                  <a:pt x="4068" y="3559"/>
                  <a:pt x="4068" y="3559"/>
                </a:cubicBezTo>
                <a:cubicBezTo>
                  <a:pt x="3857" y="4138"/>
                  <a:pt x="3857" y="4138"/>
                  <a:pt x="3857" y="4138"/>
                </a:cubicBezTo>
                <a:cubicBezTo>
                  <a:pt x="3717" y="4552"/>
                  <a:pt x="3717" y="4552"/>
                  <a:pt x="3717" y="4552"/>
                </a:cubicBezTo>
                <a:cubicBezTo>
                  <a:pt x="3296" y="5545"/>
                  <a:pt x="3296" y="5545"/>
                  <a:pt x="3296" y="5545"/>
                </a:cubicBezTo>
                <a:cubicBezTo>
                  <a:pt x="2805" y="7034"/>
                  <a:pt x="2805" y="7034"/>
                  <a:pt x="2805" y="7034"/>
                </a:cubicBezTo>
                <a:cubicBezTo>
                  <a:pt x="2455" y="8110"/>
                  <a:pt x="2455" y="8110"/>
                  <a:pt x="2455" y="8110"/>
                </a:cubicBezTo>
                <a:cubicBezTo>
                  <a:pt x="2104" y="9186"/>
                  <a:pt x="2104" y="9186"/>
                  <a:pt x="2104" y="9186"/>
                </a:cubicBezTo>
                <a:cubicBezTo>
                  <a:pt x="1683" y="9931"/>
                  <a:pt x="1683" y="9931"/>
                  <a:pt x="1683" y="9931"/>
                </a:cubicBezTo>
                <a:cubicBezTo>
                  <a:pt x="1543" y="10262"/>
                  <a:pt x="1543" y="10262"/>
                  <a:pt x="1543" y="10262"/>
                </a:cubicBezTo>
                <a:cubicBezTo>
                  <a:pt x="1262" y="10759"/>
                  <a:pt x="1262" y="10759"/>
                  <a:pt x="1262" y="10759"/>
                </a:cubicBezTo>
                <a:cubicBezTo>
                  <a:pt x="1052" y="11007"/>
                  <a:pt x="1052" y="11007"/>
                  <a:pt x="1052" y="11007"/>
                </a:cubicBezTo>
                <a:cubicBezTo>
                  <a:pt x="982" y="11255"/>
                  <a:pt x="982" y="11255"/>
                  <a:pt x="982" y="11255"/>
                </a:cubicBezTo>
                <a:cubicBezTo>
                  <a:pt x="771" y="11669"/>
                  <a:pt x="771" y="11669"/>
                  <a:pt x="771" y="11669"/>
                </a:cubicBezTo>
                <a:cubicBezTo>
                  <a:pt x="351" y="12248"/>
                  <a:pt x="351" y="12248"/>
                  <a:pt x="351" y="12248"/>
                </a:cubicBezTo>
                <a:cubicBezTo>
                  <a:pt x="210" y="12579"/>
                  <a:pt x="210" y="12579"/>
                  <a:pt x="210" y="12579"/>
                </a:cubicBezTo>
                <a:cubicBezTo>
                  <a:pt x="351" y="13241"/>
                  <a:pt x="351" y="13241"/>
                  <a:pt x="351" y="13241"/>
                </a:cubicBezTo>
                <a:cubicBezTo>
                  <a:pt x="351" y="13407"/>
                  <a:pt x="351" y="13407"/>
                  <a:pt x="351" y="13407"/>
                </a:cubicBezTo>
                <a:cubicBezTo>
                  <a:pt x="351" y="13572"/>
                  <a:pt x="351" y="13572"/>
                  <a:pt x="351" y="13572"/>
                </a:cubicBezTo>
                <a:cubicBezTo>
                  <a:pt x="281" y="13655"/>
                  <a:pt x="281" y="13655"/>
                  <a:pt x="281" y="13655"/>
                </a:cubicBezTo>
                <a:cubicBezTo>
                  <a:pt x="210" y="13986"/>
                  <a:pt x="210" y="13986"/>
                  <a:pt x="210" y="13986"/>
                </a:cubicBezTo>
                <a:cubicBezTo>
                  <a:pt x="70" y="14069"/>
                  <a:pt x="70" y="14069"/>
                  <a:pt x="70" y="14069"/>
                </a:cubicBezTo>
                <a:cubicBezTo>
                  <a:pt x="70" y="14400"/>
                  <a:pt x="70" y="14400"/>
                  <a:pt x="70" y="14400"/>
                </a:cubicBezTo>
                <a:cubicBezTo>
                  <a:pt x="0" y="15062"/>
                  <a:pt x="0" y="15062"/>
                  <a:pt x="0" y="15062"/>
                </a:cubicBezTo>
                <a:cubicBezTo>
                  <a:pt x="0" y="15476"/>
                  <a:pt x="0" y="15476"/>
                  <a:pt x="0" y="15476"/>
                </a:cubicBezTo>
                <a:cubicBezTo>
                  <a:pt x="140" y="15724"/>
                  <a:pt x="140" y="15724"/>
                  <a:pt x="140" y="15724"/>
                </a:cubicBezTo>
                <a:cubicBezTo>
                  <a:pt x="210" y="15972"/>
                  <a:pt x="210" y="15972"/>
                  <a:pt x="210" y="15972"/>
                </a:cubicBezTo>
                <a:cubicBezTo>
                  <a:pt x="10309" y="19366"/>
                  <a:pt x="10309" y="19366"/>
                  <a:pt x="10309" y="19366"/>
                </a:cubicBezTo>
                <a:cubicBezTo>
                  <a:pt x="10309" y="19366"/>
                  <a:pt x="15148" y="20938"/>
                  <a:pt x="16761" y="21352"/>
                </a:cubicBezTo>
                <a:cubicBezTo>
                  <a:pt x="16971" y="21434"/>
                  <a:pt x="17252" y="21517"/>
                  <a:pt x="17603" y="21600"/>
                </a:cubicBez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36" name="Shape 3336"/>
          <p:cNvSpPr/>
          <p:nvPr/>
        </p:nvSpPr>
        <p:spPr>
          <a:xfrm>
            <a:off x="7266112" y="2214642"/>
            <a:ext cx="519761" cy="851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47" y="7644"/>
                </a:moveTo>
                <a:cubicBezTo>
                  <a:pt x="4547" y="7991"/>
                  <a:pt x="4358" y="8281"/>
                  <a:pt x="4358" y="8281"/>
                </a:cubicBezTo>
                <a:cubicBezTo>
                  <a:pt x="4358" y="8513"/>
                  <a:pt x="4358" y="8513"/>
                  <a:pt x="4358" y="8513"/>
                </a:cubicBezTo>
                <a:cubicBezTo>
                  <a:pt x="4642" y="8802"/>
                  <a:pt x="4642" y="8802"/>
                  <a:pt x="4642" y="8802"/>
                </a:cubicBezTo>
                <a:cubicBezTo>
                  <a:pt x="5116" y="9034"/>
                  <a:pt x="5116" y="9034"/>
                  <a:pt x="5116" y="9034"/>
                </a:cubicBezTo>
                <a:cubicBezTo>
                  <a:pt x="5305" y="9208"/>
                  <a:pt x="5305" y="9208"/>
                  <a:pt x="5305" y="9208"/>
                </a:cubicBezTo>
                <a:cubicBezTo>
                  <a:pt x="5400" y="9439"/>
                  <a:pt x="5400" y="9439"/>
                  <a:pt x="5400" y="9439"/>
                </a:cubicBezTo>
                <a:cubicBezTo>
                  <a:pt x="5400" y="9671"/>
                  <a:pt x="5400" y="9671"/>
                  <a:pt x="5400" y="9671"/>
                </a:cubicBezTo>
                <a:cubicBezTo>
                  <a:pt x="5116" y="9729"/>
                  <a:pt x="5116" y="9729"/>
                  <a:pt x="5116" y="9729"/>
                </a:cubicBezTo>
                <a:cubicBezTo>
                  <a:pt x="5021" y="10018"/>
                  <a:pt x="5021" y="10018"/>
                  <a:pt x="5021" y="10018"/>
                </a:cubicBezTo>
                <a:cubicBezTo>
                  <a:pt x="4642" y="10192"/>
                  <a:pt x="4642" y="10192"/>
                  <a:pt x="4642" y="10192"/>
                </a:cubicBezTo>
                <a:cubicBezTo>
                  <a:pt x="4358" y="10424"/>
                  <a:pt x="4358" y="10424"/>
                  <a:pt x="4358" y="10424"/>
                </a:cubicBezTo>
                <a:cubicBezTo>
                  <a:pt x="3979" y="10655"/>
                  <a:pt x="3979" y="10655"/>
                  <a:pt x="3979" y="10655"/>
                </a:cubicBezTo>
                <a:cubicBezTo>
                  <a:pt x="3789" y="10945"/>
                  <a:pt x="3789" y="10945"/>
                  <a:pt x="3789" y="10945"/>
                </a:cubicBezTo>
                <a:cubicBezTo>
                  <a:pt x="3600" y="11003"/>
                  <a:pt x="3600" y="11003"/>
                  <a:pt x="3600" y="11003"/>
                </a:cubicBezTo>
                <a:cubicBezTo>
                  <a:pt x="3505" y="11234"/>
                  <a:pt x="3505" y="11234"/>
                  <a:pt x="3505" y="11234"/>
                </a:cubicBezTo>
                <a:cubicBezTo>
                  <a:pt x="3221" y="11466"/>
                  <a:pt x="3221" y="11466"/>
                  <a:pt x="3221" y="11466"/>
                </a:cubicBezTo>
                <a:cubicBezTo>
                  <a:pt x="2463" y="11929"/>
                  <a:pt x="2463" y="11929"/>
                  <a:pt x="2463" y="11929"/>
                </a:cubicBezTo>
                <a:cubicBezTo>
                  <a:pt x="1895" y="12219"/>
                  <a:pt x="1895" y="12219"/>
                  <a:pt x="1895" y="12219"/>
                </a:cubicBezTo>
                <a:cubicBezTo>
                  <a:pt x="1800" y="12392"/>
                  <a:pt x="1800" y="12392"/>
                  <a:pt x="1800" y="12392"/>
                </a:cubicBezTo>
                <a:cubicBezTo>
                  <a:pt x="1705" y="12682"/>
                  <a:pt x="1705" y="12682"/>
                  <a:pt x="1705" y="12682"/>
                </a:cubicBezTo>
                <a:cubicBezTo>
                  <a:pt x="1895" y="12856"/>
                  <a:pt x="1895" y="12856"/>
                  <a:pt x="1895" y="12856"/>
                </a:cubicBezTo>
                <a:cubicBezTo>
                  <a:pt x="2084" y="12914"/>
                  <a:pt x="2084" y="12914"/>
                  <a:pt x="2084" y="12914"/>
                </a:cubicBezTo>
                <a:cubicBezTo>
                  <a:pt x="2179" y="12914"/>
                  <a:pt x="2179" y="12914"/>
                  <a:pt x="2179" y="12914"/>
                </a:cubicBezTo>
                <a:cubicBezTo>
                  <a:pt x="2463" y="13087"/>
                  <a:pt x="2463" y="13087"/>
                  <a:pt x="2463" y="13087"/>
                </a:cubicBezTo>
                <a:cubicBezTo>
                  <a:pt x="2368" y="13203"/>
                  <a:pt x="2368" y="13203"/>
                  <a:pt x="2368" y="13203"/>
                </a:cubicBezTo>
                <a:cubicBezTo>
                  <a:pt x="2368" y="13666"/>
                  <a:pt x="2368" y="13666"/>
                  <a:pt x="2368" y="13666"/>
                </a:cubicBezTo>
                <a:cubicBezTo>
                  <a:pt x="2274" y="13898"/>
                  <a:pt x="2274" y="13898"/>
                  <a:pt x="2274" y="13898"/>
                </a:cubicBezTo>
                <a:cubicBezTo>
                  <a:pt x="2274" y="14014"/>
                  <a:pt x="2274" y="14014"/>
                  <a:pt x="2274" y="14014"/>
                </a:cubicBezTo>
                <a:cubicBezTo>
                  <a:pt x="1800" y="14130"/>
                  <a:pt x="1800" y="14130"/>
                  <a:pt x="1800" y="14130"/>
                </a:cubicBezTo>
                <a:cubicBezTo>
                  <a:pt x="1705" y="14246"/>
                  <a:pt x="1705" y="14246"/>
                  <a:pt x="1705" y="14246"/>
                </a:cubicBezTo>
                <a:cubicBezTo>
                  <a:pt x="1705" y="14535"/>
                  <a:pt x="1705" y="14535"/>
                  <a:pt x="1705" y="14535"/>
                </a:cubicBezTo>
                <a:cubicBezTo>
                  <a:pt x="0" y="19110"/>
                  <a:pt x="0" y="19110"/>
                  <a:pt x="0" y="19110"/>
                </a:cubicBezTo>
                <a:cubicBezTo>
                  <a:pt x="3316" y="19573"/>
                  <a:pt x="9663" y="20384"/>
                  <a:pt x="9663" y="20384"/>
                </a:cubicBezTo>
                <a:cubicBezTo>
                  <a:pt x="19705" y="21600"/>
                  <a:pt x="19705" y="21600"/>
                  <a:pt x="19705" y="21600"/>
                </a:cubicBezTo>
                <a:cubicBezTo>
                  <a:pt x="21600" y="14825"/>
                  <a:pt x="21600" y="14825"/>
                  <a:pt x="21600" y="14825"/>
                </a:cubicBezTo>
                <a:cubicBezTo>
                  <a:pt x="21411" y="14709"/>
                  <a:pt x="21411" y="14709"/>
                  <a:pt x="21411" y="14709"/>
                </a:cubicBezTo>
                <a:cubicBezTo>
                  <a:pt x="21221" y="14593"/>
                  <a:pt x="21221" y="14593"/>
                  <a:pt x="21221" y="14593"/>
                </a:cubicBezTo>
                <a:cubicBezTo>
                  <a:pt x="21221" y="14535"/>
                  <a:pt x="21221" y="14535"/>
                  <a:pt x="21221" y="14535"/>
                </a:cubicBezTo>
                <a:cubicBezTo>
                  <a:pt x="21126" y="14303"/>
                  <a:pt x="21126" y="14303"/>
                  <a:pt x="21126" y="14303"/>
                </a:cubicBezTo>
                <a:cubicBezTo>
                  <a:pt x="20937" y="14130"/>
                  <a:pt x="20937" y="14130"/>
                  <a:pt x="20937" y="14130"/>
                </a:cubicBezTo>
                <a:cubicBezTo>
                  <a:pt x="20653" y="13956"/>
                  <a:pt x="20653" y="13956"/>
                  <a:pt x="20653" y="13956"/>
                </a:cubicBezTo>
                <a:cubicBezTo>
                  <a:pt x="20274" y="13956"/>
                  <a:pt x="20274" y="13956"/>
                  <a:pt x="20274" y="13956"/>
                </a:cubicBezTo>
                <a:cubicBezTo>
                  <a:pt x="20179" y="14246"/>
                  <a:pt x="20179" y="14246"/>
                  <a:pt x="20179" y="14246"/>
                </a:cubicBezTo>
                <a:cubicBezTo>
                  <a:pt x="20084" y="14419"/>
                  <a:pt x="20084" y="14419"/>
                  <a:pt x="20084" y="14419"/>
                </a:cubicBezTo>
                <a:cubicBezTo>
                  <a:pt x="19137" y="14361"/>
                  <a:pt x="19137" y="14361"/>
                  <a:pt x="19137" y="14361"/>
                </a:cubicBezTo>
                <a:cubicBezTo>
                  <a:pt x="18663" y="14246"/>
                  <a:pt x="18663" y="14246"/>
                  <a:pt x="18663" y="14246"/>
                </a:cubicBezTo>
                <a:cubicBezTo>
                  <a:pt x="17905" y="14188"/>
                  <a:pt x="17905" y="14188"/>
                  <a:pt x="17905" y="14188"/>
                </a:cubicBezTo>
                <a:cubicBezTo>
                  <a:pt x="17526" y="14188"/>
                  <a:pt x="17526" y="14188"/>
                  <a:pt x="17526" y="14188"/>
                </a:cubicBezTo>
                <a:cubicBezTo>
                  <a:pt x="17432" y="14303"/>
                  <a:pt x="17432" y="14303"/>
                  <a:pt x="17432" y="14303"/>
                </a:cubicBezTo>
                <a:cubicBezTo>
                  <a:pt x="17432" y="14419"/>
                  <a:pt x="17432" y="14419"/>
                  <a:pt x="17432" y="14419"/>
                </a:cubicBezTo>
                <a:cubicBezTo>
                  <a:pt x="16958" y="14303"/>
                  <a:pt x="16958" y="14303"/>
                  <a:pt x="16958" y="14303"/>
                </a:cubicBezTo>
                <a:cubicBezTo>
                  <a:pt x="16484" y="14130"/>
                  <a:pt x="16484" y="14130"/>
                  <a:pt x="16484" y="14130"/>
                </a:cubicBezTo>
                <a:cubicBezTo>
                  <a:pt x="16200" y="14130"/>
                  <a:pt x="16200" y="14130"/>
                  <a:pt x="16200" y="14130"/>
                </a:cubicBezTo>
                <a:cubicBezTo>
                  <a:pt x="16011" y="14130"/>
                  <a:pt x="16011" y="14130"/>
                  <a:pt x="16011" y="14130"/>
                </a:cubicBezTo>
                <a:cubicBezTo>
                  <a:pt x="15916" y="14303"/>
                  <a:pt x="15916" y="14303"/>
                  <a:pt x="15916" y="14303"/>
                </a:cubicBezTo>
                <a:cubicBezTo>
                  <a:pt x="15916" y="14419"/>
                  <a:pt x="15916" y="14419"/>
                  <a:pt x="15916" y="14419"/>
                </a:cubicBezTo>
                <a:cubicBezTo>
                  <a:pt x="15537" y="14419"/>
                  <a:pt x="15537" y="14419"/>
                  <a:pt x="15537" y="14419"/>
                </a:cubicBezTo>
                <a:cubicBezTo>
                  <a:pt x="15347" y="14188"/>
                  <a:pt x="15347" y="14188"/>
                  <a:pt x="15347" y="14188"/>
                </a:cubicBezTo>
                <a:cubicBezTo>
                  <a:pt x="15347" y="14014"/>
                  <a:pt x="15347" y="14014"/>
                  <a:pt x="15347" y="14014"/>
                </a:cubicBezTo>
                <a:cubicBezTo>
                  <a:pt x="15347" y="13782"/>
                  <a:pt x="15347" y="13782"/>
                  <a:pt x="15347" y="13782"/>
                </a:cubicBezTo>
                <a:cubicBezTo>
                  <a:pt x="15158" y="13435"/>
                  <a:pt x="15158" y="13435"/>
                  <a:pt x="15158" y="13435"/>
                </a:cubicBezTo>
                <a:cubicBezTo>
                  <a:pt x="15158" y="13087"/>
                  <a:pt x="15158" y="13087"/>
                  <a:pt x="15158" y="13087"/>
                </a:cubicBezTo>
                <a:cubicBezTo>
                  <a:pt x="14779" y="13087"/>
                  <a:pt x="14779" y="13087"/>
                  <a:pt x="14779" y="13087"/>
                </a:cubicBezTo>
                <a:cubicBezTo>
                  <a:pt x="14305" y="12914"/>
                  <a:pt x="14305" y="12914"/>
                  <a:pt x="14305" y="12914"/>
                </a:cubicBezTo>
                <a:cubicBezTo>
                  <a:pt x="14116" y="12740"/>
                  <a:pt x="14116" y="12740"/>
                  <a:pt x="14116" y="12740"/>
                </a:cubicBezTo>
                <a:cubicBezTo>
                  <a:pt x="14116" y="12624"/>
                  <a:pt x="14116" y="12624"/>
                  <a:pt x="14116" y="12624"/>
                </a:cubicBezTo>
                <a:cubicBezTo>
                  <a:pt x="14116" y="12335"/>
                  <a:pt x="14116" y="12335"/>
                  <a:pt x="14116" y="12335"/>
                </a:cubicBezTo>
                <a:cubicBezTo>
                  <a:pt x="14116" y="12045"/>
                  <a:pt x="14116" y="12045"/>
                  <a:pt x="14116" y="12045"/>
                </a:cubicBezTo>
                <a:cubicBezTo>
                  <a:pt x="13737" y="11813"/>
                  <a:pt x="13737" y="11813"/>
                  <a:pt x="13737" y="11813"/>
                </a:cubicBezTo>
                <a:cubicBezTo>
                  <a:pt x="13737" y="11640"/>
                  <a:pt x="13737" y="11640"/>
                  <a:pt x="13737" y="11640"/>
                </a:cubicBezTo>
                <a:cubicBezTo>
                  <a:pt x="13737" y="11292"/>
                  <a:pt x="13737" y="11292"/>
                  <a:pt x="13737" y="11292"/>
                </a:cubicBezTo>
                <a:cubicBezTo>
                  <a:pt x="13642" y="10829"/>
                  <a:pt x="13642" y="10829"/>
                  <a:pt x="13642" y="10829"/>
                </a:cubicBezTo>
                <a:cubicBezTo>
                  <a:pt x="13453" y="10597"/>
                  <a:pt x="13453" y="10597"/>
                  <a:pt x="13453" y="10597"/>
                </a:cubicBezTo>
                <a:cubicBezTo>
                  <a:pt x="13358" y="10366"/>
                  <a:pt x="13358" y="10366"/>
                  <a:pt x="13358" y="10366"/>
                </a:cubicBezTo>
                <a:cubicBezTo>
                  <a:pt x="13168" y="10366"/>
                  <a:pt x="13168" y="10366"/>
                  <a:pt x="13168" y="10366"/>
                </a:cubicBezTo>
                <a:cubicBezTo>
                  <a:pt x="12789" y="10539"/>
                  <a:pt x="12789" y="10539"/>
                  <a:pt x="12789" y="10539"/>
                </a:cubicBezTo>
                <a:cubicBezTo>
                  <a:pt x="12600" y="10539"/>
                  <a:pt x="12600" y="10539"/>
                  <a:pt x="12600" y="10539"/>
                </a:cubicBezTo>
                <a:cubicBezTo>
                  <a:pt x="12316" y="10597"/>
                  <a:pt x="12316" y="10597"/>
                  <a:pt x="12316" y="10597"/>
                </a:cubicBezTo>
                <a:cubicBezTo>
                  <a:pt x="12032" y="10771"/>
                  <a:pt x="12032" y="10771"/>
                  <a:pt x="12032" y="10771"/>
                </a:cubicBezTo>
                <a:cubicBezTo>
                  <a:pt x="11842" y="10771"/>
                  <a:pt x="11842" y="10771"/>
                  <a:pt x="11842" y="10771"/>
                </a:cubicBezTo>
                <a:cubicBezTo>
                  <a:pt x="11842" y="10597"/>
                  <a:pt x="11842" y="10597"/>
                  <a:pt x="11842" y="10597"/>
                </a:cubicBezTo>
                <a:cubicBezTo>
                  <a:pt x="11463" y="10482"/>
                  <a:pt x="11463" y="10482"/>
                  <a:pt x="11463" y="10482"/>
                </a:cubicBezTo>
                <a:cubicBezTo>
                  <a:pt x="11274" y="10366"/>
                  <a:pt x="11274" y="10366"/>
                  <a:pt x="11274" y="10366"/>
                </a:cubicBezTo>
                <a:cubicBezTo>
                  <a:pt x="11558" y="9960"/>
                  <a:pt x="11558" y="9960"/>
                  <a:pt x="11558" y="9960"/>
                </a:cubicBezTo>
                <a:cubicBezTo>
                  <a:pt x="11842" y="9729"/>
                  <a:pt x="11842" y="9729"/>
                  <a:pt x="11842" y="9729"/>
                </a:cubicBezTo>
                <a:cubicBezTo>
                  <a:pt x="12126" y="9729"/>
                  <a:pt x="12126" y="9729"/>
                  <a:pt x="12126" y="9729"/>
                </a:cubicBezTo>
                <a:cubicBezTo>
                  <a:pt x="12221" y="9613"/>
                  <a:pt x="12221" y="9613"/>
                  <a:pt x="12221" y="9613"/>
                </a:cubicBezTo>
                <a:cubicBezTo>
                  <a:pt x="12032" y="9265"/>
                  <a:pt x="12032" y="9265"/>
                  <a:pt x="12032" y="9265"/>
                </a:cubicBezTo>
                <a:cubicBezTo>
                  <a:pt x="12126" y="8918"/>
                  <a:pt x="12126" y="8918"/>
                  <a:pt x="12126" y="8918"/>
                </a:cubicBezTo>
                <a:cubicBezTo>
                  <a:pt x="12411" y="8513"/>
                  <a:pt x="12411" y="8513"/>
                  <a:pt x="12411" y="8513"/>
                </a:cubicBezTo>
                <a:cubicBezTo>
                  <a:pt x="12695" y="8165"/>
                  <a:pt x="12695" y="8165"/>
                  <a:pt x="12695" y="8165"/>
                </a:cubicBezTo>
                <a:cubicBezTo>
                  <a:pt x="12979" y="7818"/>
                  <a:pt x="12979" y="7818"/>
                  <a:pt x="12979" y="7818"/>
                </a:cubicBezTo>
                <a:cubicBezTo>
                  <a:pt x="12979" y="7586"/>
                  <a:pt x="12979" y="7586"/>
                  <a:pt x="12979" y="7586"/>
                </a:cubicBezTo>
                <a:cubicBezTo>
                  <a:pt x="12126" y="7470"/>
                  <a:pt x="12126" y="7470"/>
                  <a:pt x="12126" y="7470"/>
                </a:cubicBezTo>
                <a:cubicBezTo>
                  <a:pt x="12126" y="7412"/>
                  <a:pt x="12126" y="7412"/>
                  <a:pt x="12126" y="7412"/>
                </a:cubicBezTo>
                <a:cubicBezTo>
                  <a:pt x="11842" y="7181"/>
                  <a:pt x="11842" y="7181"/>
                  <a:pt x="11842" y="7181"/>
                </a:cubicBezTo>
                <a:cubicBezTo>
                  <a:pt x="11653" y="6833"/>
                  <a:pt x="11653" y="6833"/>
                  <a:pt x="11653" y="6833"/>
                </a:cubicBezTo>
                <a:cubicBezTo>
                  <a:pt x="11558" y="6428"/>
                  <a:pt x="11558" y="6428"/>
                  <a:pt x="11558" y="6428"/>
                </a:cubicBezTo>
                <a:cubicBezTo>
                  <a:pt x="11274" y="6138"/>
                  <a:pt x="11274" y="6138"/>
                  <a:pt x="11274" y="6138"/>
                </a:cubicBezTo>
                <a:cubicBezTo>
                  <a:pt x="10800" y="5849"/>
                  <a:pt x="10800" y="5849"/>
                  <a:pt x="10800" y="5849"/>
                </a:cubicBezTo>
                <a:cubicBezTo>
                  <a:pt x="10326" y="5386"/>
                  <a:pt x="10326" y="5386"/>
                  <a:pt x="10326" y="5386"/>
                </a:cubicBezTo>
                <a:cubicBezTo>
                  <a:pt x="10232" y="5096"/>
                  <a:pt x="10232" y="5096"/>
                  <a:pt x="10232" y="5096"/>
                </a:cubicBezTo>
                <a:cubicBezTo>
                  <a:pt x="9853" y="4749"/>
                  <a:pt x="9853" y="4749"/>
                  <a:pt x="9853" y="4749"/>
                </a:cubicBezTo>
                <a:cubicBezTo>
                  <a:pt x="9853" y="4575"/>
                  <a:pt x="9853" y="4575"/>
                  <a:pt x="9853" y="4575"/>
                </a:cubicBezTo>
                <a:cubicBezTo>
                  <a:pt x="9568" y="4401"/>
                  <a:pt x="9568" y="4401"/>
                  <a:pt x="9568" y="4401"/>
                </a:cubicBezTo>
                <a:cubicBezTo>
                  <a:pt x="9568" y="4169"/>
                  <a:pt x="9568" y="4169"/>
                  <a:pt x="9568" y="4169"/>
                </a:cubicBezTo>
                <a:cubicBezTo>
                  <a:pt x="9568" y="3996"/>
                  <a:pt x="9568" y="3996"/>
                  <a:pt x="9568" y="3996"/>
                </a:cubicBezTo>
                <a:cubicBezTo>
                  <a:pt x="9379" y="3706"/>
                  <a:pt x="9379" y="3706"/>
                  <a:pt x="9379" y="3706"/>
                </a:cubicBezTo>
                <a:cubicBezTo>
                  <a:pt x="9189" y="3590"/>
                  <a:pt x="9189" y="3590"/>
                  <a:pt x="9189" y="3590"/>
                </a:cubicBezTo>
                <a:cubicBezTo>
                  <a:pt x="9189" y="3417"/>
                  <a:pt x="9189" y="3417"/>
                  <a:pt x="9189" y="3417"/>
                </a:cubicBezTo>
                <a:cubicBezTo>
                  <a:pt x="9284" y="2780"/>
                  <a:pt x="9284" y="2780"/>
                  <a:pt x="9284" y="2780"/>
                </a:cubicBezTo>
                <a:cubicBezTo>
                  <a:pt x="9568" y="2085"/>
                  <a:pt x="9568" y="2085"/>
                  <a:pt x="9568" y="2085"/>
                </a:cubicBezTo>
                <a:cubicBezTo>
                  <a:pt x="9853" y="1448"/>
                  <a:pt x="9853" y="1448"/>
                  <a:pt x="9853" y="1448"/>
                </a:cubicBezTo>
                <a:cubicBezTo>
                  <a:pt x="10042" y="1042"/>
                  <a:pt x="10042" y="1042"/>
                  <a:pt x="10042" y="1042"/>
                </a:cubicBezTo>
                <a:cubicBezTo>
                  <a:pt x="10232" y="463"/>
                  <a:pt x="10232" y="463"/>
                  <a:pt x="10232" y="463"/>
                </a:cubicBezTo>
                <a:cubicBezTo>
                  <a:pt x="7200" y="0"/>
                  <a:pt x="7200" y="0"/>
                  <a:pt x="7200" y="0"/>
                </a:cubicBezTo>
                <a:cubicBezTo>
                  <a:pt x="7200" y="0"/>
                  <a:pt x="4926" y="6602"/>
                  <a:pt x="4453" y="6949"/>
                </a:cubicBezTo>
                <a:cubicBezTo>
                  <a:pt x="4074" y="7354"/>
                  <a:pt x="4547" y="7239"/>
                  <a:pt x="4547" y="7644"/>
                </a:cubicBez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37" name="Shape 3337"/>
          <p:cNvSpPr/>
          <p:nvPr/>
        </p:nvSpPr>
        <p:spPr>
          <a:xfrm>
            <a:off x="7486945" y="2233498"/>
            <a:ext cx="891404" cy="576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143"/>
                </a:moveTo>
                <a:cubicBezTo>
                  <a:pt x="21600" y="5143"/>
                  <a:pt x="13424" y="3600"/>
                  <a:pt x="10165" y="2829"/>
                </a:cubicBezTo>
                <a:cubicBezTo>
                  <a:pt x="6187" y="1886"/>
                  <a:pt x="608" y="0"/>
                  <a:pt x="608" y="0"/>
                </a:cubicBezTo>
                <a:cubicBezTo>
                  <a:pt x="497" y="857"/>
                  <a:pt x="497" y="857"/>
                  <a:pt x="497" y="857"/>
                </a:cubicBezTo>
                <a:cubicBezTo>
                  <a:pt x="387" y="1457"/>
                  <a:pt x="387" y="1457"/>
                  <a:pt x="387" y="1457"/>
                </a:cubicBezTo>
                <a:cubicBezTo>
                  <a:pt x="221" y="2400"/>
                  <a:pt x="221" y="2400"/>
                  <a:pt x="221" y="2400"/>
                </a:cubicBezTo>
                <a:cubicBezTo>
                  <a:pt x="55" y="3429"/>
                  <a:pt x="55" y="3429"/>
                  <a:pt x="55" y="3429"/>
                </a:cubicBezTo>
                <a:cubicBezTo>
                  <a:pt x="0" y="4371"/>
                  <a:pt x="0" y="4371"/>
                  <a:pt x="0" y="4371"/>
                </a:cubicBezTo>
                <a:cubicBezTo>
                  <a:pt x="0" y="4629"/>
                  <a:pt x="0" y="4629"/>
                  <a:pt x="0" y="4629"/>
                </a:cubicBezTo>
                <a:cubicBezTo>
                  <a:pt x="110" y="4800"/>
                  <a:pt x="110" y="4800"/>
                  <a:pt x="110" y="4800"/>
                </a:cubicBezTo>
                <a:cubicBezTo>
                  <a:pt x="221" y="5229"/>
                  <a:pt x="221" y="5229"/>
                  <a:pt x="221" y="5229"/>
                </a:cubicBezTo>
                <a:cubicBezTo>
                  <a:pt x="221" y="5486"/>
                  <a:pt x="221" y="5486"/>
                  <a:pt x="221" y="5486"/>
                </a:cubicBezTo>
                <a:cubicBezTo>
                  <a:pt x="221" y="5829"/>
                  <a:pt x="221" y="5829"/>
                  <a:pt x="221" y="5829"/>
                </a:cubicBezTo>
                <a:cubicBezTo>
                  <a:pt x="387" y="6086"/>
                  <a:pt x="387" y="6086"/>
                  <a:pt x="387" y="6086"/>
                </a:cubicBezTo>
                <a:cubicBezTo>
                  <a:pt x="387" y="6343"/>
                  <a:pt x="387" y="6343"/>
                  <a:pt x="387" y="6343"/>
                </a:cubicBezTo>
                <a:cubicBezTo>
                  <a:pt x="608" y="6857"/>
                  <a:pt x="608" y="6857"/>
                  <a:pt x="608" y="6857"/>
                </a:cubicBezTo>
                <a:cubicBezTo>
                  <a:pt x="663" y="7286"/>
                  <a:pt x="663" y="7286"/>
                  <a:pt x="663" y="7286"/>
                </a:cubicBezTo>
                <a:cubicBezTo>
                  <a:pt x="939" y="7971"/>
                  <a:pt x="939" y="7971"/>
                  <a:pt x="939" y="7971"/>
                </a:cubicBezTo>
                <a:cubicBezTo>
                  <a:pt x="1215" y="8400"/>
                  <a:pt x="1215" y="8400"/>
                  <a:pt x="1215" y="8400"/>
                </a:cubicBezTo>
                <a:cubicBezTo>
                  <a:pt x="1381" y="8829"/>
                  <a:pt x="1381" y="8829"/>
                  <a:pt x="1381" y="8829"/>
                </a:cubicBezTo>
                <a:cubicBezTo>
                  <a:pt x="1436" y="9429"/>
                  <a:pt x="1436" y="9429"/>
                  <a:pt x="1436" y="9429"/>
                </a:cubicBezTo>
                <a:cubicBezTo>
                  <a:pt x="1547" y="9943"/>
                  <a:pt x="1547" y="9943"/>
                  <a:pt x="1547" y="9943"/>
                </a:cubicBezTo>
                <a:cubicBezTo>
                  <a:pt x="1713" y="10286"/>
                  <a:pt x="1713" y="10286"/>
                  <a:pt x="1713" y="10286"/>
                </a:cubicBezTo>
                <a:cubicBezTo>
                  <a:pt x="1713" y="10371"/>
                  <a:pt x="1713" y="10371"/>
                  <a:pt x="1713" y="10371"/>
                </a:cubicBezTo>
                <a:cubicBezTo>
                  <a:pt x="2210" y="10543"/>
                  <a:pt x="2210" y="10543"/>
                  <a:pt x="2210" y="10543"/>
                </a:cubicBezTo>
                <a:cubicBezTo>
                  <a:pt x="2210" y="10886"/>
                  <a:pt x="2210" y="10886"/>
                  <a:pt x="2210" y="10886"/>
                </a:cubicBezTo>
                <a:cubicBezTo>
                  <a:pt x="2044" y="11400"/>
                  <a:pt x="2044" y="11400"/>
                  <a:pt x="2044" y="11400"/>
                </a:cubicBezTo>
                <a:cubicBezTo>
                  <a:pt x="1878" y="11914"/>
                  <a:pt x="1878" y="11914"/>
                  <a:pt x="1878" y="11914"/>
                </a:cubicBezTo>
                <a:cubicBezTo>
                  <a:pt x="1713" y="12514"/>
                  <a:pt x="1713" y="12514"/>
                  <a:pt x="1713" y="12514"/>
                </a:cubicBezTo>
                <a:cubicBezTo>
                  <a:pt x="1657" y="13029"/>
                  <a:pt x="1657" y="13029"/>
                  <a:pt x="1657" y="13029"/>
                </a:cubicBezTo>
                <a:cubicBezTo>
                  <a:pt x="1768" y="13543"/>
                  <a:pt x="1768" y="13543"/>
                  <a:pt x="1768" y="13543"/>
                </a:cubicBezTo>
                <a:cubicBezTo>
                  <a:pt x="1713" y="13714"/>
                  <a:pt x="1713" y="13714"/>
                  <a:pt x="1713" y="13714"/>
                </a:cubicBezTo>
                <a:cubicBezTo>
                  <a:pt x="1547" y="13714"/>
                  <a:pt x="1547" y="13714"/>
                  <a:pt x="1547" y="13714"/>
                </a:cubicBezTo>
                <a:cubicBezTo>
                  <a:pt x="1381" y="14057"/>
                  <a:pt x="1381" y="14057"/>
                  <a:pt x="1381" y="14057"/>
                </a:cubicBezTo>
                <a:cubicBezTo>
                  <a:pt x="1215" y="14657"/>
                  <a:pt x="1215" y="14657"/>
                  <a:pt x="1215" y="14657"/>
                </a:cubicBezTo>
                <a:cubicBezTo>
                  <a:pt x="1326" y="14829"/>
                  <a:pt x="1326" y="14829"/>
                  <a:pt x="1326" y="14829"/>
                </a:cubicBezTo>
                <a:cubicBezTo>
                  <a:pt x="1547" y="15000"/>
                  <a:pt x="1547" y="15000"/>
                  <a:pt x="1547" y="15000"/>
                </a:cubicBezTo>
                <a:cubicBezTo>
                  <a:pt x="1547" y="15257"/>
                  <a:pt x="1547" y="15257"/>
                  <a:pt x="1547" y="15257"/>
                </a:cubicBezTo>
                <a:cubicBezTo>
                  <a:pt x="1657" y="15257"/>
                  <a:pt x="1657" y="15257"/>
                  <a:pt x="1657" y="15257"/>
                </a:cubicBezTo>
                <a:cubicBezTo>
                  <a:pt x="1823" y="15000"/>
                  <a:pt x="1823" y="15000"/>
                  <a:pt x="1823" y="15000"/>
                </a:cubicBezTo>
                <a:cubicBezTo>
                  <a:pt x="1989" y="14914"/>
                  <a:pt x="1989" y="14914"/>
                  <a:pt x="1989" y="14914"/>
                </a:cubicBezTo>
                <a:cubicBezTo>
                  <a:pt x="2099" y="14914"/>
                  <a:pt x="2099" y="14914"/>
                  <a:pt x="2099" y="14914"/>
                </a:cubicBezTo>
                <a:cubicBezTo>
                  <a:pt x="2320" y="14657"/>
                  <a:pt x="2320" y="14657"/>
                  <a:pt x="2320" y="14657"/>
                </a:cubicBezTo>
                <a:cubicBezTo>
                  <a:pt x="2431" y="14657"/>
                  <a:pt x="2431" y="14657"/>
                  <a:pt x="2431" y="14657"/>
                </a:cubicBezTo>
                <a:cubicBezTo>
                  <a:pt x="2486" y="15000"/>
                  <a:pt x="2486" y="15000"/>
                  <a:pt x="2486" y="15000"/>
                </a:cubicBezTo>
                <a:cubicBezTo>
                  <a:pt x="2596" y="15343"/>
                  <a:pt x="2596" y="15343"/>
                  <a:pt x="2596" y="15343"/>
                </a:cubicBezTo>
                <a:cubicBezTo>
                  <a:pt x="2652" y="16029"/>
                  <a:pt x="2652" y="16029"/>
                  <a:pt x="2652" y="16029"/>
                </a:cubicBezTo>
                <a:cubicBezTo>
                  <a:pt x="2652" y="16543"/>
                  <a:pt x="2652" y="16543"/>
                  <a:pt x="2652" y="16543"/>
                </a:cubicBezTo>
                <a:cubicBezTo>
                  <a:pt x="2652" y="16800"/>
                  <a:pt x="2652" y="16800"/>
                  <a:pt x="2652" y="16800"/>
                </a:cubicBezTo>
                <a:cubicBezTo>
                  <a:pt x="2873" y="17143"/>
                  <a:pt x="2873" y="17143"/>
                  <a:pt x="2873" y="17143"/>
                </a:cubicBezTo>
                <a:cubicBezTo>
                  <a:pt x="2873" y="17571"/>
                  <a:pt x="2873" y="17571"/>
                  <a:pt x="2873" y="17571"/>
                </a:cubicBezTo>
                <a:cubicBezTo>
                  <a:pt x="2873" y="18000"/>
                  <a:pt x="2873" y="18000"/>
                  <a:pt x="2873" y="18000"/>
                </a:cubicBezTo>
                <a:cubicBezTo>
                  <a:pt x="2873" y="18171"/>
                  <a:pt x="2873" y="18171"/>
                  <a:pt x="2873" y="18171"/>
                </a:cubicBezTo>
                <a:cubicBezTo>
                  <a:pt x="2983" y="18429"/>
                  <a:pt x="2983" y="18429"/>
                  <a:pt x="2983" y="18429"/>
                </a:cubicBezTo>
                <a:cubicBezTo>
                  <a:pt x="3259" y="18686"/>
                  <a:pt x="3259" y="18686"/>
                  <a:pt x="3259" y="18686"/>
                </a:cubicBezTo>
                <a:cubicBezTo>
                  <a:pt x="3480" y="18686"/>
                  <a:pt x="3480" y="18686"/>
                  <a:pt x="3480" y="18686"/>
                </a:cubicBezTo>
                <a:cubicBezTo>
                  <a:pt x="3480" y="19200"/>
                  <a:pt x="3480" y="19200"/>
                  <a:pt x="3480" y="19200"/>
                </a:cubicBezTo>
                <a:cubicBezTo>
                  <a:pt x="3591" y="19714"/>
                  <a:pt x="3591" y="19714"/>
                  <a:pt x="3591" y="19714"/>
                </a:cubicBezTo>
                <a:cubicBezTo>
                  <a:pt x="3591" y="20057"/>
                  <a:pt x="3591" y="20057"/>
                  <a:pt x="3591" y="20057"/>
                </a:cubicBezTo>
                <a:cubicBezTo>
                  <a:pt x="3591" y="20314"/>
                  <a:pt x="3591" y="20314"/>
                  <a:pt x="3591" y="20314"/>
                </a:cubicBezTo>
                <a:cubicBezTo>
                  <a:pt x="3701" y="20657"/>
                  <a:pt x="3701" y="20657"/>
                  <a:pt x="3701" y="20657"/>
                </a:cubicBezTo>
                <a:cubicBezTo>
                  <a:pt x="3922" y="20657"/>
                  <a:pt x="3922" y="20657"/>
                  <a:pt x="3922" y="20657"/>
                </a:cubicBezTo>
                <a:cubicBezTo>
                  <a:pt x="3922" y="20486"/>
                  <a:pt x="3922" y="20486"/>
                  <a:pt x="3922" y="20486"/>
                </a:cubicBezTo>
                <a:cubicBezTo>
                  <a:pt x="3977" y="20229"/>
                  <a:pt x="3977" y="20229"/>
                  <a:pt x="3977" y="20229"/>
                </a:cubicBezTo>
                <a:cubicBezTo>
                  <a:pt x="4088" y="20229"/>
                  <a:pt x="4088" y="20229"/>
                  <a:pt x="4088" y="20229"/>
                </a:cubicBezTo>
                <a:cubicBezTo>
                  <a:pt x="4254" y="20229"/>
                  <a:pt x="4254" y="20229"/>
                  <a:pt x="4254" y="20229"/>
                </a:cubicBezTo>
                <a:cubicBezTo>
                  <a:pt x="4530" y="20486"/>
                  <a:pt x="4530" y="20486"/>
                  <a:pt x="4530" y="20486"/>
                </a:cubicBezTo>
                <a:cubicBezTo>
                  <a:pt x="4806" y="20657"/>
                  <a:pt x="4806" y="20657"/>
                  <a:pt x="4806" y="20657"/>
                </a:cubicBezTo>
                <a:cubicBezTo>
                  <a:pt x="4806" y="20486"/>
                  <a:pt x="4806" y="20486"/>
                  <a:pt x="4806" y="20486"/>
                </a:cubicBezTo>
                <a:cubicBezTo>
                  <a:pt x="4861" y="20314"/>
                  <a:pt x="4861" y="20314"/>
                  <a:pt x="4861" y="20314"/>
                </a:cubicBezTo>
                <a:cubicBezTo>
                  <a:pt x="5082" y="20314"/>
                  <a:pt x="5082" y="20314"/>
                  <a:pt x="5082" y="20314"/>
                </a:cubicBezTo>
                <a:cubicBezTo>
                  <a:pt x="5524" y="20400"/>
                  <a:pt x="5524" y="20400"/>
                  <a:pt x="5524" y="20400"/>
                </a:cubicBezTo>
                <a:cubicBezTo>
                  <a:pt x="5801" y="20571"/>
                  <a:pt x="5801" y="20571"/>
                  <a:pt x="5801" y="20571"/>
                </a:cubicBezTo>
                <a:cubicBezTo>
                  <a:pt x="6353" y="20657"/>
                  <a:pt x="6353" y="20657"/>
                  <a:pt x="6353" y="20657"/>
                </a:cubicBezTo>
                <a:cubicBezTo>
                  <a:pt x="6408" y="20400"/>
                  <a:pt x="6408" y="20400"/>
                  <a:pt x="6408" y="20400"/>
                </a:cubicBezTo>
                <a:cubicBezTo>
                  <a:pt x="6463" y="19971"/>
                  <a:pt x="6463" y="19971"/>
                  <a:pt x="6463" y="19971"/>
                </a:cubicBezTo>
                <a:cubicBezTo>
                  <a:pt x="6684" y="19971"/>
                  <a:pt x="6684" y="19971"/>
                  <a:pt x="6684" y="19971"/>
                </a:cubicBezTo>
                <a:cubicBezTo>
                  <a:pt x="6850" y="20229"/>
                  <a:pt x="6850" y="20229"/>
                  <a:pt x="6850" y="20229"/>
                </a:cubicBezTo>
                <a:cubicBezTo>
                  <a:pt x="6961" y="20486"/>
                  <a:pt x="6961" y="20486"/>
                  <a:pt x="6961" y="20486"/>
                </a:cubicBezTo>
                <a:cubicBezTo>
                  <a:pt x="7016" y="20829"/>
                  <a:pt x="7016" y="20829"/>
                  <a:pt x="7016" y="20829"/>
                </a:cubicBezTo>
                <a:cubicBezTo>
                  <a:pt x="7016" y="20914"/>
                  <a:pt x="7016" y="20914"/>
                  <a:pt x="7016" y="20914"/>
                </a:cubicBezTo>
                <a:cubicBezTo>
                  <a:pt x="7126" y="21086"/>
                  <a:pt x="7126" y="21086"/>
                  <a:pt x="7126" y="21086"/>
                </a:cubicBezTo>
                <a:cubicBezTo>
                  <a:pt x="7237" y="21257"/>
                  <a:pt x="7237" y="21257"/>
                  <a:pt x="7237" y="21257"/>
                </a:cubicBezTo>
                <a:cubicBezTo>
                  <a:pt x="7513" y="18943"/>
                  <a:pt x="7513" y="18943"/>
                  <a:pt x="7513" y="18943"/>
                </a:cubicBezTo>
                <a:cubicBezTo>
                  <a:pt x="20550" y="21600"/>
                  <a:pt x="20550" y="21600"/>
                  <a:pt x="20550" y="21600"/>
                </a:cubicBezTo>
                <a:cubicBezTo>
                  <a:pt x="20606" y="21600"/>
                  <a:pt x="20606" y="21600"/>
                  <a:pt x="20606" y="21600"/>
                </a:cubicBezTo>
                <a:cubicBezTo>
                  <a:pt x="20827" y="17743"/>
                  <a:pt x="20827" y="17743"/>
                  <a:pt x="20827" y="17743"/>
                </a:cubicBezTo>
                <a:lnTo>
                  <a:pt x="21600" y="5143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38" name="Shape 3338"/>
          <p:cNvSpPr/>
          <p:nvPr/>
        </p:nvSpPr>
        <p:spPr>
          <a:xfrm>
            <a:off x="10874816" y="2303536"/>
            <a:ext cx="315089" cy="503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92" y="21600"/>
                </a:moveTo>
                <a:lnTo>
                  <a:pt x="6092" y="21369"/>
                </a:lnTo>
                <a:lnTo>
                  <a:pt x="6277" y="21022"/>
                </a:lnTo>
                <a:lnTo>
                  <a:pt x="6277" y="20329"/>
                </a:lnTo>
                <a:lnTo>
                  <a:pt x="6462" y="20098"/>
                </a:lnTo>
                <a:lnTo>
                  <a:pt x="6831" y="20098"/>
                </a:lnTo>
                <a:lnTo>
                  <a:pt x="6831" y="19752"/>
                </a:lnTo>
                <a:lnTo>
                  <a:pt x="7015" y="19521"/>
                </a:lnTo>
                <a:lnTo>
                  <a:pt x="7015" y="19174"/>
                </a:lnTo>
                <a:lnTo>
                  <a:pt x="8123" y="19174"/>
                </a:lnTo>
                <a:lnTo>
                  <a:pt x="8123" y="18597"/>
                </a:lnTo>
                <a:lnTo>
                  <a:pt x="7385" y="18597"/>
                </a:lnTo>
                <a:lnTo>
                  <a:pt x="7385" y="18250"/>
                </a:lnTo>
                <a:lnTo>
                  <a:pt x="7754" y="18019"/>
                </a:lnTo>
                <a:lnTo>
                  <a:pt x="7754" y="17904"/>
                </a:lnTo>
                <a:lnTo>
                  <a:pt x="8123" y="17673"/>
                </a:lnTo>
                <a:lnTo>
                  <a:pt x="8308" y="17788"/>
                </a:lnTo>
                <a:lnTo>
                  <a:pt x="8308" y="17904"/>
                </a:lnTo>
                <a:lnTo>
                  <a:pt x="8677" y="17788"/>
                </a:lnTo>
                <a:lnTo>
                  <a:pt x="8862" y="17673"/>
                </a:lnTo>
                <a:lnTo>
                  <a:pt x="8862" y="17326"/>
                </a:lnTo>
                <a:lnTo>
                  <a:pt x="9415" y="17673"/>
                </a:lnTo>
                <a:lnTo>
                  <a:pt x="9600" y="17673"/>
                </a:lnTo>
                <a:lnTo>
                  <a:pt x="9600" y="17211"/>
                </a:lnTo>
                <a:lnTo>
                  <a:pt x="9415" y="17211"/>
                </a:lnTo>
                <a:lnTo>
                  <a:pt x="9231" y="16980"/>
                </a:lnTo>
                <a:lnTo>
                  <a:pt x="9969" y="16980"/>
                </a:lnTo>
                <a:lnTo>
                  <a:pt x="10338" y="17095"/>
                </a:lnTo>
                <a:lnTo>
                  <a:pt x="10892" y="16980"/>
                </a:lnTo>
                <a:lnTo>
                  <a:pt x="11077" y="16633"/>
                </a:lnTo>
                <a:lnTo>
                  <a:pt x="10892" y="16056"/>
                </a:lnTo>
                <a:lnTo>
                  <a:pt x="11262" y="16056"/>
                </a:lnTo>
                <a:lnTo>
                  <a:pt x="11815" y="16402"/>
                </a:lnTo>
                <a:lnTo>
                  <a:pt x="12369" y="16287"/>
                </a:lnTo>
                <a:lnTo>
                  <a:pt x="12554" y="16056"/>
                </a:lnTo>
                <a:lnTo>
                  <a:pt x="12738" y="15594"/>
                </a:lnTo>
                <a:lnTo>
                  <a:pt x="12554" y="15247"/>
                </a:lnTo>
                <a:lnTo>
                  <a:pt x="12738" y="14785"/>
                </a:lnTo>
                <a:lnTo>
                  <a:pt x="12738" y="14554"/>
                </a:lnTo>
                <a:lnTo>
                  <a:pt x="12554" y="14207"/>
                </a:lnTo>
                <a:lnTo>
                  <a:pt x="12554" y="13976"/>
                </a:lnTo>
                <a:lnTo>
                  <a:pt x="12738" y="13630"/>
                </a:lnTo>
                <a:lnTo>
                  <a:pt x="12738" y="13399"/>
                </a:lnTo>
                <a:lnTo>
                  <a:pt x="13477" y="13861"/>
                </a:lnTo>
                <a:lnTo>
                  <a:pt x="13662" y="14092"/>
                </a:lnTo>
                <a:lnTo>
                  <a:pt x="14585" y="14092"/>
                </a:lnTo>
                <a:lnTo>
                  <a:pt x="14585" y="13399"/>
                </a:lnTo>
                <a:lnTo>
                  <a:pt x="14954" y="13283"/>
                </a:lnTo>
                <a:lnTo>
                  <a:pt x="15508" y="13399"/>
                </a:lnTo>
                <a:lnTo>
                  <a:pt x="15508" y="14092"/>
                </a:lnTo>
                <a:lnTo>
                  <a:pt x="16062" y="13976"/>
                </a:lnTo>
                <a:lnTo>
                  <a:pt x="16615" y="13630"/>
                </a:lnTo>
                <a:lnTo>
                  <a:pt x="15877" y="13168"/>
                </a:lnTo>
                <a:lnTo>
                  <a:pt x="15877" y="12937"/>
                </a:lnTo>
                <a:lnTo>
                  <a:pt x="16062" y="12821"/>
                </a:lnTo>
                <a:lnTo>
                  <a:pt x="16615" y="13168"/>
                </a:lnTo>
                <a:lnTo>
                  <a:pt x="17169" y="13399"/>
                </a:lnTo>
                <a:lnTo>
                  <a:pt x="17538" y="13283"/>
                </a:lnTo>
                <a:lnTo>
                  <a:pt x="17354" y="12821"/>
                </a:lnTo>
                <a:lnTo>
                  <a:pt x="17908" y="12821"/>
                </a:lnTo>
                <a:lnTo>
                  <a:pt x="17908" y="12128"/>
                </a:lnTo>
                <a:lnTo>
                  <a:pt x="19015" y="12128"/>
                </a:lnTo>
                <a:lnTo>
                  <a:pt x="19200" y="12013"/>
                </a:lnTo>
                <a:lnTo>
                  <a:pt x="19200" y="11666"/>
                </a:lnTo>
                <a:lnTo>
                  <a:pt x="19569" y="11666"/>
                </a:lnTo>
                <a:lnTo>
                  <a:pt x="20308" y="11204"/>
                </a:lnTo>
                <a:lnTo>
                  <a:pt x="21046" y="11204"/>
                </a:lnTo>
                <a:lnTo>
                  <a:pt x="21415" y="10973"/>
                </a:lnTo>
                <a:lnTo>
                  <a:pt x="21600" y="10280"/>
                </a:lnTo>
                <a:lnTo>
                  <a:pt x="21415" y="10165"/>
                </a:lnTo>
                <a:lnTo>
                  <a:pt x="20862" y="10165"/>
                </a:lnTo>
                <a:lnTo>
                  <a:pt x="20677" y="9934"/>
                </a:lnTo>
                <a:lnTo>
                  <a:pt x="21046" y="9703"/>
                </a:lnTo>
                <a:lnTo>
                  <a:pt x="21046" y="9587"/>
                </a:lnTo>
                <a:lnTo>
                  <a:pt x="20677" y="9472"/>
                </a:lnTo>
                <a:lnTo>
                  <a:pt x="20308" y="8894"/>
                </a:lnTo>
                <a:lnTo>
                  <a:pt x="19200" y="8894"/>
                </a:lnTo>
                <a:lnTo>
                  <a:pt x="18831" y="8432"/>
                </a:lnTo>
                <a:lnTo>
                  <a:pt x="18646" y="7855"/>
                </a:lnTo>
                <a:lnTo>
                  <a:pt x="18646" y="7393"/>
                </a:lnTo>
                <a:lnTo>
                  <a:pt x="18462" y="7046"/>
                </a:lnTo>
                <a:lnTo>
                  <a:pt x="17908" y="7161"/>
                </a:lnTo>
                <a:lnTo>
                  <a:pt x="17538" y="7277"/>
                </a:lnTo>
                <a:lnTo>
                  <a:pt x="16800" y="7277"/>
                </a:lnTo>
                <a:lnTo>
                  <a:pt x="16062" y="7046"/>
                </a:lnTo>
                <a:lnTo>
                  <a:pt x="15508" y="6468"/>
                </a:lnTo>
                <a:lnTo>
                  <a:pt x="15323" y="5660"/>
                </a:lnTo>
                <a:lnTo>
                  <a:pt x="14585" y="4620"/>
                </a:lnTo>
                <a:lnTo>
                  <a:pt x="14215" y="3581"/>
                </a:lnTo>
                <a:lnTo>
                  <a:pt x="13846" y="3003"/>
                </a:lnTo>
                <a:lnTo>
                  <a:pt x="13477" y="2079"/>
                </a:lnTo>
                <a:lnTo>
                  <a:pt x="13108" y="1271"/>
                </a:lnTo>
                <a:lnTo>
                  <a:pt x="12738" y="924"/>
                </a:lnTo>
                <a:lnTo>
                  <a:pt x="10338" y="0"/>
                </a:lnTo>
                <a:lnTo>
                  <a:pt x="9785" y="347"/>
                </a:lnTo>
                <a:lnTo>
                  <a:pt x="9231" y="809"/>
                </a:lnTo>
                <a:lnTo>
                  <a:pt x="8308" y="1271"/>
                </a:lnTo>
                <a:lnTo>
                  <a:pt x="7754" y="1271"/>
                </a:lnTo>
                <a:lnTo>
                  <a:pt x="7200" y="1040"/>
                </a:lnTo>
                <a:lnTo>
                  <a:pt x="6277" y="693"/>
                </a:lnTo>
                <a:lnTo>
                  <a:pt x="5538" y="578"/>
                </a:lnTo>
                <a:lnTo>
                  <a:pt x="5354" y="578"/>
                </a:lnTo>
                <a:lnTo>
                  <a:pt x="4985" y="809"/>
                </a:lnTo>
                <a:lnTo>
                  <a:pt x="4062" y="2541"/>
                </a:lnTo>
                <a:lnTo>
                  <a:pt x="3692" y="3812"/>
                </a:lnTo>
                <a:lnTo>
                  <a:pt x="2769" y="5198"/>
                </a:lnTo>
                <a:lnTo>
                  <a:pt x="2400" y="6237"/>
                </a:lnTo>
                <a:lnTo>
                  <a:pt x="2215" y="7393"/>
                </a:lnTo>
                <a:lnTo>
                  <a:pt x="2400" y="7970"/>
                </a:lnTo>
                <a:lnTo>
                  <a:pt x="2769" y="8201"/>
                </a:lnTo>
                <a:lnTo>
                  <a:pt x="2585" y="8432"/>
                </a:lnTo>
                <a:lnTo>
                  <a:pt x="2215" y="8779"/>
                </a:lnTo>
                <a:lnTo>
                  <a:pt x="2215" y="9472"/>
                </a:lnTo>
                <a:lnTo>
                  <a:pt x="1846" y="10049"/>
                </a:lnTo>
                <a:lnTo>
                  <a:pt x="1846" y="10858"/>
                </a:lnTo>
                <a:lnTo>
                  <a:pt x="1292" y="10973"/>
                </a:lnTo>
                <a:lnTo>
                  <a:pt x="1292" y="11551"/>
                </a:lnTo>
                <a:lnTo>
                  <a:pt x="185" y="11551"/>
                </a:lnTo>
                <a:lnTo>
                  <a:pt x="0" y="11897"/>
                </a:lnTo>
                <a:lnTo>
                  <a:pt x="4246" y="20560"/>
                </a:lnTo>
                <a:lnTo>
                  <a:pt x="6092" y="21600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39" name="Shape 3339"/>
          <p:cNvSpPr/>
          <p:nvPr/>
        </p:nvSpPr>
        <p:spPr>
          <a:xfrm>
            <a:off x="10268880" y="2648339"/>
            <a:ext cx="651722" cy="479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717"/>
                </a:moveTo>
                <a:lnTo>
                  <a:pt x="893" y="16503"/>
                </a:lnTo>
                <a:lnTo>
                  <a:pt x="1071" y="16139"/>
                </a:lnTo>
                <a:lnTo>
                  <a:pt x="1607" y="15411"/>
                </a:lnTo>
                <a:lnTo>
                  <a:pt x="1964" y="15047"/>
                </a:lnTo>
                <a:lnTo>
                  <a:pt x="1964" y="14440"/>
                </a:lnTo>
                <a:lnTo>
                  <a:pt x="1517" y="13227"/>
                </a:lnTo>
                <a:lnTo>
                  <a:pt x="1250" y="12378"/>
                </a:lnTo>
                <a:lnTo>
                  <a:pt x="1607" y="12013"/>
                </a:lnTo>
                <a:lnTo>
                  <a:pt x="2767" y="11649"/>
                </a:lnTo>
                <a:lnTo>
                  <a:pt x="4998" y="11649"/>
                </a:lnTo>
                <a:lnTo>
                  <a:pt x="5623" y="11285"/>
                </a:lnTo>
                <a:lnTo>
                  <a:pt x="5980" y="11285"/>
                </a:lnTo>
                <a:lnTo>
                  <a:pt x="6873" y="10921"/>
                </a:lnTo>
                <a:lnTo>
                  <a:pt x="7408" y="10072"/>
                </a:lnTo>
                <a:lnTo>
                  <a:pt x="7944" y="9708"/>
                </a:lnTo>
                <a:lnTo>
                  <a:pt x="8301" y="9344"/>
                </a:lnTo>
                <a:lnTo>
                  <a:pt x="8301" y="8616"/>
                </a:lnTo>
                <a:lnTo>
                  <a:pt x="7944" y="8009"/>
                </a:lnTo>
                <a:lnTo>
                  <a:pt x="8301" y="7645"/>
                </a:lnTo>
                <a:lnTo>
                  <a:pt x="8390" y="7160"/>
                </a:lnTo>
                <a:lnTo>
                  <a:pt x="7944" y="7402"/>
                </a:lnTo>
                <a:lnTo>
                  <a:pt x="7765" y="7160"/>
                </a:lnTo>
                <a:lnTo>
                  <a:pt x="7587" y="6674"/>
                </a:lnTo>
                <a:lnTo>
                  <a:pt x="8033" y="6189"/>
                </a:lnTo>
                <a:lnTo>
                  <a:pt x="8747" y="5339"/>
                </a:lnTo>
                <a:lnTo>
                  <a:pt x="9015" y="4611"/>
                </a:lnTo>
                <a:lnTo>
                  <a:pt x="9104" y="4004"/>
                </a:lnTo>
                <a:lnTo>
                  <a:pt x="9818" y="2791"/>
                </a:lnTo>
                <a:lnTo>
                  <a:pt x="10354" y="1820"/>
                </a:lnTo>
                <a:lnTo>
                  <a:pt x="10979" y="1213"/>
                </a:lnTo>
                <a:lnTo>
                  <a:pt x="11603" y="971"/>
                </a:lnTo>
                <a:lnTo>
                  <a:pt x="12585" y="607"/>
                </a:lnTo>
                <a:lnTo>
                  <a:pt x="13121" y="243"/>
                </a:lnTo>
                <a:lnTo>
                  <a:pt x="14549" y="0"/>
                </a:lnTo>
                <a:lnTo>
                  <a:pt x="14549" y="1335"/>
                </a:lnTo>
                <a:lnTo>
                  <a:pt x="14727" y="1942"/>
                </a:lnTo>
                <a:lnTo>
                  <a:pt x="14995" y="2791"/>
                </a:lnTo>
                <a:lnTo>
                  <a:pt x="15263" y="2912"/>
                </a:lnTo>
                <a:lnTo>
                  <a:pt x="15531" y="3883"/>
                </a:lnTo>
                <a:lnTo>
                  <a:pt x="15263" y="4126"/>
                </a:lnTo>
                <a:lnTo>
                  <a:pt x="15174" y="4975"/>
                </a:lnTo>
                <a:lnTo>
                  <a:pt x="15531" y="5825"/>
                </a:lnTo>
                <a:lnTo>
                  <a:pt x="15798" y="6796"/>
                </a:lnTo>
                <a:lnTo>
                  <a:pt x="16155" y="7160"/>
                </a:lnTo>
                <a:lnTo>
                  <a:pt x="16245" y="8494"/>
                </a:lnTo>
                <a:lnTo>
                  <a:pt x="16423" y="9587"/>
                </a:lnTo>
                <a:lnTo>
                  <a:pt x="16780" y="10679"/>
                </a:lnTo>
                <a:lnTo>
                  <a:pt x="16780" y="14562"/>
                </a:lnTo>
                <a:lnTo>
                  <a:pt x="17137" y="16867"/>
                </a:lnTo>
                <a:lnTo>
                  <a:pt x="17137" y="17717"/>
                </a:lnTo>
                <a:lnTo>
                  <a:pt x="17494" y="18445"/>
                </a:lnTo>
                <a:lnTo>
                  <a:pt x="17137" y="19173"/>
                </a:lnTo>
                <a:lnTo>
                  <a:pt x="17226" y="19537"/>
                </a:lnTo>
                <a:lnTo>
                  <a:pt x="16602" y="20751"/>
                </a:lnTo>
                <a:lnTo>
                  <a:pt x="17226" y="20387"/>
                </a:lnTo>
                <a:lnTo>
                  <a:pt x="17673" y="20144"/>
                </a:lnTo>
                <a:lnTo>
                  <a:pt x="18208" y="19658"/>
                </a:lnTo>
                <a:lnTo>
                  <a:pt x="18387" y="19416"/>
                </a:lnTo>
                <a:lnTo>
                  <a:pt x="18922" y="19294"/>
                </a:lnTo>
                <a:lnTo>
                  <a:pt x="19369" y="19173"/>
                </a:lnTo>
                <a:lnTo>
                  <a:pt x="19547" y="18930"/>
                </a:lnTo>
                <a:lnTo>
                  <a:pt x="20083" y="18566"/>
                </a:lnTo>
                <a:lnTo>
                  <a:pt x="20529" y="17838"/>
                </a:lnTo>
                <a:lnTo>
                  <a:pt x="20083" y="19052"/>
                </a:lnTo>
                <a:lnTo>
                  <a:pt x="20529" y="18809"/>
                </a:lnTo>
                <a:lnTo>
                  <a:pt x="20797" y="18324"/>
                </a:lnTo>
                <a:lnTo>
                  <a:pt x="21064" y="18202"/>
                </a:lnTo>
                <a:lnTo>
                  <a:pt x="21421" y="18081"/>
                </a:lnTo>
                <a:lnTo>
                  <a:pt x="21600" y="18081"/>
                </a:lnTo>
                <a:lnTo>
                  <a:pt x="20797" y="19052"/>
                </a:lnTo>
                <a:lnTo>
                  <a:pt x="20083" y="19780"/>
                </a:lnTo>
                <a:lnTo>
                  <a:pt x="19547" y="20144"/>
                </a:lnTo>
                <a:lnTo>
                  <a:pt x="19101" y="20751"/>
                </a:lnTo>
                <a:lnTo>
                  <a:pt x="18387" y="20993"/>
                </a:lnTo>
                <a:lnTo>
                  <a:pt x="17583" y="21357"/>
                </a:lnTo>
                <a:lnTo>
                  <a:pt x="16869" y="21600"/>
                </a:lnTo>
                <a:lnTo>
                  <a:pt x="16423" y="21236"/>
                </a:lnTo>
                <a:lnTo>
                  <a:pt x="16245" y="20751"/>
                </a:lnTo>
                <a:lnTo>
                  <a:pt x="16245" y="20265"/>
                </a:lnTo>
                <a:lnTo>
                  <a:pt x="16066" y="20022"/>
                </a:lnTo>
                <a:lnTo>
                  <a:pt x="14906" y="19537"/>
                </a:lnTo>
                <a:lnTo>
                  <a:pt x="13835" y="19173"/>
                </a:lnTo>
                <a:lnTo>
                  <a:pt x="14013" y="18566"/>
                </a:lnTo>
                <a:lnTo>
                  <a:pt x="13745" y="18324"/>
                </a:lnTo>
                <a:lnTo>
                  <a:pt x="13478" y="18324"/>
                </a:lnTo>
                <a:lnTo>
                  <a:pt x="13210" y="18202"/>
                </a:lnTo>
                <a:lnTo>
                  <a:pt x="12853" y="17353"/>
                </a:lnTo>
                <a:lnTo>
                  <a:pt x="12496" y="16746"/>
                </a:lnTo>
                <a:lnTo>
                  <a:pt x="11782" y="16139"/>
                </a:lnTo>
                <a:lnTo>
                  <a:pt x="179" y="18930"/>
                </a:lnTo>
                <a:lnTo>
                  <a:pt x="0" y="17717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40" name="Shape 3340"/>
          <p:cNvSpPr/>
          <p:nvPr/>
        </p:nvSpPr>
        <p:spPr>
          <a:xfrm>
            <a:off x="10707849" y="2616012"/>
            <a:ext cx="150813" cy="272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919"/>
                </a:moveTo>
                <a:lnTo>
                  <a:pt x="771" y="5988"/>
                </a:lnTo>
                <a:lnTo>
                  <a:pt x="1929" y="7485"/>
                </a:lnTo>
                <a:lnTo>
                  <a:pt x="3086" y="7699"/>
                </a:lnTo>
                <a:lnTo>
                  <a:pt x="4243" y="9410"/>
                </a:lnTo>
                <a:lnTo>
                  <a:pt x="3086" y="9838"/>
                </a:lnTo>
                <a:lnTo>
                  <a:pt x="2700" y="11335"/>
                </a:lnTo>
                <a:lnTo>
                  <a:pt x="4243" y="12832"/>
                </a:lnTo>
                <a:lnTo>
                  <a:pt x="5400" y="14543"/>
                </a:lnTo>
                <a:lnTo>
                  <a:pt x="6943" y="15184"/>
                </a:lnTo>
                <a:lnTo>
                  <a:pt x="7329" y="17537"/>
                </a:lnTo>
                <a:lnTo>
                  <a:pt x="8100" y="19461"/>
                </a:lnTo>
                <a:lnTo>
                  <a:pt x="9643" y="21386"/>
                </a:lnTo>
                <a:lnTo>
                  <a:pt x="9643" y="21600"/>
                </a:lnTo>
                <a:lnTo>
                  <a:pt x="18129" y="20958"/>
                </a:lnTo>
                <a:lnTo>
                  <a:pt x="17357" y="19461"/>
                </a:lnTo>
                <a:lnTo>
                  <a:pt x="17743" y="17537"/>
                </a:lnTo>
                <a:lnTo>
                  <a:pt x="16971" y="12832"/>
                </a:lnTo>
                <a:lnTo>
                  <a:pt x="18129" y="9624"/>
                </a:lnTo>
                <a:lnTo>
                  <a:pt x="18129" y="6844"/>
                </a:lnTo>
                <a:lnTo>
                  <a:pt x="21600" y="5347"/>
                </a:lnTo>
                <a:lnTo>
                  <a:pt x="21600" y="4491"/>
                </a:lnTo>
                <a:lnTo>
                  <a:pt x="20443" y="3636"/>
                </a:lnTo>
                <a:lnTo>
                  <a:pt x="20443" y="855"/>
                </a:lnTo>
                <a:lnTo>
                  <a:pt x="19286" y="0"/>
                </a:lnTo>
                <a:lnTo>
                  <a:pt x="13886" y="855"/>
                </a:lnTo>
                <a:lnTo>
                  <a:pt x="8486" y="1283"/>
                </a:lnTo>
                <a:lnTo>
                  <a:pt x="5786" y="1711"/>
                </a:lnTo>
                <a:lnTo>
                  <a:pt x="1929" y="2566"/>
                </a:lnTo>
                <a:lnTo>
                  <a:pt x="0" y="2566"/>
                </a:lnTo>
                <a:lnTo>
                  <a:pt x="0" y="4919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41" name="Shape 3341"/>
          <p:cNvSpPr/>
          <p:nvPr/>
        </p:nvSpPr>
        <p:spPr>
          <a:xfrm>
            <a:off x="10826343" y="2580992"/>
            <a:ext cx="134654" cy="299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76" y="0"/>
                </a:moveTo>
                <a:lnTo>
                  <a:pt x="6048" y="195"/>
                </a:lnTo>
                <a:lnTo>
                  <a:pt x="3888" y="195"/>
                </a:lnTo>
                <a:lnTo>
                  <a:pt x="3888" y="1168"/>
                </a:lnTo>
                <a:lnTo>
                  <a:pt x="3456" y="1751"/>
                </a:lnTo>
                <a:lnTo>
                  <a:pt x="2592" y="2530"/>
                </a:lnTo>
                <a:lnTo>
                  <a:pt x="3888" y="3308"/>
                </a:lnTo>
                <a:lnTo>
                  <a:pt x="3888" y="5838"/>
                </a:lnTo>
                <a:lnTo>
                  <a:pt x="5184" y="6616"/>
                </a:lnTo>
                <a:lnTo>
                  <a:pt x="5184" y="7395"/>
                </a:lnTo>
                <a:lnTo>
                  <a:pt x="1296" y="8757"/>
                </a:lnTo>
                <a:lnTo>
                  <a:pt x="1296" y="11286"/>
                </a:lnTo>
                <a:lnTo>
                  <a:pt x="0" y="14205"/>
                </a:lnTo>
                <a:lnTo>
                  <a:pt x="864" y="18486"/>
                </a:lnTo>
                <a:lnTo>
                  <a:pt x="432" y="20238"/>
                </a:lnTo>
                <a:lnTo>
                  <a:pt x="1296" y="21600"/>
                </a:lnTo>
                <a:lnTo>
                  <a:pt x="17280" y="19849"/>
                </a:lnTo>
                <a:lnTo>
                  <a:pt x="17712" y="18876"/>
                </a:lnTo>
                <a:lnTo>
                  <a:pt x="21168" y="18292"/>
                </a:lnTo>
                <a:lnTo>
                  <a:pt x="20736" y="17708"/>
                </a:lnTo>
                <a:lnTo>
                  <a:pt x="21600" y="16151"/>
                </a:lnTo>
                <a:lnTo>
                  <a:pt x="17712" y="14595"/>
                </a:lnTo>
                <a:lnTo>
                  <a:pt x="7776" y="0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42" name="Shape 3342"/>
          <p:cNvSpPr/>
          <p:nvPr/>
        </p:nvSpPr>
        <p:spPr>
          <a:xfrm>
            <a:off x="10775177" y="2944652"/>
            <a:ext cx="150812" cy="137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3" y="12282"/>
                </a:moveTo>
                <a:lnTo>
                  <a:pt x="1543" y="15247"/>
                </a:lnTo>
                <a:lnTo>
                  <a:pt x="3086" y="17788"/>
                </a:lnTo>
                <a:lnTo>
                  <a:pt x="1543" y="20329"/>
                </a:lnTo>
                <a:lnTo>
                  <a:pt x="1929" y="21600"/>
                </a:lnTo>
                <a:lnTo>
                  <a:pt x="3471" y="21176"/>
                </a:lnTo>
                <a:lnTo>
                  <a:pt x="5014" y="19059"/>
                </a:lnTo>
                <a:lnTo>
                  <a:pt x="5786" y="18635"/>
                </a:lnTo>
                <a:lnTo>
                  <a:pt x="7714" y="16518"/>
                </a:lnTo>
                <a:lnTo>
                  <a:pt x="9643" y="15247"/>
                </a:lnTo>
                <a:lnTo>
                  <a:pt x="12729" y="15247"/>
                </a:lnTo>
                <a:lnTo>
                  <a:pt x="14271" y="14400"/>
                </a:lnTo>
                <a:lnTo>
                  <a:pt x="15043" y="13553"/>
                </a:lnTo>
                <a:lnTo>
                  <a:pt x="18900" y="11859"/>
                </a:lnTo>
                <a:lnTo>
                  <a:pt x="21214" y="11859"/>
                </a:lnTo>
                <a:lnTo>
                  <a:pt x="21600" y="11012"/>
                </a:lnTo>
                <a:lnTo>
                  <a:pt x="19286" y="0"/>
                </a:lnTo>
                <a:lnTo>
                  <a:pt x="9257" y="2118"/>
                </a:lnTo>
                <a:lnTo>
                  <a:pt x="0" y="3812"/>
                </a:lnTo>
                <a:lnTo>
                  <a:pt x="0" y="4235"/>
                </a:lnTo>
                <a:lnTo>
                  <a:pt x="1543" y="12282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43" name="Shape 3343"/>
          <p:cNvSpPr/>
          <p:nvPr/>
        </p:nvSpPr>
        <p:spPr>
          <a:xfrm>
            <a:off x="10909830" y="2931181"/>
            <a:ext cx="64635" cy="83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00" y="10452"/>
                </a:moveTo>
                <a:lnTo>
                  <a:pt x="18900" y="9058"/>
                </a:lnTo>
                <a:lnTo>
                  <a:pt x="18900" y="8361"/>
                </a:lnTo>
                <a:lnTo>
                  <a:pt x="16200" y="7665"/>
                </a:lnTo>
                <a:lnTo>
                  <a:pt x="14400" y="6968"/>
                </a:lnTo>
                <a:lnTo>
                  <a:pt x="14400" y="4877"/>
                </a:lnTo>
                <a:lnTo>
                  <a:pt x="11700" y="3484"/>
                </a:lnTo>
                <a:lnTo>
                  <a:pt x="9000" y="0"/>
                </a:lnTo>
                <a:lnTo>
                  <a:pt x="0" y="3484"/>
                </a:lnTo>
                <a:lnTo>
                  <a:pt x="5400" y="21600"/>
                </a:lnTo>
                <a:lnTo>
                  <a:pt x="7200" y="20206"/>
                </a:lnTo>
                <a:lnTo>
                  <a:pt x="12600" y="18116"/>
                </a:lnTo>
                <a:lnTo>
                  <a:pt x="12600" y="9755"/>
                </a:lnTo>
                <a:lnTo>
                  <a:pt x="13500" y="9058"/>
                </a:lnTo>
                <a:lnTo>
                  <a:pt x="14400" y="9058"/>
                </a:lnTo>
                <a:lnTo>
                  <a:pt x="17100" y="9755"/>
                </a:lnTo>
                <a:lnTo>
                  <a:pt x="17100" y="11148"/>
                </a:lnTo>
                <a:lnTo>
                  <a:pt x="18900" y="13935"/>
                </a:lnTo>
                <a:lnTo>
                  <a:pt x="18900" y="14632"/>
                </a:lnTo>
                <a:lnTo>
                  <a:pt x="19800" y="15329"/>
                </a:lnTo>
                <a:lnTo>
                  <a:pt x="21600" y="14632"/>
                </a:lnTo>
                <a:lnTo>
                  <a:pt x="21600" y="13239"/>
                </a:lnTo>
                <a:lnTo>
                  <a:pt x="20700" y="10452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44" name="Shape 3344"/>
          <p:cNvSpPr/>
          <p:nvPr/>
        </p:nvSpPr>
        <p:spPr>
          <a:xfrm>
            <a:off x="10775177" y="2834205"/>
            <a:ext cx="293544" cy="1481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04" y="13745"/>
                </a:moveTo>
                <a:lnTo>
                  <a:pt x="20807" y="12567"/>
                </a:lnTo>
                <a:lnTo>
                  <a:pt x="20609" y="12175"/>
                </a:lnTo>
                <a:lnTo>
                  <a:pt x="19420" y="10604"/>
                </a:lnTo>
                <a:lnTo>
                  <a:pt x="19222" y="9818"/>
                </a:lnTo>
                <a:lnTo>
                  <a:pt x="19024" y="10604"/>
                </a:lnTo>
                <a:lnTo>
                  <a:pt x="19222" y="11389"/>
                </a:lnTo>
                <a:lnTo>
                  <a:pt x="19817" y="12567"/>
                </a:lnTo>
                <a:lnTo>
                  <a:pt x="20213" y="13745"/>
                </a:lnTo>
                <a:lnTo>
                  <a:pt x="19618" y="14138"/>
                </a:lnTo>
                <a:lnTo>
                  <a:pt x="18826" y="14138"/>
                </a:lnTo>
                <a:lnTo>
                  <a:pt x="17637" y="15316"/>
                </a:lnTo>
                <a:lnTo>
                  <a:pt x="17439" y="14531"/>
                </a:lnTo>
                <a:lnTo>
                  <a:pt x="17240" y="14138"/>
                </a:lnTo>
                <a:lnTo>
                  <a:pt x="16844" y="13745"/>
                </a:lnTo>
                <a:lnTo>
                  <a:pt x="16250" y="12960"/>
                </a:lnTo>
                <a:lnTo>
                  <a:pt x="16051" y="12567"/>
                </a:lnTo>
                <a:lnTo>
                  <a:pt x="16250" y="11782"/>
                </a:lnTo>
                <a:lnTo>
                  <a:pt x="16051" y="10604"/>
                </a:lnTo>
                <a:lnTo>
                  <a:pt x="15259" y="9425"/>
                </a:lnTo>
                <a:lnTo>
                  <a:pt x="14466" y="8640"/>
                </a:lnTo>
                <a:lnTo>
                  <a:pt x="13673" y="8640"/>
                </a:lnTo>
                <a:lnTo>
                  <a:pt x="13475" y="7855"/>
                </a:lnTo>
                <a:lnTo>
                  <a:pt x="13475" y="6284"/>
                </a:lnTo>
                <a:lnTo>
                  <a:pt x="14466" y="4320"/>
                </a:lnTo>
                <a:lnTo>
                  <a:pt x="15259" y="3535"/>
                </a:lnTo>
                <a:lnTo>
                  <a:pt x="15259" y="3142"/>
                </a:lnTo>
                <a:lnTo>
                  <a:pt x="15061" y="2356"/>
                </a:lnTo>
                <a:lnTo>
                  <a:pt x="14070" y="2356"/>
                </a:lnTo>
                <a:lnTo>
                  <a:pt x="13872" y="1178"/>
                </a:lnTo>
                <a:lnTo>
                  <a:pt x="13475" y="0"/>
                </a:lnTo>
                <a:lnTo>
                  <a:pt x="11890" y="1178"/>
                </a:lnTo>
                <a:lnTo>
                  <a:pt x="11692" y="3142"/>
                </a:lnTo>
                <a:lnTo>
                  <a:pt x="4360" y="6676"/>
                </a:lnTo>
                <a:lnTo>
                  <a:pt x="0" y="7855"/>
                </a:lnTo>
                <a:lnTo>
                  <a:pt x="0" y="19636"/>
                </a:lnTo>
                <a:lnTo>
                  <a:pt x="4756" y="18065"/>
                </a:lnTo>
                <a:lnTo>
                  <a:pt x="9908" y="16102"/>
                </a:lnTo>
                <a:lnTo>
                  <a:pt x="11890" y="14138"/>
                </a:lnTo>
                <a:lnTo>
                  <a:pt x="12484" y="16102"/>
                </a:lnTo>
                <a:lnTo>
                  <a:pt x="13079" y="16887"/>
                </a:lnTo>
                <a:lnTo>
                  <a:pt x="13079" y="18065"/>
                </a:lnTo>
                <a:lnTo>
                  <a:pt x="13475" y="18458"/>
                </a:lnTo>
                <a:lnTo>
                  <a:pt x="14070" y="18851"/>
                </a:lnTo>
                <a:lnTo>
                  <a:pt x="14070" y="19244"/>
                </a:lnTo>
                <a:lnTo>
                  <a:pt x="14466" y="20029"/>
                </a:lnTo>
                <a:lnTo>
                  <a:pt x="14664" y="21600"/>
                </a:lnTo>
                <a:lnTo>
                  <a:pt x="15259" y="21600"/>
                </a:lnTo>
                <a:lnTo>
                  <a:pt x="15655" y="20815"/>
                </a:lnTo>
                <a:lnTo>
                  <a:pt x="15655" y="19244"/>
                </a:lnTo>
                <a:lnTo>
                  <a:pt x="16250" y="18458"/>
                </a:lnTo>
                <a:lnTo>
                  <a:pt x="16250" y="17673"/>
                </a:lnTo>
                <a:lnTo>
                  <a:pt x="16844" y="16887"/>
                </a:lnTo>
                <a:lnTo>
                  <a:pt x="17240" y="19244"/>
                </a:lnTo>
                <a:lnTo>
                  <a:pt x="17240" y="20029"/>
                </a:lnTo>
                <a:lnTo>
                  <a:pt x="17835" y="19244"/>
                </a:lnTo>
                <a:lnTo>
                  <a:pt x="18231" y="18458"/>
                </a:lnTo>
                <a:lnTo>
                  <a:pt x="18231" y="17673"/>
                </a:lnTo>
                <a:lnTo>
                  <a:pt x="18628" y="17673"/>
                </a:lnTo>
                <a:lnTo>
                  <a:pt x="19222" y="16887"/>
                </a:lnTo>
                <a:lnTo>
                  <a:pt x="20015" y="16887"/>
                </a:lnTo>
                <a:lnTo>
                  <a:pt x="20411" y="16102"/>
                </a:lnTo>
                <a:lnTo>
                  <a:pt x="21006" y="15709"/>
                </a:lnTo>
                <a:lnTo>
                  <a:pt x="21402" y="14924"/>
                </a:lnTo>
                <a:lnTo>
                  <a:pt x="21600" y="14138"/>
                </a:lnTo>
                <a:lnTo>
                  <a:pt x="21204" y="13745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45" name="Shape 3345"/>
          <p:cNvSpPr/>
          <p:nvPr/>
        </p:nvSpPr>
        <p:spPr>
          <a:xfrm>
            <a:off x="11001394" y="2973097"/>
            <a:ext cx="26931" cy="17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72" extrusionOk="0">
                <a:moveTo>
                  <a:pt x="5400" y="19872"/>
                </a:moveTo>
                <a:cubicBezTo>
                  <a:pt x="12600" y="19872"/>
                  <a:pt x="12600" y="19872"/>
                  <a:pt x="12600" y="19872"/>
                </a:cubicBezTo>
                <a:cubicBezTo>
                  <a:pt x="18000" y="12672"/>
                  <a:pt x="18000" y="12672"/>
                  <a:pt x="18000" y="12672"/>
                </a:cubicBezTo>
                <a:cubicBezTo>
                  <a:pt x="21600" y="7872"/>
                  <a:pt x="21600" y="7872"/>
                  <a:pt x="21600" y="7872"/>
                </a:cubicBezTo>
                <a:cubicBezTo>
                  <a:pt x="14400" y="3072"/>
                  <a:pt x="14400" y="3072"/>
                  <a:pt x="14400" y="3072"/>
                </a:cubicBezTo>
                <a:cubicBezTo>
                  <a:pt x="14400" y="3072"/>
                  <a:pt x="9000" y="-1728"/>
                  <a:pt x="7200" y="672"/>
                </a:cubicBezTo>
                <a:cubicBezTo>
                  <a:pt x="7200" y="3072"/>
                  <a:pt x="0" y="15072"/>
                  <a:pt x="0" y="15072"/>
                </a:cubicBezTo>
                <a:lnTo>
                  <a:pt x="5400" y="19872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46" name="Shape 3346"/>
          <p:cNvSpPr/>
          <p:nvPr/>
        </p:nvSpPr>
        <p:spPr>
          <a:xfrm>
            <a:off x="10662066" y="3073953"/>
            <a:ext cx="113109" cy="253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14" y="2987"/>
                </a:moveTo>
                <a:lnTo>
                  <a:pt x="18514" y="2068"/>
                </a:lnTo>
                <a:lnTo>
                  <a:pt x="17486" y="1609"/>
                </a:lnTo>
                <a:lnTo>
                  <a:pt x="10800" y="689"/>
                </a:lnTo>
                <a:lnTo>
                  <a:pt x="4629" y="0"/>
                </a:lnTo>
                <a:lnTo>
                  <a:pt x="4114" y="689"/>
                </a:lnTo>
                <a:lnTo>
                  <a:pt x="3086" y="1609"/>
                </a:lnTo>
                <a:lnTo>
                  <a:pt x="1543" y="2068"/>
                </a:lnTo>
                <a:lnTo>
                  <a:pt x="1029" y="3217"/>
                </a:lnTo>
                <a:lnTo>
                  <a:pt x="1543" y="4596"/>
                </a:lnTo>
                <a:lnTo>
                  <a:pt x="1543" y="5745"/>
                </a:lnTo>
                <a:lnTo>
                  <a:pt x="1029" y="6894"/>
                </a:lnTo>
                <a:lnTo>
                  <a:pt x="2571" y="7353"/>
                </a:lnTo>
                <a:lnTo>
                  <a:pt x="4629" y="7813"/>
                </a:lnTo>
                <a:lnTo>
                  <a:pt x="5657" y="8732"/>
                </a:lnTo>
                <a:lnTo>
                  <a:pt x="7714" y="9651"/>
                </a:lnTo>
                <a:lnTo>
                  <a:pt x="10286" y="10570"/>
                </a:lnTo>
                <a:lnTo>
                  <a:pt x="10286" y="10800"/>
                </a:lnTo>
                <a:lnTo>
                  <a:pt x="9257" y="12179"/>
                </a:lnTo>
                <a:lnTo>
                  <a:pt x="5143" y="13328"/>
                </a:lnTo>
                <a:lnTo>
                  <a:pt x="1543" y="14706"/>
                </a:lnTo>
                <a:lnTo>
                  <a:pt x="1029" y="15396"/>
                </a:lnTo>
                <a:lnTo>
                  <a:pt x="0" y="16545"/>
                </a:lnTo>
                <a:lnTo>
                  <a:pt x="514" y="17234"/>
                </a:lnTo>
                <a:lnTo>
                  <a:pt x="1543" y="18153"/>
                </a:lnTo>
                <a:lnTo>
                  <a:pt x="4114" y="19072"/>
                </a:lnTo>
                <a:lnTo>
                  <a:pt x="6171" y="19532"/>
                </a:lnTo>
                <a:lnTo>
                  <a:pt x="7714" y="19762"/>
                </a:lnTo>
                <a:lnTo>
                  <a:pt x="12857" y="19762"/>
                </a:lnTo>
                <a:lnTo>
                  <a:pt x="12343" y="20681"/>
                </a:lnTo>
                <a:lnTo>
                  <a:pt x="12343" y="21370"/>
                </a:lnTo>
                <a:lnTo>
                  <a:pt x="12857" y="21600"/>
                </a:lnTo>
                <a:lnTo>
                  <a:pt x="13371" y="21600"/>
                </a:lnTo>
                <a:lnTo>
                  <a:pt x="13886" y="19991"/>
                </a:lnTo>
                <a:lnTo>
                  <a:pt x="14400" y="19762"/>
                </a:lnTo>
                <a:lnTo>
                  <a:pt x="15943" y="18843"/>
                </a:lnTo>
                <a:lnTo>
                  <a:pt x="18514" y="17923"/>
                </a:lnTo>
                <a:lnTo>
                  <a:pt x="18514" y="14936"/>
                </a:lnTo>
                <a:lnTo>
                  <a:pt x="20571" y="14017"/>
                </a:lnTo>
                <a:lnTo>
                  <a:pt x="21086" y="12179"/>
                </a:lnTo>
                <a:lnTo>
                  <a:pt x="21600" y="11030"/>
                </a:lnTo>
                <a:lnTo>
                  <a:pt x="21600" y="8272"/>
                </a:lnTo>
                <a:lnTo>
                  <a:pt x="20571" y="6894"/>
                </a:lnTo>
                <a:lnTo>
                  <a:pt x="17486" y="6894"/>
                </a:lnTo>
                <a:lnTo>
                  <a:pt x="18000" y="5745"/>
                </a:lnTo>
                <a:lnTo>
                  <a:pt x="19029" y="4596"/>
                </a:lnTo>
                <a:lnTo>
                  <a:pt x="20057" y="4136"/>
                </a:lnTo>
                <a:lnTo>
                  <a:pt x="19543" y="3906"/>
                </a:lnTo>
                <a:lnTo>
                  <a:pt x="18514" y="2987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47" name="Shape 3347"/>
          <p:cNvSpPr/>
          <p:nvPr/>
        </p:nvSpPr>
        <p:spPr>
          <a:xfrm>
            <a:off x="10640522" y="3249046"/>
            <a:ext cx="88871" cy="145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4000"/>
                </a:moveTo>
                <a:lnTo>
                  <a:pt x="5236" y="2800"/>
                </a:lnTo>
                <a:lnTo>
                  <a:pt x="6545" y="800"/>
                </a:lnTo>
                <a:lnTo>
                  <a:pt x="7200" y="400"/>
                </a:lnTo>
                <a:lnTo>
                  <a:pt x="5891" y="0"/>
                </a:lnTo>
                <a:lnTo>
                  <a:pt x="3273" y="0"/>
                </a:lnTo>
                <a:lnTo>
                  <a:pt x="1309" y="800"/>
                </a:lnTo>
                <a:lnTo>
                  <a:pt x="0" y="2000"/>
                </a:lnTo>
                <a:lnTo>
                  <a:pt x="7855" y="21600"/>
                </a:lnTo>
                <a:lnTo>
                  <a:pt x="21600" y="20400"/>
                </a:lnTo>
                <a:lnTo>
                  <a:pt x="20945" y="17200"/>
                </a:lnTo>
                <a:lnTo>
                  <a:pt x="18982" y="16000"/>
                </a:lnTo>
                <a:lnTo>
                  <a:pt x="18327" y="15200"/>
                </a:lnTo>
                <a:lnTo>
                  <a:pt x="17018" y="14800"/>
                </a:lnTo>
                <a:lnTo>
                  <a:pt x="15055" y="13600"/>
                </a:lnTo>
                <a:lnTo>
                  <a:pt x="13091" y="12800"/>
                </a:lnTo>
                <a:lnTo>
                  <a:pt x="9164" y="8000"/>
                </a:lnTo>
                <a:lnTo>
                  <a:pt x="10473" y="6800"/>
                </a:lnTo>
                <a:lnTo>
                  <a:pt x="7200" y="5600"/>
                </a:lnTo>
                <a:lnTo>
                  <a:pt x="5891" y="4000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48" name="Shape 3348"/>
          <p:cNvSpPr/>
          <p:nvPr/>
        </p:nvSpPr>
        <p:spPr>
          <a:xfrm>
            <a:off x="10209632" y="3006606"/>
            <a:ext cx="506296" cy="328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57" y="15934"/>
                </a:moveTo>
                <a:lnTo>
                  <a:pt x="19417" y="15934"/>
                </a:lnTo>
                <a:lnTo>
                  <a:pt x="19647" y="16111"/>
                </a:lnTo>
                <a:lnTo>
                  <a:pt x="19647" y="15757"/>
                </a:lnTo>
                <a:lnTo>
                  <a:pt x="20451" y="14695"/>
                </a:lnTo>
                <a:lnTo>
                  <a:pt x="21370" y="13810"/>
                </a:lnTo>
                <a:lnTo>
                  <a:pt x="21600" y="12748"/>
                </a:lnTo>
                <a:lnTo>
                  <a:pt x="21600" y="12570"/>
                </a:lnTo>
                <a:lnTo>
                  <a:pt x="21026" y="11862"/>
                </a:lnTo>
                <a:lnTo>
                  <a:pt x="20566" y="11154"/>
                </a:lnTo>
                <a:lnTo>
                  <a:pt x="20336" y="10446"/>
                </a:lnTo>
                <a:lnTo>
                  <a:pt x="19877" y="10092"/>
                </a:lnTo>
                <a:lnTo>
                  <a:pt x="19532" y="9738"/>
                </a:lnTo>
                <a:lnTo>
                  <a:pt x="19647" y="8852"/>
                </a:lnTo>
                <a:lnTo>
                  <a:pt x="19647" y="7967"/>
                </a:lnTo>
                <a:lnTo>
                  <a:pt x="19532" y="6905"/>
                </a:lnTo>
                <a:lnTo>
                  <a:pt x="19647" y="6020"/>
                </a:lnTo>
                <a:lnTo>
                  <a:pt x="19991" y="5666"/>
                </a:lnTo>
                <a:lnTo>
                  <a:pt x="20221" y="4957"/>
                </a:lnTo>
                <a:lnTo>
                  <a:pt x="20336" y="4426"/>
                </a:lnTo>
                <a:lnTo>
                  <a:pt x="20566" y="3541"/>
                </a:lnTo>
                <a:lnTo>
                  <a:pt x="20221" y="3187"/>
                </a:lnTo>
                <a:lnTo>
                  <a:pt x="19877" y="3187"/>
                </a:lnTo>
                <a:lnTo>
                  <a:pt x="19532" y="3010"/>
                </a:lnTo>
                <a:lnTo>
                  <a:pt x="19072" y="1770"/>
                </a:lnTo>
                <a:lnTo>
                  <a:pt x="18613" y="885"/>
                </a:lnTo>
                <a:lnTo>
                  <a:pt x="17694" y="0"/>
                </a:lnTo>
                <a:lnTo>
                  <a:pt x="2757" y="4072"/>
                </a:lnTo>
                <a:lnTo>
                  <a:pt x="2528" y="2302"/>
                </a:lnTo>
                <a:lnTo>
                  <a:pt x="1838" y="3010"/>
                </a:lnTo>
                <a:lnTo>
                  <a:pt x="1264" y="3718"/>
                </a:lnTo>
                <a:lnTo>
                  <a:pt x="689" y="4249"/>
                </a:lnTo>
                <a:lnTo>
                  <a:pt x="0" y="4957"/>
                </a:lnTo>
                <a:lnTo>
                  <a:pt x="1838" y="21600"/>
                </a:lnTo>
                <a:lnTo>
                  <a:pt x="18383" y="16820"/>
                </a:lnTo>
                <a:lnTo>
                  <a:pt x="18613" y="16289"/>
                </a:lnTo>
                <a:lnTo>
                  <a:pt x="18957" y="15934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49" name="Shape 3349"/>
          <p:cNvSpPr/>
          <p:nvPr/>
        </p:nvSpPr>
        <p:spPr>
          <a:xfrm>
            <a:off x="9735653" y="4323856"/>
            <a:ext cx="783681" cy="614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0"/>
                </a:moveTo>
                <a:lnTo>
                  <a:pt x="14845" y="0"/>
                </a:lnTo>
                <a:lnTo>
                  <a:pt x="15513" y="189"/>
                </a:lnTo>
                <a:lnTo>
                  <a:pt x="15588" y="663"/>
                </a:lnTo>
                <a:lnTo>
                  <a:pt x="15662" y="947"/>
                </a:lnTo>
                <a:lnTo>
                  <a:pt x="15959" y="1137"/>
                </a:lnTo>
                <a:lnTo>
                  <a:pt x="16181" y="1611"/>
                </a:lnTo>
                <a:lnTo>
                  <a:pt x="16553" y="2842"/>
                </a:lnTo>
                <a:lnTo>
                  <a:pt x="16998" y="3789"/>
                </a:lnTo>
                <a:lnTo>
                  <a:pt x="17592" y="5211"/>
                </a:lnTo>
                <a:lnTo>
                  <a:pt x="17889" y="5874"/>
                </a:lnTo>
                <a:lnTo>
                  <a:pt x="18631" y="7295"/>
                </a:lnTo>
                <a:lnTo>
                  <a:pt x="19002" y="7674"/>
                </a:lnTo>
                <a:lnTo>
                  <a:pt x="19225" y="7958"/>
                </a:lnTo>
                <a:lnTo>
                  <a:pt x="19225" y="9095"/>
                </a:lnTo>
                <a:lnTo>
                  <a:pt x="19002" y="8147"/>
                </a:lnTo>
                <a:lnTo>
                  <a:pt x="18928" y="9095"/>
                </a:lnTo>
                <a:lnTo>
                  <a:pt x="19373" y="10042"/>
                </a:lnTo>
                <a:lnTo>
                  <a:pt x="19893" y="10989"/>
                </a:lnTo>
                <a:lnTo>
                  <a:pt x="20412" y="12221"/>
                </a:lnTo>
                <a:lnTo>
                  <a:pt x="20784" y="12979"/>
                </a:lnTo>
                <a:lnTo>
                  <a:pt x="21229" y="13642"/>
                </a:lnTo>
                <a:lnTo>
                  <a:pt x="21452" y="14495"/>
                </a:lnTo>
                <a:lnTo>
                  <a:pt x="21600" y="15916"/>
                </a:lnTo>
                <a:lnTo>
                  <a:pt x="21600" y="18284"/>
                </a:lnTo>
                <a:lnTo>
                  <a:pt x="21377" y="18568"/>
                </a:lnTo>
                <a:lnTo>
                  <a:pt x="21229" y="18947"/>
                </a:lnTo>
                <a:lnTo>
                  <a:pt x="21229" y="19421"/>
                </a:lnTo>
                <a:lnTo>
                  <a:pt x="21303" y="19989"/>
                </a:lnTo>
                <a:lnTo>
                  <a:pt x="21229" y="20653"/>
                </a:lnTo>
                <a:lnTo>
                  <a:pt x="21006" y="21316"/>
                </a:lnTo>
                <a:lnTo>
                  <a:pt x="20784" y="21505"/>
                </a:lnTo>
                <a:lnTo>
                  <a:pt x="20561" y="21600"/>
                </a:lnTo>
                <a:lnTo>
                  <a:pt x="20709" y="21221"/>
                </a:lnTo>
                <a:lnTo>
                  <a:pt x="20858" y="21032"/>
                </a:lnTo>
                <a:lnTo>
                  <a:pt x="20858" y="20558"/>
                </a:lnTo>
                <a:lnTo>
                  <a:pt x="20784" y="20558"/>
                </a:lnTo>
                <a:lnTo>
                  <a:pt x="20338" y="20937"/>
                </a:lnTo>
                <a:lnTo>
                  <a:pt x="20041" y="21032"/>
                </a:lnTo>
                <a:lnTo>
                  <a:pt x="19819" y="20937"/>
                </a:lnTo>
                <a:lnTo>
                  <a:pt x="19596" y="21032"/>
                </a:lnTo>
                <a:lnTo>
                  <a:pt x="19373" y="21221"/>
                </a:lnTo>
                <a:lnTo>
                  <a:pt x="19225" y="21126"/>
                </a:lnTo>
                <a:lnTo>
                  <a:pt x="18928" y="21032"/>
                </a:lnTo>
                <a:lnTo>
                  <a:pt x="18779" y="20747"/>
                </a:lnTo>
                <a:lnTo>
                  <a:pt x="18854" y="20558"/>
                </a:lnTo>
                <a:lnTo>
                  <a:pt x="18928" y="20558"/>
                </a:lnTo>
                <a:lnTo>
                  <a:pt x="19447" y="20653"/>
                </a:lnTo>
                <a:lnTo>
                  <a:pt x="19596" y="20558"/>
                </a:lnTo>
                <a:lnTo>
                  <a:pt x="19522" y="20463"/>
                </a:lnTo>
                <a:lnTo>
                  <a:pt x="19299" y="20274"/>
                </a:lnTo>
                <a:lnTo>
                  <a:pt x="19002" y="20368"/>
                </a:lnTo>
                <a:lnTo>
                  <a:pt x="18779" y="20084"/>
                </a:lnTo>
                <a:lnTo>
                  <a:pt x="18557" y="19611"/>
                </a:lnTo>
                <a:lnTo>
                  <a:pt x="18260" y="19232"/>
                </a:lnTo>
                <a:lnTo>
                  <a:pt x="18186" y="18947"/>
                </a:lnTo>
                <a:lnTo>
                  <a:pt x="17963" y="18568"/>
                </a:lnTo>
                <a:lnTo>
                  <a:pt x="17592" y="18474"/>
                </a:lnTo>
                <a:lnTo>
                  <a:pt x="17295" y="18284"/>
                </a:lnTo>
                <a:lnTo>
                  <a:pt x="16998" y="18189"/>
                </a:lnTo>
                <a:lnTo>
                  <a:pt x="16701" y="17147"/>
                </a:lnTo>
                <a:lnTo>
                  <a:pt x="16553" y="16768"/>
                </a:lnTo>
                <a:lnTo>
                  <a:pt x="16330" y="16484"/>
                </a:lnTo>
                <a:lnTo>
                  <a:pt x="16256" y="16295"/>
                </a:lnTo>
                <a:lnTo>
                  <a:pt x="16033" y="16011"/>
                </a:lnTo>
                <a:lnTo>
                  <a:pt x="15810" y="15821"/>
                </a:lnTo>
                <a:lnTo>
                  <a:pt x="15885" y="15442"/>
                </a:lnTo>
                <a:lnTo>
                  <a:pt x="15959" y="15253"/>
                </a:lnTo>
                <a:lnTo>
                  <a:pt x="15736" y="14684"/>
                </a:lnTo>
                <a:lnTo>
                  <a:pt x="15513" y="14779"/>
                </a:lnTo>
                <a:lnTo>
                  <a:pt x="15513" y="15442"/>
                </a:lnTo>
                <a:lnTo>
                  <a:pt x="15365" y="15442"/>
                </a:lnTo>
                <a:lnTo>
                  <a:pt x="14994" y="14968"/>
                </a:lnTo>
                <a:lnTo>
                  <a:pt x="14623" y="14211"/>
                </a:lnTo>
                <a:lnTo>
                  <a:pt x="14326" y="13832"/>
                </a:lnTo>
                <a:lnTo>
                  <a:pt x="14400" y="13642"/>
                </a:lnTo>
                <a:lnTo>
                  <a:pt x="14252" y="13263"/>
                </a:lnTo>
                <a:lnTo>
                  <a:pt x="14029" y="13168"/>
                </a:lnTo>
                <a:lnTo>
                  <a:pt x="14252" y="12600"/>
                </a:lnTo>
                <a:lnTo>
                  <a:pt x="14400" y="12316"/>
                </a:lnTo>
                <a:lnTo>
                  <a:pt x="14548" y="11747"/>
                </a:lnTo>
                <a:lnTo>
                  <a:pt x="14400" y="11463"/>
                </a:lnTo>
                <a:lnTo>
                  <a:pt x="14326" y="11842"/>
                </a:lnTo>
                <a:lnTo>
                  <a:pt x="14177" y="11747"/>
                </a:lnTo>
                <a:lnTo>
                  <a:pt x="14177" y="11558"/>
                </a:lnTo>
                <a:lnTo>
                  <a:pt x="13955" y="11179"/>
                </a:lnTo>
                <a:lnTo>
                  <a:pt x="13880" y="11179"/>
                </a:lnTo>
                <a:lnTo>
                  <a:pt x="13880" y="11274"/>
                </a:lnTo>
                <a:lnTo>
                  <a:pt x="13955" y="11463"/>
                </a:lnTo>
                <a:lnTo>
                  <a:pt x="14029" y="11747"/>
                </a:lnTo>
                <a:lnTo>
                  <a:pt x="14029" y="12126"/>
                </a:lnTo>
                <a:lnTo>
                  <a:pt x="13880" y="12316"/>
                </a:lnTo>
                <a:lnTo>
                  <a:pt x="13658" y="12032"/>
                </a:lnTo>
                <a:lnTo>
                  <a:pt x="13435" y="11558"/>
                </a:lnTo>
                <a:lnTo>
                  <a:pt x="13361" y="11368"/>
                </a:lnTo>
                <a:lnTo>
                  <a:pt x="13361" y="10421"/>
                </a:lnTo>
                <a:lnTo>
                  <a:pt x="13509" y="10042"/>
                </a:lnTo>
                <a:lnTo>
                  <a:pt x="13584" y="9284"/>
                </a:lnTo>
                <a:lnTo>
                  <a:pt x="13584" y="8811"/>
                </a:lnTo>
                <a:lnTo>
                  <a:pt x="13509" y="8147"/>
                </a:lnTo>
                <a:lnTo>
                  <a:pt x="13361" y="7484"/>
                </a:lnTo>
                <a:lnTo>
                  <a:pt x="13138" y="7295"/>
                </a:lnTo>
                <a:lnTo>
                  <a:pt x="12915" y="6821"/>
                </a:lnTo>
                <a:lnTo>
                  <a:pt x="12470" y="6726"/>
                </a:lnTo>
                <a:lnTo>
                  <a:pt x="12247" y="6726"/>
                </a:lnTo>
                <a:lnTo>
                  <a:pt x="12099" y="6347"/>
                </a:lnTo>
                <a:lnTo>
                  <a:pt x="11876" y="6253"/>
                </a:lnTo>
                <a:lnTo>
                  <a:pt x="11579" y="5779"/>
                </a:lnTo>
                <a:lnTo>
                  <a:pt x="11282" y="5684"/>
                </a:lnTo>
                <a:lnTo>
                  <a:pt x="11208" y="5211"/>
                </a:lnTo>
                <a:lnTo>
                  <a:pt x="11060" y="5021"/>
                </a:lnTo>
                <a:lnTo>
                  <a:pt x="10614" y="4547"/>
                </a:lnTo>
                <a:lnTo>
                  <a:pt x="10243" y="4168"/>
                </a:lnTo>
                <a:lnTo>
                  <a:pt x="9946" y="3979"/>
                </a:lnTo>
                <a:lnTo>
                  <a:pt x="9649" y="3695"/>
                </a:lnTo>
                <a:lnTo>
                  <a:pt x="9427" y="3600"/>
                </a:lnTo>
                <a:lnTo>
                  <a:pt x="9056" y="3600"/>
                </a:lnTo>
                <a:lnTo>
                  <a:pt x="8685" y="3695"/>
                </a:lnTo>
                <a:lnTo>
                  <a:pt x="8610" y="3979"/>
                </a:lnTo>
                <a:lnTo>
                  <a:pt x="8685" y="4263"/>
                </a:lnTo>
                <a:lnTo>
                  <a:pt x="8610" y="4453"/>
                </a:lnTo>
                <a:lnTo>
                  <a:pt x="8462" y="4453"/>
                </a:lnTo>
                <a:lnTo>
                  <a:pt x="8313" y="4263"/>
                </a:lnTo>
                <a:lnTo>
                  <a:pt x="7942" y="4642"/>
                </a:lnTo>
                <a:lnTo>
                  <a:pt x="7497" y="5116"/>
                </a:lnTo>
                <a:lnTo>
                  <a:pt x="6977" y="5305"/>
                </a:lnTo>
                <a:lnTo>
                  <a:pt x="6161" y="5589"/>
                </a:lnTo>
                <a:lnTo>
                  <a:pt x="6161" y="5021"/>
                </a:lnTo>
                <a:lnTo>
                  <a:pt x="5938" y="4737"/>
                </a:lnTo>
                <a:lnTo>
                  <a:pt x="5715" y="4642"/>
                </a:lnTo>
                <a:lnTo>
                  <a:pt x="5344" y="4358"/>
                </a:lnTo>
                <a:lnTo>
                  <a:pt x="5641" y="4168"/>
                </a:lnTo>
                <a:lnTo>
                  <a:pt x="5715" y="4074"/>
                </a:lnTo>
                <a:lnTo>
                  <a:pt x="5196" y="3979"/>
                </a:lnTo>
                <a:lnTo>
                  <a:pt x="5196" y="3695"/>
                </a:lnTo>
                <a:lnTo>
                  <a:pt x="5344" y="3695"/>
                </a:lnTo>
                <a:lnTo>
                  <a:pt x="5419" y="3505"/>
                </a:lnTo>
                <a:lnTo>
                  <a:pt x="5419" y="3316"/>
                </a:lnTo>
                <a:lnTo>
                  <a:pt x="5344" y="3316"/>
                </a:lnTo>
                <a:lnTo>
                  <a:pt x="5196" y="3411"/>
                </a:lnTo>
                <a:lnTo>
                  <a:pt x="5196" y="3505"/>
                </a:lnTo>
                <a:lnTo>
                  <a:pt x="5122" y="3600"/>
                </a:lnTo>
                <a:lnTo>
                  <a:pt x="4973" y="3411"/>
                </a:lnTo>
                <a:lnTo>
                  <a:pt x="4602" y="3411"/>
                </a:lnTo>
                <a:lnTo>
                  <a:pt x="4751" y="3695"/>
                </a:lnTo>
                <a:lnTo>
                  <a:pt x="4825" y="3695"/>
                </a:lnTo>
                <a:lnTo>
                  <a:pt x="4899" y="4074"/>
                </a:lnTo>
                <a:lnTo>
                  <a:pt x="4825" y="4074"/>
                </a:lnTo>
                <a:lnTo>
                  <a:pt x="4528" y="3884"/>
                </a:lnTo>
                <a:lnTo>
                  <a:pt x="4231" y="3600"/>
                </a:lnTo>
                <a:lnTo>
                  <a:pt x="3934" y="3505"/>
                </a:lnTo>
                <a:lnTo>
                  <a:pt x="3266" y="3505"/>
                </a:lnTo>
                <a:lnTo>
                  <a:pt x="3043" y="3316"/>
                </a:lnTo>
                <a:lnTo>
                  <a:pt x="2895" y="3126"/>
                </a:lnTo>
                <a:lnTo>
                  <a:pt x="2672" y="3126"/>
                </a:lnTo>
                <a:lnTo>
                  <a:pt x="1930" y="3316"/>
                </a:lnTo>
                <a:lnTo>
                  <a:pt x="1410" y="3316"/>
                </a:lnTo>
                <a:lnTo>
                  <a:pt x="1039" y="3600"/>
                </a:lnTo>
                <a:lnTo>
                  <a:pt x="816" y="3695"/>
                </a:lnTo>
                <a:lnTo>
                  <a:pt x="520" y="3032"/>
                </a:lnTo>
                <a:lnTo>
                  <a:pt x="445" y="2558"/>
                </a:lnTo>
                <a:lnTo>
                  <a:pt x="148" y="2084"/>
                </a:lnTo>
                <a:lnTo>
                  <a:pt x="0" y="1895"/>
                </a:lnTo>
                <a:lnTo>
                  <a:pt x="0" y="1611"/>
                </a:lnTo>
                <a:lnTo>
                  <a:pt x="223" y="1516"/>
                </a:lnTo>
                <a:lnTo>
                  <a:pt x="742" y="1326"/>
                </a:lnTo>
                <a:lnTo>
                  <a:pt x="1336" y="1137"/>
                </a:lnTo>
                <a:lnTo>
                  <a:pt x="6903" y="568"/>
                </a:lnTo>
                <a:lnTo>
                  <a:pt x="7274" y="1516"/>
                </a:lnTo>
                <a:lnTo>
                  <a:pt x="14029" y="1042"/>
                </a:lnTo>
                <a:lnTo>
                  <a:pt x="14103" y="1800"/>
                </a:lnTo>
                <a:lnTo>
                  <a:pt x="14623" y="1800"/>
                </a:lnTo>
                <a:lnTo>
                  <a:pt x="14400" y="0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50" name="Shape 3350"/>
          <p:cNvSpPr/>
          <p:nvPr/>
        </p:nvSpPr>
        <p:spPr>
          <a:xfrm>
            <a:off x="9127021" y="4162228"/>
            <a:ext cx="490139" cy="433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81" y="19990"/>
                </a:moveTo>
                <a:lnTo>
                  <a:pt x="21244" y="19990"/>
                </a:lnTo>
                <a:lnTo>
                  <a:pt x="20888" y="19722"/>
                </a:lnTo>
                <a:lnTo>
                  <a:pt x="20532" y="19722"/>
                </a:lnTo>
                <a:lnTo>
                  <a:pt x="20295" y="19588"/>
                </a:lnTo>
                <a:lnTo>
                  <a:pt x="19701" y="19185"/>
                </a:lnTo>
                <a:lnTo>
                  <a:pt x="19582" y="19185"/>
                </a:lnTo>
                <a:lnTo>
                  <a:pt x="18989" y="18648"/>
                </a:lnTo>
                <a:lnTo>
                  <a:pt x="18752" y="18380"/>
                </a:lnTo>
                <a:lnTo>
                  <a:pt x="18396" y="18246"/>
                </a:lnTo>
                <a:lnTo>
                  <a:pt x="18040" y="17978"/>
                </a:lnTo>
                <a:lnTo>
                  <a:pt x="17802" y="17709"/>
                </a:lnTo>
                <a:lnTo>
                  <a:pt x="18158" y="17709"/>
                </a:lnTo>
                <a:lnTo>
                  <a:pt x="18396" y="17441"/>
                </a:lnTo>
                <a:lnTo>
                  <a:pt x="18989" y="17441"/>
                </a:lnTo>
                <a:lnTo>
                  <a:pt x="19108" y="17173"/>
                </a:lnTo>
                <a:lnTo>
                  <a:pt x="19701" y="17173"/>
                </a:lnTo>
                <a:lnTo>
                  <a:pt x="19938" y="16904"/>
                </a:lnTo>
                <a:lnTo>
                  <a:pt x="19582" y="16234"/>
                </a:lnTo>
                <a:lnTo>
                  <a:pt x="19226" y="15831"/>
                </a:lnTo>
                <a:lnTo>
                  <a:pt x="19108" y="15831"/>
                </a:lnTo>
                <a:lnTo>
                  <a:pt x="17921" y="16234"/>
                </a:lnTo>
                <a:lnTo>
                  <a:pt x="17565" y="16368"/>
                </a:lnTo>
                <a:lnTo>
                  <a:pt x="17209" y="16368"/>
                </a:lnTo>
                <a:lnTo>
                  <a:pt x="17209" y="16234"/>
                </a:lnTo>
                <a:lnTo>
                  <a:pt x="17565" y="15965"/>
                </a:lnTo>
                <a:lnTo>
                  <a:pt x="17921" y="15831"/>
                </a:lnTo>
                <a:lnTo>
                  <a:pt x="18277" y="15563"/>
                </a:lnTo>
                <a:lnTo>
                  <a:pt x="18277" y="14758"/>
                </a:lnTo>
                <a:lnTo>
                  <a:pt x="18158" y="13819"/>
                </a:lnTo>
                <a:lnTo>
                  <a:pt x="17802" y="13282"/>
                </a:lnTo>
                <a:lnTo>
                  <a:pt x="17565" y="12745"/>
                </a:lnTo>
                <a:lnTo>
                  <a:pt x="17684" y="10599"/>
                </a:lnTo>
                <a:lnTo>
                  <a:pt x="9969" y="11001"/>
                </a:lnTo>
                <a:lnTo>
                  <a:pt x="9851" y="10465"/>
                </a:lnTo>
                <a:lnTo>
                  <a:pt x="9851" y="10062"/>
                </a:lnTo>
                <a:lnTo>
                  <a:pt x="9969" y="9794"/>
                </a:lnTo>
                <a:lnTo>
                  <a:pt x="10325" y="9525"/>
                </a:lnTo>
                <a:lnTo>
                  <a:pt x="10325" y="8586"/>
                </a:lnTo>
                <a:lnTo>
                  <a:pt x="10444" y="8184"/>
                </a:lnTo>
                <a:lnTo>
                  <a:pt x="10563" y="8050"/>
                </a:lnTo>
                <a:lnTo>
                  <a:pt x="10681" y="7781"/>
                </a:lnTo>
                <a:lnTo>
                  <a:pt x="10800" y="6842"/>
                </a:lnTo>
                <a:lnTo>
                  <a:pt x="11037" y="6574"/>
                </a:lnTo>
                <a:lnTo>
                  <a:pt x="11512" y="5769"/>
                </a:lnTo>
                <a:lnTo>
                  <a:pt x="11631" y="5501"/>
                </a:lnTo>
                <a:lnTo>
                  <a:pt x="11631" y="4964"/>
                </a:lnTo>
                <a:lnTo>
                  <a:pt x="11749" y="4964"/>
                </a:lnTo>
                <a:lnTo>
                  <a:pt x="12105" y="4561"/>
                </a:lnTo>
                <a:lnTo>
                  <a:pt x="12224" y="3488"/>
                </a:lnTo>
                <a:lnTo>
                  <a:pt x="12105" y="3086"/>
                </a:lnTo>
                <a:lnTo>
                  <a:pt x="11749" y="2817"/>
                </a:lnTo>
                <a:lnTo>
                  <a:pt x="11749" y="2549"/>
                </a:lnTo>
                <a:lnTo>
                  <a:pt x="11631" y="1878"/>
                </a:lnTo>
                <a:lnTo>
                  <a:pt x="11631" y="1744"/>
                </a:lnTo>
                <a:lnTo>
                  <a:pt x="11512" y="1476"/>
                </a:lnTo>
                <a:lnTo>
                  <a:pt x="11156" y="1207"/>
                </a:lnTo>
                <a:lnTo>
                  <a:pt x="11631" y="939"/>
                </a:lnTo>
                <a:lnTo>
                  <a:pt x="11631" y="671"/>
                </a:lnTo>
                <a:lnTo>
                  <a:pt x="11512" y="268"/>
                </a:lnTo>
                <a:lnTo>
                  <a:pt x="11156" y="0"/>
                </a:lnTo>
                <a:lnTo>
                  <a:pt x="0" y="402"/>
                </a:lnTo>
                <a:lnTo>
                  <a:pt x="0" y="6306"/>
                </a:lnTo>
                <a:lnTo>
                  <a:pt x="831" y="7111"/>
                </a:lnTo>
                <a:lnTo>
                  <a:pt x="831" y="7379"/>
                </a:lnTo>
                <a:lnTo>
                  <a:pt x="1305" y="8586"/>
                </a:lnTo>
                <a:lnTo>
                  <a:pt x="1424" y="8855"/>
                </a:lnTo>
                <a:lnTo>
                  <a:pt x="1424" y="9660"/>
                </a:lnTo>
                <a:lnTo>
                  <a:pt x="1543" y="10062"/>
                </a:lnTo>
                <a:lnTo>
                  <a:pt x="1780" y="11135"/>
                </a:lnTo>
                <a:lnTo>
                  <a:pt x="2018" y="11940"/>
                </a:lnTo>
                <a:lnTo>
                  <a:pt x="1543" y="12611"/>
                </a:lnTo>
                <a:lnTo>
                  <a:pt x="1305" y="13684"/>
                </a:lnTo>
                <a:lnTo>
                  <a:pt x="1305" y="14087"/>
                </a:lnTo>
                <a:lnTo>
                  <a:pt x="1068" y="14758"/>
                </a:lnTo>
                <a:lnTo>
                  <a:pt x="1424" y="15697"/>
                </a:lnTo>
                <a:lnTo>
                  <a:pt x="1424" y="16234"/>
                </a:lnTo>
                <a:lnTo>
                  <a:pt x="1068" y="17575"/>
                </a:lnTo>
                <a:lnTo>
                  <a:pt x="712" y="18246"/>
                </a:lnTo>
                <a:lnTo>
                  <a:pt x="1780" y="18246"/>
                </a:lnTo>
                <a:lnTo>
                  <a:pt x="2136" y="17978"/>
                </a:lnTo>
                <a:lnTo>
                  <a:pt x="2967" y="17978"/>
                </a:lnTo>
                <a:lnTo>
                  <a:pt x="4035" y="18246"/>
                </a:lnTo>
                <a:lnTo>
                  <a:pt x="4629" y="18380"/>
                </a:lnTo>
                <a:lnTo>
                  <a:pt x="5222" y="18648"/>
                </a:lnTo>
                <a:lnTo>
                  <a:pt x="6053" y="19051"/>
                </a:lnTo>
                <a:lnTo>
                  <a:pt x="9376" y="19051"/>
                </a:lnTo>
                <a:lnTo>
                  <a:pt x="9495" y="18917"/>
                </a:lnTo>
                <a:lnTo>
                  <a:pt x="9257" y="18514"/>
                </a:lnTo>
                <a:lnTo>
                  <a:pt x="8545" y="18514"/>
                </a:lnTo>
                <a:lnTo>
                  <a:pt x="8308" y="18380"/>
                </a:lnTo>
                <a:lnTo>
                  <a:pt x="8426" y="17978"/>
                </a:lnTo>
                <a:lnTo>
                  <a:pt x="8545" y="17709"/>
                </a:lnTo>
                <a:lnTo>
                  <a:pt x="9138" y="17709"/>
                </a:lnTo>
                <a:lnTo>
                  <a:pt x="9969" y="18112"/>
                </a:lnTo>
                <a:lnTo>
                  <a:pt x="10800" y="18917"/>
                </a:lnTo>
                <a:lnTo>
                  <a:pt x="11512" y="19051"/>
                </a:lnTo>
                <a:lnTo>
                  <a:pt x="11987" y="18783"/>
                </a:lnTo>
                <a:lnTo>
                  <a:pt x="11868" y="19319"/>
                </a:lnTo>
                <a:lnTo>
                  <a:pt x="11631" y="20124"/>
                </a:lnTo>
                <a:lnTo>
                  <a:pt x="11868" y="20527"/>
                </a:lnTo>
                <a:lnTo>
                  <a:pt x="12580" y="20795"/>
                </a:lnTo>
                <a:lnTo>
                  <a:pt x="13174" y="20795"/>
                </a:lnTo>
                <a:lnTo>
                  <a:pt x="13648" y="21198"/>
                </a:lnTo>
                <a:lnTo>
                  <a:pt x="14123" y="21198"/>
                </a:lnTo>
                <a:lnTo>
                  <a:pt x="14360" y="20661"/>
                </a:lnTo>
                <a:lnTo>
                  <a:pt x="14835" y="20124"/>
                </a:lnTo>
                <a:lnTo>
                  <a:pt x="15191" y="19990"/>
                </a:lnTo>
                <a:lnTo>
                  <a:pt x="15666" y="20124"/>
                </a:lnTo>
                <a:lnTo>
                  <a:pt x="16141" y="20795"/>
                </a:lnTo>
                <a:lnTo>
                  <a:pt x="16615" y="20795"/>
                </a:lnTo>
                <a:lnTo>
                  <a:pt x="16853" y="20527"/>
                </a:lnTo>
                <a:lnTo>
                  <a:pt x="16615" y="19453"/>
                </a:lnTo>
                <a:lnTo>
                  <a:pt x="16615" y="19185"/>
                </a:lnTo>
                <a:lnTo>
                  <a:pt x="16853" y="18917"/>
                </a:lnTo>
                <a:lnTo>
                  <a:pt x="17327" y="18917"/>
                </a:lnTo>
                <a:lnTo>
                  <a:pt x="17802" y="19185"/>
                </a:lnTo>
                <a:lnTo>
                  <a:pt x="17802" y="19722"/>
                </a:lnTo>
                <a:lnTo>
                  <a:pt x="18752" y="19856"/>
                </a:lnTo>
                <a:lnTo>
                  <a:pt x="19582" y="20258"/>
                </a:lnTo>
                <a:lnTo>
                  <a:pt x="19938" y="20661"/>
                </a:lnTo>
                <a:lnTo>
                  <a:pt x="19701" y="21063"/>
                </a:lnTo>
                <a:lnTo>
                  <a:pt x="19582" y="21600"/>
                </a:lnTo>
                <a:lnTo>
                  <a:pt x="20057" y="21600"/>
                </a:lnTo>
                <a:lnTo>
                  <a:pt x="20295" y="21198"/>
                </a:lnTo>
                <a:lnTo>
                  <a:pt x="20532" y="20929"/>
                </a:lnTo>
                <a:lnTo>
                  <a:pt x="20888" y="21198"/>
                </a:lnTo>
                <a:lnTo>
                  <a:pt x="20888" y="21466"/>
                </a:lnTo>
                <a:lnTo>
                  <a:pt x="21125" y="21063"/>
                </a:lnTo>
                <a:lnTo>
                  <a:pt x="21600" y="20527"/>
                </a:lnTo>
                <a:lnTo>
                  <a:pt x="21481" y="19990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51" name="Shape 3351"/>
          <p:cNvSpPr/>
          <p:nvPr/>
        </p:nvSpPr>
        <p:spPr>
          <a:xfrm>
            <a:off x="9067773" y="3774328"/>
            <a:ext cx="438970" cy="395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5" y="18073"/>
                </a:moveTo>
                <a:lnTo>
                  <a:pt x="530" y="17780"/>
                </a:lnTo>
                <a:lnTo>
                  <a:pt x="928" y="18220"/>
                </a:lnTo>
                <a:lnTo>
                  <a:pt x="1325" y="18367"/>
                </a:lnTo>
                <a:lnTo>
                  <a:pt x="1590" y="18073"/>
                </a:lnTo>
                <a:lnTo>
                  <a:pt x="2915" y="18220"/>
                </a:lnTo>
                <a:lnTo>
                  <a:pt x="2915" y="21600"/>
                </a:lnTo>
                <a:lnTo>
                  <a:pt x="15372" y="21159"/>
                </a:lnTo>
                <a:lnTo>
                  <a:pt x="15504" y="21159"/>
                </a:lnTo>
                <a:lnTo>
                  <a:pt x="15769" y="20424"/>
                </a:lnTo>
                <a:lnTo>
                  <a:pt x="15902" y="19984"/>
                </a:lnTo>
                <a:lnTo>
                  <a:pt x="15769" y="19543"/>
                </a:lnTo>
                <a:lnTo>
                  <a:pt x="15769" y="18367"/>
                </a:lnTo>
                <a:lnTo>
                  <a:pt x="15504" y="17927"/>
                </a:lnTo>
                <a:lnTo>
                  <a:pt x="15372" y="17780"/>
                </a:lnTo>
                <a:lnTo>
                  <a:pt x="15372" y="17486"/>
                </a:lnTo>
                <a:lnTo>
                  <a:pt x="15504" y="17192"/>
                </a:lnTo>
                <a:lnTo>
                  <a:pt x="15372" y="17045"/>
                </a:lnTo>
                <a:lnTo>
                  <a:pt x="15637" y="16604"/>
                </a:lnTo>
                <a:lnTo>
                  <a:pt x="16034" y="16016"/>
                </a:lnTo>
                <a:lnTo>
                  <a:pt x="16167" y="16016"/>
                </a:lnTo>
                <a:lnTo>
                  <a:pt x="16034" y="15722"/>
                </a:lnTo>
                <a:lnTo>
                  <a:pt x="16299" y="15135"/>
                </a:lnTo>
                <a:lnTo>
                  <a:pt x="16564" y="14694"/>
                </a:lnTo>
                <a:lnTo>
                  <a:pt x="16299" y="14547"/>
                </a:lnTo>
                <a:lnTo>
                  <a:pt x="16432" y="13959"/>
                </a:lnTo>
                <a:lnTo>
                  <a:pt x="16829" y="13518"/>
                </a:lnTo>
                <a:lnTo>
                  <a:pt x="17492" y="12637"/>
                </a:lnTo>
                <a:lnTo>
                  <a:pt x="17890" y="11902"/>
                </a:lnTo>
                <a:lnTo>
                  <a:pt x="17890" y="11314"/>
                </a:lnTo>
                <a:lnTo>
                  <a:pt x="18155" y="10580"/>
                </a:lnTo>
                <a:lnTo>
                  <a:pt x="18287" y="10580"/>
                </a:lnTo>
                <a:lnTo>
                  <a:pt x="18552" y="10286"/>
                </a:lnTo>
                <a:lnTo>
                  <a:pt x="18685" y="9845"/>
                </a:lnTo>
                <a:lnTo>
                  <a:pt x="18950" y="9551"/>
                </a:lnTo>
                <a:lnTo>
                  <a:pt x="19480" y="9257"/>
                </a:lnTo>
                <a:lnTo>
                  <a:pt x="19347" y="8816"/>
                </a:lnTo>
                <a:lnTo>
                  <a:pt x="19612" y="8522"/>
                </a:lnTo>
                <a:lnTo>
                  <a:pt x="19877" y="7935"/>
                </a:lnTo>
                <a:lnTo>
                  <a:pt x="19877" y="6318"/>
                </a:lnTo>
                <a:lnTo>
                  <a:pt x="20275" y="5731"/>
                </a:lnTo>
                <a:lnTo>
                  <a:pt x="20672" y="5437"/>
                </a:lnTo>
                <a:lnTo>
                  <a:pt x="20672" y="5143"/>
                </a:lnTo>
                <a:lnTo>
                  <a:pt x="20805" y="4849"/>
                </a:lnTo>
                <a:lnTo>
                  <a:pt x="20805" y="4261"/>
                </a:lnTo>
                <a:lnTo>
                  <a:pt x="21202" y="4114"/>
                </a:lnTo>
                <a:lnTo>
                  <a:pt x="21600" y="3233"/>
                </a:lnTo>
                <a:lnTo>
                  <a:pt x="21600" y="2792"/>
                </a:lnTo>
                <a:lnTo>
                  <a:pt x="18287" y="2939"/>
                </a:lnTo>
                <a:lnTo>
                  <a:pt x="19612" y="735"/>
                </a:lnTo>
                <a:lnTo>
                  <a:pt x="19480" y="0"/>
                </a:lnTo>
                <a:lnTo>
                  <a:pt x="0" y="588"/>
                </a:lnTo>
                <a:lnTo>
                  <a:pt x="928" y="6906"/>
                </a:lnTo>
                <a:lnTo>
                  <a:pt x="795" y="18073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52" name="Shape 3352"/>
          <p:cNvSpPr/>
          <p:nvPr/>
        </p:nvSpPr>
        <p:spPr>
          <a:xfrm>
            <a:off x="9460961" y="3693516"/>
            <a:ext cx="743286" cy="242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88" y="2826"/>
                </a:moveTo>
                <a:cubicBezTo>
                  <a:pt x="5499" y="4239"/>
                  <a:pt x="5499" y="4239"/>
                  <a:pt x="5499" y="4239"/>
                </a:cubicBezTo>
                <a:cubicBezTo>
                  <a:pt x="5632" y="6258"/>
                  <a:pt x="5632" y="6258"/>
                  <a:pt x="5632" y="6258"/>
                </a:cubicBezTo>
                <a:cubicBezTo>
                  <a:pt x="1723" y="6460"/>
                  <a:pt x="1723" y="6460"/>
                  <a:pt x="1723" y="6460"/>
                </a:cubicBezTo>
                <a:cubicBezTo>
                  <a:pt x="1590" y="6662"/>
                  <a:pt x="1590" y="6662"/>
                  <a:pt x="1590" y="6662"/>
                </a:cubicBezTo>
                <a:cubicBezTo>
                  <a:pt x="1590" y="7267"/>
                  <a:pt x="1590" y="7267"/>
                  <a:pt x="1590" y="7267"/>
                </a:cubicBezTo>
                <a:cubicBezTo>
                  <a:pt x="1590" y="7873"/>
                  <a:pt x="1590" y="7873"/>
                  <a:pt x="1590" y="7873"/>
                </a:cubicBezTo>
                <a:cubicBezTo>
                  <a:pt x="1524" y="8479"/>
                  <a:pt x="1524" y="8479"/>
                  <a:pt x="1524" y="8479"/>
                </a:cubicBezTo>
                <a:cubicBezTo>
                  <a:pt x="1391" y="8680"/>
                  <a:pt x="1391" y="8680"/>
                  <a:pt x="1391" y="8680"/>
                </a:cubicBezTo>
                <a:cubicBezTo>
                  <a:pt x="1325" y="9084"/>
                  <a:pt x="1325" y="9084"/>
                  <a:pt x="1325" y="9084"/>
                </a:cubicBezTo>
                <a:cubicBezTo>
                  <a:pt x="1391" y="9286"/>
                  <a:pt x="1391" y="9286"/>
                  <a:pt x="1391" y="9286"/>
                </a:cubicBezTo>
                <a:cubicBezTo>
                  <a:pt x="1391" y="9286"/>
                  <a:pt x="1524" y="9892"/>
                  <a:pt x="1524" y="10093"/>
                </a:cubicBezTo>
                <a:cubicBezTo>
                  <a:pt x="1590" y="10295"/>
                  <a:pt x="1458" y="10497"/>
                  <a:pt x="1458" y="10497"/>
                </a:cubicBezTo>
                <a:cubicBezTo>
                  <a:pt x="1325" y="11103"/>
                  <a:pt x="1325" y="11103"/>
                  <a:pt x="1325" y="11103"/>
                </a:cubicBezTo>
                <a:cubicBezTo>
                  <a:pt x="1259" y="11708"/>
                  <a:pt x="1259" y="11708"/>
                  <a:pt x="1259" y="11708"/>
                </a:cubicBezTo>
                <a:cubicBezTo>
                  <a:pt x="1325" y="11708"/>
                  <a:pt x="1325" y="11708"/>
                  <a:pt x="1325" y="11708"/>
                </a:cubicBezTo>
                <a:cubicBezTo>
                  <a:pt x="1325" y="12516"/>
                  <a:pt x="1325" y="12516"/>
                  <a:pt x="1325" y="12516"/>
                </a:cubicBezTo>
                <a:cubicBezTo>
                  <a:pt x="1259" y="12920"/>
                  <a:pt x="1259" y="12920"/>
                  <a:pt x="1259" y="12920"/>
                </a:cubicBezTo>
                <a:cubicBezTo>
                  <a:pt x="1193" y="13323"/>
                  <a:pt x="1193" y="13323"/>
                  <a:pt x="1193" y="13323"/>
                </a:cubicBezTo>
                <a:cubicBezTo>
                  <a:pt x="1060" y="13929"/>
                  <a:pt x="1060" y="13929"/>
                  <a:pt x="1060" y="13929"/>
                </a:cubicBezTo>
                <a:cubicBezTo>
                  <a:pt x="861" y="14131"/>
                  <a:pt x="861" y="14131"/>
                  <a:pt x="861" y="14131"/>
                </a:cubicBezTo>
                <a:cubicBezTo>
                  <a:pt x="861" y="15140"/>
                  <a:pt x="861" y="15140"/>
                  <a:pt x="861" y="15140"/>
                </a:cubicBezTo>
                <a:cubicBezTo>
                  <a:pt x="795" y="15544"/>
                  <a:pt x="795" y="15544"/>
                  <a:pt x="795" y="15544"/>
                </a:cubicBezTo>
                <a:cubicBezTo>
                  <a:pt x="795" y="15948"/>
                  <a:pt x="795" y="15948"/>
                  <a:pt x="795" y="15948"/>
                </a:cubicBezTo>
                <a:cubicBezTo>
                  <a:pt x="530" y="16553"/>
                  <a:pt x="530" y="16553"/>
                  <a:pt x="530" y="16553"/>
                </a:cubicBezTo>
                <a:cubicBezTo>
                  <a:pt x="331" y="17563"/>
                  <a:pt x="331" y="17563"/>
                  <a:pt x="331" y="17563"/>
                </a:cubicBezTo>
                <a:cubicBezTo>
                  <a:pt x="331" y="18572"/>
                  <a:pt x="331" y="18572"/>
                  <a:pt x="331" y="18572"/>
                </a:cubicBezTo>
                <a:cubicBezTo>
                  <a:pt x="331" y="19985"/>
                  <a:pt x="331" y="19985"/>
                  <a:pt x="331" y="19985"/>
                </a:cubicBezTo>
                <a:cubicBezTo>
                  <a:pt x="133" y="20994"/>
                  <a:pt x="133" y="20994"/>
                  <a:pt x="133" y="20994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5372" y="17966"/>
                  <a:pt x="15372" y="17966"/>
                  <a:pt x="15372" y="17966"/>
                </a:cubicBezTo>
                <a:cubicBezTo>
                  <a:pt x="15372" y="17966"/>
                  <a:pt x="15372" y="17966"/>
                  <a:pt x="15372" y="17966"/>
                </a:cubicBezTo>
                <a:cubicBezTo>
                  <a:pt x="15372" y="17764"/>
                  <a:pt x="15372" y="17764"/>
                  <a:pt x="15372" y="17764"/>
                </a:cubicBezTo>
                <a:cubicBezTo>
                  <a:pt x="15438" y="16553"/>
                  <a:pt x="15438" y="16553"/>
                  <a:pt x="15438" y="16553"/>
                </a:cubicBezTo>
                <a:cubicBezTo>
                  <a:pt x="15438" y="15948"/>
                  <a:pt x="15438" y="15948"/>
                  <a:pt x="15438" y="15948"/>
                </a:cubicBezTo>
                <a:cubicBezTo>
                  <a:pt x="15703" y="15140"/>
                  <a:pt x="15703" y="15140"/>
                  <a:pt x="15703" y="15140"/>
                </a:cubicBezTo>
                <a:cubicBezTo>
                  <a:pt x="15902" y="15140"/>
                  <a:pt x="15902" y="15140"/>
                  <a:pt x="15902" y="15140"/>
                </a:cubicBezTo>
                <a:cubicBezTo>
                  <a:pt x="16167" y="14535"/>
                  <a:pt x="16167" y="14535"/>
                  <a:pt x="16167" y="14535"/>
                </a:cubicBezTo>
                <a:cubicBezTo>
                  <a:pt x="16101" y="13727"/>
                  <a:pt x="16101" y="13727"/>
                  <a:pt x="16101" y="13727"/>
                </a:cubicBezTo>
                <a:cubicBezTo>
                  <a:pt x="16299" y="12920"/>
                  <a:pt x="16299" y="12920"/>
                  <a:pt x="16299" y="12920"/>
                </a:cubicBezTo>
                <a:cubicBezTo>
                  <a:pt x="18552" y="8882"/>
                  <a:pt x="18552" y="8882"/>
                  <a:pt x="18552" y="8882"/>
                </a:cubicBezTo>
                <a:cubicBezTo>
                  <a:pt x="18883" y="8277"/>
                  <a:pt x="18883" y="8277"/>
                  <a:pt x="18883" y="8277"/>
                </a:cubicBezTo>
                <a:cubicBezTo>
                  <a:pt x="19016" y="7469"/>
                  <a:pt x="19016" y="7469"/>
                  <a:pt x="19016" y="7469"/>
                </a:cubicBezTo>
                <a:cubicBezTo>
                  <a:pt x="19281" y="6258"/>
                  <a:pt x="19281" y="6258"/>
                  <a:pt x="19281" y="6258"/>
                </a:cubicBezTo>
                <a:cubicBezTo>
                  <a:pt x="19480" y="6258"/>
                  <a:pt x="19480" y="6258"/>
                  <a:pt x="19480" y="6258"/>
                </a:cubicBezTo>
                <a:cubicBezTo>
                  <a:pt x="19679" y="7065"/>
                  <a:pt x="19679" y="7065"/>
                  <a:pt x="19679" y="7065"/>
                </a:cubicBezTo>
                <a:cubicBezTo>
                  <a:pt x="19944" y="6258"/>
                  <a:pt x="19944" y="6258"/>
                  <a:pt x="19944" y="6258"/>
                </a:cubicBezTo>
                <a:cubicBezTo>
                  <a:pt x="20275" y="5047"/>
                  <a:pt x="20275" y="5047"/>
                  <a:pt x="20275" y="5047"/>
                </a:cubicBezTo>
                <a:cubicBezTo>
                  <a:pt x="21004" y="4643"/>
                  <a:pt x="21004" y="4643"/>
                  <a:pt x="21004" y="4643"/>
                </a:cubicBezTo>
                <a:cubicBezTo>
                  <a:pt x="21070" y="3836"/>
                  <a:pt x="21070" y="3836"/>
                  <a:pt x="21070" y="3836"/>
                </a:cubicBezTo>
                <a:cubicBezTo>
                  <a:pt x="21269" y="2826"/>
                  <a:pt x="21269" y="2826"/>
                  <a:pt x="21269" y="2826"/>
                </a:cubicBezTo>
                <a:cubicBezTo>
                  <a:pt x="21534" y="2422"/>
                  <a:pt x="21534" y="2422"/>
                  <a:pt x="21534" y="2422"/>
                </a:cubicBezTo>
                <a:cubicBezTo>
                  <a:pt x="21600" y="2422"/>
                  <a:pt x="21600" y="2422"/>
                  <a:pt x="21600" y="2422"/>
                </a:cubicBezTo>
                <a:cubicBezTo>
                  <a:pt x="21600" y="0"/>
                  <a:pt x="21600" y="0"/>
                  <a:pt x="21600" y="0"/>
                </a:cubicBezTo>
                <a:lnTo>
                  <a:pt x="12788" y="2826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53" name="Shape 3353"/>
          <p:cNvSpPr/>
          <p:nvPr/>
        </p:nvSpPr>
        <p:spPr>
          <a:xfrm>
            <a:off x="9988801" y="3612702"/>
            <a:ext cx="743286" cy="328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67" y="5100"/>
                </a:moveTo>
                <a:cubicBezTo>
                  <a:pt x="21335" y="4650"/>
                  <a:pt x="21335" y="4650"/>
                  <a:pt x="21335" y="4650"/>
                </a:cubicBezTo>
                <a:cubicBezTo>
                  <a:pt x="21202" y="4200"/>
                  <a:pt x="21202" y="4200"/>
                  <a:pt x="21202" y="4200"/>
                </a:cubicBezTo>
                <a:cubicBezTo>
                  <a:pt x="21004" y="4200"/>
                  <a:pt x="21004" y="4200"/>
                  <a:pt x="21004" y="4200"/>
                </a:cubicBezTo>
                <a:cubicBezTo>
                  <a:pt x="20937" y="4350"/>
                  <a:pt x="20937" y="4350"/>
                  <a:pt x="20937" y="4350"/>
                </a:cubicBezTo>
                <a:cubicBezTo>
                  <a:pt x="20871" y="5700"/>
                  <a:pt x="20871" y="5700"/>
                  <a:pt x="20871" y="5700"/>
                </a:cubicBezTo>
                <a:cubicBezTo>
                  <a:pt x="20871" y="6000"/>
                  <a:pt x="20871" y="6000"/>
                  <a:pt x="20871" y="6000"/>
                </a:cubicBezTo>
                <a:cubicBezTo>
                  <a:pt x="20672" y="5700"/>
                  <a:pt x="20672" y="5700"/>
                  <a:pt x="20672" y="5700"/>
                </a:cubicBezTo>
                <a:cubicBezTo>
                  <a:pt x="20606" y="4800"/>
                  <a:pt x="20606" y="4800"/>
                  <a:pt x="20606" y="4800"/>
                </a:cubicBezTo>
                <a:cubicBezTo>
                  <a:pt x="20474" y="4200"/>
                  <a:pt x="20474" y="4200"/>
                  <a:pt x="20474" y="4200"/>
                </a:cubicBezTo>
                <a:cubicBezTo>
                  <a:pt x="20275" y="4050"/>
                  <a:pt x="20275" y="4050"/>
                  <a:pt x="20275" y="4050"/>
                </a:cubicBezTo>
                <a:cubicBezTo>
                  <a:pt x="19877" y="4500"/>
                  <a:pt x="19877" y="4500"/>
                  <a:pt x="19877" y="4500"/>
                </a:cubicBezTo>
                <a:cubicBezTo>
                  <a:pt x="19745" y="4500"/>
                  <a:pt x="19745" y="4500"/>
                  <a:pt x="19745" y="4500"/>
                </a:cubicBezTo>
                <a:cubicBezTo>
                  <a:pt x="19347" y="4800"/>
                  <a:pt x="19347" y="4800"/>
                  <a:pt x="19347" y="4800"/>
                </a:cubicBezTo>
                <a:cubicBezTo>
                  <a:pt x="19148" y="5250"/>
                  <a:pt x="19148" y="5250"/>
                  <a:pt x="19148" y="5250"/>
                </a:cubicBezTo>
                <a:cubicBezTo>
                  <a:pt x="18950" y="5850"/>
                  <a:pt x="18950" y="5850"/>
                  <a:pt x="18950" y="5850"/>
                </a:cubicBezTo>
                <a:cubicBezTo>
                  <a:pt x="18883" y="5550"/>
                  <a:pt x="18883" y="5550"/>
                  <a:pt x="18883" y="5550"/>
                </a:cubicBezTo>
                <a:cubicBezTo>
                  <a:pt x="18883" y="4800"/>
                  <a:pt x="18883" y="4800"/>
                  <a:pt x="18883" y="4800"/>
                </a:cubicBezTo>
                <a:cubicBezTo>
                  <a:pt x="18883" y="4500"/>
                  <a:pt x="18883" y="4500"/>
                  <a:pt x="18883" y="4500"/>
                </a:cubicBezTo>
                <a:cubicBezTo>
                  <a:pt x="18751" y="4050"/>
                  <a:pt x="18751" y="4050"/>
                  <a:pt x="18751" y="4050"/>
                </a:cubicBezTo>
                <a:cubicBezTo>
                  <a:pt x="18685" y="3750"/>
                  <a:pt x="18685" y="3750"/>
                  <a:pt x="18685" y="3750"/>
                </a:cubicBezTo>
                <a:cubicBezTo>
                  <a:pt x="18618" y="3450"/>
                  <a:pt x="18618" y="3450"/>
                  <a:pt x="18618" y="3450"/>
                </a:cubicBezTo>
                <a:cubicBezTo>
                  <a:pt x="18618" y="3000"/>
                  <a:pt x="18618" y="3000"/>
                  <a:pt x="18618" y="3000"/>
                </a:cubicBezTo>
                <a:cubicBezTo>
                  <a:pt x="18618" y="2700"/>
                  <a:pt x="18618" y="2700"/>
                  <a:pt x="18618" y="2700"/>
                </a:cubicBezTo>
                <a:cubicBezTo>
                  <a:pt x="18751" y="2400"/>
                  <a:pt x="18751" y="2400"/>
                  <a:pt x="18751" y="2400"/>
                </a:cubicBezTo>
                <a:cubicBezTo>
                  <a:pt x="18751" y="2400"/>
                  <a:pt x="18751" y="2400"/>
                  <a:pt x="18751" y="2400"/>
                </a:cubicBezTo>
                <a:cubicBezTo>
                  <a:pt x="18817" y="3000"/>
                  <a:pt x="18817" y="3000"/>
                  <a:pt x="18817" y="3000"/>
                </a:cubicBezTo>
                <a:cubicBezTo>
                  <a:pt x="18883" y="3900"/>
                  <a:pt x="18883" y="3900"/>
                  <a:pt x="18883" y="3900"/>
                </a:cubicBezTo>
                <a:cubicBezTo>
                  <a:pt x="19016" y="4650"/>
                  <a:pt x="19016" y="4650"/>
                  <a:pt x="19016" y="4650"/>
                </a:cubicBezTo>
                <a:cubicBezTo>
                  <a:pt x="19215" y="4350"/>
                  <a:pt x="19215" y="4350"/>
                  <a:pt x="19215" y="4350"/>
                </a:cubicBezTo>
                <a:cubicBezTo>
                  <a:pt x="19281" y="4200"/>
                  <a:pt x="19281" y="4200"/>
                  <a:pt x="19281" y="4200"/>
                </a:cubicBezTo>
                <a:cubicBezTo>
                  <a:pt x="19480" y="3900"/>
                  <a:pt x="19480" y="3900"/>
                  <a:pt x="19480" y="3900"/>
                </a:cubicBezTo>
                <a:cubicBezTo>
                  <a:pt x="19546" y="3900"/>
                  <a:pt x="19546" y="3900"/>
                  <a:pt x="19546" y="3900"/>
                </a:cubicBezTo>
                <a:cubicBezTo>
                  <a:pt x="19811" y="3600"/>
                  <a:pt x="19811" y="3600"/>
                  <a:pt x="19811" y="3600"/>
                </a:cubicBezTo>
                <a:cubicBezTo>
                  <a:pt x="19877" y="3300"/>
                  <a:pt x="19877" y="3300"/>
                  <a:pt x="19877" y="3300"/>
                </a:cubicBezTo>
                <a:cubicBezTo>
                  <a:pt x="20209" y="3300"/>
                  <a:pt x="20209" y="3300"/>
                  <a:pt x="20209" y="3300"/>
                </a:cubicBezTo>
                <a:cubicBezTo>
                  <a:pt x="20275" y="2850"/>
                  <a:pt x="20275" y="2850"/>
                  <a:pt x="20275" y="2850"/>
                </a:cubicBezTo>
                <a:cubicBezTo>
                  <a:pt x="20341" y="2700"/>
                  <a:pt x="20341" y="2700"/>
                  <a:pt x="20341" y="2700"/>
                </a:cubicBezTo>
                <a:cubicBezTo>
                  <a:pt x="20341" y="2700"/>
                  <a:pt x="20275" y="2550"/>
                  <a:pt x="20275" y="2400"/>
                </a:cubicBezTo>
                <a:cubicBezTo>
                  <a:pt x="20209" y="2400"/>
                  <a:pt x="20209" y="2400"/>
                  <a:pt x="20209" y="2400"/>
                </a:cubicBezTo>
                <a:cubicBezTo>
                  <a:pt x="20076" y="1950"/>
                  <a:pt x="20076" y="1950"/>
                  <a:pt x="20076" y="1950"/>
                </a:cubicBezTo>
                <a:cubicBezTo>
                  <a:pt x="20076" y="1800"/>
                  <a:pt x="20076" y="1800"/>
                  <a:pt x="20076" y="1800"/>
                </a:cubicBezTo>
                <a:cubicBezTo>
                  <a:pt x="20142" y="1800"/>
                  <a:pt x="20142" y="1800"/>
                  <a:pt x="20142" y="1800"/>
                </a:cubicBezTo>
                <a:cubicBezTo>
                  <a:pt x="20474" y="2100"/>
                  <a:pt x="20474" y="2100"/>
                  <a:pt x="20474" y="2100"/>
                </a:cubicBezTo>
                <a:cubicBezTo>
                  <a:pt x="20672" y="2100"/>
                  <a:pt x="20672" y="2100"/>
                  <a:pt x="20672" y="2100"/>
                </a:cubicBezTo>
                <a:cubicBezTo>
                  <a:pt x="20672" y="1650"/>
                  <a:pt x="20672" y="1650"/>
                  <a:pt x="20672" y="1650"/>
                </a:cubicBezTo>
                <a:cubicBezTo>
                  <a:pt x="20474" y="1050"/>
                  <a:pt x="20474" y="1050"/>
                  <a:pt x="20474" y="1050"/>
                </a:cubicBezTo>
                <a:cubicBezTo>
                  <a:pt x="20407" y="600"/>
                  <a:pt x="20407" y="600"/>
                  <a:pt x="20407" y="600"/>
                </a:cubicBezTo>
                <a:cubicBezTo>
                  <a:pt x="20209" y="0"/>
                  <a:pt x="20209" y="0"/>
                  <a:pt x="20209" y="0"/>
                </a:cubicBezTo>
                <a:cubicBezTo>
                  <a:pt x="14444" y="2700"/>
                  <a:pt x="14444" y="2700"/>
                  <a:pt x="14444" y="2700"/>
                </a:cubicBezTo>
                <a:cubicBezTo>
                  <a:pt x="10270" y="4200"/>
                  <a:pt x="10270" y="4200"/>
                  <a:pt x="10270" y="4200"/>
                </a:cubicBezTo>
                <a:cubicBezTo>
                  <a:pt x="6228" y="5250"/>
                  <a:pt x="6228" y="5250"/>
                  <a:pt x="6228" y="5250"/>
                </a:cubicBezTo>
                <a:cubicBezTo>
                  <a:pt x="6228" y="7050"/>
                  <a:pt x="6228" y="7050"/>
                  <a:pt x="6228" y="7050"/>
                </a:cubicBezTo>
                <a:cubicBezTo>
                  <a:pt x="6162" y="7050"/>
                  <a:pt x="6162" y="7050"/>
                  <a:pt x="6162" y="7050"/>
                </a:cubicBezTo>
                <a:cubicBezTo>
                  <a:pt x="5897" y="7350"/>
                  <a:pt x="5897" y="7350"/>
                  <a:pt x="5897" y="7350"/>
                </a:cubicBezTo>
                <a:cubicBezTo>
                  <a:pt x="5698" y="8100"/>
                  <a:pt x="5698" y="8100"/>
                  <a:pt x="5698" y="8100"/>
                </a:cubicBezTo>
                <a:cubicBezTo>
                  <a:pt x="5632" y="8700"/>
                  <a:pt x="5632" y="8700"/>
                  <a:pt x="5632" y="8700"/>
                </a:cubicBezTo>
                <a:cubicBezTo>
                  <a:pt x="4903" y="9000"/>
                  <a:pt x="4903" y="9000"/>
                  <a:pt x="4903" y="9000"/>
                </a:cubicBezTo>
                <a:cubicBezTo>
                  <a:pt x="4572" y="9900"/>
                  <a:pt x="4572" y="9900"/>
                  <a:pt x="4572" y="9900"/>
                </a:cubicBezTo>
                <a:cubicBezTo>
                  <a:pt x="4307" y="10500"/>
                  <a:pt x="4307" y="10500"/>
                  <a:pt x="4307" y="10500"/>
                </a:cubicBezTo>
                <a:cubicBezTo>
                  <a:pt x="4108" y="9900"/>
                  <a:pt x="4108" y="9900"/>
                  <a:pt x="4108" y="9900"/>
                </a:cubicBezTo>
                <a:cubicBezTo>
                  <a:pt x="3909" y="9900"/>
                  <a:pt x="3909" y="9900"/>
                  <a:pt x="3909" y="9900"/>
                </a:cubicBezTo>
                <a:cubicBezTo>
                  <a:pt x="3644" y="10800"/>
                  <a:pt x="3644" y="10800"/>
                  <a:pt x="3644" y="10800"/>
                </a:cubicBezTo>
                <a:cubicBezTo>
                  <a:pt x="3512" y="11400"/>
                  <a:pt x="3512" y="11400"/>
                  <a:pt x="3512" y="11400"/>
                </a:cubicBezTo>
                <a:cubicBezTo>
                  <a:pt x="3180" y="11850"/>
                  <a:pt x="3180" y="11850"/>
                  <a:pt x="3180" y="11850"/>
                </a:cubicBezTo>
                <a:cubicBezTo>
                  <a:pt x="928" y="14850"/>
                  <a:pt x="928" y="14850"/>
                  <a:pt x="928" y="14850"/>
                </a:cubicBezTo>
                <a:cubicBezTo>
                  <a:pt x="729" y="15450"/>
                  <a:pt x="729" y="15450"/>
                  <a:pt x="729" y="15450"/>
                </a:cubicBezTo>
                <a:cubicBezTo>
                  <a:pt x="795" y="16050"/>
                  <a:pt x="795" y="16050"/>
                  <a:pt x="795" y="16050"/>
                </a:cubicBezTo>
                <a:cubicBezTo>
                  <a:pt x="530" y="16500"/>
                  <a:pt x="530" y="16500"/>
                  <a:pt x="530" y="16500"/>
                </a:cubicBezTo>
                <a:cubicBezTo>
                  <a:pt x="331" y="16500"/>
                  <a:pt x="331" y="16500"/>
                  <a:pt x="331" y="16500"/>
                </a:cubicBezTo>
                <a:cubicBezTo>
                  <a:pt x="66" y="17100"/>
                  <a:pt x="66" y="17100"/>
                  <a:pt x="66" y="17100"/>
                </a:cubicBezTo>
                <a:cubicBezTo>
                  <a:pt x="66" y="17550"/>
                  <a:pt x="66" y="17550"/>
                  <a:pt x="66" y="17550"/>
                </a:cubicBezTo>
                <a:cubicBezTo>
                  <a:pt x="0" y="18450"/>
                  <a:pt x="0" y="18450"/>
                  <a:pt x="0" y="18450"/>
                </a:cubicBezTo>
                <a:cubicBezTo>
                  <a:pt x="0" y="18600"/>
                  <a:pt x="0" y="18600"/>
                  <a:pt x="0" y="18600"/>
                </a:cubicBezTo>
                <a:cubicBezTo>
                  <a:pt x="0" y="18600"/>
                  <a:pt x="0" y="18600"/>
                  <a:pt x="0" y="18600"/>
                </a:cubicBezTo>
                <a:cubicBezTo>
                  <a:pt x="3710" y="17700"/>
                  <a:pt x="3710" y="17700"/>
                  <a:pt x="3710" y="17700"/>
                </a:cubicBezTo>
                <a:cubicBezTo>
                  <a:pt x="4837" y="15750"/>
                  <a:pt x="4837" y="15750"/>
                  <a:pt x="4837" y="15750"/>
                </a:cubicBezTo>
                <a:cubicBezTo>
                  <a:pt x="5499" y="15600"/>
                  <a:pt x="5499" y="15600"/>
                  <a:pt x="5499" y="15600"/>
                </a:cubicBezTo>
                <a:cubicBezTo>
                  <a:pt x="5963" y="15600"/>
                  <a:pt x="5963" y="15600"/>
                  <a:pt x="5963" y="15600"/>
                </a:cubicBezTo>
                <a:cubicBezTo>
                  <a:pt x="6758" y="15900"/>
                  <a:pt x="6758" y="15900"/>
                  <a:pt x="6758" y="15900"/>
                </a:cubicBezTo>
                <a:cubicBezTo>
                  <a:pt x="7156" y="15750"/>
                  <a:pt x="7156" y="15750"/>
                  <a:pt x="7156" y="15750"/>
                </a:cubicBezTo>
                <a:cubicBezTo>
                  <a:pt x="7355" y="15600"/>
                  <a:pt x="7355" y="15600"/>
                  <a:pt x="7355" y="15600"/>
                </a:cubicBezTo>
                <a:cubicBezTo>
                  <a:pt x="7686" y="15150"/>
                  <a:pt x="7686" y="15150"/>
                  <a:pt x="7686" y="15150"/>
                </a:cubicBezTo>
                <a:cubicBezTo>
                  <a:pt x="8150" y="15000"/>
                  <a:pt x="8150" y="15000"/>
                  <a:pt x="8150" y="15000"/>
                </a:cubicBezTo>
                <a:cubicBezTo>
                  <a:pt x="8746" y="15150"/>
                  <a:pt x="8746" y="15150"/>
                  <a:pt x="8746" y="15150"/>
                </a:cubicBezTo>
                <a:cubicBezTo>
                  <a:pt x="9144" y="15600"/>
                  <a:pt x="9144" y="15600"/>
                  <a:pt x="9144" y="15600"/>
                </a:cubicBezTo>
                <a:cubicBezTo>
                  <a:pt x="9409" y="17100"/>
                  <a:pt x="9409" y="17100"/>
                  <a:pt x="9409" y="17100"/>
                </a:cubicBezTo>
                <a:cubicBezTo>
                  <a:pt x="12059" y="15900"/>
                  <a:pt x="12059" y="15900"/>
                  <a:pt x="12059" y="15900"/>
                </a:cubicBezTo>
                <a:cubicBezTo>
                  <a:pt x="15504" y="21600"/>
                  <a:pt x="15504" y="21600"/>
                  <a:pt x="15504" y="21600"/>
                </a:cubicBezTo>
                <a:cubicBezTo>
                  <a:pt x="16101" y="21000"/>
                  <a:pt x="16101" y="21000"/>
                  <a:pt x="16101" y="21000"/>
                </a:cubicBezTo>
                <a:cubicBezTo>
                  <a:pt x="16233" y="21000"/>
                  <a:pt x="16233" y="21000"/>
                  <a:pt x="16233" y="21000"/>
                </a:cubicBezTo>
                <a:cubicBezTo>
                  <a:pt x="16829" y="20850"/>
                  <a:pt x="16829" y="20850"/>
                  <a:pt x="16829" y="20850"/>
                </a:cubicBezTo>
                <a:cubicBezTo>
                  <a:pt x="16962" y="20400"/>
                  <a:pt x="16962" y="20400"/>
                  <a:pt x="16962" y="20400"/>
                </a:cubicBezTo>
                <a:cubicBezTo>
                  <a:pt x="17161" y="19950"/>
                  <a:pt x="17161" y="19950"/>
                  <a:pt x="17161" y="19950"/>
                </a:cubicBezTo>
                <a:cubicBezTo>
                  <a:pt x="17227" y="18600"/>
                  <a:pt x="17227" y="18600"/>
                  <a:pt x="17227" y="18600"/>
                </a:cubicBezTo>
                <a:cubicBezTo>
                  <a:pt x="17426" y="17550"/>
                  <a:pt x="17426" y="17550"/>
                  <a:pt x="17426" y="17550"/>
                </a:cubicBezTo>
                <a:cubicBezTo>
                  <a:pt x="17691" y="16650"/>
                  <a:pt x="17691" y="16650"/>
                  <a:pt x="17691" y="16650"/>
                </a:cubicBezTo>
                <a:cubicBezTo>
                  <a:pt x="17956" y="16200"/>
                  <a:pt x="17956" y="16200"/>
                  <a:pt x="17956" y="16200"/>
                </a:cubicBezTo>
                <a:cubicBezTo>
                  <a:pt x="17956" y="15900"/>
                  <a:pt x="17956" y="15900"/>
                  <a:pt x="17956" y="15900"/>
                </a:cubicBezTo>
                <a:cubicBezTo>
                  <a:pt x="17890" y="15450"/>
                  <a:pt x="17890" y="15450"/>
                  <a:pt x="17890" y="15450"/>
                </a:cubicBezTo>
                <a:cubicBezTo>
                  <a:pt x="17823" y="15150"/>
                  <a:pt x="17823" y="15150"/>
                  <a:pt x="17823" y="15150"/>
                </a:cubicBezTo>
                <a:cubicBezTo>
                  <a:pt x="17890" y="15000"/>
                  <a:pt x="17890" y="15000"/>
                  <a:pt x="17890" y="15000"/>
                </a:cubicBezTo>
                <a:cubicBezTo>
                  <a:pt x="17890" y="14700"/>
                  <a:pt x="17890" y="14700"/>
                  <a:pt x="17890" y="14700"/>
                </a:cubicBezTo>
                <a:cubicBezTo>
                  <a:pt x="17956" y="14550"/>
                  <a:pt x="17956" y="14550"/>
                  <a:pt x="17956" y="14550"/>
                </a:cubicBezTo>
                <a:cubicBezTo>
                  <a:pt x="18022" y="14550"/>
                  <a:pt x="18022" y="14550"/>
                  <a:pt x="18022" y="14550"/>
                </a:cubicBezTo>
                <a:cubicBezTo>
                  <a:pt x="18088" y="14700"/>
                  <a:pt x="18088" y="14700"/>
                  <a:pt x="18088" y="14700"/>
                </a:cubicBezTo>
                <a:cubicBezTo>
                  <a:pt x="18155" y="15300"/>
                  <a:pt x="18155" y="15300"/>
                  <a:pt x="18155" y="15300"/>
                </a:cubicBezTo>
                <a:cubicBezTo>
                  <a:pt x="18420" y="15000"/>
                  <a:pt x="18420" y="15000"/>
                  <a:pt x="18420" y="15000"/>
                </a:cubicBezTo>
                <a:cubicBezTo>
                  <a:pt x="18618" y="14850"/>
                  <a:pt x="18618" y="14850"/>
                  <a:pt x="18618" y="14850"/>
                </a:cubicBezTo>
                <a:cubicBezTo>
                  <a:pt x="18618" y="14550"/>
                  <a:pt x="18618" y="14550"/>
                  <a:pt x="18618" y="14550"/>
                </a:cubicBezTo>
                <a:cubicBezTo>
                  <a:pt x="18618" y="14250"/>
                  <a:pt x="18618" y="14250"/>
                  <a:pt x="18618" y="14250"/>
                </a:cubicBezTo>
                <a:cubicBezTo>
                  <a:pt x="18751" y="14100"/>
                  <a:pt x="18751" y="14100"/>
                  <a:pt x="18751" y="14100"/>
                </a:cubicBezTo>
                <a:cubicBezTo>
                  <a:pt x="18751" y="13950"/>
                  <a:pt x="18751" y="13950"/>
                  <a:pt x="18751" y="13950"/>
                </a:cubicBezTo>
                <a:cubicBezTo>
                  <a:pt x="18883" y="14250"/>
                  <a:pt x="18883" y="14250"/>
                  <a:pt x="18883" y="14250"/>
                </a:cubicBezTo>
                <a:cubicBezTo>
                  <a:pt x="19215" y="13950"/>
                  <a:pt x="19215" y="13950"/>
                  <a:pt x="19215" y="13950"/>
                </a:cubicBezTo>
                <a:cubicBezTo>
                  <a:pt x="19480" y="13650"/>
                  <a:pt x="19480" y="13650"/>
                  <a:pt x="19480" y="13650"/>
                </a:cubicBezTo>
                <a:cubicBezTo>
                  <a:pt x="19612" y="13650"/>
                  <a:pt x="19612" y="13650"/>
                  <a:pt x="19612" y="13650"/>
                </a:cubicBezTo>
                <a:cubicBezTo>
                  <a:pt x="19811" y="13350"/>
                  <a:pt x="19811" y="13350"/>
                  <a:pt x="19811" y="13350"/>
                </a:cubicBezTo>
                <a:cubicBezTo>
                  <a:pt x="19944" y="13200"/>
                  <a:pt x="19944" y="13200"/>
                  <a:pt x="19944" y="13200"/>
                </a:cubicBezTo>
                <a:cubicBezTo>
                  <a:pt x="19944" y="13050"/>
                  <a:pt x="19944" y="13050"/>
                  <a:pt x="19944" y="13050"/>
                </a:cubicBezTo>
                <a:cubicBezTo>
                  <a:pt x="20209" y="13500"/>
                  <a:pt x="20209" y="13500"/>
                  <a:pt x="20209" y="13500"/>
                </a:cubicBezTo>
                <a:cubicBezTo>
                  <a:pt x="20341" y="12900"/>
                  <a:pt x="20341" y="12900"/>
                  <a:pt x="20341" y="12900"/>
                </a:cubicBezTo>
                <a:cubicBezTo>
                  <a:pt x="20407" y="12150"/>
                  <a:pt x="20407" y="12150"/>
                  <a:pt x="20407" y="12150"/>
                </a:cubicBezTo>
                <a:cubicBezTo>
                  <a:pt x="20474" y="11850"/>
                  <a:pt x="20474" y="11850"/>
                  <a:pt x="20474" y="11850"/>
                </a:cubicBezTo>
                <a:cubicBezTo>
                  <a:pt x="20540" y="11550"/>
                  <a:pt x="20540" y="11550"/>
                  <a:pt x="20540" y="11550"/>
                </a:cubicBezTo>
                <a:cubicBezTo>
                  <a:pt x="20540" y="11550"/>
                  <a:pt x="20474" y="11100"/>
                  <a:pt x="20407" y="11250"/>
                </a:cubicBezTo>
                <a:cubicBezTo>
                  <a:pt x="20341" y="11250"/>
                  <a:pt x="20142" y="11400"/>
                  <a:pt x="20142" y="11400"/>
                </a:cubicBezTo>
                <a:cubicBezTo>
                  <a:pt x="20076" y="11700"/>
                  <a:pt x="20076" y="11700"/>
                  <a:pt x="20076" y="11700"/>
                </a:cubicBezTo>
                <a:cubicBezTo>
                  <a:pt x="19944" y="11700"/>
                  <a:pt x="19944" y="11700"/>
                  <a:pt x="19944" y="11700"/>
                </a:cubicBezTo>
                <a:cubicBezTo>
                  <a:pt x="19811" y="12000"/>
                  <a:pt x="19811" y="12000"/>
                  <a:pt x="19811" y="12000"/>
                </a:cubicBezTo>
                <a:cubicBezTo>
                  <a:pt x="19480" y="12450"/>
                  <a:pt x="19480" y="12450"/>
                  <a:pt x="19480" y="12450"/>
                </a:cubicBezTo>
                <a:cubicBezTo>
                  <a:pt x="19281" y="12450"/>
                  <a:pt x="19281" y="12450"/>
                  <a:pt x="19281" y="12450"/>
                </a:cubicBezTo>
                <a:cubicBezTo>
                  <a:pt x="18751" y="12150"/>
                  <a:pt x="18751" y="12150"/>
                  <a:pt x="18751" y="12150"/>
                </a:cubicBezTo>
                <a:cubicBezTo>
                  <a:pt x="18751" y="11850"/>
                  <a:pt x="18751" y="11850"/>
                  <a:pt x="18751" y="11850"/>
                </a:cubicBezTo>
                <a:cubicBezTo>
                  <a:pt x="18751" y="11550"/>
                  <a:pt x="18751" y="11550"/>
                  <a:pt x="18751" y="11550"/>
                </a:cubicBezTo>
                <a:cubicBezTo>
                  <a:pt x="18817" y="11400"/>
                  <a:pt x="18817" y="11400"/>
                  <a:pt x="18817" y="11400"/>
                </a:cubicBezTo>
                <a:cubicBezTo>
                  <a:pt x="18950" y="11400"/>
                  <a:pt x="18950" y="11400"/>
                  <a:pt x="18950" y="11400"/>
                </a:cubicBezTo>
                <a:cubicBezTo>
                  <a:pt x="19082" y="11550"/>
                  <a:pt x="19082" y="11550"/>
                  <a:pt x="19082" y="11550"/>
                </a:cubicBezTo>
                <a:cubicBezTo>
                  <a:pt x="19413" y="11550"/>
                  <a:pt x="19413" y="11550"/>
                  <a:pt x="19413" y="11550"/>
                </a:cubicBezTo>
                <a:cubicBezTo>
                  <a:pt x="19612" y="11250"/>
                  <a:pt x="19612" y="11250"/>
                  <a:pt x="19612" y="11250"/>
                </a:cubicBezTo>
                <a:cubicBezTo>
                  <a:pt x="19612" y="10950"/>
                  <a:pt x="19612" y="10950"/>
                  <a:pt x="19612" y="10950"/>
                </a:cubicBezTo>
                <a:cubicBezTo>
                  <a:pt x="19546" y="10650"/>
                  <a:pt x="19546" y="10650"/>
                  <a:pt x="19546" y="10650"/>
                </a:cubicBezTo>
                <a:cubicBezTo>
                  <a:pt x="19612" y="10200"/>
                  <a:pt x="19612" y="10200"/>
                  <a:pt x="19612" y="10200"/>
                </a:cubicBezTo>
                <a:cubicBezTo>
                  <a:pt x="19679" y="10200"/>
                  <a:pt x="19679" y="10200"/>
                  <a:pt x="19679" y="10200"/>
                </a:cubicBezTo>
                <a:cubicBezTo>
                  <a:pt x="19811" y="9900"/>
                  <a:pt x="19811" y="9900"/>
                  <a:pt x="19811" y="9900"/>
                </a:cubicBezTo>
                <a:cubicBezTo>
                  <a:pt x="19811" y="9600"/>
                  <a:pt x="19811" y="9600"/>
                  <a:pt x="19811" y="9600"/>
                </a:cubicBezTo>
                <a:cubicBezTo>
                  <a:pt x="19612" y="9600"/>
                  <a:pt x="19612" y="9600"/>
                  <a:pt x="19612" y="9600"/>
                </a:cubicBezTo>
                <a:cubicBezTo>
                  <a:pt x="19215" y="9150"/>
                  <a:pt x="19215" y="9150"/>
                  <a:pt x="19215" y="9150"/>
                </a:cubicBezTo>
                <a:cubicBezTo>
                  <a:pt x="18751" y="9000"/>
                  <a:pt x="18751" y="9000"/>
                  <a:pt x="18751" y="9000"/>
                </a:cubicBezTo>
                <a:cubicBezTo>
                  <a:pt x="18552" y="8700"/>
                  <a:pt x="18552" y="8700"/>
                  <a:pt x="18552" y="8700"/>
                </a:cubicBezTo>
                <a:cubicBezTo>
                  <a:pt x="18552" y="8550"/>
                  <a:pt x="18552" y="8550"/>
                  <a:pt x="18552" y="8550"/>
                </a:cubicBezTo>
                <a:cubicBezTo>
                  <a:pt x="18817" y="8550"/>
                  <a:pt x="18817" y="8550"/>
                  <a:pt x="18817" y="8550"/>
                </a:cubicBezTo>
                <a:cubicBezTo>
                  <a:pt x="19215" y="8550"/>
                  <a:pt x="19215" y="8550"/>
                  <a:pt x="19215" y="8550"/>
                </a:cubicBezTo>
                <a:cubicBezTo>
                  <a:pt x="19480" y="8850"/>
                  <a:pt x="19480" y="8850"/>
                  <a:pt x="19480" y="8850"/>
                </a:cubicBezTo>
                <a:cubicBezTo>
                  <a:pt x="19546" y="8550"/>
                  <a:pt x="19546" y="8550"/>
                  <a:pt x="19546" y="8550"/>
                </a:cubicBezTo>
                <a:cubicBezTo>
                  <a:pt x="19480" y="8250"/>
                  <a:pt x="19480" y="8250"/>
                  <a:pt x="19480" y="8250"/>
                </a:cubicBezTo>
                <a:cubicBezTo>
                  <a:pt x="19413" y="8100"/>
                  <a:pt x="19413" y="8100"/>
                  <a:pt x="19413" y="8100"/>
                </a:cubicBezTo>
                <a:cubicBezTo>
                  <a:pt x="19347" y="7800"/>
                  <a:pt x="19347" y="7800"/>
                  <a:pt x="19347" y="7800"/>
                </a:cubicBezTo>
                <a:cubicBezTo>
                  <a:pt x="19480" y="7650"/>
                  <a:pt x="19480" y="7650"/>
                  <a:pt x="19480" y="7650"/>
                </a:cubicBezTo>
                <a:cubicBezTo>
                  <a:pt x="19679" y="7650"/>
                  <a:pt x="19679" y="7650"/>
                  <a:pt x="19679" y="7650"/>
                </a:cubicBezTo>
                <a:cubicBezTo>
                  <a:pt x="19745" y="8400"/>
                  <a:pt x="19745" y="8400"/>
                  <a:pt x="19745" y="8400"/>
                </a:cubicBezTo>
                <a:cubicBezTo>
                  <a:pt x="19877" y="8700"/>
                  <a:pt x="19877" y="8700"/>
                  <a:pt x="19877" y="8700"/>
                </a:cubicBezTo>
                <a:cubicBezTo>
                  <a:pt x="20076" y="8700"/>
                  <a:pt x="20076" y="8700"/>
                  <a:pt x="20076" y="8700"/>
                </a:cubicBezTo>
                <a:cubicBezTo>
                  <a:pt x="20142" y="8550"/>
                  <a:pt x="20142" y="8550"/>
                  <a:pt x="20142" y="8550"/>
                </a:cubicBezTo>
                <a:cubicBezTo>
                  <a:pt x="20275" y="8700"/>
                  <a:pt x="20275" y="8700"/>
                  <a:pt x="20275" y="8700"/>
                </a:cubicBezTo>
                <a:cubicBezTo>
                  <a:pt x="20540" y="8700"/>
                  <a:pt x="20540" y="8700"/>
                  <a:pt x="20540" y="8700"/>
                </a:cubicBezTo>
                <a:cubicBezTo>
                  <a:pt x="20937" y="8700"/>
                  <a:pt x="20937" y="8700"/>
                  <a:pt x="20937" y="8700"/>
                </a:cubicBezTo>
                <a:cubicBezTo>
                  <a:pt x="21004" y="8550"/>
                  <a:pt x="21004" y="8550"/>
                  <a:pt x="21004" y="8550"/>
                </a:cubicBezTo>
                <a:cubicBezTo>
                  <a:pt x="21004" y="7950"/>
                  <a:pt x="21004" y="7950"/>
                  <a:pt x="21004" y="7950"/>
                </a:cubicBezTo>
                <a:cubicBezTo>
                  <a:pt x="21070" y="7650"/>
                  <a:pt x="21070" y="7650"/>
                  <a:pt x="21070" y="7650"/>
                </a:cubicBezTo>
                <a:cubicBezTo>
                  <a:pt x="21136" y="7200"/>
                  <a:pt x="21136" y="7200"/>
                  <a:pt x="21136" y="7200"/>
                </a:cubicBezTo>
                <a:cubicBezTo>
                  <a:pt x="21136" y="6900"/>
                  <a:pt x="21136" y="6900"/>
                  <a:pt x="21136" y="6900"/>
                </a:cubicBezTo>
                <a:cubicBezTo>
                  <a:pt x="21202" y="6300"/>
                  <a:pt x="21202" y="6300"/>
                  <a:pt x="21202" y="6300"/>
                </a:cubicBezTo>
                <a:cubicBezTo>
                  <a:pt x="21335" y="6300"/>
                  <a:pt x="21335" y="6300"/>
                  <a:pt x="21335" y="6300"/>
                </a:cubicBezTo>
                <a:cubicBezTo>
                  <a:pt x="21401" y="6600"/>
                  <a:pt x="21401" y="6600"/>
                  <a:pt x="21401" y="6600"/>
                </a:cubicBezTo>
                <a:cubicBezTo>
                  <a:pt x="21534" y="6300"/>
                  <a:pt x="21534" y="6300"/>
                  <a:pt x="21534" y="6300"/>
                </a:cubicBezTo>
                <a:cubicBezTo>
                  <a:pt x="21534" y="5850"/>
                  <a:pt x="21534" y="5850"/>
                  <a:pt x="21534" y="5850"/>
                </a:cubicBezTo>
                <a:cubicBezTo>
                  <a:pt x="21600" y="5550"/>
                  <a:pt x="21600" y="5550"/>
                  <a:pt x="21600" y="5550"/>
                </a:cubicBezTo>
                <a:lnTo>
                  <a:pt x="21467" y="5100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54" name="Shape 3354"/>
          <p:cNvSpPr/>
          <p:nvPr/>
        </p:nvSpPr>
        <p:spPr>
          <a:xfrm>
            <a:off x="9881078" y="3882079"/>
            <a:ext cx="457821" cy="492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78" y="12800"/>
                </a:moveTo>
                <a:cubicBezTo>
                  <a:pt x="21063" y="12700"/>
                  <a:pt x="21063" y="12700"/>
                  <a:pt x="21063" y="12700"/>
                </a:cubicBezTo>
                <a:cubicBezTo>
                  <a:pt x="20955" y="12400"/>
                  <a:pt x="20955" y="12400"/>
                  <a:pt x="20955" y="12400"/>
                </a:cubicBezTo>
                <a:cubicBezTo>
                  <a:pt x="20955" y="12000"/>
                  <a:pt x="20955" y="12000"/>
                  <a:pt x="20955" y="12000"/>
                </a:cubicBezTo>
                <a:cubicBezTo>
                  <a:pt x="20955" y="11900"/>
                  <a:pt x="20955" y="11900"/>
                  <a:pt x="20955" y="11900"/>
                </a:cubicBezTo>
                <a:cubicBezTo>
                  <a:pt x="20525" y="11500"/>
                  <a:pt x="20525" y="11500"/>
                  <a:pt x="20525" y="11500"/>
                </a:cubicBezTo>
                <a:cubicBezTo>
                  <a:pt x="20418" y="11200"/>
                  <a:pt x="20418" y="11200"/>
                  <a:pt x="20418" y="11200"/>
                </a:cubicBezTo>
                <a:cubicBezTo>
                  <a:pt x="20418" y="11000"/>
                  <a:pt x="20418" y="11000"/>
                  <a:pt x="20418" y="11000"/>
                </a:cubicBezTo>
                <a:cubicBezTo>
                  <a:pt x="20418" y="10900"/>
                  <a:pt x="20418" y="10900"/>
                  <a:pt x="20418" y="10900"/>
                </a:cubicBezTo>
                <a:cubicBezTo>
                  <a:pt x="20096" y="10700"/>
                  <a:pt x="20096" y="10700"/>
                  <a:pt x="20096" y="10700"/>
                </a:cubicBezTo>
                <a:cubicBezTo>
                  <a:pt x="19773" y="10600"/>
                  <a:pt x="19773" y="10600"/>
                  <a:pt x="19773" y="10600"/>
                </a:cubicBezTo>
                <a:cubicBezTo>
                  <a:pt x="19666" y="10600"/>
                  <a:pt x="19666" y="10600"/>
                  <a:pt x="19666" y="10600"/>
                </a:cubicBezTo>
                <a:cubicBezTo>
                  <a:pt x="19558" y="10400"/>
                  <a:pt x="19558" y="10400"/>
                  <a:pt x="19558" y="10400"/>
                </a:cubicBezTo>
                <a:cubicBezTo>
                  <a:pt x="19451" y="10100"/>
                  <a:pt x="19451" y="10100"/>
                  <a:pt x="19451" y="10100"/>
                </a:cubicBezTo>
                <a:cubicBezTo>
                  <a:pt x="19451" y="9900"/>
                  <a:pt x="19451" y="9900"/>
                  <a:pt x="19451" y="9900"/>
                </a:cubicBezTo>
                <a:cubicBezTo>
                  <a:pt x="19236" y="9600"/>
                  <a:pt x="19236" y="9600"/>
                  <a:pt x="19236" y="9600"/>
                </a:cubicBezTo>
                <a:cubicBezTo>
                  <a:pt x="18913" y="9100"/>
                  <a:pt x="18913" y="9100"/>
                  <a:pt x="18913" y="9100"/>
                </a:cubicBezTo>
                <a:cubicBezTo>
                  <a:pt x="18699" y="8900"/>
                  <a:pt x="18699" y="8900"/>
                  <a:pt x="18699" y="8900"/>
                </a:cubicBezTo>
                <a:cubicBezTo>
                  <a:pt x="18376" y="8700"/>
                  <a:pt x="18376" y="8700"/>
                  <a:pt x="18376" y="8700"/>
                </a:cubicBezTo>
                <a:cubicBezTo>
                  <a:pt x="18054" y="8400"/>
                  <a:pt x="18054" y="8400"/>
                  <a:pt x="18054" y="8400"/>
                </a:cubicBezTo>
                <a:cubicBezTo>
                  <a:pt x="17731" y="8100"/>
                  <a:pt x="17731" y="8100"/>
                  <a:pt x="17731" y="8100"/>
                </a:cubicBezTo>
                <a:cubicBezTo>
                  <a:pt x="16979" y="7800"/>
                  <a:pt x="16979" y="7800"/>
                  <a:pt x="16979" y="7800"/>
                </a:cubicBezTo>
                <a:cubicBezTo>
                  <a:pt x="16442" y="7100"/>
                  <a:pt x="16442" y="7100"/>
                  <a:pt x="16442" y="7100"/>
                </a:cubicBezTo>
                <a:cubicBezTo>
                  <a:pt x="15797" y="6300"/>
                  <a:pt x="15797" y="6300"/>
                  <a:pt x="15797" y="6300"/>
                </a:cubicBezTo>
                <a:cubicBezTo>
                  <a:pt x="15260" y="5900"/>
                  <a:pt x="15260" y="5900"/>
                  <a:pt x="15260" y="5900"/>
                </a:cubicBezTo>
                <a:cubicBezTo>
                  <a:pt x="13540" y="4600"/>
                  <a:pt x="13540" y="4600"/>
                  <a:pt x="13540" y="4600"/>
                </a:cubicBezTo>
                <a:cubicBezTo>
                  <a:pt x="13003" y="4000"/>
                  <a:pt x="13003" y="4000"/>
                  <a:pt x="13003" y="4000"/>
                </a:cubicBezTo>
                <a:cubicBezTo>
                  <a:pt x="12466" y="3500"/>
                  <a:pt x="12466" y="3500"/>
                  <a:pt x="12466" y="3500"/>
                </a:cubicBezTo>
                <a:cubicBezTo>
                  <a:pt x="12251" y="3100"/>
                  <a:pt x="12251" y="3100"/>
                  <a:pt x="12251" y="3100"/>
                </a:cubicBezTo>
                <a:cubicBezTo>
                  <a:pt x="11928" y="2700"/>
                  <a:pt x="11928" y="2700"/>
                  <a:pt x="11928" y="2700"/>
                </a:cubicBezTo>
                <a:cubicBezTo>
                  <a:pt x="11606" y="2400"/>
                  <a:pt x="11606" y="2400"/>
                  <a:pt x="11606" y="2400"/>
                </a:cubicBezTo>
                <a:cubicBezTo>
                  <a:pt x="10316" y="1900"/>
                  <a:pt x="10316" y="1900"/>
                  <a:pt x="10316" y="1900"/>
                </a:cubicBezTo>
                <a:cubicBezTo>
                  <a:pt x="10101" y="1600"/>
                  <a:pt x="10101" y="1600"/>
                  <a:pt x="10101" y="1600"/>
                </a:cubicBezTo>
                <a:cubicBezTo>
                  <a:pt x="9887" y="1400"/>
                  <a:pt x="9887" y="1400"/>
                  <a:pt x="9887" y="1400"/>
                </a:cubicBezTo>
                <a:cubicBezTo>
                  <a:pt x="9887" y="1100"/>
                  <a:pt x="9887" y="1100"/>
                  <a:pt x="9887" y="1100"/>
                </a:cubicBezTo>
                <a:cubicBezTo>
                  <a:pt x="10424" y="800"/>
                  <a:pt x="10424" y="800"/>
                  <a:pt x="10424" y="800"/>
                </a:cubicBezTo>
                <a:cubicBezTo>
                  <a:pt x="10854" y="500"/>
                  <a:pt x="10854" y="500"/>
                  <a:pt x="10854" y="500"/>
                </a:cubicBezTo>
                <a:cubicBezTo>
                  <a:pt x="11069" y="400"/>
                  <a:pt x="11069" y="400"/>
                  <a:pt x="11069" y="400"/>
                </a:cubicBezTo>
                <a:cubicBezTo>
                  <a:pt x="11069" y="200"/>
                  <a:pt x="11069" y="200"/>
                  <a:pt x="11069" y="200"/>
                </a:cubicBezTo>
                <a:cubicBezTo>
                  <a:pt x="11176" y="0"/>
                  <a:pt x="11176" y="0"/>
                  <a:pt x="11176" y="0"/>
                </a:cubicBezTo>
                <a:cubicBezTo>
                  <a:pt x="11176" y="0"/>
                  <a:pt x="11176" y="0"/>
                  <a:pt x="11176" y="0"/>
                </a:cubicBezTo>
                <a:cubicBezTo>
                  <a:pt x="5158" y="600"/>
                  <a:pt x="5158" y="600"/>
                  <a:pt x="5158" y="600"/>
                </a:cubicBezTo>
                <a:cubicBezTo>
                  <a:pt x="5158" y="600"/>
                  <a:pt x="5158" y="600"/>
                  <a:pt x="5158" y="600"/>
                </a:cubicBezTo>
                <a:cubicBezTo>
                  <a:pt x="0" y="1000"/>
                  <a:pt x="0" y="1000"/>
                  <a:pt x="0" y="1000"/>
                </a:cubicBezTo>
                <a:cubicBezTo>
                  <a:pt x="322" y="2400"/>
                  <a:pt x="322" y="2400"/>
                  <a:pt x="322" y="2400"/>
                </a:cubicBezTo>
                <a:cubicBezTo>
                  <a:pt x="1182" y="5800"/>
                  <a:pt x="1182" y="5800"/>
                  <a:pt x="1182" y="5800"/>
                </a:cubicBezTo>
                <a:cubicBezTo>
                  <a:pt x="2472" y="9800"/>
                  <a:pt x="2472" y="9800"/>
                  <a:pt x="2472" y="9800"/>
                </a:cubicBezTo>
                <a:cubicBezTo>
                  <a:pt x="2687" y="10700"/>
                  <a:pt x="2687" y="10700"/>
                  <a:pt x="2687" y="10700"/>
                </a:cubicBezTo>
                <a:cubicBezTo>
                  <a:pt x="3546" y="12200"/>
                  <a:pt x="3546" y="12200"/>
                  <a:pt x="3546" y="12200"/>
                </a:cubicBezTo>
                <a:cubicBezTo>
                  <a:pt x="4084" y="12800"/>
                  <a:pt x="4084" y="12800"/>
                  <a:pt x="4084" y="12800"/>
                </a:cubicBezTo>
                <a:cubicBezTo>
                  <a:pt x="4084" y="13200"/>
                  <a:pt x="4084" y="13200"/>
                  <a:pt x="4084" y="13200"/>
                </a:cubicBezTo>
                <a:cubicBezTo>
                  <a:pt x="4191" y="13700"/>
                  <a:pt x="4191" y="13700"/>
                  <a:pt x="4191" y="13700"/>
                </a:cubicBezTo>
                <a:cubicBezTo>
                  <a:pt x="4513" y="13900"/>
                  <a:pt x="4513" y="13900"/>
                  <a:pt x="4513" y="13900"/>
                </a:cubicBezTo>
                <a:cubicBezTo>
                  <a:pt x="4299" y="14400"/>
                  <a:pt x="4299" y="14400"/>
                  <a:pt x="4299" y="14400"/>
                </a:cubicBezTo>
                <a:cubicBezTo>
                  <a:pt x="3761" y="14700"/>
                  <a:pt x="3761" y="14700"/>
                  <a:pt x="3761" y="14700"/>
                </a:cubicBezTo>
                <a:cubicBezTo>
                  <a:pt x="4191" y="15000"/>
                  <a:pt x="4191" y="15000"/>
                  <a:pt x="4191" y="15000"/>
                </a:cubicBezTo>
                <a:cubicBezTo>
                  <a:pt x="4084" y="15500"/>
                  <a:pt x="4084" y="15500"/>
                  <a:pt x="4084" y="15500"/>
                </a:cubicBezTo>
                <a:cubicBezTo>
                  <a:pt x="3761" y="15700"/>
                  <a:pt x="3761" y="15700"/>
                  <a:pt x="3761" y="15700"/>
                </a:cubicBezTo>
                <a:cubicBezTo>
                  <a:pt x="3761" y="16300"/>
                  <a:pt x="3761" y="16300"/>
                  <a:pt x="3761" y="16300"/>
                </a:cubicBezTo>
                <a:cubicBezTo>
                  <a:pt x="3976" y="17200"/>
                  <a:pt x="3976" y="17200"/>
                  <a:pt x="3976" y="17200"/>
                </a:cubicBezTo>
                <a:cubicBezTo>
                  <a:pt x="4191" y="17600"/>
                  <a:pt x="4191" y="17600"/>
                  <a:pt x="4191" y="17600"/>
                </a:cubicBezTo>
                <a:cubicBezTo>
                  <a:pt x="4299" y="18200"/>
                  <a:pt x="4299" y="18200"/>
                  <a:pt x="4299" y="18200"/>
                </a:cubicBezTo>
                <a:cubicBezTo>
                  <a:pt x="4084" y="18400"/>
                  <a:pt x="4084" y="18400"/>
                  <a:pt x="4084" y="18400"/>
                </a:cubicBezTo>
                <a:cubicBezTo>
                  <a:pt x="3976" y="18600"/>
                  <a:pt x="3976" y="18600"/>
                  <a:pt x="3976" y="18600"/>
                </a:cubicBezTo>
                <a:cubicBezTo>
                  <a:pt x="4191" y="19000"/>
                  <a:pt x="4191" y="19000"/>
                  <a:pt x="4191" y="19000"/>
                </a:cubicBezTo>
                <a:cubicBezTo>
                  <a:pt x="4406" y="19300"/>
                  <a:pt x="4406" y="19300"/>
                  <a:pt x="4406" y="19300"/>
                </a:cubicBezTo>
                <a:cubicBezTo>
                  <a:pt x="4836" y="19900"/>
                  <a:pt x="4836" y="19900"/>
                  <a:pt x="4836" y="19900"/>
                </a:cubicBezTo>
                <a:cubicBezTo>
                  <a:pt x="4943" y="20100"/>
                  <a:pt x="4943" y="20100"/>
                  <a:pt x="4943" y="20100"/>
                </a:cubicBezTo>
                <a:cubicBezTo>
                  <a:pt x="5588" y="21300"/>
                  <a:pt x="5588" y="21300"/>
                  <a:pt x="5588" y="21300"/>
                </a:cubicBezTo>
                <a:cubicBezTo>
                  <a:pt x="17194" y="20700"/>
                  <a:pt x="17194" y="20700"/>
                  <a:pt x="17194" y="20700"/>
                </a:cubicBezTo>
                <a:cubicBezTo>
                  <a:pt x="17301" y="21600"/>
                  <a:pt x="17301" y="21600"/>
                  <a:pt x="17301" y="21600"/>
                </a:cubicBezTo>
                <a:cubicBezTo>
                  <a:pt x="18161" y="21600"/>
                  <a:pt x="18161" y="21600"/>
                  <a:pt x="18161" y="21600"/>
                </a:cubicBezTo>
                <a:cubicBezTo>
                  <a:pt x="17839" y="19300"/>
                  <a:pt x="17839" y="19300"/>
                  <a:pt x="17839" y="19300"/>
                </a:cubicBezTo>
                <a:cubicBezTo>
                  <a:pt x="17839" y="19300"/>
                  <a:pt x="17839" y="19300"/>
                  <a:pt x="17839" y="19300"/>
                </a:cubicBezTo>
                <a:cubicBezTo>
                  <a:pt x="18591" y="19400"/>
                  <a:pt x="18591" y="19400"/>
                  <a:pt x="18591" y="19400"/>
                </a:cubicBezTo>
                <a:cubicBezTo>
                  <a:pt x="19666" y="19600"/>
                  <a:pt x="19666" y="19600"/>
                  <a:pt x="19666" y="19600"/>
                </a:cubicBezTo>
                <a:cubicBezTo>
                  <a:pt x="19773" y="19300"/>
                  <a:pt x="19773" y="19300"/>
                  <a:pt x="19773" y="19300"/>
                </a:cubicBezTo>
                <a:cubicBezTo>
                  <a:pt x="19773" y="19300"/>
                  <a:pt x="19881" y="18900"/>
                  <a:pt x="19881" y="18900"/>
                </a:cubicBezTo>
                <a:cubicBezTo>
                  <a:pt x="19881" y="18800"/>
                  <a:pt x="19773" y="18800"/>
                  <a:pt x="19773" y="18800"/>
                </a:cubicBezTo>
                <a:cubicBezTo>
                  <a:pt x="19773" y="18800"/>
                  <a:pt x="19666" y="18700"/>
                  <a:pt x="19558" y="18700"/>
                </a:cubicBezTo>
                <a:cubicBezTo>
                  <a:pt x="19451" y="18600"/>
                  <a:pt x="19451" y="18500"/>
                  <a:pt x="19343" y="18400"/>
                </a:cubicBezTo>
                <a:cubicBezTo>
                  <a:pt x="19236" y="18300"/>
                  <a:pt x="19343" y="18300"/>
                  <a:pt x="19343" y="18300"/>
                </a:cubicBezTo>
                <a:cubicBezTo>
                  <a:pt x="19558" y="18300"/>
                  <a:pt x="19558" y="18300"/>
                  <a:pt x="19558" y="18300"/>
                </a:cubicBezTo>
                <a:cubicBezTo>
                  <a:pt x="19881" y="18300"/>
                  <a:pt x="19881" y="18300"/>
                  <a:pt x="19881" y="18300"/>
                </a:cubicBezTo>
                <a:cubicBezTo>
                  <a:pt x="19881" y="18300"/>
                  <a:pt x="19773" y="18100"/>
                  <a:pt x="19773" y="17900"/>
                </a:cubicBezTo>
                <a:cubicBezTo>
                  <a:pt x="19666" y="17700"/>
                  <a:pt x="19666" y="17700"/>
                  <a:pt x="19666" y="17700"/>
                </a:cubicBezTo>
                <a:cubicBezTo>
                  <a:pt x="19988" y="17600"/>
                  <a:pt x="19988" y="17600"/>
                  <a:pt x="19988" y="17600"/>
                </a:cubicBezTo>
                <a:cubicBezTo>
                  <a:pt x="20203" y="17400"/>
                  <a:pt x="20203" y="17400"/>
                  <a:pt x="20203" y="17400"/>
                </a:cubicBezTo>
                <a:cubicBezTo>
                  <a:pt x="20418" y="16900"/>
                  <a:pt x="20418" y="16900"/>
                  <a:pt x="20418" y="16900"/>
                </a:cubicBezTo>
                <a:cubicBezTo>
                  <a:pt x="20096" y="16800"/>
                  <a:pt x="20096" y="16800"/>
                  <a:pt x="20096" y="16800"/>
                </a:cubicBezTo>
                <a:cubicBezTo>
                  <a:pt x="20096" y="16800"/>
                  <a:pt x="20096" y="16700"/>
                  <a:pt x="20096" y="16700"/>
                </a:cubicBezTo>
                <a:cubicBezTo>
                  <a:pt x="20096" y="16600"/>
                  <a:pt x="20203" y="16600"/>
                  <a:pt x="20203" y="16500"/>
                </a:cubicBezTo>
                <a:cubicBezTo>
                  <a:pt x="20203" y="16500"/>
                  <a:pt x="20310" y="16400"/>
                  <a:pt x="20310" y="16400"/>
                </a:cubicBezTo>
                <a:cubicBezTo>
                  <a:pt x="20310" y="16100"/>
                  <a:pt x="20310" y="16100"/>
                  <a:pt x="20310" y="16100"/>
                </a:cubicBezTo>
                <a:cubicBezTo>
                  <a:pt x="20310" y="15400"/>
                  <a:pt x="20310" y="15400"/>
                  <a:pt x="20310" y="15400"/>
                </a:cubicBezTo>
                <a:cubicBezTo>
                  <a:pt x="20310" y="15100"/>
                  <a:pt x="20310" y="15100"/>
                  <a:pt x="20310" y="15100"/>
                </a:cubicBezTo>
                <a:cubicBezTo>
                  <a:pt x="20310" y="15100"/>
                  <a:pt x="20525" y="15100"/>
                  <a:pt x="20633" y="15100"/>
                </a:cubicBezTo>
                <a:cubicBezTo>
                  <a:pt x="20633" y="15100"/>
                  <a:pt x="20848" y="15200"/>
                  <a:pt x="20848" y="15200"/>
                </a:cubicBezTo>
                <a:cubicBezTo>
                  <a:pt x="20848" y="15200"/>
                  <a:pt x="20955" y="15100"/>
                  <a:pt x="20955" y="15000"/>
                </a:cubicBezTo>
                <a:cubicBezTo>
                  <a:pt x="20955" y="15000"/>
                  <a:pt x="20955" y="15000"/>
                  <a:pt x="20740" y="14900"/>
                </a:cubicBezTo>
                <a:cubicBezTo>
                  <a:pt x="20633" y="14800"/>
                  <a:pt x="20418" y="14700"/>
                  <a:pt x="20418" y="14700"/>
                </a:cubicBezTo>
                <a:cubicBezTo>
                  <a:pt x="20418" y="14600"/>
                  <a:pt x="20310" y="14400"/>
                  <a:pt x="20310" y="14400"/>
                </a:cubicBezTo>
                <a:cubicBezTo>
                  <a:pt x="20525" y="14400"/>
                  <a:pt x="20525" y="14400"/>
                  <a:pt x="20525" y="14400"/>
                </a:cubicBezTo>
                <a:cubicBezTo>
                  <a:pt x="21063" y="14400"/>
                  <a:pt x="21063" y="14400"/>
                  <a:pt x="21063" y="14400"/>
                </a:cubicBezTo>
                <a:cubicBezTo>
                  <a:pt x="21170" y="14100"/>
                  <a:pt x="21170" y="14100"/>
                  <a:pt x="21170" y="14100"/>
                </a:cubicBezTo>
                <a:cubicBezTo>
                  <a:pt x="21170" y="14100"/>
                  <a:pt x="20740" y="14100"/>
                  <a:pt x="20740" y="14100"/>
                </a:cubicBezTo>
                <a:cubicBezTo>
                  <a:pt x="20740" y="14100"/>
                  <a:pt x="20525" y="13900"/>
                  <a:pt x="20525" y="13900"/>
                </a:cubicBezTo>
                <a:cubicBezTo>
                  <a:pt x="20633" y="13700"/>
                  <a:pt x="20633" y="13700"/>
                  <a:pt x="20633" y="13700"/>
                </a:cubicBezTo>
                <a:cubicBezTo>
                  <a:pt x="20740" y="13800"/>
                  <a:pt x="20740" y="13800"/>
                  <a:pt x="20740" y="13800"/>
                </a:cubicBezTo>
                <a:cubicBezTo>
                  <a:pt x="21170" y="13800"/>
                  <a:pt x="21170" y="13800"/>
                  <a:pt x="21170" y="13800"/>
                </a:cubicBezTo>
                <a:cubicBezTo>
                  <a:pt x="21385" y="13700"/>
                  <a:pt x="21385" y="13700"/>
                  <a:pt x="21385" y="13700"/>
                </a:cubicBezTo>
                <a:cubicBezTo>
                  <a:pt x="21385" y="13400"/>
                  <a:pt x="21385" y="13400"/>
                  <a:pt x="21385" y="13400"/>
                </a:cubicBezTo>
                <a:cubicBezTo>
                  <a:pt x="21385" y="13200"/>
                  <a:pt x="21385" y="13200"/>
                  <a:pt x="21385" y="13200"/>
                </a:cubicBezTo>
                <a:cubicBezTo>
                  <a:pt x="21600" y="13000"/>
                  <a:pt x="21600" y="13000"/>
                  <a:pt x="21600" y="13000"/>
                </a:cubicBezTo>
                <a:cubicBezTo>
                  <a:pt x="21493" y="12900"/>
                  <a:pt x="21493" y="12900"/>
                  <a:pt x="21493" y="12900"/>
                </a:cubicBezTo>
                <a:lnTo>
                  <a:pt x="21278" y="12800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91969B"/>
                </a:solidFill>
                <a:uFill>
                  <a:solidFill>
                    <a:srgbClr val="91969B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91969B"/>
              </a:solidFill>
              <a:uFill>
                <a:solidFill>
                  <a:srgbClr val="91969B"/>
                </a:solidFill>
              </a:uFill>
              <a:cs typeface="+mn-ea"/>
              <a:sym typeface="+mn-lt"/>
            </a:endParaRPr>
          </a:p>
        </p:txBody>
      </p:sp>
      <p:sp>
        <p:nvSpPr>
          <p:cNvPr id="3355" name="Shape 3355"/>
          <p:cNvSpPr/>
          <p:nvPr/>
        </p:nvSpPr>
        <p:spPr>
          <a:xfrm>
            <a:off x="10031890" y="3335246"/>
            <a:ext cx="667881" cy="374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03" y="19735"/>
                </a:moveTo>
                <a:lnTo>
                  <a:pt x="14719" y="18337"/>
                </a:lnTo>
                <a:lnTo>
                  <a:pt x="21165" y="16006"/>
                </a:lnTo>
                <a:lnTo>
                  <a:pt x="21600" y="15695"/>
                </a:lnTo>
                <a:lnTo>
                  <a:pt x="21600" y="15229"/>
                </a:lnTo>
                <a:lnTo>
                  <a:pt x="21426" y="14452"/>
                </a:lnTo>
                <a:lnTo>
                  <a:pt x="21165" y="13830"/>
                </a:lnTo>
                <a:lnTo>
                  <a:pt x="20816" y="13364"/>
                </a:lnTo>
                <a:lnTo>
                  <a:pt x="20642" y="13364"/>
                </a:lnTo>
                <a:lnTo>
                  <a:pt x="20206" y="12898"/>
                </a:lnTo>
                <a:lnTo>
                  <a:pt x="20119" y="12432"/>
                </a:lnTo>
                <a:lnTo>
                  <a:pt x="19858" y="12121"/>
                </a:lnTo>
                <a:lnTo>
                  <a:pt x="19684" y="11499"/>
                </a:lnTo>
                <a:lnTo>
                  <a:pt x="19510" y="11188"/>
                </a:lnTo>
                <a:lnTo>
                  <a:pt x="19510" y="10878"/>
                </a:lnTo>
                <a:lnTo>
                  <a:pt x="19684" y="10567"/>
                </a:lnTo>
                <a:lnTo>
                  <a:pt x="20032" y="10878"/>
                </a:lnTo>
                <a:lnTo>
                  <a:pt x="19684" y="9945"/>
                </a:lnTo>
                <a:lnTo>
                  <a:pt x="19510" y="9790"/>
                </a:lnTo>
                <a:lnTo>
                  <a:pt x="18726" y="9324"/>
                </a:lnTo>
                <a:lnTo>
                  <a:pt x="18377" y="8391"/>
                </a:lnTo>
                <a:lnTo>
                  <a:pt x="18377" y="8236"/>
                </a:lnTo>
                <a:lnTo>
                  <a:pt x="18726" y="8547"/>
                </a:lnTo>
                <a:lnTo>
                  <a:pt x="19161" y="8702"/>
                </a:lnTo>
                <a:lnTo>
                  <a:pt x="19248" y="9168"/>
                </a:lnTo>
                <a:lnTo>
                  <a:pt x="19771" y="9324"/>
                </a:lnTo>
                <a:lnTo>
                  <a:pt x="19597" y="8702"/>
                </a:lnTo>
                <a:lnTo>
                  <a:pt x="19597" y="7459"/>
                </a:lnTo>
                <a:lnTo>
                  <a:pt x="19248" y="7614"/>
                </a:lnTo>
                <a:lnTo>
                  <a:pt x="18726" y="6993"/>
                </a:lnTo>
                <a:lnTo>
                  <a:pt x="18465" y="6371"/>
                </a:lnTo>
                <a:lnTo>
                  <a:pt x="18377" y="6371"/>
                </a:lnTo>
                <a:lnTo>
                  <a:pt x="18290" y="6682"/>
                </a:lnTo>
                <a:lnTo>
                  <a:pt x="18029" y="6682"/>
                </a:lnTo>
                <a:lnTo>
                  <a:pt x="17681" y="6060"/>
                </a:lnTo>
                <a:lnTo>
                  <a:pt x="17332" y="5750"/>
                </a:lnTo>
                <a:lnTo>
                  <a:pt x="16984" y="5594"/>
                </a:lnTo>
                <a:lnTo>
                  <a:pt x="16810" y="5750"/>
                </a:lnTo>
                <a:lnTo>
                  <a:pt x="16548" y="5905"/>
                </a:lnTo>
                <a:lnTo>
                  <a:pt x="16374" y="5594"/>
                </a:lnTo>
                <a:lnTo>
                  <a:pt x="16374" y="3885"/>
                </a:lnTo>
                <a:lnTo>
                  <a:pt x="16635" y="3729"/>
                </a:lnTo>
                <a:lnTo>
                  <a:pt x="16810" y="3263"/>
                </a:lnTo>
                <a:lnTo>
                  <a:pt x="16723" y="2642"/>
                </a:lnTo>
                <a:lnTo>
                  <a:pt x="16374" y="2176"/>
                </a:lnTo>
                <a:lnTo>
                  <a:pt x="15939" y="1554"/>
                </a:lnTo>
                <a:lnTo>
                  <a:pt x="15068" y="622"/>
                </a:lnTo>
                <a:lnTo>
                  <a:pt x="14894" y="777"/>
                </a:lnTo>
                <a:lnTo>
                  <a:pt x="14632" y="1243"/>
                </a:lnTo>
                <a:lnTo>
                  <a:pt x="14458" y="1243"/>
                </a:lnTo>
                <a:lnTo>
                  <a:pt x="13935" y="777"/>
                </a:lnTo>
                <a:lnTo>
                  <a:pt x="13152" y="0"/>
                </a:lnTo>
                <a:lnTo>
                  <a:pt x="13152" y="1243"/>
                </a:lnTo>
                <a:lnTo>
                  <a:pt x="12977" y="2331"/>
                </a:lnTo>
                <a:lnTo>
                  <a:pt x="12803" y="2797"/>
                </a:lnTo>
                <a:lnTo>
                  <a:pt x="12542" y="3263"/>
                </a:lnTo>
                <a:lnTo>
                  <a:pt x="12106" y="4662"/>
                </a:lnTo>
                <a:lnTo>
                  <a:pt x="12019" y="4351"/>
                </a:lnTo>
                <a:lnTo>
                  <a:pt x="11671" y="4351"/>
                </a:lnTo>
                <a:lnTo>
                  <a:pt x="11584" y="4973"/>
                </a:lnTo>
                <a:lnTo>
                  <a:pt x="11410" y="5594"/>
                </a:lnTo>
                <a:lnTo>
                  <a:pt x="11148" y="6837"/>
                </a:lnTo>
                <a:lnTo>
                  <a:pt x="11061" y="7148"/>
                </a:lnTo>
                <a:lnTo>
                  <a:pt x="10887" y="6993"/>
                </a:lnTo>
                <a:lnTo>
                  <a:pt x="10452" y="6682"/>
                </a:lnTo>
                <a:lnTo>
                  <a:pt x="10103" y="6371"/>
                </a:lnTo>
                <a:lnTo>
                  <a:pt x="10016" y="7459"/>
                </a:lnTo>
                <a:lnTo>
                  <a:pt x="9755" y="9324"/>
                </a:lnTo>
                <a:lnTo>
                  <a:pt x="9494" y="10567"/>
                </a:lnTo>
                <a:lnTo>
                  <a:pt x="9058" y="11344"/>
                </a:lnTo>
                <a:lnTo>
                  <a:pt x="8971" y="12121"/>
                </a:lnTo>
                <a:lnTo>
                  <a:pt x="9058" y="13364"/>
                </a:lnTo>
                <a:lnTo>
                  <a:pt x="8710" y="13830"/>
                </a:lnTo>
                <a:lnTo>
                  <a:pt x="7752" y="14763"/>
                </a:lnTo>
                <a:lnTo>
                  <a:pt x="7142" y="15695"/>
                </a:lnTo>
                <a:lnTo>
                  <a:pt x="6358" y="16006"/>
                </a:lnTo>
                <a:lnTo>
                  <a:pt x="6010" y="15540"/>
                </a:lnTo>
                <a:lnTo>
                  <a:pt x="5487" y="16627"/>
                </a:lnTo>
                <a:lnTo>
                  <a:pt x="5313" y="16627"/>
                </a:lnTo>
                <a:lnTo>
                  <a:pt x="4877" y="16317"/>
                </a:lnTo>
                <a:lnTo>
                  <a:pt x="4355" y="15540"/>
                </a:lnTo>
                <a:lnTo>
                  <a:pt x="4268" y="15073"/>
                </a:lnTo>
                <a:lnTo>
                  <a:pt x="4006" y="15073"/>
                </a:lnTo>
                <a:lnTo>
                  <a:pt x="3745" y="16006"/>
                </a:lnTo>
                <a:lnTo>
                  <a:pt x="3397" y="16938"/>
                </a:lnTo>
                <a:lnTo>
                  <a:pt x="2439" y="17560"/>
                </a:lnTo>
                <a:lnTo>
                  <a:pt x="2177" y="18337"/>
                </a:lnTo>
                <a:lnTo>
                  <a:pt x="1916" y="19735"/>
                </a:lnTo>
                <a:lnTo>
                  <a:pt x="1568" y="19891"/>
                </a:lnTo>
                <a:lnTo>
                  <a:pt x="1306" y="20201"/>
                </a:lnTo>
                <a:lnTo>
                  <a:pt x="871" y="20668"/>
                </a:lnTo>
                <a:lnTo>
                  <a:pt x="523" y="21134"/>
                </a:lnTo>
                <a:lnTo>
                  <a:pt x="0" y="21600"/>
                </a:lnTo>
                <a:lnTo>
                  <a:pt x="5574" y="20668"/>
                </a:lnTo>
                <a:lnTo>
                  <a:pt x="10103" y="19735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56" name="Shape 3356"/>
          <p:cNvSpPr/>
          <p:nvPr/>
        </p:nvSpPr>
        <p:spPr>
          <a:xfrm>
            <a:off x="10091137" y="3841672"/>
            <a:ext cx="430891" cy="33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00" y="2057"/>
                </a:moveTo>
                <a:cubicBezTo>
                  <a:pt x="10743" y="588"/>
                  <a:pt x="10743" y="588"/>
                  <a:pt x="10743" y="588"/>
                </a:cubicBezTo>
                <a:cubicBezTo>
                  <a:pt x="10057" y="147"/>
                  <a:pt x="10057" y="147"/>
                  <a:pt x="10057" y="147"/>
                </a:cubicBezTo>
                <a:cubicBezTo>
                  <a:pt x="9029" y="0"/>
                  <a:pt x="9029" y="0"/>
                  <a:pt x="9029" y="0"/>
                </a:cubicBezTo>
                <a:cubicBezTo>
                  <a:pt x="8229" y="147"/>
                  <a:pt x="8229" y="147"/>
                  <a:pt x="8229" y="147"/>
                </a:cubicBezTo>
                <a:cubicBezTo>
                  <a:pt x="7657" y="588"/>
                  <a:pt x="7657" y="588"/>
                  <a:pt x="7657" y="588"/>
                </a:cubicBezTo>
                <a:cubicBezTo>
                  <a:pt x="7314" y="735"/>
                  <a:pt x="7314" y="735"/>
                  <a:pt x="7314" y="735"/>
                </a:cubicBezTo>
                <a:cubicBezTo>
                  <a:pt x="6629" y="882"/>
                  <a:pt x="6629" y="882"/>
                  <a:pt x="6629" y="882"/>
                </a:cubicBezTo>
                <a:cubicBezTo>
                  <a:pt x="5257" y="588"/>
                  <a:pt x="5257" y="588"/>
                  <a:pt x="5257" y="588"/>
                </a:cubicBezTo>
                <a:cubicBezTo>
                  <a:pt x="4457" y="588"/>
                  <a:pt x="4457" y="588"/>
                  <a:pt x="4457" y="588"/>
                </a:cubicBezTo>
                <a:cubicBezTo>
                  <a:pt x="3543" y="735"/>
                  <a:pt x="3543" y="735"/>
                  <a:pt x="3543" y="735"/>
                </a:cubicBezTo>
                <a:cubicBezTo>
                  <a:pt x="2971" y="1029"/>
                  <a:pt x="2971" y="1029"/>
                  <a:pt x="2971" y="1029"/>
                </a:cubicBezTo>
                <a:cubicBezTo>
                  <a:pt x="1371" y="2645"/>
                  <a:pt x="1371" y="2645"/>
                  <a:pt x="1371" y="2645"/>
                </a:cubicBezTo>
                <a:cubicBezTo>
                  <a:pt x="1371" y="2645"/>
                  <a:pt x="1371" y="2645"/>
                  <a:pt x="1371" y="2645"/>
                </a:cubicBezTo>
                <a:cubicBezTo>
                  <a:pt x="1257" y="2939"/>
                  <a:pt x="1257" y="2939"/>
                  <a:pt x="1257" y="2939"/>
                </a:cubicBezTo>
                <a:cubicBezTo>
                  <a:pt x="1257" y="3233"/>
                  <a:pt x="1257" y="3233"/>
                  <a:pt x="1257" y="3233"/>
                </a:cubicBezTo>
                <a:cubicBezTo>
                  <a:pt x="1029" y="3380"/>
                  <a:pt x="1029" y="3380"/>
                  <a:pt x="1029" y="3380"/>
                </a:cubicBezTo>
                <a:cubicBezTo>
                  <a:pt x="571" y="3820"/>
                  <a:pt x="571" y="3820"/>
                  <a:pt x="571" y="3820"/>
                </a:cubicBezTo>
                <a:cubicBezTo>
                  <a:pt x="0" y="4261"/>
                  <a:pt x="0" y="4261"/>
                  <a:pt x="0" y="4261"/>
                </a:cubicBezTo>
                <a:cubicBezTo>
                  <a:pt x="0" y="4702"/>
                  <a:pt x="0" y="4702"/>
                  <a:pt x="0" y="4702"/>
                </a:cubicBezTo>
                <a:cubicBezTo>
                  <a:pt x="229" y="4996"/>
                  <a:pt x="229" y="4996"/>
                  <a:pt x="229" y="4996"/>
                </a:cubicBezTo>
                <a:cubicBezTo>
                  <a:pt x="457" y="5437"/>
                  <a:pt x="457" y="5437"/>
                  <a:pt x="457" y="5437"/>
                </a:cubicBezTo>
                <a:cubicBezTo>
                  <a:pt x="1829" y="6171"/>
                  <a:pt x="1829" y="6171"/>
                  <a:pt x="1829" y="6171"/>
                </a:cubicBezTo>
                <a:cubicBezTo>
                  <a:pt x="2171" y="6612"/>
                  <a:pt x="2171" y="6612"/>
                  <a:pt x="2171" y="6612"/>
                </a:cubicBezTo>
                <a:cubicBezTo>
                  <a:pt x="2514" y="7200"/>
                  <a:pt x="2514" y="7200"/>
                  <a:pt x="2514" y="7200"/>
                </a:cubicBezTo>
                <a:cubicBezTo>
                  <a:pt x="2743" y="7788"/>
                  <a:pt x="2743" y="7788"/>
                  <a:pt x="2743" y="7788"/>
                </a:cubicBezTo>
                <a:cubicBezTo>
                  <a:pt x="3314" y="8522"/>
                  <a:pt x="3314" y="8522"/>
                  <a:pt x="3314" y="8522"/>
                </a:cubicBezTo>
                <a:cubicBezTo>
                  <a:pt x="3886" y="9404"/>
                  <a:pt x="3886" y="9404"/>
                  <a:pt x="3886" y="9404"/>
                </a:cubicBezTo>
                <a:cubicBezTo>
                  <a:pt x="5714" y="11314"/>
                  <a:pt x="5714" y="11314"/>
                  <a:pt x="5714" y="11314"/>
                </a:cubicBezTo>
                <a:cubicBezTo>
                  <a:pt x="6286" y="11902"/>
                  <a:pt x="6286" y="11902"/>
                  <a:pt x="6286" y="11902"/>
                </a:cubicBezTo>
                <a:cubicBezTo>
                  <a:pt x="6971" y="13078"/>
                  <a:pt x="6971" y="13078"/>
                  <a:pt x="6971" y="13078"/>
                </a:cubicBezTo>
                <a:cubicBezTo>
                  <a:pt x="7543" y="14106"/>
                  <a:pt x="7543" y="14106"/>
                  <a:pt x="7543" y="14106"/>
                </a:cubicBezTo>
                <a:cubicBezTo>
                  <a:pt x="8343" y="14547"/>
                  <a:pt x="8343" y="14547"/>
                  <a:pt x="8343" y="14547"/>
                </a:cubicBezTo>
                <a:cubicBezTo>
                  <a:pt x="8686" y="14988"/>
                  <a:pt x="8686" y="14988"/>
                  <a:pt x="8686" y="14988"/>
                </a:cubicBezTo>
                <a:cubicBezTo>
                  <a:pt x="9029" y="15429"/>
                  <a:pt x="9029" y="15429"/>
                  <a:pt x="9029" y="15429"/>
                </a:cubicBezTo>
                <a:cubicBezTo>
                  <a:pt x="9371" y="15722"/>
                  <a:pt x="9371" y="15722"/>
                  <a:pt x="9371" y="15722"/>
                </a:cubicBezTo>
                <a:cubicBezTo>
                  <a:pt x="9600" y="16016"/>
                  <a:pt x="9600" y="16016"/>
                  <a:pt x="9600" y="16016"/>
                </a:cubicBezTo>
                <a:cubicBezTo>
                  <a:pt x="9943" y="16751"/>
                  <a:pt x="9943" y="16751"/>
                  <a:pt x="9943" y="16751"/>
                </a:cubicBezTo>
                <a:cubicBezTo>
                  <a:pt x="10171" y="17192"/>
                  <a:pt x="10171" y="17192"/>
                  <a:pt x="10171" y="17192"/>
                </a:cubicBezTo>
                <a:cubicBezTo>
                  <a:pt x="10171" y="17486"/>
                  <a:pt x="10171" y="17486"/>
                  <a:pt x="10171" y="17486"/>
                </a:cubicBezTo>
                <a:cubicBezTo>
                  <a:pt x="10286" y="17927"/>
                  <a:pt x="10286" y="17927"/>
                  <a:pt x="10286" y="17927"/>
                </a:cubicBezTo>
                <a:cubicBezTo>
                  <a:pt x="10400" y="18220"/>
                  <a:pt x="10400" y="18220"/>
                  <a:pt x="10400" y="18220"/>
                </a:cubicBezTo>
                <a:cubicBezTo>
                  <a:pt x="10514" y="18220"/>
                  <a:pt x="10514" y="18220"/>
                  <a:pt x="10514" y="18220"/>
                </a:cubicBezTo>
                <a:cubicBezTo>
                  <a:pt x="10857" y="18367"/>
                  <a:pt x="10857" y="18367"/>
                  <a:pt x="10857" y="18367"/>
                </a:cubicBezTo>
                <a:cubicBezTo>
                  <a:pt x="11200" y="18661"/>
                  <a:pt x="11200" y="18661"/>
                  <a:pt x="11200" y="18661"/>
                </a:cubicBezTo>
                <a:cubicBezTo>
                  <a:pt x="11200" y="18808"/>
                  <a:pt x="11200" y="18808"/>
                  <a:pt x="11200" y="18808"/>
                </a:cubicBezTo>
                <a:cubicBezTo>
                  <a:pt x="11200" y="19102"/>
                  <a:pt x="11200" y="19102"/>
                  <a:pt x="11200" y="19102"/>
                </a:cubicBezTo>
                <a:cubicBezTo>
                  <a:pt x="11314" y="19543"/>
                  <a:pt x="11314" y="19543"/>
                  <a:pt x="11314" y="19543"/>
                </a:cubicBezTo>
                <a:cubicBezTo>
                  <a:pt x="11771" y="20131"/>
                  <a:pt x="11771" y="20131"/>
                  <a:pt x="11771" y="20131"/>
                </a:cubicBezTo>
                <a:cubicBezTo>
                  <a:pt x="11771" y="20278"/>
                  <a:pt x="11771" y="20278"/>
                  <a:pt x="11771" y="20278"/>
                </a:cubicBezTo>
                <a:cubicBezTo>
                  <a:pt x="11771" y="20865"/>
                  <a:pt x="11771" y="20865"/>
                  <a:pt x="11771" y="20865"/>
                </a:cubicBezTo>
                <a:cubicBezTo>
                  <a:pt x="11886" y="21306"/>
                  <a:pt x="11886" y="21306"/>
                  <a:pt x="11886" y="21306"/>
                </a:cubicBezTo>
                <a:cubicBezTo>
                  <a:pt x="12114" y="21453"/>
                  <a:pt x="12114" y="21453"/>
                  <a:pt x="12114" y="21453"/>
                </a:cubicBezTo>
                <a:cubicBezTo>
                  <a:pt x="12343" y="21600"/>
                  <a:pt x="12343" y="21600"/>
                  <a:pt x="12343" y="21600"/>
                </a:cubicBezTo>
                <a:cubicBezTo>
                  <a:pt x="12343" y="20718"/>
                  <a:pt x="12343" y="20718"/>
                  <a:pt x="12343" y="20718"/>
                </a:cubicBezTo>
                <a:cubicBezTo>
                  <a:pt x="12571" y="20571"/>
                  <a:pt x="12571" y="20571"/>
                  <a:pt x="12571" y="20571"/>
                </a:cubicBezTo>
                <a:cubicBezTo>
                  <a:pt x="13143" y="20571"/>
                  <a:pt x="13143" y="20571"/>
                  <a:pt x="13143" y="20571"/>
                </a:cubicBezTo>
                <a:cubicBezTo>
                  <a:pt x="13257" y="20571"/>
                  <a:pt x="13257" y="20571"/>
                  <a:pt x="13257" y="20571"/>
                </a:cubicBezTo>
                <a:cubicBezTo>
                  <a:pt x="13257" y="20571"/>
                  <a:pt x="13486" y="20424"/>
                  <a:pt x="13486" y="20424"/>
                </a:cubicBezTo>
                <a:cubicBezTo>
                  <a:pt x="13486" y="20278"/>
                  <a:pt x="13371" y="20131"/>
                  <a:pt x="13371" y="20131"/>
                </a:cubicBezTo>
                <a:cubicBezTo>
                  <a:pt x="13257" y="20131"/>
                  <a:pt x="13257" y="20131"/>
                  <a:pt x="13257" y="20131"/>
                </a:cubicBezTo>
                <a:cubicBezTo>
                  <a:pt x="13257" y="20131"/>
                  <a:pt x="12800" y="19984"/>
                  <a:pt x="12800" y="19984"/>
                </a:cubicBezTo>
                <a:cubicBezTo>
                  <a:pt x="12686" y="19984"/>
                  <a:pt x="12571" y="19690"/>
                  <a:pt x="12571" y="19690"/>
                </a:cubicBezTo>
                <a:cubicBezTo>
                  <a:pt x="12571" y="19543"/>
                  <a:pt x="12571" y="19543"/>
                  <a:pt x="12571" y="19543"/>
                </a:cubicBezTo>
                <a:cubicBezTo>
                  <a:pt x="12686" y="18955"/>
                  <a:pt x="12686" y="18955"/>
                  <a:pt x="12686" y="18955"/>
                </a:cubicBezTo>
                <a:cubicBezTo>
                  <a:pt x="13143" y="19396"/>
                  <a:pt x="13143" y="19396"/>
                  <a:pt x="13143" y="19396"/>
                </a:cubicBezTo>
                <a:cubicBezTo>
                  <a:pt x="13257" y="19543"/>
                  <a:pt x="13257" y="19543"/>
                  <a:pt x="13257" y="19543"/>
                </a:cubicBezTo>
                <a:cubicBezTo>
                  <a:pt x="13600" y="19837"/>
                  <a:pt x="13600" y="19837"/>
                  <a:pt x="13600" y="19837"/>
                </a:cubicBezTo>
                <a:cubicBezTo>
                  <a:pt x="14057" y="19690"/>
                  <a:pt x="14057" y="19690"/>
                  <a:pt x="14057" y="19690"/>
                </a:cubicBezTo>
                <a:cubicBezTo>
                  <a:pt x="14171" y="18808"/>
                  <a:pt x="14171" y="18808"/>
                  <a:pt x="14171" y="18808"/>
                </a:cubicBezTo>
                <a:cubicBezTo>
                  <a:pt x="14171" y="18661"/>
                  <a:pt x="14171" y="18661"/>
                  <a:pt x="14171" y="18661"/>
                </a:cubicBezTo>
                <a:cubicBezTo>
                  <a:pt x="14057" y="18073"/>
                  <a:pt x="14057" y="18073"/>
                  <a:pt x="14057" y="18073"/>
                </a:cubicBezTo>
                <a:cubicBezTo>
                  <a:pt x="14400" y="18073"/>
                  <a:pt x="14400" y="18073"/>
                  <a:pt x="14400" y="18073"/>
                </a:cubicBezTo>
                <a:cubicBezTo>
                  <a:pt x="14857" y="18073"/>
                  <a:pt x="14857" y="18073"/>
                  <a:pt x="14857" y="18073"/>
                </a:cubicBezTo>
                <a:cubicBezTo>
                  <a:pt x="15429" y="17633"/>
                  <a:pt x="15429" y="17633"/>
                  <a:pt x="15429" y="17633"/>
                </a:cubicBezTo>
                <a:cubicBezTo>
                  <a:pt x="15429" y="17486"/>
                  <a:pt x="15429" y="17486"/>
                  <a:pt x="15429" y="17486"/>
                </a:cubicBezTo>
                <a:cubicBezTo>
                  <a:pt x="15200" y="17339"/>
                  <a:pt x="15200" y="17339"/>
                  <a:pt x="15200" y="17339"/>
                </a:cubicBezTo>
                <a:cubicBezTo>
                  <a:pt x="14971" y="17339"/>
                  <a:pt x="14971" y="17339"/>
                  <a:pt x="14971" y="17339"/>
                </a:cubicBezTo>
                <a:cubicBezTo>
                  <a:pt x="14743" y="17192"/>
                  <a:pt x="14743" y="17192"/>
                  <a:pt x="14743" y="17192"/>
                </a:cubicBezTo>
                <a:cubicBezTo>
                  <a:pt x="14743" y="16898"/>
                  <a:pt x="14743" y="16898"/>
                  <a:pt x="14743" y="16898"/>
                </a:cubicBezTo>
                <a:cubicBezTo>
                  <a:pt x="15086" y="16751"/>
                  <a:pt x="15086" y="16751"/>
                  <a:pt x="15086" y="16751"/>
                </a:cubicBezTo>
                <a:cubicBezTo>
                  <a:pt x="15200" y="16898"/>
                  <a:pt x="15200" y="16898"/>
                  <a:pt x="15200" y="16898"/>
                </a:cubicBezTo>
                <a:cubicBezTo>
                  <a:pt x="15543" y="17192"/>
                  <a:pt x="15543" y="17192"/>
                  <a:pt x="15543" y="17192"/>
                </a:cubicBezTo>
                <a:cubicBezTo>
                  <a:pt x="15771" y="17192"/>
                  <a:pt x="15771" y="17192"/>
                  <a:pt x="15771" y="17192"/>
                </a:cubicBezTo>
                <a:cubicBezTo>
                  <a:pt x="16229" y="16751"/>
                  <a:pt x="16229" y="16751"/>
                  <a:pt x="16229" y="16751"/>
                </a:cubicBezTo>
                <a:cubicBezTo>
                  <a:pt x="16571" y="16163"/>
                  <a:pt x="16571" y="16163"/>
                  <a:pt x="16571" y="16163"/>
                </a:cubicBezTo>
                <a:cubicBezTo>
                  <a:pt x="16457" y="15722"/>
                  <a:pt x="16457" y="15722"/>
                  <a:pt x="16457" y="15722"/>
                </a:cubicBezTo>
                <a:cubicBezTo>
                  <a:pt x="16114" y="15429"/>
                  <a:pt x="16114" y="15429"/>
                  <a:pt x="16114" y="15429"/>
                </a:cubicBezTo>
                <a:cubicBezTo>
                  <a:pt x="16114" y="15282"/>
                  <a:pt x="16114" y="15282"/>
                  <a:pt x="16114" y="15282"/>
                </a:cubicBezTo>
                <a:cubicBezTo>
                  <a:pt x="16343" y="15135"/>
                  <a:pt x="16343" y="15135"/>
                  <a:pt x="16343" y="15135"/>
                </a:cubicBezTo>
                <a:cubicBezTo>
                  <a:pt x="16800" y="15429"/>
                  <a:pt x="16800" y="15429"/>
                  <a:pt x="16800" y="15429"/>
                </a:cubicBezTo>
                <a:cubicBezTo>
                  <a:pt x="17029" y="15135"/>
                  <a:pt x="17029" y="15135"/>
                  <a:pt x="17029" y="15135"/>
                </a:cubicBezTo>
                <a:cubicBezTo>
                  <a:pt x="17257" y="14694"/>
                  <a:pt x="17257" y="14694"/>
                  <a:pt x="17257" y="14694"/>
                </a:cubicBezTo>
                <a:cubicBezTo>
                  <a:pt x="17714" y="13665"/>
                  <a:pt x="17714" y="13665"/>
                  <a:pt x="17714" y="13665"/>
                </a:cubicBezTo>
                <a:cubicBezTo>
                  <a:pt x="18171" y="13224"/>
                  <a:pt x="18171" y="13224"/>
                  <a:pt x="18171" y="13224"/>
                </a:cubicBezTo>
                <a:cubicBezTo>
                  <a:pt x="18743" y="13078"/>
                  <a:pt x="18743" y="13078"/>
                  <a:pt x="18743" y="13078"/>
                </a:cubicBezTo>
                <a:cubicBezTo>
                  <a:pt x="19086" y="12343"/>
                  <a:pt x="19086" y="12343"/>
                  <a:pt x="19086" y="12343"/>
                </a:cubicBezTo>
                <a:cubicBezTo>
                  <a:pt x="19314" y="11902"/>
                  <a:pt x="19314" y="11902"/>
                  <a:pt x="19314" y="11902"/>
                </a:cubicBezTo>
                <a:cubicBezTo>
                  <a:pt x="19086" y="11608"/>
                  <a:pt x="19086" y="11608"/>
                  <a:pt x="19086" y="11608"/>
                </a:cubicBezTo>
                <a:cubicBezTo>
                  <a:pt x="18857" y="11020"/>
                  <a:pt x="18857" y="11020"/>
                  <a:pt x="18857" y="11020"/>
                </a:cubicBezTo>
                <a:cubicBezTo>
                  <a:pt x="19086" y="11020"/>
                  <a:pt x="19086" y="11020"/>
                  <a:pt x="19086" y="11020"/>
                </a:cubicBezTo>
                <a:cubicBezTo>
                  <a:pt x="19314" y="11020"/>
                  <a:pt x="19314" y="11020"/>
                  <a:pt x="19314" y="11020"/>
                </a:cubicBezTo>
                <a:cubicBezTo>
                  <a:pt x="19314" y="10580"/>
                  <a:pt x="19314" y="10580"/>
                  <a:pt x="19314" y="10580"/>
                </a:cubicBezTo>
                <a:cubicBezTo>
                  <a:pt x="19429" y="10286"/>
                  <a:pt x="19429" y="10286"/>
                  <a:pt x="19429" y="10286"/>
                </a:cubicBezTo>
                <a:cubicBezTo>
                  <a:pt x="19771" y="9698"/>
                  <a:pt x="19771" y="9698"/>
                  <a:pt x="19771" y="9698"/>
                </a:cubicBezTo>
                <a:cubicBezTo>
                  <a:pt x="20000" y="8816"/>
                  <a:pt x="20000" y="8816"/>
                  <a:pt x="20000" y="8816"/>
                </a:cubicBezTo>
                <a:cubicBezTo>
                  <a:pt x="20229" y="8229"/>
                  <a:pt x="20229" y="8229"/>
                  <a:pt x="20229" y="8229"/>
                </a:cubicBezTo>
                <a:cubicBezTo>
                  <a:pt x="20343" y="7935"/>
                  <a:pt x="20343" y="7935"/>
                  <a:pt x="20343" y="7935"/>
                </a:cubicBezTo>
                <a:cubicBezTo>
                  <a:pt x="20571" y="7641"/>
                  <a:pt x="20571" y="7641"/>
                  <a:pt x="20571" y="7641"/>
                </a:cubicBezTo>
                <a:cubicBezTo>
                  <a:pt x="21371" y="6759"/>
                  <a:pt x="21371" y="6759"/>
                  <a:pt x="21371" y="6759"/>
                </a:cubicBezTo>
                <a:cubicBezTo>
                  <a:pt x="21600" y="6465"/>
                  <a:pt x="21600" y="6465"/>
                  <a:pt x="21600" y="6465"/>
                </a:cubicBezTo>
                <a:cubicBezTo>
                  <a:pt x="15771" y="882"/>
                  <a:pt x="15771" y="882"/>
                  <a:pt x="15771" y="882"/>
                </a:cubicBezTo>
                <a:lnTo>
                  <a:pt x="11200" y="2057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57" name="Shape 3357"/>
          <p:cNvSpPr/>
          <p:nvPr/>
        </p:nvSpPr>
        <p:spPr>
          <a:xfrm>
            <a:off x="9646781" y="3903628"/>
            <a:ext cx="339327" cy="54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57" y="20103"/>
                </a:moveTo>
                <a:lnTo>
                  <a:pt x="6686" y="19568"/>
                </a:lnTo>
                <a:lnTo>
                  <a:pt x="6000" y="19034"/>
                </a:lnTo>
                <a:lnTo>
                  <a:pt x="5657" y="18820"/>
                </a:lnTo>
                <a:lnTo>
                  <a:pt x="5657" y="18499"/>
                </a:lnTo>
                <a:lnTo>
                  <a:pt x="6171" y="18392"/>
                </a:lnTo>
                <a:lnTo>
                  <a:pt x="7371" y="18178"/>
                </a:lnTo>
                <a:lnTo>
                  <a:pt x="8743" y="17964"/>
                </a:lnTo>
                <a:lnTo>
                  <a:pt x="21600" y="17323"/>
                </a:lnTo>
                <a:lnTo>
                  <a:pt x="21429" y="17216"/>
                </a:lnTo>
                <a:lnTo>
                  <a:pt x="20743" y="16681"/>
                </a:lnTo>
                <a:lnTo>
                  <a:pt x="20571" y="16360"/>
                </a:lnTo>
                <a:lnTo>
                  <a:pt x="20229" y="16040"/>
                </a:lnTo>
                <a:lnTo>
                  <a:pt x="20400" y="15826"/>
                </a:lnTo>
                <a:lnTo>
                  <a:pt x="20743" y="15612"/>
                </a:lnTo>
                <a:lnTo>
                  <a:pt x="20571" y="15077"/>
                </a:lnTo>
                <a:lnTo>
                  <a:pt x="20229" y="14756"/>
                </a:lnTo>
                <a:lnTo>
                  <a:pt x="19886" y="13901"/>
                </a:lnTo>
                <a:lnTo>
                  <a:pt x="19886" y="13366"/>
                </a:lnTo>
                <a:lnTo>
                  <a:pt x="20400" y="13152"/>
                </a:lnTo>
                <a:lnTo>
                  <a:pt x="20571" y="12725"/>
                </a:lnTo>
                <a:lnTo>
                  <a:pt x="19886" y="12511"/>
                </a:lnTo>
                <a:lnTo>
                  <a:pt x="20743" y="12190"/>
                </a:lnTo>
                <a:lnTo>
                  <a:pt x="20914" y="11762"/>
                </a:lnTo>
                <a:lnTo>
                  <a:pt x="20571" y="11549"/>
                </a:lnTo>
                <a:lnTo>
                  <a:pt x="20400" y="11121"/>
                </a:lnTo>
                <a:lnTo>
                  <a:pt x="20400" y="10693"/>
                </a:lnTo>
                <a:lnTo>
                  <a:pt x="19714" y="10158"/>
                </a:lnTo>
                <a:lnTo>
                  <a:pt x="18514" y="8875"/>
                </a:lnTo>
                <a:lnTo>
                  <a:pt x="18171" y="8020"/>
                </a:lnTo>
                <a:lnTo>
                  <a:pt x="16457" y="4384"/>
                </a:lnTo>
                <a:lnTo>
                  <a:pt x="15257" y="1283"/>
                </a:lnTo>
                <a:lnTo>
                  <a:pt x="14914" y="0"/>
                </a:lnTo>
                <a:lnTo>
                  <a:pt x="16114" y="0"/>
                </a:lnTo>
                <a:lnTo>
                  <a:pt x="171" y="749"/>
                </a:lnTo>
                <a:lnTo>
                  <a:pt x="171" y="1497"/>
                </a:lnTo>
                <a:lnTo>
                  <a:pt x="0" y="11335"/>
                </a:lnTo>
                <a:lnTo>
                  <a:pt x="0" y="16574"/>
                </a:lnTo>
                <a:lnTo>
                  <a:pt x="1029" y="20958"/>
                </a:lnTo>
                <a:lnTo>
                  <a:pt x="1371" y="20958"/>
                </a:lnTo>
                <a:lnTo>
                  <a:pt x="1886" y="21065"/>
                </a:lnTo>
                <a:lnTo>
                  <a:pt x="2571" y="21172"/>
                </a:lnTo>
                <a:lnTo>
                  <a:pt x="2743" y="20851"/>
                </a:lnTo>
                <a:lnTo>
                  <a:pt x="2571" y="20424"/>
                </a:lnTo>
                <a:lnTo>
                  <a:pt x="2743" y="19996"/>
                </a:lnTo>
                <a:lnTo>
                  <a:pt x="3086" y="19782"/>
                </a:lnTo>
                <a:lnTo>
                  <a:pt x="3600" y="19675"/>
                </a:lnTo>
                <a:lnTo>
                  <a:pt x="3771" y="19889"/>
                </a:lnTo>
                <a:lnTo>
                  <a:pt x="3771" y="20210"/>
                </a:lnTo>
                <a:lnTo>
                  <a:pt x="3600" y="20424"/>
                </a:lnTo>
                <a:lnTo>
                  <a:pt x="3771" y="20638"/>
                </a:lnTo>
                <a:lnTo>
                  <a:pt x="3943" y="20745"/>
                </a:lnTo>
                <a:lnTo>
                  <a:pt x="4286" y="20851"/>
                </a:lnTo>
                <a:lnTo>
                  <a:pt x="4629" y="21065"/>
                </a:lnTo>
                <a:lnTo>
                  <a:pt x="4629" y="21386"/>
                </a:lnTo>
                <a:lnTo>
                  <a:pt x="4286" y="21600"/>
                </a:lnTo>
                <a:lnTo>
                  <a:pt x="4629" y="21493"/>
                </a:lnTo>
                <a:lnTo>
                  <a:pt x="5314" y="21386"/>
                </a:lnTo>
                <a:lnTo>
                  <a:pt x="6171" y="21279"/>
                </a:lnTo>
                <a:lnTo>
                  <a:pt x="6514" y="21065"/>
                </a:lnTo>
                <a:lnTo>
                  <a:pt x="6686" y="21065"/>
                </a:lnTo>
                <a:lnTo>
                  <a:pt x="7371" y="20958"/>
                </a:lnTo>
                <a:lnTo>
                  <a:pt x="7543" y="20851"/>
                </a:lnTo>
                <a:lnTo>
                  <a:pt x="6857" y="20103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58" name="Shape 3358"/>
          <p:cNvSpPr/>
          <p:nvPr/>
        </p:nvSpPr>
        <p:spPr>
          <a:xfrm>
            <a:off x="9350544" y="3922485"/>
            <a:ext cx="312397" cy="546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83" y="15748"/>
                </a:moveTo>
                <a:lnTo>
                  <a:pt x="20483" y="10534"/>
                </a:lnTo>
                <a:lnTo>
                  <a:pt x="20669" y="745"/>
                </a:lnTo>
                <a:lnTo>
                  <a:pt x="20669" y="0"/>
                </a:lnTo>
                <a:lnTo>
                  <a:pt x="7634" y="532"/>
                </a:lnTo>
                <a:lnTo>
                  <a:pt x="7821" y="851"/>
                </a:lnTo>
                <a:lnTo>
                  <a:pt x="7076" y="1064"/>
                </a:lnTo>
                <a:lnTo>
                  <a:pt x="6703" y="1277"/>
                </a:lnTo>
                <a:lnTo>
                  <a:pt x="6517" y="1596"/>
                </a:lnTo>
                <a:lnTo>
                  <a:pt x="6145" y="1809"/>
                </a:lnTo>
                <a:lnTo>
                  <a:pt x="5959" y="1809"/>
                </a:lnTo>
                <a:lnTo>
                  <a:pt x="5586" y="2341"/>
                </a:lnTo>
                <a:lnTo>
                  <a:pt x="5586" y="2767"/>
                </a:lnTo>
                <a:lnTo>
                  <a:pt x="5028" y="3299"/>
                </a:lnTo>
                <a:lnTo>
                  <a:pt x="4097" y="3937"/>
                </a:lnTo>
                <a:lnTo>
                  <a:pt x="3538" y="4256"/>
                </a:lnTo>
                <a:lnTo>
                  <a:pt x="3352" y="4682"/>
                </a:lnTo>
                <a:lnTo>
                  <a:pt x="3724" y="4788"/>
                </a:lnTo>
                <a:lnTo>
                  <a:pt x="3352" y="5107"/>
                </a:lnTo>
                <a:lnTo>
                  <a:pt x="2979" y="5533"/>
                </a:lnTo>
                <a:lnTo>
                  <a:pt x="3166" y="5746"/>
                </a:lnTo>
                <a:lnTo>
                  <a:pt x="2979" y="5746"/>
                </a:lnTo>
                <a:lnTo>
                  <a:pt x="2421" y="6171"/>
                </a:lnTo>
                <a:lnTo>
                  <a:pt x="2048" y="6491"/>
                </a:lnTo>
                <a:lnTo>
                  <a:pt x="2234" y="6597"/>
                </a:lnTo>
                <a:lnTo>
                  <a:pt x="2048" y="6810"/>
                </a:lnTo>
                <a:lnTo>
                  <a:pt x="2048" y="7023"/>
                </a:lnTo>
                <a:lnTo>
                  <a:pt x="2234" y="7129"/>
                </a:lnTo>
                <a:lnTo>
                  <a:pt x="2607" y="7448"/>
                </a:lnTo>
                <a:lnTo>
                  <a:pt x="2607" y="8300"/>
                </a:lnTo>
                <a:lnTo>
                  <a:pt x="2793" y="8619"/>
                </a:lnTo>
                <a:lnTo>
                  <a:pt x="2607" y="8938"/>
                </a:lnTo>
                <a:lnTo>
                  <a:pt x="2234" y="9470"/>
                </a:lnTo>
                <a:lnTo>
                  <a:pt x="2048" y="9470"/>
                </a:lnTo>
                <a:lnTo>
                  <a:pt x="2607" y="9683"/>
                </a:lnTo>
                <a:lnTo>
                  <a:pt x="2793" y="10002"/>
                </a:lnTo>
                <a:lnTo>
                  <a:pt x="2793" y="10215"/>
                </a:lnTo>
                <a:lnTo>
                  <a:pt x="2048" y="10428"/>
                </a:lnTo>
                <a:lnTo>
                  <a:pt x="2607" y="10640"/>
                </a:lnTo>
                <a:lnTo>
                  <a:pt x="2793" y="10853"/>
                </a:lnTo>
                <a:lnTo>
                  <a:pt x="2793" y="10960"/>
                </a:lnTo>
                <a:lnTo>
                  <a:pt x="2979" y="11492"/>
                </a:lnTo>
                <a:lnTo>
                  <a:pt x="2979" y="11704"/>
                </a:lnTo>
                <a:lnTo>
                  <a:pt x="3538" y="11917"/>
                </a:lnTo>
                <a:lnTo>
                  <a:pt x="3724" y="12236"/>
                </a:lnTo>
                <a:lnTo>
                  <a:pt x="3538" y="13088"/>
                </a:lnTo>
                <a:lnTo>
                  <a:pt x="2979" y="13407"/>
                </a:lnTo>
                <a:lnTo>
                  <a:pt x="2793" y="13407"/>
                </a:lnTo>
                <a:lnTo>
                  <a:pt x="2793" y="13833"/>
                </a:lnTo>
                <a:lnTo>
                  <a:pt x="2607" y="14045"/>
                </a:lnTo>
                <a:lnTo>
                  <a:pt x="1862" y="14684"/>
                </a:lnTo>
                <a:lnTo>
                  <a:pt x="1490" y="14897"/>
                </a:lnTo>
                <a:lnTo>
                  <a:pt x="1303" y="15641"/>
                </a:lnTo>
                <a:lnTo>
                  <a:pt x="1117" y="15854"/>
                </a:lnTo>
                <a:lnTo>
                  <a:pt x="931" y="15961"/>
                </a:lnTo>
                <a:lnTo>
                  <a:pt x="745" y="16280"/>
                </a:lnTo>
                <a:lnTo>
                  <a:pt x="745" y="17025"/>
                </a:lnTo>
                <a:lnTo>
                  <a:pt x="186" y="17237"/>
                </a:lnTo>
                <a:lnTo>
                  <a:pt x="0" y="17450"/>
                </a:lnTo>
                <a:lnTo>
                  <a:pt x="0" y="17769"/>
                </a:lnTo>
                <a:lnTo>
                  <a:pt x="186" y="18195"/>
                </a:lnTo>
                <a:lnTo>
                  <a:pt x="12290" y="17876"/>
                </a:lnTo>
                <a:lnTo>
                  <a:pt x="12103" y="19578"/>
                </a:lnTo>
                <a:lnTo>
                  <a:pt x="12476" y="20004"/>
                </a:lnTo>
                <a:lnTo>
                  <a:pt x="13034" y="20430"/>
                </a:lnTo>
                <a:lnTo>
                  <a:pt x="13221" y="21174"/>
                </a:lnTo>
                <a:lnTo>
                  <a:pt x="13221" y="21600"/>
                </a:lnTo>
                <a:lnTo>
                  <a:pt x="13407" y="21600"/>
                </a:lnTo>
                <a:lnTo>
                  <a:pt x="14338" y="21281"/>
                </a:lnTo>
                <a:lnTo>
                  <a:pt x="14710" y="21174"/>
                </a:lnTo>
                <a:lnTo>
                  <a:pt x="15269" y="20962"/>
                </a:lnTo>
                <a:lnTo>
                  <a:pt x="15269" y="20536"/>
                </a:lnTo>
                <a:lnTo>
                  <a:pt x="16572" y="20536"/>
                </a:lnTo>
                <a:lnTo>
                  <a:pt x="17317" y="20430"/>
                </a:lnTo>
                <a:lnTo>
                  <a:pt x="18248" y="20217"/>
                </a:lnTo>
                <a:lnTo>
                  <a:pt x="20297" y="20217"/>
                </a:lnTo>
                <a:lnTo>
                  <a:pt x="21041" y="20430"/>
                </a:lnTo>
                <a:lnTo>
                  <a:pt x="21600" y="20110"/>
                </a:lnTo>
                <a:lnTo>
                  <a:pt x="20483" y="15748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59" name="Shape 3359"/>
          <p:cNvSpPr/>
          <p:nvPr/>
        </p:nvSpPr>
        <p:spPr>
          <a:xfrm>
            <a:off x="10336207" y="3262515"/>
            <a:ext cx="387802" cy="28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26" y="0"/>
                </a:moveTo>
                <a:cubicBezTo>
                  <a:pt x="0" y="4215"/>
                  <a:pt x="0" y="4215"/>
                  <a:pt x="0" y="4215"/>
                </a:cubicBezTo>
                <a:cubicBezTo>
                  <a:pt x="0" y="4215"/>
                  <a:pt x="0" y="4215"/>
                  <a:pt x="0" y="4215"/>
                </a:cubicBezTo>
                <a:cubicBezTo>
                  <a:pt x="381" y="7727"/>
                  <a:pt x="381" y="7727"/>
                  <a:pt x="381" y="7727"/>
                </a:cubicBezTo>
                <a:cubicBezTo>
                  <a:pt x="889" y="7727"/>
                  <a:pt x="889" y="7727"/>
                  <a:pt x="889" y="7727"/>
                </a:cubicBezTo>
                <a:cubicBezTo>
                  <a:pt x="2033" y="5795"/>
                  <a:pt x="2033" y="5795"/>
                  <a:pt x="2033" y="5795"/>
                </a:cubicBezTo>
                <a:cubicBezTo>
                  <a:pt x="2795" y="5795"/>
                  <a:pt x="2795" y="5795"/>
                  <a:pt x="2795" y="5795"/>
                </a:cubicBezTo>
                <a:cubicBezTo>
                  <a:pt x="3558" y="4390"/>
                  <a:pt x="3558" y="4390"/>
                  <a:pt x="3558" y="4390"/>
                </a:cubicBezTo>
                <a:cubicBezTo>
                  <a:pt x="3812" y="4390"/>
                  <a:pt x="3812" y="4390"/>
                  <a:pt x="3812" y="4390"/>
                </a:cubicBezTo>
                <a:cubicBezTo>
                  <a:pt x="3939" y="4741"/>
                  <a:pt x="3939" y="4741"/>
                  <a:pt x="3939" y="4741"/>
                </a:cubicBezTo>
                <a:cubicBezTo>
                  <a:pt x="4828" y="3863"/>
                  <a:pt x="4828" y="3863"/>
                  <a:pt x="4828" y="3863"/>
                </a:cubicBezTo>
                <a:cubicBezTo>
                  <a:pt x="5209" y="3863"/>
                  <a:pt x="5209" y="3863"/>
                  <a:pt x="5209" y="3863"/>
                </a:cubicBezTo>
                <a:cubicBezTo>
                  <a:pt x="6226" y="3161"/>
                  <a:pt x="6226" y="3161"/>
                  <a:pt x="6226" y="3161"/>
                </a:cubicBezTo>
                <a:cubicBezTo>
                  <a:pt x="8005" y="3863"/>
                  <a:pt x="8005" y="3863"/>
                  <a:pt x="8005" y="3863"/>
                </a:cubicBezTo>
                <a:cubicBezTo>
                  <a:pt x="8513" y="4917"/>
                  <a:pt x="8513" y="4917"/>
                  <a:pt x="8513" y="4917"/>
                </a:cubicBezTo>
                <a:cubicBezTo>
                  <a:pt x="8894" y="6322"/>
                  <a:pt x="8894" y="6322"/>
                  <a:pt x="8894" y="6322"/>
                </a:cubicBezTo>
                <a:cubicBezTo>
                  <a:pt x="9021" y="6322"/>
                  <a:pt x="9021" y="6322"/>
                  <a:pt x="9021" y="6322"/>
                </a:cubicBezTo>
                <a:cubicBezTo>
                  <a:pt x="10546" y="7551"/>
                  <a:pt x="10546" y="7551"/>
                  <a:pt x="10546" y="7551"/>
                </a:cubicBezTo>
                <a:cubicBezTo>
                  <a:pt x="11181" y="8429"/>
                  <a:pt x="11181" y="8429"/>
                  <a:pt x="11181" y="8429"/>
                </a:cubicBezTo>
                <a:cubicBezTo>
                  <a:pt x="11816" y="8956"/>
                  <a:pt x="11816" y="8956"/>
                  <a:pt x="11816" y="8956"/>
                </a:cubicBezTo>
                <a:cubicBezTo>
                  <a:pt x="11944" y="9834"/>
                  <a:pt x="11944" y="9834"/>
                  <a:pt x="11944" y="9834"/>
                </a:cubicBezTo>
                <a:cubicBezTo>
                  <a:pt x="11689" y="10537"/>
                  <a:pt x="11689" y="10537"/>
                  <a:pt x="11689" y="10537"/>
                </a:cubicBezTo>
                <a:cubicBezTo>
                  <a:pt x="11181" y="10712"/>
                  <a:pt x="11181" y="10712"/>
                  <a:pt x="11181" y="10712"/>
                </a:cubicBezTo>
                <a:cubicBezTo>
                  <a:pt x="11308" y="12995"/>
                  <a:pt x="11308" y="12995"/>
                  <a:pt x="11308" y="12995"/>
                </a:cubicBezTo>
                <a:cubicBezTo>
                  <a:pt x="11562" y="13346"/>
                  <a:pt x="11562" y="13346"/>
                  <a:pt x="11562" y="13346"/>
                </a:cubicBezTo>
                <a:cubicBezTo>
                  <a:pt x="11944" y="13171"/>
                  <a:pt x="11944" y="13171"/>
                  <a:pt x="11944" y="13171"/>
                </a:cubicBezTo>
                <a:cubicBezTo>
                  <a:pt x="12325" y="12995"/>
                  <a:pt x="12325" y="12995"/>
                  <a:pt x="12325" y="12995"/>
                </a:cubicBezTo>
                <a:cubicBezTo>
                  <a:pt x="12833" y="13171"/>
                  <a:pt x="12833" y="13171"/>
                  <a:pt x="12833" y="13171"/>
                </a:cubicBezTo>
                <a:cubicBezTo>
                  <a:pt x="12960" y="13346"/>
                  <a:pt x="12960" y="13346"/>
                  <a:pt x="12960" y="13346"/>
                </a:cubicBezTo>
                <a:cubicBezTo>
                  <a:pt x="13468" y="13171"/>
                  <a:pt x="13468" y="13171"/>
                  <a:pt x="13468" y="13171"/>
                </a:cubicBezTo>
                <a:cubicBezTo>
                  <a:pt x="15120" y="13346"/>
                  <a:pt x="15120" y="13346"/>
                  <a:pt x="15120" y="13346"/>
                </a:cubicBezTo>
                <a:cubicBezTo>
                  <a:pt x="15501" y="13698"/>
                  <a:pt x="15501" y="13698"/>
                  <a:pt x="15501" y="13698"/>
                </a:cubicBezTo>
                <a:cubicBezTo>
                  <a:pt x="16009" y="14049"/>
                  <a:pt x="16009" y="14049"/>
                  <a:pt x="16009" y="14049"/>
                </a:cubicBezTo>
                <a:cubicBezTo>
                  <a:pt x="16391" y="13873"/>
                  <a:pt x="16391" y="13873"/>
                  <a:pt x="16391" y="13873"/>
                </a:cubicBezTo>
                <a:cubicBezTo>
                  <a:pt x="16136" y="13171"/>
                  <a:pt x="16136" y="13171"/>
                  <a:pt x="16136" y="13171"/>
                </a:cubicBezTo>
                <a:cubicBezTo>
                  <a:pt x="15755" y="12644"/>
                  <a:pt x="15755" y="12644"/>
                  <a:pt x="15755" y="12644"/>
                </a:cubicBezTo>
                <a:cubicBezTo>
                  <a:pt x="15755" y="12117"/>
                  <a:pt x="15755" y="12117"/>
                  <a:pt x="15755" y="12117"/>
                </a:cubicBezTo>
                <a:cubicBezTo>
                  <a:pt x="15755" y="11941"/>
                  <a:pt x="15755" y="11941"/>
                  <a:pt x="15755" y="11941"/>
                </a:cubicBezTo>
                <a:cubicBezTo>
                  <a:pt x="14993" y="10537"/>
                  <a:pt x="14993" y="10537"/>
                  <a:pt x="14993" y="10537"/>
                </a:cubicBezTo>
                <a:cubicBezTo>
                  <a:pt x="14739" y="10010"/>
                  <a:pt x="14739" y="10010"/>
                  <a:pt x="14739" y="10010"/>
                </a:cubicBezTo>
                <a:cubicBezTo>
                  <a:pt x="14739" y="8780"/>
                  <a:pt x="14739" y="8780"/>
                  <a:pt x="14739" y="8780"/>
                </a:cubicBezTo>
                <a:cubicBezTo>
                  <a:pt x="14612" y="7551"/>
                  <a:pt x="14612" y="7551"/>
                  <a:pt x="14612" y="7551"/>
                </a:cubicBezTo>
                <a:cubicBezTo>
                  <a:pt x="14739" y="6322"/>
                  <a:pt x="14739" y="6322"/>
                  <a:pt x="14739" y="6322"/>
                </a:cubicBezTo>
                <a:cubicBezTo>
                  <a:pt x="14358" y="5444"/>
                  <a:pt x="14358" y="5444"/>
                  <a:pt x="14358" y="5444"/>
                </a:cubicBezTo>
                <a:cubicBezTo>
                  <a:pt x="14104" y="4917"/>
                  <a:pt x="14104" y="4917"/>
                  <a:pt x="14104" y="4917"/>
                </a:cubicBezTo>
                <a:cubicBezTo>
                  <a:pt x="14612" y="4917"/>
                  <a:pt x="14612" y="4917"/>
                  <a:pt x="14612" y="4917"/>
                </a:cubicBezTo>
                <a:cubicBezTo>
                  <a:pt x="14993" y="3863"/>
                  <a:pt x="14993" y="3863"/>
                  <a:pt x="14993" y="3863"/>
                </a:cubicBezTo>
                <a:cubicBezTo>
                  <a:pt x="15755" y="3161"/>
                  <a:pt x="15755" y="3161"/>
                  <a:pt x="15755" y="3161"/>
                </a:cubicBezTo>
                <a:cubicBezTo>
                  <a:pt x="16136" y="2107"/>
                  <a:pt x="16136" y="2107"/>
                  <a:pt x="16136" y="2107"/>
                </a:cubicBezTo>
                <a:cubicBezTo>
                  <a:pt x="16391" y="2283"/>
                  <a:pt x="16391" y="2283"/>
                  <a:pt x="16391" y="2283"/>
                </a:cubicBezTo>
                <a:cubicBezTo>
                  <a:pt x="16264" y="3512"/>
                  <a:pt x="16264" y="3512"/>
                  <a:pt x="16264" y="3512"/>
                </a:cubicBezTo>
                <a:cubicBezTo>
                  <a:pt x="15882" y="3688"/>
                  <a:pt x="15882" y="3688"/>
                  <a:pt x="15882" y="3688"/>
                </a:cubicBezTo>
                <a:cubicBezTo>
                  <a:pt x="15628" y="4741"/>
                  <a:pt x="15628" y="4741"/>
                  <a:pt x="15628" y="4741"/>
                </a:cubicBezTo>
                <a:cubicBezTo>
                  <a:pt x="15628" y="5444"/>
                  <a:pt x="15628" y="5444"/>
                  <a:pt x="15628" y="5444"/>
                </a:cubicBezTo>
                <a:cubicBezTo>
                  <a:pt x="16136" y="5444"/>
                  <a:pt x="16136" y="5444"/>
                  <a:pt x="16136" y="5444"/>
                </a:cubicBezTo>
                <a:cubicBezTo>
                  <a:pt x="15501" y="6322"/>
                  <a:pt x="15501" y="6322"/>
                  <a:pt x="15501" y="6322"/>
                </a:cubicBezTo>
                <a:cubicBezTo>
                  <a:pt x="15247" y="6849"/>
                  <a:pt x="15247" y="6849"/>
                  <a:pt x="15247" y="6849"/>
                </a:cubicBezTo>
                <a:cubicBezTo>
                  <a:pt x="16009" y="7200"/>
                  <a:pt x="16009" y="7200"/>
                  <a:pt x="16009" y="7200"/>
                </a:cubicBezTo>
                <a:cubicBezTo>
                  <a:pt x="16264" y="7376"/>
                  <a:pt x="16264" y="7376"/>
                  <a:pt x="16264" y="7376"/>
                </a:cubicBezTo>
                <a:cubicBezTo>
                  <a:pt x="16645" y="8078"/>
                  <a:pt x="16645" y="8078"/>
                  <a:pt x="16645" y="8078"/>
                </a:cubicBezTo>
                <a:cubicBezTo>
                  <a:pt x="16518" y="8254"/>
                  <a:pt x="16518" y="8254"/>
                  <a:pt x="16518" y="8254"/>
                </a:cubicBezTo>
                <a:cubicBezTo>
                  <a:pt x="17026" y="8956"/>
                  <a:pt x="17026" y="8956"/>
                  <a:pt x="17026" y="8956"/>
                </a:cubicBezTo>
                <a:cubicBezTo>
                  <a:pt x="17026" y="9307"/>
                  <a:pt x="17026" y="9307"/>
                  <a:pt x="17026" y="9307"/>
                </a:cubicBezTo>
                <a:cubicBezTo>
                  <a:pt x="16518" y="10010"/>
                  <a:pt x="16518" y="10010"/>
                  <a:pt x="16518" y="10010"/>
                </a:cubicBezTo>
                <a:cubicBezTo>
                  <a:pt x="16136" y="10010"/>
                  <a:pt x="16136" y="10010"/>
                  <a:pt x="16136" y="10010"/>
                </a:cubicBezTo>
                <a:cubicBezTo>
                  <a:pt x="16264" y="10712"/>
                  <a:pt x="16264" y="10712"/>
                  <a:pt x="16264" y="10712"/>
                </a:cubicBezTo>
                <a:cubicBezTo>
                  <a:pt x="16136" y="11063"/>
                  <a:pt x="16136" y="11063"/>
                  <a:pt x="16136" y="11063"/>
                </a:cubicBezTo>
                <a:cubicBezTo>
                  <a:pt x="16391" y="11415"/>
                  <a:pt x="16391" y="11415"/>
                  <a:pt x="16391" y="11415"/>
                </a:cubicBezTo>
                <a:cubicBezTo>
                  <a:pt x="16899" y="11590"/>
                  <a:pt x="16899" y="11590"/>
                  <a:pt x="16899" y="11590"/>
                </a:cubicBezTo>
                <a:cubicBezTo>
                  <a:pt x="17661" y="11590"/>
                  <a:pt x="17661" y="11590"/>
                  <a:pt x="17661" y="11590"/>
                </a:cubicBezTo>
                <a:cubicBezTo>
                  <a:pt x="18169" y="12117"/>
                  <a:pt x="18169" y="12117"/>
                  <a:pt x="18169" y="12117"/>
                </a:cubicBezTo>
                <a:cubicBezTo>
                  <a:pt x="18551" y="13171"/>
                  <a:pt x="18551" y="13171"/>
                  <a:pt x="18551" y="13171"/>
                </a:cubicBezTo>
                <a:cubicBezTo>
                  <a:pt x="18805" y="14049"/>
                  <a:pt x="18805" y="14049"/>
                  <a:pt x="18805" y="14049"/>
                </a:cubicBezTo>
                <a:cubicBezTo>
                  <a:pt x="18678" y="14224"/>
                  <a:pt x="18678" y="14224"/>
                  <a:pt x="18678" y="14224"/>
                </a:cubicBezTo>
                <a:cubicBezTo>
                  <a:pt x="19059" y="14751"/>
                  <a:pt x="19059" y="14751"/>
                  <a:pt x="19059" y="14751"/>
                </a:cubicBezTo>
                <a:cubicBezTo>
                  <a:pt x="19313" y="15629"/>
                  <a:pt x="19313" y="15629"/>
                  <a:pt x="19313" y="15629"/>
                </a:cubicBezTo>
                <a:cubicBezTo>
                  <a:pt x="18932" y="17210"/>
                  <a:pt x="18932" y="17210"/>
                  <a:pt x="18932" y="17210"/>
                </a:cubicBezTo>
                <a:cubicBezTo>
                  <a:pt x="18805" y="18263"/>
                  <a:pt x="18805" y="18263"/>
                  <a:pt x="18805" y="18263"/>
                </a:cubicBezTo>
                <a:cubicBezTo>
                  <a:pt x="18805" y="20020"/>
                  <a:pt x="18805" y="20020"/>
                  <a:pt x="18805" y="20020"/>
                </a:cubicBezTo>
                <a:cubicBezTo>
                  <a:pt x="18932" y="21073"/>
                  <a:pt x="18932" y="21073"/>
                  <a:pt x="18932" y="21073"/>
                </a:cubicBezTo>
                <a:cubicBezTo>
                  <a:pt x="19186" y="21600"/>
                  <a:pt x="19186" y="21600"/>
                  <a:pt x="19186" y="21600"/>
                </a:cubicBezTo>
                <a:cubicBezTo>
                  <a:pt x="19440" y="20371"/>
                  <a:pt x="19440" y="20371"/>
                  <a:pt x="19440" y="20371"/>
                </a:cubicBezTo>
                <a:cubicBezTo>
                  <a:pt x="19567" y="18439"/>
                  <a:pt x="19567" y="18439"/>
                  <a:pt x="19567" y="18439"/>
                </a:cubicBezTo>
                <a:cubicBezTo>
                  <a:pt x="19948" y="17912"/>
                  <a:pt x="19948" y="17912"/>
                  <a:pt x="19948" y="17912"/>
                </a:cubicBezTo>
                <a:cubicBezTo>
                  <a:pt x="19948" y="17385"/>
                  <a:pt x="19948" y="17385"/>
                  <a:pt x="19948" y="17385"/>
                </a:cubicBezTo>
                <a:cubicBezTo>
                  <a:pt x="19948" y="17034"/>
                  <a:pt x="19948" y="17034"/>
                  <a:pt x="19948" y="17034"/>
                </a:cubicBezTo>
                <a:cubicBezTo>
                  <a:pt x="20329" y="16683"/>
                  <a:pt x="20329" y="16683"/>
                  <a:pt x="20329" y="16683"/>
                </a:cubicBezTo>
                <a:cubicBezTo>
                  <a:pt x="20711" y="15980"/>
                  <a:pt x="20711" y="15980"/>
                  <a:pt x="20711" y="15980"/>
                </a:cubicBezTo>
                <a:cubicBezTo>
                  <a:pt x="20711" y="14400"/>
                  <a:pt x="20711" y="14400"/>
                  <a:pt x="20711" y="14400"/>
                </a:cubicBezTo>
                <a:cubicBezTo>
                  <a:pt x="20711" y="13873"/>
                  <a:pt x="20711" y="13873"/>
                  <a:pt x="20711" y="13873"/>
                </a:cubicBezTo>
                <a:cubicBezTo>
                  <a:pt x="20711" y="13171"/>
                  <a:pt x="20711" y="13171"/>
                  <a:pt x="20711" y="13171"/>
                </a:cubicBezTo>
                <a:cubicBezTo>
                  <a:pt x="21219" y="12468"/>
                  <a:pt x="21219" y="12468"/>
                  <a:pt x="21219" y="12468"/>
                </a:cubicBezTo>
                <a:cubicBezTo>
                  <a:pt x="21346" y="12995"/>
                  <a:pt x="21346" y="12995"/>
                  <a:pt x="21346" y="12995"/>
                </a:cubicBezTo>
                <a:cubicBezTo>
                  <a:pt x="21219" y="13522"/>
                  <a:pt x="21219" y="13522"/>
                  <a:pt x="21219" y="13522"/>
                </a:cubicBezTo>
                <a:cubicBezTo>
                  <a:pt x="21219" y="13522"/>
                  <a:pt x="20965" y="14049"/>
                  <a:pt x="20965" y="14049"/>
                </a:cubicBezTo>
                <a:cubicBezTo>
                  <a:pt x="21092" y="14224"/>
                  <a:pt x="21346" y="14400"/>
                  <a:pt x="21346" y="14400"/>
                </a:cubicBezTo>
                <a:cubicBezTo>
                  <a:pt x="21600" y="13522"/>
                  <a:pt x="21600" y="13522"/>
                  <a:pt x="21600" y="13522"/>
                </a:cubicBezTo>
                <a:cubicBezTo>
                  <a:pt x="21600" y="11941"/>
                  <a:pt x="21600" y="11941"/>
                  <a:pt x="21600" y="11941"/>
                </a:cubicBezTo>
                <a:cubicBezTo>
                  <a:pt x="21473" y="9483"/>
                  <a:pt x="21473" y="9483"/>
                  <a:pt x="21473" y="9483"/>
                </a:cubicBezTo>
                <a:cubicBezTo>
                  <a:pt x="21473" y="9483"/>
                  <a:pt x="21473" y="9483"/>
                  <a:pt x="21473" y="9483"/>
                </a:cubicBezTo>
                <a:cubicBezTo>
                  <a:pt x="18805" y="10010"/>
                  <a:pt x="18805" y="10010"/>
                  <a:pt x="18805" y="10010"/>
                </a:cubicBezTo>
                <a:lnTo>
                  <a:pt x="17026" y="0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60" name="Shape 3360"/>
          <p:cNvSpPr/>
          <p:nvPr/>
        </p:nvSpPr>
        <p:spPr>
          <a:xfrm>
            <a:off x="10099216" y="3230190"/>
            <a:ext cx="398575" cy="393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65" y="20121"/>
                </a:moveTo>
                <a:lnTo>
                  <a:pt x="3503" y="20121"/>
                </a:lnTo>
                <a:lnTo>
                  <a:pt x="3649" y="20564"/>
                </a:lnTo>
                <a:lnTo>
                  <a:pt x="4524" y="21304"/>
                </a:lnTo>
                <a:lnTo>
                  <a:pt x="5254" y="21600"/>
                </a:lnTo>
                <a:lnTo>
                  <a:pt x="5546" y="21600"/>
                </a:lnTo>
                <a:lnTo>
                  <a:pt x="6422" y="20564"/>
                </a:lnTo>
                <a:lnTo>
                  <a:pt x="7005" y="21008"/>
                </a:lnTo>
                <a:lnTo>
                  <a:pt x="8319" y="20712"/>
                </a:lnTo>
                <a:lnTo>
                  <a:pt x="9341" y="19825"/>
                </a:lnTo>
                <a:lnTo>
                  <a:pt x="10946" y="18937"/>
                </a:lnTo>
                <a:lnTo>
                  <a:pt x="11530" y="18493"/>
                </a:lnTo>
                <a:lnTo>
                  <a:pt x="11384" y="17310"/>
                </a:lnTo>
                <a:lnTo>
                  <a:pt x="11530" y="16570"/>
                </a:lnTo>
                <a:lnTo>
                  <a:pt x="12259" y="15830"/>
                </a:lnTo>
                <a:lnTo>
                  <a:pt x="12697" y="14647"/>
                </a:lnTo>
                <a:lnTo>
                  <a:pt x="13135" y="12871"/>
                </a:lnTo>
                <a:lnTo>
                  <a:pt x="13281" y="11836"/>
                </a:lnTo>
                <a:lnTo>
                  <a:pt x="13865" y="12132"/>
                </a:lnTo>
                <a:lnTo>
                  <a:pt x="14595" y="12427"/>
                </a:lnTo>
                <a:lnTo>
                  <a:pt x="14886" y="12575"/>
                </a:lnTo>
                <a:lnTo>
                  <a:pt x="15032" y="12279"/>
                </a:lnTo>
                <a:lnTo>
                  <a:pt x="15470" y="11096"/>
                </a:lnTo>
                <a:lnTo>
                  <a:pt x="15762" y="10504"/>
                </a:lnTo>
                <a:lnTo>
                  <a:pt x="15908" y="9912"/>
                </a:lnTo>
                <a:lnTo>
                  <a:pt x="16492" y="9912"/>
                </a:lnTo>
                <a:lnTo>
                  <a:pt x="16638" y="10208"/>
                </a:lnTo>
                <a:lnTo>
                  <a:pt x="17368" y="8877"/>
                </a:lnTo>
                <a:lnTo>
                  <a:pt x="17805" y="8433"/>
                </a:lnTo>
                <a:lnTo>
                  <a:pt x="18097" y="7989"/>
                </a:lnTo>
                <a:lnTo>
                  <a:pt x="18389" y="6953"/>
                </a:lnTo>
                <a:lnTo>
                  <a:pt x="18389" y="5770"/>
                </a:lnTo>
                <a:lnTo>
                  <a:pt x="19703" y="6510"/>
                </a:lnTo>
                <a:lnTo>
                  <a:pt x="20578" y="6953"/>
                </a:lnTo>
                <a:lnTo>
                  <a:pt x="20870" y="6953"/>
                </a:lnTo>
                <a:lnTo>
                  <a:pt x="21308" y="6510"/>
                </a:lnTo>
                <a:lnTo>
                  <a:pt x="21600" y="6362"/>
                </a:lnTo>
                <a:lnTo>
                  <a:pt x="21454" y="6362"/>
                </a:lnTo>
                <a:lnTo>
                  <a:pt x="21162" y="5326"/>
                </a:lnTo>
                <a:lnTo>
                  <a:pt x="20578" y="4586"/>
                </a:lnTo>
                <a:lnTo>
                  <a:pt x="18973" y="4142"/>
                </a:lnTo>
                <a:lnTo>
                  <a:pt x="17951" y="4586"/>
                </a:lnTo>
                <a:lnTo>
                  <a:pt x="17514" y="4586"/>
                </a:lnTo>
                <a:lnTo>
                  <a:pt x="16638" y="5178"/>
                </a:lnTo>
                <a:lnTo>
                  <a:pt x="16492" y="5030"/>
                </a:lnTo>
                <a:lnTo>
                  <a:pt x="16346" y="5030"/>
                </a:lnTo>
                <a:lnTo>
                  <a:pt x="15616" y="5918"/>
                </a:lnTo>
                <a:lnTo>
                  <a:pt x="14886" y="5918"/>
                </a:lnTo>
                <a:lnTo>
                  <a:pt x="13719" y="7397"/>
                </a:lnTo>
                <a:lnTo>
                  <a:pt x="13281" y="7397"/>
                </a:lnTo>
                <a:lnTo>
                  <a:pt x="12843" y="4882"/>
                </a:lnTo>
                <a:lnTo>
                  <a:pt x="8319" y="5770"/>
                </a:lnTo>
                <a:lnTo>
                  <a:pt x="7443" y="0"/>
                </a:lnTo>
                <a:lnTo>
                  <a:pt x="7005" y="0"/>
                </a:lnTo>
                <a:lnTo>
                  <a:pt x="6859" y="444"/>
                </a:lnTo>
                <a:lnTo>
                  <a:pt x="7005" y="888"/>
                </a:lnTo>
                <a:lnTo>
                  <a:pt x="7005" y="2811"/>
                </a:lnTo>
                <a:lnTo>
                  <a:pt x="6859" y="3255"/>
                </a:lnTo>
                <a:lnTo>
                  <a:pt x="6859" y="4142"/>
                </a:lnTo>
                <a:lnTo>
                  <a:pt x="6714" y="5326"/>
                </a:lnTo>
                <a:lnTo>
                  <a:pt x="6714" y="5770"/>
                </a:lnTo>
                <a:lnTo>
                  <a:pt x="6422" y="6510"/>
                </a:lnTo>
                <a:lnTo>
                  <a:pt x="5254" y="7545"/>
                </a:lnTo>
                <a:lnTo>
                  <a:pt x="4816" y="8137"/>
                </a:lnTo>
                <a:lnTo>
                  <a:pt x="4086" y="8137"/>
                </a:lnTo>
                <a:lnTo>
                  <a:pt x="3503" y="9025"/>
                </a:lnTo>
                <a:lnTo>
                  <a:pt x="3065" y="9616"/>
                </a:lnTo>
                <a:lnTo>
                  <a:pt x="2919" y="11096"/>
                </a:lnTo>
                <a:lnTo>
                  <a:pt x="2773" y="11244"/>
                </a:lnTo>
                <a:lnTo>
                  <a:pt x="2189" y="10800"/>
                </a:lnTo>
                <a:lnTo>
                  <a:pt x="1751" y="11244"/>
                </a:lnTo>
                <a:lnTo>
                  <a:pt x="1314" y="12871"/>
                </a:lnTo>
                <a:lnTo>
                  <a:pt x="1314" y="13463"/>
                </a:lnTo>
                <a:lnTo>
                  <a:pt x="1022" y="13907"/>
                </a:lnTo>
                <a:lnTo>
                  <a:pt x="0" y="14942"/>
                </a:lnTo>
                <a:lnTo>
                  <a:pt x="438" y="16866"/>
                </a:lnTo>
                <a:lnTo>
                  <a:pt x="730" y="17753"/>
                </a:lnTo>
                <a:lnTo>
                  <a:pt x="1459" y="18789"/>
                </a:lnTo>
                <a:lnTo>
                  <a:pt x="2189" y="19529"/>
                </a:lnTo>
                <a:lnTo>
                  <a:pt x="2773" y="20416"/>
                </a:lnTo>
                <a:lnTo>
                  <a:pt x="2919" y="20416"/>
                </a:lnTo>
                <a:lnTo>
                  <a:pt x="3065" y="20121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61" name="Shape 3361"/>
          <p:cNvSpPr/>
          <p:nvPr/>
        </p:nvSpPr>
        <p:spPr>
          <a:xfrm>
            <a:off x="9514824" y="3440302"/>
            <a:ext cx="635563" cy="328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88" y="16643"/>
                </a:moveTo>
                <a:lnTo>
                  <a:pt x="18946" y="16111"/>
                </a:lnTo>
                <a:lnTo>
                  <a:pt x="19220" y="15757"/>
                </a:lnTo>
                <a:lnTo>
                  <a:pt x="19586" y="15580"/>
                </a:lnTo>
                <a:lnTo>
                  <a:pt x="19861" y="13987"/>
                </a:lnTo>
                <a:lnTo>
                  <a:pt x="20136" y="13102"/>
                </a:lnTo>
                <a:lnTo>
                  <a:pt x="21142" y="12393"/>
                </a:lnTo>
                <a:lnTo>
                  <a:pt x="21508" y="11331"/>
                </a:lnTo>
                <a:lnTo>
                  <a:pt x="21600" y="10623"/>
                </a:lnTo>
                <a:lnTo>
                  <a:pt x="21234" y="9561"/>
                </a:lnTo>
                <a:lnTo>
                  <a:pt x="20776" y="8675"/>
                </a:lnTo>
                <a:lnTo>
                  <a:pt x="20319" y="7436"/>
                </a:lnTo>
                <a:lnTo>
                  <a:pt x="20136" y="6374"/>
                </a:lnTo>
                <a:lnTo>
                  <a:pt x="19861" y="4072"/>
                </a:lnTo>
                <a:lnTo>
                  <a:pt x="19953" y="3895"/>
                </a:lnTo>
                <a:lnTo>
                  <a:pt x="19678" y="3895"/>
                </a:lnTo>
                <a:lnTo>
                  <a:pt x="19312" y="3187"/>
                </a:lnTo>
                <a:lnTo>
                  <a:pt x="18946" y="2302"/>
                </a:lnTo>
                <a:lnTo>
                  <a:pt x="18671" y="1770"/>
                </a:lnTo>
                <a:lnTo>
                  <a:pt x="18580" y="1948"/>
                </a:lnTo>
                <a:lnTo>
                  <a:pt x="18397" y="2125"/>
                </a:lnTo>
                <a:lnTo>
                  <a:pt x="18214" y="2656"/>
                </a:lnTo>
                <a:lnTo>
                  <a:pt x="18122" y="2833"/>
                </a:lnTo>
                <a:lnTo>
                  <a:pt x="17573" y="3010"/>
                </a:lnTo>
                <a:lnTo>
                  <a:pt x="17115" y="2656"/>
                </a:lnTo>
                <a:lnTo>
                  <a:pt x="16841" y="2302"/>
                </a:lnTo>
                <a:lnTo>
                  <a:pt x="16566" y="2833"/>
                </a:lnTo>
                <a:lnTo>
                  <a:pt x="16566" y="3010"/>
                </a:lnTo>
                <a:lnTo>
                  <a:pt x="16292" y="3187"/>
                </a:lnTo>
                <a:lnTo>
                  <a:pt x="16108" y="2833"/>
                </a:lnTo>
                <a:lnTo>
                  <a:pt x="15925" y="2656"/>
                </a:lnTo>
                <a:lnTo>
                  <a:pt x="15651" y="2479"/>
                </a:lnTo>
                <a:lnTo>
                  <a:pt x="15193" y="2302"/>
                </a:lnTo>
                <a:lnTo>
                  <a:pt x="14919" y="1239"/>
                </a:lnTo>
                <a:lnTo>
                  <a:pt x="14553" y="708"/>
                </a:lnTo>
                <a:lnTo>
                  <a:pt x="14095" y="0"/>
                </a:lnTo>
                <a:lnTo>
                  <a:pt x="14003" y="177"/>
                </a:lnTo>
                <a:lnTo>
                  <a:pt x="13546" y="531"/>
                </a:lnTo>
                <a:lnTo>
                  <a:pt x="13088" y="177"/>
                </a:lnTo>
                <a:lnTo>
                  <a:pt x="12905" y="354"/>
                </a:lnTo>
                <a:lnTo>
                  <a:pt x="12997" y="1062"/>
                </a:lnTo>
                <a:lnTo>
                  <a:pt x="13180" y="1239"/>
                </a:lnTo>
                <a:lnTo>
                  <a:pt x="13088" y="1593"/>
                </a:lnTo>
                <a:lnTo>
                  <a:pt x="13180" y="2656"/>
                </a:lnTo>
                <a:lnTo>
                  <a:pt x="12997" y="3010"/>
                </a:lnTo>
                <a:lnTo>
                  <a:pt x="12631" y="3010"/>
                </a:lnTo>
                <a:lnTo>
                  <a:pt x="12264" y="3364"/>
                </a:lnTo>
                <a:lnTo>
                  <a:pt x="11532" y="3541"/>
                </a:lnTo>
                <a:lnTo>
                  <a:pt x="11441" y="3718"/>
                </a:lnTo>
                <a:lnTo>
                  <a:pt x="11441" y="4072"/>
                </a:lnTo>
                <a:lnTo>
                  <a:pt x="11349" y="4426"/>
                </a:lnTo>
                <a:lnTo>
                  <a:pt x="11349" y="5134"/>
                </a:lnTo>
                <a:lnTo>
                  <a:pt x="10983" y="6551"/>
                </a:lnTo>
                <a:lnTo>
                  <a:pt x="10800" y="6905"/>
                </a:lnTo>
                <a:lnTo>
                  <a:pt x="10525" y="6905"/>
                </a:lnTo>
                <a:lnTo>
                  <a:pt x="10251" y="7790"/>
                </a:lnTo>
                <a:lnTo>
                  <a:pt x="10251" y="8321"/>
                </a:lnTo>
                <a:lnTo>
                  <a:pt x="10068" y="9030"/>
                </a:lnTo>
                <a:lnTo>
                  <a:pt x="9519" y="9207"/>
                </a:lnTo>
                <a:lnTo>
                  <a:pt x="9153" y="8498"/>
                </a:lnTo>
                <a:lnTo>
                  <a:pt x="9061" y="7790"/>
                </a:lnTo>
                <a:lnTo>
                  <a:pt x="8878" y="7790"/>
                </a:lnTo>
                <a:lnTo>
                  <a:pt x="8786" y="8498"/>
                </a:lnTo>
                <a:lnTo>
                  <a:pt x="8512" y="9030"/>
                </a:lnTo>
                <a:lnTo>
                  <a:pt x="8512" y="9738"/>
                </a:lnTo>
                <a:lnTo>
                  <a:pt x="8420" y="10269"/>
                </a:lnTo>
                <a:lnTo>
                  <a:pt x="8054" y="10092"/>
                </a:lnTo>
                <a:lnTo>
                  <a:pt x="7871" y="9738"/>
                </a:lnTo>
                <a:lnTo>
                  <a:pt x="7505" y="9738"/>
                </a:lnTo>
                <a:lnTo>
                  <a:pt x="7322" y="9915"/>
                </a:lnTo>
                <a:lnTo>
                  <a:pt x="6956" y="10092"/>
                </a:lnTo>
                <a:lnTo>
                  <a:pt x="6956" y="10800"/>
                </a:lnTo>
                <a:lnTo>
                  <a:pt x="6864" y="10977"/>
                </a:lnTo>
                <a:lnTo>
                  <a:pt x="6498" y="10623"/>
                </a:lnTo>
                <a:lnTo>
                  <a:pt x="6224" y="10092"/>
                </a:lnTo>
                <a:lnTo>
                  <a:pt x="5492" y="10092"/>
                </a:lnTo>
                <a:lnTo>
                  <a:pt x="5217" y="10800"/>
                </a:lnTo>
                <a:lnTo>
                  <a:pt x="4485" y="10800"/>
                </a:lnTo>
                <a:lnTo>
                  <a:pt x="4485" y="11685"/>
                </a:lnTo>
                <a:lnTo>
                  <a:pt x="4210" y="11685"/>
                </a:lnTo>
                <a:lnTo>
                  <a:pt x="3936" y="11862"/>
                </a:lnTo>
                <a:lnTo>
                  <a:pt x="3936" y="13279"/>
                </a:lnTo>
                <a:lnTo>
                  <a:pt x="4027" y="13810"/>
                </a:lnTo>
                <a:lnTo>
                  <a:pt x="3844" y="13987"/>
                </a:lnTo>
                <a:lnTo>
                  <a:pt x="3295" y="14341"/>
                </a:lnTo>
                <a:lnTo>
                  <a:pt x="3020" y="14695"/>
                </a:lnTo>
                <a:lnTo>
                  <a:pt x="3020" y="15580"/>
                </a:lnTo>
                <a:lnTo>
                  <a:pt x="3203" y="16466"/>
                </a:lnTo>
                <a:lnTo>
                  <a:pt x="3020" y="16643"/>
                </a:lnTo>
                <a:lnTo>
                  <a:pt x="2471" y="16643"/>
                </a:lnTo>
                <a:lnTo>
                  <a:pt x="2105" y="16111"/>
                </a:lnTo>
                <a:lnTo>
                  <a:pt x="1739" y="15757"/>
                </a:lnTo>
                <a:lnTo>
                  <a:pt x="1556" y="15934"/>
                </a:lnTo>
                <a:lnTo>
                  <a:pt x="1281" y="16466"/>
                </a:lnTo>
                <a:lnTo>
                  <a:pt x="1007" y="16643"/>
                </a:lnTo>
                <a:lnTo>
                  <a:pt x="915" y="17174"/>
                </a:lnTo>
                <a:lnTo>
                  <a:pt x="915" y="17705"/>
                </a:lnTo>
                <a:lnTo>
                  <a:pt x="1281" y="18059"/>
                </a:lnTo>
                <a:lnTo>
                  <a:pt x="1281" y="19830"/>
                </a:lnTo>
                <a:lnTo>
                  <a:pt x="1098" y="20361"/>
                </a:lnTo>
                <a:lnTo>
                  <a:pt x="915" y="20538"/>
                </a:lnTo>
                <a:lnTo>
                  <a:pt x="641" y="20538"/>
                </a:lnTo>
                <a:lnTo>
                  <a:pt x="458" y="20715"/>
                </a:lnTo>
                <a:lnTo>
                  <a:pt x="0" y="20715"/>
                </a:lnTo>
                <a:lnTo>
                  <a:pt x="0" y="21600"/>
                </a:lnTo>
                <a:lnTo>
                  <a:pt x="183" y="21423"/>
                </a:lnTo>
                <a:lnTo>
                  <a:pt x="4759" y="21246"/>
                </a:lnTo>
                <a:lnTo>
                  <a:pt x="4576" y="19652"/>
                </a:lnTo>
                <a:lnTo>
                  <a:pt x="13088" y="18590"/>
                </a:lnTo>
                <a:lnTo>
                  <a:pt x="17573" y="17705"/>
                </a:lnTo>
                <a:lnTo>
                  <a:pt x="18122" y="17174"/>
                </a:lnTo>
                <a:lnTo>
                  <a:pt x="18488" y="16643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62" name="Shape 3362"/>
          <p:cNvSpPr/>
          <p:nvPr/>
        </p:nvSpPr>
        <p:spPr>
          <a:xfrm>
            <a:off x="8973517" y="3324471"/>
            <a:ext cx="579009" cy="503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39" y="18863"/>
                </a:moveTo>
                <a:cubicBezTo>
                  <a:pt x="20239" y="18570"/>
                  <a:pt x="20239" y="18570"/>
                  <a:pt x="20239" y="18570"/>
                </a:cubicBezTo>
                <a:cubicBezTo>
                  <a:pt x="20239" y="18472"/>
                  <a:pt x="20239" y="18472"/>
                  <a:pt x="20239" y="18472"/>
                </a:cubicBezTo>
                <a:cubicBezTo>
                  <a:pt x="20580" y="18472"/>
                  <a:pt x="20580" y="18472"/>
                  <a:pt x="20580" y="18472"/>
                </a:cubicBezTo>
                <a:cubicBezTo>
                  <a:pt x="20665" y="18472"/>
                  <a:pt x="20665" y="18472"/>
                  <a:pt x="20665" y="18472"/>
                </a:cubicBezTo>
                <a:cubicBezTo>
                  <a:pt x="20750" y="18375"/>
                  <a:pt x="20750" y="18375"/>
                  <a:pt x="20750" y="18375"/>
                </a:cubicBezTo>
                <a:cubicBezTo>
                  <a:pt x="20920" y="18277"/>
                  <a:pt x="20920" y="18277"/>
                  <a:pt x="20920" y="18277"/>
                </a:cubicBezTo>
                <a:cubicBezTo>
                  <a:pt x="21175" y="18277"/>
                  <a:pt x="21175" y="18277"/>
                  <a:pt x="21175" y="18277"/>
                </a:cubicBezTo>
                <a:cubicBezTo>
                  <a:pt x="21430" y="18179"/>
                  <a:pt x="21430" y="18179"/>
                  <a:pt x="21430" y="18179"/>
                </a:cubicBezTo>
                <a:cubicBezTo>
                  <a:pt x="21600" y="17886"/>
                  <a:pt x="21600" y="17886"/>
                  <a:pt x="21600" y="17886"/>
                </a:cubicBezTo>
                <a:cubicBezTo>
                  <a:pt x="21600" y="17300"/>
                  <a:pt x="21600" y="17300"/>
                  <a:pt x="21600" y="17300"/>
                </a:cubicBezTo>
                <a:cubicBezTo>
                  <a:pt x="21600" y="16909"/>
                  <a:pt x="21600" y="16909"/>
                  <a:pt x="21600" y="16909"/>
                </a:cubicBezTo>
                <a:cubicBezTo>
                  <a:pt x="21600" y="16713"/>
                  <a:pt x="21600" y="16713"/>
                  <a:pt x="21600" y="16713"/>
                </a:cubicBezTo>
                <a:cubicBezTo>
                  <a:pt x="21260" y="16420"/>
                  <a:pt x="21260" y="16420"/>
                  <a:pt x="21260" y="16420"/>
                </a:cubicBezTo>
                <a:cubicBezTo>
                  <a:pt x="21260" y="16127"/>
                  <a:pt x="21260" y="16127"/>
                  <a:pt x="21260" y="16127"/>
                </a:cubicBezTo>
                <a:cubicBezTo>
                  <a:pt x="21345" y="15736"/>
                  <a:pt x="21345" y="15736"/>
                  <a:pt x="21345" y="15736"/>
                </a:cubicBezTo>
                <a:cubicBezTo>
                  <a:pt x="20920" y="15736"/>
                  <a:pt x="20920" y="15736"/>
                  <a:pt x="20920" y="15736"/>
                </a:cubicBezTo>
                <a:cubicBezTo>
                  <a:pt x="20665" y="16224"/>
                  <a:pt x="20665" y="16224"/>
                  <a:pt x="20665" y="16224"/>
                </a:cubicBezTo>
                <a:cubicBezTo>
                  <a:pt x="20665" y="15736"/>
                  <a:pt x="20665" y="15736"/>
                  <a:pt x="20665" y="15736"/>
                </a:cubicBezTo>
                <a:cubicBezTo>
                  <a:pt x="20239" y="15247"/>
                  <a:pt x="20239" y="15247"/>
                  <a:pt x="20239" y="15247"/>
                </a:cubicBezTo>
                <a:cubicBezTo>
                  <a:pt x="20324" y="14856"/>
                  <a:pt x="20324" y="14856"/>
                  <a:pt x="20324" y="14856"/>
                </a:cubicBezTo>
                <a:cubicBezTo>
                  <a:pt x="20409" y="14270"/>
                  <a:pt x="20409" y="14270"/>
                  <a:pt x="20409" y="14270"/>
                </a:cubicBezTo>
                <a:cubicBezTo>
                  <a:pt x="20069" y="13195"/>
                  <a:pt x="20069" y="13195"/>
                  <a:pt x="20069" y="13195"/>
                </a:cubicBezTo>
                <a:cubicBezTo>
                  <a:pt x="19729" y="12804"/>
                  <a:pt x="19729" y="12804"/>
                  <a:pt x="19729" y="12804"/>
                </a:cubicBezTo>
                <a:cubicBezTo>
                  <a:pt x="18624" y="11924"/>
                  <a:pt x="18624" y="11924"/>
                  <a:pt x="18624" y="11924"/>
                </a:cubicBezTo>
                <a:cubicBezTo>
                  <a:pt x="18369" y="12119"/>
                  <a:pt x="18369" y="12119"/>
                  <a:pt x="18369" y="12119"/>
                </a:cubicBezTo>
                <a:cubicBezTo>
                  <a:pt x="17688" y="11533"/>
                  <a:pt x="17688" y="11533"/>
                  <a:pt x="17688" y="11533"/>
                </a:cubicBezTo>
                <a:cubicBezTo>
                  <a:pt x="17178" y="10947"/>
                  <a:pt x="17178" y="10947"/>
                  <a:pt x="17178" y="10947"/>
                </a:cubicBezTo>
                <a:cubicBezTo>
                  <a:pt x="17178" y="10360"/>
                  <a:pt x="17178" y="10360"/>
                  <a:pt x="17178" y="10360"/>
                </a:cubicBezTo>
                <a:cubicBezTo>
                  <a:pt x="17348" y="9774"/>
                  <a:pt x="17348" y="9774"/>
                  <a:pt x="17348" y="9774"/>
                </a:cubicBezTo>
                <a:cubicBezTo>
                  <a:pt x="17433" y="9383"/>
                  <a:pt x="17433" y="9383"/>
                  <a:pt x="17433" y="9383"/>
                </a:cubicBezTo>
                <a:cubicBezTo>
                  <a:pt x="17518" y="8894"/>
                  <a:pt x="17518" y="8894"/>
                  <a:pt x="17518" y="8894"/>
                </a:cubicBezTo>
                <a:cubicBezTo>
                  <a:pt x="17773" y="8210"/>
                  <a:pt x="17773" y="8210"/>
                  <a:pt x="17773" y="8210"/>
                </a:cubicBezTo>
                <a:cubicBezTo>
                  <a:pt x="17518" y="7819"/>
                  <a:pt x="17518" y="7819"/>
                  <a:pt x="17518" y="7819"/>
                </a:cubicBezTo>
                <a:cubicBezTo>
                  <a:pt x="17178" y="7428"/>
                  <a:pt x="17178" y="7428"/>
                  <a:pt x="17178" y="7428"/>
                </a:cubicBezTo>
                <a:cubicBezTo>
                  <a:pt x="16668" y="7428"/>
                  <a:pt x="16668" y="7428"/>
                  <a:pt x="16668" y="7428"/>
                </a:cubicBezTo>
                <a:cubicBezTo>
                  <a:pt x="16413" y="7624"/>
                  <a:pt x="16413" y="7624"/>
                  <a:pt x="16413" y="7624"/>
                </a:cubicBezTo>
                <a:cubicBezTo>
                  <a:pt x="16243" y="7917"/>
                  <a:pt x="16243" y="7917"/>
                  <a:pt x="16243" y="7917"/>
                </a:cubicBezTo>
                <a:cubicBezTo>
                  <a:pt x="15817" y="7428"/>
                  <a:pt x="15817" y="7428"/>
                  <a:pt x="15817" y="7428"/>
                </a:cubicBezTo>
                <a:cubicBezTo>
                  <a:pt x="15817" y="6548"/>
                  <a:pt x="15817" y="6548"/>
                  <a:pt x="15817" y="6548"/>
                </a:cubicBezTo>
                <a:cubicBezTo>
                  <a:pt x="15392" y="5864"/>
                  <a:pt x="15392" y="5864"/>
                  <a:pt x="15392" y="5864"/>
                </a:cubicBezTo>
                <a:cubicBezTo>
                  <a:pt x="13861" y="4398"/>
                  <a:pt x="13861" y="4398"/>
                  <a:pt x="13861" y="4398"/>
                </a:cubicBezTo>
                <a:cubicBezTo>
                  <a:pt x="13266" y="3225"/>
                  <a:pt x="13266" y="3225"/>
                  <a:pt x="13266" y="3225"/>
                </a:cubicBezTo>
                <a:cubicBezTo>
                  <a:pt x="13266" y="2150"/>
                  <a:pt x="13266" y="2150"/>
                  <a:pt x="13266" y="2150"/>
                </a:cubicBezTo>
                <a:cubicBezTo>
                  <a:pt x="13266" y="1075"/>
                  <a:pt x="13266" y="1075"/>
                  <a:pt x="13266" y="1075"/>
                </a:cubicBezTo>
                <a:cubicBezTo>
                  <a:pt x="13436" y="977"/>
                  <a:pt x="13436" y="977"/>
                  <a:pt x="13436" y="977"/>
                </a:cubicBezTo>
                <a:cubicBezTo>
                  <a:pt x="12416" y="0"/>
                  <a:pt x="12416" y="0"/>
                  <a:pt x="12416" y="0"/>
                </a:cubicBezTo>
                <a:cubicBezTo>
                  <a:pt x="0" y="195"/>
                  <a:pt x="0" y="195"/>
                  <a:pt x="0" y="195"/>
                </a:cubicBezTo>
                <a:cubicBezTo>
                  <a:pt x="85" y="391"/>
                  <a:pt x="85" y="391"/>
                  <a:pt x="85" y="391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425" y="1075"/>
                  <a:pt x="425" y="1075"/>
                  <a:pt x="425" y="1075"/>
                </a:cubicBezTo>
                <a:cubicBezTo>
                  <a:pt x="255" y="1271"/>
                  <a:pt x="255" y="1271"/>
                  <a:pt x="255" y="1271"/>
                </a:cubicBezTo>
                <a:cubicBezTo>
                  <a:pt x="425" y="1564"/>
                  <a:pt x="425" y="1564"/>
                  <a:pt x="425" y="1564"/>
                </a:cubicBezTo>
                <a:cubicBezTo>
                  <a:pt x="425" y="1564"/>
                  <a:pt x="340" y="1564"/>
                  <a:pt x="425" y="1662"/>
                </a:cubicBezTo>
                <a:cubicBezTo>
                  <a:pt x="510" y="1759"/>
                  <a:pt x="935" y="1857"/>
                  <a:pt x="935" y="1857"/>
                </a:cubicBezTo>
                <a:cubicBezTo>
                  <a:pt x="1020" y="2443"/>
                  <a:pt x="1020" y="2443"/>
                  <a:pt x="1020" y="2443"/>
                </a:cubicBezTo>
                <a:cubicBezTo>
                  <a:pt x="1191" y="2834"/>
                  <a:pt x="1191" y="2834"/>
                  <a:pt x="1191" y="2834"/>
                </a:cubicBezTo>
                <a:cubicBezTo>
                  <a:pt x="1191" y="2834"/>
                  <a:pt x="1191" y="2834"/>
                  <a:pt x="1191" y="2834"/>
                </a:cubicBezTo>
                <a:cubicBezTo>
                  <a:pt x="1531" y="3421"/>
                  <a:pt x="1531" y="3421"/>
                  <a:pt x="1531" y="3421"/>
                </a:cubicBezTo>
                <a:cubicBezTo>
                  <a:pt x="1701" y="3812"/>
                  <a:pt x="1701" y="3812"/>
                  <a:pt x="1701" y="3812"/>
                </a:cubicBezTo>
                <a:cubicBezTo>
                  <a:pt x="2466" y="3812"/>
                  <a:pt x="2466" y="3812"/>
                  <a:pt x="2466" y="3812"/>
                </a:cubicBezTo>
                <a:cubicBezTo>
                  <a:pt x="2636" y="3812"/>
                  <a:pt x="2636" y="3812"/>
                  <a:pt x="2636" y="3812"/>
                </a:cubicBezTo>
                <a:cubicBezTo>
                  <a:pt x="2636" y="4300"/>
                  <a:pt x="2636" y="4300"/>
                  <a:pt x="2636" y="4300"/>
                </a:cubicBezTo>
                <a:cubicBezTo>
                  <a:pt x="2381" y="4887"/>
                  <a:pt x="2381" y="4887"/>
                  <a:pt x="2381" y="4887"/>
                </a:cubicBezTo>
                <a:cubicBezTo>
                  <a:pt x="2126" y="5376"/>
                  <a:pt x="2126" y="5376"/>
                  <a:pt x="2126" y="5376"/>
                </a:cubicBezTo>
                <a:cubicBezTo>
                  <a:pt x="2636" y="5962"/>
                  <a:pt x="2636" y="5962"/>
                  <a:pt x="2636" y="5962"/>
                </a:cubicBezTo>
                <a:cubicBezTo>
                  <a:pt x="2806" y="6548"/>
                  <a:pt x="2806" y="6548"/>
                  <a:pt x="2806" y="6548"/>
                </a:cubicBezTo>
                <a:cubicBezTo>
                  <a:pt x="3061" y="6744"/>
                  <a:pt x="3061" y="6744"/>
                  <a:pt x="3061" y="6744"/>
                </a:cubicBezTo>
                <a:cubicBezTo>
                  <a:pt x="3572" y="7037"/>
                  <a:pt x="3572" y="7037"/>
                  <a:pt x="3572" y="7037"/>
                </a:cubicBezTo>
                <a:cubicBezTo>
                  <a:pt x="3572" y="17202"/>
                  <a:pt x="3572" y="17202"/>
                  <a:pt x="3572" y="17202"/>
                </a:cubicBezTo>
                <a:cubicBezTo>
                  <a:pt x="3572" y="19645"/>
                  <a:pt x="3572" y="19645"/>
                  <a:pt x="3572" y="19645"/>
                </a:cubicBezTo>
                <a:cubicBezTo>
                  <a:pt x="18283" y="19254"/>
                  <a:pt x="18283" y="19254"/>
                  <a:pt x="18283" y="19254"/>
                </a:cubicBezTo>
                <a:cubicBezTo>
                  <a:pt x="18369" y="19841"/>
                  <a:pt x="18369" y="19841"/>
                  <a:pt x="18369" y="19841"/>
                </a:cubicBezTo>
                <a:cubicBezTo>
                  <a:pt x="17433" y="21600"/>
                  <a:pt x="17433" y="21600"/>
                  <a:pt x="17433" y="21600"/>
                </a:cubicBezTo>
                <a:cubicBezTo>
                  <a:pt x="19814" y="21405"/>
                  <a:pt x="19814" y="21405"/>
                  <a:pt x="19814" y="21405"/>
                </a:cubicBezTo>
                <a:cubicBezTo>
                  <a:pt x="19899" y="21111"/>
                  <a:pt x="19899" y="21111"/>
                  <a:pt x="19899" y="21111"/>
                </a:cubicBezTo>
                <a:cubicBezTo>
                  <a:pt x="20069" y="20818"/>
                  <a:pt x="20069" y="20818"/>
                  <a:pt x="20069" y="20818"/>
                </a:cubicBezTo>
                <a:cubicBezTo>
                  <a:pt x="20069" y="20818"/>
                  <a:pt x="20239" y="20720"/>
                  <a:pt x="20154" y="20623"/>
                </a:cubicBezTo>
                <a:cubicBezTo>
                  <a:pt x="20154" y="20525"/>
                  <a:pt x="19984" y="20232"/>
                  <a:pt x="19984" y="20232"/>
                </a:cubicBezTo>
                <a:cubicBezTo>
                  <a:pt x="19899" y="20134"/>
                  <a:pt x="19899" y="20134"/>
                  <a:pt x="19899" y="20134"/>
                </a:cubicBezTo>
                <a:cubicBezTo>
                  <a:pt x="19984" y="19938"/>
                  <a:pt x="19984" y="19938"/>
                  <a:pt x="19984" y="19938"/>
                </a:cubicBezTo>
                <a:cubicBezTo>
                  <a:pt x="20154" y="19841"/>
                  <a:pt x="20154" y="19841"/>
                  <a:pt x="20154" y="19841"/>
                </a:cubicBezTo>
                <a:cubicBezTo>
                  <a:pt x="20239" y="19548"/>
                  <a:pt x="20239" y="19548"/>
                  <a:pt x="20239" y="19548"/>
                </a:cubicBezTo>
                <a:cubicBezTo>
                  <a:pt x="20239" y="19254"/>
                  <a:pt x="20239" y="19254"/>
                  <a:pt x="20239" y="19254"/>
                </a:cubicBezTo>
                <a:cubicBezTo>
                  <a:pt x="20239" y="18961"/>
                  <a:pt x="20239" y="18961"/>
                  <a:pt x="20239" y="18961"/>
                </a:cubicBezTo>
                <a:lnTo>
                  <a:pt x="20239" y="18863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63" name="Shape 3363"/>
          <p:cNvSpPr/>
          <p:nvPr/>
        </p:nvSpPr>
        <p:spPr>
          <a:xfrm>
            <a:off x="8871178" y="2357410"/>
            <a:ext cx="560157" cy="651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92" y="12585"/>
                </a:moveTo>
                <a:lnTo>
                  <a:pt x="14435" y="12050"/>
                </a:lnTo>
                <a:lnTo>
                  <a:pt x="14435" y="9907"/>
                </a:lnTo>
                <a:lnTo>
                  <a:pt x="14954" y="9550"/>
                </a:lnTo>
                <a:lnTo>
                  <a:pt x="16719" y="8122"/>
                </a:lnTo>
                <a:lnTo>
                  <a:pt x="17550" y="7140"/>
                </a:lnTo>
                <a:lnTo>
                  <a:pt x="19212" y="6159"/>
                </a:lnTo>
                <a:lnTo>
                  <a:pt x="21600" y="4909"/>
                </a:lnTo>
                <a:lnTo>
                  <a:pt x="20769" y="4731"/>
                </a:lnTo>
                <a:lnTo>
                  <a:pt x="19004" y="4641"/>
                </a:lnTo>
                <a:lnTo>
                  <a:pt x="17550" y="4374"/>
                </a:lnTo>
                <a:lnTo>
                  <a:pt x="17238" y="4641"/>
                </a:lnTo>
                <a:lnTo>
                  <a:pt x="16823" y="4909"/>
                </a:lnTo>
                <a:lnTo>
                  <a:pt x="15992" y="4909"/>
                </a:lnTo>
                <a:lnTo>
                  <a:pt x="15681" y="4552"/>
                </a:lnTo>
                <a:lnTo>
                  <a:pt x="15265" y="4284"/>
                </a:lnTo>
                <a:lnTo>
                  <a:pt x="14123" y="4017"/>
                </a:lnTo>
                <a:lnTo>
                  <a:pt x="13812" y="4017"/>
                </a:lnTo>
                <a:lnTo>
                  <a:pt x="13396" y="3838"/>
                </a:lnTo>
                <a:lnTo>
                  <a:pt x="13292" y="3749"/>
                </a:lnTo>
                <a:lnTo>
                  <a:pt x="12358" y="3660"/>
                </a:lnTo>
                <a:lnTo>
                  <a:pt x="11838" y="3213"/>
                </a:lnTo>
                <a:lnTo>
                  <a:pt x="12462" y="3481"/>
                </a:lnTo>
                <a:lnTo>
                  <a:pt x="12773" y="3213"/>
                </a:lnTo>
                <a:lnTo>
                  <a:pt x="12358" y="3124"/>
                </a:lnTo>
                <a:lnTo>
                  <a:pt x="10385" y="3124"/>
                </a:lnTo>
                <a:lnTo>
                  <a:pt x="10073" y="3481"/>
                </a:lnTo>
                <a:lnTo>
                  <a:pt x="9658" y="3481"/>
                </a:lnTo>
                <a:lnTo>
                  <a:pt x="9035" y="3035"/>
                </a:lnTo>
                <a:lnTo>
                  <a:pt x="8308" y="3035"/>
                </a:lnTo>
                <a:lnTo>
                  <a:pt x="7581" y="2856"/>
                </a:lnTo>
                <a:lnTo>
                  <a:pt x="7062" y="2142"/>
                </a:lnTo>
                <a:lnTo>
                  <a:pt x="6854" y="1785"/>
                </a:lnTo>
                <a:lnTo>
                  <a:pt x="5712" y="1785"/>
                </a:lnTo>
                <a:lnTo>
                  <a:pt x="5608" y="1428"/>
                </a:lnTo>
                <a:lnTo>
                  <a:pt x="5919" y="1071"/>
                </a:lnTo>
                <a:lnTo>
                  <a:pt x="6023" y="714"/>
                </a:lnTo>
                <a:lnTo>
                  <a:pt x="6438" y="446"/>
                </a:lnTo>
                <a:lnTo>
                  <a:pt x="6231" y="179"/>
                </a:lnTo>
                <a:lnTo>
                  <a:pt x="5815" y="0"/>
                </a:lnTo>
                <a:lnTo>
                  <a:pt x="5815" y="893"/>
                </a:lnTo>
                <a:lnTo>
                  <a:pt x="5608" y="1071"/>
                </a:lnTo>
                <a:lnTo>
                  <a:pt x="5400" y="1428"/>
                </a:lnTo>
                <a:lnTo>
                  <a:pt x="0" y="1428"/>
                </a:lnTo>
                <a:lnTo>
                  <a:pt x="104" y="1785"/>
                </a:lnTo>
                <a:lnTo>
                  <a:pt x="104" y="2142"/>
                </a:lnTo>
                <a:lnTo>
                  <a:pt x="415" y="2321"/>
                </a:lnTo>
                <a:lnTo>
                  <a:pt x="415" y="2678"/>
                </a:lnTo>
                <a:lnTo>
                  <a:pt x="104" y="2945"/>
                </a:lnTo>
                <a:lnTo>
                  <a:pt x="104" y="3392"/>
                </a:lnTo>
                <a:lnTo>
                  <a:pt x="208" y="3570"/>
                </a:lnTo>
                <a:lnTo>
                  <a:pt x="312" y="4017"/>
                </a:lnTo>
                <a:lnTo>
                  <a:pt x="104" y="4552"/>
                </a:lnTo>
                <a:lnTo>
                  <a:pt x="312" y="4998"/>
                </a:lnTo>
                <a:lnTo>
                  <a:pt x="623" y="5712"/>
                </a:lnTo>
                <a:lnTo>
                  <a:pt x="935" y="6248"/>
                </a:lnTo>
                <a:lnTo>
                  <a:pt x="935" y="6962"/>
                </a:lnTo>
                <a:lnTo>
                  <a:pt x="1038" y="8212"/>
                </a:lnTo>
                <a:lnTo>
                  <a:pt x="1038" y="9997"/>
                </a:lnTo>
                <a:lnTo>
                  <a:pt x="1246" y="10175"/>
                </a:lnTo>
                <a:lnTo>
                  <a:pt x="1246" y="10889"/>
                </a:lnTo>
                <a:lnTo>
                  <a:pt x="1558" y="11068"/>
                </a:lnTo>
                <a:lnTo>
                  <a:pt x="1765" y="11336"/>
                </a:lnTo>
                <a:lnTo>
                  <a:pt x="1869" y="11782"/>
                </a:lnTo>
                <a:lnTo>
                  <a:pt x="1869" y="12585"/>
                </a:lnTo>
                <a:lnTo>
                  <a:pt x="1662" y="12674"/>
                </a:lnTo>
                <a:lnTo>
                  <a:pt x="1765" y="12853"/>
                </a:lnTo>
                <a:lnTo>
                  <a:pt x="1350" y="13121"/>
                </a:lnTo>
                <a:lnTo>
                  <a:pt x="1142" y="13388"/>
                </a:lnTo>
                <a:lnTo>
                  <a:pt x="831" y="13567"/>
                </a:lnTo>
                <a:lnTo>
                  <a:pt x="831" y="13924"/>
                </a:lnTo>
                <a:lnTo>
                  <a:pt x="935" y="14102"/>
                </a:lnTo>
                <a:lnTo>
                  <a:pt x="1246" y="14281"/>
                </a:lnTo>
                <a:lnTo>
                  <a:pt x="1246" y="14549"/>
                </a:lnTo>
                <a:lnTo>
                  <a:pt x="1765" y="14638"/>
                </a:lnTo>
                <a:lnTo>
                  <a:pt x="1869" y="14906"/>
                </a:lnTo>
                <a:lnTo>
                  <a:pt x="2181" y="15084"/>
                </a:lnTo>
                <a:lnTo>
                  <a:pt x="1869" y="21600"/>
                </a:lnTo>
                <a:lnTo>
                  <a:pt x="17862" y="21332"/>
                </a:lnTo>
                <a:lnTo>
                  <a:pt x="17965" y="20797"/>
                </a:lnTo>
                <a:lnTo>
                  <a:pt x="17862" y="20261"/>
                </a:lnTo>
                <a:lnTo>
                  <a:pt x="17238" y="19636"/>
                </a:lnTo>
                <a:lnTo>
                  <a:pt x="16615" y="19279"/>
                </a:lnTo>
                <a:lnTo>
                  <a:pt x="16304" y="19012"/>
                </a:lnTo>
                <a:lnTo>
                  <a:pt x="15577" y="18208"/>
                </a:lnTo>
                <a:lnTo>
                  <a:pt x="14331" y="17583"/>
                </a:lnTo>
                <a:lnTo>
                  <a:pt x="13500" y="17226"/>
                </a:lnTo>
                <a:lnTo>
                  <a:pt x="12981" y="16869"/>
                </a:lnTo>
                <a:lnTo>
                  <a:pt x="13085" y="15531"/>
                </a:lnTo>
                <a:lnTo>
                  <a:pt x="13292" y="14192"/>
                </a:lnTo>
                <a:lnTo>
                  <a:pt x="13085" y="14192"/>
                </a:lnTo>
                <a:lnTo>
                  <a:pt x="12669" y="13745"/>
                </a:lnTo>
                <a:lnTo>
                  <a:pt x="13085" y="12942"/>
                </a:lnTo>
                <a:lnTo>
                  <a:pt x="13292" y="12585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64" name="Shape 3364"/>
          <p:cNvSpPr/>
          <p:nvPr/>
        </p:nvSpPr>
        <p:spPr>
          <a:xfrm>
            <a:off x="9385557" y="2548668"/>
            <a:ext cx="654414" cy="616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080"/>
                </a:moveTo>
                <a:cubicBezTo>
                  <a:pt x="151" y="3920"/>
                  <a:pt x="151" y="3920"/>
                  <a:pt x="151" y="3920"/>
                </a:cubicBezTo>
                <a:cubicBezTo>
                  <a:pt x="452" y="3920"/>
                  <a:pt x="452" y="3920"/>
                  <a:pt x="452" y="3920"/>
                </a:cubicBezTo>
                <a:cubicBezTo>
                  <a:pt x="828" y="3680"/>
                  <a:pt x="828" y="3680"/>
                  <a:pt x="828" y="3680"/>
                </a:cubicBezTo>
                <a:cubicBezTo>
                  <a:pt x="903" y="3520"/>
                  <a:pt x="903" y="3520"/>
                  <a:pt x="903" y="3520"/>
                </a:cubicBezTo>
                <a:cubicBezTo>
                  <a:pt x="1054" y="3200"/>
                  <a:pt x="1054" y="3200"/>
                  <a:pt x="1054" y="3200"/>
                </a:cubicBezTo>
                <a:cubicBezTo>
                  <a:pt x="1279" y="2960"/>
                  <a:pt x="1279" y="2960"/>
                  <a:pt x="1279" y="2960"/>
                </a:cubicBezTo>
                <a:cubicBezTo>
                  <a:pt x="1505" y="2880"/>
                  <a:pt x="1505" y="2880"/>
                  <a:pt x="1505" y="2880"/>
                </a:cubicBezTo>
                <a:cubicBezTo>
                  <a:pt x="1731" y="2880"/>
                  <a:pt x="1731" y="2880"/>
                  <a:pt x="1731" y="2880"/>
                </a:cubicBezTo>
                <a:cubicBezTo>
                  <a:pt x="2183" y="2880"/>
                  <a:pt x="2183" y="2880"/>
                  <a:pt x="2183" y="2880"/>
                </a:cubicBezTo>
                <a:cubicBezTo>
                  <a:pt x="2408" y="2720"/>
                  <a:pt x="2408" y="2720"/>
                  <a:pt x="2408" y="2720"/>
                </a:cubicBezTo>
                <a:cubicBezTo>
                  <a:pt x="3161" y="2160"/>
                  <a:pt x="3161" y="2160"/>
                  <a:pt x="3161" y="2160"/>
                </a:cubicBezTo>
                <a:cubicBezTo>
                  <a:pt x="3387" y="2080"/>
                  <a:pt x="3387" y="2080"/>
                  <a:pt x="3387" y="2080"/>
                </a:cubicBezTo>
                <a:cubicBezTo>
                  <a:pt x="3688" y="1760"/>
                  <a:pt x="3688" y="1760"/>
                  <a:pt x="3688" y="1760"/>
                </a:cubicBezTo>
                <a:cubicBezTo>
                  <a:pt x="3914" y="1360"/>
                  <a:pt x="3914" y="1360"/>
                  <a:pt x="3914" y="1360"/>
                </a:cubicBezTo>
                <a:cubicBezTo>
                  <a:pt x="4215" y="1120"/>
                  <a:pt x="4215" y="1120"/>
                  <a:pt x="4215" y="1120"/>
                </a:cubicBezTo>
                <a:cubicBezTo>
                  <a:pt x="4591" y="720"/>
                  <a:pt x="4591" y="720"/>
                  <a:pt x="4591" y="720"/>
                </a:cubicBezTo>
                <a:cubicBezTo>
                  <a:pt x="4892" y="320"/>
                  <a:pt x="4892" y="320"/>
                  <a:pt x="4892" y="320"/>
                </a:cubicBezTo>
                <a:cubicBezTo>
                  <a:pt x="5268" y="80"/>
                  <a:pt x="5268" y="80"/>
                  <a:pt x="5268" y="80"/>
                </a:cubicBezTo>
                <a:cubicBezTo>
                  <a:pt x="5795" y="0"/>
                  <a:pt x="5795" y="0"/>
                  <a:pt x="5795" y="0"/>
                </a:cubicBezTo>
                <a:cubicBezTo>
                  <a:pt x="6021" y="0"/>
                  <a:pt x="6021" y="0"/>
                  <a:pt x="6021" y="0"/>
                </a:cubicBezTo>
                <a:cubicBezTo>
                  <a:pt x="6397" y="160"/>
                  <a:pt x="6397" y="160"/>
                  <a:pt x="6397" y="160"/>
                </a:cubicBezTo>
                <a:cubicBezTo>
                  <a:pt x="6247" y="240"/>
                  <a:pt x="6247" y="240"/>
                  <a:pt x="6247" y="240"/>
                </a:cubicBezTo>
                <a:cubicBezTo>
                  <a:pt x="5946" y="400"/>
                  <a:pt x="5946" y="400"/>
                  <a:pt x="5946" y="400"/>
                </a:cubicBezTo>
                <a:cubicBezTo>
                  <a:pt x="5645" y="480"/>
                  <a:pt x="5645" y="480"/>
                  <a:pt x="5645" y="480"/>
                </a:cubicBezTo>
                <a:cubicBezTo>
                  <a:pt x="5720" y="640"/>
                  <a:pt x="5720" y="640"/>
                  <a:pt x="5720" y="640"/>
                </a:cubicBezTo>
                <a:cubicBezTo>
                  <a:pt x="5268" y="1120"/>
                  <a:pt x="5268" y="1120"/>
                  <a:pt x="5268" y="1120"/>
                </a:cubicBezTo>
                <a:cubicBezTo>
                  <a:pt x="5268" y="1120"/>
                  <a:pt x="5118" y="1120"/>
                  <a:pt x="5118" y="1200"/>
                </a:cubicBezTo>
                <a:cubicBezTo>
                  <a:pt x="5118" y="1280"/>
                  <a:pt x="4892" y="1840"/>
                  <a:pt x="4892" y="1840"/>
                </a:cubicBezTo>
                <a:cubicBezTo>
                  <a:pt x="4892" y="1520"/>
                  <a:pt x="4892" y="1520"/>
                  <a:pt x="4892" y="1520"/>
                </a:cubicBezTo>
                <a:cubicBezTo>
                  <a:pt x="4741" y="1360"/>
                  <a:pt x="4741" y="1360"/>
                  <a:pt x="4741" y="1360"/>
                </a:cubicBezTo>
                <a:cubicBezTo>
                  <a:pt x="4666" y="2160"/>
                  <a:pt x="4666" y="2160"/>
                  <a:pt x="4666" y="2160"/>
                </a:cubicBezTo>
                <a:cubicBezTo>
                  <a:pt x="4666" y="2640"/>
                  <a:pt x="4666" y="2640"/>
                  <a:pt x="4666" y="2640"/>
                </a:cubicBezTo>
                <a:cubicBezTo>
                  <a:pt x="4892" y="2480"/>
                  <a:pt x="4892" y="2480"/>
                  <a:pt x="4892" y="2480"/>
                </a:cubicBezTo>
                <a:cubicBezTo>
                  <a:pt x="5043" y="2320"/>
                  <a:pt x="5043" y="2320"/>
                  <a:pt x="5043" y="2320"/>
                </a:cubicBezTo>
                <a:cubicBezTo>
                  <a:pt x="5118" y="2320"/>
                  <a:pt x="5118" y="2320"/>
                  <a:pt x="5118" y="2320"/>
                </a:cubicBezTo>
                <a:cubicBezTo>
                  <a:pt x="5193" y="2480"/>
                  <a:pt x="5193" y="2480"/>
                  <a:pt x="5193" y="2480"/>
                </a:cubicBezTo>
                <a:cubicBezTo>
                  <a:pt x="5419" y="2480"/>
                  <a:pt x="5419" y="2480"/>
                  <a:pt x="5419" y="2480"/>
                </a:cubicBezTo>
                <a:cubicBezTo>
                  <a:pt x="5569" y="2400"/>
                  <a:pt x="5569" y="2400"/>
                  <a:pt x="5569" y="2400"/>
                </a:cubicBezTo>
                <a:cubicBezTo>
                  <a:pt x="5795" y="2240"/>
                  <a:pt x="5795" y="2240"/>
                  <a:pt x="5795" y="2240"/>
                </a:cubicBezTo>
                <a:cubicBezTo>
                  <a:pt x="6171" y="2320"/>
                  <a:pt x="6171" y="2320"/>
                  <a:pt x="6171" y="2320"/>
                </a:cubicBezTo>
                <a:cubicBezTo>
                  <a:pt x="6924" y="2720"/>
                  <a:pt x="6924" y="2720"/>
                  <a:pt x="6924" y="2720"/>
                </a:cubicBezTo>
                <a:cubicBezTo>
                  <a:pt x="7376" y="3280"/>
                  <a:pt x="7376" y="3280"/>
                  <a:pt x="7376" y="3280"/>
                </a:cubicBezTo>
                <a:cubicBezTo>
                  <a:pt x="7677" y="3520"/>
                  <a:pt x="7677" y="3520"/>
                  <a:pt x="7677" y="3520"/>
                </a:cubicBezTo>
                <a:cubicBezTo>
                  <a:pt x="8354" y="3600"/>
                  <a:pt x="8354" y="3600"/>
                  <a:pt x="8354" y="3600"/>
                </a:cubicBezTo>
                <a:cubicBezTo>
                  <a:pt x="8580" y="3520"/>
                  <a:pt x="8580" y="3520"/>
                  <a:pt x="8580" y="3520"/>
                </a:cubicBezTo>
                <a:cubicBezTo>
                  <a:pt x="9107" y="3680"/>
                  <a:pt x="9107" y="3680"/>
                  <a:pt x="9107" y="3680"/>
                </a:cubicBezTo>
                <a:cubicBezTo>
                  <a:pt x="9558" y="3840"/>
                  <a:pt x="9558" y="3840"/>
                  <a:pt x="9558" y="3840"/>
                </a:cubicBezTo>
                <a:cubicBezTo>
                  <a:pt x="9784" y="3520"/>
                  <a:pt x="9784" y="3520"/>
                  <a:pt x="9784" y="3520"/>
                </a:cubicBezTo>
                <a:cubicBezTo>
                  <a:pt x="10160" y="3120"/>
                  <a:pt x="10160" y="3120"/>
                  <a:pt x="10160" y="3120"/>
                </a:cubicBezTo>
                <a:cubicBezTo>
                  <a:pt x="10461" y="2800"/>
                  <a:pt x="10461" y="2800"/>
                  <a:pt x="10461" y="2800"/>
                </a:cubicBezTo>
                <a:cubicBezTo>
                  <a:pt x="11139" y="2640"/>
                  <a:pt x="11139" y="2640"/>
                  <a:pt x="11139" y="2640"/>
                </a:cubicBezTo>
                <a:cubicBezTo>
                  <a:pt x="11590" y="2480"/>
                  <a:pt x="11590" y="2480"/>
                  <a:pt x="11590" y="2480"/>
                </a:cubicBezTo>
                <a:cubicBezTo>
                  <a:pt x="12042" y="2480"/>
                  <a:pt x="12042" y="2480"/>
                  <a:pt x="12042" y="2480"/>
                </a:cubicBezTo>
                <a:cubicBezTo>
                  <a:pt x="12719" y="2240"/>
                  <a:pt x="12719" y="2240"/>
                  <a:pt x="12719" y="2240"/>
                </a:cubicBezTo>
                <a:cubicBezTo>
                  <a:pt x="13171" y="2080"/>
                  <a:pt x="13171" y="2080"/>
                  <a:pt x="13171" y="2080"/>
                </a:cubicBezTo>
                <a:cubicBezTo>
                  <a:pt x="13397" y="2240"/>
                  <a:pt x="13397" y="2240"/>
                  <a:pt x="13397" y="2240"/>
                </a:cubicBezTo>
                <a:cubicBezTo>
                  <a:pt x="13547" y="2880"/>
                  <a:pt x="13547" y="2880"/>
                  <a:pt x="13547" y="2880"/>
                </a:cubicBezTo>
                <a:cubicBezTo>
                  <a:pt x="14375" y="3040"/>
                  <a:pt x="14375" y="3040"/>
                  <a:pt x="14375" y="3040"/>
                </a:cubicBezTo>
                <a:cubicBezTo>
                  <a:pt x="14902" y="3040"/>
                  <a:pt x="14902" y="3040"/>
                  <a:pt x="14902" y="3040"/>
                </a:cubicBezTo>
                <a:cubicBezTo>
                  <a:pt x="15278" y="3120"/>
                  <a:pt x="15278" y="3120"/>
                  <a:pt x="15278" y="3120"/>
                </a:cubicBezTo>
                <a:cubicBezTo>
                  <a:pt x="15579" y="3520"/>
                  <a:pt x="15579" y="3520"/>
                  <a:pt x="15579" y="3520"/>
                </a:cubicBezTo>
                <a:cubicBezTo>
                  <a:pt x="16031" y="4080"/>
                  <a:pt x="16031" y="4080"/>
                  <a:pt x="16031" y="4080"/>
                </a:cubicBezTo>
                <a:cubicBezTo>
                  <a:pt x="16181" y="4240"/>
                  <a:pt x="16181" y="4240"/>
                  <a:pt x="16181" y="4240"/>
                </a:cubicBezTo>
                <a:cubicBezTo>
                  <a:pt x="16181" y="4240"/>
                  <a:pt x="16256" y="4320"/>
                  <a:pt x="16332" y="4400"/>
                </a:cubicBezTo>
                <a:cubicBezTo>
                  <a:pt x="16407" y="4480"/>
                  <a:pt x="16482" y="4640"/>
                  <a:pt x="16482" y="4640"/>
                </a:cubicBezTo>
                <a:cubicBezTo>
                  <a:pt x="16859" y="4720"/>
                  <a:pt x="16859" y="4720"/>
                  <a:pt x="16859" y="4720"/>
                </a:cubicBezTo>
                <a:cubicBezTo>
                  <a:pt x="16859" y="4720"/>
                  <a:pt x="17009" y="4560"/>
                  <a:pt x="17009" y="4560"/>
                </a:cubicBezTo>
                <a:cubicBezTo>
                  <a:pt x="17009" y="4480"/>
                  <a:pt x="17310" y="4320"/>
                  <a:pt x="17310" y="4320"/>
                </a:cubicBezTo>
                <a:cubicBezTo>
                  <a:pt x="17461" y="4480"/>
                  <a:pt x="17461" y="4480"/>
                  <a:pt x="17461" y="4480"/>
                </a:cubicBezTo>
                <a:cubicBezTo>
                  <a:pt x="17461" y="4480"/>
                  <a:pt x="17611" y="4560"/>
                  <a:pt x="17461" y="4640"/>
                </a:cubicBezTo>
                <a:cubicBezTo>
                  <a:pt x="17385" y="4640"/>
                  <a:pt x="17310" y="4800"/>
                  <a:pt x="17235" y="4800"/>
                </a:cubicBezTo>
                <a:cubicBezTo>
                  <a:pt x="17084" y="4800"/>
                  <a:pt x="16934" y="4800"/>
                  <a:pt x="16934" y="4800"/>
                </a:cubicBezTo>
                <a:cubicBezTo>
                  <a:pt x="16633" y="4800"/>
                  <a:pt x="16633" y="4800"/>
                  <a:pt x="16633" y="4800"/>
                </a:cubicBezTo>
                <a:cubicBezTo>
                  <a:pt x="16482" y="4960"/>
                  <a:pt x="16482" y="4960"/>
                  <a:pt x="16482" y="4960"/>
                </a:cubicBezTo>
                <a:cubicBezTo>
                  <a:pt x="15654" y="4960"/>
                  <a:pt x="15654" y="4960"/>
                  <a:pt x="15654" y="4960"/>
                </a:cubicBezTo>
                <a:cubicBezTo>
                  <a:pt x="15429" y="5040"/>
                  <a:pt x="15429" y="5040"/>
                  <a:pt x="15429" y="5040"/>
                </a:cubicBezTo>
                <a:cubicBezTo>
                  <a:pt x="15128" y="4880"/>
                  <a:pt x="15128" y="4880"/>
                  <a:pt x="15128" y="4880"/>
                </a:cubicBezTo>
                <a:cubicBezTo>
                  <a:pt x="14826" y="4720"/>
                  <a:pt x="14826" y="4720"/>
                  <a:pt x="14826" y="4720"/>
                </a:cubicBezTo>
                <a:cubicBezTo>
                  <a:pt x="14525" y="5120"/>
                  <a:pt x="14525" y="5120"/>
                  <a:pt x="14525" y="5120"/>
                </a:cubicBezTo>
                <a:cubicBezTo>
                  <a:pt x="14601" y="5360"/>
                  <a:pt x="14601" y="5360"/>
                  <a:pt x="14601" y="5360"/>
                </a:cubicBezTo>
                <a:cubicBezTo>
                  <a:pt x="14601" y="5520"/>
                  <a:pt x="14601" y="5520"/>
                  <a:pt x="14601" y="5520"/>
                </a:cubicBezTo>
                <a:cubicBezTo>
                  <a:pt x="14601" y="5520"/>
                  <a:pt x="14601" y="5680"/>
                  <a:pt x="14676" y="5680"/>
                </a:cubicBezTo>
                <a:cubicBezTo>
                  <a:pt x="14676" y="5680"/>
                  <a:pt x="14751" y="5760"/>
                  <a:pt x="14751" y="5760"/>
                </a:cubicBezTo>
                <a:cubicBezTo>
                  <a:pt x="15128" y="5920"/>
                  <a:pt x="15128" y="5920"/>
                  <a:pt x="15128" y="5920"/>
                </a:cubicBezTo>
                <a:cubicBezTo>
                  <a:pt x="15278" y="5760"/>
                  <a:pt x="15278" y="5760"/>
                  <a:pt x="15278" y="5760"/>
                </a:cubicBezTo>
                <a:cubicBezTo>
                  <a:pt x="15278" y="5760"/>
                  <a:pt x="15052" y="5600"/>
                  <a:pt x="15128" y="5600"/>
                </a:cubicBezTo>
                <a:cubicBezTo>
                  <a:pt x="15203" y="5600"/>
                  <a:pt x="15504" y="5760"/>
                  <a:pt x="15504" y="5760"/>
                </a:cubicBezTo>
                <a:cubicBezTo>
                  <a:pt x="15504" y="5760"/>
                  <a:pt x="15429" y="5920"/>
                  <a:pt x="15429" y="5920"/>
                </a:cubicBezTo>
                <a:cubicBezTo>
                  <a:pt x="15353" y="6000"/>
                  <a:pt x="15353" y="6000"/>
                  <a:pt x="15353" y="6000"/>
                </a:cubicBezTo>
                <a:cubicBezTo>
                  <a:pt x="15429" y="6080"/>
                  <a:pt x="15805" y="6160"/>
                  <a:pt x="15805" y="6160"/>
                </a:cubicBezTo>
                <a:cubicBezTo>
                  <a:pt x="15880" y="6160"/>
                  <a:pt x="16106" y="6320"/>
                  <a:pt x="16106" y="6320"/>
                </a:cubicBezTo>
                <a:cubicBezTo>
                  <a:pt x="16482" y="6560"/>
                  <a:pt x="16482" y="6560"/>
                  <a:pt x="16482" y="6560"/>
                </a:cubicBezTo>
                <a:cubicBezTo>
                  <a:pt x="17009" y="6800"/>
                  <a:pt x="17009" y="6800"/>
                  <a:pt x="17009" y="6800"/>
                </a:cubicBezTo>
                <a:cubicBezTo>
                  <a:pt x="17611" y="7040"/>
                  <a:pt x="17611" y="7040"/>
                  <a:pt x="17611" y="7040"/>
                </a:cubicBezTo>
                <a:cubicBezTo>
                  <a:pt x="18213" y="7680"/>
                  <a:pt x="18213" y="7680"/>
                  <a:pt x="18213" y="7680"/>
                </a:cubicBezTo>
                <a:cubicBezTo>
                  <a:pt x="18514" y="8080"/>
                  <a:pt x="18514" y="8080"/>
                  <a:pt x="18514" y="8080"/>
                </a:cubicBezTo>
                <a:cubicBezTo>
                  <a:pt x="18364" y="8240"/>
                  <a:pt x="18364" y="8240"/>
                  <a:pt x="18364" y="8240"/>
                </a:cubicBezTo>
                <a:cubicBezTo>
                  <a:pt x="18364" y="8240"/>
                  <a:pt x="18289" y="8240"/>
                  <a:pt x="18289" y="8320"/>
                </a:cubicBezTo>
                <a:cubicBezTo>
                  <a:pt x="18364" y="8400"/>
                  <a:pt x="18514" y="8720"/>
                  <a:pt x="18514" y="8720"/>
                </a:cubicBezTo>
                <a:cubicBezTo>
                  <a:pt x="18439" y="8800"/>
                  <a:pt x="18590" y="9040"/>
                  <a:pt x="18590" y="9040"/>
                </a:cubicBezTo>
                <a:cubicBezTo>
                  <a:pt x="18740" y="9920"/>
                  <a:pt x="18740" y="9920"/>
                  <a:pt x="18740" y="9920"/>
                </a:cubicBezTo>
                <a:cubicBezTo>
                  <a:pt x="18815" y="10400"/>
                  <a:pt x="18815" y="10400"/>
                  <a:pt x="18815" y="10400"/>
                </a:cubicBezTo>
                <a:cubicBezTo>
                  <a:pt x="18740" y="10880"/>
                  <a:pt x="18740" y="10880"/>
                  <a:pt x="18740" y="10880"/>
                </a:cubicBezTo>
                <a:cubicBezTo>
                  <a:pt x="18439" y="11280"/>
                  <a:pt x="18439" y="11280"/>
                  <a:pt x="18439" y="11280"/>
                </a:cubicBezTo>
                <a:cubicBezTo>
                  <a:pt x="18213" y="11760"/>
                  <a:pt x="18213" y="11760"/>
                  <a:pt x="18213" y="11760"/>
                </a:cubicBezTo>
                <a:cubicBezTo>
                  <a:pt x="18213" y="11760"/>
                  <a:pt x="18063" y="12080"/>
                  <a:pt x="17987" y="12160"/>
                </a:cubicBezTo>
                <a:cubicBezTo>
                  <a:pt x="17987" y="12160"/>
                  <a:pt x="17686" y="12400"/>
                  <a:pt x="17686" y="12480"/>
                </a:cubicBezTo>
                <a:cubicBezTo>
                  <a:pt x="17686" y="12480"/>
                  <a:pt x="17536" y="12800"/>
                  <a:pt x="17536" y="12800"/>
                </a:cubicBezTo>
                <a:cubicBezTo>
                  <a:pt x="17536" y="13440"/>
                  <a:pt x="17536" y="13440"/>
                  <a:pt x="17536" y="13440"/>
                </a:cubicBezTo>
                <a:cubicBezTo>
                  <a:pt x="17686" y="13600"/>
                  <a:pt x="17686" y="13600"/>
                  <a:pt x="17686" y="13600"/>
                </a:cubicBezTo>
                <a:cubicBezTo>
                  <a:pt x="18063" y="13760"/>
                  <a:pt x="18063" y="13760"/>
                  <a:pt x="18063" y="13760"/>
                </a:cubicBezTo>
                <a:cubicBezTo>
                  <a:pt x="18213" y="13600"/>
                  <a:pt x="18213" y="13600"/>
                  <a:pt x="18213" y="13600"/>
                </a:cubicBezTo>
                <a:cubicBezTo>
                  <a:pt x="18213" y="13600"/>
                  <a:pt x="18364" y="13520"/>
                  <a:pt x="18364" y="13440"/>
                </a:cubicBezTo>
                <a:cubicBezTo>
                  <a:pt x="18439" y="13440"/>
                  <a:pt x="18514" y="13280"/>
                  <a:pt x="18514" y="13280"/>
                </a:cubicBezTo>
                <a:cubicBezTo>
                  <a:pt x="18514" y="13280"/>
                  <a:pt x="18740" y="13120"/>
                  <a:pt x="18740" y="13120"/>
                </a:cubicBezTo>
                <a:cubicBezTo>
                  <a:pt x="18740" y="13120"/>
                  <a:pt x="18740" y="12880"/>
                  <a:pt x="18740" y="12880"/>
                </a:cubicBezTo>
                <a:cubicBezTo>
                  <a:pt x="18740" y="12880"/>
                  <a:pt x="18815" y="12560"/>
                  <a:pt x="18815" y="12560"/>
                </a:cubicBezTo>
                <a:cubicBezTo>
                  <a:pt x="18815" y="12560"/>
                  <a:pt x="18966" y="12480"/>
                  <a:pt x="18966" y="12480"/>
                </a:cubicBezTo>
                <a:cubicBezTo>
                  <a:pt x="18966" y="12400"/>
                  <a:pt x="19192" y="12240"/>
                  <a:pt x="19192" y="12240"/>
                </a:cubicBezTo>
                <a:cubicBezTo>
                  <a:pt x="19192" y="12240"/>
                  <a:pt x="19493" y="12000"/>
                  <a:pt x="19493" y="12000"/>
                </a:cubicBezTo>
                <a:cubicBezTo>
                  <a:pt x="19568" y="12000"/>
                  <a:pt x="19718" y="11760"/>
                  <a:pt x="19718" y="11760"/>
                </a:cubicBezTo>
                <a:cubicBezTo>
                  <a:pt x="19944" y="11760"/>
                  <a:pt x="19944" y="11760"/>
                  <a:pt x="19944" y="11760"/>
                </a:cubicBezTo>
                <a:cubicBezTo>
                  <a:pt x="20245" y="11840"/>
                  <a:pt x="20245" y="11840"/>
                  <a:pt x="20245" y="11840"/>
                </a:cubicBezTo>
                <a:cubicBezTo>
                  <a:pt x="20697" y="12320"/>
                  <a:pt x="20697" y="12320"/>
                  <a:pt x="20697" y="12320"/>
                </a:cubicBezTo>
                <a:cubicBezTo>
                  <a:pt x="20998" y="12960"/>
                  <a:pt x="20998" y="12960"/>
                  <a:pt x="20998" y="12960"/>
                </a:cubicBezTo>
                <a:cubicBezTo>
                  <a:pt x="21299" y="14720"/>
                  <a:pt x="21299" y="14720"/>
                  <a:pt x="21299" y="14720"/>
                </a:cubicBezTo>
                <a:cubicBezTo>
                  <a:pt x="21525" y="15120"/>
                  <a:pt x="21525" y="15120"/>
                  <a:pt x="21525" y="15120"/>
                </a:cubicBezTo>
                <a:cubicBezTo>
                  <a:pt x="21525" y="15440"/>
                  <a:pt x="21525" y="15440"/>
                  <a:pt x="21525" y="15440"/>
                </a:cubicBezTo>
                <a:cubicBezTo>
                  <a:pt x="21525" y="15440"/>
                  <a:pt x="21600" y="15680"/>
                  <a:pt x="21600" y="15760"/>
                </a:cubicBezTo>
                <a:cubicBezTo>
                  <a:pt x="21600" y="15840"/>
                  <a:pt x="21600" y="17040"/>
                  <a:pt x="21600" y="17040"/>
                </a:cubicBezTo>
                <a:cubicBezTo>
                  <a:pt x="21073" y="17040"/>
                  <a:pt x="21073" y="17040"/>
                  <a:pt x="21073" y="17040"/>
                </a:cubicBezTo>
                <a:cubicBezTo>
                  <a:pt x="20923" y="17040"/>
                  <a:pt x="20923" y="17040"/>
                  <a:pt x="20923" y="17040"/>
                </a:cubicBezTo>
                <a:cubicBezTo>
                  <a:pt x="20923" y="17280"/>
                  <a:pt x="20923" y="17280"/>
                  <a:pt x="20923" y="17280"/>
                </a:cubicBezTo>
                <a:cubicBezTo>
                  <a:pt x="20697" y="17600"/>
                  <a:pt x="20697" y="17600"/>
                  <a:pt x="20697" y="17600"/>
                </a:cubicBezTo>
                <a:cubicBezTo>
                  <a:pt x="20622" y="18000"/>
                  <a:pt x="20622" y="18000"/>
                  <a:pt x="20622" y="18000"/>
                </a:cubicBezTo>
                <a:cubicBezTo>
                  <a:pt x="20471" y="18320"/>
                  <a:pt x="20471" y="18320"/>
                  <a:pt x="20471" y="18320"/>
                </a:cubicBezTo>
                <a:cubicBezTo>
                  <a:pt x="20245" y="18640"/>
                  <a:pt x="20245" y="18640"/>
                  <a:pt x="20245" y="18640"/>
                </a:cubicBezTo>
                <a:cubicBezTo>
                  <a:pt x="20020" y="19440"/>
                  <a:pt x="20020" y="19440"/>
                  <a:pt x="20020" y="19440"/>
                </a:cubicBezTo>
                <a:cubicBezTo>
                  <a:pt x="20020" y="19920"/>
                  <a:pt x="20020" y="19920"/>
                  <a:pt x="20020" y="19920"/>
                </a:cubicBezTo>
                <a:cubicBezTo>
                  <a:pt x="19718" y="20320"/>
                  <a:pt x="19718" y="20320"/>
                  <a:pt x="19718" y="20320"/>
                </a:cubicBezTo>
                <a:cubicBezTo>
                  <a:pt x="19493" y="20720"/>
                  <a:pt x="19493" y="20720"/>
                  <a:pt x="19493" y="20720"/>
                </a:cubicBezTo>
                <a:cubicBezTo>
                  <a:pt x="16031" y="21360"/>
                  <a:pt x="16031" y="21360"/>
                  <a:pt x="16031" y="21360"/>
                </a:cubicBezTo>
                <a:cubicBezTo>
                  <a:pt x="15955" y="21200"/>
                  <a:pt x="15955" y="21200"/>
                  <a:pt x="15955" y="21200"/>
                </a:cubicBezTo>
                <a:cubicBezTo>
                  <a:pt x="10612" y="21600"/>
                  <a:pt x="10612" y="21600"/>
                  <a:pt x="10612" y="21600"/>
                </a:cubicBezTo>
                <a:cubicBezTo>
                  <a:pt x="10988" y="21200"/>
                  <a:pt x="10988" y="21200"/>
                  <a:pt x="10988" y="21200"/>
                </a:cubicBezTo>
                <a:cubicBezTo>
                  <a:pt x="11139" y="20880"/>
                  <a:pt x="11139" y="20880"/>
                  <a:pt x="11139" y="20880"/>
                </a:cubicBezTo>
                <a:cubicBezTo>
                  <a:pt x="11440" y="20320"/>
                  <a:pt x="11440" y="20320"/>
                  <a:pt x="11440" y="20320"/>
                </a:cubicBezTo>
                <a:cubicBezTo>
                  <a:pt x="11741" y="19600"/>
                  <a:pt x="11741" y="19600"/>
                  <a:pt x="11741" y="19600"/>
                </a:cubicBezTo>
                <a:cubicBezTo>
                  <a:pt x="11891" y="18800"/>
                  <a:pt x="11891" y="18800"/>
                  <a:pt x="11891" y="18800"/>
                </a:cubicBezTo>
                <a:cubicBezTo>
                  <a:pt x="11816" y="17360"/>
                  <a:pt x="11816" y="17360"/>
                  <a:pt x="11816" y="17360"/>
                </a:cubicBezTo>
                <a:cubicBezTo>
                  <a:pt x="11816" y="16720"/>
                  <a:pt x="11816" y="16720"/>
                  <a:pt x="11816" y="16720"/>
                </a:cubicBezTo>
                <a:cubicBezTo>
                  <a:pt x="11515" y="16240"/>
                  <a:pt x="11515" y="16240"/>
                  <a:pt x="11515" y="16240"/>
                </a:cubicBezTo>
                <a:cubicBezTo>
                  <a:pt x="11214" y="15600"/>
                  <a:pt x="11214" y="15600"/>
                  <a:pt x="11214" y="15600"/>
                </a:cubicBezTo>
                <a:cubicBezTo>
                  <a:pt x="10913" y="15280"/>
                  <a:pt x="10913" y="15280"/>
                  <a:pt x="10913" y="15280"/>
                </a:cubicBezTo>
                <a:cubicBezTo>
                  <a:pt x="10687" y="14720"/>
                  <a:pt x="10687" y="14720"/>
                  <a:pt x="10687" y="14720"/>
                </a:cubicBezTo>
                <a:cubicBezTo>
                  <a:pt x="10838" y="14320"/>
                  <a:pt x="10838" y="14320"/>
                  <a:pt x="10838" y="14320"/>
                </a:cubicBezTo>
                <a:cubicBezTo>
                  <a:pt x="10988" y="14160"/>
                  <a:pt x="10988" y="14160"/>
                  <a:pt x="10988" y="14160"/>
                </a:cubicBezTo>
                <a:cubicBezTo>
                  <a:pt x="10988" y="13840"/>
                  <a:pt x="10988" y="13840"/>
                  <a:pt x="10988" y="13840"/>
                </a:cubicBezTo>
                <a:cubicBezTo>
                  <a:pt x="10838" y="13200"/>
                  <a:pt x="10838" y="13200"/>
                  <a:pt x="10838" y="13200"/>
                </a:cubicBezTo>
                <a:cubicBezTo>
                  <a:pt x="10612" y="12960"/>
                  <a:pt x="10612" y="12960"/>
                  <a:pt x="10612" y="12960"/>
                </a:cubicBezTo>
                <a:cubicBezTo>
                  <a:pt x="10838" y="12800"/>
                  <a:pt x="10838" y="12800"/>
                  <a:pt x="10838" y="12800"/>
                </a:cubicBezTo>
                <a:cubicBezTo>
                  <a:pt x="10913" y="12400"/>
                  <a:pt x="10913" y="12400"/>
                  <a:pt x="10913" y="12400"/>
                </a:cubicBezTo>
                <a:cubicBezTo>
                  <a:pt x="10988" y="12000"/>
                  <a:pt x="10988" y="12000"/>
                  <a:pt x="10988" y="12000"/>
                </a:cubicBezTo>
                <a:cubicBezTo>
                  <a:pt x="11139" y="11760"/>
                  <a:pt x="11139" y="11760"/>
                  <a:pt x="11139" y="11760"/>
                </a:cubicBezTo>
                <a:cubicBezTo>
                  <a:pt x="11139" y="11120"/>
                  <a:pt x="11139" y="11120"/>
                  <a:pt x="11139" y="11120"/>
                </a:cubicBezTo>
                <a:cubicBezTo>
                  <a:pt x="11063" y="10800"/>
                  <a:pt x="11063" y="10800"/>
                  <a:pt x="11063" y="10800"/>
                </a:cubicBezTo>
                <a:cubicBezTo>
                  <a:pt x="11139" y="10400"/>
                  <a:pt x="11139" y="10400"/>
                  <a:pt x="11139" y="10400"/>
                </a:cubicBezTo>
                <a:cubicBezTo>
                  <a:pt x="11364" y="10080"/>
                  <a:pt x="11364" y="10080"/>
                  <a:pt x="11364" y="10080"/>
                </a:cubicBezTo>
                <a:cubicBezTo>
                  <a:pt x="11515" y="9760"/>
                  <a:pt x="11515" y="9760"/>
                  <a:pt x="11515" y="9760"/>
                </a:cubicBezTo>
                <a:cubicBezTo>
                  <a:pt x="11515" y="9360"/>
                  <a:pt x="11515" y="9360"/>
                  <a:pt x="11515" y="9360"/>
                </a:cubicBezTo>
                <a:cubicBezTo>
                  <a:pt x="11816" y="9280"/>
                  <a:pt x="11816" y="9280"/>
                  <a:pt x="11816" y="9280"/>
                </a:cubicBezTo>
                <a:cubicBezTo>
                  <a:pt x="12268" y="9280"/>
                  <a:pt x="12268" y="9280"/>
                  <a:pt x="12268" y="9280"/>
                </a:cubicBezTo>
                <a:cubicBezTo>
                  <a:pt x="12418" y="8640"/>
                  <a:pt x="12418" y="8640"/>
                  <a:pt x="12418" y="8640"/>
                </a:cubicBezTo>
                <a:cubicBezTo>
                  <a:pt x="12493" y="8480"/>
                  <a:pt x="12493" y="8480"/>
                  <a:pt x="12493" y="8480"/>
                </a:cubicBezTo>
                <a:cubicBezTo>
                  <a:pt x="12644" y="8400"/>
                  <a:pt x="12644" y="8400"/>
                  <a:pt x="12644" y="8400"/>
                </a:cubicBezTo>
                <a:cubicBezTo>
                  <a:pt x="12870" y="9120"/>
                  <a:pt x="12870" y="9120"/>
                  <a:pt x="12870" y="9120"/>
                </a:cubicBezTo>
                <a:cubicBezTo>
                  <a:pt x="12569" y="9520"/>
                  <a:pt x="12569" y="9520"/>
                  <a:pt x="12569" y="9520"/>
                </a:cubicBezTo>
                <a:cubicBezTo>
                  <a:pt x="12569" y="9680"/>
                  <a:pt x="12569" y="9680"/>
                  <a:pt x="12569" y="9680"/>
                </a:cubicBezTo>
                <a:cubicBezTo>
                  <a:pt x="12569" y="9680"/>
                  <a:pt x="12644" y="9760"/>
                  <a:pt x="12719" y="9760"/>
                </a:cubicBezTo>
                <a:cubicBezTo>
                  <a:pt x="12794" y="9760"/>
                  <a:pt x="12794" y="9760"/>
                  <a:pt x="12794" y="9760"/>
                </a:cubicBezTo>
                <a:cubicBezTo>
                  <a:pt x="12794" y="9760"/>
                  <a:pt x="12945" y="9680"/>
                  <a:pt x="12945" y="9680"/>
                </a:cubicBezTo>
                <a:cubicBezTo>
                  <a:pt x="12945" y="9600"/>
                  <a:pt x="13020" y="9360"/>
                  <a:pt x="13020" y="9360"/>
                </a:cubicBezTo>
                <a:cubicBezTo>
                  <a:pt x="13095" y="9280"/>
                  <a:pt x="13095" y="9280"/>
                  <a:pt x="13095" y="9280"/>
                </a:cubicBezTo>
                <a:cubicBezTo>
                  <a:pt x="13171" y="8880"/>
                  <a:pt x="13171" y="8880"/>
                  <a:pt x="13171" y="8880"/>
                </a:cubicBezTo>
                <a:cubicBezTo>
                  <a:pt x="13171" y="8640"/>
                  <a:pt x="13171" y="8640"/>
                  <a:pt x="13171" y="8640"/>
                </a:cubicBezTo>
                <a:cubicBezTo>
                  <a:pt x="13171" y="8320"/>
                  <a:pt x="13171" y="8320"/>
                  <a:pt x="13171" y="8320"/>
                </a:cubicBezTo>
                <a:cubicBezTo>
                  <a:pt x="13171" y="8000"/>
                  <a:pt x="13171" y="8000"/>
                  <a:pt x="13171" y="8000"/>
                </a:cubicBezTo>
                <a:cubicBezTo>
                  <a:pt x="13397" y="7680"/>
                  <a:pt x="13397" y="7680"/>
                  <a:pt x="13397" y="7680"/>
                </a:cubicBezTo>
                <a:cubicBezTo>
                  <a:pt x="13547" y="7520"/>
                  <a:pt x="13547" y="7520"/>
                  <a:pt x="13547" y="7520"/>
                </a:cubicBezTo>
                <a:cubicBezTo>
                  <a:pt x="13923" y="7440"/>
                  <a:pt x="13923" y="7440"/>
                  <a:pt x="13923" y="7440"/>
                </a:cubicBezTo>
                <a:cubicBezTo>
                  <a:pt x="14074" y="7280"/>
                  <a:pt x="14074" y="7280"/>
                  <a:pt x="14074" y="7280"/>
                </a:cubicBezTo>
                <a:cubicBezTo>
                  <a:pt x="13773" y="6960"/>
                  <a:pt x="13773" y="6960"/>
                  <a:pt x="13773" y="6960"/>
                </a:cubicBezTo>
                <a:cubicBezTo>
                  <a:pt x="13698" y="6720"/>
                  <a:pt x="13698" y="6720"/>
                  <a:pt x="13698" y="6720"/>
                </a:cubicBezTo>
                <a:cubicBezTo>
                  <a:pt x="13848" y="6480"/>
                  <a:pt x="13848" y="6480"/>
                  <a:pt x="13848" y="6480"/>
                </a:cubicBezTo>
                <a:cubicBezTo>
                  <a:pt x="13999" y="6240"/>
                  <a:pt x="13999" y="6240"/>
                  <a:pt x="13999" y="6240"/>
                </a:cubicBezTo>
                <a:cubicBezTo>
                  <a:pt x="14074" y="6160"/>
                  <a:pt x="14074" y="6160"/>
                  <a:pt x="14074" y="6160"/>
                </a:cubicBezTo>
                <a:cubicBezTo>
                  <a:pt x="14074" y="6000"/>
                  <a:pt x="14074" y="6000"/>
                  <a:pt x="14074" y="6000"/>
                </a:cubicBezTo>
                <a:cubicBezTo>
                  <a:pt x="14149" y="5920"/>
                  <a:pt x="14149" y="5920"/>
                  <a:pt x="14149" y="5920"/>
                </a:cubicBezTo>
                <a:cubicBezTo>
                  <a:pt x="14149" y="5920"/>
                  <a:pt x="14149" y="5920"/>
                  <a:pt x="14224" y="5920"/>
                </a:cubicBezTo>
                <a:cubicBezTo>
                  <a:pt x="14224" y="5920"/>
                  <a:pt x="14525" y="5840"/>
                  <a:pt x="14525" y="5840"/>
                </a:cubicBezTo>
                <a:cubicBezTo>
                  <a:pt x="14676" y="5840"/>
                  <a:pt x="14676" y="5840"/>
                  <a:pt x="14676" y="5840"/>
                </a:cubicBezTo>
                <a:cubicBezTo>
                  <a:pt x="14525" y="5600"/>
                  <a:pt x="14525" y="5600"/>
                  <a:pt x="14525" y="5600"/>
                </a:cubicBezTo>
                <a:cubicBezTo>
                  <a:pt x="14224" y="5360"/>
                  <a:pt x="14224" y="5360"/>
                  <a:pt x="14224" y="5360"/>
                </a:cubicBezTo>
                <a:cubicBezTo>
                  <a:pt x="14074" y="5200"/>
                  <a:pt x="14074" y="5200"/>
                  <a:pt x="14074" y="5200"/>
                </a:cubicBezTo>
                <a:cubicBezTo>
                  <a:pt x="13848" y="5040"/>
                  <a:pt x="13848" y="5040"/>
                  <a:pt x="13848" y="5040"/>
                </a:cubicBezTo>
                <a:cubicBezTo>
                  <a:pt x="13472" y="4880"/>
                  <a:pt x="13472" y="4880"/>
                  <a:pt x="13472" y="4880"/>
                </a:cubicBezTo>
                <a:cubicBezTo>
                  <a:pt x="12794" y="4800"/>
                  <a:pt x="12794" y="4800"/>
                  <a:pt x="12794" y="4800"/>
                </a:cubicBezTo>
                <a:cubicBezTo>
                  <a:pt x="12268" y="5120"/>
                  <a:pt x="12268" y="5120"/>
                  <a:pt x="12268" y="5120"/>
                </a:cubicBezTo>
                <a:cubicBezTo>
                  <a:pt x="11967" y="5440"/>
                  <a:pt x="11967" y="5440"/>
                  <a:pt x="11967" y="5440"/>
                </a:cubicBezTo>
                <a:cubicBezTo>
                  <a:pt x="11440" y="5520"/>
                  <a:pt x="11440" y="5520"/>
                  <a:pt x="11440" y="5520"/>
                </a:cubicBezTo>
                <a:cubicBezTo>
                  <a:pt x="10838" y="5520"/>
                  <a:pt x="10838" y="5520"/>
                  <a:pt x="10838" y="5520"/>
                </a:cubicBezTo>
                <a:cubicBezTo>
                  <a:pt x="10537" y="5760"/>
                  <a:pt x="10537" y="5760"/>
                  <a:pt x="10537" y="5760"/>
                </a:cubicBezTo>
                <a:cubicBezTo>
                  <a:pt x="10160" y="6480"/>
                  <a:pt x="10160" y="6480"/>
                  <a:pt x="10160" y="6480"/>
                </a:cubicBezTo>
                <a:cubicBezTo>
                  <a:pt x="9709" y="6800"/>
                  <a:pt x="9709" y="6800"/>
                  <a:pt x="9709" y="6800"/>
                </a:cubicBezTo>
                <a:cubicBezTo>
                  <a:pt x="9633" y="6720"/>
                  <a:pt x="9633" y="6720"/>
                  <a:pt x="9633" y="6720"/>
                </a:cubicBezTo>
                <a:cubicBezTo>
                  <a:pt x="9784" y="6400"/>
                  <a:pt x="9784" y="6400"/>
                  <a:pt x="9784" y="6400"/>
                </a:cubicBezTo>
                <a:cubicBezTo>
                  <a:pt x="10010" y="6160"/>
                  <a:pt x="10010" y="6160"/>
                  <a:pt x="10010" y="6160"/>
                </a:cubicBezTo>
                <a:cubicBezTo>
                  <a:pt x="9859" y="5920"/>
                  <a:pt x="9859" y="5920"/>
                  <a:pt x="9859" y="5920"/>
                </a:cubicBezTo>
                <a:cubicBezTo>
                  <a:pt x="9558" y="6080"/>
                  <a:pt x="9558" y="6080"/>
                  <a:pt x="9558" y="6080"/>
                </a:cubicBezTo>
                <a:cubicBezTo>
                  <a:pt x="9408" y="6160"/>
                  <a:pt x="9408" y="6160"/>
                  <a:pt x="9408" y="6160"/>
                </a:cubicBezTo>
                <a:cubicBezTo>
                  <a:pt x="9257" y="6480"/>
                  <a:pt x="9257" y="6480"/>
                  <a:pt x="9257" y="6480"/>
                </a:cubicBezTo>
                <a:cubicBezTo>
                  <a:pt x="9107" y="6560"/>
                  <a:pt x="9107" y="6560"/>
                  <a:pt x="9107" y="6560"/>
                </a:cubicBezTo>
                <a:cubicBezTo>
                  <a:pt x="9031" y="6560"/>
                  <a:pt x="9031" y="6560"/>
                  <a:pt x="9031" y="6560"/>
                </a:cubicBezTo>
                <a:cubicBezTo>
                  <a:pt x="8881" y="6000"/>
                  <a:pt x="8881" y="6000"/>
                  <a:pt x="8881" y="6000"/>
                </a:cubicBezTo>
                <a:cubicBezTo>
                  <a:pt x="8806" y="6000"/>
                  <a:pt x="8806" y="6000"/>
                  <a:pt x="8806" y="6000"/>
                </a:cubicBezTo>
                <a:cubicBezTo>
                  <a:pt x="8655" y="6480"/>
                  <a:pt x="8655" y="6480"/>
                  <a:pt x="8655" y="6480"/>
                </a:cubicBezTo>
                <a:cubicBezTo>
                  <a:pt x="8580" y="6800"/>
                  <a:pt x="8580" y="6800"/>
                  <a:pt x="8580" y="6800"/>
                </a:cubicBezTo>
                <a:cubicBezTo>
                  <a:pt x="8279" y="7200"/>
                  <a:pt x="8279" y="7200"/>
                  <a:pt x="8279" y="7200"/>
                </a:cubicBezTo>
                <a:cubicBezTo>
                  <a:pt x="8053" y="8080"/>
                  <a:pt x="8053" y="8080"/>
                  <a:pt x="8053" y="8080"/>
                </a:cubicBezTo>
                <a:cubicBezTo>
                  <a:pt x="7902" y="8560"/>
                  <a:pt x="7902" y="8560"/>
                  <a:pt x="7902" y="8560"/>
                </a:cubicBezTo>
                <a:cubicBezTo>
                  <a:pt x="7451" y="8960"/>
                  <a:pt x="7451" y="8960"/>
                  <a:pt x="7451" y="8960"/>
                </a:cubicBezTo>
                <a:cubicBezTo>
                  <a:pt x="7300" y="8640"/>
                  <a:pt x="7300" y="8640"/>
                  <a:pt x="7300" y="8640"/>
                </a:cubicBezTo>
                <a:cubicBezTo>
                  <a:pt x="7225" y="8080"/>
                  <a:pt x="7225" y="8080"/>
                  <a:pt x="7225" y="8080"/>
                </a:cubicBezTo>
                <a:cubicBezTo>
                  <a:pt x="7150" y="8000"/>
                  <a:pt x="7150" y="8000"/>
                  <a:pt x="7150" y="8000"/>
                </a:cubicBezTo>
                <a:cubicBezTo>
                  <a:pt x="6999" y="7760"/>
                  <a:pt x="6999" y="7760"/>
                  <a:pt x="6999" y="7760"/>
                </a:cubicBezTo>
                <a:cubicBezTo>
                  <a:pt x="7075" y="7520"/>
                  <a:pt x="7075" y="7520"/>
                  <a:pt x="7075" y="7520"/>
                </a:cubicBezTo>
                <a:cubicBezTo>
                  <a:pt x="6999" y="7040"/>
                  <a:pt x="6999" y="7040"/>
                  <a:pt x="6999" y="7040"/>
                </a:cubicBezTo>
                <a:cubicBezTo>
                  <a:pt x="6774" y="6800"/>
                  <a:pt x="6774" y="6800"/>
                  <a:pt x="6774" y="6800"/>
                </a:cubicBezTo>
                <a:cubicBezTo>
                  <a:pt x="6322" y="6480"/>
                  <a:pt x="6322" y="6480"/>
                  <a:pt x="6322" y="6480"/>
                </a:cubicBezTo>
                <a:cubicBezTo>
                  <a:pt x="6171" y="6160"/>
                  <a:pt x="6171" y="6160"/>
                  <a:pt x="6171" y="6160"/>
                </a:cubicBezTo>
                <a:cubicBezTo>
                  <a:pt x="5645" y="6080"/>
                  <a:pt x="5645" y="6080"/>
                  <a:pt x="5645" y="6080"/>
                </a:cubicBezTo>
                <a:cubicBezTo>
                  <a:pt x="4967" y="6080"/>
                  <a:pt x="4967" y="6080"/>
                  <a:pt x="4967" y="6080"/>
                </a:cubicBezTo>
                <a:cubicBezTo>
                  <a:pt x="4817" y="5920"/>
                  <a:pt x="4817" y="5920"/>
                  <a:pt x="4817" y="5920"/>
                </a:cubicBezTo>
                <a:cubicBezTo>
                  <a:pt x="4365" y="5920"/>
                  <a:pt x="4365" y="5920"/>
                  <a:pt x="4365" y="5920"/>
                </a:cubicBezTo>
                <a:cubicBezTo>
                  <a:pt x="3763" y="5840"/>
                  <a:pt x="3763" y="5840"/>
                  <a:pt x="3763" y="5840"/>
                </a:cubicBezTo>
                <a:cubicBezTo>
                  <a:pt x="3688" y="5680"/>
                  <a:pt x="3688" y="5680"/>
                  <a:pt x="3688" y="5680"/>
                </a:cubicBezTo>
                <a:cubicBezTo>
                  <a:pt x="3236" y="5440"/>
                  <a:pt x="3236" y="5440"/>
                  <a:pt x="3236" y="5440"/>
                </a:cubicBezTo>
                <a:cubicBezTo>
                  <a:pt x="2709" y="5360"/>
                  <a:pt x="2709" y="5360"/>
                  <a:pt x="2709" y="5360"/>
                </a:cubicBezTo>
                <a:cubicBezTo>
                  <a:pt x="2183" y="5200"/>
                  <a:pt x="2183" y="5200"/>
                  <a:pt x="2183" y="5200"/>
                </a:cubicBezTo>
                <a:cubicBezTo>
                  <a:pt x="1580" y="4960"/>
                  <a:pt x="1580" y="4960"/>
                  <a:pt x="1580" y="4960"/>
                </a:cubicBezTo>
                <a:cubicBezTo>
                  <a:pt x="1204" y="4720"/>
                  <a:pt x="1204" y="4720"/>
                  <a:pt x="1204" y="4720"/>
                </a:cubicBezTo>
                <a:cubicBezTo>
                  <a:pt x="903" y="4720"/>
                  <a:pt x="903" y="4720"/>
                  <a:pt x="903" y="4720"/>
                </a:cubicBezTo>
                <a:cubicBezTo>
                  <a:pt x="828" y="4720"/>
                  <a:pt x="828" y="4720"/>
                  <a:pt x="828" y="4720"/>
                </a:cubicBezTo>
                <a:cubicBezTo>
                  <a:pt x="677" y="4560"/>
                  <a:pt x="677" y="4560"/>
                  <a:pt x="677" y="4560"/>
                </a:cubicBezTo>
                <a:cubicBezTo>
                  <a:pt x="527" y="4320"/>
                  <a:pt x="527" y="4320"/>
                  <a:pt x="527" y="4320"/>
                </a:cubicBezTo>
                <a:cubicBezTo>
                  <a:pt x="0" y="4160"/>
                  <a:pt x="0" y="4160"/>
                  <a:pt x="0" y="4160"/>
                </a:cubicBezTo>
                <a:lnTo>
                  <a:pt x="0" y="4080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65" name="Shape 3365"/>
          <p:cNvSpPr/>
          <p:nvPr/>
        </p:nvSpPr>
        <p:spPr>
          <a:xfrm>
            <a:off x="9199736" y="2621399"/>
            <a:ext cx="457821" cy="487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28" y="6997"/>
                </a:moveTo>
                <a:cubicBezTo>
                  <a:pt x="19021" y="6896"/>
                  <a:pt x="19021" y="6896"/>
                  <a:pt x="19021" y="6896"/>
                </a:cubicBezTo>
                <a:cubicBezTo>
                  <a:pt x="18806" y="6592"/>
                  <a:pt x="18806" y="6592"/>
                  <a:pt x="18806" y="6592"/>
                </a:cubicBezTo>
                <a:cubicBezTo>
                  <a:pt x="18913" y="6287"/>
                  <a:pt x="18913" y="6287"/>
                  <a:pt x="18913" y="6287"/>
                </a:cubicBezTo>
                <a:cubicBezTo>
                  <a:pt x="18806" y="5679"/>
                  <a:pt x="18806" y="5679"/>
                  <a:pt x="18806" y="5679"/>
                </a:cubicBezTo>
                <a:cubicBezTo>
                  <a:pt x="18484" y="5375"/>
                  <a:pt x="18484" y="5375"/>
                  <a:pt x="18484" y="5375"/>
                </a:cubicBezTo>
                <a:cubicBezTo>
                  <a:pt x="17839" y="4969"/>
                  <a:pt x="17839" y="4969"/>
                  <a:pt x="17839" y="4969"/>
                </a:cubicBezTo>
                <a:cubicBezTo>
                  <a:pt x="17624" y="4563"/>
                  <a:pt x="17624" y="4563"/>
                  <a:pt x="17624" y="4563"/>
                </a:cubicBezTo>
                <a:cubicBezTo>
                  <a:pt x="16872" y="4462"/>
                  <a:pt x="16872" y="4462"/>
                  <a:pt x="16872" y="4462"/>
                </a:cubicBezTo>
                <a:cubicBezTo>
                  <a:pt x="15904" y="4462"/>
                  <a:pt x="15904" y="4462"/>
                  <a:pt x="15904" y="4462"/>
                </a:cubicBezTo>
                <a:cubicBezTo>
                  <a:pt x="15690" y="4259"/>
                  <a:pt x="15690" y="4259"/>
                  <a:pt x="15690" y="4259"/>
                </a:cubicBezTo>
                <a:cubicBezTo>
                  <a:pt x="15045" y="4259"/>
                  <a:pt x="15045" y="4259"/>
                  <a:pt x="15045" y="4259"/>
                </a:cubicBezTo>
                <a:cubicBezTo>
                  <a:pt x="14185" y="4158"/>
                  <a:pt x="14185" y="4158"/>
                  <a:pt x="14185" y="4158"/>
                </a:cubicBezTo>
                <a:cubicBezTo>
                  <a:pt x="14078" y="3955"/>
                  <a:pt x="14078" y="3955"/>
                  <a:pt x="14078" y="3955"/>
                </a:cubicBezTo>
                <a:cubicBezTo>
                  <a:pt x="13433" y="3651"/>
                  <a:pt x="13433" y="3651"/>
                  <a:pt x="13433" y="3651"/>
                </a:cubicBezTo>
                <a:cubicBezTo>
                  <a:pt x="12681" y="3549"/>
                  <a:pt x="12681" y="3549"/>
                  <a:pt x="12681" y="3549"/>
                </a:cubicBezTo>
                <a:cubicBezTo>
                  <a:pt x="11928" y="3346"/>
                  <a:pt x="11928" y="3346"/>
                  <a:pt x="11928" y="3346"/>
                </a:cubicBezTo>
                <a:cubicBezTo>
                  <a:pt x="11069" y="3042"/>
                  <a:pt x="11069" y="3042"/>
                  <a:pt x="11069" y="3042"/>
                </a:cubicBezTo>
                <a:cubicBezTo>
                  <a:pt x="10531" y="2738"/>
                  <a:pt x="10531" y="2738"/>
                  <a:pt x="10531" y="2738"/>
                </a:cubicBezTo>
                <a:cubicBezTo>
                  <a:pt x="10101" y="2738"/>
                  <a:pt x="10101" y="2738"/>
                  <a:pt x="10101" y="2738"/>
                </a:cubicBezTo>
                <a:cubicBezTo>
                  <a:pt x="9994" y="2738"/>
                  <a:pt x="9994" y="2738"/>
                  <a:pt x="9994" y="2738"/>
                </a:cubicBezTo>
                <a:cubicBezTo>
                  <a:pt x="9779" y="2535"/>
                  <a:pt x="9779" y="2535"/>
                  <a:pt x="9779" y="2535"/>
                </a:cubicBezTo>
                <a:cubicBezTo>
                  <a:pt x="9564" y="2231"/>
                  <a:pt x="9564" y="2231"/>
                  <a:pt x="9564" y="2231"/>
                </a:cubicBezTo>
                <a:cubicBezTo>
                  <a:pt x="8812" y="2028"/>
                  <a:pt x="8812" y="2028"/>
                  <a:pt x="8812" y="2028"/>
                </a:cubicBezTo>
                <a:cubicBezTo>
                  <a:pt x="8812" y="2028"/>
                  <a:pt x="8812" y="2028"/>
                  <a:pt x="8812" y="2028"/>
                </a:cubicBezTo>
                <a:cubicBezTo>
                  <a:pt x="8704" y="2028"/>
                  <a:pt x="8704" y="2028"/>
                  <a:pt x="8704" y="2028"/>
                </a:cubicBezTo>
                <a:cubicBezTo>
                  <a:pt x="8382" y="1825"/>
                  <a:pt x="8382" y="1825"/>
                  <a:pt x="8382" y="1825"/>
                </a:cubicBezTo>
                <a:cubicBezTo>
                  <a:pt x="8060" y="1623"/>
                  <a:pt x="8060" y="1623"/>
                  <a:pt x="8060" y="1623"/>
                </a:cubicBezTo>
                <a:cubicBezTo>
                  <a:pt x="7737" y="1521"/>
                  <a:pt x="7737" y="1521"/>
                  <a:pt x="7737" y="1521"/>
                </a:cubicBezTo>
                <a:cubicBezTo>
                  <a:pt x="7522" y="1724"/>
                  <a:pt x="7522" y="1724"/>
                  <a:pt x="7522" y="1724"/>
                </a:cubicBezTo>
                <a:cubicBezTo>
                  <a:pt x="7200" y="1825"/>
                  <a:pt x="7200" y="1825"/>
                  <a:pt x="7200" y="1825"/>
                </a:cubicBezTo>
                <a:cubicBezTo>
                  <a:pt x="7093" y="1724"/>
                  <a:pt x="7093" y="1724"/>
                  <a:pt x="7093" y="1724"/>
                </a:cubicBezTo>
                <a:cubicBezTo>
                  <a:pt x="7200" y="1521"/>
                  <a:pt x="7200" y="1521"/>
                  <a:pt x="7200" y="1521"/>
                </a:cubicBezTo>
                <a:cubicBezTo>
                  <a:pt x="7307" y="913"/>
                  <a:pt x="7307" y="913"/>
                  <a:pt x="7307" y="913"/>
                </a:cubicBezTo>
                <a:cubicBezTo>
                  <a:pt x="7415" y="710"/>
                  <a:pt x="7415" y="710"/>
                  <a:pt x="7415" y="710"/>
                </a:cubicBezTo>
                <a:cubicBezTo>
                  <a:pt x="7522" y="203"/>
                  <a:pt x="7522" y="203"/>
                  <a:pt x="7522" y="203"/>
                </a:cubicBezTo>
                <a:cubicBezTo>
                  <a:pt x="7200" y="0"/>
                  <a:pt x="7200" y="0"/>
                  <a:pt x="7200" y="0"/>
                </a:cubicBezTo>
                <a:cubicBezTo>
                  <a:pt x="6985" y="101"/>
                  <a:pt x="6985" y="101"/>
                  <a:pt x="6985" y="101"/>
                </a:cubicBezTo>
                <a:cubicBezTo>
                  <a:pt x="6555" y="304"/>
                  <a:pt x="6555" y="304"/>
                  <a:pt x="6555" y="304"/>
                </a:cubicBezTo>
                <a:cubicBezTo>
                  <a:pt x="6125" y="406"/>
                  <a:pt x="6125" y="406"/>
                  <a:pt x="6125" y="406"/>
                </a:cubicBezTo>
                <a:cubicBezTo>
                  <a:pt x="5588" y="608"/>
                  <a:pt x="5588" y="608"/>
                  <a:pt x="5588" y="608"/>
                </a:cubicBezTo>
                <a:cubicBezTo>
                  <a:pt x="5051" y="913"/>
                  <a:pt x="5051" y="913"/>
                  <a:pt x="5051" y="913"/>
                </a:cubicBezTo>
                <a:cubicBezTo>
                  <a:pt x="4191" y="1318"/>
                  <a:pt x="4191" y="1318"/>
                  <a:pt x="4191" y="1318"/>
                </a:cubicBezTo>
                <a:cubicBezTo>
                  <a:pt x="3976" y="1623"/>
                  <a:pt x="3976" y="1623"/>
                  <a:pt x="3976" y="1623"/>
                </a:cubicBezTo>
                <a:cubicBezTo>
                  <a:pt x="3546" y="1623"/>
                  <a:pt x="3546" y="1623"/>
                  <a:pt x="3546" y="1623"/>
                </a:cubicBezTo>
                <a:cubicBezTo>
                  <a:pt x="3009" y="1420"/>
                  <a:pt x="3009" y="1420"/>
                  <a:pt x="3009" y="1420"/>
                </a:cubicBezTo>
                <a:cubicBezTo>
                  <a:pt x="2687" y="1115"/>
                  <a:pt x="2687" y="1115"/>
                  <a:pt x="2687" y="1115"/>
                </a:cubicBezTo>
                <a:cubicBezTo>
                  <a:pt x="2257" y="1521"/>
                  <a:pt x="2257" y="1521"/>
                  <a:pt x="2257" y="1521"/>
                </a:cubicBezTo>
                <a:cubicBezTo>
                  <a:pt x="2149" y="4361"/>
                  <a:pt x="2149" y="4361"/>
                  <a:pt x="2149" y="4361"/>
                </a:cubicBezTo>
                <a:cubicBezTo>
                  <a:pt x="752" y="5172"/>
                  <a:pt x="752" y="5172"/>
                  <a:pt x="752" y="5172"/>
                </a:cubicBezTo>
                <a:cubicBezTo>
                  <a:pt x="537" y="5577"/>
                  <a:pt x="537" y="5577"/>
                  <a:pt x="537" y="5577"/>
                </a:cubicBezTo>
                <a:cubicBezTo>
                  <a:pt x="0" y="6693"/>
                  <a:pt x="0" y="6693"/>
                  <a:pt x="0" y="6693"/>
                </a:cubicBezTo>
                <a:cubicBezTo>
                  <a:pt x="537" y="7301"/>
                  <a:pt x="537" y="7301"/>
                  <a:pt x="537" y="7301"/>
                </a:cubicBezTo>
                <a:cubicBezTo>
                  <a:pt x="752" y="7301"/>
                  <a:pt x="752" y="7301"/>
                  <a:pt x="752" y="7301"/>
                </a:cubicBezTo>
                <a:cubicBezTo>
                  <a:pt x="537" y="9025"/>
                  <a:pt x="537" y="9025"/>
                  <a:pt x="537" y="9025"/>
                </a:cubicBezTo>
                <a:cubicBezTo>
                  <a:pt x="430" y="10851"/>
                  <a:pt x="430" y="10851"/>
                  <a:pt x="430" y="10851"/>
                </a:cubicBezTo>
                <a:cubicBezTo>
                  <a:pt x="1075" y="11358"/>
                  <a:pt x="1075" y="11358"/>
                  <a:pt x="1075" y="11358"/>
                </a:cubicBezTo>
                <a:cubicBezTo>
                  <a:pt x="2042" y="11865"/>
                  <a:pt x="2042" y="11865"/>
                  <a:pt x="2042" y="11865"/>
                </a:cubicBezTo>
                <a:cubicBezTo>
                  <a:pt x="3546" y="12676"/>
                  <a:pt x="3546" y="12676"/>
                  <a:pt x="3546" y="12676"/>
                </a:cubicBezTo>
                <a:cubicBezTo>
                  <a:pt x="4513" y="13690"/>
                  <a:pt x="4513" y="13690"/>
                  <a:pt x="4513" y="13690"/>
                </a:cubicBezTo>
                <a:cubicBezTo>
                  <a:pt x="4836" y="14096"/>
                  <a:pt x="4836" y="14096"/>
                  <a:pt x="4836" y="14096"/>
                </a:cubicBezTo>
                <a:cubicBezTo>
                  <a:pt x="5588" y="14603"/>
                  <a:pt x="5588" y="14603"/>
                  <a:pt x="5588" y="14603"/>
                </a:cubicBezTo>
                <a:cubicBezTo>
                  <a:pt x="6448" y="15414"/>
                  <a:pt x="6448" y="15414"/>
                  <a:pt x="6448" y="15414"/>
                </a:cubicBezTo>
                <a:cubicBezTo>
                  <a:pt x="6555" y="16124"/>
                  <a:pt x="6555" y="16124"/>
                  <a:pt x="6555" y="16124"/>
                </a:cubicBezTo>
                <a:cubicBezTo>
                  <a:pt x="6448" y="16834"/>
                  <a:pt x="6448" y="16834"/>
                  <a:pt x="6448" y="16834"/>
                </a:cubicBezTo>
                <a:cubicBezTo>
                  <a:pt x="6770" y="17544"/>
                  <a:pt x="6770" y="17544"/>
                  <a:pt x="6770" y="17544"/>
                </a:cubicBezTo>
                <a:cubicBezTo>
                  <a:pt x="6985" y="17848"/>
                  <a:pt x="6985" y="17848"/>
                  <a:pt x="6985" y="17848"/>
                </a:cubicBezTo>
                <a:cubicBezTo>
                  <a:pt x="6985" y="18558"/>
                  <a:pt x="6985" y="18558"/>
                  <a:pt x="6985" y="18558"/>
                </a:cubicBezTo>
                <a:cubicBezTo>
                  <a:pt x="6985" y="18963"/>
                  <a:pt x="6985" y="18963"/>
                  <a:pt x="6985" y="18963"/>
                </a:cubicBezTo>
                <a:cubicBezTo>
                  <a:pt x="6985" y="19572"/>
                  <a:pt x="6985" y="19572"/>
                  <a:pt x="6985" y="19572"/>
                </a:cubicBezTo>
                <a:cubicBezTo>
                  <a:pt x="7200" y="20079"/>
                  <a:pt x="7200" y="20079"/>
                  <a:pt x="7200" y="20079"/>
                </a:cubicBezTo>
                <a:cubicBezTo>
                  <a:pt x="7200" y="20586"/>
                  <a:pt x="7200" y="20586"/>
                  <a:pt x="7200" y="20586"/>
                </a:cubicBezTo>
                <a:cubicBezTo>
                  <a:pt x="7737" y="20586"/>
                  <a:pt x="7737" y="20586"/>
                  <a:pt x="7737" y="20586"/>
                </a:cubicBezTo>
                <a:cubicBezTo>
                  <a:pt x="7737" y="20586"/>
                  <a:pt x="8167" y="20992"/>
                  <a:pt x="8275" y="20992"/>
                </a:cubicBezTo>
                <a:cubicBezTo>
                  <a:pt x="8382" y="20992"/>
                  <a:pt x="8812" y="21194"/>
                  <a:pt x="8812" y="21194"/>
                </a:cubicBezTo>
                <a:cubicBezTo>
                  <a:pt x="9134" y="21600"/>
                  <a:pt x="9134" y="21600"/>
                  <a:pt x="9134" y="21600"/>
                </a:cubicBezTo>
                <a:cubicBezTo>
                  <a:pt x="19773" y="20992"/>
                  <a:pt x="19773" y="20992"/>
                  <a:pt x="19773" y="20992"/>
                </a:cubicBezTo>
                <a:cubicBezTo>
                  <a:pt x="19773" y="19775"/>
                  <a:pt x="19773" y="19775"/>
                  <a:pt x="19773" y="19775"/>
                </a:cubicBezTo>
                <a:cubicBezTo>
                  <a:pt x="19773" y="19369"/>
                  <a:pt x="19773" y="19369"/>
                  <a:pt x="19773" y="19369"/>
                </a:cubicBezTo>
                <a:cubicBezTo>
                  <a:pt x="19236" y="18152"/>
                  <a:pt x="19236" y="18152"/>
                  <a:pt x="19236" y="18152"/>
                </a:cubicBezTo>
                <a:cubicBezTo>
                  <a:pt x="19128" y="17442"/>
                  <a:pt x="19128" y="17442"/>
                  <a:pt x="19128" y="17442"/>
                </a:cubicBezTo>
                <a:cubicBezTo>
                  <a:pt x="19236" y="16631"/>
                  <a:pt x="19236" y="16631"/>
                  <a:pt x="19236" y="16631"/>
                </a:cubicBezTo>
                <a:cubicBezTo>
                  <a:pt x="19451" y="16023"/>
                  <a:pt x="19451" y="16023"/>
                  <a:pt x="19451" y="16023"/>
                </a:cubicBezTo>
                <a:cubicBezTo>
                  <a:pt x="19558" y="15718"/>
                  <a:pt x="19558" y="15718"/>
                  <a:pt x="19558" y="15718"/>
                </a:cubicBezTo>
                <a:cubicBezTo>
                  <a:pt x="19773" y="15414"/>
                  <a:pt x="19773" y="15414"/>
                  <a:pt x="19773" y="15414"/>
                </a:cubicBezTo>
                <a:cubicBezTo>
                  <a:pt x="19558" y="14907"/>
                  <a:pt x="19558" y="14907"/>
                  <a:pt x="19558" y="14907"/>
                </a:cubicBezTo>
                <a:cubicBezTo>
                  <a:pt x="19558" y="14197"/>
                  <a:pt x="19558" y="14197"/>
                  <a:pt x="19558" y="14197"/>
                </a:cubicBezTo>
                <a:cubicBezTo>
                  <a:pt x="19558" y="13792"/>
                  <a:pt x="19558" y="13792"/>
                  <a:pt x="19558" y="13792"/>
                </a:cubicBezTo>
                <a:cubicBezTo>
                  <a:pt x="19773" y="13487"/>
                  <a:pt x="19773" y="13487"/>
                  <a:pt x="19773" y="13487"/>
                </a:cubicBezTo>
                <a:cubicBezTo>
                  <a:pt x="19773" y="13285"/>
                  <a:pt x="19773" y="13285"/>
                  <a:pt x="19773" y="13285"/>
                </a:cubicBezTo>
                <a:cubicBezTo>
                  <a:pt x="20203" y="12879"/>
                  <a:pt x="20203" y="12879"/>
                  <a:pt x="20203" y="12879"/>
                </a:cubicBezTo>
                <a:cubicBezTo>
                  <a:pt x="20203" y="12676"/>
                  <a:pt x="20203" y="12676"/>
                  <a:pt x="20203" y="12676"/>
                </a:cubicBezTo>
                <a:cubicBezTo>
                  <a:pt x="19988" y="12270"/>
                  <a:pt x="19988" y="12270"/>
                  <a:pt x="19988" y="12270"/>
                </a:cubicBezTo>
                <a:cubicBezTo>
                  <a:pt x="19988" y="11966"/>
                  <a:pt x="19988" y="11966"/>
                  <a:pt x="19988" y="11966"/>
                </a:cubicBezTo>
                <a:cubicBezTo>
                  <a:pt x="20096" y="11155"/>
                  <a:pt x="20096" y="11155"/>
                  <a:pt x="20096" y="11155"/>
                </a:cubicBezTo>
                <a:cubicBezTo>
                  <a:pt x="20203" y="10648"/>
                  <a:pt x="20203" y="10648"/>
                  <a:pt x="20203" y="10648"/>
                </a:cubicBezTo>
                <a:cubicBezTo>
                  <a:pt x="20525" y="10039"/>
                  <a:pt x="20525" y="10039"/>
                  <a:pt x="20525" y="10039"/>
                </a:cubicBezTo>
                <a:cubicBezTo>
                  <a:pt x="21063" y="9025"/>
                  <a:pt x="21063" y="9025"/>
                  <a:pt x="21063" y="9025"/>
                </a:cubicBezTo>
                <a:cubicBezTo>
                  <a:pt x="21170" y="8620"/>
                  <a:pt x="21170" y="8620"/>
                  <a:pt x="21170" y="8620"/>
                </a:cubicBezTo>
                <a:cubicBezTo>
                  <a:pt x="21170" y="8315"/>
                  <a:pt x="21170" y="8315"/>
                  <a:pt x="21170" y="8315"/>
                </a:cubicBezTo>
                <a:cubicBezTo>
                  <a:pt x="21600" y="8214"/>
                  <a:pt x="21600" y="8214"/>
                  <a:pt x="21600" y="8214"/>
                </a:cubicBezTo>
                <a:cubicBezTo>
                  <a:pt x="21600" y="8011"/>
                  <a:pt x="21600" y="8011"/>
                  <a:pt x="21600" y="8011"/>
                </a:cubicBezTo>
                <a:cubicBezTo>
                  <a:pt x="21600" y="7808"/>
                  <a:pt x="21600" y="7808"/>
                  <a:pt x="21600" y="7808"/>
                </a:cubicBezTo>
                <a:cubicBezTo>
                  <a:pt x="21600" y="7606"/>
                  <a:pt x="21600" y="7606"/>
                  <a:pt x="21600" y="7606"/>
                </a:cubicBezTo>
                <a:cubicBezTo>
                  <a:pt x="21600" y="7403"/>
                  <a:pt x="21600" y="7403"/>
                  <a:pt x="21600" y="7403"/>
                </a:cubicBezTo>
                <a:cubicBezTo>
                  <a:pt x="21600" y="7200"/>
                  <a:pt x="21600" y="7200"/>
                  <a:pt x="21600" y="7200"/>
                </a:cubicBezTo>
                <a:cubicBezTo>
                  <a:pt x="21170" y="7606"/>
                  <a:pt x="21170" y="7606"/>
                  <a:pt x="21170" y="7606"/>
                </a:cubicBezTo>
                <a:cubicBezTo>
                  <a:pt x="20848" y="8011"/>
                  <a:pt x="20848" y="8011"/>
                  <a:pt x="20848" y="8011"/>
                </a:cubicBezTo>
                <a:cubicBezTo>
                  <a:pt x="20740" y="8518"/>
                  <a:pt x="20740" y="8518"/>
                  <a:pt x="20740" y="8518"/>
                </a:cubicBezTo>
                <a:cubicBezTo>
                  <a:pt x="20418" y="9127"/>
                  <a:pt x="20418" y="9127"/>
                  <a:pt x="20418" y="9127"/>
                </a:cubicBezTo>
                <a:cubicBezTo>
                  <a:pt x="20096" y="9330"/>
                  <a:pt x="20096" y="9330"/>
                  <a:pt x="20096" y="9330"/>
                </a:cubicBezTo>
                <a:cubicBezTo>
                  <a:pt x="19451" y="9634"/>
                  <a:pt x="19451" y="9634"/>
                  <a:pt x="19451" y="9634"/>
                </a:cubicBezTo>
                <a:cubicBezTo>
                  <a:pt x="19128" y="10039"/>
                  <a:pt x="19128" y="10039"/>
                  <a:pt x="19128" y="10039"/>
                </a:cubicBezTo>
                <a:cubicBezTo>
                  <a:pt x="19021" y="10242"/>
                  <a:pt x="19021" y="10242"/>
                  <a:pt x="19021" y="10242"/>
                </a:cubicBezTo>
                <a:cubicBezTo>
                  <a:pt x="18806" y="10648"/>
                  <a:pt x="18806" y="10648"/>
                  <a:pt x="18806" y="10648"/>
                </a:cubicBezTo>
                <a:cubicBezTo>
                  <a:pt x="18376" y="11155"/>
                  <a:pt x="18376" y="11155"/>
                  <a:pt x="18376" y="11155"/>
                </a:cubicBezTo>
                <a:cubicBezTo>
                  <a:pt x="18054" y="10851"/>
                  <a:pt x="18054" y="10851"/>
                  <a:pt x="18054" y="10851"/>
                </a:cubicBezTo>
                <a:cubicBezTo>
                  <a:pt x="18376" y="10445"/>
                  <a:pt x="18376" y="10445"/>
                  <a:pt x="18376" y="10445"/>
                </a:cubicBezTo>
                <a:cubicBezTo>
                  <a:pt x="18591" y="9735"/>
                  <a:pt x="18591" y="9735"/>
                  <a:pt x="18591" y="9735"/>
                </a:cubicBezTo>
                <a:cubicBezTo>
                  <a:pt x="18699" y="9431"/>
                  <a:pt x="18699" y="9431"/>
                  <a:pt x="18699" y="9431"/>
                </a:cubicBezTo>
                <a:cubicBezTo>
                  <a:pt x="18806" y="9228"/>
                  <a:pt x="18806" y="9228"/>
                  <a:pt x="18806" y="9228"/>
                </a:cubicBezTo>
                <a:cubicBezTo>
                  <a:pt x="19021" y="9025"/>
                  <a:pt x="19021" y="9025"/>
                  <a:pt x="19021" y="9025"/>
                </a:cubicBezTo>
                <a:cubicBezTo>
                  <a:pt x="19236" y="8823"/>
                  <a:pt x="19236" y="8823"/>
                  <a:pt x="19236" y="8823"/>
                </a:cubicBezTo>
                <a:cubicBezTo>
                  <a:pt x="19343" y="8620"/>
                  <a:pt x="19343" y="8620"/>
                  <a:pt x="19343" y="8620"/>
                </a:cubicBezTo>
                <a:cubicBezTo>
                  <a:pt x="19236" y="8113"/>
                  <a:pt x="19236" y="8113"/>
                  <a:pt x="19236" y="8113"/>
                </a:cubicBezTo>
                <a:cubicBezTo>
                  <a:pt x="19343" y="7910"/>
                  <a:pt x="19343" y="7910"/>
                  <a:pt x="19343" y="7910"/>
                </a:cubicBezTo>
                <a:cubicBezTo>
                  <a:pt x="19236" y="7707"/>
                  <a:pt x="19236" y="7707"/>
                  <a:pt x="19236" y="7707"/>
                </a:cubicBezTo>
                <a:lnTo>
                  <a:pt x="19128" y="6997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66" name="Shape 3366"/>
          <p:cNvSpPr/>
          <p:nvPr/>
        </p:nvSpPr>
        <p:spPr>
          <a:xfrm>
            <a:off x="9870308" y="3082031"/>
            <a:ext cx="366259" cy="420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18" y="692"/>
                </a:moveTo>
                <a:lnTo>
                  <a:pt x="18106" y="1108"/>
                </a:lnTo>
                <a:lnTo>
                  <a:pt x="17153" y="1800"/>
                </a:lnTo>
                <a:lnTo>
                  <a:pt x="16041" y="2354"/>
                </a:lnTo>
                <a:lnTo>
                  <a:pt x="15247" y="2908"/>
                </a:lnTo>
                <a:lnTo>
                  <a:pt x="14771" y="3046"/>
                </a:lnTo>
                <a:lnTo>
                  <a:pt x="13976" y="3738"/>
                </a:lnTo>
                <a:lnTo>
                  <a:pt x="13024" y="3738"/>
                </a:lnTo>
                <a:lnTo>
                  <a:pt x="12388" y="4015"/>
                </a:lnTo>
                <a:lnTo>
                  <a:pt x="11753" y="4569"/>
                </a:lnTo>
                <a:lnTo>
                  <a:pt x="10800" y="4569"/>
                </a:lnTo>
                <a:lnTo>
                  <a:pt x="10324" y="4292"/>
                </a:lnTo>
                <a:lnTo>
                  <a:pt x="9847" y="3877"/>
                </a:lnTo>
                <a:lnTo>
                  <a:pt x="9529" y="4015"/>
                </a:lnTo>
                <a:lnTo>
                  <a:pt x="8894" y="3877"/>
                </a:lnTo>
                <a:lnTo>
                  <a:pt x="8735" y="3738"/>
                </a:lnTo>
                <a:lnTo>
                  <a:pt x="8100" y="3323"/>
                </a:lnTo>
                <a:lnTo>
                  <a:pt x="7465" y="3185"/>
                </a:lnTo>
                <a:lnTo>
                  <a:pt x="6194" y="3046"/>
                </a:lnTo>
                <a:lnTo>
                  <a:pt x="0" y="3877"/>
                </a:lnTo>
                <a:lnTo>
                  <a:pt x="1747" y="18554"/>
                </a:lnTo>
                <a:lnTo>
                  <a:pt x="2541" y="18831"/>
                </a:lnTo>
                <a:lnTo>
                  <a:pt x="3335" y="18554"/>
                </a:lnTo>
                <a:lnTo>
                  <a:pt x="3494" y="18415"/>
                </a:lnTo>
                <a:lnTo>
                  <a:pt x="4288" y="18969"/>
                </a:lnTo>
                <a:lnTo>
                  <a:pt x="4924" y="19385"/>
                </a:lnTo>
                <a:lnTo>
                  <a:pt x="5400" y="20215"/>
                </a:lnTo>
                <a:lnTo>
                  <a:pt x="6194" y="20354"/>
                </a:lnTo>
                <a:lnTo>
                  <a:pt x="6671" y="20492"/>
                </a:lnTo>
                <a:lnTo>
                  <a:pt x="6988" y="20631"/>
                </a:lnTo>
                <a:lnTo>
                  <a:pt x="7306" y="20908"/>
                </a:lnTo>
                <a:lnTo>
                  <a:pt x="7782" y="20769"/>
                </a:lnTo>
                <a:lnTo>
                  <a:pt x="7782" y="20631"/>
                </a:lnTo>
                <a:lnTo>
                  <a:pt x="8259" y="20215"/>
                </a:lnTo>
                <a:lnTo>
                  <a:pt x="8735" y="20492"/>
                </a:lnTo>
                <a:lnTo>
                  <a:pt x="9529" y="20769"/>
                </a:lnTo>
                <a:lnTo>
                  <a:pt x="10482" y="20631"/>
                </a:lnTo>
                <a:lnTo>
                  <a:pt x="10641" y="20492"/>
                </a:lnTo>
                <a:lnTo>
                  <a:pt x="10959" y="20077"/>
                </a:lnTo>
                <a:lnTo>
                  <a:pt x="11276" y="19938"/>
                </a:lnTo>
                <a:lnTo>
                  <a:pt x="11435" y="19800"/>
                </a:lnTo>
                <a:lnTo>
                  <a:pt x="11912" y="20215"/>
                </a:lnTo>
                <a:lnTo>
                  <a:pt x="12547" y="20908"/>
                </a:lnTo>
                <a:lnTo>
                  <a:pt x="13182" y="21462"/>
                </a:lnTo>
                <a:lnTo>
                  <a:pt x="13659" y="21462"/>
                </a:lnTo>
                <a:lnTo>
                  <a:pt x="13500" y="21600"/>
                </a:lnTo>
                <a:lnTo>
                  <a:pt x="14612" y="20631"/>
                </a:lnTo>
                <a:lnTo>
                  <a:pt x="14929" y="20215"/>
                </a:lnTo>
                <a:lnTo>
                  <a:pt x="14929" y="19662"/>
                </a:lnTo>
                <a:lnTo>
                  <a:pt x="15406" y="18138"/>
                </a:lnTo>
                <a:lnTo>
                  <a:pt x="15882" y="17723"/>
                </a:lnTo>
                <a:lnTo>
                  <a:pt x="16518" y="18138"/>
                </a:lnTo>
                <a:lnTo>
                  <a:pt x="16676" y="18000"/>
                </a:lnTo>
                <a:lnTo>
                  <a:pt x="16835" y="16615"/>
                </a:lnTo>
                <a:lnTo>
                  <a:pt x="17312" y="16062"/>
                </a:lnTo>
                <a:lnTo>
                  <a:pt x="17947" y="15231"/>
                </a:lnTo>
                <a:lnTo>
                  <a:pt x="18741" y="15231"/>
                </a:lnTo>
                <a:lnTo>
                  <a:pt x="19218" y="14677"/>
                </a:lnTo>
                <a:lnTo>
                  <a:pt x="20488" y="13708"/>
                </a:lnTo>
                <a:lnTo>
                  <a:pt x="20806" y="13015"/>
                </a:lnTo>
                <a:lnTo>
                  <a:pt x="20806" y="12600"/>
                </a:lnTo>
                <a:lnTo>
                  <a:pt x="20965" y="11492"/>
                </a:lnTo>
                <a:lnTo>
                  <a:pt x="20965" y="10662"/>
                </a:lnTo>
                <a:lnTo>
                  <a:pt x="21124" y="10246"/>
                </a:lnTo>
                <a:lnTo>
                  <a:pt x="21124" y="8446"/>
                </a:lnTo>
                <a:lnTo>
                  <a:pt x="20965" y="8031"/>
                </a:lnTo>
                <a:lnTo>
                  <a:pt x="21124" y="7615"/>
                </a:lnTo>
                <a:lnTo>
                  <a:pt x="21600" y="7615"/>
                </a:lnTo>
                <a:lnTo>
                  <a:pt x="20012" y="0"/>
                </a:lnTo>
                <a:lnTo>
                  <a:pt x="19218" y="692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67" name="Shape 3367"/>
          <p:cNvSpPr/>
          <p:nvPr/>
        </p:nvSpPr>
        <p:spPr>
          <a:xfrm>
            <a:off x="9633318" y="3154764"/>
            <a:ext cx="269306" cy="463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" y="21600"/>
                </a:moveTo>
                <a:lnTo>
                  <a:pt x="1080" y="20972"/>
                </a:lnTo>
                <a:lnTo>
                  <a:pt x="2808" y="20972"/>
                </a:lnTo>
                <a:lnTo>
                  <a:pt x="3456" y="20470"/>
                </a:lnTo>
                <a:lnTo>
                  <a:pt x="5184" y="20470"/>
                </a:lnTo>
                <a:lnTo>
                  <a:pt x="5832" y="20847"/>
                </a:lnTo>
                <a:lnTo>
                  <a:pt x="6696" y="21098"/>
                </a:lnTo>
                <a:lnTo>
                  <a:pt x="6912" y="20972"/>
                </a:lnTo>
                <a:lnTo>
                  <a:pt x="6912" y="20470"/>
                </a:lnTo>
                <a:lnTo>
                  <a:pt x="7776" y="20344"/>
                </a:lnTo>
                <a:lnTo>
                  <a:pt x="8208" y="20219"/>
                </a:lnTo>
                <a:lnTo>
                  <a:pt x="9072" y="20219"/>
                </a:lnTo>
                <a:lnTo>
                  <a:pt x="9504" y="20470"/>
                </a:lnTo>
                <a:lnTo>
                  <a:pt x="10368" y="20595"/>
                </a:lnTo>
                <a:lnTo>
                  <a:pt x="10584" y="20219"/>
                </a:lnTo>
                <a:lnTo>
                  <a:pt x="10584" y="19716"/>
                </a:lnTo>
                <a:lnTo>
                  <a:pt x="11232" y="19340"/>
                </a:lnTo>
                <a:lnTo>
                  <a:pt x="11448" y="18837"/>
                </a:lnTo>
                <a:lnTo>
                  <a:pt x="11880" y="18837"/>
                </a:lnTo>
                <a:lnTo>
                  <a:pt x="12096" y="19340"/>
                </a:lnTo>
                <a:lnTo>
                  <a:pt x="12960" y="19842"/>
                </a:lnTo>
                <a:lnTo>
                  <a:pt x="14256" y="19716"/>
                </a:lnTo>
                <a:lnTo>
                  <a:pt x="14688" y="19214"/>
                </a:lnTo>
                <a:lnTo>
                  <a:pt x="14688" y="18837"/>
                </a:lnTo>
                <a:lnTo>
                  <a:pt x="15336" y="18209"/>
                </a:lnTo>
                <a:lnTo>
                  <a:pt x="15984" y="18209"/>
                </a:lnTo>
                <a:lnTo>
                  <a:pt x="16416" y="17958"/>
                </a:lnTo>
                <a:lnTo>
                  <a:pt x="17280" y="16953"/>
                </a:lnTo>
                <a:lnTo>
                  <a:pt x="17280" y="16451"/>
                </a:lnTo>
                <a:lnTo>
                  <a:pt x="17496" y="16200"/>
                </a:lnTo>
                <a:lnTo>
                  <a:pt x="17496" y="15949"/>
                </a:lnTo>
                <a:lnTo>
                  <a:pt x="17712" y="15823"/>
                </a:lnTo>
                <a:lnTo>
                  <a:pt x="19440" y="15698"/>
                </a:lnTo>
                <a:lnTo>
                  <a:pt x="20304" y="15447"/>
                </a:lnTo>
                <a:lnTo>
                  <a:pt x="21168" y="15447"/>
                </a:lnTo>
                <a:lnTo>
                  <a:pt x="21600" y="15195"/>
                </a:lnTo>
                <a:lnTo>
                  <a:pt x="21384" y="14442"/>
                </a:lnTo>
                <a:lnTo>
                  <a:pt x="21600" y="14191"/>
                </a:lnTo>
                <a:lnTo>
                  <a:pt x="21168" y="14065"/>
                </a:lnTo>
                <a:lnTo>
                  <a:pt x="20952" y="13563"/>
                </a:lnTo>
                <a:lnTo>
                  <a:pt x="21384" y="13437"/>
                </a:lnTo>
                <a:lnTo>
                  <a:pt x="19008" y="126"/>
                </a:lnTo>
                <a:lnTo>
                  <a:pt x="19008" y="0"/>
                </a:lnTo>
                <a:lnTo>
                  <a:pt x="5832" y="502"/>
                </a:lnTo>
                <a:lnTo>
                  <a:pt x="5832" y="628"/>
                </a:lnTo>
                <a:lnTo>
                  <a:pt x="4320" y="1130"/>
                </a:lnTo>
                <a:lnTo>
                  <a:pt x="3456" y="1507"/>
                </a:lnTo>
                <a:lnTo>
                  <a:pt x="2808" y="1633"/>
                </a:lnTo>
                <a:lnTo>
                  <a:pt x="1728" y="1507"/>
                </a:lnTo>
                <a:lnTo>
                  <a:pt x="2376" y="12935"/>
                </a:lnTo>
                <a:lnTo>
                  <a:pt x="2160" y="13312"/>
                </a:lnTo>
                <a:lnTo>
                  <a:pt x="2160" y="14191"/>
                </a:lnTo>
                <a:lnTo>
                  <a:pt x="2376" y="14693"/>
                </a:lnTo>
                <a:lnTo>
                  <a:pt x="3240" y="15572"/>
                </a:lnTo>
                <a:lnTo>
                  <a:pt x="3456" y="16326"/>
                </a:lnTo>
                <a:lnTo>
                  <a:pt x="3456" y="16828"/>
                </a:lnTo>
                <a:lnTo>
                  <a:pt x="2808" y="17079"/>
                </a:lnTo>
                <a:lnTo>
                  <a:pt x="2376" y="17581"/>
                </a:lnTo>
                <a:lnTo>
                  <a:pt x="2160" y="18209"/>
                </a:lnTo>
                <a:lnTo>
                  <a:pt x="1080" y="18837"/>
                </a:lnTo>
                <a:lnTo>
                  <a:pt x="864" y="19591"/>
                </a:lnTo>
                <a:lnTo>
                  <a:pt x="432" y="19716"/>
                </a:lnTo>
                <a:lnTo>
                  <a:pt x="0" y="20219"/>
                </a:lnTo>
                <a:lnTo>
                  <a:pt x="0" y="20972"/>
                </a:lnTo>
                <a:lnTo>
                  <a:pt x="216" y="21474"/>
                </a:lnTo>
                <a:lnTo>
                  <a:pt x="432" y="21600"/>
                </a:lnTo>
                <a:lnTo>
                  <a:pt x="1080" y="21600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68" name="Shape 3368"/>
          <p:cNvSpPr/>
          <p:nvPr/>
        </p:nvSpPr>
        <p:spPr>
          <a:xfrm>
            <a:off x="9329002" y="3095502"/>
            <a:ext cx="347405" cy="608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20835"/>
                </a:moveTo>
                <a:lnTo>
                  <a:pt x="14735" y="20740"/>
                </a:lnTo>
                <a:lnTo>
                  <a:pt x="15405" y="20931"/>
                </a:lnTo>
                <a:lnTo>
                  <a:pt x="16074" y="21218"/>
                </a:lnTo>
                <a:lnTo>
                  <a:pt x="17079" y="21218"/>
                </a:lnTo>
                <a:lnTo>
                  <a:pt x="17414" y="21122"/>
                </a:lnTo>
                <a:lnTo>
                  <a:pt x="17079" y="20644"/>
                </a:lnTo>
                <a:lnTo>
                  <a:pt x="17079" y="20166"/>
                </a:lnTo>
                <a:lnTo>
                  <a:pt x="17581" y="19975"/>
                </a:lnTo>
                <a:lnTo>
                  <a:pt x="18586" y="19784"/>
                </a:lnTo>
                <a:lnTo>
                  <a:pt x="18921" y="19688"/>
                </a:lnTo>
                <a:lnTo>
                  <a:pt x="18753" y="19402"/>
                </a:lnTo>
                <a:lnTo>
                  <a:pt x="18753" y="18637"/>
                </a:lnTo>
                <a:lnTo>
                  <a:pt x="19256" y="18542"/>
                </a:lnTo>
                <a:lnTo>
                  <a:pt x="19088" y="18446"/>
                </a:lnTo>
                <a:lnTo>
                  <a:pt x="18921" y="18064"/>
                </a:lnTo>
                <a:lnTo>
                  <a:pt x="18921" y="17490"/>
                </a:lnTo>
                <a:lnTo>
                  <a:pt x="19256" y="17108"/>
                </a:lnTo>
                <a:lnTo>
                  <a:pt x="19591" y="17012"/>
                </a:lnTo>
                <a:lnTo>
                  <a:pt x="19758" y="16439"/>
                </a:lnTo>
                <a:lnTo>
                  <a:pt x="20595" y="15961"/>
                </a:lnTo>
                <a:lnTo>
                  <a:pt x="20763" y="15483"/>
                </a:lnTo>
                <a:lnTo>
                  <a:pt x="21098" y="15101"/>
                </a:lnTo>
                <a:lnTo>
                  <a:pt x="21600" y="14910"/>
                </a:lnTo>
                <a:lnTo>
                  <a:pt x="21600" y="14527"/>
                </a:lnTo>
                <a:lnTo>
                  <a:pt x="21433" y="13954"/>
                </a:lnTo>
                <a:lnTo>
                  <a:pt x="20763" y="13285"/>
                </a:lnTo>
                <a:lnTo>
                  <a:pt x="20595" y="12903"/>
                </a:lnTo>
                <a:lnTo>
                  <a:pt x="20595" y="12234"/>
                </a:lnTo>
                <a:lnTo>
                  <a:pt x="20763" y="11947"/>
                </a:lnTo>
                <a:lnTo>
                  <a:pt x="20260" y="3250"/>
                </a:lnTo>
                <a:lnTo>
                  <a:pt x="20428" y="3250"/>
                </a:lnTo>
                <a:lnTo>
                  <a:pt x="19758" y="2963"/>
                </a:lnTo>
                <a:lnTo>
                  <a:pt x="19423" y="2485"/>
                </a:lnTo>
                <a:lnTo>
                  <a:pt x="19088" y="2198"/>
                </a:lnTo>
                <a:lnTo>
                  <a:pt x="18921" y="1625"/>
                </a:lnTo>
                <a:lnTo>
                  <a:pt x="18251" y="1242"/>
                </a:lnTo>
                <a:lnTo>
                  <a:pt x="17916" y="287"/>
                </a:lnTo>
                <a:lnTo>
                  <a:pt x="17916" y="0"/>
                </a:lnTo>
                <a:lnTo>
                  <a:pt x="4019" y="478"/>
                </a:lnTo>
                <a:lnTo>
                  <a:pt x="3684" y="287"/>
                </a:lnTo>
                <a:lnTo>
                  <a:pt x="3516" y="573"/>
                </a:lnTo>
                <a:lnTo>
                  <a:pt x="3516" y="765"/>
                </a:lnTo>
                <a:lnTo>
                  <a:pt x="4019" y="1051"/>
                </a:lnTo>
                <a:lnTo>
                  <a:pt x="4688" y="1338"/>
                </a:lnTo>
                <a:lnTo>
                  <a:pt x="5526" y="1720"/>
                </a:lnTo>
                <a:lnTo>
                  <a:pt x="6363" y="2198"/>
                </a:lnTo>
                <a:lnTo>
                  <a:pt x="6363" y="2485"/>
                </a:lnTo>
                <a:lnTo>
                  <a:pt x="6028" y="3058"/>
                </a:lnTo>
                <a:lnTo>
                  <a:pt x="5693" y="3345"/>
                </a:lnTo>
                <a:lnTo>
                  <a:pt x="5191" y="4110"/>
                </a:lnTo>
                <a:lnTo>
                  <a:pt x="4521" y="4492"/>
                </a:lnTo>
                <a:lnTo>
                  <a:pt x="3516" y="4779"/>
                </a:lnTo>
                <a:lnTo>
                  <a:pt x="2512" y="4779"/>
                </a:lnTo>
                <a:lnTo>
                  <a:pt x="2009" y="4874"/>
                </a:lnTo>
                <a:lnTo>
                  <a:pt x="2009" y="5543"/>
                </a:lnTo>
                <a:lnTo>
                  <a:pt x="2512" y="6212"/>
                </a:lnTo>
                <a:lnTo>
                  <a:pt x="2847" y="6404"/>
                </a:lnTo>
                <a:lnTo>
                  <a:pt x="2177" y="6690"/>
                </a:lnTo>
                <a:lnTo>
                  <a:pt x="2177" y="7359"/>
                </a:lnTo>
                <a:lnTo>
                  <a:pt x="1842" y="7359"/>
                </a:lnTo>
                <a:lnTo>
                  <a:pt x="335" y="8219"/>
                </a:lnTo>
                <a:lnTo>
                  <a:pt x="502" y="8793"/>
                </a:lnTo>
                <a:lnTo>
                  <a:pt x="0" y="9080"/>
                </a:lnTo>
                <a:lnTo>
                  <a:pt x="0" y="10800"/>
                </a:lnTo>
                <a:lnTo>
                  <a:pt x="1005" y="11756"/>
                </a:lnTo>
                <a:lnTo>
                  <a:pt x="3516" y="12998"/>
                </a:lnTo>
                <a:lnTo>
                  <a:pt x="4186" y="13572"/>
                </a:lnTo>
                <a:lnTo>
                  <a:pt x="4186" y="14336"/>
                </a:lnTo>
                <a:lnTo>
                  <a:pt x="5023" y="14719"/>
                </a:lnTo>
                <a:lnTo>
                  <a:pt x="5191" y="14432"/>
                </a:lnTo>
                <a:lnTo>
                  <a:pt x="5693" y="14336"/>
                </a:lnTo>
                <a:lnTo>
                  <a:pt x="6530" y="14336"/>
                </a:lnTo>
                <a:lnTo>
                  <a:pt x="7535" y="14910"/>
                </a:lnTo>
                <a:lnTo>
                  <a:pt x="7033" y="15483"/>
                </a:lnTo>
                <a:lnTo>
                  <a:pt x="6865" y="15961"/>
                </a:lnTo>
                <a:lnTo>
                  <a:pt x="6865" y="16248"/>
                </a:lnTo>
                <a:lnTo>
                  <a:pt x="6530" y="16726"/>
                </a:lnTo>
                <a:lnTo>
                  <a:pt x="6530" y="17204"/>
                </a:lnTo>
                <a:lnTo>
                  <a:pt x="7367" y="17681"/>
                </a:lnTo>
                <a:lnTo>
                  <a:pt x="8540" y="18159"/>
                </a:lnTo>
                <a:lnTo>
                  <a:pt x="8874" y="18064"/>
                </a:lnTo>
                <a:lnTo>
                  <a:pt x="10716" y="18733"/>
                </a:lnTo>
                <a:lnTo>
                  <a:pt x="11386" y="19115"/>
                </a:lnTo>
                <a:lnTo>
                  <a:pt x="11888" y="19975"/>
                </a:lnTo>
                <a:lnTo>
                  <a:pt x="11721" y="20453"/>
                </a:lnTo>
                <a:lnTo>
                  <a:pt x="11553" y="20740"/>
                </a:lnTo>
                <a:lnTo>
                  <a:pt x="12391" y="21218"/>
                </a:lnTo>
                <a:lnTo>
                  <a:pt x="12391" y="21600"/>
                </a:lnTo>
                <a:lnTo>
                  <a:pt x="12726" y="21218"/>
                </a:lnTo>
                <a:lnTo>
                  <a:pt x="13395" y="21218"/>
                </a:lnTo>
                <a:lnTo>
                  <a:pt x="13898" y="21122"/>
                </a:lnTo>
                <a:lnTo>
                  <a:pt x="14400" y="20835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69" name="Shape 3369"/>
          <p:cNvSpPr/>
          <p:nvPr/>
        </p:nvSpPr>
        <p:spPr>
          <a:xfrm>
            <a:off x="8903498" y="2960812"/>
            <a:ext cx="527841" cy="387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20456"/>
                </a:moveTo>
                <a:cubicBezTo>
                  <a:pt x="18327" y="19567"/>
                  <a:pt x="18327" y="19567"/>
                  <a:pt x="18327" y="19567"/>
                </a:cubicBezTo>
                <a:cubicBezTo>
                  <a:pt x="18608" y="19059"/>
                  <a:pt x="18608" y="19059"/>
                  <a:pt x="18608" y="19059"/>
                </a:cubicBezTo>
                <a:cubicBezTo>
                  <a:pt x="18795" y="19059"/>
                  <a:pt x="18795" y="19059"/>
                  <a:pt x="18795" y="19059"/>
                </a:cubicBezTo>
                <a:cubicBezTo>
                  <a:pt x="18888" y="18042"/>
                  <a:pt x="18888" y="18042"/>
                  <a:pt x="18888" y="18042"/>
                </a:cubicBezTo>
                <a:cubicBezTo>
                  <a:pt x="19262" y="17661"/>
                  <a:pt x="19262" y="17661"/>
                  <a:pt x="19262" y="17661"/>
                </a:cubicBezTo>
                <a:cubicBezTo>
                  <a:pt x="19075" y="17280"/>
                  <a:pt x="19075" y="17280"/>
                  <a:pt x="19075" y="17280"/>
                </a:cubicBezTo>
                <a:cubicBezTo>
                  <a:pt x="18701" y="16264"/>
                  <a:pt x="18701" y="16264"/>
                  <a:pt x="18701" y="16264"/>
                </a:cubicBezTo>
                <a:cubicBezTo>
                  <a:pt x="18701" y="15755"/>
                  <a:pt x="18701" y="15755"/>
                  <a:pt x="18701" y="15755"/>
                </a:cubicBezTo>
                <a:cubicBezTo>
                  <a:pt x="18701" y="15247"/>
                  <a:pt x="18701" y="15247"/>
                  <a:pt x="18701" y="15247"/>
                </a:cubicBezTo>
                <a:cubicBezTo>
                  <a:pt x="19075" y="14993"/>
                  <a:pt x="19075" y="14993"/>
                  <a:pt x="19075" y="14993"/>
                </a:cubicBezTo>
                <a:cubicBezTo>
                  <a:pt x="19730" y="14993"/>
                  <a:pt x="19730" y="14993"/>
                  <a:pt x="19730" y="14993"/>
                </a:cubicBezTo>
                <a:cubicBezTo>
                  <a:pt x="20384" y="14612"/>
                  <a:pt x="20384" y="14612"/>
                  <a:pt x="20384" y="14612"/>
                </a:cubicBezTo>
                <a:cubicBezTo>
                  <a:pt x="20571" y="14358"/>
                  <a:pt x="20571" y="14358"/>
                  <a:pt x="20571" y="14358"/>
                </a:cubicBezTo>
                <a:cubicBezTo>
                  <a:pt x="20852" y="13976"/>
                  <a:pt x="20852" y="13976"/>
                  <a:pt x="20852" y="13976"/>
                </a:cubicBezTo>
                <a:cubicBezTo>
                  <a:pt x="21132" y="12833"/>
                  <a:pt x="21132" y="12833"/>
                  <a:pt x="21132" y="12833"/>
                </a:cubicBezTo>
                <a:cubicBezTo>
                  <a:pt x="21413" y="12325"/>
                  <a:pt x="21413" y="12325"/>
                  <a:pt x="21413" y="12325"/>
                </a:cubicBezTo>
                <a:cubicBezTo>
                  <a:pt x="21600" y="11435"/>
                  <a:pt x="21600" y="11435"/>
                  <a:pt x="21600" y="11435"/>
                </a:cubicBezTo>
                <a:cubicBezTo>
                  <a:pt x="21600" y="11054"/>
                  <a:pt x="21600" y="11054"/>
                  <a:pt x="21600" y="11054"/>
                </a:cubicBezTo>
                <a:cubicBezTo>
                  <a:pt x="21039" y="10292"/>
                  <a:pt x="21039" y="10292"/>
                  <a:pt x="21039" y="10292"/>
                </a:cubicBezTo>
                <a:cubicBezTo>
                  <a:pt x="20478" y="9656"/>
                  <a:pt x="20478" y="9656"/>
                  <a:pt x="20478" y="9656"/>
                </a:cubicBezTo>
                <a:cubicBezTo>
                  <a:pt x="20104" y="9148"/>
                  <a:pt x="20104" y="9148"/>
                  <a:pt x="20104" y="9148"/>
                </a:cubicBezTo>
                <a:cubicBezTo>
                  <a:pt x="19730" y="8767"/>
                  <a:pt x="19730" y="8767"/>
                  <a:pt x="19730" y="8767"/>
                </a:cubicBezTo>
                <a:cubicBezTo>
                  <a:pt x="19730" y="8386"/>
                  <a:pt x="19730" y="8386"/>
                  <a:pt x="19730" y="8386"/>
                </a:cubicBezTo>
                <a:cubicBezTo>
                  <a:pt x="19823" y="8005"/>
                  <a:pt x="19823" y="8005"/>
                  <a:pt x="19823" y="8005"/>
                </a:cubicBezTo>
                <a:cubicBezTo>
                  <a:pt x="20010" y="8259"/>
                  <a:pt x="20010" y="8259"/>
                  <a:pt x="20010" y="8259"/>
                </a:cubicBezTo>
                <a:cubicBezTo>
                  <a:pt x="19730" y="7751"/>
                  <a:pt x="19730" y="7751"/>
                  <a:pt x="19730" y="7751"/>
                </a:cubicBezTo>
                <a:cubicBezTo>
                  <a:pt x="19730" y="7751"/>
                  <a:pt x="19356" y="7496"/>
                  <a:pt x="19262" y="7496"/>
                </a:cubicBezTo>
                <a:cubicBezTo>
                  <a:pt x="19169" y="7496"/>
                  <a:pt x="18795" y="6988"/>
                  <a:pt x="18795" y="6988"/>
                </a:cubicBezTo>
                <a:cubicBezTo>
                  <a:pt x="18327" y="6988"/>
                  <a:pt x="18327" y="6988"/>
                  <a:pt x="18327" y="6988"/>
                </a:cubicBezTo>
                <a:cubicBezTo>
                  <a:pt x="18327" y="6353"/>
                  <a:pt x="18327" y="6353"/>
                  <a:pt x="18327" y="6353"/>
                </a:cubicBezTo>
                <a:cubicBezTo>
                  <a:pt x="18140" y="5718"/>
                  <a:pt x="18140" y="5718"/>
                  <a:pt x="18140" y="5718"/>
                </a:cubicBezTo>
                <a:cubicBezTo>
                  <a:pt x="18140" y="4955"/>
                  <a:pt x="18140" y="4955"/>
                  <a:pt x="18140" y="4955"/>
                </a:cubicBezTo>
                <a:cubicBezTo>
                  <a:pt x="18140" y="4447"/>
                  <a:pt x="18140" y="4447"/>
                  <a:pt x="18140" y="4447"/>
                </a:cubicBezTo>
                <a:cubicBezTo>
                  <a:pt x="18140" y="3558"/>
                  <a:pt x="18140" y="3558"/>
                  <a:pt x="18140" y="3558"/>
                </a:cubicBezTo>
                <a:cubicBezTo>
                  <a:pt x="17953" y="3176"/>
                  <a:pt x="17953" y="3176"/>
                  <a:pt x="17953" y="3176"/>
                </a:cubicBezTo>
                <a:cubicBezTo>
                  <a:pt x="17673" y="2287"/>
                  <a:pt x="17673" y="2287"/>
                  <a:pt x="17673" y="2287"/>
                </a:cubicBezTo>
                <a:cubicBezTo>
                  <a:pt x="655" y="2795"/>
                  <a:pt x="655" y="2795"/>
                  <a:pt x="655" y="2795"/>
                </a:cubicBezTo>
                <a:cubicBezTo>
                  <a:pt x="748" y="0"/>
                  <a:pt x="748" y="0"/>
                  <a:pt x="748" y="0"/>
                </a:cubicBezTo>
                <a:cubicBezTo>
                  <a:pt x="748" y="0"/>
                  <a:pt x="748" y="0"/>
                  <a:pt x="748" y="0"/>
                </a:cubicBezTo>
                <a:cubicBezTo>
                  <a:pt x="655" y="2922"/>
                  <a:pt x="655" y="2922"/>
                  <a:pt x="655" y="2922"/>
                </a:cubicBezTo>
                <a:cubicBezTo>
                  <a:pt x="374" y="2922"/>
                  <a:pt x="374" y="2922"/>
                  <a:pt x="374" y="2922"/>
                </a:cubicBezTo>
                <a:cubicBezTo>
                  <a:pt x="374" y="3304"/>
                  <a:pt x="374" y="3304"/>
                  <a:pt x="374" y="3304"/>
                </a:cubicBezTo>
                <a:cubicBezTo>
                  <a:pt x="281" y="3939"/>
                  <a:pt x="281" y="3939"/>
                  <a:pt x="281" y="3939"/>
                </a:cubicBezTo>
                <a:cubicBezTo>
                  <a:pt x="468" y="4066"/>
                  <a:pt x="468" y="4066"/>
                  <a:pt x="468" y="4066"/>
                </a:cubicBezTo>
                <a:cubicBezTo>
                  <a:pt x="655" y="4701"/>
                  <a:pt x="655" y="4701"/>
                  <a:pt x="655" y="4701"/>
                </a:cubicBezTo>
                <a:cubicBezTo>
                  <a:pt x="655" y="5209"/>
                  <a:pt x="655" y="5209"/>
                  <a:pt x="655" y="5209"/>
                </a:cubicBezTo>
                <a:cubicBezTo>
                  <a:pt x="468" y="5336"/>
                  <a:pt x="468" y="5336"/>
                  <a:pt x="468" y="5336"/>
                </a:cubicBezTo>
                <a:cubicBezTo>
                  <a:pt x="374" y="5718"/>
                  <a:pt x="374" y="5718"/>
                  <a:pt x="374" y="5718"/>
                </a:cubicBezTo>
                <a:cubicBezTo>
                  <a:pt x="374" y="6607"/>
                  <a:pt x="374" y="6607"/>
                  <a:pt x="374" y="6607"/>
                </a:cubicBezTo>
                <a:cubicBezTo>
                  <a:pt x="94" y="6734"/>
                  <a:pt x="94" y="6734"/>
                  <a:pt x="94" y="6734"/>
                </a:cubicBezTo>
                <a:cubicBezTo>
                  <a:pt x="0" y="7115"/>
                  <a:pt x="0" y="7115"/>
                  <a:pt x="0" y="7115"/>
                </a:cubicBezTo>
                <a:cubicBezTo>
                  <a:pt x="0" y="7496"/>
                  <a:pt x="0" y="7496"/>
                  <a:pt x="0" y="7496"/>
                </a:cubicBezTo>
                <a:cubicBezTo>
                  <a:pt x="374" y="7878"/>
                  <a:pt x="374" y="7878"/>
                  <a:pt x="374" y="7878"/>
                </a:cubicBezTo>
                <a:cubicBezTo>
                  <a:pt x="374" y="8386"/>
                  <a:pt x="374" y="8386"/>
                  <a:pt x="374" y="8386"/>
                </a:cubicBezTo>
                <a:cubicBezTo>
                  <a:pt x="374" y="8767"/>
                  <a:pt x="374" y="8767"/>
                  <a:pt x="374" y="8767"/>
                </a:cubicBezTo>
                <a:cubicBezTo>
                  <a:pt x="281" y="8513"/>
                  <a:pt x="281" y="8513"/>
                  <a:pt x="281" y="8513"/>
                </a:cubicBezTo>
                <a:cubicBezTo>
                  <a:pt x="561" y="9021"/>
                  <a:pt x="561" y="9021"/>
                  <a:pt x="561" y="9021"/>
                </a:cubicBezTo>
                <a:cubicBezTo>
                  <a:pt x="842" y="10165"/>
                  <a:pt x="842" y="10165"/>
                  <a:pt x="842" y="10165"/>
                </a:cubicBezTo>
                <a:cubicBezTo>
                  <a:pt x="1122" y="10800"/>
                  <a:pt x="1122" y="10800"/>
                  <a:pt x="1122" y="10800"/>
                </a:cubicBezTo>
                <a:cubicBezTo>
                  <a:pt x="1309" y="11562"/>
                  <a:pt x="1309" y="11562"/>
                  <a:pt x="1309" y="11562"/>
                </a:cubicBezTo>
                <a:cubicBezTo>
                  <a:pt x="1496" y="12198"/>
                  <a:pt x="1496" y="12198"/>
                  <a:pt x="1496" y="12198"/>
                </a:cubicBezTo>
                <a:cubicBezTo>
                  <a:pt x="1683" y="12579"/>
                  <a:pt x="1683" y="12579"/>
                  <a:pt x="1683" y="12579"/>
                </a:cubicBezTo>
                <a:cubicBezTo>
                  <a:pt x="1777" y="12960"/>
                  <a:pt x="1777" y="12960"/>
                  <a:pt x="1777" y="12960"/>
                </a:cubicBezTo>
                <a:cubicBezTo>
                  <a:pt x="1870" y="13087"/>
                  <a:pt x="1870" y="13087"/>
                  <a:pt x="1870" y="13087"/>
                </a:cubicBezTo>
                <a:cubicBezTo>
                  <a:pt x="1870" y="13214"/>
                  <a:pt x="1870" y="13214"/>
                  <a:pt x="1870" y="13214"/>
                </a:cubicBezTo>
                <a:cubicBezTo>
                  <a:pt x="1590" y="13341"/>
                  <a:pt x="1590" y="13341"/>
                  <a:pt x="1590" y="13341"/>
                </a:cubicBezTo>
                <a:cubicBezTo>
                  <a:pt x="1683" y="13849"/>
                  <a:pt x="1683" y="13849"/>
                  <a:pt x="1683" y="13849"/>
                </a:cubicBezTo>
                <a:cubicBezTo>
                  <a:pt x="1777" y="14485"/>
                  <a:pt x="1777" y="14485"/>
                  <a:pt x="1777" y="14485"/>
                </a:cubicBezTo>
                <a:cubicBezTo>
                  <a:pt x="1870" y="14739"/>
                  <a:pt x="1870" y="14739"/>
                  <a:pt x="1870" y="14739"/>
                </a:cubicBezTo>
                <a:cubicBezTo>
                  <a:pt x="2057" y="14739"/>
                  <a:pt x="2057" y="14739"/>
                  <a:pt x="2057" y="14739"/>
                </a:cubicBezTo>
                <a:cubicBezTo>
                  <a:pt x="2244" y="14993"/>
                  <a:pt x="2244" y="14993"/>
                  <a:pt x="2244" y="14993"/>
                </a:cubicBezTo>
                <a:cubicBezTo>
                  <a:pt x="2431" y="15882"/>
                  <a:pt x="2431" y="15882"/>
                  <a:pt x="2431" y="15882"/>
                </a:cubicBezTo>
                <a:cubicBezTo>
                  <a:pt x="2431" y="17153"/>
                  <a:pt x="2431" y="17153"/>
                  <a:pt x="2431" y="17153"/>
                </a:cubicBezTo>
                <a:cubicBezTo>
                  <a:pt x="2338" y="17661"/>
                  <a:pt x="2338" y="17661"/>
                  <a:pt x="2338" y="17661"/>
                </a:cubicBezTo>
                <a:cubicBezTo>
                  <a:pt x="2525" y="18042"/>
                  <a:pt x="2525" y="18042"/>
                  <a:pt x="2525" y="18042"/>
                </a:cubicBezTo>
                <a:cubicBezTo>
                  <a:pt x="2618" y="18296"/>
                  <a:pt x="2618" y="18296"/>
                  <a:pt x="2618" y="18296"/>
                </a:cubicBezTo>
                <a:cubicBezTo>
                  <a:pt x="2618" y="19567"/>
                  <a:pt x="2618" y="19567"/>
                  <a:pt x="2618" y="19567"/>
                </a:cubicBezTo>
                <a:cubicBezTo>
                  <a:pt x="2805" y="20456"/>
                  <a:pt x="2805" y="20456"/>
                  <a:pt x="2805" y="20456"/>
                </a:cubicBezTo>
                <a:cubicBezTo>
                  <a:pt x="2805" y="20584"/>
                  <a:pt x="2805" y="20584"/>
                  <a:pt x="2805" y="20584"/>
                </a:cubicBezTo>
                <a:cubicBezTo>
                  <a:pt x="16457" y="20329"/>
                  <a:pt x="16457" y="20329"/>
                  <a:pt x="16457" y="20329"/>
                </a:cubicBezTo>
                <a:cubicBezTo>
                  <a:pt x="17579" y="21600"/>
                  <a:pt x="17579" y="21600"/>
                  <a:pt x="17579" y="21600"/>
                </a:cubicBezTo>
                <a:cubicBezTo>
                  <a:pt x="17766" y="21346"/>
                  <a:pt x="17766" y="21346"/>
                  <a:pt x="17766" y="21346"/>
                </a:cubicBezTo>
                <a:lnTo>
                  <a:pt x="17673" y="20456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70" name="Shape 3370"/>
          <p:cNvSpPr/>
          <p:nvPr/>
        </p:nvSpPr>
        <p:spPr>
          <a:xfrm>
            <a:off x="6500851" y="4261897"/>
            <a:ext cx="1174609" cy="913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600" extrusionOk="0">
                <a:moveTo>
                  <a:pt x="8461" y="17395"/>
                </a:moveTo>
                <a:lnTo>
                  <a:pt x="8609" y="17586"/>
                </a:lnTo>
                <a:lnTo>
                  <a:pt x="8905" y="17841"/>
                </a:lnTo>
                <a:lnTo>
                  <a:pt x="8708" y="17904"/>
                </a:lnTo>
                <a:lnTo>
                  <a:pt x="8609" y="17904"/>
                </a:lnTo>
                <a:lnTo>
                  <a:pt x="8411" y="18096"/>
                </a:lnTo>
                <a:lnTo>
                  <a:pt x="8411" y="18350"/>
                </a:lnTo>
                <a:lnTo>
                  <a:pt x="8510" y="18350"/>
                </a:lnTo>
                <a:lnTo>
                  <a:pt x="8708" y="18669"/>
                </a:lnTo>
                <a:lnTo>
                  <a:pt x="8708" y="18796"/>
                </a:lnTo>
                <a:lnTo>
                  <a:pt x="8559" y="18860"/>
                </a:lnTo>
                <a:lnTo>
                  <a:pt x="8461" y="18860"/>
                </a:lnTo>
                <a:lnTo>
                  <a:pt x="8362" y="18924"/>
                </a:lnTo>
                <a:lnTo>
                  <a:pt x="8312" y="18924"/>
                </a:lnTo>
                <a:lnTo>
                  <a:pt x="8164" y="19051"/>
                </a:lnTo>
                <a:lnTo>
                  <a:pt x="8164" y="19306"/>
                </a:lnTo>
                <a:lnTo>
                  <a:pt x="8065" y="19497"/>
                </a:lnTo>
                <a:lnTo>
                  <a:pt x="7917" y="19179"/>
                </a:lnTo>
                <a:lnTo>
                  <a:pt x="7917" y="19242"/>
                </a:lnTo>
                <a:lnTo>
                  <a:pt x="7867" y="19370"/>
                </a:lnTo>
                <a:lnTo>
                  <a:pt x="7719" y="19561"/>
                </a:lnTo>
                <a:lnTo>
                  <a:pt x="7620" y="19816"/>
                </a:lnTo>
                <a:lnTo>
                  <a:pt x="7620" y="20135"/>
                </a:lnTo>
                <a:lnTo>
                  <a:pt x="7175" y="20135"/>
                </a:lnTo>
                <a:lnTo>
                  <a:pt x="7521" y="20007"/>
                </a:lnTo>
                <a:lnTo>
                  <a:pt x="7571" y="19880"/>
                </a:lnTo>
                <a:lnTo>
                  <a:pt x="7620" y="19752"/>
                </a:lnTo>
                <a:lnTo>
                  <a:pt x="7571" y="19561"/>
                </a:lnTo>
                <a:lnTo>
                  <a:pt x="7472" y="19497"/>
                </a:lnTo>
                <a:lnTo>
                  <a:pt x="7423" y="19497"/>
                </a:lnTo>
                <a:lnTo>
                  <a:pt x="7324" y="19370"/>
                </a:lnTo>
                <a:lnTo>
                  <a:pt x="7324" y="19306"/>
                </a:lnTo>
                <a:lnTo>
                  <a:pt x="7274" y="18924"/>
                </a:lnTo>
                <a:lnTo>
                  <a:pt x="7373" y="18796"/>
                </a:lnTo>
                <a:lnTo>
                  <a:pt x="7423" y="18669"/>
                </a:lnTo>
                <a:lnTo>
                  <a:pt x="7571" y="18542"/>
                </a:lnTo>
                <a:lnTo>
                  <a:pt x="7620" y="18605"/>
                </a:lnTo>
                <a:lnTo>
                  <a:pt x="7769" y="18796"/>
                </a:lnTo>
                <a:lnTo>
                  <a:pt x="7867" y="19051"/>
                </a:lnTo>
                <a:lnTo>
                  <a:pt x="7867" y="18796"/>
                </a:lnTo>
                <a:lnTo>
                  <a:pt x="7818" y="18542"/>
                </a:lnTo>
                <a:lnTo>
                  <a:pt x="7719" y="18350"/>
                </a:lnTo>
                <a:lnTo>
                  <a:pt x="7867" y="18287"/>
                </a:lnTo>
                <a:lnTo>
                  <a:pt x="8065" y="18414"/>
                </a:lnTo>
                <a:lnTo>
                  <a:pt x="8164" y="18414"/>
                </a:lnTo>
                <a:lnTo>
                  <a:pt x="8164" y="17904"/>
                </a:lnTo>
                <a:lnTo>
                  <a:pt x="8115" y="17777"/>
                </a:lnTo>
                <a:lnTo>
                  <a:pt x="8312" y="17586"/>
                </a:lnTo>
                <a:close/>
                <a:moveTo>
                  <a:pt x="1541" y="13508"/>
                </a:moveTo>
                <a:lnTo>
                  <a:pt x="1640" y="13508"/>
                </a:lnTo>
                <a:lnTo>
                  <a:pt x="1788" y="13890"/>
                </a:lnTo>
                <a:lnTo>
                  <a:pt x="1788" y="14081"/>
                </a:lnTo>
                <a:lnTo>
                  <a:pt x="1689" y="14273"/>
                </a:lnTo>
                <a:lnTo>
                  <a:pt x="1442" y="14273"/>
                </a:lnTo>
                <a:lnTo>
                  <a:pt x="1244" y="14081"/>
                </a:lnTo>
                <a:lnTo>
                  <a:pt x="997" y="13827"/>
                </a:lnTo>
                <a:lnTo>
                  <a:pt x="1244" y="13635"/>
                </a:lnTo>
                <a:lnTo>
                  <a:pt x="1392" y="13635"/>
                </a:lnTo>
                <a:close/>
                <a:moveTo>
                  <a:pt x="125" y="8092"/>
                </a:moveTo>
                <a:cubicBezTo>
                  <a:pt x="125" y="8092"/>
                  <a:pt x="125" y="8092"/>
                  <a:pt x="166" y="8309"/>
                </a:cubicBezTo>
                <a:cubicBezTo>
                  <a:pt x="166" y="8309"/>
                  <a:pt x="166" y="8309"/>
                  <a:pt x="249" y="8418"/>
                </a:cubicBezTo>
                <a:cubicBezTo>
                  <a:pt x="249" y="8418"/>
                  <a:pt x="249" y="8418"/>
                  <a:pt x="456" y="8472"/>
                </a:cubicBezTo>
                <a:cubicBezTo>
                  <a:pt x="456" y="8472"/>
                  <a:pt x="456" y="8472"/>
                  <a:pt x="664" y="8472"/>
                </a:cubicBezTo>
                <a:cubicBezTo>
                  <a:pt x="664" y="8472"/>
                  <a:pt x="664" y="8472"/>
                  <a:pt x="788" y="8581"/>
                </a:cubicBezTo>
                <a:cubicBezTo>
                  <a:pt x="788" y="8581"/>
                  <a:pt x="788" y="8581"/>
                  <a:pt x="788" y="8743"/>
                </a:cubicBezTo>
                <a:cubicBezTo>
                  <a:pt x="788" y="8743"/>
                  <a:pt x="788" y="8743"/>
                  <a:pt x="871" y="8852"/>
                </a:cubicBezTo>
                <a:cubicBezTo>
                  <a:pt x="871" y="8852"/>
                  <a:pt x="871" y="8852"/>
                  <a:pt x="1037" y="9069"/>
                </a:cubicBezTo>
                <a:cubicBezTo>
                  <a:pt x="1037" y="9069"/>
                  <a:pt x="1037" y="9069"/>
                  <a:pt x="1244" y="9449"/>
                </a:cubicBezTo>
                <a:cubicBezTo>
                  <a:pt x="1244" y="9449"/>
                  <a:pt x="1244" y="9449"/>
                  <a:pt x="1120" y="9449"/>
                </a:cubicBezTo>
                <a:cubicBezTo>
                  <a:pt x="1120" y="9449"/>
                  <a:pt x="1120" y="9449"/>
                  <a:pt x="871" y="9449"/>
                </a:cubicBezTo>
                <a:lnTo>
                  <a:pt x="830" y="9558"/>
                </a:lnTo>
                <a:cubicBezTo>
                  <a:pt x="830" y="9558"/>
                  <a:pt x="830" y="9558"/>
                  <a:pt x="664" y="9340"/>
                </a:cubicBezTo>
                <a:cubicBezTo>
                  <a:pt x="664" y="9340"/>
                  <a:pt x="664" y="9340"/>
                  <a:pt x="581" y="9015"/>
                </a:cubicBezTo>
                <a:cubicBezTo>
                  <a:pt x="581" y="9015"/>
                  <a:pt x="581" y="9015"/>
                  <a:pt x="539" y="8906"/>
                </a:cubicBezTo>
                <a:cubicBezTo>
                  <a:pt x="539" y="8906"/>
                  <a:pt x="539" y="8906"/>
                  <a:pt x="456" y="8798"/>
                </a:cubicBezTo>
                <a:cubicBezTo>
                  <a:pt x="456" y="8798"/>
                  <a:pt x="456" y="8798"/>
                  <a:pt x="415" y="8798"/>
                </a:cubicBezTo>
                <a:cubicBezTo>
                  <a:pt x="415" y="8798"/>
                  <a:pt x="415" y="8798"/>
                  <a:pt x="374" y="8798"/>
                </a:cubicBezTo>
                <a:cubicBezTo>
                  <a:pt x="374" y="8798"/>
                  <a:pt x="291" y="8798"/>
                  <a:pt x="291" y="8798"/>
                </a:cubicBezTo>
                <a:cubicBezTo>
                  <a:pt x="249" y="8743"/>
                  <a:pt x="249" y="8798"/>
                  <a:pt x="249" y="8798"/>
                </a:cubicBezTo>
                <a:cubicBezTo>
                  <a:pt x="249" y="8798"/>
                  <a:pt x="249" y="8798"/>
                  <a:pt x="125" y="8798"/>
                </a:cubicBezTo>
                <a:cubicBezTo>
                  <a:pt x="-41" y="8743"/>
                  <a:pt x="83" y="8743"/>
                  <a:pt x="83" y="8743"/>
                </a:cubicBezTo>
                <a:cubicBezTo>
                  <a:pt x="42" y="8689"/>
                  <a:pt x="42" y="8689"/>
                  <a:pt x="42" y="8635"/>
                </a:cubicBezTo>
                <a:cubicBezTo>
                  <a:pt x="42" y="8635"/>
                  <a:pt x="0" y="8526"/>
                  <a:pt x="0" y="8472"/>
                </a:cubicBezTo>
                <a:cubicBezTo>
                  <a:pt x="0" y="8472"/>
                  <a:pt x="0" y="8309"/>
                  <a:pt x="0" y="8309"/>
                </a:cubicBezTo>
                <a:cubicBezTo>
                  <a:pt x="0" y="8309"/>
                  <a:pt x="0" y="8309"/>
                  <a:pt x="125" y="8092"/>
                </a:cubicBezTo>
                <a:close/>
                <a:moveTo>
                  <a:pt x="7752" y="0"/>
                </a:moveTo>
                <a:cubicBezTo>
                  <a:pt x="7752" y="0"/>
                  <a:pt x="7752" y="0"/>
                  <a:pt x="7920" y="215"/>
                </a:cubicBezTo>
                <a:cubicBezTo>
                  <a:pt x="7920" y="215"/>
                  <a:pt x="7920" y="215"/>
                  <a:pt x="8003" y="377"/>
                </a:cubicBezTo>
                <a:cubicBezTo>
                  <a:pt x="8003" y="377"/>
                  <a:pt x="8003" y="377"/>
                  <a:pt x="7920" y="377"/>
                </a:cubicBezTo>
                <a:cubicBezTo>
                  <a:pt x="7920" y="377"/>
                  <a:pt x="7920" y="377"/>
                  <a:pt x="7920" y="539"/>
                </a:cubicBezTo>
                <a:cubicBezTo>
                  <a:pt x="7920" y="539"/>
                  <a:pt x="7920" y="539"/>
                  <a:pt x="8045" y="646"/>
                </a:cubicBezTo>
                <a:cubicBezTo>
                  <a:pt x="8045" y="646"/>
                  <a:pt x="8045" y="646"/>
                  <a:pt x="8212" y="646"/>
                </a:cubicBezTo>
                <a:cubicBezTo>
                  <a:pt x="8212" y="646"/>
                  <a:pt x="8212" y="646"/>
                  <a:pt x="8212" y="485"/>
                </a:cubicBezTo>
                <a:cubicBezTo>
                  <a:pt x="8212" y="485"/>
                  <a:pt x="8212" y="485"/>
                  <a:pt x="8296" y="377"/>
                </a:cubicBezTo>
                <a:cubicBezTo>
                  <a:pt x="8296" y="377"/>
                  <a:pt x="8296" y="377"/>
                  <a:pt x="8380" y="485"/>
                </a:cubicBezTo>
                <a:cubicBezTo>
                  <a:pt x="8380" y="485"/>
                  <a:pt x="8380" y="485"/>
                  <a:pt x="8505" y="700"/>
                </a:cubicBezTo>
                <a:cubicBezTo>
                  <a:pt x="8505" y="700"/>
                  <a:pt x="8505" y="700"/>
                  <a:pt x="8756" y="646"/>
                </a:cubicBezTo>
                <a:cubicBezTo>
                  <a:pt x="8756" y="646"/>
                  <a:pt x="8756" y="646"/>
                  <a:pt x="9091" y="754"/>
                </a:cubicBezTo>
                <a:cubicBezTo>
                  <a:pt x="9091" y="754"/>
                  <a:pt x="9091" y="754"/>
                  <a:pt x="9091" y="916"/>
                </a:cubicBezTo>
                <a:cubicBezTo>
                  <a:pt x="9091" y="916"/>
                  <a:pt x="9091" y="916"/>
                  <a:pt x="9175" y="1131"/>
                </a:cubicBezTo>
                <a:cubicBezTo>
                  <a:pt x="9175" y="1131"/>
                  <a:pt x="9175" y="1131"/>
                  <a:pt x="9384" y="1347"/>
                </a:cubicBezTo>
                <a:cubicBezTo>
                  <a:pt x="9384" y="1347"/>
                  <a:pt x="9384" y="1347"/>
                  <a:pt x="9844" y="1347"/>
                </a:cubicBezTo>
                <a:cubicBezTo>
                  <a:pt x="9844" y="1347"/>
                  <a:pt x="9844" y="1347"/>
                  <a:pt x="9970" y="1347"/>
                </a:cubicBezTo>
                <a:cubicBezTo>
                  <a:pt x="9970" y="1347"/>
                  <a:pt x="9970" y="1347"/>
                  <a:pt x="10095" y="1239"/>
                </a:cubicBezTo>
                <a:cubicBezTo>
                  <a:pt x="10095" y="1239"/>
                  <a:pt x="10095" y="1239"/>
                  <a:pt x="10262" y="1239"/>
                </a:cubicBezTo>
                <a:cubicBezTo>
                  <a:pt x="10262" y="1239"/>
                  <a:pt x="10262" y="1239"/>
                  <a:pt x="10472" y="1400"/>
                </a:cubicBezTo>
                <a:cubicBezTo>
                  <a:pt x="10472" y="1400"/>
                  <a:pt x="10472" y="1400"/>
                  <a:pt x="10514" y="1562"/>
                </a:cubicBezTo>
                <a:cubicBezTo>
                  <a:pt x="10514" y="1562"/>
                  <a:pt x="10514" y="1562"/>
                  <a:pt x="10514" y="1724"/>
                </a:cubicBezTo>
                <a:cubicBezTo>
                  <a:pt x="10514" y="1724"/>
                  <a:pt x="10514" y="1724"/>
                  <a:pt x="10514" y="1751"/>
                </a:cubicBezTo>
                <a:lnTo>
                  <a:pt x="10514" y="1831"/>
                </a:lnTo>
                <a:cubicBezTo>
                  <a:pt x="10514" y="1831"/>
                  <a:pt x="10514" y="1831"/>
                  <a:pt x="10723" y="1670"/>
                </a:cubicBezTo>
                <a:cubicBezTo>
                  <a:pt x="10723" y="1670"/>
                  <a:pt x="10723" y="1670"/>
                  <a:pt x="10974" y="1562"/>
                </a:cubicBezTo>
                <a:cubicBezTo>
                  <a:pt x="10974" y="1562"/>
                  <a:pt x="10974" y="1562"/>
                  <a:pt x="11141" y="1562"/>
                </a:cubicBezTo>
                <a:cubicBezTo>
                  <a:pt x="11141" y="1562"/>
                  <a:pt x="11141" y="1562"/>
                  <a:pt x="11476" y="1724"/>
                </a:cubicBezTo>
                <a:cubicBezTo>
                  <a:pt x="11476" y="1724"/>
                  <a:pt x="11476" y="1724"/>
                  <a:pt x="11769" y="1831"/>
                </a:cubicBezTo>
                <a:cubicBezTo>
                  <a:pt x="11769" y="1831"/>
                  <a:pt x="11769" y="1831"/>
                  <a:pt x="12103" y="1724"/>
                </a:cubicBezTo>
                <a:cubicBezTo>
                  <a:pt x="12103" y="1724"/>
                  <a:pt x="12103" y="1724"/>
                  <a:pt x="12271" y="1562"/>
                </a:cubicBezTo>
                <a:cubicBezTo>
                  <a:pt x="12271" y="1562"/>
                  <a:pt x="12271" y="1562"/>
                  <a:pt x="12438" y="1562"/>
                </a:cubicBezTo>
                <a:cubicBezTo>
                  <a:pt x="12438" y="1562"/>
                  <a:pt x="12438" y="1562"/>
                  <a:pt x="12522" y="1562"/>
                </a:cubicBezTo>
                <a:cubicBezTo>
                  <a:pt x="12522" y="1562"/>
                  <a:pt x="12522" y="1562"/>
                  <a:pt x="12731" y="1831"/>
                </a:cubicBezTo>
                <a:cubicBezTo>
                  <a:pt x="12731" y="1831"/>
                  <a:pt x="12731" y="1831"/>
                  <a:pt x="12940" y="2047"/>
                </a:cubicBezTo>
                <a:cubicBezTo>
                  <a:pt x="12940" y="2047"/>
                  <a:pt x="12940" y="2047"/>
                  <a:pt x="13317" y="2101"/>
                </a:cubicBezTo>
                <a:lnTo>
                  <a:pt x="13484" y="3986"/>
                </a:lnTo>
                <a:cubicBezTo>
                  <a:pt x="13484" y="3986"/>
                  <a:pt x="13484" y="3986"/>
                  <a:pt x="13986" y="8726"/>
                </a:cubicBezTo>
                <a:cubicBezTo>
                  <a:pt x="13986" y="8726"/>
                  <a:pt x="13986" y="8726"/>
                  <a:pt x="14572" y="14436"/>
                </a:cubicBezTo>
                <a:cubicBezTo>
                  <a:pt x="14572" y="14436"/>
                  <a:pt x="14572" y="14436"/>
                  <a:pt x="14697" y="14759"/>
                </a:cubicBezTo>
                <a:cubicBezTo>
                  <a:pt x="14697" y="14759"/>
                  <a:pt x="14697" y="14759"/>
                  <a:pt x="15116" y="14759"/>
                </a:cubicBezTo>
                <a:cubicBezTo>
                  <a:pt x="15116" y="14759"/>
                  <a:pt x="15116" y="14759"/>
                  <a:pt x="15199" y="14436"/>
                </a:cubicBezTo>
                <a:cubicBezTo>
                  <a:pt x="15199" y="14436"/>
                  <a:pt x="15199" y="14436"/>
                  <a:pt x="15534" y="14436"/>
                </a:cubicBezTo>
                <a:cubicBezTo>
                  <a:pt x="15534" y="14436"/>
                  <a:pt x="15534" y="14436"/>
                  <a:pt x="15534" y="14598"/>
                </a:cubicBezTo>
                <a:cubicBezTo>
                  <a:pt x="15534" y="14598"/>
                  <a:pt x="15534" y="14598"/>
                  <a:pt x="15660" y="14813"/>
                </a:cubicBezTo>
                <a:cubicBezTo>
                  <a:pt x="15660" y="14813"/>
                  <a:pt x="15660" y="14813"/>
                  <a:pt x="16204" y="15298"/>
                </a:cubicBezTo>
                <a:cubicBezTo>
                  <a:pt x="16204" y="15298"/>
                  <a:pt x="16204" y="15298"/>
                  <a:pt x="16664" y="15944"/>
                </a:cubicBezTo>
                <a:cubicBezTo>
                  <a:pt x="16664" y="15944"/>
                  <a:pt x="16664" y="15944"/>
                  <a:pt x="16915" y="15675"/>
                </a:cubicBezTo>
                <a:cubicBezTo>
                  <a:pt x="16915" y="15675"/>
                  <a:pt x="16915" y="15675"/>
                  <a:pt x="17082" y="15136"/>
                </a:cubicBezTo>
                <a:cubicBezTo>
                  <a:pt x="17082" y="15136"/>
                  <a:pt x="17082" y="15136"/>
                  <a:pt x="17291" y="14867"/>
                </a:cubicBezTo>
                <a:cubicBezTo>
                  <a:pt x="17291" y="14867"/>
                  <a:pt x="17291" y="14867"/>
                  <a:pt x="17501" y="14705"/>
                </a:cubicBezTo>
                <a:cubicBezTo>
                  <a:pt x="17501" y="14705"/>
                  <a:pt x="17501" y="14705"/>
                  <a:pt x="17877" y="14921"/>
                </a:cubicBezTo>
                <a:cubicBezTo>
                  <a:pt x="17877" y="14921"/>
                  <a:pt x="17877" y="14921"/>
                  <a:pt x="18337" y="15352"/>
                </a:cubicBezTo>
                <a:cubicBezTo>
                  <a:pt x="18337" y="15352"/>
                  <a:pt x="18337" y="15352"/>
                  <a:pt x="18798" y="15944"/>
                </a:cubicBezTo>
                <a:cubicBezTo>
                  <a:pt x="18798" y="15944"/>
                  <a:pt x="18798" y="15944"/>
                  <a:pt x="19132" y="16429"/>
                </a:cubicBezTo>
                <a:cubicBezTo>
                  <a:pt x="19132" y="16429"/>
                  <a:pt x="19132" y="16429"/>
                  <a:pt x="19802" y="17291"/>
                </a:cubicBezTo>
                <a:cubicBezTo>
                  <a:pt x="19802" y="17291"/>
                  <a:pt x="19802" y="17291"/>
                  <a:pt x="20220" y="18045"/>
                </a:cubicBezTo>
                <a:cubicBezTo>
                  <a:pt x="20220" y="18045"/>
                  <a:pt x="20220" y="18045"/>
                  <a:pt x="20471" y="18099"/>
                </a:cubicBezTo>
                <a:cubicBezTo>
                  <a:pt x="20471" y="18099"/>
                  <a:pt x="20471" y="18099"/>
                  <a:pt x="20764" y="18153"/>
                </a:cubicBezTo>
                <a:cubicBezTo>
                  <a:pt x="20764" y="18153"/>
                  <a:pt x="20764" y="18153"/>
                  <a:pt x="21266" y="18368"/>
                </a:cubicBezTo>
                <a:cubicBezTo>
                  <a:pt x="21266" y="18368"/>
                  <a:pt x="21266" y="18368"/>
                  <a:pt x="21475" y="18530"/>
                </a:cubicBezTo>
                <a:cubicBezTo>
                  <a:pt x="21475" y="18530"/>
                  <a:pt x="21475" y="18530"/>
                  <a:pt x="21475" y="18745"/>
                </a:cubicBezTo>
                <a:cubicBezTo>
                  <a:pt x="21475" y="18745"/>
                  <a:pt x="21475" y="18745"/>
                  <a:pt x="21559" y="19230"/>
                </a:cubicBezTo>
                <a:cubicBezTo>
                  <a:pt x="21559" y="19230"/>
                  <a:pt x="21559" y="19230"/>
                  <a:pt x="21559" y="19445"/>
                </a:cubicBezTo>
                <a:cubicBezTo>
                  <a:pt x="21559" y="19445"/>
                  <a:pt x="21559" y="19445"/>
                  <a:pt x="21559" y="19661"/>
                </a:cubicBezTo>
                <a:cubicBezTo>
                  <a:pt x="21559" y="19661"/>
                  <a:pt x="21559" y="19661"/>
                  <a:pt x="21559" y="20146"/>
                </a:cubicBezTo>
                <a:cubicBezTo>
                  <a:pt x="21559" y="20146"/>
                  <a:pt x="21559" y="20146"/>
                  <a:pt x="21392" y="20307"/>
                </a:cubicBezTo>
                <a:cubicBezTo>
                  <a:pt x="21392" y="20307"/>
                  <a:pt x="21392" y="20307"/>
                  <a:pt x="21266" y="20092"/>
                </a:cubicBezTo>
                <a:cubicBezTo>
                  <a:pt x="21266" y="20092"/>
                  <a:pt x="21266" y="20092"/>
                  <a:pt x="21141" y="19822"/>
                </a:cubicBezTo>
                <a:cubicBezTo>
                  <a:pt x="21141" y="19822"/>
                  <a:pt x="21141" y="19822"/>
                  <a:pt x="21015" y="19930"/>
                </a:cubicBezTo>
                <a:cubicBezTo>
                  <a:pt x="21015" y="19930"/>
                  <a:pt x="21015" y="19930"/>
                  <a:pt x="21141" y="20200"/>
                </a:cubicBezTo>
                <a:cubicBezTo>
                  <a:pt x="21141" y="20200"/>
                  <a:pt x="21141" y="20200"/>
                  <a:pt x="21057" y="20253"/>
                </a:cubicBezTo>
                <a:cubicBezTo>
                  <a:pt x="21057" y="20253"/>
                  <a:pt x="21057" y="20253"/>
                  <a:pt x="20931" y="20146"/>
                </a:cubicBezTo>
                <a:cubicBezTo>
                  <a:pt x="20931" y="20146"/>
                  <a:pt x="20931" y="20146"/>
                  <a:pt x="20680" y="20038"/>
                </a:cubicBezTo>
                <a:cubicBezTo>
                  <a:pt x="20680" y="20038"/>
                  <a:pt x="20680" y="20038"/>
                  <a:pt x="20680" y="19822"/>
                </a:cubicBezTo>
                <a:cubicBezTo>
                  <a:pt x="20680" y="19822"/>
                  <a:pt x="20680" y="19822"/>
                  <a:pt x="20597" y="19553"/>
                </a:cubicBezTo>
                <a:cubicBezTo>
                  <a:pt x="20597" y="19553"/>
                  <a:pt x="20597" y="19553"/>
                  <a:pt x="20471" y="19445"/>
                </a:cubicBezTo>
                <a:cubicBezTo>
                  <a:pt x="20471" y="19445"/>
                  <a:pt x="20471" y="19445"/>
                  <a:pt x="20388" y="19230"/>
                </a:cubicBezTo>
                <a:cubicBezTo>
                  <a:pt x="20388" y="19230"/>
                  <a:pt x="20388" y="19230"/>
                  <a:pt x="20053" y="18907"/>
                </a:cubicBezTo>
                <a:cubicBezTo>
                  <a:pt x="20053" y="18907"/>
                  <a:pt x="20053" y="18907"/>
                  <a:pt x="19760" y="18961"/>
                </a:cubicBezTo>
                <a:cubicBezTo>
                  <a:pt x="19760" y="18961"/>
                  <a:pt x="19760" y="18961"/>
                  <a:pt x="19844" y="19122"/>
                </a:cubicBezTo>
                <a:cubicBezTo>
                  <a:pt x="19844" y="19122"/>
                  <a:pt x="19844" y="19122"/>
                  <a:pt x="19927" y="19230"/>
                </a:cubicBezTo>
                <a:cubicBezTo>
                  <a:pt x="19927" y="19230"/>
                  <a:pt x="19927" y="19230"/>
                  <a:pt x="20220" y="19445"/>
                </a:cubicBezTo>
                <a:cubicBezTo>
                  <a:pt x="20220" y="19445"/>
                  <a:pt x="20220" y="19445"/>
                  <a:pt x="20388" y="19661"/>
                </a:cubicBezTo>
                <a:cubicBezTo>
                  <a:pt x="20388" y="19661"/>
                  <a:pt x="20388" y="19661"/>
                  <a:pt x="20388" y="19822"/>
                </a:cubicBezTo>
                <a:cubicBezTo>
                  <a:pt x="20388" y="19822"/>
                  <a:pt x="20388" y="19822"/>
                  <a:pt x="20513" y="19984"/>
                </a:cubicBezTo>
                <a:cubicBezTo>
                  <a:pt x="20513" y="19984"/>
                  <a:pt x="20513" y="19984"/>
                  <a:pt x="20597" y="20146"/>
                </a:cubicBezTo>
                <a:cubicBezTo>
                  <a:pt x="20597" y="20146"/>
                  <a:pt x="20597" y="20146"/>
                  <a:pt x="20680" y="20523"/>
                </a:cubicBezTo>
                <a:cubicBezTo>
                  <a:pt x="20680" y="20523"/>
                  <a:pt x="20680" y="20523"/>
                  <a:pt x="20680" y="20630"/>
                </a:cubicBezTo>
                <a:cubicBezTo>
                  <a:pt x="20680" y="20630"/>
                  <a:pt x="20680" y="20630"/>
                  <a:pt x="20555" y="20684"/>
                </a:cubicBezTo>
                <a:cubicBezTo>
                  <a:pt x="20555" y="20684"/>
                  <a:pt x="20555" y="20684"/>
                  <a:pt x="20471" y="20415"/>
                </a:cubicBezTo>
                <a:cubicBezTo>
                  <a:pt x="20471" y="20415"/>
                  <a:pt x="20471" y="20415"/>
                  <a:pt x="20471" y="20684"/>
                </a:cubicBezTo>
                <a:cubicBezTo>
                  <a:pt x="20471" y="20684"/>
                  <a:pt x="20471" y="20684"/>
                  <a:pt x="20388" y="20900"/>
                </a:cubicBezTo>
                <a:cubicBezTo>
                  <a:pt x="20388" y="20900"/>
                  <a:pt x="20388" y="20900"/>
                  <a:pt x="20262" y="20846"/>
                </a:cubicBezTo>
                <a:cubicBezTo>
                  <a:pt x="20262" y="20846"/>
                  <a:pt x="20262" y="20846"/>
                  <a:pt x="20053" y="20577"/>
                </a:cubicBezTo>
                <a:cubicBezTo>
                  <a:pt x="20053" y="20577"/>
                  <a:pt x="20053" y="20577"/>
                  <a:pt x="19844" y="20253"/>
                </a:cubicBezTo>
                <a:cubicBezTo>
                  <a:pt x="19844" y="20253"/>
                  <a:pt x="19844" y="20253"/>
                  <a:pt x="19676" y="20361"/>
                </a:cubicBezTo>
                <a:cubicBezTo>
                  <a:pt x="19676" y="20361"/>
                  <a:pt x="19676" y="20361"/>
                  <a:pt x="19551" y="20361"/>
                </a:cubicBezTo>
                <a:cubicBezTo>
                  <a:pt x="19551" y="20361"/>
                  <a:pt x="19551" y="20361"/>
                  <a:pt x="19634" y="20038"/>
                </a:cubicBezTo>
                <a:cubicBezTo>
                  <a:pt x="19634" y="20038"/>
                  <a:pt x="19634" y="20038"/>
                  <a:pt x="19844" y="19984"/>
                </a:cubicBezTo>
                <a:cubicBezTo>
                  <a:pt x="19844" y="19984"/>
                  <a:pt x="19844" y="19984"/>
                  <a:pt x="19760" y="19661"/>
                </a:cubicBezTo>
                <a:cubicBezTo>
                  <a:pt x="19760" y="19661"/>
                  <a:pt x="19760" y="19661"/>
                  <a:pt x="19509" y="19822"/>
                </a:cubicBezTo>
                <a:cubicBezTo>
                  <a:pt x="19509" y="19822"/>
                  <a:pt x="19509" y="19822"/>
                  <a:pt x="19593" y="19499"/>
                </a:cubicBezTo>
                <a:cubicBezTo>
                  <a:pt x="19593" y="19499"/>
                  <a:pt x="19593" y="19499"/>
                  <a:pt x="19467" y="19284"/>
                </a:cubicBezTo>
                <a:cubicBezTo>
                  <a:pt x="19467" y="19284"/>
                  <a:pt x="19467" y="19284"/>
                  <a:pt x="19425" y="19122"/>
                </a:cubicBezTo>
                <a:cubicBezTo>
                  <a:pt x="19425" y="19122"/>
                  <a:pt x="19425" y="19122"/>
                  <a:pt x="19425" y="18961"/>
                </a:cubicBezTo>
                <a:cubicBezTo>
                  <a:pt x="19425" y="18961"/>
                  <a:pt x="19425" y="18961"/>
                  <a:pt x="19593" y="18637"/>
                </a:cubicBezTo>
                <a:cubicBezTo>
                  <a:pt x="19593" y="18637"/>
                  <a:pt x="19593" y="18637"/>
                  <a:pt x="19383" y="18637"/>
                </a:cubicBezTo>
                <a:cubicBezTo>
                  <a:pt x="19383" y="18637"/>
                  <a:pt x="19383" y="18637"/>
                  <a:pt x="19300" y="18745"/>
                </a:cubicBezTo>
                <a:cubicBezTo>
                  <a:pt x="19300" y="18745"/>
                  <a:pt x="19300" y="18745"/>
                  <a:pt x="19300" y="18853"/>
                </a:cubicBezTo>
                <a:cubicBezTo>
                  <a:pt x="19300" y="18853"/>
                  <a:pt x="19300" y="18853"/>
                  <a:pt x="19300" y="19176"/>
                </a:cubicBezTo>
                <a:cubicBezTo>
                  <a:pt x="19300" y="19176"/>
                  <a:pt x="19300" y="19176"/>
                  <a:pt x="19174" y="19284"/>
                </a:cubicBezTo>
                <a:cubicBezTo>
                  <a:pt x="19174" y="19284"/>
                  <a:pt x="19174" y="19284"/>
                  <a:pt x="19091" y="19392"/>
                </a:cubicBezTo>
                <a:cubicBezTo>
                  <a:pt x="19091" y="19392"/>
                  <a:pt x="19091" y="19284"/>
                  <a:pt x="19091" y="19230"/>
                </a:cubicBezTo>
                <a:cubicBezTo>
                  <a:pt x="19091" y="19176"/>
                  <a:pt x="19049" y="19014"/>
                  <a:pt x="19049" y="19014"/>
                </a:cubicBezTo>
                <a:cubicBezTo>
                  <a:pt x="19049" y="19014"/>
                  <a:pt x="19007" y="18853"/>
                  <a:pt x="19007" y="18745"/>
                </a:cubicBezTo>
                <a:cubicBezTo>
                  <a:pt x="19007" y="18691"/>
                  <a:pt x="18965" y="18584"/>
                  <a:pt x="18965" y="18584"/>
                </a:cubicBezTo>
                <a:cubicBezTo>
                  <a:pt x="18965" y="18584"/>
                  <a:pt x="18923" y="18476"/>
                  <a:pt x="18923" y="18422"/>
                </a:cubicBezTo>
                <a:cubicBezTo>
                  <a:pt x="18923" y="18314"/>
                  <a:pt x="18923" y="18260"/>
                  <a:pt x="18923" y="18260"/>
                </a:cubicBezTo>
                <a:cubicBezTo>
                  <a:pt x="18923" y="18260"/>
                  <a:pt x="18965" y="18153"/>
                  <a:pt x="19049" y="18153"/>
                </a:cubicBezTo>
                <a:cubicBezTo>
                  <a:pt x="19091" y="18099"/>
                  <a:pt x="19132" y="17991"/>
                  <a:pt x="19132" y="17991"/>
                </a:cubicBezTo>
                <a:cubicBezTo>
                  <a:pt x="19132" y="17991"/>
                  <a:pt x="19132" y="17991"/>
                  <a:pt x="19300" y="17776"/>
                </a:cubicBezTo>
                <a:cubicBezTo>
                  <a:pt x="19300" y="17776"/>
                  <a:pt x="19300" y="17776"/>
                  <a:pt x="19132" y="17399"/>
                </a:cubicBezTo>
                <a:cubicBezTo>
                  <a:pt x="19132" y="17399"/>
                  <a:pt x="19132" y="17399"/>
                  <a:pt x="19049" y="17452"/>
                </a:cubicBezTo>
                <a:cubicBezTo>
                  <a:pt x="19049" y="17452"/>
                  <a:pt x="19049" y="17452"/>
                  <a:pt x="18965" y="17722"/>
                </a:cubicBezTo>
                <a:cubicBezTo>
                  <a:pt x="18965" y="17722"/>
                  <a:pt x="18965" y="17722"/>
                  <a:pt x="18798" y="17991"/>
                </a:cubicBezTo>
                <a:cubicBezTo>
                  <a:pt x="18798" y="17991"/>
                  <a:pt x="18798" y="17991"/>
                  <a:pt x="18672" y="18099"/>
                </a:cubicBezTo>
                <a:cubicBezTo>
                  <a:pt x="18672" y="18099"/>
                  <a:pt x="18672" y="18099"/>
                  <a:pt x="18630" y="18206"/>
                </a:cubicBezTo>
                <a:cubicBezTo>
                  <a:pt x="18630" y="18206"/>
                  <a:pt x="18630" y="18206"/>
                  <a:pt x="18714" y="18637"/>
                </a:cubicBezTo>
                <a:cubicBezTo>
                  <a:pt x="18714" y="18637"/>
                  <a:pt x="18714" y="18637"/>
                  <a:pt x="18881" y="19230"/>
                </a:cubicBezTo>
                <a:cubicBezTo>
                  <a:pt x="18881" y="19230"/>
                  <a:pt x="18881" y="19230"/>
                  <a:pt x="18714" y="19176"/>
                </a:cubicBezTo>
                <a:cubicBezTo>
                  <a:pt x="18714" y="19176"/>
                  <a:pt x="18714" y="19176"/>
                  <a:pt x="18463" y="18530"/>
                </a:cubicBezTo>
                <a:cubicBezTo>
                  <a:pt x="18463" y="18530"/>
                  <a:pt x="18463" y="18530"/>
                  <a:pt x="18170" y="17991"/>
                </a:cubicBezTo>
                <a:cubicBezTo>
                  <a:pt x="18170" y="17991"/>
                  <a:pt x="18170" y="17991"/>
                  <a:pt x="18086" y="18314"/>
                </a:cubicBezTo>
                <a:cubicBezTo>
                  <a:pt x="18086" y="18314"/>
                  <a:pt x="18086" y="18314"/>
                  <a:pt x="18003" y="18260"/>
                </a:cubicBezTo>
                <a:cubicBezTo>
                  <a:pt x="18003" y="18260"/>
                  <a:pt x="18003" y="18260"/>
                  <a:pt x="17877" y="17883"/>
                </a:cubicBezTo>
                <a:cubicBezTo>
                  <a:pt x="17877" y="17883"/>
                  <a:pt x="17877" y="17883"/>
                  <a:pt x="17710" y="17722"/>
                </a:cubicBezTo>
                <a:cubicBezTo>
                  <a:pt x="17710" y="17722"/>
                  <a:pt x="17710" y="17722"/>
                  <a:pt x="17291" y="17129"/>
                </a:cubicBezTo>
                <a:cubicBezTo>
                  <a:pt x="17291" y="17129"/>
                  <a:pt x="17291" y="17129"/>
                  <a:pt x="17291" y="16752"/>
                </a:cubicBezTo>
                <a:cubicBezTo>
                  <a:pt x="17291" y="16752"/>
                  <a:pt x="17291" y="16752"/>
                  <a:pt x="17208" y="16968"/>
                </a:cubicBezTo>
                <a:cubicBezTo>
                  <a:pt x="17208" y="16968"/>
                  <a:pt x="17208" y="16968"/>
                  <a:pt x="16999" y="16860"/>
                </a:cubicBezTo>
                <a:cubicBezTo>
                  <a:pt x="16999" y="16860"/>
                  <a:pt x="16999" y="16860"/>
                  <a:pt x="16538" y="16321"/>
                </a:cubicBezTo>
                <a:cubicBezTo>
                  <a:pt x="16538" y="16321"/>
                  <a:pt x="16538" y="16321"/>
                  <a:pt x="16245" y="15890"/>
                </a:cubicBezTo>
                <a:cubicBezTo>
                  <a:pt x="16245" y="15890"/>
                  <a:pt x="16245" y="15890"/>
                  <a:pt x="16078" y="15944"/>
                </a:cubicBezTo>
                <a:cubicBezTo>
                  <a:pt x="16078" y="15944"/>
                  <a:pt x="16078" y="15944"/>
                  <a:pt x="15702" y="15836"/>
                </a:cubicBezTo>
                <a:cubicBezTo>
                  <a:pt x="15702" y="15836"/>
                  <a:pt x="15702" y="15836"/>
                  <a:pt x="15451" y="15513"/>
                </a:cubicBezTo>
                <a:cubicBezTo>
                  <a:pt x="15451" y="15513"/>
                  <a:pt x="15451" y="15513"/>
                  <a:pt x="15451" y="15136"/>
                </a:cubicBezTo>
                <a:cubicBezTo>
                  <a:pt x="15451" y="15136"/>
                  <a:pt x="15451" y="15136"/>
                  <a:pt x="15325" y="15244"/>
                </a:cubicBezTo>
                <a:cubicBezTo>
                  <a:pt x="15325" y="15244"/>
                  <a:pt x="15325" y="15244"/>
                  <a:pt x="14823" y="15244"/>
                </a:cubicBezTo>
                <a:cubicBezTo>
                  <a:pt x="14823" y="15244"/>
                  <a:pt x="14823" y="15244"/>
                  <a:pt x="14572" y="15190"/>
                </a:cubicBezTo>
                <a:cubicBezTo>
                  <a:pt x="14572" y="15190"/>
                  <a:pt x="14572" y="15190"/>
                  <a:pt x="14279" y="15082"/>
                </a:cubicBezTo>
                <a:cubicBezTo>
                  <a:pt x="14279" y="15082"/>
                  <a:pt x="14279" y="15082"/>
                  <a:pt x="13735" y="15028"/>
                </a:cubicBezTo>
                <a:cubicBezTo>
                  <a:pt x="13735" y="15028"/>
                  <a:pt x="13735" y="15028"/>
                  <a:pt x="13191" y="15190"/>
                </a:cubicBezTo>
                <a:cubicBezTo>
                  <a:pt x="13191" y="15190"/>
                  <a:pt x="13191" y="15190"/>
                  <a:pt x="12815" y="15298"/>
                </a:cubicBezTo>
                <a:cubicBezTo>
                  <a:pt x="12815" y="15298"/>
                  <a:pt x="12815" y="15298"/>
                  <a:pt x="12898" y="14867"/>
                </a:cubicBezTo>
                <a:cubicBezTo>
                  <a:pt x="12898" y="14867"/>
                  <a:pt x="12898" y="14867"/>
                  <a:pt x="12773" y="14975"/>
                </a:cubicBezTo>
                <a:cubicBezTo>
                  <a:pt x="12773" y="14975"/>
                  <a:pt x="12773" y="14975"/>
                  <a:pt x="12564" y="14813"/>
                </a:cubicBezTo>
                <a:cubicBezTo>
                  <a:pt x="12564" y="14813"/>
                  <a:pt x="12564" y="14813"/>
                  <a:pt x="12396" y="14705"/>
                </a:cubicBezTo>
                <a:cubicBezTo>
                  <a:pt x="12396" y="14705"/>
                  <a:pt x="12396" y="14705"/>
                  <a:pt x="12229" y="14705"/>
                </a:cubicBezTo>
                <a:cubicBezTo>
                  <a:pt x="12229" y="14705"/>
                  <a:pt x="12229" y="14705"/>
                  <a:pt x="12103" y="14705"/>
                </a:cubicBezTo>
                <a:cubicBezTo>
                  <a:pt x="12103" y="14705"/>
                  <a:pt x="12103" y="14705"/>
                  <a:pt x="11894" y="14867"/>
                </a:cubicBezTo>
                <a:cubicBezTo>
                  <a:pt x="11894" y="14867"/>
                  <a:pt x="11894" y="14867"/>
                  <a:pt x="11727" y="14975"/>
                </a:cubicBezTo>
                <a:cubicBezTo>
                  <a:pt x="11727" y="14975"/>
                  <a:pt x="11727" y="14975"/>
                  <a:pt x="11559" y="15244"/>
                </a:cubicBezTo>
                <a:cubicBezTo>
                  <a:pt x="11559" y="15244"/>
                  <a:pt x="11559" y="15244"/>
                  <a:pt x="11476" y="15352"/>
                </a:cubicBezTo>
                <a:cubicBezTo>
                  <a:pt x="11476" y="15352"/>
                  <a:pt x="11476" y="15352"/>
                  <a:pt x="11267" y="15298"/>
                </a:cubicBezTo>
                <a:cubicBezTo>
                  <a:pt x="11267" y="15298"/>
                  <a:pt x="11267" y="15298"/>
                  <a:pt x="11476" y="15082"/>
                </a:cubicBezTo>
                <a:cubicBezTo>
                  <a:pt x="11476" y="15082"/>
                  <a:pt x="11476" y="15082"/>
                  <a:pt x="11727" y="14759"/>
                </a:cubicBezTo>
                <a:cubicBezTo>
                  <a:pt x="11727" y="14759"/>
                  <a:pt x="11727" y="14759"/>
                  <a:pt x="11894" y="14544"/>
                </a:cubicBezTo>
                <a:cubicBezTo>
                  <a:pt x="11894" y="14544"/>
                  <a:pt x="11894" y="14544"/>
                  <a:pt x="12020" y="14328"/>
                </a:cubicBezTo>
                <a:cubicBezTo>
                  <a:pt x="12020" y="14328"/>
                  <a:pt x="12020" y="14328"/>
                  <a:pt x="11936" y="14328"/>
                </a:cubicBezTo>
                <a:cubicBezTo>
                  <a:pt x="11936" y="14328"/>
                  <a:pt x="11936" y="14328"/>
                  <a:pt x="11769" y="14220"/>
                </a:cubicBezTo>
                <a:cubicBezTo>
                  <a:pt x="11769" y="14220"/>
                  <a:pt x="11769" y="14220"/>
                  <a:pt x="11769" y="13843"/>
                </a:cubicBezTo>
                <a:cubicBezTo>
                  <a:pt x="11769" y="13843"/>
                  <a:pt x="11769" y="13843"/>
                  <a:pt x="11601" y="14005"/>
                </a:cubicBezTo>
                <a:cubicBezTo>
                  <a:pt x="11601" y="14005"/>
                  <a:pt x="11601" y="14005"/>
                  <a:pt x="11559" y="14059"/>
                </a:cubicBezTo>
                <a:cubicBezTo>
                  <a:pt x="11559" y="14059"/>
                  <a:pt x="11559" y="14059"/>
                  <a:pt x="11267" y="14059"/>
                </a:cubicBezTo>
                <a:cubicBezTo>
                  <a:pt x="11267" y="14059"/>
                  <a:pt x="11267" y="14059"/>
                  <a:pt x="11016" y="14005"/>
                </a:cubicBezTo>
                <a:cubicBezTo>
                  <a:pt x="11016" y="14005"/>
                  <a:pt x="11016" y="14005"/>
                  <a:pt x="10890" y="14167"/>
                </a:cubicBezTo>
                <a:cubicBezTo>
                  <a:pt x="10890" y="14167"/>
                  <a:pt x="10890" y="14167"/>
                  <a:pt x="10806" y="14490"/>
                </a:cubicBezTo>
                <a:cubicBezTo>
                  <a:pt x="10806" y="14490"/>
                  <a:pt x="10806" y="14490"/>
                  <a:pt x="10974" y="14759"/>
                </a:cubicBezTo>
                <a:cubicBezTo>
                  <a:pt x="10974" y="14759"/>
                  <a:pt x="10974" y="14759"/>
                  <a:pt x="10890" y="15190"/>
                </a:cubicBezTo>
                <a:cubicBezTo>
                  <a:pt x="10890" y="15190"/>
                  <a:pt x="10890" y="15190"/>
                  <a:pt x="10681" y="15459"/>
                </a:cubicBezTo>
                <a:cubicBezTo>
                  <a:pt x="10681" y="15459"/>
                  <a:pt x="10681" y="15459"/>
                  <a:pt x="10472" y="15459"/>
                </a:cubicBezTo>
                <a:cubicBezTo>
                  <a:pt x="10472" y="15459"/>
                  <a:pt x="10472" y="15459"/>
                  <a:pt x="10221" y="15459"/>
                </a:cubicBezTo>
                <a:cubicBezTo>
                  <a:pt x="10221" y="15459"/>
                  <a:pt x="10221" y="15459"/>
                  <a:pt x="10137" y="15836"/>
                </a:cubicBezTo>
                <a:cubicBezTo>
                  <a:pt x="10137" y="15836"/>
                  <a:pt x="10137" y="15836"/>
                  <a:pt x="9802" y="15998"/>
                </a:cubicBezTo>
                <a:cubicBezTo>
                  <a:pt x="9802" y="15998"/>
                  <a:pt x="9802" y="15998"/>
                  <a:pt x="9760" y="16106"/>
                </a:cubicBezTo>
                <a:cubicBezTo>
                  <a:pt x="9760" y="16106"/>
                  <a:pt x="9760" y="16106"/>
                  <a:pt x="9468" y="16375"/>
                </a:cubicBezTo>
                <a:cubicBezTo>
                  <a:pt x="9468" y="16375"/>
                  <a:pt x="9468" y="16375"/>
                  <a:pt x="9175" y="16483"/>
                </a:cubicBezTo>
                <a:cubicBezTo>
                  <a:pt x="9175" y="16483"/>
                  <a:pt x="9175" y="16483"/>
                  <a:pt x="9007" y="16537"/>
                </a:cubicBezTo>
                <a:cubicBezTo>
                  <a:pt x="9007" y="16537"/>
                  <a:pt x="9007" y="16537"/>
                  <a:pt x="8924" y="16375"/>
                </a:cubicBezTo>
                <a:cubicBezTo>
                  <a:pt x="8924" y="16375"/>
                  <a:pt x="8924" y="16375"/>
                  <a:pt x="8882" y="16267"/>
                </a:cubicBezTo>
                <a:cubicBezTo>
                  <a:pt x="8882" y="16267"/>
                  <a:pt x="8882" y="16267"/>
                  <a:pt x="9091" y="16160"/>
                </a:cubicBezTo>
                <a:cubicBezTo>
                  <a:pt x="9091" y="16160"/>
                  <a:pt x="9091" y="16160"/>
                  <a:pt x="9258" y="15890"/>
                </a:cubicBezTo>
                <a:cubicBezTo>
                  <a:pt x="9258" y="15890"/>
                  <a:pt x="9258" y="15890"/>
                  <a:pt x="9049" y="15890"/>
                </a:cubicBezTo>
                <a:cubicBezTo>
                  <a:pt x="9049" y="15890"/>
                  <a:pt x="9049" y="15890"/>
                  <a:pt x="8965" y="15729"/>
                </a:cubicBezTo>
                <a:cubicBezTo>
                  <a:pt x="8965" y="15729"/>
                  <a:pt x="8965" y="15729"/>
                  <a:pt x="9175" y="15352"/>
                </a:cubicBezTo>
                <a:cubicBezTo>
                  <a:pt x="9175" y="15352"/>
                  <a:pt x="9175" y="15352"/>
                  <a:pt x="9258" y="14975"/>
                </a:cubicBezTo>
                <a:cubicBezTo>
                  <a:pt x="9258" y="14975"/>
                  <a:pt x="9258" y="14975"/>
                  <a:pt x="9384" y="14436"/>
                </a:cubicBezTo>
                <a:cubicBezTo>
                  <a:pt x="9384" y="14436"/>
                  <a:pt x="9384" y="14436"/>
                  <a:pt x="9593" y="14113"/>
                </a:cubicBezTo>
                <a:cubicBezTo>
                  <a:pt x="9593" y="14113"/>
                  <a:pt x="9593" y="14113"/>
                  <a:pt x="10346" y="14220"/>
                </a:cubicBezTo>
                <a:cubicBezTo>
                  <a:pt x="10346" y="14220"/>
                  <a:pt x="10346" y="14220"/>
                  <a:pt x="10221" y="14005"/>
                </a:cubicBezTo>
                <a:cubicBezTo>
                  <a:pt x="10221" y="14005"/>
                  <a:pt x="10221" y="14005"/>
                  <a:pt x="10011" y="13951"/>
                </a:cubicBezTo>
                <a:cubicBezTo>
                  <a:pt x="10011" y="13951"/>
                  <a:pt x="10011" y="13951"/>
                  <a:pt x="9635" y="13736"/>
                </a:cubicBezTo>
                <a:cubicBezTo>
                  <a:pt x="9635" y="13736"/>
                  <a:pt x="9635" y="13736"/>
                  <a:pt x="9342" y="13897"/>
                </a:cubicBezTo>
                <a:cubicBezTo>
                  <a:pt x="9342" y="13897"/>
                  <a:pt x="9342" y="13897"/>
                  <a:pt x="9091" y="14167"/>
                </a:cubicBezTo>
                <a:cubicBezTo>
                  <a:pt x="9091" y="14167"/>
                  <a:pt x="9091" y="14167"/>
                  <a:pt x="8840" y="14436"/>
                </a:cubicBezTo>
                <a:cubicBezTo>
                  <a:pt x="8840" y="14436"/>
                  <a:pt x="8840" y="14436"/>
                  <a:pt x="8714" y="14759"/>
                </a:cubicBezTo>
                <a:cubicBezTo>
                  <a:pt x="8714" y="14759"/>
                  <a:pt x="8714" y="14759"/>
                  <a:pt x="8673" y="15028"/>
                </a:cubicBezTo>
                <a:cubicBezTo>
                  <a:pt x="8673" y="15028"/>
                  <a:pt x="8673" y="15028"/>
                  <a:pt x="8505" y="15028"/>
                </a:cubicBezTo>
                <a:cubicBezTo>
                  <a:pt x="8505" y="15028"/>
                  <a:pt x="8505" y="15028"/>
                  <a:pt x="8505" y="15136"/>
                </a:cubicBezTo>
                <a:cubicBezTo>
                  <a:pt x="8505" y="15136"/>
                  <a:pt x="8505" y="15136"/>
                  <a:pt x="8589" y="15352"/>
                </a:cubicBezTo>
                <a:cubicBezTo>
                  <a:pt x="8589" y="15352"/>
                  <a:pt x="8589" y="15352"/>
                  <a:pt x="8547" y="15513"/>
                </a:cubicBezTo>
                <a:cubicBezTo>
                  <a:pt x="8547" y="15513"/>
                  <a:pt x="8547" y="15513"/>
                  <a:pt x="8422" y="15675"/>
                </a:cubicBezTo>
                <a:cubicBezTo>
                  <a:pt x="8422" y="15675"/>
                  <a:pt x="8422" y="15675"/>
                  <a:pt x="8129" y="15890"/>
                </a:cubicBezTo>
                <a:cubicBezTo>
                  <a:pt x="8129" y="15890"/>
                  <a:pt x="8129" y="15890"/>
                  <a:pt x="7961" y="16052"/>
                </a:cubicBezTo>
                <a:cubicBezTo>
                  <a:pt x="7961" y="16052"/>
                  <a:pt x="7961" y="16052"/>
                  <a:pt x="7752" y="16321"/>
                </a:cubicBezTo>
                <a:cubicBezTo>
                  <a:pt x="7752" y="16321"/>
                  <a:pt x="7752" y="16321"/>
                  <a:pt x="7710" y="16591"/>
                </a:cubicBezTo>
                <a:cubicBezTo>
                  <a:pt x="7710" y="16591"/>
                  <a:pt x="7710" y="16591"/>
                  <a:pt x="8003" y="16698"/>
                </a:cubicBezTo>
                <a:cubicBezTo>
                  <a:pt x="8003" y="16698"/>
                  <a:pt x="8003" y="16698"/>
                  <a:pt x="8045" y="17075"/>
                </a:cubicBezTo>
                <a:cubicBezTo>
                  <a:pt x="8045" y="17075"/>
                  <a:pt x="8045" y="17075"/>
                  <a:pt x="7920" y="17291"/>
                </a:cubicBezTo>
                <a:cubicBezTo>
                  <a:pt x="7920" y="17291"/>
                  <a:pt x="7920" y="17291"/>
                  <a:pt x="7710" y="17452"/>
                </a:cubicBezTo>
                <a:cubicBezTo>
                  <a:pt x="7710" y="17452"/>
                  <a:pt x="7710" y="17452"/>
                  <a:pt x="7459" y="17883"/>
                </a:cubicBezTo>
                <a:cubicBezTo>
                  <a:pt x="7459" y="17883"/>
                  <a:pt x="7459" y="17883"/>
                  <a:pt x="7083" y="18206"/>
                </a:cubicBezTo>
                <a:cubicBezTo>
                  <a:pt x="7083" y="18206"/>
                  <a:pt x="7083" y="18206"/>
                  <a:pt x="6330" y="18691"/>
                </a:cubicBezTo>
                <a:cubicBezTo>
                  <a:pt x="6330" y="18691"/>
                  <a:pt x="6330" y="18691"/>
                  <a:pt x="6288" y="19122"/>
                </a:cubicBezTo>
                <a:cubicBezTo>
                  <a:pt x="6288" y="19122"/>
                  <a:pt x="6288" y="19122"/>
                  <a:pt x="5995" y="19284"/>
                </a:cubicBezTo>
                <a:cubicBezTo>
                  <a:pt x="5995" y="19284"/>
                  <a:pt x="5995" y="19284"/>
                  <a:pt x="5702" y="19499"/>
                </a:cubicBezTo>
                <a:cubicBezTo>
                  <a:pt x="5702" y="19499"/>
                  <a:pt x="5702" y="19499"/>
                  <a:pt x="5325" y="19661"/>
                </a:cubicBezTo>
                <a:cubicBezTo>
                  <a:pt x="5325" y="19661"/>
                  <a:pt x="5325" y="19661"/>
                  <a:pt x="5200" y="19769"/>
                </a:cubicBezTo>
                <a:cubicBezTo>
                  <a:pt x="5200" y="19769"/>
                  <a:pt x="5200" y="19769"/>
                  <a:pt x="5033" y="19930"/>
                </a:cubicBezTo>
                <a:cubicBezTo>
                  <a:pt x="5033" y="19930"/>
                  <a:pt x="5033" y="19930"/>
                  <a:pt x="4907" y="20092"/>
                </a:cubicBezTo>
                <a:cubicBezTo>
                  <a:pt x="4907" y="20092"/>
                  <a:pt x="4907" y="20092"/>
                  <a:pt x="4823" y="20415"/>
                </a:cubicBezTo>
                <a:cubicBezTo>
                  <a:pt x="4823" y="20415"/>
                  <a:pt x="4823" y="20415"/>
                  <a:pt x="4614" y="20469"/>
                </a:cubicBezTo>
                <a:cubicBezTo>
                  <a:pt x="4614" y="20469"/>
                  <a:pt x="4614" y="20469"/>
                  <a:pt x="4321" y="20577"/>
                </a:cubicBezTo>
                <a:cubicBezTo>
                  <a:pt x="4321" y="20577"/>
                  <a:pt x="4321" y="20577"/>
                  <a:pt x="4112" y="20577"/>
                </a:cubicBezTo>
                <a:cubicBezTo>
                  <a:pt x="4112" y="20577"/>
                  <a:pt x="4112" y="20577"/>
                  <a:pt x="3903" y="20684"/>
                </a:cubicBezTo>
                <a:cubicBezTo>
                  <a:pt x="3903" y="20684"/>
                  <a:pt x="3903" y="20684"/>
                  <a:pt x="3610" y="20900"/>
                </a:cubicBezTo>
                <a:cubicBezTo>
                  <a:pt x="3610" y="20900"/>
                  <a:pt x="3610" y="20900"/>
                  <a:pt x="3694" y="21169"/>
                </a:cubicBezTo>
                <a:cubicBezTo>
                  <a:pt x="3694" y="21169"/>
                  <a:pt x="3694" y="21169"/>
                  <a:pt x="3610" y="21223"/>
                </a:cubicBezTo>
                <a:cubicBezTo>
                  <a:pt x="3610" y="21223"/>
                  <a:pt x="3610" y="21223"/>
                  <a:pt x="3401" y="21061"/>
                </a:cubicBezTo>
                <a:cubicBezTo>
                  <a:pt x="3401" y="21061"/>
                  <a:pt x="3401" y="21061"/>
                  <a:pt x="3192" y="20954"/>
                </a:cubicBezTo>
                <a:cubicBezTo>
                  <a:pt x="3192" y="20954"/>
                  <a:pt x="3192" y="20954"/>
                  <a:pt x="3024" y="20630"/>
                </a:cubicBezTo>
                <a:cubicBezTo>
                  <a:pt x="3024" y="20630"/>
                  <a:pt x="3024" y="20630"/>
                  <a:pt x="2983" y="20738"/>
                </a:cubicBezTo>
                <a:cubicBezTo>
                  <a:pt x="2983" y="20738"/>
                  <a:pt x="2983" y="20738"/>
                  <a:pt x="2983" y="21169"/>
                </a:cubicBezTo>
                <a:cubicBezTo>
                  <a:pt x="2983" y="21169"/>
                  <a:pt x="2983" y="21169"/>
                  <a:pt x="2731" y="21169"/>
                </a:cubicBezTo>
                <a:cubicBezTo>
                  <a:pt x="2731" y="21169"/>
                  <a:pt x="2731" y="21169"/>
                  <a:pt x="2731" y="21331"/>
                </a:cubicBezTo>
                <a:cubicBezTo>
                  <a:pt x="2731" y="21331"/>
                  <a:pt x="2731" y="21331"/>
                  <a:pt x="2480" y="21331"/>
                </a:cubicBezTo>
                <a:cubicBezTo>
                  <a:pt x="2480" y="21331"/>
                  <a:pt x="2480" y="21331"/>
                  <a:pt x="2480" y="21277"/>
                </a:cubicBezTo>
                <a:cubicBezTo>
                  <a:pt x="2480" y="21223"/>
                  <a:pt x="2355" y="21223"/>
                  <a:pt x="2355" y="21223"/>
                </a:cubicBezTo>
                <a:cubicBezTo>
                  <a:pt x="2355" y="21223"/>
                  <a:pt x="2355" y="21223"/>
                  <a:pt x="2188" y="21223"/>
                </a:cubicBezTo>
                <a:cubicBezTo>
                  <a:pt x="2188" y="21223"/>
                  <a:pt x="2188" y="21223"/>
                  <a:pt x="1978" y="21277"/>
                </a:cubicBezTo>
                <a:cubicBezTo>
                  <a:pt x="1978" y="21277"/>
                  <a:pt x="1978" y="21277"/>
                  <a:pt x="1727" y="21600"/>
                </a:cubicBezTo>
                <a:cubicBezTo>
                  <a:pt x="1727" y="21600"/>
                  <a:pt x="1727" y="21600"/>
                  <a:pt x="1267" y="21600"/>
                </a:cubicBezTo>
                <a:cubicBezTo>
                  <a:pt x="1267" y="21600"/>
                  <a:pt x="1267" y="21600"/>
                  <a:pt x="849" y="21600"/>
                </a:cubicBezTo>
                <a:cubicBezTo>
                  <a:pt x="849" y="21600"/>
                  <a:pt x="849" y="21600"/>
                  <a:pt x="849" y="21385"/>
                </a:cubicBezTo>
                <a:cubicBezTo>
                  <a:pt x="849" y="21385"/>
                  <a:pt x="849" y="21385"/>
                  <a:pt x="1142" y="20954"/>
                </a:cubicBezTo>
                <a:cubicBezTo>
                  <a:pt x="1142" y="20954"/>
                  <a:pt x="1142" y="20954"/>
                  <a:pt x="1644" y="20954"/>
                </a:cubicBezTo>
                <a:cubicBezTo>
                  <a:pt x="1644" y="20954"/>
                  <a:pt x="1644" y="20954"/>
                  <a:pt x="1853" y="20954"/>
                </a:cubicBezTo>
                <a:cubicBezTo>
                  <a:pt x="1853" y="20954"/>
                  <a:pt x="1853" y="20954"/>
                  <a:pt x="2062" y="20792"/>
                </a:cubicBezTo>
                <a:cubicBezTo>
                  <a:pt x="2062" y="20792"/>
                  <a:pt x="2062" y="20792"/>
                  <a:pt x="2355" y="20684"/>
                </a:cubicBezTo>
                <a:cubicBezTo>
                  <a:pt x="2355" y="20684"/>
                  <a:pt x="2355" y="20684"/>
                  <a:pt x="2480" y="20577"/>
                </a:cubicBezTo>
                <a:cubicBezTo>
                  <a:pt x="2480" y="20577"/>
                  <a:pt x="2480" y="20577"/>
                  <a:pt x="2606" y="20307"/>
                </a:cubicBezTo>
                <a:cubicBezTo>
                  <a:pt x="2606" y="20307"/>
                  <a:pt x="2606" y="20307"/>
                  <a:pt x="2857" y="20146"/>
                </a:cubicBezTo>
                <a:cubicBezTo>
                  <a:pt x="2857" y="20146"/>
                  <a:pt x="2857" y="20146"/>
                  <a:pt x="3234" y="20092"/>
                </a:cubicBezTo>
                <a:cubicBezTo>
                  <a:pt x="3234" y="20092"/>
                  <a:pt x="3234" y="20092"/>
                  <a:pt x="3443" y="20092"/>
                </a:cubicBezTo>
                <a:cubicBezTo>
                  <a:pt x="3443" y="20092"/>
                  <a:pt x="3443" y="20092"/>
                  <a:pt x="3610" y="20307"/>
                </a:cubicBezTo>
                <a:cubicBezTo>
                  <a:pt x="3610" y="20307"/>
                  <a:pt x="3610" y="20307"/>
                  <a:pt x="3777" y="20146"/>
                </a:cubicBezTo>
                <a:cubicBezTo>
                  <a:pt x="3777" y="20146"/>
                  <a:pt x="3777" y="20146"/>
                  <a:pt x="3945" y="19822"/>
                </a:cubicBezTo>
                <a:cubicBezTo>
                  <a:pt x="3945" y="19822"/>
                  <a:pt x="3945" y="19822"/>
                  <a:pt x="4154" y="19553"/>
                </a:cubicBezTo>
                <a:cubicBezTo>
                  <a:pt x="4154" y="19553"/>
                  <a:pt x="4154" y="19553"/>
                  <a:pt x="4363" y="19392"/>
                </a:cubicBezTo>
                <a:cubicBezTo>
                  <a:pt x="4363" y="19392"/>
                  <a:pt x="4363" y="19392"/>
                  <a:pt x="4782" y="19284"/>
                </a:cubicBezTo>
                <a:cubicBezTo>
                  <a:pt x="4782" y="19284"/>
                  <a:pt x="4782" y="19284"/>
                  <a:pt x="4949" y="19068"/>
                </a:cubicBezTo>
                <a:cubicBezTo>
                  <a:pt x="4949" y="19068"/>
                  <a:pt x="4949" y="19068"/>
                  <a:pt x="5158" y="18799"/>
                </a:cubicBezTo>
                <a:cubicBezTo>
                  <a:pt x="5158" y="18799"/>
                  <a:pt x="5158" y="18799"/>
                  <a:pt x="5409" y="18530"/>
                </a:cubicBezTo>
                <a:cubicBezTo>
                  <a:pt x="5409" y="18530"/>
                  <a:pt x="5409" y="18530"/>
                  <a:pt x="5618" y="18368"/>
                </a:cubicBezTo>
                <a:cubicBezTo>
                  <a:pt x="5618" y="18368"/>
                  <a:pt x="5618" y="18368"/>
                  <a:pt x="5702" y="18045"/>
                </a:cubicBezTo>
                <a:cubicBezTo>
                  <a:pt x="5702" y="18045"/>
                  <a:pt x="5702" y="18045"/>
                  <a:pt x="5744" y="17560"/>
                </a:cubicBezTo>
                <a:cubicBezTo>
                  <a:pt x="5744" y="17560"/>
                  <a:pt x="5744" y="17560"/>
                  <a:pt x="5828" y="17237"/>
                </a:cubicBezTo>
                <a:cubicBezTo>
                  <a:pt x="5828" y="17237"/>
                  <a:pt x="5828" y="17237"/>
                  <a:pt x="5869" y="17129"/>
                </a:cubicBezTo>
                <a:cubicBezTo>
                  <a:pt x="5869" y="17129"/>
                  <a:pt x="5869" y="17129"/>
                  <a:pt x="6079" y="16752"/>
                </a:cubicBezTo>
                <a:cubicBezTo>
                  <a:pt x="6079" y="16752"/>
                  <a:pt x="6079" y="16752"/>
                  <a:pt x="5953" y="16752"/>
                </a:cubicBezTo>
                <a:cubicBezTo>
                  <a:pt x="5953" y="16752"/>
                  <a:pt x="5953" y="16752"/>
                  <a:pt x="5744" y="16806"/>
                </a:cubicBezTo>
                <a:cubicBezTo>
                  <a:pt x="5744" y="16806"/>
                  <a:pt x="5744" y="16806"/>
                  <a:pt x="5618" y="16806"/>
                </a:cubicBezTo>
                <a:cubicBezTo>
                  <a:pt x="5618" y="16806"/>
                  <a:pt x="5618" y="16806"/>
                  <a:pt x="5409" y="16752"/>
                </a:cubicBezTo>
                <a:cubicBezTo>
                  <a:pt x="5409" y="16752"/>
                  <a:pt x="5409" y="16752"/>
                  <a:pt x="5325" y="16644"/>
                </a:cubicBezTo>
                <a:cubicBezTo>
                  <a:pt x="5325" y="16644"/>
                  <a:pt x="5325" y="16644"/>
                  <a:pt x="5535" y="16375"/>
                </a:cubicBezTo>
                <a:cubicBezTo>
                  <a:pt x="5535" y="16375"/>
                  <a:pt x="5535" y="16375"/>
                  <a:pt x="5325" y="16429"/>
                </a:cubicBezTo>
                <a:cubicBezTo>
                  <a:pt x="5325" y="16429"/>
                  <a:pt x="5325" y="16429"/>
                  <a:pt x="5200" y="16591"/>
                </a:cubicBezTo>
                <a:cubicBezTo>
                  <a:pt x="5200" y="16591"/>
                  <a:pt x="5200" y="16591"/>
                  <a:pt x="5116" y="16968"/>
                </a:cubicBezTo>
                <a:cubicBezTo>
                  <a:pt x="5116" y="16968"/>
                  <a:pt x="5116" y="16968"/>
                  <a:pt x="4991" y="17129"/>
                </a:cubicBezTo>
                <a:cubicBezTo>
                  <a:pt x="4991" y="17129"/>
                  <a:pt x="4991" y="17129"/>
                  <a:pt x="4949" y="16968"/>
                </a:cubicBezTo>
                <a:cubicBezTo>
                  <a:pt x="4949" y="16968"/>
                  <a:pt x="4949" y="16968"/>
                  <a:pt x="4823" y="16752"/>
                </a:cubicBezTo>
                <a:cubicBezTo>
                  <a:pt x="4823" y="16752"/>
                  <a:pt x="4823" y="16752"/>
                  <a:pt x="4614" y="16483"/>
                </a:cubicBezTo>
                <a:cubicBezTo>
                  <a:pt x="4614" y="16483"/>
                  <a:pt x="4614" y="16483"/>
                  <a:pt x="4280" y="16213"/>
                </a:cubicBezTo>
                <a:cubicBezTo>
                  <a:pt x="4280" y="16213"/>
                  <a:pt x="4280" y="16213"/>
                  <a:pt x="4196" y="16213"/>
                </a:cubicBezTo>
                <a:cubicBezTo>
                  <a:pt x="4196" y="16213"/>
                  <a:pt x="4196" y="16213"/>
                  <a:pt x="3903" y="16483"/>
                </a:cubicBezTo>
                <a:cubicBezTo>
                  <a:pt x="3903" y="16483"/>
                  <a:pt x="3903" y="16483"/>
                  <a:pt x="3736" y="16483"/>
                </a:cubicBezTo>
                <a:cubicBezTo>
                  <a:pt x="3736" y="16483"/>
                  <a:pt x="3736" y="16483"/>
                  <a:pt x="3485" y="16483"/>
                </a:cubicBezTo>
                <a:cubicBezTo>
                  <a:pt x="3485" y="16483"/>
                  <a:pt x="3485" y="16483"/>
                  <a:pt x="3526" y="15783"/>
                </a:cubicBezTo>
                <a:cubicBezTo>
                  <a:pt x="3526" y="15783"/>
                  <a:pt x="3526" y="15783"/>
                  <a:pt x="3568" y="15567"/>
                </a:cubicBezTo>
                <a:cubicBezTo>
                  <a:pt x="3568" y="15567"/>
                  <a:pt x="3568" y="15567"/>
                  <a:pt x="3694" y="15352"/>
                </a:cubicBezTo>
                <a:cubicBezTo>
                  <a:pt x="3694" y="15352"/>
                  <a:pt x="3694" y="15352"/>
                  <a:pt x="3694" y="15082"/>
                </a:cubicBezTo>
                <a:cubicBezTo>
                  <a:pt x="3694" y="15082"/>
                  <a:pt x="3694" y="15082"/>
                  <a:pt x="3652" y="14651"/>
                </a:cubicBezTo>
                <a:cubicBezTo>
                  <a:pt x="3652" y="14651"/>
                  <a:pt x="3652" y="14651"/>
                  <a:pt x="3568" y="14220"/>
                </a:cubicBezTo>
                <a:cubicBezTo>
                  <a:pt x="3568" y="14220"/>
                  <a:pt x="3568" y="14220"/>
                  <a:pt x="3485" y="14328"/>
                </a:cubicBezTo>
                <a:cubicBezTo>
                  <a:pt x="3485" y="14328"/>
                  <a:pt x="3485" y="14328"/>
                  <a:pt x="3317" y="14544"/>
                </a:cubicBezTo>
                <a:cubicBezTo>
                  <a:pt x="3317" y="14544"/>
                  <a:pt x="3317" y="14544"/>
                  <a:pt x="3192" y="14651"/>
                </a:cubicBezTo>
                <a:cubicBezTo>
                  <a:pt x="3192" y="14651"/>
                  <a:pt x="3192" y="14651"/>
                  <a:pt x="3066" y="14651"/>
                </a:cubicBezTo>
                <a:cubicBezTo>
                  <a:pt x="3066" y="14651"/>
                  <a:pt x="3066" y="14651"/>
                  <a:pt x="2941" y="14490"/>
                </a:cubicBezTo>
                <a:cubicBezTo>
                  <a:pt x="2941" y="14490"/>
                  <a:pt x="2941" y="14490"/>
                  <a:pt x="2857" y="14490"/>
                </a:cubicBezTo>
                <a:cubicBezTo>
                  <a:pt x="2857" y="14490"/>
                  <a:pt x="2857" y="14490"/>
                  <a:pt x="2690" y="14382"/>
                </a:cubicBezTo>
                <a:cubicBezTo>
                  <a:pt x="2690" y="14382"/>
                  <a:pt x="2690" y="14382"/>
                  <a:pt x="2564" y="14220"/>
                </a:cubicBezTo>
                <a:cubicBezTo>
                  <a:pt x="2564" y="14220"/>
                  <a:pt x="2564" y="14220"/>
                  <a:pt x="2439" y="14113"/>
                </a:cubicBezTo>
                <a:cubicBezTo>
                  <a:pt x="2439" y="14113"/>
                  <a:pt x="2439" y="14113"/>
                  <a:pt x="2313" y="13951"/>
                </a:cubicBezTo>
                <a:cubicBezTo>
                  <a:pt x="2313" y="13951"/>
                  <a:pt x="2313" y="13951"/>
                  <a:pt x="2271" y="13790"/>
                </a:cubicBezTo>
                <a:cubicBezTo>
                  <a:pt x="2271" y="13790"/>
                  <a:pt x="2271" y="13790"/>
                  <a:pt x="2229" y="13412"/>
                </a:cubicBezTo>
                <a:cubicBezTo>
                  <a:pt x="2229" y="13412"/>
                  <a:pt x="2229" y="13412"/>
                  <a:pt x="2397" y="13251"/>
                </a:cubicBezTo>
                <a:cubicBezTo>
                  <a:pt x="2397" y="13251"/>
                  <a:pt x="2397" y="13251"/>
                  <a:pt x="2564" y="13251"/>
                </a:cubicBezTo>
                <a:cubicBezTo>
                  <a:pt x="2564" y="13251"/>
                  <a:pt x="2564" y="13251"/>
                  <a:pt x="2773" y="13251"/>
                </a:cubicBezTo>
                <a:cubicBezTo>
                  <a:pt x="2773" y="13251"/>
                  <a:pt x="2773" y="13251"/>
                  <a:pt x="2983" y="13412"/>
                </a:cubicBezTo>
                <a:cubicBezTo>
                  <a:pt x="2983" y="13412"/>
                  <a:pt x="2983" y="13412"/>
                  <a:pt x="3066" y="13143"/>
                </a:cubicBezTo>
                <a:cubicBezTo>
                  <a:pt x="3066" y="13143"/>
                  <a:pt x="3066" y="13143"/>
                  <a:pt x="2941" y="12982"/>
                </a:cubicBezTo>
                <a:cubicBezTo>
                  <a:pt x="2941" y="12982"/>
                  <a:pt x="2941" y="12982"/>
                  <a:pt x="2899" y="12982"/>
                </a:cubicBezTo>
                <a:cubicBezTo>
                  <a:pt x="2899" y="12982"/>
                  <a:pt x="2899" y="12982"/>
                  <a:pt x="2690" y="12982"/>
                </a:cubicBezTo>
                <a:cubicBezTo>
                  <a:pt x="2690" y="12982"/>
                  <a:pt x="2690" y="12982"/>
                  <a:pt x="2564" y="12982"/>
                </a:cubicBezTo>
                <a:cubicBezTo>
                  <a:pt x="2564" y="12982"/>
                  <a:pt x="2564" y="12982"/>
                  <a:pt x="2313" y="12766"/>
                </a:cubicBezTo>
                <a:cubicBezTo>
                  <a:pt x="2313" y="12766"/>
                  <a:pt x="2313" y="12766"/>
                  <a:pt x="2229" y="12551"/>
                </a:cubicBezTo>
                <a:cubicBezTo>
                  <a:pt x="2229" y="12551"/>
                  <a:pt x="2229" y="12551"/>
                  <a:pt x="2146" y="12281"/>
                </a:cubicBezTo>
                <a:cubicBezTo>
                  <a:pt x="2146" y="12281"/>
                  <a:pt x="2146" y="12281"/>
                  <a:pt x="2062" y="12012"/>
                </a:cubicBezTo>
                <a:cubicBezTo>
                  <a:pt x="2062" y="12012"/>
                  <a:pt x="2062" y="12012"/>
                  <a:pt x="2062" y="11904"/>
                </a:cubicBezTo>
                <a:cubicBezTo>
                  <a:pt x="2062" y="11904"/>
                  <a:pt x="2062" y="11904"/>
                  <a:pt x="2146" y="11797"/>
                </a:cubicBezTo>
                <a:cubicBezTo>
                  <a:pt x="2146" y="11797"/>
                  <a:pt x="2146" y="11797"/>
                  <a:pt x="2271" y="11527"/>
                </a:cubicBezTo>
                <a:cubicBezTo>
                  <a:pt x="2271" y="11527"/>
                  <a:pt x="2271" y="11527"/>
                  <a:pt x="2480" y="11204"/>
                </a:cubicBezTo>
                <a:cubicBezTo>
                  <a:pt x="2480" y="11204"/>
                  <a:pt x="2480" y="11204"/>
                  <a:pt x="2731" y="10989"/>
                </a:cubicBezTo>
                <a:cubicBezTo>
                  <a:pt x="2731" y="10989"/>
                  <a:pt x="2731" y="10989"/>
                  <a:pt x="2899" y="10719"/>
                </a:cubicBezTo>
                <a:cubicBezTo>
                  <a:pt x="2899" y="10719"/>
                  <a:pt x="2899" y="10719"/>
                  <a:pt x="2941" y="10450"/>
                </a:cubicBezTo>
                <a:cubicBezTo>
                  <a:pt x="2941" y="10450"/>
                  <a:pt x="2941" y="10450"/>
                  <a:pt x="3150" y="10181"/>
                </a:cubicBezTo>
                <a:cubicBezTo>
                  <a:pt x="3150" y="10181"/>
                  <a:pt x="3150" y="10181"/>
                  <a:pt x="3317" y="10127"/>
                </a:cubicBezTo>
                <a:cubicBezTo>
                  <a:pt x="3317" y="10127"/>
                  <a:pt x="3317" y="10127"/>
                  <a:pt x="3443" y="10234"/>
                </a:cubicBezTo>
                <a:cubicBezTo>
                  <a:pt x="3443" y="10234"/>
                  <a:pt x="3443" y="10234"/>
                  <a:pt x="3568" y="10450"/>
                </a:cubicBezTo>
                <a:cubicBezTo>
                  <a:pt x="3568" y="10450"/>
                  <a:pt x="3568" y="10450"/>
                  <a:pt x="3652" y="10450"/>
                </a:cubicBezTo>
                <a:cubicBezTo>
                  <a:pt x="3652" y="10450"/>
                  <a:pt x="3652" y="10450"/>
                  <a:pt x="3819" y="10450"/>
                </a:cubicBezTo>
                <a:cubicBezTo>
                  <a:pt x="3819" y="10450"/>
                  <a:pt x="3819" y="10450"/>
                  <a:pt x="3903" y="10450"/>
                </a:cubicBezTo>
                <a:cubicBezTo>
                  <a:pt x="3903" y="10450"/>
                  <a:pt x="3903" y="10450"/>
                  <a:pt x="4028" y="10234"/>
                </a:cubicBezTo>
                <a:cubicBezTo>
                  <a:pt x="4028" y="10234"/>
                  <a:pt x="4028" y="10234"/>
                  <a:pt x="4154" y="10234"/>
                </a:cubicBezTo>
                <a:cubicBezTo>
                  <a:pt x="4154" y="10234"/>
                  <a:pt x="4154" y="10234"/>
                  <a:pt x="4196" y="10127"/>
                </a:cubicBezTo>
                <a:cubicBezTo>
                  <a:pt x="4196" y="10127"/>
                  <a:pt x="4196" y="10127"/>
                  <a:pt x="4280" y="9965"/>
                </a:cubicBezTo>
                <a:cubicBezTo>
                  <a:pt x="4280" y="9965"/>
                  <a:pt x="4280" y="9965"/>
                  <a:pt x="4321" y="10127"/>
                </a:cubicBezTo>
                <a:cubicBezTo>
                  <a:pt x="4321" y="10127"/>
                  <a:pt x="4321" y="10127"/>
                  <a:pt x="4447" y="10127"/>
                </a:cubicBezTo>
                <a:cubicBezTo>
                  <a:pt x="4447" y="10127"/>
                  <a:pt x="4447" y="10127"/>
                  <a:pt x="4531" y="10127"/>
                </a:cubicBezTo>
                <a:cubicBezTo>
                  <a:pt x="4531" y="10127"/>
                  <a:pt x="4531" y="10127"/>
                  <a:pt x="4698" y="10127"/>
                </a:cubicBezTo>
                <a:cubicBezTo>
                  <a:pt x="4698" y="10127"/>
                  <a:pt x="4698" y="10127"/>
                  <a:pt x="4823" y="9965"/>
                </a:cubicBezTo>
                <a:cubicBezTo>
                  <a:pt x="4823" y="9965"/>
                  <a:pt x="4823" y="9965"/>
                  <a:pt x="4949" y="9965"/>
                </a:cubicBezTo>
                <a:cubicBezTo>
                  <a:pt x="4949" y="9965"/>
                  <a:pt x="4949" y="9965"/>
                  <a:pt x="4991" y="9588"/>
                </a:cubicBezTo>
                <a:cubicBezTo>
                  <a:pt x="4991" y="9588"/>
                  <a:pt x="4991" y="9588"/>
                  <a:pt x="4907" y="9319"/>
                </a:cubicBezTo>
                <a:cubicBezTo>
                  <a:pt x="4907" y="9319"/>
                  <a:pt x="4907" y="9319"/>
                  <a:pt x="4823" y="8888"/>
                </a:cubicBezTo>
                <a:cubicBezTo>
                  <a:pt x="4823" y="8888"/>
                  <a:pt x="4823" y="8888"/>
                  <a:pt x="4991" y="8888"/>
                </a:cubicBezTo>
                <a:cubicBezTo>
                  <a:pt x="4991" y="8888"/>
                  <a:pt x="4991" y="8888"/>
                  <a:pt x="5158" y="8672"/>
                </a:cubicBezTo>
                <a:cubicBezTo>
                  <a:pt x="5158" y="8672"/>
                  <a:pt x="5158" y="8672"/>
                  <a:pt x="5116" y="8349"/>
                </a:cubicBezTo>
                <a:cubicBezTo>
                  <a:pt x="5116" y="8349"/>
                  <a:pt x="5116" y="8349"/>
                  <a:pt x="4865" y="8295"/>
                </a:cubicBezTo>
                <a:cubicBezTo>
                  <a:pt x="4865" y="8295"/>
                  <a:pt x="4865" y="8295"/>
                  <a:pt x="4740" y="8295"/>
                </a:cubicBezTo>
                <a:cubicBezTo>
                  <a:pt x="4740" y="8295"/>
                  <a:pt x="4740" y="8295"/>
                  <a:pt x="4614" y="8349"/>
                </a:cubicBezTo>
                <a:cubicBezTo>
                  <a:pt x="4614" y="8349"/>
                  <a:pt x="4614" y="8349"/>
                  <a:pt x="4489" y="8457"/>
                </a:cubicBezTo>
                <a:cubicBezTo>
                  <a:pt x="4489" y="8457"/>
                  <a:pt x="4489" y="8457"/>
                  <a:pt x="4405" y="8672"/>
                </a:cubicBezTo>
                <a:cubicBezTo>
                  <a:pt x="4405" y="8672"/>
                  <a:pt x="4405" y="8672"/>
                  <a:pt x="4280" y="8672"/>
                </a:cubicBezTo>
                <a:cubicBezTo>
                  <a:pt x="4280" y="8672"/>
                  <a:pt x="4280" y="8672"/>
                  <a:pt x="4154" y="8349"/>
                </a:cubicBezTo>
                <a:cubicBezTo>
                  <a:pt x="4154" y="8349"/>
                  <a:pt x="4154" y="8349"/>
                  <a:pt x="3819" y="8349"/>
                </a:cubicBezTo>
                <a:cubicBezTo>
                  <a:pt x="3819" y="8349"/>
                  <a:pt x="3819" y="8349"/>
                  <a:pt x="3443" y="8349"/>
                </a:cubicBezTo>
                <a:cubicBezTo>
                  <a:pt x="3443" y="8349"/>
                  <a:pt x="3443" y="8349"/>
                  <a:pt x="3150" y="8241"/>
                </a:cubicBezTo>
                <a:cubicBezTo>
                  <a:pt x="3150" y="8241"/>
                  <a:pt x="3150" y="8241"/>
                  <a:pt x="2857" y="8080"/>
                </a:cubicBezTo>
                <a:cubicBezTo>
                  <a:pt x="2857" y="8080"/>
                  <a:pt x="2857" y="8080"/>
                  <a:pt x="2690" y="7810"/>
                </a:cubicBezTo>
                <a:cubicBezTo>
                  <a:pt x="2690" y="7810"/>
                  <a:pt x="2690" y="7810"/>
                  <a:pt x="2648" y="7272"/>
                </a:cubicBezTo>
                <a:cubicBezTo>
                  <a:pt x="2648" y="7272"/>
                  <a:pt x="2648" y="7272"/>
                  <a:pt x="2857" y="7164"/>
                </a:cubicBezTo>
                <a:cubicBezTo>
                  <a:pt x="2857" y="7164"/>
                  <a:pt x="2857" y="7164"/>
                  <a:pt x="2983" y="7056"/>
                </a:cubicBezTo>
                <a:cubicBezTo>
                  <a:pt x="2983" y="7056"/>
                  <a:pt x="2983" y="7056"/>
                  <a:pt x="2690" y="6895"/>
                </a:cubicBezTo>
                <a:cubicBezTo>
                  <a:pt x="2690" y="6895"/>
                  <a:pt x="2690" y="6895"/>
                  <a:pt x="2522" y="6733"/>
                </a:cubicBezTo>
                <a:cubicBezTo>
                  <a:pt x="2522" y="6733"/>
                  <a:pt x="2522" y="6733"/>
                  <a:pt x="2313" y="6518"/>
                </a:cubicBezTo>
                <a:cubicBezTo>
                  <a:pt x="2313" y="6518"/>
                  <a:pt x="2313" y="6518"/>
                  <a:pt x="2271" y="6410"/>
                </a:cubicBezTo>
                <a:cubicBezTo>
                  <a:pt x="2271" y="6410"/>
                  <a:pt x="2271" y="6410"/>
                  <a:pt x="2439" y="6248"/>
                </a:cubicBezTo>
                <a:cubicBezTo>
                  <a:pt x="2439" y="6248"/>
                  <a:pt x="2439" y="6248"/>
                  <a:pt x="2564" y="6248"/>
                </a:cubicBezTo>
                <a:cubicBezTo>
                  <a:pt x="2564" y="6248"/>
                  <a:pt x="2564" y="6248"/>
                  <a:pt x="2815" y="6194"/>
                </a:cubicBezTo>
                <a:cubicBezTo>
                  <a:pt x="2815" y="6194"/>
                  <a:pt x="2815" y="6194"/>
                  <a:pt x="3150" y="5925"/>
                </a:cubicBezTo>
                <a:cubicBezTo>
                  <a:pt x="3150" y="5925"/>
                  <a:pt x="3150" y="5925"/>
                  <a:pt x="3192" y="6033"/>
                </a:cubicBezTo>
                <a:cubicBezTo>
                  <a:pt x="3192" y="6033"/>
                  <a:pt x="3192" y="6033"/>
                  <a:pt x="3401" y="5925"/>
                </a:cubicBezTo>
                <a:cubicBezTo>
                  <a:pt x="3401" y="5925"/>
                  <a:pt x="3401" y="5925"/>
                  <a:pt x="3401" y="5871"/>
                </a:cubicBezTo>
                <a:cubicBezTo>
                  <a:pt x="3401" y="5871"/>
                  <a:pt x="3401" y="5871"/>
                  <a:pt x="3526" y="5817"/>
                </a:cubicBezTo>
                <a:cubicBezTo>
                  <a:pt x="3526" y="5817"/>
                  <a:pt x="3526" y="5817"/>
                  <a:pt x="3777" y="5764"/>
                </a:cubicBezTo>
                <a:cubicBezTo>
                  <a:pt x="3777" y="5764"/>
                  <a:pt x="3777" y="5764"/>
                  <a:pt x="4070" y="5764"/>
                </a:cubicBezTo>
                <a:cubicBezTo>
                  <a:pt x="4070" y="5764"/>
                  <a:pt x="4070" y="5764"/>
                  <a:pt x="4196" y="5871"/>
                </a:cubicBezTo>
                <a:cubicBezTo>
                  <a:pt x="4196" y="5871"/>
                  <a:pt x="4196" y="5871"/>
                  <a:pt x="4112" y="6141"/>
                </a:cubicBezTo>
                <a:cubicBezTo>
                  <a:pt x="4112" y="6141"/>
                  <a:pt x="4112" y="6141"/>
                  <a:pt x="4112" y="6248"/>
                </a:cubicBezTo>
                <a:cubicBezTo>
                  <a:pt x="4112" y="6248"/>
                  <a:pt x="4112" y="6248"/>
                  <a:pt x="4238" y="6356"/>
                </a:cubicBezTo>
                <a:cubicBezTo>
                  <a:pt x="4238" y="6356"/>
                  <a:pt x="4238" y="6356"/>
                  <a:pt x="4363" y="6518"/>
                </a:cubicBezTo>
                <a:cubicBezTo>
                  <a:pt x="4363" y="6518"/>
                  <a:pt x="4363" y="6518"/>
                  <a:pt x="4614" y="6518"/>
                </a:cubicBezTo>
                <a:cubicBezTo>
                  <a:pt x="4614" y="6518"/>
                  <a:pt x="4614" y="6518"/>
                  <a:pt x="4949" y="6625"/>
                </a:cubicBezTo>
                <a:cubicBezTo>
                  <a:pt x="4949" y="6625"/>
                  <a:pt x="4949" y="6625"/>
                  <a:pt x="5200" y="6464"/>
                </a:cubicBezTo>
                <a:cubicBezTo>
                  <a:pt x="5200" y="6464"/>
                  <a:pt x="5200" y="6464"/>
                  <a:pt x="5367" y="6248"/>
                </a:cubicBezTo>
                <a:cubicBezTo>
                  <a:pt x="5367" y="6248"/>
                  <a:pt x="5367" y="6248"/>
                  <a:pt x="5577" y="6087"/>
                </a:cubicBezTo>
                <a:cubicBezTo>
                  <a:pt x="5577" y="6087"/>
                  <a:pt x="5409" y="5979"/>
                  <a:pt x="5367" y="5979"/>
                </a:cubicBezTo>
                <a:cubicBezTo>
                  <a:pt x="5284" y="5979"/>
                  <a:pt x="5200" y="5871"/>
                  <a:pt x="5200" y="5871"/>
                </a:cubicBezTo>
                <a:cubicBezTo>
                  <a:pt x="5200" y="5871"/>
                  <a:pt x="5200" y="5871"/>
                  <a:pt x="5074" y="5764"/>
                </a:cubicBezTo>
                <a:cubicBezTo>
                  <a:pt x="5074" y="5764"/>
                  <a:pt x="5074" y="5764"/>
                  <a:pt x="5074" y="5548"/>
                </a:cubicBezTo>
                <a:cubicBezTo>
                  <a:pt x="5074" y="5548"/>
                  <a:pt x="5074" y="5548"/>
                  <a:pt x="5033" y="5279"/>
                </a:cubicBezTo>
                <a:cubicBezTo>
                  <a:pt x="5033" y="5279"/>
                  <a:pt x="5033" y="5279"/>
                  <a:pt x="4405" y="5063"/>
                </a:cubicBezTo>
                <a:cubicBezTo>
                  <a:pt x="4405" y="5063"/>
                  <a:pt x="4405" y="5063"/>
                  <a:pt x="4405" y="4255"/>
                </a:cubicBezTo>
                <a:cubicBezTo>
                  <a:pt x="4405" y="4255"/>
                  <a:pt x="4405" y="4255"/>
                  <a:pt x="4112" y="3878"/>
                </a:cubicBezTo>
                <a:cubicBezTo>
                  <a:pt x="4112" y="3878"/>
                  <a:pt x="4112" y="3878"/>
                  <a:pt x="3526" y="3070"/>
                </a:cubicBezTo>
                <a:cubicBezTo>
                  <a:pt x="3526" y="3070"/>
                  <a:pt x="3526" y="3070"/>
                  <a:pt x="3610" y="3070"/>
                </a:cubicBezTo>
                <a:cubicBezTo>
                  <a:pt x="3610" y="3070"/>
                  <a:pt x="3610" y="3070"/>
                  <a:pt x="3610" y="2909"/>
                </a:cubicBezTo>
                <a:cubicBezTo>
                  <a:pt x="3610" y="2909"/>
                  <a:pt x="3610" y="2909"/>
                  <a:pt x="3819" y="2909"/>
                </a:cubicBezTo>
                <a:cubicBezTo>
                  <a:pt x="3819" y="2909"/>
                  <a:pt x="3819" y="2909"/>
                  <a:pt x="3819" y="2693"/>
                </a:cubicBezTo>
                <a:cubicBezTo>
                  <a:pt x="3819" y="2693"/>
                  <a:pt x="3819" y="2693"/>
                  <a:pt x="3861" y="2424"/>
                </a:cubicBezTo>
                <a:cubicBezTo>
                  <a:pt x="3861" y="2424"/>
                  <a:pt x="3861" y="2424"/>
                  <a:pt x="3987" y="2424"/>
                </a:cubicBezTo>
                <a:cubicBezTo>
                  <a:pt x="3987" y="2424"/>
                  <a:pt x="3987" y="2424"/>
                  <a:pt x="4112" y="2532"/>
                </a:cubicBezTo>
                <a:cubicBezTo>
                  <a:pt x="4112" y="2532"/>
                  <a:pt x="4112" y="2532"/>
                  <a:pt x="4321" y="2532"/>
                </a:cubicBezTo>
                <a:cubicBezTo>
                  <a:pt x="4321" y="2532"/>
                  <a:pt x="4321" y="2532"/>
                  <a:pt x="4405" y="2532"/>
                </a:cubicBezTo>
                <a:cubicBezTo>
                  <a:pt x="4405" y="2532"/>
                  <a:pt x="4405" y="2532"/>
                  <a:pt x="4614" y="2532"/>
                </a:cubicBezTo>
                <a:cubicBezTo>
                  <a:pt x="4614" y="2532"/>
                  <a:pt x="4614" y="2532"/>
                  <a:pt x="4991" y="2370"/>
                </a:cubicBezTo>
                <a:cubicBezTo>
                  <a:pt x="4991" y="2370"/>
                  <a:pt x="4991" y="2370"/>
                  <a:pt x="5116" y="2208"/>
                </a:cubicBezTo>
                <a:cubicBezTo>
                  <a:pt x="5116" y="2208"/>
                  <a:pt x="5116" y="2208"/>
                  <a:pt x="5242" y="1939"/>
                </a:cubicBezTo>
                <a:cubicBezTo>
                  <a:pt x="5242" y="1939"/>
                  <a:pt x="5242" y="1939"/>
                  <a:pt x="5242" y="1508"/>
                </a:cubicBezTo>
                <a:cubicBezTo>
                  <a:pt x="5242" y="1508"/>
                  <a:pt x="5242" y="1508"/>
                  <a:pt x="5367" y="1508"/>
                </a:cubicBezTo>
                <a:cubicBezTo>
                  <a:pt x="5367" y="1508"/>
                  <a:pt x="5367" y="1508"/>
                  <a:pt x="5493" y="1347"/>
                </a:cubicBezTo>
                <a:cubicBezTo>
                  <a:pt x="5493" y="1347"/>
                  <a:pt x="5493" y="1347"/>
                  <a:pt x="5744" y="1077"/>
                </a:cubicBezTo>
                <a:cubicBezTo>
                  <a:pt x="5744" y="1077"/>
                  <a:pt x="5744" y="1077"/>
                  <a:pt x="6204" y="970"/>
                </a:cubicBezTo>
                <a:cubicBezTo>
                  <a:pt x="6204" y="970"/>
                  <a:pt x="6204" y="970"/>
                  <a:pt x="6371" y="700"/>
                </a:cubicBezTo>
                <a:cubicBezTo>
                  <a:pt x="6371" y="700"/>
                  <a:pt x="6371" y="700"/>
                  <a:pt x="6539" y="593"/>
                </a:cubicBezTo>
                <a:cubicBezTo>
                  <a:pt x="6539" y="593"/>
                  <a:pt x="6539" y="593"/>
                  <a:pt x="6664" y="431"/>
                </a:cubicBezTo>
                <a:cubicBezTo>
                  <a:pt x="6664" y="431"/>
                  <a:pt x="6664" y="431"/>
                  <a:pt x="7334" y="485"/>
                </a:cubicBezTo>
                <a:cubicBezTo>
                  <a:pt x="7334" y="485"/>
                  <a:pt x="7334" y="485"/>
                  <a:pt x="7417" y="215"/>
                </a:cubicBezTo>
                <a:cubicBezTo>
                  <a:pt x="7417" y="215"/>
                  <a:pt x="7417" y="215"/>
                  <a:pt x="7752" y="0"/>
                </a:cubicBez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71" name="Shape 3371"/>
          <p:cNvSpPr/>
          <p:nvPr/>
        </p:nvSpPr>
        <p:spPr>
          <a:xfrm>
            <a:off x="7777794" y="4692895"/>
            <a:ext cx="716354" cy="455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76" y="12909"/>
                </a:moveTo>
                <a:cubicBezTo>
                  <a:pt x="17314" y="12909"/>
                  <a:pt x="17314" y="12909"/>
                  <a:pt x="17314" y="12909"/>
                </a:cubicBezTo>
                <a:cubicBezTo>
                  <a:pt x="17590" y="12909"/>
                  <a:pt x="17590" y="12909"/>
                  <a:pt x="17590" y="12909"/>
                </a:cubicBezTo>
                <a:cubicBezTo>
                  <a:pt x="18005" y="13338"/>
                  <a:pt x="18005" y="13338"/>
                  <a:pt x="18005" y="13338"/>
                </a:cubicBezTo>
                <a:cubicBezTo>
                  <a:pt x="18351" y="13875"/>
                  <a:pt x="18351" y="13875"/>
                  <a:pt x="18351" y="13875"/>
                </a:cubicBezTo>
                <a:cubicBezTo>
                  <a:pt x="18351" y="13875"/>
                  <a:pt x="18558" y="13982"/>
                  <a:pt x="18627" y="13982"/>
                </a:cubicBezTo>
                <a:cubicBezTo>
                  <a:pt x="18696" y="13982"/>
                  <a:pt x="18766" y="13982"/>
                  <a:pt x="18835" y="13982"/>
                </a:cubicBezTo>
                <a:cubicBezTo>
                  <a:pt x="18904" y="13982"/>
                  <a:pt x="19180" y="13982"/>
                  <a:pt x="19180" y="13982"/>
                </a:cubicBezTo>
                <a:cubicBezTo>
                  <a:pt x="19872" y="14411"/>
                  <a:pt x="19872" y="14411"/>
                  <a:pt x="19872" y="14411"/>
                </a:cubicBezTo>
                <a:cubicBezTo>
                  <a:pt x="20287" y="14948"/>
                  <a:pt x="20287" y="14948"/>
                  <a:pt x="20287" y="14948"/>
                </a:cubicBezTo>
                <a:cubicBezTo>
                  <a:pt x="20287" y="15377"/>
                  <a:pt x="20287" y="15377"/>
                  <a:pt x="20287" y="15377"/>
                </a:cubicBezTo>
                <a:cubicBezTo>
                  <a:pt x="20425" y="16342"/>
                  <a:pt x="20425" y="16342"/>
                  <a:pt x="20425" y="16342"/>
                </a:cubicBezTo>
                <a:cubicBezTo>
                  <a:pt x="20632" y="16342"/>
                  <a:pt x="20632" y="16342"/>
                  <a:pt x="20632" y="16342"/>
                </a:cubicBezTo>
                <a:cubicBezTo>
                  <a:pt x="20770" y="16342"/>
                  <a:pt x="20770" y="16342"/>
                  <a:pt x="20770" y="16342"/>
                </a:cubicBezTo>
                <a:cubicBezTo>
                  <a:pt x="20770" y="16986"/>
                  <a:pt x="20770" y="16986"/>
                  <a:pt x="20770" y="16986"/>
                </a:cubicBezTo>
                <a:cubicBezTo>
                  <a:pt x="20978" y="16986"/>
                  <a:pt x="20978" y="16986"/>
                  <a:pt x="20978" y="16986"/>
                </a:cubicBezTo>
                <a:cubicBezTo>
                  <a:pt x="21254" y="17415"/>
                  <a:pt x="21254" y="17415"/>
                  <a:pt x="21254" y="17415"/>
                </a:cubicBezTo>
                <a:cubicBezTo>
                  <a:pt x="21600" y="17415"/>
                  <a:pt x="21600" y="17415"/>
                  <a:pt x="21600" y="17415"/>
                </a:cubicBezTo>
                <a:cubicBezTo>
                  <a:pt x="21254" y="18166"/>
                  <a:pt x="21254" y="18166"/>
                  <a:pt x="21254" y="18166"/>
                </a:cubicBezTo>
                <a:cubicBezTo>
                  <a:pt x="20978" y="18381"/>
                  <a:pt x="20978" y="18381"/>
                  <a:pt x="20978" y="18381"/>
                </a:cubicBezTo>
                <a:cubicBezTo>
                  <a:pt x="20632" y="19347"/>
                  <a:pt x="20632" y="19347"/>
                  <a:pt x="20632" y="19347"/>
                </a:cubicBezTo>
                <a:cubicBezTo>
                  <a:pt x="20217" y="19561"/>
                  <a:pt x="20217" y="19561"/>
                  <a:pt x="20217" y="19561"/>
                </a:cubicBezTo>
                <a:cubicBezTo>
                  <a:pt x="19388" y="19561"/>
                  <a:pt x="19388" y="19561"/>
                  <a:pt x="19388" y="19561"/>
                </a:cubicBezTo>
                <a:cubicBezTo>
                  <a:pt x="19250" y="19883"/>
                  <a:pt x="19250" y="19883"/>
                  <a:pt x="19250" y="19883"/>
                </a:cubicBezTo>
                <a:cubicBezTo>
                  <a:pt x="18696" y="19883"/>
                  <a:pt x="18696" y="19883"/>
                  <a:pt x="18696" y="19883"/>
                </a:cubicBezTo>
                <a:cubicBezTo>
                  <a:pt x="18558" y="20634"/>
                  <a:pt x="18558" y="20634"/>
                  <a:pt x="18558" y="20634"/>
                </a:cubicBezTo>
                <a:cubicBezTo>
                  <a:pt x="18489" y="21171"/>
                  <a:pt x="18489" y="21171"/>
                  <a:pt x="18489" y="21171"/>
                </a:cubicBezTo>
                <a:cubicBezTo>
                  <a:pt x="18351" y="21385"/>
                  <a:pt x="18351" y="21385"/>
                  <a:pt x="18351" y="21385"/>
                </a:cubicBezTo>
                <a:cubicBezTo>
                  <a:pt x="18213" y="21600"/>
                  <a:pt x="18213" y="21600"/>
                  <a:pt x="18213" y="21600"/>
                </a:cubicBezTo>
                <a:cubicBezTo>
                  <a:pt x="18005" y="21600"/>
                  <a:pt x="18005" y="21600"/>
                  <a:pt x="18005" y="21600"/>
                </a:cubicBezTo>
                <a:cubicBezTo>
                  <a:pt x="17798" y="21064"/>
                  <a:pt x="17798" y="21064"/>
                  <a:pt x="17798" y="21064"/>
                </a:cubicBezTo>
                <a:cubicBezTo>
                  <a:pt x="17314" y="20742"/>
                  <a:pt x="17314" y="20742"/>
                  <a:pt x="17314" y="20742"/>
                </a:cubicBezTo>
                <a:cubicBezTo>
                  <a:pt x="17037" y="20312"/>
                  <a:pt x="17037" y="20312"/>
                  <a:pt x="17037" y="20312"/>
                </a:cubicBezTo>
                <a:cubicBezTo>
                  <a:pt x="17037" y="20098"/>
                  <a:pt x="17037" y="20098"/>
                  <a:pt x="17037" y="20098"/>
                </a:cubicBezTo>
                <a:cubicBezTo>
                  <a:pt x="17037" y="19776"/>
                  <a:pt x="17037" y="19776"/>
                  <a:pt x="17037" y="19776"/>
                </a:cubicBezTo>
                <a:cubicBezTo>
                  <a:pt x="17037" y="19347"/>
                  <a:pt x="17037" y="19347"/>
                  <a:pt x="17037" y="19347"/>
                </a:cubicBezTo>
                <a:cubicBezTo>
                  <a:pt x="17037" y="19132"/>
                  <a:pt x="17037" y="19132"/>
                  <a:pt x="17037" y="19132"/>
                </a:cubicBezTo>
                <a:cubicBezTo>
                  <a:pt x="17037" y="18274"/>
                  <a:pt x="17037" y="18274"/>
                  <a:pt x="17037" y="18274"/>
                </a:cubicBezTo>
                <a:cubicBezTo>
                  <a:pt x="17037" y="18059"/>
                  <a:pt x="17037" y="18059"/>
                  <a:pt x="17037" y="18059"/>
                </a:cubicBezTo>
                <a:cubicBezTo>
                  <a:pt x="17037" y="17523"/>
                  <a:pt x="17037" y="17523"/>
                  <a:pt x="17037" y="17523"/>
                </a:cubicBezTo>
                <a:cubicBezTo>
                  <a:pt x="16692" y="16772"/>
                  <a:pt x="16692" y="16772"/>
                  <a:pt x="16692" y="16772"/>
                </a:cubicBezTo>
                <a:cubicBezTo>
                  <a:pt x="16484" y="16450"/>
                  <a:pt x="16484" y="16450"/>
                  <a:pt x="16484" y="16450"/>
                </a:cubicBezTo>
                <a:cubicBezTo>
                  <a:pt x="16484" y="16128"/>
                  <a:pt x="16484" y="16128"/>
                  <a:pt x="16484" y="16128"/>
                </a:cubicBezTo>
                <a:cubicBezTo>
                  <a:pt x="16484" y="15913"/>
                  <a:pt x="16484" y="15913"/>
                  <a:pt x="16484" y="15913"/>
                </a:cubicBezTo>
                <a:cubicBezTo>
                  <a:pt x="16692" y="15484"/>
                  <a:pt x="16692" y="15484"/>
                  <a:pt x="16692" y="15484"/>
                </a:cubicBezTo>
                <a:cubicBezTo>
                  <a:pt x="17037" y="15377"/>
                  <a:pt x="17037" y="15377"/>
                  <a:pt x="17037" y="15377"/>
                </a:cubicBezTo>
                <a:cubicBezTo>
                  <a:pt x="17314" y="14948"/>
                  <a:pt x="17314" y="14948"/>
                  <a:pt x="17314" y="14948"/>
                </a:cubicBezTo>
                <a:lnTo>
                  <a:pt x="17314" y="14411"/>
                </a:lnTo>
                <a:cubicBezTo>
                  <a:pt x="17176" y="13445"/>
                  <a:pt x="17176" y="13445"/>
                  <a:pt x="17176" y="13445"/>
                </a:cubicBezTo>
                <a:cubicBezTo>
                  <a:pt x="17176" y="13231"/>
                  <a:pt x="17176" y="13231"/>
                  <a:pt x="17176" y="13231"/>
                </a:cubicBezTo>
                <a:cubicBezTo>
                  <a:pt x="17176" y="12909"/>
                  <a:pt x="17176" y="12909"/>
                  <a:pt x="17176" y="12909"/>
                </a:cubicBezTo>
                <a:close/>
                <a:moveTo>
                  <a:pt x="12668" y="8435"/>
                </a:moveTo>
                <a:lnTo>
                  <a:pt x="13074" y="8435"/>
                </a:lnTo>
                <a:lnTo>
                  <a:pt x="13236" y="8691"/>
                </a:lnTo>
                <a:lnTo>
                  <a:pt x="13398" y="9075"/>
                </a:lnTo>
                <a:lnTo>
                  <a:pt x="13398" y="9458"/>
                </a:lnTo>
                <a:lnTo>
                  <a:pt x="13074" y="9714"/>
                </a:lnTo>
                <a:lnTo>
                  <a:pt x="12911" y="9458"/>
                </a:lnTo>
                <a:lnTo>
                  <a:pt x="12911" y="9075"/>
                </a:lnTo>
                <a:lnTo>
                  <a:pt x="12668" y="8819"/>
                </a:lnTo>
                <a:lnTo>
                  <a:pt x="12668" y="8691"/>
                </a:lnTo>
                <a:close/>
                <a:moveTo>
                  <a:pt x="14211" y="7796"/>
                </a:moveTo>
                <a:lnTo>
                  <a:pt x="14454" y="7796"/>
                </a:lnTo>
                <a:lnTo>
                  <a:pt x="14860" y="8435"/>
                </a:lnTo>
                <a:lnTo>
                  <a:pt x="15185" y="8691"/>
                </a:lnTo>
                <a:lnTo>
                  <a:pt x="15185" y="8435"/>
                </a:lnTo>
                <a:lnTo>
                  <a:pt x="15835" y="8435"/>
                </a:lnTo>
                <a:lnTo>
                  <a:pt x="16159" y="8819"/>
                </a:lnTo>
                <a:lnTo>
                  <a:pt x="16728" y="9458"/>
                </a:lnTo>
                <a:lnTo>
                  <a:pt x="16728" y="10097"/>
                </a:lnTo>
                <a:lnTo>
                  <a:pt x="16484" y="10480"/>
                </a:lnTo>
                <a:lnTo>
                  <a:pt x="15997" y="10480"/>
                </a:lnTo>
                <a:lnTo>
                  <a:pt x="15997" y="10608"/>
                </a:lnTo>
                <a:lnTo>
                  <a:pt x="15104" y="10608"/>
                </a:lnTo>
                <a:lnTo>
                  <a:pt x="14941" y="10225"/>
                </a:lnTo>
                <a:lnTo>
                  <a:pt x="14860" y="9714"/>
                </a:lnTo>
                <a:lnTo>
                  <a:pt x="14941" y="9202"/>
                </a:lnTo>
                <a:lnTo>
                  <a:pt x="14535" y="9202"/>
                </a:lnTo>
                <a:lnTo>
                  <a:pt x="14211" y="9075"/>
                </a:lnTo>
                <a:lnTo>
                  <a:pt x="14211" y="8052"/>
                </a:lnTo>
                <a:close/>
                <a:moveTo>
                  <a:pt x="11856" y="6774"/>
                </a:moveTo>
                <a:lnTo>
                  <a:pt x="12911" y="6774"/>
                </a:lnTo>
                <a:lnTo>
                  <a:pt x="12992" y="7285"/>
                </a:lnTo>
                <a:lnTo>
                  <a:pt x="13886" y="7285"/>
                </a:lnTo>
                <a:lnTo>
                  <a:pt x="13480" y="7669"/>
                </a:lnTo>
                <a:lnTo>
                  <a:pt x="13398" y="7797"/>
                </a:lnTo>
                <a:lnTo>
                  <a:pt x="13398" y="7541"/>
                </a:lnTo>
                <a:lnTo>
                  <a:pt x="12180" y="7541"/>
                </a:lnTo>
                <a:lnTo>
                  <a:pt x="11856" y="7413"/>
                </a:lnTo>
                <a:lnTo>
                  <a:pt x="11856" y="7030"/>
                </a:lnTo>
                <a:close/>
                <a:moveTo>
                  <a:pt x="8608" y="3707"/>
                </a:moveTo>
                <a:lnTo>
                  <a:pt x="9095" y="3707"/>
                </a:lnTo>
                <a:lnTo>
                  <a:pt x="9257" y="3834"/>
                </a:lnTo>
                <a:lnTo>
                  <a:pt x="9338" y="4090"/>
                </a:lnTo>
                <a:lnTo>
                  <a:pt x="9582" y="4729"/>
                </a:lnTo>
                <a:lnTo>
                  <a:pt x="9826" y="4729"/>
                </a:lnTo>
                <a:lnTo>
                  <a:pt x="9988" y="5368"/>
                </a:lnTo>
                <a:lnTo>
                  <a:pt x="9988" y="6263"/>
                </a:lnTo>
                <a:lnTo>
                  <a:pt x="9744" y="6263"/>
                </a:lnTo>
                <a:lnTo>
                  <a:pt x="9501" y="5879"/>
                </a:lnTo>
                <a:lnTo>
                  <a:pt x="9338" y="5624"/>
                </a:lnTo>
                <a:lnTo>
                  <a:pt x="8932" y="5879"/>
                </a:lnTo>
                <a:lnTo>
                  <a:pt x="8608" y="6007"/>
                </a:lnTo>
                <a:lnTo>
                  <a:pt x="8364" y="5751"/>
                </a:lnTo>
                <a:lnTo>
                  <a:pt x="8202" y="5368"/>
                </a:lnTo>
                <a:lnTo>
                  <a:pt x="7795" y="4985"/>
                </a:lnTo>
                <a:lnTo>
                  <a:pt x="7795" y="4090"/>
                </a:lnTo>
                <a:lnTo>
                  <a:pt x="8283" y="4090"/>
                </a:lnTo>
                <a:lnTo>
                  <a:pt x="8283" y="3834"/>
                </a:lnTo>
                <a:close/>
                <a:moveTo>
                  <a:pt x="568" y="1150"/>
                </a:moveTo>
                <a:lnTo>
                  <a:pt x="568" y="1789"/>
                </a:lnTo>
                <a:lnTo>
                  <a:pt x="406" y="2045"/>
                </a:lnTo>
                <a:lnTo>
                  <a:pt x="325" y="2301"/>
                </a:lnTo>
                <a:lnTo>
                  <a:pt x="325" y="2812"/>
                </a:lnTo>
                <a:lnTo>
                  <a:pt x="0" y="2556"/>
                </a:lnTo>
                <a:lnTo>
                  <a:pt x="0" y="2045"/>
                </a:lnTo>
                <a:lnTo>
                  <a:pt x="325" y="1534"/>
                </a:lnTo>
                <a:close/>
                <a:moveTo>
                  <a:pt x="2680" y="0"/>
                </a:moveTo>
                <a:lnTo>
                  <a:pt x="3817" y="0"/>
                </a:lnTo>
                <a:lnTo>
                  <a:pt x="4060" y="639"/>
                </a:lnTo>
                <a:lnTo>
                  <a:pt x="4060" y="1150"/>
                </a:lnTo>
                <a:lnTo>
                  <a:pt x="3979" y="1534"/>
                </a:lnTo>
                <a:lnTo>
                  <a:pt x="3979" y="1662"/>
                </a:lnTo>
                <a:lnTo>
                  <a:pt x="3735" y="2045"/>
                </a:lnTo>
                <a:lnTo>
                  <a:pt x="3167" y="2045"/>
                </a:lnTo>
                <a:lnTo>
                  <a:pt x="2761" y="1662"/>
                </a:lnTo>
                <a:lnTo>
                  <a:pt x="2680" y="1662"/>
                </a:lnTo>
                <a:lnTo>
                  <a:pt x="2274" y="1150"/>
                </a:lnTo>
                <a:lnTo>
                  <a:pt x="2274" y="256"/>
                </a:lnTo>
                <a:close/>
              </a:path>
            </a:pathLst>
          </a:custGeom>
          <a:solidFill>
            <a:srgbClr val="D9D9D9"/>
          </a:solidFill>
          <a:ln w="6350">
            <a:solidFill>
              <a:srgbClr val="FFFFFF"/>
            </a:solidFill>
            <a:miter/>
          </a:ln>
        </p:spPr>
        <p:txBody>
          <a:bodyPr lIns="22860" rIns="22860"/>
          <a:lstStyle/>
          <a:p>
            <a:pPr defTabSz="914217" hangingPunct="0">
              <a:defRPr sz="3600">
                <a:solidFill>
                  <a:srgbClr val="7F7F7F"/>
                </a:solidFill>
                <a:uFill>
                  <a:solidFill>
                    <a:srgbClr val="7F7F7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kern="0" dirty="0">
              <a:solidFill>
                <a:srgbClr val="7F7F7F"/>
              </a:solidFill>
              <a:uFill>
                <a:solidFill>
                  <a:srgbClr val="7F7F7F"/>
                </a:solidFill>
              </a:uFill>
              <a:cs typeface="+mn-ea"/>
              <a:sym typeface="+mn-lt"/>
            </a:endParaRPr>
          </a:p>
        </p:txBody>
      </p:sp>
      <p:sp>
        <p:nvSpPr>
          <p:cNvPr id="3372" name="Shape 3372"/>
          <p:cNvSpPr/>
          <p:nvPr/>
        </p:nvSpPr>
        <p:spPr>
          <a:xfrm>
            <a:off x="2116111" y="4764910"/>
            <a:ext cx="788355" cy="788355"/>
          </a:xfrm>
          <a:prstGeom prst="ellipse">
            <a:avLst/>
          </a:prstGeom>
          <a:gradFill>
            <a:gsLst>
              <a:gs pos="0">
                <a:srgbClr val="574390"/>
              </a:gs>
              <a:gs pos="100000">
                <a:srgbClr val="3993CB"/>
              </a:gs>
            </a:gsLst>
            <a:lin ang="5400000" scaled="1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373" name="Shape 3373"/>
          <p:cNvSpPr/>
          <p:nvPr/>
        </p:nvSpPr>
        <p:spPr>
          <a:xfrm>
            <a:off x="2117156" y="3755031"/>
            <a:ext cx="788355" cy="788355"/>
          </a:xfrm>
          <a:prstGeom prst="ellipse">
            <a:avLst/>
          </a:prstGeom>
          <a:gradFill>
            <a:gsLst>
              <a:gs pos="0">
                <a:srgbClr val="574390"/>
              </a:gs>
              <a:gs pos="100000">
                <a:srgbClr val="3993CB"/>
              </a:gs>
            </a:gsLst>
            <a:lin ang="5400000" scaled="1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374" name="Shape 3374"/>
          <p:cNvSpPr/>
          <p:nvPr/>
        </p:nvSpPr>
        <p:spPr>
          <a:xfrm>
            <a:off x="3111986" y="3897603"/>
            <a:ext cx="1524456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200" kern="0" dirty="0">
                <a:latin typeface="+mn-lt"/>
                <a:ea typeface="+mn-ea"/>
                <a:cs typeface="+mn-ea"/>
                <a:sym typeface="+mn-lt"/>
              </a:rPr>
              <a:t>flexible setting</a:t>
            </a:r>
          </a:p>
        </p:txBody>
      </p:sp>
      <p:sp>
        <p:nvSpPr>
          <p:cNvPr id="3375" name="Shape 3375"/>
          <p:cNvSpPr/>
          <p:nvPr/>
        </p:nvSpPr>
        <p:spPr>
          <a:xfrm>
            <a:off x="3112213" y="4166451"/>
            <a:ext cx="1798570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Short description for service</a:t>
            </a:r>
          </a:p>
        </p:txBody>
      </p:sp>
      <p:sp>
        <p:nvSpPr>
          <p:cNvPr id="3376" name="Shape 3376"/>
          <p:cNvSpPr/>
          <p:nvPr/>
        </p:nvSpPr>
        <p:spPr>
          <a:xfrm>
            <a:off x="2399414" y="4037292"/>
            <a:ext cx="223838" cy="223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07" y="16134"/>
                </a:moveTo>
                <a:cubicBezTo>
                  <a:pt x="6517" y="16134"/>
                  <a:pt x="6517" y="16134"/>
                  <a:pt x="6517" y="16134"/>
                </a:cubicBezTo>
                <a:cubicBezTo>
                  <a:pt x="5991" y="16134"/>
                  <a:pt x="5623" y="15603"/>
                  <a:pt x="5623" y="15231"/>
                </a:cubicBezTo>
                <a:cubicBezTo>
                  <a:pt x="5623" y="902"/>
                  <a:pt x="5623" y="902"/>
                  <a:pt x="5623" y="902"/>
                </a:cubicBezTo>
                <a:cubicBezTo>
                  <a:pt x="5623" y="371"/>
                  <a:pt x="5991" y="0"/>
                  <a:pt x="6517" y="0"/>
                </a:cubicBezTo>
                <a:cubicBezTo>
                  <a:pt x="20707" y="0"/>
                  <a:pt x="20707" y="0"/>
                  <a:pt x="20707" y="0"/>
                </a:cubicBezTo>
                <a:cubicBezTo>
                  <a:pt x="21232" y="0"/>
                  <a:pt x="21600" y="371"/>
                  <a:pt x="21600" y="902"/>
                </a:cubicBezTo>
                <a:cubicBezTo>
                  <a:pt x="21600" y="15231"/>
                  <a:pt x="21600" y="15231"/>
                  <a:pt x="21600" y="15231"/>
                </a:cubicBezTo>
                <a:cubicBezTo>
                  <a:pt x="21600" y="15603"/>
                  <a:pt x="21232" y="16134"/>
                  <a:pt x="20707" y="16134"/>
                </a:cubicBezTo>
                <a:close/>
                <a:moveTo>
                  <a:pt x="7568" y="14170"/>
                </a:moveTo>
                <a:cubicBezTo>
                  <a:pt x="19655" y="14170"/>
                  <a:pt x="19655" y="14170"/>
                  <a:pt x="19655" y="14170"/>
                </a:cubicBezTo>
                <a:cubicBezTo>
                  <a:pt x="19655" y="1804"/>
                  <a:pt x="19655" y="1804"/>
                  <a:pt x="19655" y="1804"/>
                </a:cubicBezTo>
                <a:cubicBezTo>
                  <a:pt x="7568" y="1804"/>
                  <a:pt x="7568" y="1804"/>
                  <a:pt x="7568" y="1804"/>
                </a:cubicBezTo>
                <a:lnTo>
                  <a:pt x="7568" y="14170"/>
                </a:lnTo>
                <a:close/>
                <a:moveTo>
                  <a:pt x="15609" y="20539"/>
                </a:moveTo>
                <a:cubicBezTo>
                  <a:pt x="15609" y="18044"/>
                  <a:pt x="15609" y="18044"/>
                  <a:pt x="15609" y="18044"/>
                </a:cubicBezTo>
                <a:cubicBezTo>
                  <a:pt x="15609" y="17726"/>
                  <a:pt x="15293" y="17354"/>
                  <a:pt x="14926" y="17354"/>
                </a:cubicBezTo>
                <a:cubicBezTo>
                  <a:pt x="14558" y="17354"/>
                  <a:pt x="14242" y="17726"/>
                  <a:pt x="14242" y="18044"/>
                </a:cubicBezTo>
                <a:cubicBezTo>
                  <a:pt x="14242" y="20167"/>
                  <a:pt x="14242" y="20167"/>
                  <a:pt x="14242" y="20167"/>
                </a:cubicBezTo>
                <a:cubicBezTo>
                  <a:pt x="1419" y="20167"/>
                  <a:pt x="1419" y="20167"/>
                  <a:pt x="1419" y="20167"/>
                </a:cubicBezTo>
                <a:cubicBezTo>
                  <a:pt x="1419" y="7430"/>
                  <a:pt x="1419" y="7430"/>
                  <a:pt x="1419" y="7430"/>
                </a:cubicBezTo>
                <a:cubicBezTo>
                  <a:pt x="3731" y="7430"/>
                  <a:pt x="3731" y="7430"/>
                  <a:pt x="3731" y="7430"/>
                </a:cubicBezTo>
                <a:cubicBezTo>
                  <a:pt x="4047" y="7430"/>
                  <a:pt x="4415" y="7112"/>
                  <a:pt x="4415" y="6740"/>
                </a:cubicBezTo>
                <a:cubicBezTo>
                  <a:pt x="4415" y="6369"/>
                  <a:pt x="4047" y="6050"/>
                  <a:pt x="3731" y="6050"/>
                </a:cubicBezTo>
                <a:cubicBezTo>
                  <a:pt x="1261" y="6050"/>
                  <a:pt x="1261" y="6050"/>
                  <a:pt x="1261" y="6050"/>
                </a:cubicBezTo>
                <a:cubicBezTo>
                  <a:pt x="578" y="6050"/>
                  <a:pt x="0" y="6581"/>
                  <a:pt x="0" y="7112"/>
                </a:cubicBezTo>
                <a:cubicBezTo>
                  <a:pt x="0" y="20539"/>
                  <a:pt x="0" y="20539"/>
                  <a:pt x="0" y="20539"/>
                </a:cubicBezTo>
                <a:cubicBezTo>
                  <a:pt x="0" y="21069"/>
                  <a:pt x="578" y="21600"/>
                  <a:pt x="1261" y="21600"/>
                </a:cubicBezTo>
                <a:cubicBezTo>
                  <a:pt x="14558" y="21600"/>
                  <a:pt x="14558" y="21600"/>
                  <a:pt x="14558" y="21600"/>
                </a:cubicBezTo>
                <a:cubicBezTo>
                  <a:pt x="15083" y="21600"/>
                  <a:pt x="15609" y="21069"/>
                  <a:pt x="15609" y="2053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77" name="Shape 3377"/>
          <p:cNvSpPr/>
          <p:nvPr/>
        </p:nvSpPr>
        <p:spPr>
          <a:xfrm>
            <a:off x="3115083" y="4907482"/>
            <a:ext cx="1476366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200" kern="0" dirty="0">
                <a:latin typeface="+mn-lt"/>
                <a:ea typeface="+mn-ea"/>
                <a:cs typeface="+mn-ea"/>
                <a:sym typeface="+mn-lt"/>
              </a:rPr>
              <a:t>STABLE BUSINESS</a:t>
            </a:r>
          </a:p>
        </p:txBody>
      </p:sp>
      <p:sp>
        <p:nvSpPr>
          <p:cNvPr id="3378" name="Shape 3378"/>
          <p:cNvSpPr/>
          <p:nvPr/>
        </p:nvSpPr>
        <p:spPr>
          <a:xfrm>
            <a:off x="3115310" y="5176331"/>
            <a:ext cx="1798570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Short description for service</a:t>
            </a:r>
          </a:p>
        </p:txBody>
      </p:sp>
      <p:sp>
        <p:nvSpPr>
          <p:cNvPr id="3379" name="Shape 3379"/>
          <p:cNvSpPr/>
          <p:nvPr/>
        </p:nvSpPr>
        <p:spPr>
          <a:xfrm>
            <a:off x="2398369" y="5062851"/>
            <a:ext cx="223838" cy="192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4467"/>
                </a:moveTo>
                <a:cubicBezTo>
                  <a:pt x="21073" y="4283"/>
                  <a:pt x="20915" y="4283"/>
                  <a:pt x="20757" y="4283"/>
                </a:cubicBezTo>
                <a:cubicBezTo>
                  <a:pt x="15805" y="4283"/>
                  <a:pt x="15805" y="4283"/>
                  <a:pt x="15805" y="4283"/>
                </a:cubicBezTo>
                <a:cubicBezTo>
                  <a:pt x="15805" y="1040"/>
                  <a:pt x="15805" y="1040"/>
                  <a:pt x="15805" y="1040"/>
                </a:cubicBezTo>
                <a:cubicBezTo>
                  <a:pt x="15805" y="367"/>
                  <a:pt x="15278" y="0"/>
                  <a:pt x="14751" y="0"/>
                </a:cubicBezTo>
                <a:cubicBezTo>
                  <a:pt x="6849" y="0"/>
                  <a:pt x="6849" y="0"/>
                  <a:pt x="6849" y="0"/>
                </a:cubicBezTo>
                <a:cubicBezTo>
                  <a:pt x="6322" y="0"/>
                  <a:pt x="6006" y="367"/>
                  <a:pt x="6006" y="1040"/>
                </a:cubicBezTo>
                <a:cubicBezTo>
                  <a:pt x="6006" y="4283"/>
                  <a:pt x="6006" y="4283"/>
                  <a:pt x="6006" y="4283"/>
                </a:cubicBezTo>
                <a:cubicBezTo>
                  <a:pt x="1054" y="4283"/>
                  <a:pt x="1054" y="4283"/>
                  <a:pt x="1054" y="4283"/>
                </a:cubicBezTo>
                <a:cubicBezTo>
                  <a:pt x="527" y="4283"/>
                  <a:pt x="0" y="4712"/>
                  <a:pt x="0" y="5324"/>
                </a:cubicBezTo>
                <a:cubicBezTo>
                  <a:pt x="0" y="20621"/>
                  <a:pt x="0" y="20621"/>
                  <a:pt x="0" y="20621"/>
                </a:cubicBezTo>
                <a:cubicBezTo>
                  <a:pt x="0" y="21233"/>
                  <a:pt x="527" y="21600"/>
                  <a:pt x="1054" y="21600"/>
                </a:cubicBezTo>
                <a:cubicBezTo>
                  <a:pt x="20757" y="21600"/>
                  <a:pt x="20757" y="21600"/>
                  <a:pt x="20757" y="21600"/>
                </a:cubicBezTo>
                <a:cubicBezTo>
                  <a:pt x="21284" y="21600"/>
                  <a:pt x="21600" y="21233"/>
                  <a:pt x="21600" y="20621"/>
                </a:cubicBezTo>
                <a:cubicBezTo>
                  <a:pt x="21600" y="5324"/>
                  <a:pt x="21600" y="5324"/>
                  <a:pt x="21600" y="5324"/>
                </a:cubicBezTo>
                <a:cubicBezTo>
                  <a:pt x="21600" y="4895"/>
                  <a:pt x="21442" y="4712"/>
                  <a:pt x="21284" y="4467"/>
                </a:cubicBezTo>
                <a:close/>
                <a:moveTo>
                  <a:pt x="7744" y="2019"/>
                </a:moveTo>
                <a:cubicBezTo>
                  <a:pt x="13908" y="2019"/>
                  <a:pt x="13908" y="2019"/>
                  <a:pt x="13908" y="2019"/>
                </a:cubicBezTo>
                <a:cubicBezTo>
                  <a:pt x="13908" y="4283"/>
                  <a:pt x="13908" y="4283"/>
                  <a:pt x="13908" y="4283"/>
                </a:cubicBezTo>
                <a:cubicBezTo>
                  <a:pt x="7744" y="4283"/>
                  <a:pt x="7744" y="4283"/>
                  <a:pt x="7744" y="4283"/>
                </a:cubicBezTo>
                <a:lnTo>
                  <a:pt x="7744" y="2019"/>
                </a:lnTo>
                <a:close/>
                <a:moveTo>
                  <a:pt x="19703" y="6547"/>
                </a:moveTo>
                <a:cubicBezTo>
                  <a:pt x="19703" y="12238"/>
                  <a:pt x="19703" y="12238"/>
                  <a:pt x="19703" y="12238"/>
                </a:cubicBezTo>
                <a:cubicBezTo>
                  <a:pt x="13171" y="12238"/>
                  <a:pt x="13171" y="12238"/>
                  <a:pt x="13171" y="12238"/>
                </a:cubicBezTo>
                <a:cubicBezTo>
                  <a:pt x="13171" y="11810"/>
                  <a:pt x="13171" y="11810"/>
                  <a:pt x="13171" y="11810"/>
                </a:cubicBezTo>
                <a:cubicBezTo>
                  <a:pt x="13171" y="11442"/>
                  <a:pt x="12855" y="11014"/>
                  <a:pt x="12486" y="11014"/>
                </a:cubicBezTo>
                <a:cubicBezTo>
                  <a:pt x="9325" y="11014"/>
                  <a:pt x="9325" y="11014"/>
                  <a:pt x="9325" y="11014"/>
                </a:cubicBezTo>
                <a:cubicBezTo>
                  <a:pt x="8798" y="11014"/>
                  <a:pt x="8429" y="11442"/>
                  <a:pt x="8429" y="11810"/>
                </a:cubicBezTo>
                <a:cubicBezTo>
                  <a:pt x="8429" y="12238"/>
                  <a:pt x="8429" y="12238"/>
                  <a:pt x="8429" y="12238"/>
                </a:cubicBezTo>
                <a:cubicBezTo>
                  <a:pt x="1949" y="12238"/>
                  <a:pt x="1949" y="12238"/>
                  <a:pt x="1949" y="12238"/>
                </a:cubicBezTo>
                <a:cubicBezTo>
                  <a:pt x="1949" y="6547"/>
                  <a:pt x="1949" y="6547"/>
                  <a:pt x="1949" y="6547"/>
                </a:cubicBezTo>
                <a:lnTo>
                  <a:pt x="19703" y="6547"/>
                </a:lnTo>
                <a:close/>
                <a:moveTo>
                  <a:pt x="11801" y="12666"/>
                </a:moveTo>
                <a:cubicBezTo>
                  <a:pt x="11801" y="13278"/>
                  <a:pt x="11801" y="13278"/>
                  <a:pt x="11801" y="13278"/>
                </a:cubicBezTo>
                <a:cubicBezTo>
                  <a:pt x="9852" y="13278"/>
                  <a:pt x="9852" y="13278"/>
                  <a:pt x="9852" y="13278"/>
                </a:cubicBezTo>
                <a:cubicBezTo>
                  <a:pt x="9852" y="12666"/>
                  <a:pt x="9852" y="12666"/>
                  <a:pt x="9852" y="12666"/>
                </a:cubicBezTo>
                <a:lnTo>
                  <a:pt x="11801" y="12666"/>
                </a:lnTo>
                <a:close/>
                <a:moveTo>
                  <a:pt x="1949" y="19581"/>
                </a:moveTo>
                <a:cubicBezTo>
                  <a:pt x="1949" y="13890"/>
                  <a:pt x="1949" y="13890"/>
                  <a:pt x="1949" y="13890"/>
                </a:cubicBezTo>
                <a:cubicBezTo>
                  <a:pt x="8429" y="13890"/>
                  <a:pt x="8429" y="13890"/>
                  <a:pt x="8429" y="13890"/>
                </a:cubicBezTo>
                <a:cubicBezTo>
                  <a:pt x="8429" y="14074"/>
                  <a:pt x="8429" y="14074"/>
                  <a:pt x="8429" y="14074"/>
                </a:cubicBezTo>
                <a:cubicBezTo>
                  <a:pt x="8429" y="14502"/>
                  <a:pt x="8798" y="14869"/>
                  <a:pt x="9325" y="14869"/>
                </a:cubicBezTo>
                <a:cubicBezTo>
                  <a:pt x="12486" y="14869"/>
                  <a:pt x="12486" y="14869"/>
                  <a:pt x="12486" y="14869"/>
                </a:cubicBezTo>
                <a:cubicBezTo>
                  <a:pt x="12855" y="14869"/>
                  <a:pt x="13171" y="14502"/>
                  <a:pt x="13171" y="14074"/>
                </a:cubicBezTo>
                <a:cubicBezTo>
                  <a:pt x="13171" y="13890"/>
                  <a:pt x="13171" y="13890"/>
                  <a:pt x="13171" y="13890"/>
                </a:cubicBezTo>
                <a:cubicBezTo>
                  <a:pt x="19703" y="13890"/>
                  <a:pt x="19703" y="13890"/>
                  <a:pt x="19703" y="13890"/>
                </a:cubicBezTo>
                <a:cubicBezTo>
                  <a:pt x="19703" y="19581"/>
                  <a:pt x="19703" y="19581"/>
                  <a:pt x="19703" y="19581"/>
                </a:cubicBezTo>
                <a:lnTo>
                  <a:pt x="1949" y="1958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5" grpId="0" animBg="1"/>
      <p:bldP spid="3316" grpId="0" animBg="1"/>
      <p:bldP spid="3318" grpId="0" animBg="1"/>
      <p:bldP spid="3372" grpId="0" animBg="1"/>
      <p:bldP spid="3373" grpId="0" animBg="1"/>
      <p:bldP spid="3374" grpId="0" animBg="1"/>
      <p:bldP spid="3375" grpId="0" animBg="1"/>
      <p:bldP spid="3376" grpId="0" animBg="1"/>
      <p:bldP spid="3377" grpId="0" animBg="1"/>
      <p:bldP spid="3378" grpId="0" animBg="1"/>
      <p:bldP spid="337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05DF8F-0FA4-4011-A5AB-AE5E8CCBAA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5BC6F02-D536-41F1-B835-00C0FCECE319}"/>
              </a:ext>
            </a:extLst>
          </p:cNvPr>
          <p:cNvSpPr txBox="1"/>
          <p:nvPr/>
        </p:nvSpPr>
        <p:spPr>
          <a:xfrm>
            <a:off x="2060558" y="1760751"/>
            <a:ext cx="80708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 dirty="0">
                <a:solidFill>
                  <a:schemeClr val="bg1"/>
                </a:solidFill>
                <a:cs typeface="+mn-ea"/>
                <a:sym typeface="+mn-lt"/>
              </a:rPr>
              <a:t>THANK YOU</a:t>
            </a:r>
            <a:endParaRPr lang="zh-CN" altLang="en-US" sz="8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Consulting…">
            <a:extLst>
              <a:ext uri="{FF2B5EF4-FFF2-40B4-BE49-F238E27FC236}">
                <a16:creationId xmlns:a16="http://schemas.microsoft.com/office/drawing/2014/main" id="{5ABDC54C-495F-4EA9-A6ED-C735F6E2EA6C}"/>
              </a:ext>
            </a:extLst>
          </p:cNvPr>
          <p:cNvSpPr txBox="1"/>
          <p:nvPr/>
        </p:nvSpPr>
        <p:spPr>
          <a:xfrm>
            <a:off x="4195106" y="3225356"/>
            <a:ext cx="3636242" cy="695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825500" hangingPunct="0">
              <a:lnSpc>
                <a:spcPct val="150000"/>
              </a:lnSpc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title.</a:t>
            </a:r>
            <a:endParaRPr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Shape 2106">
            <a:hlinkClick r:id="rId3"/>
            <a:extLst>
              <a:ext uri="{FF2B5EF4-FFF2-40B4-BE49-F238E27FC236}">
                <a16:creationId xmlns:a16="http://schemas.microsoft.com/office/drawing/2014/main" id="{5E51EDBF-820B-4FDA-AB09-0416B4BBED6C}"/>
              </a:ext>
            </a:extLst>
          </p:cNvPr>
          <p:cNvSpPr/>
          <p:nvPr/>
        </p:nvSpPr>
        <p:spPr>
          <a:xfrm>
            <a:off x="5045672" y="5362823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672" y="6382"/>
                </a:moveTo>
                <a:cubicBezTo>
                  <a:pt x="10464" y="6409"/>
                  <a:pt x="10255" y="6435"/>
                  <a:pt x="10045" y="6460"/>
                </a:cubicBezTo>
                <a:cubicBezTo>
                  <a:pt x="9652" y="6558"/>
                  <a:pt x="9223" y="6650"/>
                  <a:pt x="8905" y="6836"/>
                </a:cubicBezTo>
                <a:cubicBezTo>
                  <a:pt x="8055" y="7333"/>
                  <a:pt x="7467" y="7913"/>
                  <a:pt x="7073" y="8856"/>
                </a:cubicBezTo>
                <a:cubicBezTo>
                  <a:pt x="7009" y="9009"/>
                  <a:pt x="7007" y="9157"/>
                  <a:pt x="6960" y="9326"/>
                </a:cubicBezTo>
                <a:cubicBezTo>
                  <a:pt x="6658" y="10425"/>
                  <a:pt x="7194" y="11563"/>
                  <a:pt x="7844" y="11956"/>
                </a:cubicBezTo>
                <a:cubicBezTo>
                  <a:pt x="7969" y="12032"/>
                  <a:pt x="8254" y="12166"/>
                  <a:pt x="8358" y="11987"/>
                </a:cubicBezTo>
                <a:cubicBezTo>
                  <a:pt x="8416" y="11889"/>
                  <a:pt x="8403" y="11758"/>
                  <a:pt x="8439" y="11643"/>
                </a:cubicBezTo>
                <a:cubicBezTo>
                  <a:pt x="8462" y="11568"/>
                  <a:pt x="8536" y="11425"/>
                  <a:pt x="8519" y="11330"/>
                </a:cubicBezTo>
                <a:cubicBezTo>
                  <a:pt x="8490" y="11170"/>
                  <a:pt x="8318" y="11068"/>
                  <a:pt x="8246" y="10939"/>
                </a:cubicBezTo>
                <a:cubicBezTo>
                  <a:pt x="8099" y="10677"/>
                  <a:pt x="8092" y="10444"/>
                  <a:pt x="8020" y="10093"/>
                </a:cubicBezTo>
                <a:cubicBezTo>
                  <a:pt x="8026" y="10046"/>
                  <a:pt x="8031" y="9999"/>
                  <a:pt x="8037" y="9952"/>
                </a:cubicBezTo>
                <a:cubicBezTo>
                  <a:pt x="8058" y="9559"/>
                  <a:pt x="8124" y="9276"/>
                  <a:pt x="8246" y="8997"/>
                </a:cubicBezTo>
                <a:cubicBezTo>
                  <a:pt x="8601" y="8177"/>
                  <a:pt x="9172" y="7720"/>
                  <a:pt x="10094" y="7447"/>
                </a:cubicBezTo>
                <a:cubicBezTo>
                  <a:pt x="10300" y="7386"/>
                  <a:pt x="10882" y="7288"/>
                  <a:pt x="11187" y="7353"/>
                </a:cubicBezTo>
                <a:cubicBezTo>
                  <a:pt x="11369" y="7385"/>
                  <a:pt x="11551" y="7415"/>
                  <a:pt x="11733" y="7447"/>
                </a:cubicBezTo>
                <a:cubicBezTo>
                  <a:pt x="12393" y="7655"/>
                  <a:pt x="12874" y="8038"/>
                  <a:pt x="13131" y="8637"/>
                </a:cubicBezTo>
                <a:cubicBezTo>
                  <a:pt x="13292" y="9010"/>
                  <a:pt x="13339" y="9724"/>
                  <a:pt x="13227" y="10203"/>
                </a:cubicBezTo>
                <a:cubicBezTo>
                  <a:pt x="13174" y="10429"/>
                  <a:pt x="13183" y="10624"/>
                  <a:pt x="13115" y="10829"/>
                </a:cubicBezTo>
                <a:cubicBezTo>
                  <a:pt x="12865" y="11589"/>
                  <a:pt x="12498" y="12293"/>
                  <a:pt x="11668" y="12488"/>
                </a:cubicBezTo>
                <a:cubicBezTo>
                  <a:pt x="11121" y="12618"/>
                  <a:pt x="10711" y="12284"/>
                  <a:pt x="10576" y="11941"/>
                </a:cubicBezTo>
                <a:cubicBezTo>
                  <a:pt x="10538" y="11846"/>
                  <a:pt x="10474" y="11677"/>
                  <a:pt x="10512" y="11518"/>
                </a:cubicBezTo>
                <a:cubicBezTo>
                  <a:pt x="10656" y="10901"/>
                  <a:pt x="10865" y="10349"/>
                  <a:pt x="11026" y="9733"/>
                </a:cubicBezTo>
                <a:cubicBezTo>
                  <a:pt x="11179" y="9146"/>
                  <a:pt x="10888" y="8683"/>
                  <a:pt x="10431" y="8575"/>
                </a:cubicBezTo>
                <a:cubicBezTo>
                  <a:pt x="9863" y="8439"/>
                  <a:pt x="9424" y="8966"/>
                  <a:pt x="9274" y="9310"/>
                </a:cubicBezTo>
                <a:cubicBezTo>
                  <a:pt x="9155" y="9584"/>
                  <a:pt x="9083" y="10089"/>
                  <a:pt x="9177" y="10453"/>
                </a:cubicBezTo>
                <a:cubicBezTo>
                  <a:pt x="9207" y="10569"/>
                  <a:pt x="9347" y="10878"/>
                  <a:pt x="9322" y="10986"/>
                </a:cubicBezTo>
                <a:cubicBezTo>
                  <a:pt x="9213" y="11462"/>
                  <a:pt x="9088" y="11974"/>
                  <a:pt x="8953" y="12442"/>
                </a:cubicBezTo>
                <a:cubicBezTo>
                  <a:pt x="8812" y="12929"/>
                  <a:pt x="8736" y="13427"/>
                  <a:pt x="8599" y="13898"/>
                </a:cubicBezTo>
                <a:cubicBezTo>
                  <a:pt x="8536" y="14114"/>
                  <a:pt x="8539" y="14346"/>
                  <a:pt x="8487" y="14571"/>
                </a:cubicBezTo>
                <a:lnTo>
                  <a:pt x="8487" y="14900"/>
                </a:lnTo>
                <a:cubicBezTo>
                  <a:pt x="8440" y="15108"/>
                  <a:pt x="8475" y="15478"/>
                  <a:pt x="8519" y="15683"/>
                </a:cubicBezTo>
                <a:cubicBezTo>
                  <a:pt x="8547" y="15815"/>
                  <a:pt x="8502" y="15978"/>
                  <a:pt x="8567" y="16074"/>
                </a:cubicBezTo>
                <a:cubicBezTo>
                  <a:pt x="8568" y="16144"/>
                  <a:pt x="8577" y="16160"/>
                  <a:pt x="8599" y="16200"/>
                </a:cubicBezTo>
                <a:cubicBezTo>
                  <a:pt x="8800" y="16194"/>
                  <a:pt x="9078" y="15665"/>
                  <a:pt x="9177" y="15511"/>
                </a:cubicBezTo>
                <a:cubicBezTo>
                  <a:pt x="9369" y="15216"/>
                  <a:pt x="9546" y="14901"/>
                  <a:pt x="9692" y="14556"/>
                </a:cubicBezTo>
                <a:cubicBezTo>
                  <a:pt x="9823" y="14245"/>
                  <a:pt x="9844" y="13901"/>
                  <a:pt x="9949" y="13569"/>
                </a:cubicBezTo>
                <a:cubicBezTo>
                  <a:pt x="10025" y="13329"/>
                  <a:pt x="10133" y="13049"/>
                  <a:pt x="10158" y="12786"/>
                </a:cubicBezTo>
                <a:lnTo>
                  <a:pt x="10174" y="12786"/>
                </a:lnTo>
                <a:cubicBezTo>
                  <a:pt x="10216" y="12930"/>
                  <a:pt x="10367" y="13035"/>
                  <a:pt x="10480" y="13115"/>
                </a:cubicBezTo>
                <a:cubicBezTo>
                  <a:pt x="10833" y="13367"/>
                  <a:pt x="11441" y="13600"/>
                  <a:pt x="12102" y="13444"/>
                </a:cubicBezTo>
                <a:cubicBezTo>
                  <a:pt x="12850" y="13267"/>
                  <a:pt x="13446" y="12916"/>
                  <a:pt x="13838" y="12394"/>
                </a:cubicBezTo>
                <a:cubicBezTo>
                  <a:pt x="14127" y="12011"/>
                  <a:pt x="14345" y="11567"/>
                  <a:pt x="14513" y="11064"/>
                </a:cubicBezTo>
                <a:cubicBezTo>
                  <a:pt x="14596" y="10817"/>
                  <a:pt x="14613" y="10543"/>
                  <a:pt x="14674" y="10281"/>
                </a:cubicBezTo>
                <a:cubicBezTo>
                  <a:pt x="14827" y="9624"/>
                  <a:pt x="14623" y="8833"/>
                  <a:pt x="14433" y="8402"/>
                </a:cubicBezTo>
                <a:cubicBezTo>
                  <a:pt x="13856" y="7098"/>
                  <a:pt x="12630" y="6354"/>
                  <a:pt x="10672" y="6382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Shape 2107">
            <a:hlinkClick r:id="rId3"/>
            <a:extLst>
              <a:ext uri="{FF2B5EF4-FFF2-40B4-BE49-F238E27FC236}">
                <a16:creationId xmlns:a16="http://schemas.microsoft.com/office/drawing/2014/main" id="{F4CDD0B4-A8C4-46B8-965F-BA2071E3B1B4}"/>
              </a:ext>
            </a:extLst>
          </p:cNvPr>
          <p:cNvSpPr/>
          <p:nvPr/>
        </p:nvSpPr>
        <p:spPr>
          <a:xfrm>
            <a:off x="5505572" y="5362823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5" y="8897"/>
                  <a:pt x="11997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4" y="9937"/>
                  <a:pt x="12643" y="10393"/>
                  <a:pt x="12232" y="10991"/>
                </a:cubicBezTo>
                <a:cubicBezTo>
                  <a:pt x="11821" y="11589"/>
                  <a:pt x="11513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5"/>
                  <a:pt x="8774" y="6973"/>
                </a:cubicBezTo>
                <a:cubicBezTo>
                  <a:pt x="8450" y="7000"/>
                  <a:pt x="7966" y="7272"/>
                  <a:pt x="7320" y="7789"/>
                </a:cubicBezTo>
                <a:cubicBezTo>
                  <a:pt x="6849" y="8183"/>
                  <a:pt x="6372" y="8577"/>
                  <a:pt x="5888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2"/>
                </a:cubicBezTo>
                <a:cubicBezTo>
                  <a:pt x="8333" y="11460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2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8"/>
                  <a:pt x="14281" y="6871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Shape 2108">
            <a:hlinkClick r:id="rId3"/>
            <a:extLst>
              <a:ext uri="{FF2B5EF4-FFF2-40B4-BE49-F238E27FC236}">
                <a16:creationId xmlns:a16="http://schemas.microsoft.com/office/drawing/2014/main" id="{DB5AE501-7BD1-4EA5-84B2-6857AD691106}"/>
              </a:ext>
            </a:extLst>
          </p:cNvPr>
          <p:cNvSpPr/>
          <p:nvPr/>
        </p:nvSpPr>
        <p:spPr>
          <a:xfrm>
            <a:off x="5965473" y="5362823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5" y="7359"/>
                </a:moveTo>
                <a:lnTo>
                  <a:pt x="13743" y="7359"/>
                </a:lnTo>
                <a:lnTo>
                  <a:pt x="13743" y="8833"/>
                </a:lnTo>
                <a:lnTo>
                  <a:pt x="12265" y="8833"/>
                </a:lnTo>
                <a:lnTo>
                  <a:pt x="12265" y="9816"/>
                </a:lnTo>
                <a:lnTo>
                  <a:pt x="13743" y="9816"/>
                </a:lnTo>
                <a:lnTo>
                  <a:pt x="13743" y="11283"/>
                </a:lnTo>
                <a:lnTo>
                  <a:pt x="14725" y="11283"/>
                </a:lnTo>
                <a:lnTo>
                  <a:pt x="14725" y="9816"/>
                </a:lnTo>
                <a:lnTo>
                  <a:pt x="16205" y="9816"/>
                </a:lnTo>
                <a:lnTo>
                  <a:pt x="16205" y="8833"/>
                </a:lnTo>
                <a:lnTo>
                  <a:pt x="14725" y="8833"/>
                </a:lnTo>
                <a:cubicBezTo>
                  <a:pt x="14725" y="8833"/>
                  <a:pt x="14725" y="7359"/>
                  <a:pt x="14725" y="7359"/>
                </a:cubicBezTo>
                <a:close/>
                <a:moveTo>
                  <a:pt x="9321" y="13946"/>
                </a:moveTo>
                <a:cubicBezTo>
                  <a:pt x="8620" y="13946"/>
                  <a:pt x="8071" y="13495"/>
                  <a:pt x="8071" y="12919"/>
                </a:cubicBezTo>
                <a:cubicBezTo>
                  <a:pt x="8071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47" y="11723"/>
                </a:lnTo>
                <a:lnTo>
                  <a:pt x="9465" y="11929"/>
                </a:lnTo>
                <a:cubicBezTo>
                  <a:pt x="9624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40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5" y="8362"/>
                  <a:pt x="8574" y="8014"/>
                  <a:pt x="8754" y="7806"/>
                </a:cubicBezTo>
                <a:cubicBezTo>
                  <a:pt x="8864" y="7680"/>
                  <a:pt x="9006" y="7613"/>
                  <a:pt x="9164" y="7613"/>
                </a:cubicBez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5" y="9596"/>
                  <a:pt x="9970" y="9809"/>
                </a:cubicBezTo>
                <a:cubicBezTo>
                  <a:pt x="9860" y="9935"/>
                  <a:pt x="9722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6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6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5"/>
                  <a:pt x="11386" y="8784"/>
                </a:cubicBezTo>
                <a:cubicBezTo>
                  <a:pt x="11386" y="8342"/>
                  <a:pt x="11262" y="7947"/>
                  <a:pt x="11050" y="7659"/>
                </a:cubicBezTo>
                <a:lnTo>
                  <a:pt x="11238" y="7659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5" y="6873"/>
                  <a:pt x="7345" y="7759"/>
                  <a:pt x="7345" y="8769"/>
                </a:cubicBezTo>
                <a:cubicBezTo>
                  <a:pt x="7345" y="9812"/>
                  <a:pt x="8109" y="10605"/>
                  <a:pt x="9137" y="10648"/>
                </a:cubicBezTo>
                <a:cubicBezTo>
                  <a:pt x="9121" y="10722"/>
                  <a:pt x="9113" y="10795"/>
                  <a:pt x="9113" y="10868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3" y="11309"/>
                  <a:pt x="6870" y="12161"/>
                  <a:pt x="6870" y="13167"/>
                </a:cubicBezTo>
                <a:cubicBezTo>
                  <a:pt x="6870" y="14071"/>
                  <a:pt x="7903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Shape 2109">
            <a:hlinkClick r:id="rId3"/>
            <a:extLst>
              <a:ext uri="{FF2B5EF4-FFF2-40B4-BE49-F238E27FC236}">
                <a16:creationId xmlns:a16="http://schemas.microsoft.com/office/drawing/2014/main" id="{B099AB8A-93D2-48B0-BD9E-111F613FA1B6}"/>
              </a:ext>
            </a:extLst>
          </p:cNvPr>
          <p:cNvSpPr/>
          <p:nvPr/>
        </p:nvSpPr>
        <p:spPr>
          <a:xfrm>
            <a:off x="6425375" y="5362823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Shape 2110">
            <a:hlinkClick r:id="rId3"/>
            <a:extLst>
              <a:ext uri="{FF2B5EF4-FFF2-40B4-BE49-F238E27FC236}">
                <a16:creationId xmlns:a16="http://schemas.microsoft.com/office/drawing/2014/main" id="{028C9B6E-EF49-42C1-A02B-C2488A306139}"/>
              </a:ext>
            </a:extLst>
          </p:cNvPr>
          <p:cNvSpPr/>
          <p:nvPr/>
        </p:nvSpPr>
        <p:spPr>
          <a:xfrm>
            <a:off x="6885276" y="5362823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591" y="13291"/>
                </a:moveTo>
                <a:cubicBezTo>
                  <a:pt x="11452" y="13214"/>
                  <a:pt x="11342" y="13108"/>
                  <a:pt x="11291" y="12978"/>
                </a:cubicBezTo>
                <a:cubicBezTo>
                  <a:pt x="11284" y="12956"/>
                  <a:pt x="11290" y="10299"/>
                  <a:pt x="11290" y="10299"/>
                </a:cubicBezTo>
                <a:lnTo>
                  <a:pt x="13256" y="10299"/>
                </a:lnTo>
                <a:lnTo>
                  <a:pt x="13256" y="8836"/>
                </a:lnTo>
                <a:lnTo>
                  <a:pt x="11292" y="8836"/>
                </a:lnTo>
                <a:lnTo>
                  <a:pt x="11292" y="6873"/>
                </a:lnTo>
                <a:lnTo>
                  <a:pt x="10042" y="6879"/>
                </a:lnTo>
                <a:cubicBezTo>
                  <a:pt x="9988" y="7284"/>
                  <a:pt x="9891" y="7618"/>
                  <a:pt x="9750" y="7879"/>
                </a:cubicBezTo>
                <a:cubicBezTo>
                  <a:pt x="9608" y="8142"/>
                  <a:pt x="9420" y="8366"/>
                  <a:pt x="9187" y="8553"/>
                </a:cubicBezTo>
                <a:cubicBezTo>
                  <a:pt x="8953" y="8740"/>
                  <a:pt x="8672" y="8883"/>
                  <a:pt x="8344" y="8984"/>
                </a:cubicBezTo>
                <a:lnTo>
                  <a:pt x="8345" y="10309"/>
                </a:lnTo>
                <a:lnTo>
                  <a:pt x="9328" y="10299"/>
                </a:lnTo>
                <a:lnTo>
                  <a:pt x="9328" y="12846"/>
                </a:lnTo>
                <a:cubicBezTo>
                  <a:pt x="9328" y="13204"/>
                  <a:pt x="9369" y="13478"/>
                  <a:pt x="9448" y="13667"/>
                </a:cubicBezTo>
                <a:cubicBezTo>
                  <a:pt x="9528" y="13856"/>
                  <a:pt x="9671" y="14034"/>
                  <a:pt x="9879" y="14202"/>
                </a:cubicBezTo>
                <a:cubicBezTo>
                  <a:pt x="10086" y="14370"/>
                  <a:pt x="10336" y="14498"/>
                  <a:pt x="10629" y="14589"/>
                </a:cubicBezTo>
                <a:cubicBezTo>
                  <a:pt x="10922" y="14679"/>
                  <a:pt x="11238" y="14727"/>
                  <a:pt x="11620" y="14727"/>
                </a:cubicBezTo>
                <a:cubicBezTo>
                  <a:pt x="11955" y="14727"/>
                  <a:pt x="12228" y="14693"/>
                  <a:pt x="12517" y="14629"/>
                </a:cubicBezTo>
                <a:cubicBezTo>
                  <a:pt x="12806" y="14566"/>
                  <a:pt x="13221" y="14455"/>
                  <a:pt x="13578" y="14297"/>
                </a:cubicBezTo>
                <a:lnTo>
                  <a:pt x="13583" y="13091"/>
                </a:lnTo>
                <a:cubicBezTo>
                  <a:pt x="13165" y="13349"/>
                  <a:pt x="12648" y="13447"/>
                  <a:pt x="12225" y="13447"/>
                </a:cubicBezTo>
                <a:cubicBezTo>
                  <a:pt x="11987" y="13447"/>
                  <a:pt x="11776" y="13395"/>
                  <a:pt x="11591" y="13291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B8558E83-7F34-4EB1-8CFE-1C9D3FCF2629}"/>
              </a:ext>
            </a:extLst>
          </p:cNvPr>
          <p:cNvSpPr/>
          <p:nvPr/>
        </p:nvSpPr>
        <p:spPr>
          <a:xfrm>
            <a:off x="3419682" y="4322970"/>
            <a:ext cx="2265956" cy="500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0B5B3C7A-F314-43DB-A80C-5F11CC0BF8B0}"/>
              </a:ext>
            </a:extLst>
          </p:cNvPr>
          <p:cNvSpPr/>
          <p:nvPr/>
        </p:nvSpPr>
        <p:spPr>
          <a:xfrm>
            <a:off x="6565076" y="4309853"/>
            <a:ext cx="2472053" cy="500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0D7E479-AE64-421D-A500-02522E293947}"/>
              </a:ext>
            </a:extLst>
          </p:cNvPr>
          <p:cNvSpPr txBox="1"/>
          <p:nvPr/>
        </p:nvSpPr>
        <p:spPr>
          <a:xfrm>
            <a:off x="3303381" y="4375236"/>
            <a:ext cx="2481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dirty="0">
                <a:gradFill>
                  <a:gsLst>
                    <a:gs pos="0">
                      <a:srgbClr val="574390"/>
                    </a:gs>
                    <a:gs pos="100000">
                      <a:srgbClr val="3993CB"/>
                    </a:gs>
                  </a:gsLst>
                  <a:lin ang="5400000" scaled="1"/>
                </a:gradFill>
                <a:cs typeface="+mn-ea"/>
                <a:sym typeface="+mn-lt"/>
              </a:rPr>
              <a:t>Report </a:t>
            </a:r>
            <a:r>
              <a:rPr lang="zh-CN" altLang="en-US" dirty="0">
                <a:gradFill>
                  <a:gsLst>
                    <a:gs pos="0">
                      <a:srgbClr val="574390"/>
                    </a:gs>
                    <a:gs pos="100000">
                      <a:srgbClr val="3993CB"/>
                    </a:gs>
                  </a:gsLst>
                  <a:lin ang="5400000" scaled="1"/>
                </a:gradFill>
                <a:cs typeface="+mn-ea"/>
                <a:sym typeface="+mn-lt"/>
              </a:rPr>
              <a:t>：</a:t>
            </a:r>
            <a:r>
              <a:rPr lang="en-US" altLang="zh-CN" dirty="0">
                <a:gradFill>
                  <a:gsLst>
                    <a:gs pos="0">
                      <a:srgbClr val="574390"/>
                    </a:gs>
                    <a:gs pos="100000">
                      <a:srgbClr val="3993CB"/>
                    </a:gs>
                  </a:gsLst>
                  <a:lin ang="5400000" scaled="1"/>
                </a:gradFill>
                <a:cs typeface="+mn-ea"/>
                <a:sym typeface="+mn-lt"/>
              </a:rPr>
              <a:t>jpppt.com</a:t>
            </a:r>
            <a:endParaRPr lang="zh-CN" altLang="en-US" dirty="0">
              <a:gradFill>
                <a:gsLst>
                  <a:gs pos="0">
                    <a:srgbClr val="574390"/>
                  </a:gs>
                  <a:gs pos="100000">
                    <a:srgbClr val="3993CB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731592C-51B6-4B29-AD8F-AB31E14409C6}"/>
              </a:ext>
            </a:extLst>
          </p:cNvPr>
          <p:cNvSpPr txBox="1"/>
          <p:nvPr/>
        </p:nvSpPr>
        <p:spPr>
          <a:xfrm>
            <a:off x="6628357" y="4361647"/>
            <a:ext cx="236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gradFill>
                  <a:gsLst>
                    <a:gs pos="0">
                      <a:srgbClr val="574390"/>
                    </a:gs>
                    <a:gs pos="100000">
                      <a:srgbClr val="3993CB"/>
                    </a:gs>
                  </a:gsLst>
                  <a:lin ang="5400000" scaled="1"/>
                </a:gradFill>
                <a:cs typeface="+mn-ea"/>
                <a:sym typeface="+mn-lt"/>
              </a:rPr>
              <a:t>Time </a:t>
            </a:r>
            <a:r>
              <a:rPr lang="zh-CN" altLang="en-US" dirty="0">
                <a:gradFill>
                  <a:gsLst>
                    <a:gs pos="0">
                      <a:srgbClr val="574390"/>
                    </a:gs>
                    <a:gs pos="100000">
                      <a:srgbClr val="3993CB"/>
                    </a:gs>
                  </a:gsLst>
                  <a:lin ang="5400000" scaled="1"/>
                </a:gradFill>
                <a:cs typeface="+mn-ea"/>
                <a:sym typeface="+mn-lt"/>
              </a:rPr>
              <a:t>：</a:t>
            </a:r>
            <a:r>
              <a:rPr lang="en-US" altLang="zh-CN" dirty="0">
                <a:gradFill>
                  <a:gsLst>
                    <a:gs pos="0">
                      <a:srgbClr val="574390"/>
                    </a:gs>
                    <a:gs pos="100000">
                      <a:srgbClr val="3993CB"/>
                    </a:gs>
                  </a:gsLst>
                  <a:lin ang="5400000" scaled="1"/>
                </a:gradFill>
                <a:cs typeface="+mn-ea"/>
                <a:sym typeface="+mn-lt"/>
              </a:rPr>
              <a:t>20XX.XX</a:t>
            </a:r>
            <a:endParaRPr lang="zh-CN" altLang="en-US" dirty="0">
              <a:gradFill>
                <a:gsLst>
                  <a:gs pos="0">
                    <a:srgbClr val="574390"/>
                  </a:gs>
                  <a:gs pos="100000">
                    <a:srgbClr val="3993CB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9" name="TextBox 3">
            <a:hlinkClick r:id="rId4"/>
            <a:extLst>
              <a:ext uri="{FF2B5EF4-FFF2-40B4-BE49-F238E27FC236}">
                <a16:creationId xmlns:a16="http://schemas.microsoft.com/office/drawing/2014/main" id="{1300B36F-DC31-49C3-B241-C0143968EED3}"/>
              </a:ext>
            </a:extLst>
          </p:cNvPr>
          <p:cNvSpPr txBox="1"/>
          <p:nvPr/>
        </p:nvSpPr>
        <p:spPr>
          <a:xfrm>
            <a:off x="3520366" y="663943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5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/>
              </a:rPr>
              <a:t>https://www.youtube.com/channel/UCdDW77rhEfG4hzWmlBBnfTQ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7B89DB-5E66-4746-8CA1-FF6F77115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  <a:gradFill>
            <a:gsLst>
              <a:gs pos="0">
                <a:srgbClr val="574390"/>
              </a:gs>
              <a:gs pos="100000">
                <a:srgbClr val="3993CB"/>
              </a:gs>
            </a:gsLst>
            <a:lin ang="5400000" scaled="1"/>
          </a:gradFill>
          <a:ln>
            <a:noFill/>
          </a:ln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583C79D9-8921-44E2-917B-F6C2A6446268}"/>
              </a:ext>
            </a:extLst>
          </p:cNvPr>
          <p:cNvSpPr/>
          <p:nvPr/>
        </p:nvSpPr>
        <p:spPr>
          <a:xfrm>
            <a:off x="2910840" y="1800538"/>
            <a:ext cx="6370320" cy="3256923"/>
          </a:xfrm>
          <a:prstGeom prst="roundRect">
            <a:avLst/>
          </a:prstGeom>
          <a:gradFill flip="none" rotWithShape="1">
            <a:gsLst>
              <a:gs pos="35000">
                <a:srgbClr val="574390"/>
              </a:gs>
              <a:gs pos="100000">
                <a:srgbClr val="3993C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53E542BE-9D8D-42E8-80E1-00717AFBDF72}"/>
              </a:ext>
            </a:extLst>
          </p:cNvPr>
          <p:cNvSpPr/>
          <p:nvPr/>
        </p:nvSpPr>
        <p:spPr>
          <a:xfrm>
            <a:off x="3154680" y="1971954"/>
            <a:ext cx="5882640" cy="291408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1471427-FA64-402C-B2D7-F4733B711DDA}"/>
              </a:ext>
            </a:extLst>
          </p:cNvPr>
          <p:cNvSpPr txBox="1"/>
          <p:nvPr/>
        </p:nvSpPr>
        <p:spPr>
          <a:xfrm>
            <a:off x="3851041" y="2226218"/>
            <a:ext cx="4489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PART 01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Consulting…">
            <a:extLst>
              <a:ext uri="{FF2B5EF4-FFF2-40B4-BE49-F238E27FC236}">
                <a16:creationId xmlns:a16="http://schemas.microsoft.com/office/drawing/2014/main" id="{367FCDC5-1D60-44D9-A8CA-6324FFF6657D}"/>
              </a:ext>
            </a:extLst>
          </p:cNvPr>
          <p:cNvSpPr txBox="1"/>
          <p:nvPr/>
        </p:nvSpPr>
        <p:spPr>
          <a:xfrm>
            <a:off x="4174978" y="3454338"/>
            <a:ext cx="3636242" cy="695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defTabSz="825500" hangingPunct="0">
              <a:lnSpc>
                <a:spcPct val="150000"/>
              </a:lnSpc>
              <a:defRPr sz="1600" b="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Click here to add content that matches the title.</a:t>
            </a:r>
            <a:endParaRPr dirty="0"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19C1909-DC5E-4B92-88FC-24218CCFB53C}"/>
              </a:ext>
            </a:extLst>
          </p:cNvPr>
          <p:cNvSpPr/>
          <p:nvPr/>
        </p:nvSpPr>
        <p:spPr>
          <a:xfrm>
            <a:off x="5613721" y="4482062"/>
            <a:ext cx="173621" cy="173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AC84CD7-2F96-49D1-978C-FD36680C75D6}"/>
              </a:ext>
            </a:extLst>
          </p:cNvPr>
          <p:cNvSpPr/>
          <p:nvPr/>
        </p:nvSpPr>
        <p:spPr>
          <a:xfrm>
            <a:off x="5944371" y="4479182"/>
            <a:ext cx="173621" cy="173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95EAAF6-5D60-4A13-9E0F-EF807F86A32E}"/>
              </a:ext>
            </a:extLst>
          </p:cNvPr>
          <p:cNvSpPr/>
          <p:nvPr/>
        </p:nvSpPr>
        <p:spPr>
          <a:xfrm>
            <a:off x="6280985" y="4479182"/>
            <a:ext cx="173621" cy="173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918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Shape 2149"/>
          <p:cNvSpPr/>
          <p:nvPr/>
        </p:nvSpPr>
        <p:spPr>
          <a:xfrm>
            <a:off x="1337009" y="-3979"/>
            <a:ext cx="5072982" cy="6865958"/>
          </a:xfrm>
          <a:prstGeom prst="rect">
            <a:avLst/>
          </a:prstGeom>
          <a:solidFill>
            <a:srgbClr val="1F202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50" name="Shape 2150"/>
          <p:cNvSpPr/>
          <p:nvPr/>
        </p:nvSpPr>
        <p:spPr>
          <a:xfrm>
            <a:off x="2360757" y="3250856"/>
            <a:ext cx="3020059" cy="2223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410766" hangingPunct="0">
              <a:lnSpc>
                <a:spcPct val="150000"/>
              </a:lnSpc>
              <a:defRPr sz="2100">
                <a:solidFill>
                  <a:srgbClr val="A7A8A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There are many variations of passages of Lorem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A7A8A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Ipsum available, but the majority have or suffered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A7A8A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alteration in some form </a:t>
            </a:r>
            <a:r>
              <a:rPr sz="1050" kern="0" dirty="0" err="1">
                <a:solidFill>
                  <a:schemeClr val="bg1"/>
                </a:solidFill>
                <a:cs typeface="+mn-ea"/>
                <a:sym typeface="+mn-lt"/>
              </a:rPr>
              <a:t>byhumour</a:t>
            </a: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, or </a:t>
            </a:r>
            <a:r>
              <a:rPr sz="1050" kern="0" dirty="0" err="1">
                <a:solidFill>
                  <a:schemeClr val="bg1"/>
                </a:solidFill>
                <a:cs typeface="+mn-ea"/>
                <a:sym typeface="+mn-lt"/>
              </a:rPr>
              <a:t>randomised</a:t>
            </a:r>
            <a:endParaRPr sz="1050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A7A8A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words or which don't look even slightly believable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A7A8A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If you are going to use a passage of </a:t>
            </a:r>
            <a:r>
              <a:rPr sz="1050" kern="0" dirty="0" err="1">
                <a:solidFill>
                  <a:schemeClr val="bg1"/>
                </a:solidFill>
                <a:cs typeface="+mn-ea"/>
                <a:sym typeface="+mn-lt"/>
              </a:rPr>
              <a:t>LoreIpsum</a:t>
            </a: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 a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A7A8A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you need to be sure a there isn't anything </a:t>
            </a:r>
            <a:r>
              <a:rPr sz="1050" kern="0" dirty="0" err="1">
                <a:solidFill>
                  <a:schemeClr val="bg1"/>
                </a:solidFill>
                <a:cs typeface="+mn-ea"/>
                <a:sym typeface="+mn-lt"/>
              </a:rPr>
              <a:t>embarr</a:t>
            </a:r>
            <a:endParaRPr sz="1050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A7A8A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 err="1">
                <a:solidFill>
                  <a:schemeClr val="bg1"/>
                </a:solidFill>
                <a:cs typeface="+mn-ea"/>
                <a:sym typeface="+mn-lt"/>
              </a:rPr>
              <a:t>assing</a:t>
            </a: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 hidden in the middle of text. All the Lorem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A7A8A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Ipsum generators on the Internet tend to repeat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A7A8A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predefined a chunks as necessary, making this</a:t>
            </a:r>
          </a:p>
        </p:txBody>
      </p:sp>
      <p:sp>
        <p:nvSpPr>
          <p:cNvPr id="2151" name="Shape 2151"/>
          <p:cNvSpPr/>
          <p:nvPr/>
        </p:nvSpPr>
        <p:spPr>
          <a:xfrm>
            <a:off x="2341937" y="1437645"/>
            <a:ext cx="1926811" cy="10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410766" hangingPunct="0">
              <a:lnSpc>
                <a:spcPct val="80000"/>
              </a:lnSpc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Ikaros-Regular"/>
              </a:defRPr>
            </a:pPr>
            <a:r>
              <a:rPr sz="4000" kern="0" dirty="0">
                <a:solidFill>
                  <a:srgbClr val="FFFFFF"/>
                </a:solidFill>
                <a:cs typeface="+mn-ea"/>
                <a:sym typeface="+mn-lt"/>
              </a:rPr>
              <a:t>Anna</a:t>
            </a:r>
          </a:p>
          <a:p>
            <a:pPr defTabSz="410766" hangingPunct="0">
              <a:lnSpc>
                <a:spcPct val="80000"/>
              </a:lnSpc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Ikaros-Regular"/>
              </a:defRPr>
            </a:pPr>
            <a:r>
              <a:rPr sz="4000" kern="0" dirty="0">
                <a:solidFill>
                  <a:srgbClr val="FFFFFF"/>
                </a:solidFill>
                <a:cs typeface="+mn-ea"/>
                <a:sym typeface="+mn-lt"/>
              </a:rPr>
              <a:t>Stewart</a:t>
            </a:r>
          </a:p>
        </p:txBody>
      </p:sp>
      <p:sp>
        <p:nvSpPr>
          <p:cNvPr id="2152" name="Shape 2152"/>
          <p:cNvSpPr/>
          <p:nvPr/>
        </p:nvSpPr>
        <p:spPr>
          <a:xfrm>
            <a:off x="2354296" y="2605331"/>
            <a:ext cx="2200924" cy="306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300" b="1">
                <a:solidFill>
                  <a:srgbClr val="9DC2C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15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UI/UX Designer / Copywriter</a:t>
            </a:r>
          </a:p>
        </p:txBody>
      </p:sp>
      <p:sp>
        <p:nvSpPr>
          <p:cNvPr id="2153" name="Shape 2153"/>
          <p:cNvSpPr/>
          <p:nvPr/>
        </p:nvSpPr>
        <p:spPr>
          <a:xfrm rot="16200000">
            <a:off x="10573930" y="3291110"/>
            <a:ext cx="1861087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 b="1" spc="200">
                <a:solidFill>
                  <a:srgbClr val="A1A1A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lang="en-US" sz="1000" kern="0" spc="100" dirty="0">
                <a:latin typeface="+mn-lt"/>
                <a:ea typeface="+mn-ea"/>
                <a:cs typeface="+mn-ea"/>
                <a:sym typeface="+mn-lt"/>
              </a:rPr>
              <a:t>https://www.jpppt.com</a:t>
            </a:r>
            <a:endParaRPr sz="1000" kern="0" spc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4" name="Shape 2154">
            <a:hlinkClick r:id="rId2"/>
          </p:cNvPr>
          <p:cNvSpPr/>
          <p:nvPr/>
        </p:nvSpPr>
        <p:spPr>
          <a:xfrm>
            <a:off x="527128" y="2353889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672" y="6382"/>
                </a:moveTo>
                <a:cubicBezTo>
                  <a:pt x="10464" y="6409"/>
                  <a:pt x="10255" y="6435"/>
                  <a:pt x="10045" y="6460"/>
                </a:cubicBezTo>
                <a:cubicBezTo>
                  <a:pt x="9652" y="6558"/>
                  <a:pt x="9223" y="6650"/>
                  <a:pt x="8905" y="6836"/>
                </a:cubicBezTo>
                <a:cubicBezTo>
                  <a:pt x="8055" y="7333"/>
                  <a:pt x="7467" y="7913"/>
                  <a:pt x="7073" y="8856"/>
                </a:cubicBezTo>
                <a:cubicBezTo>
                  <a:pt x="7009" y="9009"/>
                  <a:pt x="7007" y="9157"/>
                  <a:pt x="6960" y="9326"/>
                </a:cubicBezTo>
                <a:cubicBezTo>
                  <a:pt x="6658" y="10425"/>
                  <a:pt x="7194" y="11563"/>
                  <a:pt x="7844" y="11956"/>
                </a:cubicBezTo>
                <a:cubicBezTo>
                  <a:pt x="7969" y="12032"/>
                  <a:pt x="8254" y="12166"/>
                  <a:pt x="8358" y="11987"/>
                </a:cubicBezTo>
                <a:cubicBezTo>
                  <a:pt x="8416" y="11889"/>
                  <a:pt x="8403" y="11758"/>
                  <a:pt x="8439" y="11643"/>
                </a:cubicBezTo>
                <a:cubicBezTo>
                  <a:pt x="8462" y="11568"/>
                  <a:pt x="8536" y="11425"/>
                  <a:pt x="8519" y="11330"/>
                </a:cubicBezTo>
                <a:cubicBezTo>
                  <a:pt x="8490" y="11170"/>
                  <a:pt x="8318" y="11068"/>
                  <a:pt x="8246" y="10939"/>
                </a:cubicBezTo>
                <a:cubicBezTo>
                  <a:pt x="8099" y="10677"/>
                  <a:pt x="8092" y="10444"/>
                  <a:pt x="8020" y="10093"/>
                </a:cubicBezTo>
                <a:cubicBezTo>
                  <a:pt x="8026" y="10046"/>
                  <a:pt x="8031" y="9999"/>
                  <a:pt x="8037" y="9952"/>
                </a:cubicBezTo>
                <a:cubicBezTo>
                  <a:pt x="8058" y="9559"/>
                  <a:pt x="8124" y="9276"/>
                  <a:pt x="8246" y="8997"/>
                </a:cubicBezTo>
                <a:cubicBezTo>
                  <a:pt x="8601" y="8177"/>
                  <a:pt x="9172" y="7720"/>
                  <a:pt x="10094" y="7447"/>
                </a:cubicBezTo>
                <a:cubicBezTo>
                  <a:pt x="10300" y="7386"/>
                  <a:pt x="10882" y="7288"/>
                  <a:pt x="11187" y="7353"/>
                </a:cubicBezTo>
                <a:cubicBezTo>
                  <a:pt x="11369" y="7385"/>
                  <a:pt x="11551" y="7415"/>
                  <a:pt x="11733" y="7447"/>
                </a:cubicBezTo>
                <a:cubicBezTo>
                  <a:pt x="12393" y="7655"/>
                  <a:pt x="12874" y="8038"/>
                  <a:pt x="13131" y="8637"/>
                </a:cubicBezTo>
                <a:cubicBezTo>
                  <a:pt x="13292" y="9010"/>
                  <a:pt x="13339" y="9724"/>
                  <a:pt x="13227" y="10203"/>
                </a:cubicBezTo>
                <a:cubicBezTo>
                  <a:pt x="13174" y="10429"/>
                  <a:pt x="13183" y="10624"/>
                  <a:pt x="13115" y="10829"/>
                </a:cubicBezTo>
                <a:cubicBezTo>
                  <a:pt x="12865" y="11589"/>
                  <a:pt x="12498" y="12293"/>
                  <a:pt x="11668" y="12488"/>
                </a:cubicBezTo>
                <a:cubicBezTo>
                  <a:pt x="11121" y="12618"/>
                  <a:pt x="10711" y="12284"/>
                  <a:pt x="10576" y="11941"/>
                </a:cubicBezTo>
                <a:cubicBezTo>
                  <a:pt x="10538" y="11846"/>
                  <a:pt x="10474" y="11677"/>
                  <a:pt x="10512" y="11518"/>
                </a:cubicBezTo>
                <a:cubicBezTo>
                  <a:pt x="10656" y="10901"/>
                  <a:pt x="10865" y="10349"/>
                  <a:pt x="11026" y="9733"/>
                </a:cubicBezTo>
                <a:cubicBezTo>
                  <a:pt x="11179" y="9146"/>
                  <a:pt x="10888" y="8683"/>
                  <a:pt x="10431" y="8575"/>
                </a:cubicBezTo>
                <a:cubicBezTo>
                  <a:pt x="9863" y="8439"/>
                  <a:pt x="9424" y="8966"/>
                  <a:pt x="9274" y="9310"/>
                </a:cubicBezTo>
                <a:cubicBezTo>
                  <a:pt x="9155" y="9584"/>
                  <a:pt x="9083" y="10089"/>
                  <a:pt x="9177" y="10453"/>
                </a:cubicBezTo>
                <a:cubicBezTo>
                  <a:pt x="9207" y="10569"/>
                  <a:pt x="9347" y="10878"/>
                  <a:pt x="9322" y="10986"/>
                </a:cubicBezTo>
                <a:cubicBezTo>
                  <a:pt x="9213" y="11462"/>
                  <a:pt x="9088" y="11974"/>
                  <a:pt x="8953" y="12442"/>
                </a:cubicBezTo>
                <a:cubicBezTo>
                  <a:pt x="8812" y="12929"/>
                  <a:pt x="8736" y="13427"/>
                  <a:pt x="8599" y="13898"/>
                </a:cubicBezTo>
                <a:cubicBezTo>
                  <a:pt x="8536" y="14114"/>
                  <a:pt x="8539" y="14346"/>
                  <a:pt x="8487" y="14571"/>
                </a:cubicBezTo>
                <a:lnTo>
                  <a:pt x="8487" y="14900"/>
                </a:lnTo>
                <a:cubicBezTo>
                  <a:pt x="8440" y="15108"/>
                  <a:pt x="8475" y="15478"/>
                  <a:pt x="8519" y="15683"/>
                </a:cubicBezTo>
                <a:cubicBezTo>
                  <a:pt x="8547" y="15815"/>
                  <a:pt x="8502" y="15978"/>
                  <a:pt x="8567" y="16074"/>
                </a:cubicBezTo>
                <a:cubicBezTo>
                  <a:pt x="8568" y="16144"/>
                  <a:pt x="8577" y="16160"/>
                  <a:pt x="8599" y="16200"/>
                </a:cubicBezTo>
                <a:cubicBezTo>
                  <a:pt x="8800" y="16194"/>
                  <a:pt x="9078" y="15665"/>
                  <a:pt x="9177" y="15511"/>
                </a:cubicBezTo>
                <a:cubicBezTo>
                  <a:pt x="9369" y="15216"/>
                  <a:pt x="9546" y="14901"/>
                  <a:pt x="9692" y="14556"/>
                </a:cubicBezTo>
                <a:cubicBezTo>
                  <a:pt x="9823" y="14245"/>
                  <a:pt x="9844" y="13901"/>
                  <a:pt x="9949" y="13569"/>
                </a:cubicBezTo>
                <a:cubicBezTo>
                  <a:pt x="10025" y="13329"/>
                  <a:pt x="10133" y="13049"/>
                  <a:pt x="10158" y="12786"/>
                </a:cubicBezTo>
                <a:lnTo>
                  <a:pt x="10174" y="12786"/>
                </a:lnTo>
                <a:cubicBezTo>
                  <a:pt x="10216" y="12930"/>
                  <a:pt x="10367" y="13035"/>
                  <a:pt x="10480" y="13115"/>
                </a:cubicBezTo>
                <a:cubicBezTo>
                  <a:pt x="10833" y="13367"/>
                  <a:pt x="11441" y="13600"/>
                  <a:pt x="12102" y="13444"/>
                </a:cubicBezTo>
                <a:cubicBezTo>
                  <a:pt x="12850" y="13267"/>
                  <a:pt x="13446" y="12916"/>
                  <a:pt x="13838" y="12394"/>
                </a:cubicBezTo>
                <a:cubicBezTo>
                  <a:pt x="14127" y="12011"/>
                  <a:pt x="14345" y="11567"/>
                  <a:pt x="14513" y="11064"/>
                </a:cubicBezTo>
                <a:cubicBezTo>
                  <a:pt x="14596" y="10817"/>
                  <a:pt x="14613" y="10543"/>
                  <a:pt x="14674" y="10281"/>
                </a:cubicBezTo>
                <a:cubicBezTo>
                  <a:pt x="14827" y="9624"/>
                  <a:pt x="14623" y="8833"/>
                  <a:pt x="14433" y="8402"/>
                </a:cubicBezTo>
                <a:cubicBezTo>
                  <a:pt x="13856" y="7098"/>
                  <a:pt x="12630" y="6354"/>
                  <a:pt x="10672" y="6382"/>
                </a:cubicBezTo>
              </a:path>
            </a:pathLst>
          </a:custGeom>
          <a:solidFill>
            <a:srgbClr val="A3A4A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55" name="Shape 2155">
            <a:hlinkClick r:id="rId2"/>
          </p:cNvPr>
          <p:cNvSpPr/>
          <p:nvPr/>
        </p:nvSpPr>
        <p:spPr>
          <a:xfrm>
            <a:off x="527128" y="2729292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5" y="8897"/>
                  <a:pt x="11997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4" y="9937"/>
                  <a:pt x="12643" y="10393"/>
                  <a:pt x="12232" y="10991"/>
                </a:cubicBezTo>
                <a:cubicBezTo>
                  <a:pt x="11821" y="11589"/>
                  <a:pt x="11513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5"/>
                  <a:pt x="8774" y="6973"/>
                </a:cubicBezTo>
                <a:cubicBezTo>
                  <a:pt x="8450" y="7000"/>
                  <a:pt x="7966" y="7272"/>
                  <a:pt x="7320" y="7789"/>
                </a:cubicBezTo>
                <a:cubicBezTo>
                  <a:pt x="6849" y="8183"/>
                  <a:pt x="6372" y="8577"/>
                  <a:pt x="5888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2"/>
                </a:cubicBezTo>
                <a:cubicBezTo>
                  <a:pt x="8333" y="11460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2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8"/>
                  <a:pt x="14281" y="6871"/>
                </a:cubicBezTo>
              </a:path>
            </a:pathLst>
          </a:custGeom>
          <a:solidFill>
            <a:srgbClr val="A3A4A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56" name="Shape 2156">
            <a:hlinkClick r:id="rId2"/>
          </p:cNvPr>
          <p:cNvSpPr/>
          <p:nvPr/>
        </p:nvSpPr>
        <p:spPr>
          <a:xfrm>
            <a:off x="527128" y="3101599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5" y="7359"/>
                </a:moveTo>
                <a:lnTo>
                  <a:pt x="13743" y="7359"/>
                </a:lnTo>
                <a:lnTo>
                  <a:pt x="13743" y="8833"/>
                </a:lnTo>
                <a:lnTo>
                  <a:pt x="12265" y="8833"/>
                </a:lnTo>
                <a:lnTo>
                  <a:pt x="12265" y="9816"/>
                </a:lnTo>
                <a:lnTo>
                  <a:pt x="13743" y="9816"/>
                </a:lnTo>
                <a:lnTo>
                  <a:pt x="13743" y="11283"/>
                </a:lnTo>
                <a:lnTo>
                  <a:pt x="14725" y="11283"/>
                </a:lnTo>
                <a:lnTo>
                  <a:pt x="14725" y="9816"/>
                </a:lnTo>
                <a:lnTo>
                  <a:pt x="16205" y="9816"/>
                </a:lnTo>
                <a:lnTo>
                  <a:pt x="16205" y="8833"/>
                </a:lnTo>
                <a:lnTo>
                  <a:pt x="14725" y="8833"/>
                </a:lnTo>
                <a:cubicBezTo>
                  <a:pt x="14725" y="8833"/>
                  <a:pt x="14725" y="7359"/>
                  <a:pt x="14725" y="7359"/>
                </a:cubicBezTo>
                <a:close/>
                <a:moveTo>
                  <a:pt x="9321" y="13946"/>
                </a:moveTo>
                <a:cubicBezTo>
                  <a:pt x="8620" y="13946"/>
                  <a:pt x="8071" y="13495"/>
                  <a:pt x="8071" y="12919"/>
                </a:cubicBezTo>
                <a:cubicBezTo>
                  <a:pt x="8071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47" y="11723"/>
                </a:lnTo>
                <a:lnTo>
                  <a:pt x="9465" y="11929"/>
                </a:lnTo>
                <a:cubicBezTo>
                  <a:pt x="9624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40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5" y="8362"/>
                  <a:pt x="8574" y="8014"/>
                  <a:pt x="8754" y="7806"/>
                </a:cubicBezTo>
                <a:cubicBezTo>
                  <a:pt x="8864" y="7680"/>
                  <a:pt x="9006" y="7613"/>
                  <a:pt x="9164" y="7613"/>
                </a:cubicBez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5" y="9596"/>
                  <a:pt x="9970" y="9809"/>
                </a:cubicBezTo>
                <a:cubicBezTo>
                  <a:pt x="9860" y="9935"/>
                  <a:pt x="9722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6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6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5"/>
                  <a:pt x="11386" y="8784"/>
                </a:cubicBezTo>
                <a:cubicBezTo>
                  <a:pt x="11386" y="8342"/>
                  <a:pt x="11262" y="7947"/>
                  <a:pt x="11050" y="7659"/>
                </a:cubicBezTo>
                <a:lnTo>
                  <a:pt x="11238" y="7659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5" y="6873"/>
                  <a:pt x="7345" y="7759"/>
                  <a:pt x="7345" y="8769"/>
                </a:cubicBezTo>
                <a:cubicBezTo>
                  <a:pt x="7345" y="9812"/>
                  <a:pt x="8109" y="10605"/>
                  <a:pt x="9137" y="10648"/>
                </a:cubicBezTo>
                <a:cubicBezTo>
                  <a:pt x="9121" y="10722"/>
                  <a:pt x="9113" y="10795"/>
                  <a:pt x="9113" y="10868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3" y="11309"/>
                  <a:pt x="6870" y="12161"/>
                  <a:pt x="6870" y="13167"/>
                </a:cubicBezTo>
                <a:cubicBezTo>
                  <a:pt x="6870" y="14071"/>
                  <a:pt x="7903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A3A4A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57" name="Shape 2157">
            <a:hlinkClick r:id="rId2"/>
          </p:cNvPr>
          <p:cNvSpPr/>
          <p:nvPr/>
        </p:nvSpPr>
        <p:spPr>
          <a:xfrm>
            <a:off x="527128" y="3477001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rgbClr val="A3A4A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58" name="Shape 2158">
            <a:hlinkClick r:id="rId2"/>
          </p:cNvPr>
          <p:cNvSpPr/>
          <p:nvPr/>
        </p:nvSpPr>
        <p:spPr>
          <a:xfrm>
            <a:off x="527128" y="3852404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591" y="13291"/>
                </a:moveTo>
                <a:cubicBezTo>
                  <a:pt x="11452" y="13214"/>
                  <a:pt x="11342" y="13108"/>
                  <a:pt x="11291" y="12978"/>
                </a:cubicBezTo>
                <a:cubicBezTo>
                  <a:pt x="11284" y="12956"/>
                  <a:pt x="11290" y="10299"/>
                  <a:pt x="11290" y="10299"/>
                </a:cubicBezTo>
                <a:lnTo>
                  <a:pt x="13256" y="10299"/>
                </a:lnTo>
                <a:lnTo>
                  <a:pt x="13256" y="8836"/>
                </a:lnTo>
                <a:lnTo>
                  <a:pt x="11292" y="8836"/>
                </a:lnTo>
                <a:lnTo>
                  <a:pt x="11292" y="6873"/>
                </a:lnTo>
                <a:lnTo>
                  <a:pt x="10042" y="6879"/>
                </a:lnTo>
                <a:cubicBezTo>
                  <a:pt x="9988" y="7284"/>
                  <a:pt x="9891" y="7618"/>
                  <a:pt x="9750" y="7879"/>
                </a:cubicBezTo>
                <a:cubicBezTo>
                  <a:pt x="9608" y="8142"/>
                  <a:pt x="9420" y="8366"/>
                  <a:pt x="9187" y="8553"/>
                </a:cubicBezTo>
                <a:cubicBezTo>
                  <a:pt x="8953" y="8740"/>
                  <a:pt x="8672" y="8883"/>
                  <a:pt x="8344" y="8984"/>
                </a:cubicBezTo>
                <a:lnTo>
                  <a:pt x="8345" y="10309"/>
                </a:lnTo>
                <a:lnTo>
                  <a:pt x="9328" y="10299"/>
                </a:lnTo>
                <a:lnTo>
                  <a:pt x="9328" y="12846"/>
                </a:lnTo>
                <a:cubicBezTo>
                  <a:pt x="9328" y="13204"/>
                  <a:pt x="9369" y="13478"/>
                  <a:pt x="9448" y="13667"/>
                </a:cubicBezTo>
                <a:cubicBezTo>
                  <a:pt x="9528" y="13856"/>
                  <a:pt x="9671" y="14034"/>
                  <a:pt x="9879" y="14202"/>
                </a:cubicBezTo>
                <a:cubicBezTo>
                  <a:pt x="10086" y="14370"/>
                  <a:pt x="10336" y="14498"/>
                  <a:pt x="10629" y="14589"/>
                </a:cubicBezTo>
                <a:cubicBezTo>
                  <a:pt x="10922" y="14679"/>
                  <a:pt x="11238" y="14727"/>
                  <a:pt x="11620" y="14727"/>
                </a:cubicBezTo>
                <a:cubicBezTo>
                  <a:pt x="11955" y="14727"/>
                  <a:pt x="12228" y="14693"/>
                  <a:pt x="12517" y="14629"/>
                </a:cubicBezTo>
                <a:cubicBezTo>
                  <a:pt x="12806" y="14566"/>
                  <a:pt x="13221" y="14455"/>
                  <a:pt x="13578" y="14297"/>
                </a:cubicBezTo>
                <a:lnTo>
                  <a:pt x="13583" y="13091"/>
                </a:lnTo>
                <a:cubicBezTo>
                  <a:pt x="13165" y="13349"/>
                  <a:pt x="12648" y="13447"/>
                  <a:pt x="12225" y="13447"/>
                </a:cubicBezTo>
                <a:cubicBezTo>
                  <a:pt x="11987" y="13447"/>
                  <a:pt x="11776" y="13395"/>
                  <a:pt x="11591" y="13291"/>
                </a:cubicBezTo>
              </a:path>
            </a:pathLst>
          </a:custGeom>
          <a:solidFill>
            <a:srgbClr val="A3A4A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59" name="Shape 2159">
            <a:hlinkClick r:id="rId2"/>
          </p:cNvPr>
          <p:cNvSpPr/>
          <p:nvPr/>
        </p:nvSpPr>
        <p:spPr>
          <a:xfrm>
            <a:off x="527128" y="4224710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7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7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6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A3A4A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228600" hangingPunct="0">
              <a:defRPr sz="3000" b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sz="15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4" name="图片占位符 3" descr="图片包含 狐狸, 动物, 哺乳动物, 户外&#10;&#10;描述已自动生成">
            <a:extLst>
              <a:ext uri="{FF2B5EF4-FFF2-40B4-BE49-F238E27FC236}">
                <a16:creationId xmlns:a16="http://schemas.microsoft.com/office/drawing/2014/main" id="{657B7D78-798E-45A4-A428-09FF2C915384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" grpId="0" animBg="1"/>
      <p:bldP spid="2151" grpId="0" animBg="1"/>
      <p:bldP spid="2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Shape 2044"/>
          <p:cNvSpPr>
            <a:spLocks noGrp="1"/>
          </p:cNvSpPr>
          <p:nvPr>
            <p:ph type="title"/>
          </p:nvPr>
        </p:nvSpPr>
        <p:spPr>
          <a:xfrm>
            <a:off x="2555361" y="780312"/>
            <a:ext cx="7081279" cy="7064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Team slide</a:t>
            </a:r>
          </a:p>
        </p:txBody>
      </p:sp>
      <p:sp>
        <p:nvSpPr>
          <p:cNvPr id="2049" name="Shape 2049"/>
          <p:cNvSpPr/>
          <p:nvPr/>
        </p:nvSpPr>
        <p:spPr>
          <a:xfrm>
            <a:off x="4569941" y="1517100"/>
            <a:ext cx="3052119" cy="306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300" b="1">
                <a:solidFill>
                  <a:srgbClr val="9DC2C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150" kern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Short description for this awesome slide</a:t>
            </a:r>
          </a:p>
        </p:txBody>
      </p:sp>
      <p:sp>
        <p:nvSpPr>
          <p:cNvPr id="2050" name="Shape 2050"/>
          <p:cNvSpPr/>
          <p:nvPr/>
        </p:nvSpPr>
        <p:spPr>
          <a:xfrm>
            <a:off x="1375005" y="4749653"/>
            <a:ext cx="1452322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200" kern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ANNA CAMPBELL</a:t>
            </a:r>
          </a:p>
        </p:txBody>
      </p:sp>
      <p:sp>
        <p:nvSpPr>
          <p:cNvPr id="2051" name="Shape 2051"/>
          <p:cNvSpPr/>
          <p:nvPr/>
        </p:nvSpPr>
        <p:spPr>
          <a:xfrm>
            <a:off x="1561756" y="5014000"/>
            <a:ext cx="1078821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accent1">
                    <a:hueOff val="-249201"/>
                    <a:satOff val="-76166"/>
                    <a:lumOff val="3273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000" kern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UI/UX Designer</a:t>
            </a:r>
          </a:p>
        </p:txBody>
      </p:sp>
      <p:sp>
        <p:nvSpPr>
          <p:cNvPr id="2052" name="Shape 2052"/>
          <p:cNvSpPr/>
          <p:nvPr/>
        </p:nvSpPr>
        <p:spPr>
          <a:xfrm>
            <a:off x="4116931" y="4749653"/>
            <a:ext cx="1263167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200" kern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INNA LINGERIE</a:t>
            </a:r>
          </a:p>
        </p:txBody>
      </p:sp>
      <p:sp>
        <p:nvSpPr>
          <p:cNvPr id="2053" name="Shape 2053"/>
          <p:cNvSpPr/>
          <p:nvPr/>
        </p:nvSpPr>
        <p:spPr>
          <a:xfrm>
            <a:off x="3997507" y="5014000"/>
            <a:ext cx="1502014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accent1">
                    <a:hueOff val="-249201"/>
                    <a:satOff val="-76166"/>
                    <a:lumOff val="3273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000" kern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Manager / Copywriter</a:t>
            </a:r>
          </a:p>
        </p:txBody>
      </p:sp>
      <p:sp>
        <p:nvSpPr>
          <p:cNvPr id="2054" name="Shape 2054"/>
          <p:cNvSpPr/>
          <p:nvPr/>
        </p:nvSpPr>
        <p:spPr>
          <a:xfrm>
            <a:off x="6769890" y="4749653"/>
            <a:ext cx="1251947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200" kern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ALEXIS YOUNG</a:t>
            </a:r>
          </a:p>
        </p:txBody>
      </p:sp>
      <p:sp>
        <p:nvSpPr>
          <p:cNvPr id="2055" name="Shape 2055"/>
          <p:cNvSpPr/>
          <p:nvPr/>
        </p:nvSpPr>
        <p:spPr>
          <a:xfrm>
            <a:off x="6498981" y="5014000"/>
            <a:ext cx="1793761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accent1">
                    <a:hueOff val="-249201"/>
                    <a:satOff val="-76166"/>
                    <a:lumOff val="3273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000" kern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UI/UX Designer / Manager</a:t>
            </a:r>
          </a:p>
        </p:txBody>
      </p:sp>
      <p:sp>
        <p:nvSpPr>
          <p:cNvPr id="2056" name="Shape 2056"/>
          <p:cNvSpPr/>
          <p:nvPr/>
        </p:nvSpPr>
        <p:spPr>
          <a:xfrm>
            <a:off x="9512150" y="4749653"/>
            <a:ext cx="1157369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200" kern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DARIA WHITE</a:t>
            </a:r>
          </a:p>
        </p:txBody>
      </p:sp>
      <p:sp>
        <p:nvSpPr>
          <p:cNvPr id="2057" name="Shape 2057"/>
          <p:cNvSpPr/>
          <p:nvPr/>
        </p:nvSpPr>
        <p:spPr>
          <a:xfrm>
            <a:off x="9410360" y="5014000"/>
            <a:ext cx="1360950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chemeClr val="accent1">
                    <a:hueOff val="-249201"/>
                    <a:satOff val="-76166"/>
                    <a:lumOff val="32737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000" kern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SEO / Web designer</a:t>
            </a:r>
          </a:p>
        </p:txBody>
      </p:sp>
      <p:sp>
        <p:nvSpPr>
          <p:cNvPr id="2058" name="Shape 2058"/>
          <p:cNvSpPr/>
          <p:nvPr/>
        </p:nvSpPr>
        <p:spPr>
          <a:xfrm>
            <a:off x="1591640" y="5546649"/>
            <a:ext cx="1019052" cy="436708"/>
          </a:xfrm>
          <a:prstGeom prst="rect">
            <a:avLst/>
          </a:prstGeom>
          <a:gradFill>
            <a:gsLst>
              <a:gs pos="0">
                <a:srgbClr val="57439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noFill/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59" name="Shape 2059">
            <a:hlinkClick r:id="rId2" action="ppaction://hlinksldjump"/>
          </p:cNvPr>
          <p:cNvSpPr/>
          <p:nvPr/>
        </p:nvSpPr>
        <p:spPr>
          <a:xfrm>
            <a:off x="1762130" y="5627113"/>
            <a:ext cx="678072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 u="sng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0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More info</a:t>
            </a:r>
          </a:p>
        </p:txBody>
      </p:sp>
      <p:sp>
        <p:nvSpPr>
          <p:cNvPr id="2060" name="Shape 2060"/>
          <p:cNvSpPr/>
          <p:nvPr/>
        </p:nvSpPr>
        <p:spPr>
          <a:xfrm>
            <a:off x="4238988" y="5546649"/>
            <a:ext cx="1019052" cy="436708"/>
          </a:xfrm>
          <a:prstGeom prst="rect">
            <a:avLst/>
          </a:prstGeom>
          <a:gradFill>
            <a:gsLst>
              <a:gs pos="0">
                <a:srgbClr val="57439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noFill/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/>
            <a:endParaRPr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61" name="Shape 2061">
            <a:hlinkClick r:id="" action="ppaction://noaction"/>
          </p:cNvPr>
          <p:cNvSpPr/>
          <p:nvPr/>
        </p:nvSpPr>
        <p:spPr>
          <a:xfrm>
            <a:off x="4409478" y="5627113"/>
            <a:ext cx="678072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 u="sng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>
              <a:defRPr u="none"/>
            </a:pPr>
            <a:r>
              <a:rPr sz="10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More info</a:t>
            </a:r>
          </a:p>
        </p:txBody>
      </p:sp>
      <p:sp>
        <p:nvSpPr>
          <p:cNvPr id="2062" name="Shape 2062"/>
          <p:cNvSpPr/>
          <p:nvPr/>
        </p:nvSpPr>
        <p:spPr>
          <a:xfrm>
            <a:off x="6886336" y="5546649"/>
            <a:ext cx="1019052" cy="436708"/>
          </a:xfrm>
          <a:prstGeom prst="rect">
            <a:avLst/>
          </a:prstGeom>
          <a:gradFill>
            <a:gsLst>
              <a:gs pos="0">
                <a:srgbClr val="57439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noFill/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/>
            <a:endParaRPr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63" name="Shape 2063">
            <a:hlinkClick r:id="rId3" action="ppaction://hlinksldjump"/>
          </p:cNvPr>
          <p:cNvSpPr/>
          <p:nvPr/>
        </p:nvSpPr>
        <p:spPr>
          <a:xfrm>
            <a:off x="7056826" y="5627113"/>
            <a:ext cx="678072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 u="sng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>
              <a:defRPr u="none"/>
            </a:pPr>
            <a:r>
              <a:rPr sz="10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More info</a:t>
            </a:r>
          </a:p>
        </p:txBody>
      </p:sp>
      <p:sp>
        <p:nvSpPr>
          <p:cNvPr id="2064" name="Shape 2064"/>
          <p:cNvSpPr/>
          <p:nvPr/>
        </p:nvSpPr>
        <p:spPr>
          <a:xfrm>
            <a:off x="9581309" y="5546649"/>
            <a:ext cx="1019052" cy="436708"/>
          </a:xfrm>
          <a:prstGeom prst="rect">
            <a:avLst/>
          </a:prstGeom>
          <a:gradFill>
            <a:gsLst>
              <a:gs pos="0">
                <a:srgbClr val="57439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noFill/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/>
            <a:endParaRPr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65" name="Shape 2065">
            <a:hlinkClick r:id="rId4" action="ppaction://hlinksldjump"/>
          </p:cNvPr>
          <p:cNvSpPr/>
          <p:nvPr/>
        </p:nvSpPr>
        <p:spPr>
          <a:xfrm>
            <a:off x="9751799" y="5627113"/>
            <a:ext cx="678072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 u="sng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>
              <a:defRPr u="none"/>
            </a:pPr>
            <a:r>
              <a:rPr sz="10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More info</a:t>
            </a:r>
          </a:p>
        </p:txBody>
      </p:sp>
      <p:pic>
        <p:nvPicPr>
          <p:cNvPr id="7" name="图片占位符 6" descr="图片包含 室内, 墙壁, 妇女, 人员&#10;&#10;描述已自动生成">
            <a:extLst>
              <a:ext uri="{FF2B5EF4-FFF2-40B4-BE49-F238E27FC236}">
                <a16:creationId xmlns:a16="http://schemas.microsoft.com/office/drawing/2014/main" id="{8F85A1C5-94CB-4760-B108-97E0DC3D6D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 descr="图片包含 平面, 天空, 户外, 飞机&#10;&#10;描述已自动生成">
            <a:extLst>
              <a:ext uri="{FF2B5EF4-FFF2-40B4-BE49-F238E27FC236}">
                <a16:creationId xmlns:a16="http://schemas.microsoft.com/office/drawing/2014/main" id="{71214D45-36A4-4132-9AB8-CC0C7FE0B4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 descr="图片包含 笔记本电脑, 人员, 计算机, 室内&#10;&#10;描述已自动生成">
            <a:extLst>
              <a:ext uri="{FF2B5EF4-FFF2-40B4-BE49-F238E27FC236}">
                <a16:creationId xmlns:a16="http://schemas.microsoft.com/office/drawing/2014/main" id="{FC1744CE-8B40-4A51-872B-41C1D48B177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 descr="图片包含 窗户, 人员, 室内, 就坐&#10;&#10;描述已自动生成">
            <a:extLst>
              <a:ext uri="{FF2B5EF4-FFF2-40B4-BE49-F238E27FC236}">
                <a16:creationId xmlns:a16="http://schemas.microsoft.com/office/drawing/2014/main" id="{0DDDD92B-EAA6-4D2A-8DCC-71D39A3F464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4" grpId="0" animBg="1"/>
      <p:bldP spid="20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Shape 2277"/>
          <p:cNvSpPr/>
          <p:nvPr/>
        </p:nvSpPr>
        <p:spPr>
          <a:xfrm rot="16200000">
            <a:off x="-68671" y="3375818"/>
            <a:ext cx="1861087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 b="1" spc="200">
                <a:solidFill>
                  <a:srgbClr val="A1A1A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lang="en-US" sz="1000" kern="0" spc="100" dirty="0">
                <a:latin typeface="+mn-lt"/>
                <a:ea typeface="+mn-ea"/>
                <a:cs typeface="+mn-ea"/>
                <a:sym typeface="+mn-lt"/>
              </a:rPr>
              <a:t>https://www.jpppt.com</a:t>
            </a:r>
            <a:endParaRPr sz="1000" kern="0" spc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79" name="Shape 2279"/>
          <p:cNvSpPr/>
          <p:nvPr/>
        </p:nvSpPr>
        <p:spPr>
          <a:xfrm>
            <a:off x="5658066" y="881092"/>
            <a:ext cx="4891434" cy="5095817"/>
          </a:xfrm>
          <a:prstGeom prst="rect">
            <a:avLst/>
          </a:prstGeom>
          <a:gradFill>
            <a:gsLst>
              <a:gs pos="0">
                <a:srgbClr val="574390"/>
              </a:gs>
              <a:gs pos="100000">
                <a:srgbClr val="3993CB"/>
              </a:gs>
            </a:gsLst>
            <a:lin ang="5400000" scaled="1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80" name="Shape 2280"/>
          <p:cNvSpPr/>
          <p:nvPr/>
        </p:nvSpPr>
        <p:spPr>
          <a:xfrm>
            <a:off x="6601305" y="2203109"/>
            <a:ext cx="3020059" cy="125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There are many variations of passages of Lorem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Ipsum available, but the majority have or suffered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alteration in some form </a:t>
            </a:r>
            <a:r>
              <a:rPr sz="1050" kern="0" dirty="0" err="1">
                <a:solidFill>
                  <a:schemeClr val="bg1"/>
                </a:solidFill>
                <a:cs typeface="+mn-ea"/>
                <a:sym typeface="+mn-lt"/>
              </a:rPr>
              <a:t>byhumour</a:t>
            </a: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, or </a:t>
            </a:r>
            <a:r>
              <a:rPr sz="1050" kern="0" dirty="0" err="1">
                <a:solidFill>
                  <a:schemeClr val="bg1"/>
                </a:solidFill>
                <a:cs typeface="+mn-ea"/>
                <a:sym typeface="+mn-lt"/>
              </a:rPr>
              <a:t>randomised</a:t>
            </a:r>
            <a:endParaRPr sz="1050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words or which don't look even slightly believable</a:t>
            </a:r>
          </a:p>
          <a:p>
            <a:pPr defTabSz="410766" hangingPunct="0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If you are going to use a passage of </a:t>
            </a:r>
            <a:r>
              <a:rPr sz="1050" kern="0" dirty="0" err="1">
                <a:solidFill>
                  <a:schemeClr val="bg1"/>
                </a:solidFill>
                <a:cs typeface="+mn-ea"/>
                <a:sym typeface="+mn-lt"/>
              </a:rPr>
              <a:t>LoreIpsum</a:t>
            </a: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 a</a:t>
            </a:r>
          </a:p>
        </p:txBody>
      </p:sp>
      <p:sp>
        <p:nvSpPr>
          <p:cNvPr id="2281" name="Shape 2281"/>
          <p:cNvSpPr/>
          <p:nvPr/>
        </p:nvSpPr>
        <p:spPr>
          <a:xfrm>
            <a:off x="6580773" y="1647073"/>
            <a:ext cx="2638544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Ikaros-Regular"/>
              </a:defRPr>
            </a:lvl1pPr>
          </a:lstStyle>
          <a:p>
            <a:pPr defTabSz="410766" hangingPunct="0"/>
            <a:r>
              <a:rPr sz="3000" kern="0" dirty="0">
                <a:solidFill>
                  <a:schemeClr val="bg1"/>
                </a:solidFill>
                <a:cs typeface="+mn-ea"/>
                <a:sym typeface="+mn-lt"/>
              </a:rPr>
              <a:t>Example work</a:t>
            </a:r>
          </a:p>
        </p:txBody>
      </p:sp>
      <p:sp>
        <p:nvSpPr>
          <p:cNvPr id="2282" name="Shape 2282"/>
          <p:cNvSpPr/>
          <p:nvPr/>
        </p:nvSpPr>
        <p:spPr>
          <a:xfrm>
            <a:off x="6638496" y="3879577"/>
            <a:ext cx="666751" cy="666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83" name="Shape 2283"/>
          <p:cNvSpPr/>
          <p:nvPr/>
        </p:nvSpPr>
        <p:spPr>
          <a:xfrm>
            <a:off x="7577627" y="3994130"/>
            <a:ext cx="1524456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flexible setting</a:t>
            </a:r>
          </a:p>
        </p:txBody>
      </p:sp>
      <p:sp>
        <p:nvSpPr>
          <p:cNvPr id="2284" name="Shape 2284"/>
          <p:cNvSpPr/>
          <p:nvPr/>
        </p:nvSpPr>
        <p:spPr>
          <a:xfrm>
            <a:off x="7577854" y="4262979"/>
            <a:ext cx="2056653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0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Short description for this service</a:t>
            </a:r>
          </a:p>
        </p:txBody>
      </p:sp>
      <p:sp>
        <p:nvSpPr>
          <p:cNvPr id="2285" name="Shape 2285"/>
          <p:cNvSpPr/>
          <p:nvPr/>
        </p:nvSpPr>
        <p:spPr>
          <a:xfrm>
            <a:off x="6893391" y="4134474"/>
            <a:ext cx="156962" cy="156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07" y="16134"/>
                </a:moveTo>
                <a:cubicBezTo>
                  <a:pt x="6517" y="16134"/>
                  <a:pt x="6517" y="16134"/>
                  <a:pt x="6517" y="16134"/>
                </a:cubicBezTo>
                <a:cubicBezTo>
                  <a:pt x="5991" y="16134"/>
                  <a:pt x="5623" y="15603"/>
                  <a:pt x="5623" y="15231"/>
                </a:cubicBezTo>
                <a:cubicBezTo>
                  <a:pt x="5623" y="902"/>
                  <a:pt x="5623" y="902"/>
                  <a:pt x="5623" y="902"/>
                </a:cubicBezTo>
                <a:cubicBezTo>
                  <a:pt x="5623" y="371"/>
                  <a:pt x="5991" y="0"/>
                  <a:pt x="6517" y="0"/>
                </a:cubicBezTo>
                <a:cubicBezTo>
                  <a:pt x="20707" y="0"/>
                  <a:pt x="20707" y="0"/>
                  <a:pt x="20707" y="0"/>
                </a:cubicBezTo>
                <a:cubicBezTo>
                  <a:pt x="21232" y="0"/>
                  <a:pt x="21600" y="371"/>
                  <a:pt x="21600" y="902"/>
                </a:cubicBezTo>
                <a:cubicBezTo>
                  <a:pt x="21600" y="15231"/>
                  <a:pt x="21600" y="15231"/>
                  <a:pt x="21600" y="15231"/>
                </a:cubicBezTo>
                <a:cubicBezTo>
                  <a:pt x="21600" y="15603"/>
                  <a:pt x="21232" y="16134"/>
                  <a:pt x="20707" y="16134"/>
                </a:cubicBezTo>
                <a:close/>
                <a:moveTo>
                  <a:pt x="7568" y="14170"/>
                </a:moveTo>
                <a:cubicBezTo>
                  <a:pt x="19655" y="14170"/>
                  <a:pt x="19655" y="14170"/>
                  <a:pt x="19655" y="14170"/>
                </a:cubicBezTo>
                <a:cubicBezTo>
                  <a:pt x="19655" y="1804"/>
                  <a:pt x="19655" y="1804"/>
                  <a:pt x="19655" y="1804"/>
                </a:cubicBezTo>
                <a:cubicBezTo>
                  <a:pt x="7568" y="1804"/>
                  <a:pt x="7568" y="1804"/>
                  <a:pt x="7568" y="1804"/>
                </a:cubicBezTo>
                <a:lnTo>
                  <a:pt x="7568" y="14170"/>
                </a:lnTo>
                <a:close/>
                <a:moveTo>
                  <a:pt x="15609" y="20539"/>
                </a:moveTo>
                <a:cubicBezTo>
                  <a:pt x="15609" y="18044"/>
                  <a:pt x="15609" y="18044"/>
                  <a:pt x="15609" y="18044"/>
                </a:cubicBezTo>
                <a:cubicBezTo>
                  <a:pt x="15609" y="17726"/>
                  <a:pt x="15293" y="17354"/>
                  <a:pt x="14926" y="17354"/>
                </a:cubicBezTo>
                <a:cubicBezTo>
                  <a:pt x="14558" y="17354"/>
                  <a:pt x="14242" y="17726"/>
                  <a:pt x="14242" y="18044"/>
                </a:cubicBezTo>
                <a:cubicBezTo>
                  <a:pt x="14242" y="20167"/>
                  <a:pt x="14242" y="20167"/>
                  <a:pt x="14242" y="20167"/>
                </a:cubicBezTo>
                <a:cubicBezTo>
                  <a:pt x="1419" y="20167"/>
                  <a:pt x="1419" y="20167"/>
                  <a:pt x="1419" y="20167"/>
                </a:cubicBezTo>
                <a:cubicBezTo>
                  <a:pt x="1419" y="7430"/>
                  <a:pt x="1419" y="7430"/>
                  <a:pt x="1419" y="7430"/>
                </a:cubicBezTo>
                <a:cubicBezTo>
                  <a:pt x="3731" y="7430"/>
                  <a:pt x="3731" y="7430"/>
                  <a:pt x="3731" y="7430"/>
                </a:cubicBezTo>
                <a:cubicBezTo>
                  <a:pt x="4047" y="7430"/>
                  <a:pt x="4415" y="7112"/>
                  <a:pt x="4415" y="6740"/>
                </a:cubicBezTo>
                <a:cubicBezTo>
                  <a:pt x="4415" y="6369"/>
                  <a:pt x="4047" y="6050"/>
                  <a:pt x="3731" y="6050"/>
                </a:cubicBezTo>
                <a:cubicBezTo>
                  <a:pt x="1261" y="6050"/>
                  <a:pt x="1261" y="6050"/>
                  <a:pt x="1261" y="6050"/>
                </a:cubicBezTo>
                <a:cubicBezTo>
                  <a:pt x="578" y="6050"/>
                  <a:pt x="0" y="6581"/>
                  <a:pt x="0" y="7112"/>
                </a:cubicBezTo>
                <a:cubicBezTo>
                  <a:pt x="0" y="20539"/>
                  <a:pt x="0" y="20539"/>
                  <a:pt x="0" y="20539"/>
                </a:cubicBezTo>
                <a:cubicBezTo>
                  <a:pt x="0" y="21069"/>
                  <a:pt x="578" y="21600"/>
                  <a:pt x="1261" y="21600"/>
                </a:cubicBezTo>
                <a:cubicBezTo>
                  <a:pt x="14558" y="21600"/>
                  <a:pt x="14558" y="21600"/>
                  <a:pt x="14558" y="21600"/>
                </a:cubicBezTo>
                <a:cubicBezTo>
                  <a:pt x="15083" y="21600"/>
                  <a:pt x="15609" y="21069"/>
                  <a:pt x="15609" y="20539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86" name="Shape 2286"/>
          <p:cNvSpPr/>
          <p:nvPr/>
        </p:nvSpPr>
        <p:spPr>
          <a:xfrm>
            <a:off x="6638496" y="4711427"/>
            <a:ext cx="666751" cy="666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87" name="Shape 2287"/>
          <p:cNvSpPr/>
          <p:nvPr/>
        </p:nvSpPr>
        <p:spPr>
          <a:xfrm>
            <a:off x="7577627" y="4825980"/>
            <a:ext cx="1441100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CUSTOMIZATION</a:t>
            </a:r>
          </a:p>
        </p:txBody>
      </p:sp>
      <p:sp>
        <p:nvSpPr>
          <p:cNvPr id="2288" name="Shape 2288"/>
          <p:cNvSpPr/>
          <p:nvPr/>
        </p:nvSpPr>
        <p:spPr>
          <a:xfrm>
            <a:off x="7577854" y="5094829"/>
            <a:ext cx="2056653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0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Short description for this service</a:t>
            </a:r>
          </a:p>
        </p:txBody>
      </p:sp>
      <p:sp>
        <p:nvSpPr>
          <p:cNvPr id="2289" name="Shape 2289"/>
          <p:cNvSpPr/>
          <p:nvPr/>
        </p:nvSpPr>
        <p:spPr>
          <a:xfrm>
            <a:off x="6893390" y="4966323"/>
            <a:ext cx="156961" cy="156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51" y="11516"/>
                </a:moveTo>
                <a:cubicBezTo>
                  <a:pt x="19651" y="20698"/>
                  <a:pt x="19651" y="20698"/>
                  <a:pt x="19651" y="20698"/>
                </a:cubicBezTo>
                <a:cubicBezTo>
                  <a:pt x="19651" y="21229"/>
                  <a:pt x="19335" y="21600"/>
                  <a:pt x="18808" y="21600"/>
                </a:cubicBezTo>
                <a:cubicBezTo>
                  <a:pt x="18281" y="21600"/>
                  <a:pt x="17912" y="21229"/>
                  <a:pt x="17912" y="20698"/>
                </a:cubicBezTo>
                <a:cubicBezTo>
                  <a:pt x="17912" y="11516"/>
                  <a:pt x="17912" y="11516"/>
                  <a:pt x="17912" y="11516"/>
                </a:cubicBezTo>
                <a:cubicBezTo>
                  <a:pt x="17912" y="10986"/>
                  <a:pt x="18281" y="10455"/>
                  <a:pt x="18808" y="10455"/>
                </a:cubicBezTo>
                <a:cubicBezTo>
                  <a:pt x="19335" y="10455"/>
                  <a:pt x="19651" y="10986"/>
                  <a:pt x="19651" y="11516"/>
                </a:cubicBezTo>
                <a:close/>
                <a:moveTo>
                  <a:pt x="18808" y="2654"/>
                </a:moveTo>
                <a:cubicBezTo>
                  <a:pt x="19335" y="2654"/>
                  <a:pt x="19651" y="2282"/>
                  <a:pt x="19651" y="1751"/>
                </a:cubicBezTo>
                <a:cubicBezTo>
                  <a:pt x="19651" y="902"/>
                  <a:pt x="19651" y="902"/>
                  <a:pt x="19651" y="902"/>
                </a:cubicBezTo>
                <a:cubicBezTo>
                  <a:pt x="19651" y="371"/>
                  <a:pt x="19335" y="0"/>
                  <a:pt x="18808" y="0"/>
                </a:cubicBezTo>
                <a:cubicBezTo>
                  <a:pt x="18281" y="0"/>
                  <a:pt x="17912" y="371"/>
                  <a:pt x="17912" y="902"/>
                </a:cubicBezTo>
                <a:cubicBezTo>
                  <a:pt x="17912" y="1751"/>
                  <a:pt x="17912" y="1751"/>
                  <a:pt x="17912" y="1751"/>
                </a:cubicBezTo>
                <a:cubicBezTo>
                  <a:pt x="17912" y="2282"/>
                  <a:pt x="18281" y="2654"/>
                  <a:pt x="18808" y="2654"/>
                </a:cubicBezTo>
                <a:close/>
                <a:moveTo>
                  <a:pt x="5637" y="10773"/>
                </a:moveTo>
                <a:cubicBezTo>
                  <a:pt x="5637" y="12366"/>
                  <a:pt x="4373" y="13639"/>
                  <a:pt x="2792" y="13639"/>
                </a:cubicBezTo>
                <a:cubicBezTo>
                  <a:pt x="1212" y="13639"/>
                  <a:pt x="0" y="12366"/>
                  <a:pt x="0" y="10773"/>
                </a:cubicBezTo>
                <a:cubicBezTo>
                  <a:pt x="0" y="9181"/>
                  <a:pt x="1212" y="7961"/>
                  <a:pt x="2792" y="7961"/>
                </a:cubicBezTo>
                <a:cubicBezTo>
                  <a:pt x="4373" y="7961"/>
                  <a:pt x="5637" y="9181"/>
                  <a:pt x="5637" y="10773"/>
                </a:cubicBezTo>
                <a:close/>
                <a:moveTo>
                  <a:pt x="3688" y="10773"/>
                </a:moveTo>
                <a:cubicBezTo>
                  <a:pt x="3688" y="10243"/>
                  <a:pt x="3319" y="9924"/>
                  <a:pt x="2792" y="9924"/>
                </a:cubicBezTo>
                <a:cubicBezTo>
                  <a:pt x="2265" y="9924"/>
                  <a:pt x="1949" y="10243"/>
                  <a:pt x="1949" y="10773"/>
                </a:cubicBezTo>
                <a:cubicBezTo>
                  <a:pt x="1949" y="11357"/>
                  <a:pt x="2265" y="11676"/>
                  <a:pt x="2792" y="11676"/>
                </a:cubicBezTo>
                <a:cubicBezTo>
                  <a:pt x="3319" y="11676"/>
                  <a:pt x="3688" y="11357"/>
                  <a:pt x="3688" y="10773"/>
                </a:cubicBezTo>
                <a:close/>
                <a:moveTo>
                  <a:pt x="13698" y="15391"/>
                </a:moveTo>
                <a:cubicBezTo>
                  <a:pt x="13698" y="16983"/>
                  <a:pt x="12275" y="18257"/>
                  <a:pt x="10905" y="18257"/>
                </a:cubicBezTo>
                <a:cubicBezTo>
                  <a:pt x="9325" y="18257"/>
                  <a:pt x="8060" y="16983"/>
                  <a:pt x="8060" y="15391"/>
                </a:cubicBezTo>
                <a:cubicBezTo>
                  <a:pt x="8060" y="13799"/>
                  <a:pt x="9325" y="12578"/>
                  <a:pt x="10905" y="12578"/>
                </a:cubicBezTo>
                <a:cubicBezTo>
                  <a:pt x="12275" y="12578"/>
                  <a:pt x="13698" y="13799"/>
                  <a:pt x="13698" y="15391"/>
                </a:cubicBezTo>
                <a:close/>
                <a:moveTo>
                  <a:pt x="11748" y="15391"/>
                </a:moveTo>
                <a:cubicBezTo>
                  <a:pt x="11748" y="14860"/>
                  <a:pt x="11432" y="14488"/>
                  <a:pt x="10905" y="14488"/>
                </a:cubicBezTo>
                <a:cubicBezTo>
                  <a:pt x="10379" y="14488"/>
                  <a:pt x="9852" y="14860"/>
                  <a:pt x="9852" y="15391"/>
                </a:cubicBezTo>
                <a:cubicBezTo>
                  <a:pt x="9852" y="15921"/>
                  <a:pt x="10379" y="16452"/>
                  <a:pt x="10905" y="16452"/>
                </a:cubicBezTo>
                <a:cubicBezTo>
                  <a:pt x="11432" y="16452"/>
                  <a:pt x="11748" y="15921"/>
                  <a:pt x="11748" y="15391"/>
                </a:cubicBezTo>
                <a:close/>
                <a:moveTo>
                  <a:pt x="21600" y="6740"/>
                </a:moveTo>
                <a:cubicBezTo>
                  <a:pt x="21600" y="8332"/>
                  <a:pt x="20388" y="9553"/>
                  <a:pt x="18808" y="9553"/>
                </a:cubicBezTo>
                <a:cubicBezTo>
                  <a:pt x="17227" y="9553"/>
                  <a:pt x="15963" y="8332"/>
                  <a:pt x="15963" y="6740"/>
                </a:cubicBezTo>
                <a:cubicBezTo>
                  <a:pt x="15963" y="5148"/>
                  <a:pt x="17227" y="3874"/>
                  <a:pt x="18808" y="3874"/>
                </a:cubicBezTo>
                <a:cubicBezTo>
                  <a:pt x="20388" y="3874"/>
                  <a:pt x="21600" y="5148"/>
                  <a:pt x="21600" y="6740"/>
                </a:cubicBezTo>
                <a:close/>
                <a:moveTo>
                  <a:pt x="19651" y="6740"/>
                </a:moveTo>
                <a:cubicBezTo>
                  <a:pt x="19651" y="6209"/>
                  <a:pt x="19335" y="5679"/>
                  <a:pt x="18808" y="5679"/>
                </a:cubicBezTo>
                <a:cubicBezTo>
                  <a:pt x="18281" y="5679"/>
                  <a:pt x="17912" y="6209"/>
                  <a:pt x="17912" y="6740"/>
                </a:cubicBezTo>
                <a:cubicBezTo>
                  <a:pt x="17912" y="7271"/>
                  <a:pt x="18281" y="7589"/>
                  <a:pt x="18808" y="7589"/>
                </a:cubicBezTo>
                <a:cubicBezTo>
                  <a:pt x="19335" y="7589"/>
                  <a:pt x="19651" y="7271"/>
                  <a:pt x="19651" y="6740"/>
                </a:cubicBezTo>
                <a:close/>
                <a:moveTo>
                  <a:pt x="10905" y="19318"/>
                </a:moveTo>
                <a:cubicBezTo>
                  <a:pt x="10379" y="19318"/>
                  <a:pt x="9852" y="19636"/>
                  <a:pt x="9852" y="20167"/>
                </a:cubicBezTo>
                <a:cubicBezTo>
                  <a:pt x="9852" y="20698"/>
                  <a:pt x="9852" y="20698"/>
                  <a:pt x="9852" y="20698"/>
                </a:cubicBezTo>
                <a:cubicBezTo>
                  <a:pt x="9852" y="21229"/>
                  <a:pt x="10379" y="21600"/>
                  <a:pt x="10905" y="21600"/>
                </a:cubicBezTo>
                <a:cubicBezTo>
                  <a:pt x="11432" y="21600"/>
                  <a:pt x="11748" y="21229"/>
                  <a:pt x="11748" y="20698"/>
                </a:cubicBezTo>
                <a:cubicBezTo>
                  <a:pt x="11748" y="20167"/>
                  <a:pt x="11748" y="20167"/>
                  <a:pt x="11748" y="20167"/>
                </a:cubicBezTo>
                <a:cubicBezTo>
                  <a:pt x="11748" y="19636"/>
                  <a:pt x="11432" y="19318"/>
                  <a:pt x="10905" y="19318"/>
                </a:cubicBezTo>
                <a:close/>
                <a:moveTo>
                  <a:pt x="10905" y="11516"/>
                </a:moveTo>
                <a:cubicBezTo>
                  <a:pt x="11432" y="11516"/>
                  <a:pt x="11748" y="10986"/>
                  <a:pt x="11748" y="10455"/>
                </a:cubicBezTo>
                <a:cubicBezTo>
                  <a:pt x="11748" y="902"/>
                  <a:pt x="11748" y="902"/>
                  <a:pt x="11748" y="902"/>
                </a:cubicBezTo>
                <a:cubicBezTo>
                  <a:pt x="11748" y="371"/>
                  <a:pt x="11432" y="0"/>
                  <a:pt x="10905" y="0"/>
                </a:cubicBezTo>
                <a:cubicBezTo>
                  <a:pt x="10379" y="0"/>
                  <a:pt x="9852" y="371"/>
                  <a:pt x="9852" y="902"/>
                </a:cubicBezTo>
                <a:cubicBezTo>
                  <a:pt x="9852" y="10455"/>
                  <a:pt x="9852" y="10455"/>
                  <a:pt x="9852" y="10455"/>
                </a:cubicBezTo>
                <a:cubicBezTo>
                  <a:pt x="9852" y="10986"/>
                  <a:pt x="10379" y="11516"/>
                  <a:pt x="10905" y="11516"/>
                </a:cubicBezTo>
                <a:close/>
                <a:moveTo>
                  <a:pt x="2792" y="14860"/>
                </a:moveTo>
                <a:cubicBezTo>
                  <a:pt x="2265" y="14860"/>
                  <a:pt x="1949" y="15231"/>
                  <a:pt x="1949" y="15762"/>
                </a:cubicBezTo>
                <a:cubicBezTo>
                  <a:pt x="1949" y="20698"/>
                  <a:pt x="1949" y="20698"/>
                  <a:pt x="1949" y="20698"/>
                </a:cubicBezTo>
                <a:cubicBezTo>
                  <a:pt x="1949" y="21229"/>
                  <a:pt x="2265" y="21600"/>
                  <a:pt x="2792" y="21600"/>
                </a:cubicBezTo>
                <a:cubicBezTo>
                  <a:pt x="3319" y="21600"/>
                  <a:pt x="3846" y="21229"/>
                  <a:pt x="3846" y="20698"/>
                </a:cubicBezTo>
                <a:cubicBezTo>
                  <a:pt x="3846" y="15762"/>
                  <a:pt x="3846" y="15762"/>
                  <a:pt x="3846" y="15762"/>
                </a:cubicBezTo>
                <a:cubicBezTo>
                  <a:pt x="3846" y="15231"/>
                  <a:pt x="3319" y="14860"/>
                  <a:pt x="2792" y="14860"/>
                </a:cubicBezTo>
                <a:close/>
                <a:moveTo>
                  <a:pt x="2792" y="6740"/>
                </a:moveTo>
                <a:cubicBezTo>
                  <a:pt x="3319" y="6740"/>
                  <a:pt x="3846" y="6369"/>
                  <a:pt x="3846" y="5838"/>
                </a:cubicBezTo>
                <a:cubicBezTo>
                  <a:pt x="3846" y="902"/>
                  <a:pt x="3846" y="902"/>
                  <a:pt x="3846" y="902"/>
                </a:cubicBezTo>
                <a:cubicBezTo>
                  <a:pt x="3846" y="371"/>
                  <a:pt x="3319" y="0"/>
                  <a:pt x="2792" y="0"/>
                </a:cubicBezTo>
                <a:cubicBezTo>
                  <a:pt x="2265" y="0"/>
                  <a:pt x="1949" y="371"/>
                  <a:pt x="1949" y="902"/>
                </a:cubicBezTo>
                <a:cubicBezTo>
                  <a:pt x="1949" y="5838"/>
                  <a:pt x="1949" y="5838"/>
                  <a:pt x="1949" y="5838"/>
                </a:cubicBezTo>
                <a:cubicBezTo>
                  <a:pt x="1949" y="6369"/>
                  <a:pt x="2265" y="6740"/>
                  <a:pt x="2792" y="674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Shape 1355"/>
          <p:cNvSpPr/>
          <p:nvPr/>
        </p:nvSpPr>
        <p:spPr>
          <a:xfrm rot="16200000">
            <a:off x="10717561" y="3395034"/>
            <a:ext cx="1263167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 b="1" spc="200">
                <a:solidFill>
                  <a:srgbClr val="A1A1A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lang="en-US" sz="1000" kern="0" spc="100" dirty="0">
                <a:latin typeface="+mn-lt"/>
                <a:ea typeface="+mn-ea"/>
                <a:cs typeface="+mn-ea"/>
                <a:sym typeface="+mn-lt"/>
              </a:rPr>
              <a:t>www.jpppt.com</a:t>
            </a:r>
            <a:endParaRPr sz="1000" kern="0" spc="1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占位符 3" descr="图片包含 人员, 厨房, 男士, 室内&#10;&#10;描述已自动生成">
            <a:extLst>
              <a:ext uri="{FF2B5EF4-FFF2-40B4-BE49-F238E27FC236}">
                <a16:creationId xmlns:a16="http://schemas.microsoft.com/office/drawing/2014/main" id="{F0A345E1-53B1-4149-9A48-98D37C90D84E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0" grpId="0" animBg="1"/>
      <p:bldP spid="2281" grpId="0" animBg="1"/>
      <p:bldP spid="2282" grpId="0" animBg="1"/>
      <p:bldP spid="2283" grpId="0" animBg="1"/>
      <p:bldP spid="2284" grpId="0" animBg="1"/>
      <p:bldP spid="2285" grpId="0" animBg="1"/>
      <p:bldP spid="2286" grpId="0" animBg="1"/>
      <p:bldP spid="2287" grpId="0" animBg="1"/>
      <p:bldP spid="2288" grpId="0" animBg="1"/>
      <p:bldP spid="22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7B89DB-5E66-4746-8CA1-FF6F77115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583C79D9-8921-44E2-917B-F6C2A6446268}"/>
              </a:ext>
            </a:extLst>
          </p:cNvPr>
          <p:cNvSpPr/>
          <p:nvPr/>
        </p:nvSpPr>
        <p:spPr>
          <a:xfrm>
            <a:off x="2910840" y="1800538"/>
            <a:ext cx="6370320" cy="3256923"/>
          </a:xfrm>
          <a:prstGeom prst="roundRect">
            <a:avLst/>
          </a:prstGeom>
          <a:gradFill flip="none" rotWithShape="1">
            <a:gsLst>
              <a:gs pos="35000">
                <a:srgbClr val="574390"/>
              </a:gs>
              <a:gs pos="100000">
                <a:srgbClr val="3993C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53E542BE-9D8D-42E8-80E1-00717AFBDF72}"/>
              </a:ext>
            </a:extLst>
          </p:cNvPr>
          <p:cNvSpPr/>
          <p:nvPr/>
        </p:nvSpPr>
        <p:spPr>
          <a:xfrm>
            <a:off x="3154680" y="1971954"/>
            <a:ext cx="5882640" cy="291408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1471427-FA64-402C-B2D7-F4733B711DDA}"/>
              </a:ext>
            </a:extLst>
          </p:cNvPr>
          <p:cNvSpPr txBox="1"/>
          <p:nvPr/>
        </p:nvSpPr>
        <p:spPr>
          <a:xfrm>
            <a:off x="3851041" y="2226218"/>
            <a:ext cx="4489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PART 02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Consulting…">
            <a:extLst>
              <a:ext uri="{FF2B5EF4-FFF2-40B4-BE49-F238E27FC236}">
                <a16:creationId xmlns:a16="http://schemas.microsoft.com/office/drawing/2014/main" id="{367FCDC5-1D60-44D9-A8CA-6324FFF6657D}"/>
              </a:ext>
            </a:extLst>
          </p:cNvPr>
          <p:cNvSpPr txBox="1"/>
          <p:nvPr/>
        </p:nvSpPr>
        <p:spPr>
          <a:xfrm>
            <a:off x="4174978" y="3454338"/>
            <a:ext cx="3636242" cy="695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defTabSz="825500" hangingPunct="0">
              <a:lnSpc>
                <a:spcPct val="150000"/>
              </a:lnSpc>
              <a:defRPr sz="1600" b="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Click here to add content that matches the title.</a:t>
            </a:r>
            <a:endParaRPr dirty="0"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19C1909-DC5E-4B92-88FC-24218CCFB53C}"/>
              </a:ext>
            </a:extLst>
          </p:cNvPr>
          <p:cNvSpPr/>
          <p:nvPr/>
        </p:nvSpPr>
        <p:spPr>
          <a:xfrm>
            <a:off x="5613721" y="4482062"/>
            <a:ext cx="173621" cy="173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AC84CD7-2F96-49D1-978C-FD36680C75D6}"/>
              </a:ext>
            </a:extLst>
          </p:cNvPr>
          <p:cNvSpPr/>
          <p:nvPr/>
        </p:nvSpPr>
        <p:spPr>
          <a:xfrm>
            <a:off x="5944371" y="4479182"/>
            <a:ext cx="173621" cy="173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95EAAF6-5D60-4A13-9E0F-EF807F86A32E}"/>
              </a:ext>
            </a:extLst>
          </p:cNvPr>
          <p:cNvSpPr/>
          <p:nvPr/>
        </p:nvSpPr>
        <p:spPr>
          <a:xfrm>
            <a:off x="6280985" y="4479182"/>
            <a:ext cx="173621" cy="173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70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Shape 2035"/>
          <p:cNvSpPr>
            <a:spLocks noGrp="1"/>
          </p:cNvSpPr>
          <p:nvPr>
            <p:ph type="body" sz="quarter" idx="1"/>
          </p:nvPr>
        </p:nvSpPr>
        <p:spPr>
          <a:xfrm>
            <a:off x="1722889" y="3377628"/>
            <a:ext cx="3990465" cy="2135188"/>
          </a:xfrm>
          <a:prstGeom prst="rect">
            <a:avLst/>
          </a:prstGeom>
        </p:spPr>
        <p:txBody>
          <a:bodyPr/>
          <a:lstStyle/>
          <a:p>
            <a:r>
              <a:rPr sz="1000" dirty="0">
                <a:latin typeface="+mn-lt"/>
                <a:ea typeface="+mn-ea"/>
                <a:cs typeface="+mn-ea"/>
                <a:sym typeface="+mn-lt"/>
              </a:rPr>
              <a:t>There are many variations of passages of Lorem Ipsum</a:t>
            </a:r>
          </a:p>
          <a:p>
            <a:r>
              <a:rPr sz="1000" dirty="0">
                <a:latin typeface="+mn-lt"/>
                <a:ea typeface="+mn-ea"/>
                <a:cs typeface="+mn-ea"/>
                <a:sym typeface="+mn-lt"/>
              </a:rPr>
              <a:t>or available but and the majority have an suffered altera</a:t>
            </a:r>
          </a:p>
          <a:p>
            <a:r>
              <a:rPr sz="1000" dirty="0" err="1">
                <a:latin typeface="+mn-lt"/>
                <a:ea typeface="+mn-ea"/>
                <a:cs typeface="+mn-ea"/>
                <a:sym typeface="+mn-lt"/>
              </a:rPr>
              <a:t>tion</a:t>
            </a:r>
            <a:r>
              <a:rPr sz="1000" dirty="0">
                <a:latin typeface="+mn-lt"/>
                <a:ea typeface="+mn-ea"/>
                <a:cs typeface="+mn-ea"/>
                <a:sym typeface="+mn-lt"/>
              </a:rPr>
              <a:t> in some form by </a:t>
            </a:r>
            <a:r>
              <a:rPr sz="1000" dirty="0" err="1">
                <a:latin typeface="+mn-lt"/>
                <a:ea typeface="+mn-ea"/>
                <a:cs typeface="+mn-ea"/>
                <a:sym typeface="+mn-lt"/>
              </a:rPr>
              <a:t>humour</a:t>
            </a:r>
            <a:r>
              <a:rPr sz="1000" dirty="0">
                <a:latin typeface="+mn-lt"/>
                <a:ea typeface="+mn-ea"/>
                <a:cs typeface="+mn-ea"/>
                <a:sym typeface="+mn-lt"/>
              </a:rPr>
              <a:t> or a </a:t>
            </a:r>
            <a:r>
              <a:rPr sz="1000" dirty="0" err="1">
                <a:latin typeface="+mn-lt"/>
                <a:ea typeface="+mn-ea"/>
                <a:cs typeface="+mn-ea"/>
                <a:sym typeface="+mn-lt"/>
              </a:rPr>
              <a:t>domise</a:t>
            </a:r>
            <a:r>
              <a:rPr sz="1000" dirty="0">
                <a:latin typeface="+mn-lt"/>
                <a:ea typeface="+mn-ea"/>
                <a:cs typeface="+mn-ea"/>
                <a:sym typeface="+mn-lt"/>
              </a:rPr>
              <a:t> words or which</a:t>
            </a:r>
          </a:p>
          <a:p>
            <a:r>
              <a:rPr sz="1000" dirty="0">
                <a:latin typeface="+mn-lt"/>
                <a:ea typeface="+mn-ea"/>
                <a:cs typeface="+mn-ea"/>
                <a:sym typeface="+mn-lt"/>
              </a:rPr>
              <a:t>don't look even slightly a believable. If you are going to a</a:t>
            </a:r>
          </a:p>
          <a:p>
            <a:r>
              <a:rPr sz="1000" dirty="0">
                <a:latin typeface="+mn-lt"/>
                <a:ea typeface="+mn-ea"/>
                <a:cs typeface="+mn-ea"/>
                <a:sym typeface="+mn-lt"/>
              </a:rPr>
              <a:t>use a passage of Lore Ipsum, you need to be sure there</a:t>
            </a:r>
          </a:p>
          <a:p>
            <a:r>
              <a:rPr sz="1000" dirty="0">
                <a:latin typeface="+mn-lt"/>
                <a:ea typeface="+mn-ea"/>
                <a:cs typeface="+mn-ea"/>
                <a:sym typeface="+mn-lt"/>
              </a:rPr>
              <a:t>isn't anything a </a:t>
            </a:r>
            <a:r>
              <a:rPr sz="1000" dirty="0" err="1">
                <a:latin typeface="+mn-lt"/>
                <a:ea typeface="+mn-ea"/>
                <a:cs typeface="+mn-ea"/>
                <a:sym typeface="+mn-lt"/>
              </a:rPr>
              <a:t>embarras</a:t>
            </a:r>
            <a:r>
              <a:rPr sz="1000" dirty="0">
                <a:latin typeface="+mn-lt"/>
                <a:ea typeface="+mn-ea"/>
                <a:cs typeface="+mn-ea"/>
                <a:sym typeface="+mn-lt"/>
              </a:rPr>
              <a:t> hidden in the middle of text. All</a:t>
            </a:r>
          </a:p>
          <a:p>
            <a:r>
              <a:rPr sz="1000" dirty="0">
                <a:latin typeface="+mn-lt"/>
                <a:ea typeface="+mn-ea"/>
                <a:cs typeface="+mn-ea"/>
                <a:sym typeface="+mn-lt"/>
              </a:rPr>
              <a:t>the Lorem a Ipsum generators on the Internet or to repeat</a:t>
            </a:r>
          </a:p>
          <a:p>
            <a:r>
              <a:rPr sz="1000" dirty="0">
                <a:latin typeface="+mn-lt"/>
                <a:ea typeface="+mn-ea"/>
                <a:cs typeface="+mn-ea"/>
                <a:sym typeface="+mn-lt"/>
              </a:rPr>
              <a:t>predefined chunks as , making this the first true generator</a:t>
            </a:r>
          </a:p>
          <a:p>
            <a:r>
              <a:rPr sz="1000" dirty="0">
                <a:latin typeface="+mn-lt"/>
                <a:ea typeface="+mn-ea"/>
                <a:cs typeface="+mn-ea"/>
                <a:sym typeface="+mn-lt"/>
              </a:rPr>
              <a:t>on the Internet. It uses a over 200 Latin words , combined</a:t>
            </a:r>
          </a:p>
        </p:txBody>
      </p:sp>
      <p:sp>
        <p:nvSpPr>
          <p:cNvPr id="2036" name="Shape 20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Team</a:t>
            </a:r>
          </a:p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slide</a:t>
            </a:r>
          </a:p>
        </p:txBody>
      </p:sp>
      <p:sp>
        <p:nvSpPr>
          <p:cNvPr id="2041" name="Shape 2041"/>
          <p:cNvSpPr/>
          <p:nvPr/>
        </p:nvSpPr>
        <p:spPr>
          <a:xfrm rot="16200000">
            <a:off x="-68671" y="3291110"/>
            <a:ext cx="1861087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 b="1" spc="200">
                <a:solidFill>
                  <a:srgbClr val="A1A1A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lang="en-US" sz="1000" kern="0" spc="100" dirty="0">
                <a:latin typeface="+mn-lt"/>
                <a:ea typeface="+mn-ea"/>
                <a:cs typeface="+mn-ea"/>
                <a:sym typeface="+mn-lt"/>
              </a:rPr>
              <a:t>https://www.jpppt.com</a:t>
            </a:r>
            <a:endParaRPr sz="1000" kern="0" spc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2" name="Shape 2042"/>
          <p:cNvSpPr/>
          <p:nvPr/>
        </p:nvSpPr>
        <p:spPr>
          <a:xfrm>
            <a:off x="1702715" y="2710700"/>
            <a:ext cx="3052119" cy="306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300" b="1">
                <a:solidFill>
                  <a:srgbClr val="9DC2C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66" hangingPunct="0"/>
            <a:r>
              <a:rPr sz="1150" kern="0" dirty="0">
                <a:latin typeface="+mn-lt"/>
                <a:ea typeface="+mn-ea"/>
                <a:cs typeface="+mn-ea"/>
                <a:sym typeface="+mn-lt"/>
              </a:rPr>
              <a:t>Short description for this awesome slide</a:t>
            </a:r>
          </a:p>
        </p:txBody>
      </p:sp>
      <p:pic>
        <p:nvPicPr>
          <p:cNvPr id="7" name="图片占位符 6" descr="图片包含 笔记本电脑, 人员, 计算机, 室内&#10;&#10;描述已自动生成">
            <a:extLst>
              <a:ext uri="{FF2B5EF4-FFF2-40B4-BE49-F238E27FC236}">
                <a16:creationId xmlns:a16="http://schemas.microsoft.com/office/drawing/2014/main" id="{44A87ACE-0740-4223-9106-BB454795A2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 descr="图片包含 美食, 餐桌, 就坐, 浆果&#10;&#10;描述已自动生成">
            <a:extLst>
              <a:ext uri="{FF2B5EF4-FFF2-40B4-BE49-F238E27FC236}">
                <a16:creationId xmlns:a16="http://schemas.microsoft.com/office/drawing/2014/main" id="{DE1BBAA4-1133-4921-A85D-DA012193A0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 descr="图片包含 狐狸, 动物, 哺乳动物, 户外&#10;&#10;描述已自动生成">
            <a:extLst>
              <a:ext uri="{FF2B5EF4-FFF2-40B4-BE49-F238E27FC236}">
                <a16:creationId xmlns:a16="http://schemas.microsoft.com/office/drawing/2014/main" id="{B197380D-5FBE-4EA5-BCF5-A2B98DE9FD1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 descr="图片包含 平面, 天空, 户外, 飞机&#10;&#10;描述已自动生成">
            <a:extLst>
              <a:ext uri="{FF2B5EF4-FFF2-40B4-BE49-F238E27FC236}">
                <a16:creationId xmlns:a16="http://schemas.microsoft.com/office/drawing/2014/main" id="{C7B56147-1A43-4E9C-A1F5-7FC9D000FB6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Shape 23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Horizontal phone</a:t>
            </a:r>
          </a:p>
        </p:txBody>
      </p:sp>
      <p:sp>
        <p:nvSpPr>
          <p:cNvPr id="2401" name="Shape 2401"/>
          <p:cNvSpPr/>
          <p:nvPr/>
        </p:nvSpPr>
        <p:spPr>
          <a:xfrm>
            <a:off x="4569941" y="1675927"/>
            <a:ext cx="3052119" cy="306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300" b="1">
                <a:solidFill>
                  <a:srgbClr val="9DC2C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150" kern="0" dirty="0">
                <a:latin typeface="+mn-lt"/>
                <a:ea typeface="+mn-ea"/>
                <a:cs typeface="+mn-ea"/>
                <a:sym typeface="+mn-lt"/>
              </a:rPr>
              <a:t>Short description for this awesome slide</a:t>
            </a:r>
          </a:p>
        </p:txBody>
      </p:sp>
      <p:sp>
        <p:nvSpPr>
          <p:cNvPr id="2402" name="Shape 2402"/>
          <p:cNvSpPr/>
          <p:nvPr/>
        </p:nvSpPr>
        <p:spPr>
          <a:xfrm>
            <a:off x="3121660" y="2668553"/>
            <a:ext cx="788355" cy="788355"/>
          </a:xfrm>
          <a:prstGeom prst="ellipse">
            <a:avLst/>
          </a:prstGeom>
          <a:gradFill>
            <a:gsLst>
              <a:gs pos="0">
                <a:srgbClr val="574390"/>
              </a:gs>
              <a:gs pos="100000">
                <a:srgbClr val="3993CB"/>
              </a:gs>
            </a:gsLst>
            <a:lin ang="5400000" scaled="1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03" name="Shape 2403"/>
          <p:cNvSpPr/>
          <p:nvPr/>
        </p:nvSpPr>
        <p:spPr>
          <a:xfrm>
            <a:off x="2777655" y="3684459"/>
            <a:ext cx="1476367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200" kern="0" dirty="0">
                <a:latin typeface="+mn-lt"/>
                <a:ea typeface="+mn-ea"/>
                <a:cs typeface="+mn-ea"/>
                <a:sym typeface="+mn-lt"/>
              </a:rPr>
              <a:t>STABLE Business</a:t>
            </a:r>
          </a:p>
        </p:txBody>
      </p:sp>
      <p:sp>
        <p:nvSpPr>
          <p:cNvPr id="2404" name="Shape 2404"/>
          <p:cNvSpPr/>
          <p:nvPr/>
        </p:nvSpPr>
        <p:spPr>
          <a:xfrm>
            <a:off x="2616552" y="3953307"/>
            <a:ext cx="1798570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Short description for service</a:t>
            </a:r>
          </a:p>
        </p:txBody>
      </p:sp>
      <p:sp>
        <p:nvSpPr>
          <p:cNvPr id="2405" name="Shape 2405"/>
          <p:cNvSpPr/>
          <p:nvPr/>
        </p:nvSpPr>
        <p:spPr>
          <a:xfrm>
            <a:off x="3403918" y="2966494"/>
            <a:ext cx="223838" cy="192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4467"/>
                </a:moveTo>
                <a:cubicBezTo>
                  <a:pt x="21073" y="4283"/>
                  <a:pt x="20915" y="4283"/>
                  <a:pt x="20757" y="4283"/>
                </a:cubicBezTo>
                <a:cubicBezTo>
                  <a:pt x="15805" y="4283"/>
                  <a:pt x="15805" y="4283"/>
                  <a:pt x="15805" y="4283"/>
                </a:cubicBezTo>
                <a:cubicBezTo>
                  <a:pt x="15805" y="1040"/>
                  <a:pt x="15805" y="1040"/>
                  <a:pt x="15805" y="1040"/>
                </a:cubicBezTo>
                <a:cubicBezTo>
                  <a:pt x="15805" y="367"/>
                  <a:pt x="15278" y="0"/>
                  <a:pt x="14751" y="0"/>
                </a:cubicBezTo>
                <a:cubicBezTo>
                  <a:pt x="6849" y="0"/>
                  <a:pt x="6849" y="0"/>
                  <a:pt x="6849" y="0"/>
                </a:cubicBezTo>
                <a:cubicBezTo>
                  <a:pt x="6322" y="0"/>
                  <a:pt x="6006" y="367"/>
                  <a:pt x="6006" y="1040"/>
                </a:cubicBezTo>
                <a:cubicBezTo>
                  <a:pt x="6006" y="4283"/>
                  <a:pt x="6006" y="4283"/>
                  <a:pt x="6006" y="4283"/>
                </a:cubicBezTo>
                <a:cubicBezTo>
                  <a:pt x="1054" y="4283"/>
                  <a:pt x="1054" y="4283"/>
                  <a:pt x="1054" y="4283"/>
                </a:cubicBezTo>
                <a:cubicBezTo>
                  <a:pt x="527" y="4283"/>
                  <a:pt x="0" y="4712"/>
                  <a:pt x="0" y="5324"/>
                </a:cubicBezTo>
                <a:cubicBezTo>
                  <a:pt x="0" y="20621"/>
                  <a:pt x="0" y="20621"/>
                  <a:pt x="0" y="20621"/>
                </a:cubicBezTo>
                <a:cubicBezTo>
                  <a:pt x="0" y="21233"/>
                  <a:pt x="527" y="21600"/>
                  <a:pt x="1054" y="21600"/>
                </a:cubicBezTo>
                <a:cubicBezTo>
                  <a:pt x="20757" y="21600"/>
                  <a:pt x="20757" y="21600"/>
                  <a:pt x="20757" y="21600"/>
                </a:cubicBezTo>
                <a:cubicBezTo>
                  <a:pt x="21284" y="21600"/>
                  <a:pt x="21600" y="21233"/>
                  <a:pt x="21600" y="20621"/>
                </a:cubicBezTo>
                <a:cubicBezTo>
                  <a:pt x="21600" y="5324"/>
                  <a:pt x="21600" y="5324"/>
                  <a:pt x="21600" y="5324"/>
                </a:cubicBezTo>
                <a:cubicBezTo>
                  <a:pt x="21600" y="4895"/>
                  <a:pt x="21442" y="4712"/>
                  <a:pt x="21284" y="4467"/>
                </a:cubicBezTo>
                <a:close/>
                <a:moveTo>
                  <a:pt x="7744" y="2019"/>
                </a:moveTo>
                <a:cubicBezTo>
                  <a:pt x="13908" y="2019"/>
                  <a:pt x="13908" y="2019"/>
                  <a:pt x="13908" y="2019"/>
                </a:cubicBezTo>
                <a:cubicBezTo>
                  <a:pt x="13908" y="4283"/>
                  <a:pt x="13908" y="4283"/>
                  <a:pt x="13908" y="4283"/>
                </a:cubicBezTo>
                <a:cubicBezTo>
                  <a:pt x="7744" y="4283"/>
                  <a:pt x="7744" y="4283"/>
                  <a:pt x="7744" y="4283"/>
                </a:cubicBezTo>
                <a:lnTo>
                  <a:pt x="7744" y="2019"/>
                </a:lnTo>
                <a:close/>
                <a:moveTo>
                  <a:pt x="19703" y="6547"/>
                </a:moveTo>
                <a:cubicBezTo>
                  <a:pt x="19703" y="12238"/>
                  <a:pt x="19703" y="12238"/>
                  <a:pt x="19703" y="12238"/>
                </a:cubicBezTo>
                <a:cubicBezTo>
                  <a:pt x="13171" y="12238"/>
                  <a:pt x="13171" y="12238"/>
                  <a:pt x="13171" y="12238"/>
                </a:cubicBezTo>
                <a:cubicBezTo>
                  <a:pt x="13171" y="11810"/>
                  <a:pt x="13171" y="11810"/>
                  <a:pt x="13171" y="11810"/>
                </a:cubicBezTo>
                <a:cubicBezTo>
                  <a:pt x="13171" y="11442"/>
                  <a:pt x="12855" y="11014"/>
                  <a:pt x="12486" y="11014"/>
                </a:cubicBezTo>
                <a:cubicBezTo>
                  <a:pt x="9325" y="11014"/>
                  <a:pt x="9325" y="11014"/>
                  <a:pt x="9325" y="11014"/>
                </a:cubicBezTo>
                <a:cubicBezTo>
                  <a:pt x="8798" y="11014"/>
                  <a:pt x="8429" y="11442"/>
                  <a:pt x="8429" y="11810"/>
                </a:cubicBezTo>
                <a:cubicBezTo>
                  <a:pt x="8429" y="12238"/>
                  <a:pt x="8429" y="12238"/>
                  <a:pt x="8429" y="12238"/>
                </a:cubicBezTo>
                <a:cubicBezTo>
                  <a:pt x="1949" y="12238"/>
                  <a:pt x="1949" y="12238"/>
                  <a:pt x="1949" y="12238"/>
                </a:cubicBezTo>
                <a:cubicBezTo>
                  <a:pt x="1949" y="6547"/>
                  <a:pt x="1949" y="6547"/>
                  <a:pt x="1949" y="6547"/>
                </a:cubicBezTo>
                <a:lnTo>
                  <a:pt x="19703" y="6547"/>
                </a:lnTo>
                <a:close/>
                <a:moveTo>
                  <a:pt x="11801" y="12666"/>
                </a:moveTo>
                <a:cubicBezTo>
                  <a:pt x="11801" y="13278"/>
                  <a:pt x="11801" y="13278"/>
                  <a:pt x="11801" y="13278"/>
                </a:cubicBezTo>
                <a:cubicBezTo>
                  <a:pt x="9852" y="13278"/>
                  <a:pt x="9852" y="13278"/>
                  <a:pt x="9852" y="13278"/>
                </a:cubicBezTo>
                <a:cubicBezTo>
                  <a:pt x="9852" y="12666"/>
                  <a:pt x="9852" y="12666"/>
                  <a:pt x="9852" y="12666"/>
                </a:cubicBezTo>
                <a:lnTo>
                  <a:pt x="11801" y="12666"/>
                </a:lnTo>
                <a:close/>
                <a:moveTo>
                  <a:pt x="1949" y="19581"/>
                </a:moveTo>
                <a:cubicBezTo>
                  <a:pt x="1949" y="13890"/>
                  <a:pt x="1949" y="13890"/>
                  <a:pt x="1949" y="13890"/>
                </a:cubicBezTo>
                <a:cubicBezTo>
                  <a:pt x="8429" y="13890"/>
                  <a:pt x="8429" y="13890"/>
                  <a:pt x="8429" y="13890"/>
                </a:cubicBezTo>
                <a:cubicBezTo>
                  <a:pt x="8429" y="14074"/>
                  <a:pt x="8429" y="14074"/>
                  <a:pt x="8429" y="14074"/>
                </a:cubicBezTo>
                <a:cubicBezTo>
                  <a:pt x="8429" y="14502"/>
                  <a:pt x="8798" y="14869"/>
                  <a:pt x="9325" y="14869"/>
                </a:cubicBezTo>
                <a:cubicBezTo>
                  <a:pt x="12486" y="14869"/>
                  <a:pt x="12486" y="14869"/>
                  <a:pt x="12486" y="14869"/>
                </a:cubicBezTo>
                <a:cubicBezTo>
                  <a:pt x="12855" y="14869"/>
                  <a:pt x="13171" y="14502"/>
                  <a:pt x="13171" y="14074"/>
                </a:cubicBezTo>
                <a:cubicBezTo>
                  <a:pt x="13171" y="13890"/>
                  <a:pt x="13171" y="13890"/>
                  <a:pt x="13171" y="13890"/>
                </a:cubicBezTo>
                <a:cubicBezTo>
                  <a:pt x="19703" y="13890"/>
                  <a:pt x="19703" y="13890"/>
                  <a:pt x="19703" y="13890"/>
                </a:cubicBezTo>
                <a:cubicBezTo>
                  <a:pt x="19703" y="19581"/>
                  <a:pt x="19703" y="19581"/>
                  <a:pt x="19703" y="19581"/>
                </a:cubicBezTo>
                <a:lnTo>
                  <a:pt x="1949" y="1958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06" name="Shape 2406"/>
          <p:cNvSpPr/>
          <p:nvPr/>
        </p:nvSpPr>
        <p:spPr>
          <a:xfrm>
            <a:off x="5701823" y="2668553"/>
            <a:ext cx="788355" cy="788355"/>
          </a:xfrm>
          <a:prstGeom prst="ellipse">
            <a:avLst/>
          </a:prstGeom>
          <a:gradFill>
            <a:gsLst>
              <a:gs pos="0">
                <a:srgbClr val="574390"/>
              </a:gs>
              <a:gs pos="100000">
                <a:srgbClr val="3993CB"/>
              </a:gs>
            </a:gsLst>
            <a:lin ang="5400000" scaled="1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07" name="Shape 2407"/>
          <p:cNvSpPr/>
          <p:nvPr/>
        </p:nvSpPr>
        <p:spPr>
          <a:xfrm>
            <a:off x="5333772" y="3684459"/>
            <a:ext cx="1524456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200" kern="0" dirty="0">
                <a:latin typeface="+mn-lt"/>
                <a:ea typeface="+mn-ea"/>
                <a:cs typeface="+mn-ea"/>
                <a:sym typeface="+mn-lt"/>
              </a:rPr>
              <a:t>flexible setting</a:t>
            </a:r>
          </a:p>
        </p:txBody>
      </p:sp>
      <p:sp>
        <p:nvSpPr>
          <p:cNvPr id="2408" name="Shape 2408"/>
          <p:cNvSpPr/>
          <p:nvPr/>
        </p:nvSpPr>
        <p:spPr>
          <a:xfrm>
            <a:off x="5196715" y="3953308"/>
            <a:ext cx="1798570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Short description for service</a:t>
            </a:r>
          </a:p>
        </p:txBody>
      </p:sp>
      <p:sp>
        <p:nvSpPr>
          <p:cNvPr id="2409" name="Shape 2409"/>
          <p:cNvSpPr/>
          <p:nvPr/>
        </p:nvSpPr>
        <p:spPr>
          <a:xfrm>
            <a:off x="8281985" y="2668553"/>
            <a:ext cx="788355" cy="788355"/>
          </a:xfrm>
          <a:prstGeom prst="ellipse">
            <a:avLst/>
          </a:prstGeom>
          <a:gradFill>
            <a:gsLst>
              <a:gs pos="0">
                <a:srgbClr val="574390"/>
              </a:gs>
              <a:gs pos="100000">
                <a:srgbClr val="3993CB"/>
              </a:gs>
            </a:gsLst>
            <a:lin ang="5400000" scaled="1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10" name="Shape 2410"/>
          <p:cNvSpPr/>
          <p:nvPr/>
        </p:nvSpPr>
        <p:spPr>
          <a:xfrm>
            <a:off x="7827373" y="3684459"/>
            <a:ext cx="1697581" cy="219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200" kern="0" dirty="0">
                <a:latin typeface="+mn-lt"/>
                <a:ea typeface="+mn-ea"/>
                <a:cs typeface="+mn-ea"/>
                <a:sym typeface="+mn-lt"/>
              </a:rPr>
              <a:t>PROMOTE BUSINESS</a:t>
            </a:r>
          </a:p>
        </p:txBody>
      </p:sp>
      <p:sp>
        <p:nvSpPr>
          <p:cNvPr id="2411" name="Shape 2411"/>
          <p:cNvSpPr/>
          <p:nvPr/>
        </p:nvSpPr>
        <p:spPr>
          <a:xfrm>
            <a:off x="7776877" y="3953308"/>
            <a:ext cx="1798570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sz="1000" kern="0" dirty="0">
                <a:latin typeface="+mn-lt"/>
                <a:ea typeface="+mn-ea"/>
                <a:cs typeface="+mn-ea"/>
                <a:sym typeface="+mn-lt"/>
              </a:rPr>
              <a:t>Short description for service</a:t>
            </a:r>
          </a:p>
        </p:txBody>
      </p:sp>
      <p:sp>
        <p:nvSpPr>
          <p:cNvPr id="2412" name="Shape 2412"/>
          <p:cNvSpPr/>
          <p:nvPr/>
        </p:nvSpPr>
        <p:spPr>
          <a:xfrm rot="16200000">
            <a:off x="-68671" y="3297945"/>
            <a:ext cx="1861087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 b="1" spc="200">
                <a:solidFill>
                  <a:srgbClr val="A1A1A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lang="en-US" sz="1000" kern="0" spc="100" dirty="0">
                <a:latin typeface="+mn-lt"/>
                <a:ea typeface="+mn-ea"/>
                <a:cs typeface="+mn-ea"/>
                <a:sym typeface="+mn-lt"/>
              </a:rPr>
              <a:t>https://www.jpppt.com</a:t>
            </a:r>
            <a:endParaRPr sz="1000" kern="0" spc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14" name="Shape 2414"/>
          <p:cNvSpPr/>
          <p:nvPr/>
        </p:nvSpPr>
        <p:spPr>
          <a:xfrm>
            <a:off x="8587262" y="2974789"/>
            <a:ext cx="177801" cy="175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8" h="20711" extrusionOk="0">
                <a:moveTo>
                  <a:pt x="14825" y="19361"/>
                </a:moveTo>
                <a:cubicBezTo>
                  <a:pt x="14651" y="20148"/>
                  <a:pt x="14072" y="20711"/>
                  <a:pt x="13319" y="20711"/>
                </a:cubicBezTo>
                <a:cubicBezTo>
                  <a:pt x="12508" y="20711"/>
                  <a:pt x="11929" y="20148"/>
                  <a:pt x="11929" y="19361"/>
                </a:cubicBezTo>
                <a:cubicBezTo>
                  <a:pt x="12161" y="15817"/>
                  <a:pt x="11176" y="13174"/>
                  <a:pt x="9265" y="11317"/>
                </a:cubicBezTo>
                <a:cubicBezTo>
                  <a:pt x="6370" y="8674"/>
                  <a:pt x="1737" y="9067"/>
                  <a:pt x="1506" y="9067"/>
                </a:cubicBezTo>
                <a:cubicBezTo>
                  <a:pt x="753" y="9236"/>
                  <a:pt x="174" y="8674"/>
                  <a:pt x="0" y="7942"/>
                </a:cubicBezTo>
                <a:cubicBezTo>
                  <a:pt x="0" y="7211"/>
                  <a:pt x="579" y="6424"/>
                  <a:pt x="1332" y="6424"/>
                </a:cubicBezTo>
                <a:cubicBezTo>
                  <a:pt x="1506" y="6424"/>
                  <a:pt x="7297" y="5861"/>
                  <a:pt x="11176" y="9461"/>
                </a:cubicBezTo>
                <a:cubicBezTo>
                  <a:pt x="13666" y="11711"/>
                  <a:pt x="15056" y="15086"/>
                  <a:pt x="14825" y="19361"/>
                </a:cubicBezTo>
                <a:close/>
                <a:moveTo>
                  <a:pt x="3648" y="14130"/>
                </a:moveTo>
                <a:cubicBezTo>
                  <a:pt x="2664" y="14130"/>
                  <a:pt x="1911" y="14523"/>
                  <a:pt x="1332" y="15086"/>
                </a:cubicBezTo>
                <a:cubicBezTo>
                  <a:pt x="579" y="15649"/>
                  <a:pt x="347" y="16549"/>
                  <a:pt x="347" y="17336"/>
                </a:cubicBezTo>
                <a:cubicBezTo>
                  <a:pt x="347" y="18236"/>
                  <a:pt x="579" y="19024"/>
                  <a:pt x="1332" y="19586"/>
                </a:cubicBezTo>
                <a:cubicBezTo>
                  <a:pt x="1911" y="20317"/>
                  <a:pt x="2664" y="20711"/>
                  <a:pt x="3648" y="20711"/>
                </a:cubicBezTo>
                <a:cubicBezTo>
                  <a:pt x="4633" y="20711"/>
                  <a:pt x="5386" y="20317"/>
                  <a:pt x="5965" y="19586"/>
                </a:cubicBezTo>
                <a:cubicBezTo>
                  <a:pt x="6544" y="19024"/>
                  <a:pt x="6949" y="18236"/>
                  <a:pt x="6949" y="17336"/>
                </a:cubicBezTo>
                <a:cubicBezTo>
                  <a:pt x="6949" y="16549"/>
                  <a:pt x="6544" y="15649"/>
                  <a:pt x="5965" y="15086"/>
                </a:cubicBezTo>
                <a:cubicBezTo>
                  <a:pt x="5386" y="14523"/>
                  <a:pt x="4633" y="14130"/>
                  <a:pt x="3648" y="14130"/>
                </a:cubicBezTo>
                <a:close/>
                <a:moveTo>
                  <a:pt x="16214" y="4398"/>
                </a:moveTo>
                <a:cubicBezTo>
                  <a:pt x="10192" y="-889"/>
                  <a:pt x="1737" y="67"/>
                  <a:pt x="1332" y="67"/>
                </a:cubicBezTo>
                <a:cubicBezTo>
                  <a:pt x="579" y="236"/>
                  <a:pt x="0" y="798"/>
                  <a:pt x="0" y="1586"/>
                </a:cubicBezTo>
                <a:cubicBezTo>
                  <a:pt x="174" y="2317"/>
                  <a:pt x="927" y="2880"/>
                  <a:pt x="1737" y="2880"/>
                </a:cubicBezTo>
                <a:cubicBezTo>
                  <a:pt x="1737" y="2880"/>
                  <a:pt x="9265" y="1923"/>
                  <a:pt x="14246" y="6424"/>
                </a:cubicBezTo>
                <a:cubicBezTo>
                  <a:pt x="17373" y="9236"/>
                  <a:pt x="18705" y="13567"/>
                  <a:pt x="18531" y="19361"/>
                </a:cubicBezTo>
                <a:cubicBezTo>
                  <a:pt x="18531" y="20148"/>
                  <a:pt x="19110" y="20711"/>
                  <a:pt x="19863" y="20711"/>
                </a:cubicBezTo>
                <a:cubicBezTo>
                  <a:pt x="19863" y="20711"/>
                  <a:pt x="19863" y="20711"/>
                  <a:pt x="20036" y="20711"/>
                </a:cubicBezTo>
                <a:cubicBezTo>
                  <a:pt x="20616" y="20711"/>
                  <a:pt x="21426" y="20148"/>
                  <a:pt x="21426" y="19361"/>
                </a:cubicBezTo>
                <a:cubicBezTo>
                  <a:pt x="21600" y="12836"/>
                  <a:pt x="19863" y="7773"/>
                  <a:pt x="16214" y="439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15" name="Shape 2415"/>
          <p:cNvSpPr/>
          <p:nvPr/>
        </p:nvSpPr>
        <p:spPr>
          <a:xfrm>
            <a:off x="6008057" y="2974789"/>
            <a:ext cx="175887" cy="175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07" y="16134"/>
                </a:moveTo>
                <a:cubicBezTo>
                  <a:pt x="6517" y="16134"/>
                  <a:pt x="6517" y="16134"/>
                  <a:pt x="6517" y="16134"/>
                </a:cubicBezTo>
                <a:cubicBezTo>
                  <a:pt x="5991" y="16134"/>
                  <a:pt x="5623" y="15603"/>
                  <a:pt x="5623" y="15231"/>
                </a:cubicBezTo>
                <a:cubicBezTo>
                  <a:pt x="5623" y="902"/>
                  <a:pt x="5623" y="902"/>
                  <a:pt x="5623" y="902"/>
                </a:cubicBezTo>
                <a:cubicBezTo>
                  <a:pt x="5623" y="371"/>
                  <a:pt x="5991" y="0"/>
                  <a:pt x="6517" y="0"/>
                </a:cubicBezTo>
                <a:cubicBezTo>
                  <a:pt x="20707" y="0"/>
                  <a:pt x="20707" y="0"/>
                  <a:pt x="20707" y="0"/>
                </a:cubicBezTo>
                <a:cubicBezTo>
                  <a:pt x="21232" y="0"/>
                  <a:pt x="21600" y="371"/>
                  <a:pt x="21600" y="902"/>
                </a:cubicBezTo>
                <a:cubicBezTo>
                  <a:pt x="21600" y="15231"/>
                  <a:pt x="21600" y="15231"/>
                  <a:pt x="21600" y="15231"/>
                </a:cubicBezTo>
                <a:cubicBezTo>
                  <a:pt x="21600" y="15603"/>
                  <a:pt x="21232" y="16134"/>
                  <a:pt x="20707" y="16134"/>
                </a:cubicBezTo>
                <a:close/>
                <a:moveTo>
                  <a:pt x="7568" y="14170"/>
                </a:moveTo>
                <a:cubicBezTo>
                  <a:pt x="19655" y="14170"/>
                  <a:pt x="19655" y="14170"/>
                  <a:pt x="19655" y="14170"/>
                </a:cubicBezTo>
                <a:cubicBezTo>
                  <a:pt x="19655" y="1804"/>
                  <a:pt x="19655" y="1804"/>
                  <a:pt x="19655" y="1804"/>
                </a:cubicBezTo>
                <a:cubicBezTo>
                  <a:pt x="7568" y="1804"/>
                  <a:pt x="7568" y="1804"/>
                  <a:pt x="7568" y="1804"/>
                </a:cubicBezTo>
                <a:lnTo>
                  <a:pt x="7568" y="14170"/>
                </a:lnTo>
                <a:close/>
                <a:moveTo>
                  <a:pt x="15609" y="20539"/>
                </a:moveTo>
                <a:cubicBezTo>
                  <a:pt x="15609" y="18044"/>
                  <a:pt x="15609" y="18044"/>
                  <a:pt x="15609" y="18044"/>
                </a:cubicBezTo>
                <a:cubicBezTo>
                  <a:pt x="15609" y="17726"/>
                  <a:pt x="15293" y="17354"/>
                  <a:pt x="14926" y="17354"/>
                </a:cubicBezTo>
                <a:cubicBezTo>
                  <a:pt x="14558" y="17354"/>
                  <a:pt x="14242" y="17726"/>
                  <a:pt x="14242" y="18044"/>
                </a:cubicBezTo>
                <a:cubicBezTo>
                  <a:pt x="14242" y="20167"/>
                  <a:pt x="14242" y="20167"/>
                  <a:pt x="14242" y="20167"/>
                </a:cubicBezTo>
                <a:cubicBezTo>
                  <a:pt x="1419" y="20167"/>
                  <a:pt x="1419" y="20167"/>
                  <a:pt x="1419" y="20167"/>
                </a:cubicBezTo>
                <a:cubicBezTo>
                  <a:pt x="1419" y="7430"/>
                  <a:pt x="1419" y="7430"/>
                  <a:pt x="1419" y="7430"/>
                </a:cubicBezTo>
                <a:cubicBezTo>
                  <a:pt x="3731" y="7430"/>
                  <a:pt x="3731" y="7430"/>
                  <a:pt x="3731" y="7430"/>
                </a:cubicBezTo>
                <a:cubicBezTo>
                  <a:pt x="4047" y="7430"/>
                  <a:pt x="4415" y="7112"/>
                  <a:pt x="4415" y="6740"/>
                </a:cubicBezTo>
                <a:cubicBezTo>
                  <a:pt x="4415" y="6369"/>
                  <a:pt x="4047" y="6050"/>
                  <a:pt x="3731" y="6050"/>
                </a:cubicBezTo>
                <a:cubicBezTo>
                  <a:pt x="1261" y="6050"/>
                  <a:pt x="1261" y="6050"/>
                  <a:pt x="1261" y="6050"/>
                </a:cubicBezTo>
                <a:cubicBezTo>
                  <a:pt x="578" y="6050"/>
                  <a:pt x="0" y="6581"/>
                  <a:pt x="0" y="7112"/>
                </a:cubicBezTo>
                <a:cubicBezTo>
                  <a:pt x="0" y="20539"/>
                  <a:pt x="0" y="20539"/>
                  <a:pt x="0" y="20539"/>
                </a:cubicBezTo>
                <a:cubicBezTo>
                  <a:pt x="0" y="21069"/>
                  <a:pt x="578" y="21600"/>
                  <a:pt x="1261" y="21600"/>
                </a:cubicBezTo>
                <a:cubicBezTo>
                  <a:pt x="14558" y="21600"/>
                  <a:pt x="14558" y="21600"/>
                  <a:pt x="14558" y="21600"/>
                </a:cubicBezTo>
                <a:cubicBezTo>
                  <a:pt x="15083" y="21600"/>
                  <a:pt x="15609" y="21069"/>
                  <a:pt x="15609" y="2053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Shape 1355"/>
          <p:cNvSpPr/>
          <p:nvPr/>
        </p:nvSpPr>
        <p:spPr>
          <a:xfrm rot="16200000">
            <a:off x="10717561" y="3395034"/>
            <a:ext cx="1263167" cy="27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150000"/>
              </a:lnSpc>
              <a:defRPr sz="2000" b="1" spc="200">
                <a:solidFill>
                  <a:srgbClr val="A1A1A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66" hangingPunct="0"/>
            <a:r>
              <a:rPr lang="en-US" sz="1000" kern="0" spc="100" dirty="0">
                <a:latin typeface="+mn-lt"/>
                <a:ea typeface="+mn-ea"/>
                <a:cs typeface="+mn-ea"/>
                <a:sym typeface="+mn-lt"/>
              </a:rPr>
              <a:t>www.jpppt.com</a:t>
            </a:r>
            <a:endParaRPr sz="1000" kern="0" spc="1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占位符 3" descr="图片包含 平面, 天空, 户外, 飞机&#10;&#10;描述已自动生成">
            <a:extLst>
              <a:ext uri="{FF2B5EF4-FFF2-40B4-BE49-F238E27FC236}">
                <a16:creationId xmlns:a16="http://schemas.microsoft.com/office/drawing/2014/main" id="{D3BE6ABC-DD64-45F8-8E61-EC7AD00E3758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2" grpId="0" animBg="1"/>
      <p:bldP spid="2403" grpId="0" animBg="1"/>
      <p:bldP spid="2404" grpId="0" animBg="1"/>
      <p:bldP spid="2405" grpId="0" animBg="1"/>
      <p:bldP spid="2406" grpId="0" animBg="1"/>
      <p:bldP spid="2407" grpId="0" animBg="1"/>
      <p:bldP spid="2408" grpId="0" animBg="1"/>
      <p:bldP spid="2409" grpId="0" animBg="1"/>
      <p:bldP spid="2410" grpId="0" animBg="1"/>
      <p:bldP spid="2411" grpId="0" animBg="1"/>
      <p:bldP spid="2414" grpId="0" animBg="1"/>
      <p:bldP spid="24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ww.jp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33fajr1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33fajr1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ww.freeppt7.com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1649</Words>
  <Application>Microsoft Office PowerPoint</Application>
  <PresentationFormat>宽屏</PresentationFormat>
  <Paragraphs>247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仓耳玄三M W05</vt:lpstr>
      <vt:lpstr>等线</vt:lpstr>
      <vt:lpstr>微软雅黑</vt:lpstr>
      <vt:lpstr>Arial</vt:lpstr>
      <vt:lpstr>Calibri</vt:lpstr>
      <vt:lpstr>Helvetica</vt:lpstr>
      <vt:lpstr>Lato Light</vt:lpstr>
      <vt:lpstr>www.jpppt.com</vt:lpstr>
      <vt:lpstr>www.freeppt7.com</vt:lpstr>
      <vt:lpstr>www.freeppt7.com-1</vt:lpstr>
      <vt:lpstr>PowerPoint 演示文稿</vt:lpstr>
      <vt:lpstr>PowerPoint 演示文稿</vt:lpstr>
      <vt:lpstr>PowerPoint 演示文稿</vt:lpstr>
      <vt:lpstr>PowerPoint 演示文稿</vt:lpstr>
      <vt:lpstr>Team slide</vt:lpstr>
      <vt:lpstr>PowerPoint 演示文稿</vt:lpstr>
      <vt:lpstr>PowerPoint 演示文稿</vt:lpstr>
      <vt:lpstr>Team slide</vt:lpstr>
      <vt:lpstr>Horizontal phone</vt:lpstr>
      <vt:lpstr>Team slide</vt:lpstr>
      <vt:lpstr>PowerPoint 演示文稿</vt:lpstr>
      <vt:lpstr>Inna Lingerie</vt:lpstr>
      <vt:lpstr>PowerPoint 演示文稿</vt:lpstr>
      <vt:lpstr>Portfolio slide</vt:lpstr>
      <vt:lpstr>PowerPoint 演示文稿</vt:lpstr>
      <vt:lpstr>PowerPoint 演示文稿</vt:lpstr>
      <vt:lpstr>PowerPoint 演示文稿</vt:lpstr>
      <vt:lpstr>Watch with text</vt:lpstr>
      <vt:lpstr>PowerPoint 演示文稿</vt:lpstr>
      <vt:lpstr>PowerPoint 演示文稿</vt:lpstr>
      <vt:lpstr>Tablet with text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88</cp:revision>
  <dcterms:created xsi:type="dcterms:W3CDTF">2019-03-29T12:25:33Z</dcterms:created>
  <dcterms:modified xsi:type="dcterms:W3CDTF">2021-12-04T09:00:25Z</dcterms:modified>
</cp:coreProperties>
</file>