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8" r:id="rId2"/>
  </p:sldMasterIdLst>
  <p:notesMasterIdLst>
    <p:notesMasterId r:id="rId28"/>
  </p:notesMasterIdLst>
  <p:sldIdLst>
    <p:sldId id="283" r:id="rId3"/>
    <p:sldId id="256" r:id="rId4"/>
    <p:sldId id="258" r:id="rId5"/>
    <p:sldId id="398" r:id="rId6"/>
    <p:sldId id="424" r:id="rId7"/>
    <p:sldId id="425" r:id="rId8"/>
    <p:sldId id="402" r:id="rId9"/>
    <p:sldId id="452" r:id="rId10"/>
    <p:sldId id="449" r:id="rId11"/>
    <p:sldId id="405" r:id="rId12"/>
    <p:sldId id="394" r:id="rId13"/>
    <p:sldId id="453" r:id="rId14"/>
    <p:sldId id="422" r:id="rId15"/>
    <p:sldId id="406" r:id="rId16"/>
    <p:sldId id="427" r:id="rId17"/>
    <p:sldId id="392" r:id="rId18"/>
    <p:sldId id="428" r:id="rId19"/>
    <p:sldId id="454" r:id="rId20"/>
    <p:sldId id="393" r:id="rId21"/>
    <p:sldId id="419" r:id="rId22"/>
    <p:sldId id="451" r:id="rId23"/>
    <p:sldId id="423" r:id="rId24"/>
    <p:sldId id="430" r:id="rId25"/>
    <p:sldId id="448" r:id="rId26"/>
    <p:sldId id="455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D"/>
    <a:srgbClr val="DA3977"/>
    <a:srgbClr val="384B9A"/>
    <a:srgbClr val="C14781"/>
    <a:srgbClr val="557CB3"/>
    <a:srgbClr val="FF1F4A"/>
    <a:srgbClr val="FFAE91"/>
    <a:srgbClr val="A20000"/>
    <a:srgbClr val="A400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6201" autoAdjust="0"/>
  </p:normalViewPr>
  <p:slideViewPr>
    <p:cSldViewPr snapToGrid="0">
      <p:cViewPr varScale="1">
        <p:scale>
          <a:sx n="72" d="100"/>
          <a:sy n="72" d="100"/>
        </p:scale>
        <p:origin x="43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01600000000002E-2"/>
          <c:y val="7.7416499999999999E-2"/>
          <c:w val="0.97849799999999998"/>
          <c:h val="0.797177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84B9A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HD</c:v>
                </c:pt>
                <c:pt idx="1">
                  <c:v>ML</c:v>
                </c:pt>
                <c:pt idx="2">
                  <c:v>NH</c:v>
                </c:pt>
                <c:pt idx="3">
                  <c:v>PO</c:v>
                </c:pt>
                <c:pt idx="4">
                  <c:v>GD</c:v>
                </c:pt>
                <c:pt idx="5">
                  <c:v>TY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60</c:v>
                </c:pt>
                <c:pt idx="2">
                  <c:v>25</c:v>
                </c:pt>
                <c:pt idx="3">
                  <c:v>30</c:v>
                </c:pt>
                <c:pt idx="4">
                  <c:v>60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8-4FC2-B2E9-054AEEF1B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49297664"/>
        <c:axId val="51126272"/>
      </c:barChart>
      <c:catAx>
        <c:axId val="4929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51126272"/>
        <c:crosses val="autoZero"/>
        <c:auto val="1"/>
        <c:lblAlgn val="ctr"/>
        <c:lblOffset val="100"/>
        <c:noMultiLvlLbl val="1"/>
      </c:catAx>
      <c:valAx>
        <c:axId val="5112627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49297664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944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126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839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584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51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360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128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764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0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3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105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966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966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391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510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001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322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81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16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311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51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146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92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61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32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01A7285-D87C-4389-8FF0-57EF021471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 6">
            <a:extLst>
              <a:ext uri="{FF2B5EF4-FFF2-40B4-BE49-F238E27FC236}">
                <a16:creationId xmlns:a16="http://schemas.microsoft.com/office/drawing/2014/main" id="{4D4954AC-3A84-4303-8D69-3FA2A5E30CEE}"/>
              </a:ext>
            </a:extLst>
          </p:cNvPr>
          <p:cNvSpPr>
            <a:spLocks/>
          </p:cNvSpPr>
          <p:nvPr userDrawn="1"/>
        </p:nvSpPr>
        <p:spPr bwMode="auto">
          <a:xfrm>
            <a:off x="6072982" y="1277145"/>
            <a:ext cx="4264025" cy="4256088"/>
          </a:xfrm>
          <a:custGeom>
            <a:avLst/>
            <a:gdLst>
              <a:gd name="T0" fmla="*/ 1096 w 2251"/>
              <a:gd name="T1" fmla="*/ 2235 h 2251"/>
              <a:gd name="T2" fmla="*/ 16 w 2251"/>
              <a:gd name="T3" fmla="*/ 1155 h 2251"/>
              <a:gd name="T4" fmla="*/ 16 w 2251"/>
              <a:gd name="T5" fmla="*/ 1096 h 2251"/>
              <a:gd name="T6" fmla="*/ 1096 w 2251"/>
              <a:gd name="T7" fmla="*/ 16 h 2251"/>
              <a:gd name="T8" fmla="*/ 1155 w 2251"/>
              <a:gd name="T9" fmla="*/ 16 h 2251"/>
              <a:gd name="T10" fmla="*/ 2235 w 2251"/>
              <a:gd name="T11" fmla="*/ 1096 h 2251"/>
              <a:gd name="T12" fmla="*/ 2235 w 2251"/>
              <a:gd name="T13" fmla="*/ 1155 h 2251"/>
              <a:gd name="T14" fmla="*/ 1155 w 2251"/>
              <a:gd name="T15" fmla="*/ 2235 h 2251"/>
              <a:gd name="T16" fmla="*/ 1096 w 2251"/>
              <a:gd name="T17" fmla="*/ 2235 h 2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51" h="2251">
                <a:moveTo>
                  <a:pt x="1096" y="2235"/>
                </a:moveTo>
                <a:cubicBezTo>
                  <a:pt x="16" y="1155"/>
                  <a:pt x="16" y="1155"/>
                  <a:pt x="16" y="1155"/>
                </a:cubicBezTo>
                <a:cubicBezTo>
                  <a:pt x="0" y="1139"/>
                  <a:pt x="0" y="1112"/>
                  <a:pt x="16" y="1096"/>
                </a:cubicBezTo>
                <a:cubicBezTo>
                  <a:pt x="1096" y="16"/>
                  <a:pt x="1096" y="16"/>
                  <a:pt x="1096" y="16"/>
                </a:cubicBezTo>
                <a:cubicBezTo>
                  <a:pt x="1112" y="0"/>
                  <a:pt x="1139" y="0"/>
                  <a:pt x="1155" y="16"/>
                </a:cubicBezTo>
                <a:cubicBezTo>
                  <a:pt x="2235" y="1096"/>
                  <a:pt x="2235" y="1096"/>
                  <a:pt x="2235" y="1096"/>
                </a:cubicBezTo>
                <a:cubicBezTo>
                  <a:pt x="2251" y="1112"/>
                  <a:pt x="2251" y="1139"/>
                  <a:pt x="2235" y="1155"/>
                </a:cubicBezTo>
                <a:cubicBezTo>
                  <a:pt x="1155" y="2235"/>
                  <a:pt x="1155" y="2235"/>
                  <a:pt x="1155" y="2235"/>
                </a:cubicBezTo>
                <a:cubicBezTo>
                  <a:pt x="1139" y="2251"/>
                  <a:pt x="1112" y="2251"/>
                  <a:pt x="1096" y="2235"/>
                </a:cubicBezTo>
                <a:close/>
              </a:path>
            </a:pathLst>
          </a:custGeom>
          <a:gradFill flip="none" rotWithShape="1">
            <a:gsLst>
              <a:gs pos="0">
                <a:srgbClr val="DA3977"/>
              </a:gs>
              <a:gs pos="100000">
                <a:srgbClr val="384B9A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8" name="图形 47">
            <a:extLst>
              <a:ext uri="{FF2B5EF4-FFF2-40B4-BE49-F238E27FC236}">
                <a16:creationId xmlns:a16="http://schemas.microsoft.com/office/drawing/2014/main" id="{AA25ACF2-BEB4-4FBB-A46A-6B01CC3186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4659642"/>
            <a:ext cx="690562" cy="1381125"/>
          </a:xfrm>
          <a:custGeom>
            <a:avLst/>
            <a:gdLst>
              <a:gd name="connsiteX0" fmla="*/ 0 w 690562"/>
              <a:gd name="connsiteY0" fmla="*/ 0 h 1381125"/>
              <a:gd name="connsiteX1" fmla="*/ 690562 w 690562"/>
              <a:gd name="connsiteY1" fmla="*/ 0 h 1381125"/>
              <a:gd name="connsiteX2" fmla="*/ 690562 w 690562"/>
              <a:gd name="connsiteY2" fmla="*/ 1381125 h 1381125"/>
              <a:gd name="connsiteX3" fmla="*/ 0 w 690562"/>
              <a:gd name="connsiteY3" fmla="*/ 13811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562" h="1381125">
                <a:moveTo>
                  <a:pt x="0" y="0"/>
                </a:moveTo>
                <a:lnTo>
                  <a:pt x="690562" y="0"/>
                </a:lnTo>
                <a:lnTo>
                  <a:pt x="690562" y="1381125"/>
                </a:lnTo>
                <a:lnTo>
                  <a:pt x="0" y="1381125"/>
                </a:lnTo>
                <a:close/>
              </a:path>
            </a:pathLst>
          </a:custGeom>
        </p:spPr>
      </p:pic>
      <p:sp>
        <p:nvSpPr>
          <p:cNvPr id="7" name="Oval 5">
            <a:extLst>
              <a:ext uri="{FF2B5EF4-FFF2-40B4-BE49-F238E27FC236}">
                <a16:creationId xmlns:a16="http://schemas.microsoft.com/office/drawing/2014/main" id="{80D53374-9F87-489B-8E14-2D565775D5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87144" y="785813"/>
            <a:ext cx="985838" cy="982663"/>
          </a:xfrm>
          <a:prstGeom prst="ellipse">
            <a:avLst/>
          </a:prstGeom>
          <a:noFill/>
          <a:ln w="131763" cap="flat">
            <a:solidFill>
              <a:srgbClr val="384B9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36A679B4-DF27-4D4F-966F-9F9F3BDDF3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90163" y="4892676"/>
            <a:ext cx="985838" cy="984250"/>
          </a:xfrm>
          <a:prstGeom prst="ellipse">
            <a:avLst/>
          </a:prstGeom>
          <a:noFill/>
          <a:ln w="131763" cap="flat">
            <a:solidFill>
              <a:srgbClr val="DA397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57111980-D91C-4769-956B-729BC2FE81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666412" y="4244467"/>
            <a:ext cx="984250" cy="984250"/>
          </a:xfrm>
          <a:prstGeom prst="ellipse">
            <a:avLst/>
          </a:prstGeom>
          <a:noFill/>
          <a:ln w="131763" cap="flat">
            <a:solidFill>
              <a:srgbClr val="384B9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BD5F100-3337-47F9-A8E9-3B14EA9B4E82}"/>
              </a:ext>
            </a:extLst>
          </p:cNvPr>
          <p:cNvSpPr/>
          <p:nvPr userDrawn="1"/>
        </p:nvSpPr>
        <p:spPr>
          <a:xfrm>
            <a:off x="1669166" y="6610483"/>
            <a:ext cx="4700588" cy="247517"/>
          </a:xfrm>
          <a:prstGeom prst="rect">
            <a:avLst/>
          </a:prstGeom>
          <a:solidFill>
            <a:srgbClr val="DA3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D25996C7-58AB-4DD9-B714-E72AAD0F3E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15200" y="2210561"/>
            <a:ext cx="2438400" cy="2436877"/>
          </a:xfrm>
          <a:custGeom>
            <a:avLst/>
            <a:gdLst>
              <a:gd name="connsiteX0" fmla="*/ 0 w 4876800"/>
              <a:gd name="connsiteY0" fmla="*/ 0 h 4873754"/>
              <a:gd name="connsiteX1" fmla="*/ 4876800 w 4876800"/>
              <a:gd name="connsiteY1" fmla="*/ 0 h 4873754"/>
              <a:gd name="connsiteX2" fmla="*/ 4876800 w 4876800"/>
              <a:gd name="connsiteY2" fmla="*/ 4873754 h 4873754"/>
              <a:gd name="connsiteX3" fmla="*/ 0 w 4876800"/>
              <a:gd name="connsiteY3" fmla="*/ 4873754 h 487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4">
                <a:moveTo>
                  <a:pt x="0" y="0"/>
                </a:moveTo>
                <a:lnTo>
                  <a:pt x="4876800" y="0"/>
                </a:lnTo>
                <a:lnTo>
                  <a:pt x="4876800" y="4873754"/>
                </a:lnTo>
                <a:lnTo>
                  <a:pt x="0" y="4873754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5864EF6-5D9D-470C-B0AF-20A2F5298AB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876800" y="2210561"/>
            <a:ext cx="2438400" cy="2436877"/>
          </a:xfrm>
          <a:custGeom>
            <a:avLst/>
            <a:gdLst>
              <a:gd name="connsiteX0" fmla="*/ 0 w 4876800"/>
              <a:gd name="connsiteY0" fmla="*/ 0 h 4873754"/>
              <a:gd name="connsiteX1" fmla="*/ 4876800 w 4876800"/>
              <a:gd name="connsiteY1" fmla="*/ 0 h 4873754"/>
              <a:gd name="connsiteX2" fmla="*/ 4876800 w 4876800"/>
              <a:gd name="connsiteY2" fmla="*/ 4873754 h 4873754"/>
              <a:gd name="connsiteX3" fmla="*/ 0 w 4876800"/>
              <a:gd name="connsiteY3" fmla="*/ 4873754 h 487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4">
                <a:moveTo>
                  <a:pt x="0" y="0"/>
                </a:moveTo>
                <a:lnTo>
                  <a:pt x="4876800" y="0"/>
                </a:lnTo>
                <a:lnTo>
                  <a:pt x="4876800" y="4873754"/>
                </a:lnTo>
                <a:lnTo>
                  <a:pt x="0" y="48737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D5694D16-784F-4AC2-B5B9-88099268770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753599" y="2210561"/>
            <a:ext cx="2438401" cy="2436877"/>
          </a:xfrm>
          <a:custGeom>
            <a:avLst/>
            <a:gdLst>
              <a:gd name="connsiteX0" fmla="*/ 0 w 4876802"/>
              <a:gd name="connsiteY0" fmla="*/ 0 h 4873754"/>
              <a:gd name="connsiteX1" fmla="*/ 4876802 w 4876802"/>
              <a:gd name="connsiteY1" fmla="*/ 0 h 4873754"/>
              <a:gd name="connsiteX2" fmla="*/ 4876802 w 4876802"/>
              <a:gd name="connsiteY2" fmla="*/ 4873754 h 4873754"/>
              <a:gd name="connsiteX3" fmla="*/ 0 w 4876802"/>
              <a:gd name="connsiteY3" fmla="*/ 4873754 h 487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2" h="4873754">
                <a:moveTo>
                  <a:pt x="0" y="0"/>
                </a:moveTo>
                <a:lnTo>
                  <a:pt x="4876802" y="0"/>
                </a:lnTo>
                <a:lnTo>
                  <a:pt x="4876802" y="4873754"/>
                </a:lnTo>
                <a:lnTo>
                  <a:pt x="0" y="48737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0290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65009573-BCE3-4CDE-AACA-249D847F65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40262" y="2606618"/>
            <a:ext cx="1016001" cy="1016001"/>
          </a:xfrm>
          <a:custGeom>
            <a:avLst/>
            <a:gdLst>
              <a:gd name="connsiteX0" fmla="*/ 1016001 w 2032001"/>
              <a:gd name="connsiteY0" fmla="*/ 0 h 2032001"/>
              <a:gd name="connsiteX1" fmla="*/ 2032001 w 2032001"/>
              <a:gd name="connsiteY1" fmla="*/ 1016001 h 2032001"/>
              <a:gd name="connsiteX2" fmla="*/ 1016001 w 2032001"/>
              <a:gd name="connsiteY2" fmla="*/ 2032001 h 2032001"/>
              <a:gd name="connsiteX3" fmla="*/ 0 w 2032001"/>
              <a:gd name="connsiteY3" fmla="*/ 1016001 h 2032001"/>
              <a:gd name="connsiteX4" fmla="*/ 1016001 w 2032001"/>
              <a:gd name="connsiteY4" fmla="*/ 0 h 203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1" h="2032001">
                <a:moveTo>
                  <a:pt x="1016001" y="0"/>
                </a:moveTo>
                <a:cubicBezTo>
                  <a:pt x="1577153" y="0"/>
                  <a:pt x="2032001" y="454848"/>
                  <a:pt x="2032001" y="1016001"/>
                </a:cubicBezTo>
                <a:cubicBezTo>
                  <a:pt x="2032001" y="1577153"/>
                  <a:pt x="1577153" y="2032001"/>
                  <a:pt x="1016001" y="2032001"/>
                </a:cubicBezTo>
                <a:cubicBezTo>
                  <a:pt x="454849" y="2032001"/>
                  <a:pt x="0" y="1577153"/>
                  <a:pt x="0" y="1016001"/>
                </a:cubicBezTo>
                <a:cubicBezTo>
                  <a:pt x="0" y="454848"/>
                  <a:pt x="454849" y="0"/>
                  <a:pt x="1016001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9463D8CF-A86E-4C31-9D46-E266C1B45912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4438754" y="2606618"/>
            <a:ext cx="1016001" cy="1016001"/>
          </a:xfrm>
          <a:custGeom>
            <a:avLst/>
            <a:gdLst>
              <a:gd name="connsiteX0" fmla="*/ 1016001 w 2032001"/>
              <a:gd name="connsiteY0" fmla="*/ 0 h 2032001"/>
              <a:gd name="connsiteX1" fmla="*/ 2032001 w 2032001"/>
              <a:gd name="connsiteY1" fmla="*/ 1016001 h 2032001"/>
              <a:gd name="connsiteX2" fmla="*/ 1016001 w 2032001"/>
              <a:gd name="connsiteY2" fmla="*/ 2032001 h 2032001"/>
              <a:gd name="connsiteX3" fmla="*/ 0 w 2032001"/>
              <a:gd name="connsiteY3" fmla="*/ 1016001 h 2032001"/>
              <a:gd name="connsiteX4" fmla="*/ 1016001 w 2032001"/>
              <a:gd name="connsiteY4" fmla="*/ 0 h 203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1" h="2032001">
                <a:moveTo>
                  <a:pt x="1016001" y="0"/>
                </a:moveTo>
                <a:cubicBezTo>
                  <a:pt x="1577153" y="0"/>
                  <a:pt x="2032001" y="454848"/>
                  <a:pt x="2032001" y="1016001"/>
                </a:cubicBezTo>
                <a:cubicBezTo>
                  <a:pt x="2032001" y="1577153"/>
                  <a:pt x="1577153" y="2032001"/>
                  <a:pt x="1016001" y="2032001"/>
                </a:cubicBezTo>
                <a:cubicBezTo>
                  <a:pt x="454848" y="2032001"/>
                  <a:pt x="0" y="1577153"/>
                  <a:pt x="0" y="1016001"/>
                </a:cubicBezTo>
                <a:cubicBezTo>
                  <a:pt x="0" y="454848"/>
                  <a:pt x="454848" y="0"/>
                  <a:pt x="1016001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0DB97C9C-EE97-4A9F-82A1-1CE73967BF75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6737246" y="2606618"/>
            <a:ext cx="1016001" cy="1016001"/>
          </a:xfrm>
          <a:custGeom>
            <a:avLst/>
            <a:gdLst>
              <a:gd name="connsiteX0" fmla="*/ 1016001 w 2032001"/>
              <a:gd name="connsiteY0" fmla="*/ 0 h 2032001"/>
              <a:gd name="connsiteX1" fmla="*/ 2032001 w 2032001"/>
              <a:gd name="connsiteY1" fmla="*/ 1016001 h 2032001"/>
              <a:gd name="connsiteX2" fmla="*/ 1016001 w 2032001"/>
              <a:gd name="connsiteY2" fmla="*/ 2032001 h 2032001"/>
              <a:gd name="connsiteX3" fmla="*/ 0 w 2032001"/>
              <a:gd name="connsiteY3" fmla="*/ 1016001 h 2032001"/>
              <a:gd name="connsiteX4" fmla="*/ 1016001 w 2032001"/>
              <a:gd name="connsiteY4" fmla="*/ 0 h 203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1" h="2032001">
                <a:moveTo>
                  <a:pt x="1016001" y="0"/>
                </a:moveTo>
                <a:cubicBezTo>
                  <a:pt x="1577153" y="0"/>
                  <a:pt x="2032001" y="454848"/>
                  <a:pt x="2032001" y="1016001"/>
                </a:cubicBezTo>
                <a:cubicBezTo>
                  <a:pt x="2032001" y="1577153"/>
                  <a:pt x="1577153" y="2032001"/>
                  <a:pt x="1016001" y="2032001"/>
                </a:cubicBezTo>
                <a:cubicBezTo>
                  <a:pt x="454848" y="2032001"/>
                  <a:pt x="0" y="1577153"/>
                  <a:pt x="0" y="1016001"/>
                </a:cubicBezTo>
                <a:cubicBezTo>
                  <a:pt x="0" y="454848"/>
                  <a:pt x="454848" y="0"/>
                  <a:pt x="1016001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E569C2B6-C788-404C-B97D-76D21418B66E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9035738" y="2606618"/>
            <a:ext cx="1016001" cy="1016001"/>
          </a:xfrm>
          <a:custGeom>
            <a:avLst/>
            <a:gdLst>
              <a:gd name="connsiteX0" fmla="*/ 1016002 w 2032002"/>
              <a:gd name="connsiteY0" fmla="*/ 0 h 2032001"/>
              <a:gd name="connsiteX1" fmla="*/ 2032002 w 2032002"/>
              <a:gd name="connsiteY1" fmla="*/ 1016001 h 2032001"/>
              <a:gd name="connsiteX2" fmla="*/ 1016002 w 2032002"/>
              <a:gd name="connsiteY2" fmla="*/ 2032001 h 2032001"/>
              <a:gd name="connsiteX3" fmla="*/ 0 w 2032002"/>
              <a:gd name="connsiteY3" fmla="*/ 1016001 h 2032001"/>
              <a:gd name="connsiteX4" fmla="*/ 1016002 w 2032002"/>
              <a:gd name="connsiteY4" fmla="*/ 0 h 203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2" h="2032001">
                <a:moveTo>
                  <a:pt x="1016002" y="0"/>
                </a:moveTo>
                <a:cubicBezTo>
                  <a:pt x="1577154" y="0"/>
                  <a:pt x="2032002" y="454848"/>
                  <a:pt x="2032002" y="1016001"/>
                </a:cubicBezTo>
                <a:cubicBezTo>
                  <a:pt x="2032002" y="1577153"/>
                  <a:pt x="1577154" y="2032001"/>
                  <a:pt x="1016002" y="2032001"/>
                </a:cubicBezTo>
                <a:cubicBezTo>
                  <a:pt x="454850" y="2032001"/>
                  <a:pt x="0" y="1577153"/>
                  <a:pt x="0" y="1016001"/>
                </a:cubicBezTo>
                <a:cubicBezTo>
                  <a:pt x="0" y="454848"/>
                  <a:pt x="454850" y="0"/>
                  <a:pt x="1016002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7852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DD74451-0BA9-4FC5-9E03-7402163105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4560175" cy="6858001"/>
          </a:xfrm>
          <a:custGeom>
            <a:avLst/>
            <a:gdLst>
              <a:gd name="connsiteX0" fmla="*/ 0 w 9120349"/>
              <a:gd name="connsiteY0" fmla="*/ 0 h 13716001"/>
              <a:gd name="connsiteX1" fmla="*/ 9120349 w 9120349"/>
              <a:gd name="connsiteY1" fmla="*/ 0 h 13716001"/>
              <a:gd name="connsiteX2" fmla="*/ 9120349 w 9120349"/>
              <a:gd name="connsiteY2" fmla="*/ 13716001 h 13716001"/>
              <a:gd name="connsiteX3" fmla="*/ 0 w 9120349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0349" h="13716001">
                <a:moveTo>
                  <a:pt x="0" y="0"/>
                </a:moveTo>
                <a:lnTo>
                  <a:pt x="9120349" y="0"/>
                </a:lnTo>
                <a:lnTo>
                  <a:pt x="9120349" y="13716001"/>
                </a:lnTo>
                <a:lnTo>
                  <a:pt x="0" y="13716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3838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E9F4C86-E309-40A0-83F9-75110CD64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76800" y="4421124"/>
            <a:ext cx="2438400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9A5B795C-AC20-4A1C-AAD9-6634F72ADB9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0" y="4421124"/>
            <a:ext cx="4876800" cy="2436877"/>
          </a:xfrm>
          <a:custGeom>
            <a:avLst/>
            <a:gdLst>
              <a:gd name="connsiteX0" fmla="*/ 0 w 9753600"/>
              <a:gd name="connsiteY0" fmla="*/ 0 h 4873753"/>
              <a:gd name="connsiteX1" fmla="*/ 9753600 w 9753600"/>
              <a:gd name="connsiteY1" fmla="*/ 0 h 4873753"/>
              <a:gd name="connsiteX2" fmla="*/ 9753600 w 9753600"/>
              <a:gd name="connsiteY2" fmla="*/ 4873753 h 4873753"/>
              <a:gd name="connsiteX3" fmla="*/ 0 w 97536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3600" h="4873753">
                <a:moveTo>
                  <a:pt x="0" y="0"/>
                </a:moveTo>
                <a:lnTo>
                  <a:pt x="9753600" y="0"/>
                </a:lnTo>
                <a:lnTo>
                  <a:pt x="9753600" y="4873753"/>
                </a:lnTo>
                <a:lnTo>
                  <a:pt x="0" y="487375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20600AFD-4581-4ABA-B60B-C3D6600BC94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753600" y="4421124"/>
            <a:ext cx="2438400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D06C54B-29E8-431B-9D0D-C5F1E66709C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315200" y="4421124"/>
            <a:ext cx="2438400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8136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Slide copy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492733" y="6488953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  <p:sp>
        <p:nvSpPr>
          <p:cNvPr id="9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E9F4C86-E309-40A0-83F9-75110CD64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76800" y="4421124"/>
            <a:ext cx="2438400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9A5B795C-AC20-4A1C-AAD9-6634F72ADB9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0" y="4421124"/>
            <a:ext cx="4876800" cy="2436877"/>
          </a:xfrm>
          <a:custGeom>
            <a:avLst/>
            <a:gdLst>
              <a:gd name="connsiteX0" fmla="*/ 0 w 9753600"/>
              <a:gd name="connsiteY0" fmla="*/ 0 h 4873753"/>
              <a:gd name="connsiteX1" fmla="*/ 9753600 w 9753600"/>
              <a:gd name="connsiteY1" fmla="*/ 0 h 4873753"/>
              <a:gd name="connsiteX2" fmla="*/ 9753600 w 9753600"/>
              <a:gd name="connsiteY2" fmla="*/ 4873753 h 4873753"/>
              <a:gd name="connsiteX3" fmla="*/ 0 w 97536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3600" h="4873753">
                <a:moveTo>
                  <a:pt x="0" y="0"/>
                </a:moveTo>
                <a:lnTo>
                  <a:pt x="9753600" y="0"/>
                </a:lnTo>
                <a:lnTo>
                  <a:pt x="9753600" y="4873753"/>
                </a:lnTo>
                <a:lnTo>
                  <a:pt x="0" y="487375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20600AFD-4581-4ABA-B60B-C3D6600BC94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753600" y="4421124"/>
            <a:ext cx="2438400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D06C54B-29E8-431B-9D0D-C5F1E66709C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315200" y="4421124"/>
            <a:ext cx="2438400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8748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88AB512-281D-4EAE-B2EC-28FBE8CBF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15200" y="3429000"/>
            <a:ext cx="2438400" cy="2413000"/>
          </a:xfrm>
          <a:custGeom>
            <a:avLst/>
            <a:gdLst>
              <a:gd name="connsiteX0" fmla="*/ 0 w 4876800"/>
              <a:gd name="connsiteY0" fmla="*/ 0 h 4826000"/>
              <a:gd name="connsiteX1" fmla="*/ 4876800 w 4876800"/>
              <a:gd name="connsiteY1" fmla="*/ 0 h 4826000"/>
              <a:gd name="connsiteX2" fmla="*/ 4876800 w 4876800"/>
              <a:gd name="connsiteY2" fmla="*/ 4826000 h 4826000"/>
              <a:gd name="connsiteX3" fmla="*/ 0 w 4876800"/>
              <a:gd name="connsiteY3" fmla="*/ 4826000 h 48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26000">
                <a:moveTo>
                  <a:pt x="0" y="0"/>
                </a:moveTo>
                <a:lnTo>
                  <a:pt x="4876800" y="0"/>
                </a:lnTo>
                <a:lnTo>
                  <a:pt x="4876800" y="4826000"/>
                </a:lnTo>
                <a:lnTo>
                  <a:pt x="0" y="4826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92AB09E-6545-4104-90D4-C3946FBF074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876800" y="3429000"/>
            <a:ext cx="2438400" cy="2413000"/>
          </a:xfrm>
          <a:custGeom>
            <a:avLst/>
            <a:gdLst>
              <a:gd name="connsiteX0" fmla="*/ 0 w 4876800"/>
              <a:gd name="connsiteY0" fmla="*/ 0 h 4826000"/>
              <a:gd name="connsiteX1" fmla="*/ 4876800 w 4876800"/>
              <a:gd name="connsiteY1" fmla="*/ 0 h 4826000"/>
              <a:gd name="connsiteX2" fmla="*/ 4876800 w 4876800"/>
              <a:gd name="connsiteY2" fmla="*/ 4826000 h 4826000"/>
              <a:gd name="connsiteX3" fmla="*/ 0 w 4876800"/>
              <a:gd name="connsiteY3" fmla="*/ 4826000 h 48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26000">
                <a:moveTo>
                  <a:pt x="0" y="0"/>
                </a:moveTo>
                <a:lnTo>
                  <a:pt x="4876800" y="0"/>
                </a:lnTo>
                <a:lnTo>
                  <a:pt x="4876800" y="4826000"/>
                </a:lnTo>
                <a:lnTo>
                  <a:pt x="0" y="4826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67ECDCC-50B0-42C5-8934-53F9E3B7CC0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0" y="0"/>
            <a:ext cx="4876800" cy="3429001"/>
          </a:xfrm>
          <a:custGeom>
            <a:avLst/>
            <a:gdLst>
              <a:gd name="connsiteX0" fmla="*/ 0 w 9753600"/>
              <a:gd name="connsiteY0" fmla="*/ 0 h 6858001"/>
              <a:gd name="connsiteX1" fmla="*/ 9753600 w 9753600"/>
              <a:gd name="connsiteY1" fmla="*/ 0 h 6858001"/>
              <a:gd name="connsiteX2" fmla="*/ 9753600 w 9753600"/>
              <a:gd name="connsiteY2" fmla="*/ 6858001 h 6858001"/>
              <a:gd name="connsiteX3" fmla="*/ 0 w 975360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3600" h="6858001">
                <a:moveTo>
                  <a:pt x="0" y="0"/>
                </a:moveTo>
                <a:lnTo>
                  <a:pt x="9753600" y="0"/>
                </a:lnTo>
                <a:lnTo>
                  <a:pt x="9753600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DB46647-0597-4CD1-A8E8-AE2D997BC9D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753600" y="3429000"/>
            <a:ext cx="2438400" cy="2413000"/>
          </a:xfrm>
          <a:custGeom>
            <a:avLst/>
            <a:gdLst>
              <a:gd name="connsiteX0" fmla="*/ 0 w 4876800"/>
              <a:gd name="connsiteY0" fmla="*/ 0 h 4826000"/>
              <a:gd name="connsiteX1" fmla="*/ 4876800 w 4876800"/>
              <a:gd name="connsiteY1" fmla="*/ 0 h 4826000"/>
              <a:gd name="connsiteX2" fmla="*/ 4876800 w 4876800"/>
              <a:gd name="connsiteY2" fmla="*/ 4826000 h 4826000"/>
              <a:gd name="connsiteX3" fmla="*/ 0 w 4876800"/>
              <a:gd name="connsiteY3" fmla="*/ 4826000 h 48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26000">
                <a:moveTo>
                  <a:pt x="0" y="0"/>
                </a:moveTo>
                <a:lnTo>
                  <a:pt x="4876800" y="0"/>
                </a:lnTo>
                <a:lnTo>
                  <a:pt x="4876800" y="4826000"/>
                </a:lnTo>
                <a:lnTo>
                  <a:pt x="0" y="4826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9688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B1303B6-6540-4BEA-BC8D-5099269EF0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66461" y="1543539"/>
            <a:ext cx="5704926" cy="3540431"/>
          </a:xfrm>
          <a:custGeom>
            <a:avLst/>
            <a:gdLst>
              <a:gd name="connsiteX0" fmla="*/ 0 w 11409851"/>
              <a:gd name="connsiteY0" fmla="*/ 0 h 7080861"/>
              <a:gd name="connsiteX1" fmla="*/ 11409851 w 11409851"/>
              <a:gd name="connsiteY1" fmla="*/ 0 h 7080861"/>
              <a:gd name="connsiteX2" fmla="*/ 11409851 w 11409851"/>
              <a:gd name="connsiteY2" fmla="*/ 7080861 h 7080861"/>
              <a:gd name="connsiteX3" fmla="*/ 0 w 11409851"/>
              <a:gd name="connsiteY3" fmla="*/ 7080861 h 70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9851" h="7080861">
                <a:moveTo>
                  <a:pt x="0" y="0"/>
                </a:moveTo>
                <a:lnTo>
                  <a:pt x="11409851" y="0"/>
                </a:lnTo>
                <a:lnTo>
                  <a:pt x="11409851" y="7080861"/>
                </a:lnTo>
                <a:lnTo>
                  <a:pt x="0" y="708086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2478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955D445-B435-4AC8-A6BC-DA4982BDF4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10759" y="1154939"/>
            <a:ext cx="3370417" cy="1905762"/>
          </a:xfrm>
          <a:custGeom>
            <a:avLst/>
            <a:gdLst>
              <a:gd name="connsiteX0" fmla="*/ 0 w 6740833"/>
              <a:gd name="connsiteY0" fmla="*/ 0 h 3811523"/>
              <a:gd name="connsiteX1" fmla="*/ 6740833 w 6740833"/>
              <a:gd name="connsiteY1" fmla="*/ 0 h 3811523"/>
              <a:gd name="connsiteX2" fmla="*/ 6740833 w 6740833"/>
              <a:gd name="connsiteY2" fmla="*/ 3811523 h 3811523"/>
              <a:gd name="connsiteX3" fmla="*/ 0 w 6740833"/>
              <a:gd name="connsiteY3" fmla="*/ 3811523 h 38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0833" h="3811523">
                <a:moveTo>
                  <a:pt x="0" y="0"/>
                </a:moveTo>
                <a:lnTo>
                  <a:pt x="6740833" y="0"/>
                </a:lnTo>
                <a:lnTo>
                  <a:pt x="6740833" y="3811523"/>
                </a:lnTo>
                <a:lnTo>
                  <a:pt x="0" y="3811523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2955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copy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3E7530D-683B-4F54-8E0F-F48A61E6E5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26259" y="2073572"/>
            <a:ext cx="1553835" cy="2758546"/>
          </a:xfrm>
          <a:custGeom>
            <a:avLst/>
            <a:gdLst>
              <a:gd name="connsiteX0" fmla="*/ 0 w 3107669"/>
              <a:gd name="connsiteY0" fmla="*/ 0 h 5517092"/>
              <a:gd name="connsiteX1" fmla="*/ 3107669 w 3107669"/>
              <a:gd name="connsiteY1" fmla="*/ 0 h 5517092"/>
              <a:gd name="connsiteX2" fmla="*/ 3107669 w 3107669"/>
              <a:gd name="connsiteY2" fmla="*/ 5517092 h 5517092"/>
              <a:gd name="connsiteX3" fmla="*/ 0 w 3107669"/>
              <a:gd name="connsiteY3" fmla="*/ 5517092 h 551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669" h="5517092">
                <a:moveTo>
                  <a:pt x="0" y="0"/>
                </a:moveTo>
                <a:lnTo>
                  <a:pt x="3107669" y="0"/>
                </a:lnTo>
                <a:lnTo>
                  <a:pt x="3107669" y="5517092"/>
                </a:lnTo>
                <a:lnTo>
                  <a:pt x="0" y="5517092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9187E3-093A-40E8-B68D-981BECAD03E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576792" y="2073572"/>
            <a:ext cx="1553835" cy="2758546"/>
          </a:xfrm>
          <a:custGeom>
            <a:avLst/>
            <a:gdLst>
              <a:gd name="connsiteX0" fmla="*/ 0 w 3107670"/>
              <a:gd name="connsiteY0" fmla="*/ 0 h 5517092"/>
              <a:gd name="connsiteX1" fmla="*/ 3107670 w 3107670"/>
              <a:gd name="connsiteY1" fmla="*/ 0 h 5517092"/>
              <a:gd name="connsiteX2" fmla="*/ 3107670 w 3107670"/>
              <a:gd name="connsiteY2" fmla="*/ 5517092 h 5517092"/>
              <a:gd name="connsiteX3" fmla="*/ 0 w 3107670"/>
              <a:gd name="connsiteY3" fmla="*/ 5517092 h 551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670" h="5517092">
                <a:moveTo>
                  <a:pt x="0" y="0"/>
                </a:moveTo>
                <a:lnTo>
                  <a:pt x="3107670" y="0"/>
                </a:lnTo>
                <a:lnTo>
                  <a:pt x="3107670" y="5517092"/>
                </a:lnTo>
                <a:lnTo>
                  <a:pt x="0" y="5517092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0324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D696848-D776-4232-9012-5D6248C1FB3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91185" y="3554303"/>
            <a:ext cx="2758547" cy="1553836"/>
          </a:xfrm>
          <a:custGeom>
            <a:avLst/>
            <a:gdLst>
              <a:gd name="connsiteX0" fmla="*/ 0 w 5517094"/>
              <a:gd name="connsiteY0" fmla="*/ 0 h 3107671"/>
              <a:gd name="connsiteX1" fmla="*/ 5517094 w 5517094"/>
              <a:gd name="connsiteY1" fmla="*/ 0 h 3107671"/>
              <a:gd name="connsiteX2" fmla="*/ 5517094 w 5517094"/>
              <a:gd name="connsiteY2" fmla="*/ 3107670 h 3107671"/>
              <a:gd name="connsiteX3" fmla="*/ 0 w 5517094"/>
              <a:gd name="connsiteY3" fmla="*/ 3107671 h 310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7094" h="3107671">
                <a:moveTo>
                  <a:pt x="0" y="0"/>
                </a:moveTo>
                <a:lnTo>
                  <a:pt x="5517094" y="0"/>
                </a:lnTo>
                <a:lnTo>
                  <a:pt x="5517094" y="3107670"/>
                </a:lnTo>
                <a:lnTo>
                  <a:pt x="0" y="310767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005B27D-0A2C-40D6-AFF0-34E91F1E0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39787" y="2073572"/>
            <a:ext cx="1553835" cy="2758546"/>
          </a:xfrm>
          <a:custGeom>
            <a:avLst/>
            <a:gdLst>
              <a:gd name="connsiteX0" fmla="*/ 0 w 3107670"/>
              <a:gd name="connsiteY0" fmla="*/ 0 h 5517092"/>
              <a:gd name="connsiteX1" fmla="*/ 3107670 w 3107670"/>
              <a:gd name="connsiteY1" fmla="*/ 0 h 5517092"/>
              <a:gd name="connsiteX2" fmla="*/ 3107670 w 3107670"/>
              <a:gd name="connsiteY2" fmla="*/ 5517092 h 5517092"/>
              <a:gd name="connsiteX3" fmla="*/ 0 w 3107670"/>
              <a:gd name="connsiteY3" fmla="*/ 5517092 h 551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670" h="5517092">
                <a:moveTo>
                  <a:pt x="0" y="0"/>
                </a:moveTo>
                <a:lnTo>
                  <a:pt x="3107670" y="0"/>
                </a:lnTo>
                <a:lnTo>
                  <a:pt x="3107670" y="5517092"/>
                </a:lnTo>
                <a:lnTo>
                  <a:pt x="0" y="5517092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5986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>
            <a:extLst>
              <a:ext uri="{FF2B5EF4-FFF2-40B4-BE49-F238E27FC236}">
                <a16:creationId xmlns:a16="http://schemas.microsoft.com/office/drawing/2014/main" id="{FC0A723A-9330-45F9-B903-485AD7BCC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A616AC-03AF-4B78-BF8F-4AAB3270C2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60110" y="5032628"/>
            <a:ext cx="928433" cy="928435"/>
          </a:xfrm>
          <a:prstGeom prst="ellipse">
            <a:avLst/>
          </a:prstGeom>
          <a:noFill/>
          <a:ln w="952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F367FB7C-960D-450D-A623-ADF233A40D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6095" y="4579938"/>
            <a:ext cx="930530" cy="928435"/>
          </a:xfrm>
          <a:prstGeom prst="ellipse">
            <a:avLst/>
          </a:prstGeom>
          <a:noFill/>
          <a:ln w="95250" cap="flat">
            <a:solidFill>
              <a:srgbClr val="DA397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362A1E6-1306-40F3-9F64-2054B00262BB}"/>
              </a:ext>
            </a:extLst>
          </p:cNvPr>
          <p:cNvSpPr>
            <a:spLocks/>
          </p:cNvSpPr>
          <p:nvPr userDrawn="1"/>
        </p:nvSpPr>
        <p:spPr bwMode="auto">
          <a:xfrm>
            <a:off x="2377513" y="2023858"/>
            <a:ext cx="3410405" cy="3404087"/>
          </a:xfrm>
          <a:custGeom>
            <a:avLst/>
            <a:gdLst>
              <a:gd name="T0" fmla="*/ 958 w 2262"/>
              <a:gd name="T1" fmla="*/ 2246 h 2262"/>
              <a:gd name="T2" fmla="*/ 16 w 2262"/>
              <a:gd name="T3" fmla="*/ 1304 h 2262"/>
              <a:gd name="T4" fmla="*/ 16 w 2262"/>
              <a:gd name="T5" fmla="*/ 1246 h 2262"/>
              <a:gd name="T6" fmla="*/ 1246 w 2262"/>
              <a:gd name="T7" fmla="*/ 16 h 2262"/>
              <a:gd name="T8" fmla="*/ 1304 w 2262"/>
              <a:gd name="T9" fmla="*/ 16 h 2262"/>
              <a:gd name="T10" fmla="*/ 2246 w 2262"/>
              <a:gd name="T11" fmla="*/ 958 h 2262"/>
              <a:gd name="T12" fmla="*/ 2246 w 2262"/>
              <a:gd name="T13" fmla="*/ 1016 h 2262"/>
              <a:gd name="T14" fmla="*/ 1016 w 2262"/>
              <a:gd name="T15" fmla="*/ 2246 h 2262"/>
              <a:gd name="T16" fmla="*/ 958 w 2262"/>
              <a:gd name="T17" fmla="*/ 2246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2" h="2262">
                <a:moveTo>
                  <a:pt x="958" y="2246"/>
                </a:moveTo>
                <a:cubicBezTo>
                  <a:pt x="16" y="1304"/>
                  <a:pt x="16" y="1304"/>
                  <a:pt x="16" y="1304"/>
                </a:cubicBezTo>
                <a:cubicBezTo>
                  <a:pt x="0" y="1288"/>
                  <a:pt x="0" y="1262"/>
                  <a:pt x="16" y="1246"/>
                </a:cubicBezTo>
                <a:cubicBezTo>
                  <a:pt x="1246" y="16"/>
                  <a:pt x="1246" y="16"/>
                  <a:pt x="1246" y="16"/>
                </a:cubicBezTo>
                <a:cubicBezTo>
                  <a:pt x="1262" y="0"/>
                  <a:pt x="1288" y="0"/>
                  <a:pt x="1304" y="16"/>
                </a:cubicBezTo>
                <a:cubicBezTo>
                  <a:pt x="2246" y="958"/>
                  <a:pt x="2246" y="958"/>
                  <a:pt x="2246" y="958"/>
                </a:cubicBezTo>
                <a:cubicBezTo>
                  <a:pt x="2262" y="974"/>
                  <a:pt x="2262" y="1000"/>
                  <a:pt x="2246" y="1016"/>
                </a:cubicBezTo>
                <a:cubicBezTo>
                  <a:pt x="1016" y="2246"/>
                  <a:pt x="1016" y="2246"/>
                  <a:pt x="1016" y="2246"/>
                </a:cubicBezTo>
                <a:cubicBezTo>
                  <a:pt x="1000" y="2262"/>
                  <a:pt x="974" y="2262"/>
                  <a:pt x="958" y="2246"/>
                </a:cubicBezTo>
                <a:close/>
              </a:path>
            </a:pathLst>
          </a:custGeom>
          <a:solidFill>
            <a:srgbClr val="DA39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8FD7E2B-42E1-4D0F-BFAF-CA4FC6ACB867}"/>
              </a:ext>
            </a:extLst>
          </p:cNvPr>
          <p:cNvSpPr>
            <a:spLocks/>
          </p:cNvSpPr>
          <p:nvPr userDrawn="1"/>
        </p:nvSpPr>
        <p:spPr bwMode="auto">
          <a:xfrm>
            <a:off x="1635527" y="1831915"/>
            <a:ext cx="3393978" cy="3387660"/>
          </a:xfrm>
          <a:custGeom>
            <a:avLst/>
            <a:gdLst>
              <a:gd name="T0" fmla="*/ 1096 w 2251"/>
              <a:gd name="T1" fmla="*/ 2235 h 2251"/>
              <a:gd name="T2" fmla="*/ 16 w 2251"/>
              <a:gd name="T3" fmla="*/ 1155 h 2251"/>
              <a:gd name="T4" fmla="*/ 16 w 2251"/>
              <a:gd name="T5" fmla="*/ 1096 h 2251"/>
              <a:gd name="T6" fmla="*/ 1096 w 2251"/>
              <a:gd name="T7" fmla="*/ 16 h 2251"/>
              <a:gd name="T8" fmla="*/ 1155 w 2251"/>
              <a:gd name="T9" fmla="*/ 16 h 2251"/>
              <a:gd name="T10" fmla="*/ 2235 w 2251"/>
              <a:gd name="T11" fmla="*/ 1096 h 2251"/>
              <a:gd name="T12" fmla="*/ 2235 w 2251"/>
              <a:gd name="T13" fmla="*/ 1155 h 2251"/>
              <a:gd name="T14" fmla="*/ 1155 w 2251"/>
              <a:gd name="T15" fmla="*/ 2235 h 2251"/>
              <a:gd name="T16" fmla="*/ 1096 w 2251"/>
              <a:gd name="T17" fmla="*/ 2235 h 2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51" h="2251">
                <a:moveTo>
                  <a:pt x="1096" y="2235"/>
                </a:moveTo>
                <a:cubicBezTo>
                  <a:pt x="16" y="1155"/>
                  <a:pt x="16" y="1155"/>
                  <a:pt x="16" y="1155"/>
                </a:cubicBezTo>
                <a:cubicBezTo>
                  <a:pt x="0" y="1139"/>
                  <a:pt x="0" y="1112"/>
                  <a:pt x="16" y="1096"/>
                </a:cubicBezTo>
                <a:cubicBezTo>
                  <a:pt x="1096" y="16"/>
                  <a:pt x="1096" y="16"/>
                  <a:pt x="1096" y="16"/>
                </a:cubicBezTo>
                <a:cubicBezTo>
                  <a:pt x="1112" y="0"/>
                  <a:pt x="1139" y="0"/>
                  <a:pt x="1155" y="16"/>
                </a:cubicBezTo>
                <a:cubicBezTo>
                  <a:pt x="2235" y="1096"/>
                  <a:pt x="2235" y="1096"/>
                  <a:pt x="2235" y="1096"/>
                </a:cubicBezTo>
                <a:cubicBezTo>
                  <a:pt x="2251" y="1112"/>
                  <a:pt x="2251" y="1139"/>
                  <a:pt x="2235" y="1155"/>
                </a:cubicBezTo>
                <a:cubicBezTo>
                  <a:pt x="1155" y="2235"/>
                  <a:pt x="1155" y="2235"/>
                  <a:pt x="1155" y="2235"/>
                </a:cubicBezTo>
                <a:cubicBezTo>
                  <a:pt x="1139" y="2251"/>
                  <a:pt x="1112" y="2251"/>
                  <a:pt x="1096" y="2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B6069902-00E0-4AA7-817F-7E82DF64A4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53" y="4659642"/>
            <a:ext cx="691715" cy="1381125"/>
          </a:xfrm>
          <a:custGeom>
            <a:avLst/>
            <a:gdLst>
              <a:gd name="connsiteX0" fmla="*/ 0 w 691715"/>
              <a:gd name="connsiteY0" fmla="*/ 0 h 1381125"/>
              <a:gd name="connsiteX1" fmla="*/ 691715 w 691715"/>
              <a:gd name="connsiteY1" fmla="*/ 0 h 1381125"/>
              <a:gd name="connsiteX2" fmla="*/ 691715 w 691715"/>
              <a:gd name="connsiteY2" fmla="*/ 1381125 h 1381125"/>
              <a:gd name="connsiteX3" fmla="*/ 0 w 691715"/>
              <a:gd name="connsiteY3" fmla="*/ 13811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715" h="1381125">
                <a:moveTo>
                  <a:pt x="0" y="0"/>
                </a:moveTo>
                <a:lnTo>
                  <a:pt x="691715" y="0"/>
                </a:lnTo>
                <a:lnTo>
                  <a:pt x="691715" y="1381125"/>
                </a:lnTo>
                <a:lnTo>
                  <a:pt x="0" y="1381125"/>
                </a:lnTo>
                <a:close/>
              </a:path>
            </a:pathLst>
          </a:cu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5C04C722-A9BF-4223-A46C-28EE63144B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65032" y="1067026"/>
            <a:ext cx="768350" cy="764889"/>
          </a:xfrm>
          <a:prstGeom prst="ellipse">
            <a:avLst/>
          </a:prstGeom>
          <a:noFill/>
          <a:ln w="95250" cap="flat">
            <a:solidFill>
              <a:srgbClr val="384B9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A132212-838B-442F-AAFF-CB58A03AB0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78321" y="1760262"/>
            <a:ext cx="2470392" cy="3294342"/>
          </a:xfrm>
          <a:custGeom>
            <a:avLst/>
            <a:gdLst>
              <a:gd name="connsiteX0" fmla="*/ 0 w 4940783"/>
              <a:gd name="connsiteY0" fmla="*/ 0 h 6588684"/>
              <a:gd name="connsiteX1" fmla="*/ 4940783 w 4940783"/>
              <a:gd name="connsiteY1" fmla="*/ 0 h 6588684"/>
              <a:gd name="connsiteX2" fmla="*/ 4940783 w 4940783"/>
              <a:gd name="connsiteY2" fmla="*/ 6588684 h 6588684"/>
              <a:gd name="connsiteX3" fmla="*/ 0 w 4940783"/>
              <a:gd name="connsiteY3" fmla="*/ 6588684 h 658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0783" h="6588684">
                <a:moveTo>
                  <a:pt x="0" y="0"/>
                </a:moveTo>
                <a:lnTo>
                  <a:pt x="4940783" y="0"/>
                </a:lnTo>
                <a:lnTo>
                  <a:pt x="4940783" y="6588684"/>
                </a:lnTo>
                <a:lnTo>
                  <a:pt x="0" y="6588684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4931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07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79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71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2021/12/5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www.1ppt.com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2021/12/5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www.1ppt.com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形 16">
            <a:extLst>
              <a:ext uri="{FF2B5EF4-FFF2-40B4-BE49-F238E27FC236}">
                <a16:creationId xmlns:a16="http://schemas.microsoft.com/office/drawing/2014/main" id="{0EF052CC-7883-40DD-8F71-CEAB9DAB80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1690989" y="2042535"/>
            <a:ext cx="5426076" cy="16215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690989" y="4348771"/>
            <a:ext cx="5426076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0990" y="4052500"/>
            <a:ext cx="542607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pic>
        <p:nvPicPr>
          <p:cNvPr id="10" name="图形 9">
            <a:extLst>
              <a:ext uri="{FF2B5EF4-FFF2-40B4-BE49-F238E27FC236}">
                <a16:creationId xmlns:a16="http://schemas.microsoft.com/office/drawing/2014/main" id="{9FF5C99D-82A7-47DE-A222-5A802A44F0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4659642"/>
            <a:ext cx="690561" cy="1381125"/>
          </a:xfrm>
          <a:custGeom>
            <a:avLst/>
            <a:gdLst>
              <a:gd name="connsiteX0" fmla="*/ 0 w 690561"/>
              <a:gd name="connsiteY0" fmla="*/ 0 h 1381125"/>
              <a:gd name="connsiteX1" fmla="*/ 690561 w 690561"/>
              <a:gd name="connsiteY1" fmla="*/ 0 h 1381125"/>
              <a:gd name="connsiteX2" fmla="*/ 690561 w 690561"/>
              <a:gd name="connsiteY2" fmla="*/ 1381125 h 1381125"/>
              <a:gd name="connsiteX3" fmla="*/ 0 w 690561"/>
              <a:gd name="connsiteY3" fmla="*/ 13811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561" h="1381125">
                <a:moveTo>
                  <a:pt x="0" y="0"/>
                </a:moveTo>
                <a:lnTo>
                  <a:pt x="690561" y="0"/>
                </a:lnTo>
                <a:lnTo>
                  <a:pt x="690561" y="1381125"/>
                </a:lnTo>
                <a:lnTo>
                  <a:pt x="0" y="1381125"/>
                </a:lnTo>
                <a:close/>
              </a:path>
            </a:pathLst>
          </a:cu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3DD387B4-DA8C-4C3F-A416-19AD38B9BC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3537" y="2618245"/>
            <a:ext cx="2306236" cy="2306236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A82B6C92-DF4E-4BD0-8DCE-29419AAF1F2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94775" y="1943099"/>
            <a:ext cx="2306236" cy="230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8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E73EAA5-414A-4237-B653-B3720CB037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3429000"/>
            <a:ext cx="4064000" cy="3429000"/>
          </a:xfrm>
          <a:custGeom>
            <a:avLst/>
            <a:gdLst>
              <a:gd name="connsiteX0" fmla="*/ 0 w 8128000"/>
              <a:gd name="connsiteY0" fmla="*/ 0 h 6858000"/>
              <a:gd name="connsiteX1" fmla="*/ 8128000 w 8128000"/>
              <a:gd name="connsiteY1" fmla="*/ 0 h 6858000"/>
              <a:gd name="connsiteX2" fmla="*/ 8128000 w 8128000"/>
              <a:gd name="connsiteY2" fmla="*/ 6858000 h 6858000"/>
              <a:gd name="connsiteX3" fmla="*/ 0 w 812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6858000">
                <a:moveTo>
                  <a:pt x="0" y="0"/>
                </a:moveTo>
                <a:lnTo>
                  <a:pt x="8128000" y="0"/>
                </a:lnTo>
                <a:lnTo>
                  <a:pt x="812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851D20-F10A-49ED-A892-1351CA5180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3429000"/>
            <a:ext cx="4064000" cy="3429000"/>
          </a:xfrm>
          <a:custGeom>
            <a:avLst/>
            <a:gdLst>
              <a:gd name="connsiteX0" fmla="*/ 0 w 8128000"/>
              <a:gd name="connsiteY0" fmla="*/ 0 h 6858000"/>
              <a:gd name="connsiteX1" fmla="*/ 8128000 w 8128000"/>
              <a:gd name="connsiteY1" fmla="*/ 0 h 6858000"/>
              <a:gd name="connsiteX2" fmla="*/ 8128000 w 8128000"/>
              <a:gd name="connsiteY2" fmla="*/ 6858000 h 6858000"/>
              <a:gd name="connsiteX3" fmla="*/ 0 w 812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6858000">
                <a:moveTo>
                  <a:pt x="0" y="0"/>
                </a:moveTo>
                <a:lnTo>
                  <a:pt x="8128000" y="0"/>
                </a:lnTo>
                <a:lnTo>
                  <a:pt x="812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7E76B4-8E14-494F-83DF-4E50C41D23D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128000" y="3429000"/>
            <a:ext cx="4064000" cy="3429000"/>
          </a:xfrm>
          <a:custGeom>
            <a:avLst/>
            <a:gdLst>
              <a:gd name="connsiteX0" fmla="*/ 0 w 8128000"/>
              <a:gd name="connsiteY0" fmla="*/ 0 h 6858000"/>
              <a:gd name="connsiteX1" fmla="*/ 8128000 w 8128000"/>
              <a:gd name="connsiteY1" fmla="*/ 0 h 6858000"/>
              <a:gd name="connsiteX2" fmla="*/ 8128000 w 8128000"/>
              <a:gd name="connsiteY2" fmla="*/ 6858000 h 6858000"/>
              <a:gd name="connsiteX3" fmla="*/ 0 w 812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6858000">
                <a:moveTo>
                  <a:pt x="0" y="0"/>
                </a:moveTo>
                <a:lnTo>
                  <a:pt x="8128000" y="0"/>
                </a:lnTo>
                <a:lnTo>
                  <a:pt x="812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0288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9A67B23-D788-4EC8-988A-35FB6B9279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38400" y="1013023"/>
            <a:ext cx="2438400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89BE3D1-F808-49DB-A633-7CCF73794CF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0" y="1013023"/>
            <a:ext cx="2438400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2FEDE56-6D2D-4CB2-9FAE-4580551BA08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15200" y="1013023"/>
            <a:ext cx="2438400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F8BBA27-7845-4F9F-ADAB-B7A18BE3A8D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876800" y="1013023"/>
            <a:ext cx="2438400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9C0EAE8-278B-4535-8143-65AF57BC4CDF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753600" y="1013023"/>
            <a:ext cx="2438400" cy="2436877"/>
          </a:xfrm>
          <a:custGeom>
            <a:avLst/>
            <a:gdLst>
              <a:gd name="connsiteX0" fmla="*/ 0 w 4876800"/>
              <a:gd name="connsiteY0" fmla="*/ 0 h 4873753"/>
              <a:gd name="connsiteX1" fmla="*/ 4876800 w 4876800"/>
              <a:gd name="connsiteY1" fmla="*/ 0 h 4873753"/>
              <a:gd name="connsiteX2" fmla="*/ 4876800 w 4876800"/>
              <a:gd name="connsiteY2" fmla="*/ 4873753 h 4873753"/>
              <a:gd name="connsiteX3" fmla="*/ 0 w 4876800"/>
              <a:gd name="connsiteY3" fmla="*/ 4873753 h 48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3">
                <a:moveTo>
                  <a:pt x="0" y="0"/>
                </a:moveTo>
                <a:lnTo>
                  <a:pt x="4876800" y="0"/>
                </a:lnTo>
                <a:lnTo>
                  <a:pt x="4876800" y="4873753"/>
                </a:lnTo>
                <a:lnTo>
                  <a:pt x="0" y="487375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9539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2021/12/5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www.1ppt.com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9" r:id="rId13"/>
    <p:sldLayoutId id="2147483687" r:id="rId14"/>
    <p:sldLayoutId id="2147483680" r:id="rId15"/>
    <p:sldLayoutId id="2147483681" r:id="rId16"/>
    <p:sldLayoutId id="2147483683" r:id="rId17"/>
    <p:sldLayoutId id="2147483684" r:id="rId18"/>
    <p:sldLayoutId id="2147483685" r:id="rId19"/>
    <p:sldLayoutId id="2147483686" r:id="rId2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28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jpeg"/><Relationship Id="rId5" Type="http://schemas.openxmlformats.org/officeDocument/2006/relationships/image" Target="../media/image27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eg"/><Relationship Id="rId5" Type="http://schemas.openxmlformats.org/officeDocument/2006/relationships/image" Target="../media/image20.jpeg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8922DE2-984F-48F4-A2F1-0B7A32645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911"/>
            <a:ext cx="12192000" cy="6873911"/>
          </a:xfrm>
          <a:prstGeom prst="rect">
            <a:avLst/>
          </a:prstGeom>
          <a:ln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24768C8-0408-48B7-83D3-AF2291096133}"/>
              </a:ext>
            </a:extLst>
          </p:cNvPr>
          <p:cNvSpPr txBox="1"/>
          <p:nvPr/>
        </p:nvSpPr>
        <p:spPr>
          <a:xfrm>
            <a:off x="2540196" y="264149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High-end PPT template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55CAB61-ED34-4AAF-BA0D-0C71BE15900B}"/>
              </a:ext>
            </a:extLst>
          </p:cNvPr>
          <p:cNvSpPr txBox="1"/>
          <p:nvPr/>
        </p:nvSpPr>
        <p:spPr>
          <a:xfrm>
            <a:off x="3241476" y="3658956"/>
            <a:ext cx="6031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7" name="Rounded Rectangle 1569">
            <a:extLst>
              <a:ext uri="{FF2B5EF4-FFF2-40B4-BE49-F238E27FC236}">
                <a16:creationId xmlns:a16="http://schemas.microsoft.com/office/drawing/2014/main" id="{1EDA0C54-2D97-4D4D-9BA8-B0E4535D0C7F}"/>
              </a:ext>
            </a:extLst>
          </p:cNvPr>
          <p:cNvSpPr/>
          <p:nvPr/>
        </p:nvSpPr>
        <p:spPr>
          <a:xfrm>
            <a:off x="5242519" y="4863384"/>
            <a:ext cx="2029692" cy="421358"/>
          </a:xfrm>
          <a:prstGeom prst="roundRect">
            <a:avLst>
              <a:gd name="adj" fmla="val 50000"/>
            </a:avLst>
          </a:prstGeom>
          <a:solidFill>
            <a:srgbClr val="DA3977"/>
          </a:solidFill>
          <a:ln>
            <a:noFill/>
          </a:ln>
          <a:effectLst>
            <a:outerShdw blurRad="1143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Group 1772">
            <a:extLst>
              <a:ext uri="{FF2B5EF4-FFF2-40B4-BE49-F238E27FC236}">
                <a16:creationId xmlns:a16="http://schemas.microsoft.com/office/drawing/2014/main" id="{FCC0A777-2BD8-45BD-87D1-14C455532AED}"/>
              </a:ext>
            </a:extLst>
          </p:cNvPr>
          <p:cNvGrpSpPr/>
          <p:nvPr/>
        </p:nvGrpSpPr>
        <p:grpSpPr>
          <a:xfrm>
            <a:off x="5650735" y="4947105"/>
            <a:ext cx="1213260" cy="253916"/>
            <a:chOff x="1475556" y="5376158"/>
            <a:chExt cx="1213260" cy="253916"/>
          </a:xfrm>
        </p:grpSpPr>
        <p:sp>
          <p:nvSpPr>
            <p:cNvPr id="9" name="TextBox 1577">
              <a:extLst>
                <a:ext uri="{FF2B5EF4-FFF2-40B4-BE49-F238E27FC236}">
                  <a16:creationId xmlns:a16="http://schemas.microsoft.com/office/drawing/2014/main" id="{C9C7E8FF-13CC-4CDE-A164-66D328B629EC}"/>
                </a:ext>
              </a:extLst>
            </p:cNvPr>
            <p:cNvSpPr txBox="1"/>
            <p:nvPr/>
          </p:nvSpPr>
          <p:spPr>
            <a:xfrm>
              <a:off x="1475556" y="5376158"/>
              <a:ext cx="97815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START HERE</a:t>
              </a:r>
            </a:p>
          </p:txBody>
        </p:sp>
        <p:sp>
          <p:nvSpPr>
            <p:cNvPr id="10" name="Half Frame 1578">
              <a:extLst>
                <a:ext uri="{FF2B5EF4-FFF2-40B4-BE49-F238E27FC236}">
                  <a16:creationId xmlns:a16="http://schemas.microsoft.com/office/drawing/2014/main" id="{965FA783-DC1D-4226-BD45-BCDD6AEDD130}"/>
                </a:ext>
              </a:extLst>
            </p:cNvPr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ADCDDD48-7079-4F53-B241-FCE9048C9DB4}"/>
              </a:ext>
            </a:extLst>
          </p:cNvPr>
          <p:cNvSpPr/>
          <p:nvPr/>
        </p:nvSpPr>
        <p:spPr>
          <a:xfrm>
            <a:off x="9470296" y="39537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4"/>
            <a:extLst>
              <a:ext uri="{FF2B5EF4-FFF2-40B4-BE49-F238E27FC236}">
                <a16:creationId xmlns:a16="http://schemas.microsoft.com/office/drawing/2014/main" id="{C340DB33-4F1E-45C3-94BD-84DDA670C6E1}"/>
              </a:ext>
            </a:extLst>
          </p:cNvPr>
          <p:cNvSpPr txBox="1"/>
          <p:nvPr/>
        </p:nvSpPr>
        <p:spPr>
          <a:xfrm>
            <a:off x="3672557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 p14:presetBounceEnd="8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Freeform 9"/>
          <p:cNvSpPr/>
          <p:nvPr/>
        </p:nvSpPr>
        <p:spPr>
          <a:xfrm>
            <a:off x="3109880" y="-662"/>
            <a:ext cx="148432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481" y="21600"/>
                </a:lnTo>
                <a:lnTo>
                  <a:pt x="0" y="8424"/>
                </a:lnTo>
                <a:lnTo>
                  <a:pt x="21600" y="0"/>
                </a:lnTo>
                <a:close/>
              </a:path>
            </a:pathLst>
          </a:custGeom>
          <a:solidFill>
            <a:srgbClr val="00A19C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14" name="Freeform 10"/>
          <p:cNvSpPr/>
          <p:nvPr/>
        </p:nvSpPr>
        <p:spPr>
          <a:xfrm>
            <a:off x="9363307" y="105701"/>
            <a:ext cx="358776" cy="359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82" y="0"/>
                </a:moveTo>
                <a:lnTo>
                  <a:pt x="21600" y="16546"/>
                </a:lnTo>
                <a:lnTo>
                  <a:pt x="5113" y="21600"/>
                </a:lnTo>
                <a:lnTo>
                  <a:pt x="0" y="5102"/>
                </a:lnTo>
                <a:lnTo>
                  <a:pt x="16582" y="0"/>
                </a:lnTo>
                <a:close/>
              </a:path>
            </a:pathLst>
          </a:custGeom>
          <a:solidFill>
            <a:srgbClr val="1992AA">
              <a:alpha val="9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15" name="Freeform 11"/>
          <p:cNvSpPr/>
          <p:nvPr/>
        </p:nvSpPr>
        <p:spPr>
          <a:xfrm>
            <a:off x="5842761" y="1478889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75" y="0"/>
                </a:moveTo>
                <a:lnTo>
                  <a:pt x="21600" y="16575"/>
                </a:lnTo>
                <a:lnTo>
                  <a:pt x="4950" y="21600"/>
                </a:lnTo>
                <a:lnTo>
                  <a:pt x="0" y="5025"/>
                </a:lnTo>
                <a:lnTo>
                  <a:pt x="16575" y="0"/>
                </a:lnTo>
                <a:close/>
              </a:path>
            </a:pathLst>
          </a:custGeom>
          <a:solidFill>
            <a:srgbClr val="5C33E6">
              <a:alpha val="6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16" name="Freeform 13"/>
          <p:cNvSpPr/>
          <p:nvPr/>
        </p:nvSpPr>
        <p:spPr>
          <a:xfrm>
            <a:off x="3128930" y="1925770"/>
            <a:ext cx="146051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783" y="21600"/>
                </a:lnTo>
                <a:lnTo>
                  <a:pt x="0" y="8316"/>
                </a:lnTo>
                <a:lnTo>
                  <a:pt x="21600" y="0"/>
                </a:lnTo>
                <a:close/>
              </a:path>
            </a:pathLst>
          </a:custGeom>
          <a:solidFill>
            <a:srgbClr val="5C33E6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17" name="Freeform 15"/>
          <p:cNvSpPr/>
          <p:nvPr/>
        </p:nvSpPr>
        <p:spPr>
          <a:xfrm>
            <a:off x="1663667" y="1152657"/>
            <a:ext cx="154782" cy="154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975"/>
                </a:moveTo>
                <a:lnTo>
                  <a:pt x="13957" y="21600"/>
                </a:lnTo>
                <a:lnTo>
                  <a:pt x="0" y="13957"/>
                </a:lnTo>
                <a:lnTo>
                  <a:pt x="7975" y="0"/>
                </a:lnTo>
                <a:lnTo>
                  <a:pt x="21600" y="7975"/>
                </a:lnTo>
                <a:close/>
              </a:path>
            </a:pathLst>
          </a:custGeom>
          <a:solidFill>
            <a:srgbClr val="EF3755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18" name="Oval 17"/>
          <p:cNvSpPr/>
          <p:nvPr/>
        </p:nvSpPr>
        <p:spPr>
          <a:xfrm>
            <a:off x="7904260" y="1721776"/>
            <a:ext cx="284164" cy="283370"/>
          </a:xfrm>
          <a:prstGeom prst="ellipse">
            <a:avLst/>
          </a:prstGeom>
          <a:solidFill>
            <a:srgbClr val="FF2841">
              <a:alpha val="2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17107" y="379545"/>
            <a:ext cx="168316" cy="15388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  <a:cs typeface="+mn-ea"/>
                <a:sym typeface="+mn-lt"/>
              </a:rPr>
              <a:t>10</a:t>
            </a:fld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1E128CF8-C5D7-4321-889C-E3ED877AE340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43">
            <a:extLst>
              <a:ext uri="{FF2B5EF4-FFF2-40B4-BE49-F238E27FC236}">
                <a16:creationId xmlns:a16="http://schemas.microsoft.com/office/drawing/2014/main" id="{363F4B1C-3EF6-4A33-BAFE-631AA5422B21}"/>
              </a:ext>
            </a:extLst>
          </p:cNvPr>
          <p:cNvSpPr txBox="1"/>
          <p:nvPr/>
        </p:nvSpPr>
        <p:spPr>
          <a:xfrm>
            <a:off x="2500090" y="2579707"/>
            <a:ext cx="52578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43</a:t>
            </a:r>
          </a:p>
        </p:txBody>
      </p:sp>
      <p:sp>
        <p:nvSpPr>
          <p:cNvPr id="26" name="Tittle Here…">
            <a:extLst>
              <a:ext uri="{FF2B5EF4-FFF2-40B4-BE49-F238E27FC236}">
                <a16:creationId xmlns:a16="http://schemas.microsoft.com/office/drawing/2014/main" id="{2E835785-D26C-42C1-AA25-2157FDA043F8}"/>
              </a:ext>
            </a:extLst>
          </p:cNvPr>
          <p:cNvSpPr txBox="1"/>
          <p:nvPr/>
        </p:nvSpPr>
        <p:spPr>
          <a:xfrm>
            <a:off x="2134063" y="3308465"/>
            <a:ext cx="1277594" cy="43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Tittle Here</a:t>
            </a:r>
          </a:p>
          <a:p>
            <a:pPr algn="ct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The Business outside</a:t>
            </a:r>
          </a:p>
        </p:txBody>
      </p:sp>
      <p:sp>
        <p:nvSpPr>
          <p:cNvPr id="27" name="65">
            <a:extLst>
              <a:ext uri="{FF2B5EF4-FFF2-40B4-BE49-F238E27FC236}">
                <a16:creationId xmlns:a16="http://schemas.microsoft.com/office/drawing/2014/main" id="{36E527DF-2403-4843-AC5E-D1DFFD9B561F}"/>
              </a:ext>
            </a:extLst>
          </p:cNvPr>
          <p:cNvSpPr txBox="1"/>
          <p:nvPr/>
        </p:nvSpPr>
        <p:spPr>
          <a:xfrm>
            <a:off x="4769580" y="2579707"/>
            <a:ext cx="52578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65</a:t>
            </a:r>
          </a:p>
        </p:txBody>
      </p:sp>
      <p:sp>
        <p:nvSpPr>
          <p:cNvPr id="28" name="Tittle Here…">
            <a:extLst>
              <a:ext uri="{FF2B5EF4-FFF2-40B4-BE49-F238E27FC236}">
                <a16:creationId xmlns:a16="http://schemas.microsoft.com/office/drawing/2014/main" id="{4751B444-5CCB-4B04-8394-B9E6215F699C}"/>
              </a:ext>
            </a:extLst>
          </p:cNvPr>
          <p:cNvSpPr txBox="1"/>
          <p:nvPr/>
        </p:nvSpPr>
        <p:spPr>
          <a:xfrm>
            <a:off x="4394663" y="3308465"/>
            <a:ext cx="1277594" cy="43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Tittle Here</a:t>
            </a:r>
          </a:p>
          <a:p>
            <a:pPr algn="ct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The Business outside</a:t>
            </a:r>
          </a:p>
        </p:txBody>
      </p:sp>
      <p:sp>
        <p:nvSpPr>
          <p:cNvPr id="29" name="78">
            <a:extLst>
              <a:ext uri="{FF2B5EF4-FFF2-40B4-BE49-F238E27FC236}">
                <a16:creationId xmlns:a16="http://schemas.microsoft.com/office/drawing/2014/main" id="{3C26A6C3-5032-40C1-AD4C-881919CB0320}"/>
              </a:ext>
            </a:extLst>
          </p:cNvPr>
          <p:cNvSpPr txBox="1"/>
          <p:nvPr/>
        </p:nvSpPr>
        <p:spPr>
          <a:xfrm>
            <a:off x="7023290" y="2579707"/>
            <a:ext cx="52578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78</a:t>
            </a:r>
          </a:p>
        </p:txBody>
      </p:sp>
      <p:sp>
        <p:nvSpPr>
          <p:cNvPr id="30" name="Tittle Here…">
            <a:extLst>
              <a:ext uri="{FF2B5EF4-FFF2-40B4-BE49-F238E27FC236}">
                <a16:creationId xmlns:a16="http://schemas.microsoft.com/office/drawing/2014/main" id="{85397772-90C5-4F9C-8F03-9315F3B4D5F1}"/>
              </a:ext>
            </a:extLst>
          </p:cNvPr>
          <p:cNvSpPr txBox="1"/>
          <p:nvPr/>
        </p:nvSpPr>
        <p:spPr>
          <a:xfrm>
            <a:off x="6655263" y="3308465"/>
            <a:ext cx="1277594" cy="43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Tittle Here</a:t>
            </a:r>
          </a:p>
          <a:p>
            <a:pPr algn="ct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The Business outside</a:t>
            </a:r>
          </a:p>
        </p:txBody>
      </p:sp>
      <p:sp>
        <p:nvSpPr>
          <p:cNvPr id="31" name="85">
            <a:extLst>
              <a:ext uri="{FF2B5EF4-FFF2-40B4-BE49-F238E27FC236}">
                <a16:creationId xmlns:a16="http://schemas.microsoft.com/office/drawing/2014/main" id="{D6A8459B-5514-41B9-98BD-E2080A40CE1B}"/>
              </a:ext>
            </a:extLst>
          </p:cNvPr>
          <p:cNvSpPr txBox="1"/>
          <p:nvPr/>
        </p:nvSpPr>
        <p:spPr>
          <a:xfrm>
            <a:off x="9285224" y="2579707"/>
            <a:ext cx="52578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85</a:t>
            </a:r>
          </a:p>
        </p:txBody>
      </p:sp>
      <p:sp>
        <p:nvSpPr>
          <p:cNvPr id="32" name="Tittle Here…">
            <a:extLst>
              <a:ext uri="{FF2B5EF4-FFF2-40B4-BE49-F238E27FC236}">
                <a16:creationId xmlns:a16="http://schemas.microsoft.com/office/drawing/2014/main" id="{CC77B12F-BF3B-42B9-AD9E-2451BC4C6391}"/>
              </a:ext>
            </a:extLst>
          </p:cNvPr>
          <p:cNvSpPr txBox="1"/>
          <p:nvPr/>
        </p:nvSpPr>
        <p:spPr>
          <a:xfrm>
            <a:off x="8915863" y="3308465"/>
            <a:ext cx="1277594" cy="43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Tittle Here</a:t>
            </a:r>
          </a:p>
          <a:p>
            <a:pPr algn="ct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The Business outside</a:t>
            </a:r>
          </a:p>
        </p:txBody>
      </p:sp>
      <p:sp>
        <p:nvSpPr>
          <p:cNvPr id="35" name="Square">
            <a:extLst>
              <a:ext uri="{FF2B5EF4-FFF2-40B4-BE49-F238E27FC236}">
                <a16:creationId xmlns:a16="http://schemas.microsoft.com/office/drawing/2014/main" id="{4C6E2776-781C-466E-A301-C129ACA19AF7}"/>
              </a:ext>
            </a:extLst>
          </p:cNvPr>
          <p:cNvSpPr/>
          <p:nvPr/>
        </p:nvSpPr>
        <p:spPr>
          <a:xfrm>
            <a:off x="9722083" y="4392168"/>
            <a:ext cx="2438400" cy="2465832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5267A4">
                  <a:alpha val="0"/>
                </a:srgbClr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A94E013-8554-4424-A167-E3B31119D007}"/>
              </a:ext>
            </a:extLst>
          </p:cNvPr>
          <p:cNvSpPr/>
          <p:nvPr/>
        </p:nvSpPr>
        <p:spPr>
          <a:xfrm>
            <a:off x="4627945" y="956220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0AF6E320-D85A-40C3-9F82-21CAFB259CF4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F39C7B99-4D44-478B-958A-97D4973FE9A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CA696DC7-4E11-4A7C-8496-D9A53F0677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4" name="Square">
            <a:extLst>
              <a:ext uri="{FF2B5EF4-FFF2-40B4-BE49-F238E27FC236}">
                <a16:creationId xmlns:a16="http://schemas.microsoft.com/office/drawing/2014/main" id="{184DC171-BF29-4D5E-9CCD-6452DEEF8D88}"/>
              </a:ext>
            </a:extLst>
          </p:cNvPr>
          <p:cNvSpPr/>
          <p:nvPr/>
        </p:nvSpPr>
        <p:spPr>
          <a:xfrm>
            <a:off x="4892559" y="4420912"/>
            <a:ext cx="2438400" cy="2465832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5267A4">
                  <a:alpha val="0"/>
                </a:srgbClr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8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6F2838AA-6835-411E-BB51-4C975A2F0F1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523" name="Square"/>
          <p:cNvSpPr/>
          <p:nvPr/>
        </p:nvSpPr>
        <p:spPr>
          <a:xfrm>
            <a:off x="7321553" y="2216750"/>
            <a:ext cx="2438400" cy="243687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2841">
                  <a:alpha val="0"/>
                </a:srgbClr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50802" y="379545"/>
            <a:ext cx="134621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  <a:cs typeface="+mn-ea"/>
                <a:sym typeface="+mn-lt"/>
              </a:rPr>
              <a:t>11</a:t>
            </a:fld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37" name="Rounded Rectangle"/>
          <p:cNvSpPr/>
          <p:nvPr/>
        </p:nvSpPr>
        <p:spPr>
          <a:xfrm>
            <a:off x="1238693" y="5012996"/>
            <a:ext cx="2857501" cy="63501"/>
          </a:xfrm>
          <a:prstGeom prst="roundRect">
            <a:avLst>
              <a:gd name="adj" fmla="val 50000"/>
            </a:avLst>
          </a:prstGeom>
          <a:solidFill>
            <a:srgbClr val="F7F9FF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38" name="Rounded Rectangle"/>
          <p:cNvSpPr/>
          <p:nvPr/>
        </p:nvSpPr>
        <p:spPr>
          <a:xfrm>
            <a:off x="1238693" y="5012996"/>
            <a:ext cx="1905001" cy="635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Concept 01…">
            <a:extLst>
              <a:ext uri="{FF2B5EF4-FFF2-40B4-BE49-F238E27FC236}">
                <a16:creationId xmlns:a16="http://schemas.microsoft.com/office/drawing/2014/main" id="{89682E25-4A19-49E8-A6EE-3207CD677E00}"/>
              </a:ext>
            </a:extLst>
          </p:cNvPr>
          <p:cNvSpPr txBox="1"/>
          <p:nvPr/>
        </p:nvSpPr>
        <p:spPr>
          <a:xfrm>
            <a:off x="4876800" y="5278603"/>
            <a:ext cx="2051844" cy="59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Concept 01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e-markets.</a:t>
            </a:r>
          </a:p>
        </p:txBody>
      </p:sp>
      <p:sp>
        <p:nvSpPr>
          <p:cNvPr id="23" name="Concept 02…">
            <a:extLst>
              <a:ext uri="{FF2B5EF4-FFF2-40B4-BE49-F238E27FC236}">
                <a16:creationId xmlns:a16="http://schemas.microsoft.com/office/drawing/2014/main" id="{3C3C15B7-A991-4376-BA6C-D260F1C6651A}"/>
              </a:ext>
            </a:extLst>
          </p:cNvPr>
          <p:cNvSpPr txBox="1"/>
          <p:nvPr/>
        </p:nvSpPr>
        <p:spPr>
          <a:xfrm>
            <a:off x="7315200" y="1013023"/>
            <a:ext cx="2051844" cy="59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Concept 02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e-markets.</a:t>
            </a:r>
          </a:p>
        </p:txBody>
      </p:sp>
      <p:sp>
        <p:nvSpPr>
          <p:cNvPr id="24" name="Concept 03…">
            <a:extLst>
              <a:ext uri="{FF2B5EF4-FFF2-40B4-BE49-F238E27FC236}">
                <a16:creationId xmlns:a16="http://schemas.microsoft.com/office/drawing/2014/main" id="{729E7750-2E56-4334-8065-ADD9BD3E921D}"/>
              </a:ext>
            </a:extLst>
          </p:cNvPr>
          <p:cNvSpPr txBox="1"/>
          <p:nvPr/>
        </p:nvSpPr>
        <p:spPr>
          <a:xfrm>
            <a:off x="9753600" y="5278603"/>
            <a:ext cx="2051844" cy="59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Concept 03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e-markets.</a:t>
            </a:r>
          </a:p>
        </p:txBody>
      </p:sp>
      <p:sp>
        <p:nvSpPr>
          <p:cNvPr id="25" name="Making money is art and…">
            <a:extLst>
              <a:ext uri="{FF2B5EF4-FFF2-40B4-BE49-F238E27FC236}">
                <a16:creationId xmlns:a16="http://schemas.microsoft.com/office/drawing/2014/main" id="{18A8D7A3-9183-45FC-BA99-B690870CA3A0}"/>
              </a:ext>
            </a:extLst>
          </p:cNvPr>
          <p:cNvSpPr txBox="1"/>
          <p:nvPr/>
        </p:nvSpPr>
        <p:spPr>
          <a:xfrm>
            <a:off x="1238693" y="3121438"/>
            <a:ext cx="2672783" cy="11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Making money is art and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working is art and good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business the best art.</a:t>
            </a:r>
          </a:p>
        </p:txBody>
      </p:sp>
      <p:sp>
        <p:nvSpPr>
          <p:cNvPr id="26" name="Promo">
            <a:extLst>
              <a:ext uri="{FF2B5EF4-FFF2-40B4-BE49-F238E27FC236}">
                <a16:creationId xmlns:a16="http://schemas.microsoft.com/office/drawing/2014/main" id="{A07568B2-DA38-4453-AF3C-871950612A8A}"/>
              </a:ext>
            </a:extLst>
          </p:cNvPr>
          <p:cNvSpPr txBox="1"/>
          <p:nvPr/>
        </p:nvSpPr>
        <p:spPr>
          <a:xfrm>
            <a:off x="1238693" y="4695330"/>
            <a:ext cx="411972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Promo</a:t>
            </a:r>
          </a:p>
        </p:txBody>
      </p:sp>
      <p:sp>
        <p:nvSpPr>
          <p:cNvPr id="27" name="65%">
            <a:extLst>
              <a:ext uri="{FF2B5EF4-FFF2-40B4-BE49-F238E27FC236}">
                <a16:creationId xmlns:a16="http://schemas.microsoft.com/office/drawing/2014/main" id="{5D716D67-CE9E-44EA-A63C-58FB611E4672}"/>
              </a:ext>
            </a:extLst>
          </p:cNvPr>
          <p:cNvSpPr txBox="1"/>
          <p:nvPr/>
        </p:nvSpPr>
        <p:spPr>
          <a:xfrm>
            <a:off x="3831698" y="4695330"/>
            <a:ext cx="264496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65%</a:t>
            </a:r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6297D2C4-80BC-4CF4-8575-0ECDCDD4A59E}"/>
              </a:ext>
            </a:extLst>
          </p:cNvPr>
          <p:cNvSpPr/>
          <p:nvPr/>
        </p:nvSpPr>
        <p:spPr>
          <a:xfrm flipV="1">
            <a:off x="7318376" y="1760618"/>
            <a:ext cx="0" cy="462320"/>
          </a:xfrm>
          <a:prstGeom prst="line">
            <a:avLst/>
          </a:prstGeom>
          <a:ln w="12700">
            <a:solidFill>
              <a:srgbClr val="696F78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35AC9D9D-839C-439E-A6E7-DA1481BB7D35}"/>
              </a:ext>
            </a:extLst>
          </p:cNvPr>
          <p:cNvSpPr/>
          <p:nvPr/>
        </p:nvSpPr>
        <p:spPr>
          <a:xfrm flipV="1">
            <a:off x="4879976" y="4647374"/>
            <a:ext cx="0" cy="429123"/>
          </a:xfrm>
          <a:prstGeom prst="line">
            <a:avLst/>
          </a:prstGeom>
          <a:ln w="12700">
            <a:solidFill>
              <a:srgbClr val="696F78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4CE887FC-F687-4E7F-BBC2-3A7193D07FF5}"/>
              </a:ext>
            </a:extLst>
          </p:cNvPr>
          <p:cNvSpPr/>
          <p:nvPr/>
        </p:nvSpPr>
        <p:spPr>
          <a:xfrm flipV="1">
            <a:off x="9756776" y="4647374"/>
            <a:ext cx="0" cy="507950"/>
          </a:xfrm>
          <a:prstGeom prst="line">
            <a:avLst/>
          </a:prstGeom>
          <a:ln w="12700">
            <a:solidFill>
              <a:srgbClr val="696F78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F785F94-B30D-4D76-B552-8C30DDAE1838}"/>
              </a:ext>
            </a:extLst>
          </p:cNvPr>
          <p:cNvSpPr/>
          <p:nvPr/>
        </p:nvSpPr>
        <p:spPr>
          <a:xfrm>
            <a:off x="1036227" y="2088559"/>
            <a:ext cx="3700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84CBE766-DC4C-4958-A6DB-E4FE04F09C08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4A00E4F6-7CC1-487E-B67A-0999E0BFE7B9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43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454639" y="2919457"/>
            <a:ext cx="1515478" cy="1189556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2000" spc="100" dirty="0">
                <a:gradFill>
                  <a:gsLst>
                    <a:gs pos="0">
                      <a:srgbClr val="557CB3"/>
                    </a:gs>
                    <a:gs pos="53000">
                      <a:srgbClr val="DA3977"/>
                    </a:gs>
                    <a:gs pos="75000">
                      <a:srgbClr val="C14781"/>
                    </a:gs>
                    <a:gs pos="26000">
                      <a:srgbClr val="C14781"/>
                    </a:gs>
                    <a:gs pos="100000">
                      <a:srgbClr val="384B9A"/>
                    </a:gs>
                  </a:gsLst>
                  <a:lin ang="0" scaled="1"/>
                </a:gradFill>
                <a:cs typeface="+mn-ea"/>
                <a:sym typeface="+mn-lt"/>
              </a:rPr>
              <a:t>03</a:t>
            </a:r>
            <a:endParaRPr lang="zh-CN" altLang="en-US" sz="2000" spc="100" dirty="0">
              <a:gradFill>
                <a:gsLst>
                  <a:gs pos="0">
                    <a:srgbClr val="557CB3"/>
                  </a:gs>
                  <a:gs pos="53000">
                    <a:srgbClr val="DA3977"/>
                  </a:gs>
                  <a:gs pos="75000">
                    <a:srgbClr val="C14781"/>
                  </a:gs>
                  <a:gs pos="26000">
                    <a:srgbClr val="C14781"/>
                  </a:gs>
                  <a:gs pos="100000">
                    <a:srgbClr val="384B9A"/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sp>
        <p:nvSpPr>
          <p:cNvPr id="3" name="TextBox 1647">
            <a:extLst>
              <a:ext uri="{FF2B5EF4-FFF2-40B4-BE49-F238E27FC236}">
                <a16:creationId xmlns:a16="http://schemas.microsoft.com/office/drawing/2014/main" id="{A8BF0B66-8562-4A7E-A8A2-C9E021A5EBF8}"/>
              </a:ext>
            </a:extLst>
          </p:cNvPr>
          <p:cNvSpPr txBox="1"/>
          <p:nvPr/>
        </p:nvSpPr>
        <p:spPr>
          <a:xfrm>
            <a:off x="6813832" y="3476055"/>
            <a:ext cx="3568659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ID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1650">
            <a:extLst>
              <a:ext uri="{FF2B5EF4-FFF2-40B4-BE49-F238E27FC236}">
                <a16:creationId xmlns:a16="http://schemas.microsoft.com/office/drawing/2014/main" id="{15A36379-7022-453E-8B29-97AC549C58A2}"/>
              </a:ext>
            </a:extLst>
          </p:cNvPr>
          <p:cNvSpPr txBox="1"/>
          <p:nvPr/>
        </p:nvSpPr>
        <p:spPr>
          <a:xfrm>
            <a:off x="6813832" y="2994942"/>
            <a:ext cx="2704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dirty="0">
                <a:solidFill>
                  <a:schemeClr val="bg1"/>
                </a:solidFill>
                <a:cs typeface="+mn-ea"/>
                <a:sym typeface="+mn-lt"/>
              </a:rPr>
              <a:t>CLEAN &amp; SIMPLE DESIGN</a:t>
            </a:r>
          </a:p>
        </p:txBody>
      </p:sp>
      <p:grpSp>
        <p:nvGrpSpPr>
          <p:cNvPr id="5" name="Group 1651">
            <a:extLst>
              <a:ext uri="{FF2B5EF4-FFF2-40B4-BE49-F238E27FC236}">
                <a16:creationId xmlns:a16="http://schemas.microsoft.com/office/drawing/2014/main" id="{324DAC73-30A4-4AAD-BB06-DC3ECCF0C598}"/>
              </a:ext>
            </a:extLst>
          </p:cNvPr>
          <p:cNvGrpSpPr/>
          <p:nvPr/>
        </p:nvGrpSpPr>
        <p:grpSpPr>
          <a:xfrm>
            <a:off x="6435456" y="3080001"/>
            <a:ext cx="193548" cy="193548"/>
            <a:chOff x="6506160" y="2751098"/>
            <a:chExt cx="193548" cy="193548"/>
          </a:xfrm>
          <a:solidFill>
            <a:srgbClr val="384B9A"/>
          </a:solidFill>
        </p:grpSpPr>
        <p:sp>
          <p:nvSpPr>
            <p:cNvPr id="6" name="Oval 1652">
              <a:extLst>
                <a:ext uri="{FF2B5EF4-FFF2-40B4-BE49-F238E27FC236}">
                  <a16:creationId xmlns:a16="http://schemas.microsoft.com/office/drawing/2014/main" id="{87F669B1-DF92-4EF1-99CF-4793E84966C9}"/>
                </a:ext>
              </a:extLst>
            </p:cNvPr>
            <p:cNvSpPr/>
            <p:nvPr/>
          </p:nvSpPr>
          <p:spPr>
            <a:xfrm>
              <a:off x="6506160" y="2751098"/>
              <a:ext cx="193548" cy="1935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Oval 1653">
              <a:extLst>
                <a:ext uri="{FF2B5EF4-FFF2-40B4-BE49-F238E27FC236}">
                  <a16:creationId xmlns:a16="http://schemas.microsoft.com/office/drawing/2014/main" id="{0049E480-55DD-45C0-80E4-8DD83825B7A7}"/>
                </a:ext>
              </a:extLst>
            </p:cNvPr>
            <p:cNvSpPr/>
            <p:nvPr/>
          </p:nvSpPr>
          <p:spPr>
            <a:xfrm>
              <a:off x="6568298" y="2813236"/>
              <a:ext cx="69273" cy="6927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Rectangle 1655">
            <a:extLst>
              <a:ext uri="{FF2B5EF4-FFF2-40B4-BE49-F238E27FC236}">
                <a16:creationId xmlns:a16="http://schemas.microsoft.com/office/drawing/2014/main" id="{2F7781EC-1033-41DD-8520-0A115BA2D75A}"/>
              </a:ext>
            </a:extLst>
          </p:cNvPr>
          <p:cNvSpPr/>
          <p:nvPr/>
        </p:nvSpPr>
        <p:spPr>
          <a:xfrm>
            <a:off x="6813832" y="4977491"/>
            <a:ext cx="2365434" cy="418322"/>
          </a:xfrm>
          <a:prstGeom prst="rect">
            <a:avLst/>
          </a:prstGeom>
          <a:solidFill>
            <a:srgbClr val="DA3977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1659">
            <a:extLst>
              <a:ext uri="{FF2B5EF4-FFF2-40B4-BE49-F238E27FC236}">
                <a16:creationId xmlns:a16="http://schemas.microsoft.com/office/drawing/2014/main" id="{7C58F77E-D1B7-43DE-9AA4-899A609BC7E9}"/>
              </a:ext>
            </a:extLst>
          </p:cNvPr>
          <p:cNvSpPr txBox="1"/>
          <p:nvPr/>
        </p:nvSpPr>
        <p:spPr>
          <a:xfrm>
            <a:off x="7134780" y="5048153"/>
            <a:ext cx="1723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100" b="1" dirty="0">
                <a:solidFill>
                  <a:schemeClr val="bg1"/>
                </a:solidFill>
                <a:cs typeface="+mn-ea"/>
                <a:sym typeface="+mn-lt"/>
              </a:rPr>
              <a:t>COMPLETE FEATURES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F695586-A655-4750-B5BA-EA141AF3B36F}"/>
              </a:ext>
            </a:extLst>
          </p:cNvPr>
          <p:cNvSpPr/>
          <p:nvPr/>
        </p:nvSpPr>
        <p:spPr>
          <a:xfrm>
            <a:off x="6771387" y="2105231"/>
            <a:ext cx="42920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676" y="6590553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000E2D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000E2D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000E2D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40176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>
            <a:extLst>
              <a:ext uri="{FF2B5EF4-FFF2-40B4-BE49-F238E27FC236}">
                <a16:creationId xmlns:a16="http://schemas.microsoft.com/office/drawing/2014/main" id="{A09FDA17-CB57-4F5F-8C34-85A1F23E5C6C}"/>
              </a:ext>
            </a:extLst>
          </p:cNvPr>
          <p:cNvSpPr/>
          <p:nvPr/>
        </p:nvSpPr>
        <p:spPr>
          <a:xfrm>
            <a:off x="3000912" y="427800"/>
            <a:ext cx="1944547" cy="1944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63595" y="379545"/>
            <a:ext cx="121828" cy="15388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  <a:cs typeface="+mn-ea"/>
                <a:sym typeface="+mn-lt"/>
              </a:rPr>
              <a:t>13</a:t>
            </a:fld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963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905" y="1013023"/>
            <a:ext cx="3662191" cy="3015869"/>
          </a:xfrm>
          <a:prstGeom prst="rect">
            <a:avLst/>
          </a:prstGeom>
          <a:ln w="12700">
            <a:miter lim="400000"/>
          </a:ln>
        </p:spPr>
      </p:pic>
      <p:sp>
        <p:nvSpPr>
          <p:cNvPr id="3965" name="Circle"/>
          <p:cNvSpPr/>
          <p:nvPr/>
        </p:nvSpPr>
        <p:spPr>
          <a:xfrm>
            <a:off x="1345208" y="5130800"/>
            <a:ext cx="423334" cy="423334"/>
          </a:xfrm>
          <a:prstGeom prst="ellipse">
            <a:avLst/>
          </a:prstGeom>
          <a:gradFill>
            <a:gsLst>
              <a:gs pos="0">
                <a:srgbClr val="5C33E6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66" name="Circle"/>
          <p:cNvSpPr/>
          <p:nvPr/>
        </p:nvSpPr>
        <p:spPr>
          <a:xfrm>
            <a:off x="1271124" y="5056717"/>
            <a:ext cx="571501" cy="571501"/>
          </a:xfrm>
          <a:prstGeom prst="ellipse">
            <a:avLst/>
          </a:prstGeom>
          <a:gradFill>
            <a:gsLst>
              <a:gs pos="0">
                <a:srgbClr val="5C33E6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67" name="Shape"/>
          <p:cNvSpPr/>
          <p:nvPr/>
        </p:nvSpPr>
        <p:spPr>
          <a:xfrm>
            <a:off x="1429874" y="5215467"/>
            <a:ext cx="2540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68" name="Circle"/>
          <p:cNvSpPr/>
          <p:nvPr/>
        </p:nvSpPr>
        <p:spPr>
          <a:xfrm>
            <a:off x="4733792" y="5130800"/>
            <a:ext cx="423334" cy="423334"/>
          </a:xfrm>
          <a:prstGeom prst="ellipse">
            <a:avLst/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69" name="Circle"/>
          <p:cNvSpPr/>
          <p:nvPr/>
        </p:nvSpPr>
        <p:spPr>
          <a:xfrm>
            <a:off x="4659709" y="5056717"/>
            <a:ext cx="571501" cy="571501"/>
          </a:xfrm>
          <a:prstGeom prst="ellipse">
            <a:avLst/>
          </a:prstGeom>
          <a:gradFill>
            <a:gsLst>
              <a:gs pos="0">
                <a:srgbClr val="FF2841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70" name="Shape"/>
          <p:cNvSpPr/>
          <p:nvPr/>
        </p:nvSpPr>
        <p:spPr>
          <a:xfrm>
            <a:off x="4818459" y="5227008"/>
            <a:ext cx="254001" cy="230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71" name="Circle"/>
          <p:cNvSpPr/>
          <p:nvPr/>
        </p:nvSpPr>
        <p:spPr>
          <a:xfrm>
            <a:off x="8122376" y="5130800"/>
            <a:ext cx="423334" cy="423334"/>
          </a:xfrm>
          <a:prstGeom prst="ellipse">
            <a:avLst/>
          </a:prstGeom>
          <a:gradFill>
            <a:gsLst>
              <a:gs pos="0">
                <a:srgbClr val="1992AA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72" name="Circle"/>
          <p:cNvSpPr/>
          <p:nvPr/>
        </p:nvSpPr>
        <p:spPr>
          <a:xfrm>
            <a:off x="8048292" y="5056717"/>
            <a:ext cx="571501" cy="571501"/>
          </a:xfrm>
          <a:prstGeom prst="ellipse">
            <a:avLst/>
          </a:prstGeom>
          <a:gradFill>
            <a:gsLst>
              <a:gs pos="0">
                <a:srgbClr val="1992AA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73" name="Shape"/>
          <p:cNvSpPr/>
          <p:nvPr/>
        </p:nvSpPr>
        <p:spPr>
          <a:xfrm>
            <a:off x="8207042" y="5215467"/>
            <a:ext cx="2540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Design…">
            <a:extLst>
              <a:ext uri="{FF2B5EF4-FFF2-40B4-BE49-F238E27FC236}">
                <a16:creationId xmlns:a16="http://schemas.microsoft.com/office/drawing/2014/main" id="{DD99C343-2475-467E-A33C-DAC2CCA2EEC0}"/>
              </a:ext>
            </a:extLst>
          </p:cNvPr>
          <p:cNvSpPr txBox="1"/>
          <p:nvPr/>
        </p:nvSpPr>
        <p:spPr>
          <a:xfrm>
            <a:off x="2177636" y="4947179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Design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partnerships.</a:t>
            </a:r>
          </a:p>
        </p:txBody>
      </p:sp>
      <p:sp>
        <p:nvSpPr>
          <p:cNvPr id="21" name="Marketing…">
            <a:extLst>
              <a:ext uri="{FF2B5EF4-FFF2-40B4-BE49-F238E27FC236}">
                <a16:creationId xmlns:a16="http://schemas.microsoft.com/office/drawing/2014/main" id="{AD3450B5-7390-4413-A3C6-94B6F18735AD}"/>
              </a:ext>
            </a:extLst>
          </p:cNvPr>
          <p:cNvSpPr txBox="1"/>
          <p:nvPr/>
        </p:nvSpPr>
        <p:spPr>
          <a:xfrm>
            <a:off x="5555100" y="4947179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Marketing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partnerships.</a:t>
            </a:r>
          </a:p>
        </p:txBody>
      </p:sp>
      <p:sp>
        <p:nvSpPr>
          <p:cNvPr id="22" name="Usage…">
            <a:extLst>
              <a:ext uri="{FF2B5EF4-FFF2-40B4-BE49-F238E27FC236}">
                <a16:creationId xmlns:a16="http://schemas.microsoft.com/office/drawing/2014/main" id="{893BFD95-A63F-4E20-8239-ACB948368A55}"/>
              </a:ext>
            </a:extLst>
          </p:cNvPr>
          <p:cNvSpPr txBox="1"/>
          <p:nvPr/>
        </p:nvSpPr>
        <p:spPr>
          <a:xfrm>
            <a:off x="8932563" y="4947179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Usage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partnerships.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790FF2D-8CFE-4FB7-834A-8943C161190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76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29931" y="379545"/>
            <a:ext cx="155492" cy="15388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  <a:cs typeface="+mn-ea"/>
                <a:sym typeface="+mn-lt"/>
              </a:rPr>
              <a:t>14</a:t>
            </a:fld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28FB15B8-4452-4017-A1FD-D4D72569C37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746" name="MOT."/>
          <p:cNvSpPr txBox="1"/>
          <p:nvPr/>
        </p:nvSpPr>
        <p:spPr>
          <a:xfrm>
            <a:off x="506975" y="379545"/>
            <a:ext cx="367088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F7F9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MOT.</a:t>
            </a:r>
          </a:p>
        </p:txBody>
      </p:sp>
      <p:sp>
        <p:nvSpPr>
          <p:cNvPr id="18" name="Making money is art…">
            <a:extLst>
              <a:ext uri="{FF2B5EF4-FFF2-40B4-BE49-F238E27FC236}">
                <a16:creationId xmlns:a16="http://schemas.microsoft.com/office/drawing/2014/main" id="{725705E7-4D61-4F77-AE53-F66A77B672D4}"/>
              </a:ext>
            </a:extLst>
          </p:cNvPr>
          <p:cNvSpPr txBox="1"/>
          <p:nvPr/>
        </p:nvSpPr>
        <p:spPr>
          <a:xfrm>
            <a:off x="1269173" y="4089400"/>
            <a:ext cx="3044038" cy="11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Making money is art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and working is art and good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business the best art.</a:t>
            </a:r>
          </a:p>
        </p:txBody>
      </p:sp>
      <p:sp>
        <p:nvSpPr>
          <p:cNvPr id="19" name="43">
            <a:extLst>
              <a:ext uri="{FF2B5EF4-FFF2-40B4-BE49-F238E27FC236}">
                <a16:creationId xmlns:a16="http://schemas.microsoft.com/office/drawing/2014/main" id="{13156A58-0AF5-4BA4-8811-9FB83E7A52AA}"/>
              </a:ext>
            </a:extLst>
          </p:cNvPr>
          <p:cNvSpPr txBox="1"/>
          <p:nvPr/>
        </p:nvSpPr>
        <p:spPr>
          <a:xfrm>
            <a:off x="5710993" y="1667621"/>
            <a:ext cx="52578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43</a:t>
            </a:r>
          </a:p>
        </p:txBody>
      </p:sp>
      <p:sp>
        <p:nvSpPr>
          <p:cNvPr id="20" name="Tittle Here…">
            <a:extLst>
              <a:ext uri="{FF2B5EF4-FFF2-40B4-BE49-F238E27FC236}">
                <a16:creationId xmlns:a16="http://schemas.microsoft.com/office/drawing/2014/main" id="{686AC2BA-AE4A-4A69-8626-9D95029780C3}"/>
              </a:ext>
            </a:extLst>
          </p:cNvPr>
          <p:cNvSpPr txBox="1"/>
          <p:nvPr/>
        </p:nvSpPr>
        <p:spPr>
          <a:xfrm>
            <a:off x="5710993" y="2396379"/>
            <a:ext cx="1277594" cy="43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Tittle Here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The Business outside</a:t>
            </a:r>
          </a:p>
        </p:txBody>
      </p:sp>
      <p:sp>
        <p:nvSpPr>
          <p:cNvPr id="21" name="65">
            <a:extLst>
              <a:ext uri="{FF2B5EF4-FFF2-40B4-BE49-F238E27FC236}">
                <a16:creationId xmlns:a16="http://schemas.microsoft.com/office/drawing/2014/main" id="{76A82A60-82E7-4D69-91E2-D29A32481108}"/>
              </a:ext>
            </a:extLst>
          </p:cNvPr>
          <p:cNvSpPr txBox="1"/>
          <p:nvPr/>
        </p:nvSpPr>
        <p:spPr>
          <a:xfrm>
            <a:off x="7662559" y="1667621"/>
            <a:ext cx="52578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65</a:t>
            </a:r>
          </a:p>
        </p:txBody>
      </p:sp>
      <p:sp>
        <p:nvSpPr>
          <p:cNvPr id="22" name="Tittle Here…">
            <a:extLst>
              <a:ext uri="{FF2B5EF4-FFF2-40B4-BE49-F238E27FC236}">
                <a16:creationId xmlns:a16="http://schemas.microsoft.com/office/drawing/2014/main" id="{071DFAD0-1395-43C4-8E49-2D85666B87E6}"/>
              </a:ext>
            </a:extLst>
          </p:cNvPr>
          <p:cNvSpPr txBox="1"/>
          <p:nvPr/>
        </p:nvSpPr>
        <p:spPr>
          <a:xfrm>
            <a:off x="7662559" y="2396379"/>
            <a:ext cx="1277594" cy="43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Tittle Here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The Business outside</a:t>
            </a:r>
          </a:p>
        </p:txBody>
      </p:sp>
      <p:sp>
        <p:nvSpPr>
          <p:cNvPr id="23" name="78">
            <a:extLst>
              <a:ext uri="{FF2B5EF4-FFF2-40B4-BE49-F238E27FC236}">
                <a16:creationId xmlns:a16="http://schemas.microsoft.com/office/drawing/2014/main" id="{F84B58FD-B193-499A-9416-1DFC2E848059}"/>
              </a:ext>
            </a:extLst>
          </p:cNvPr>
          <p:cNvSpPr txBox="1"/>
          <p:nvPr/>
        </p:nvSpPr>
        <p:spPr>
          <a:xfrm>
            <a:off x="9614126" y="1667621"/>
            <a:ext cx="52578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78</a:t>
            </a:r>
          </a:p>
        </p:txBody>
      </p:sp>
      <p:sp>
        <p:nvSpPr>
          <p:cNvPr id="24" name="Tittle Here…">
            <a:extLst>
              <a:ext uri="{FF2B5EF4-FFF2-40B4-BE49-F238E27FC236}">
                <a16:creationId xmlns:a16="http://schemas.microsoft.com/office/drawing/2014/main" id="{3307BC8F-79A4-4A2D-AA15-8F909C404A84}"/>
              </a:ext>
            </a:extLst>
          </p:cNvPr>
          <p:cNvSpPr txBox="1"/>
          <p:nvPr/>
        </p:nvSpPr>
        <p:spPr>
          <a:xfrm>
            <a:off x="9614126" y="2396379"/>
            <a:ext cx="1277594" cy="43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Tittle Here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The Business outside</a:t>
            </a: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8DF9ED57-FA40-43FA-8453-3F1A4D2B1201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94671F08-D58E-4497-9DA1-BD01A42812B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76711D6-7D8D-4E0C-AA9F-286F7031AB46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Square">
            <a:extLst>
              <a:ext uri="{FF2B5EF4-FFF2-40B4-BE49-F238E27FC236}">
                <a16:creationId xmlns:a16="http://schemas.microsoft.com/office/drawing/2014/main" id="{307ADC01-9753-4401-ABFD-058136240595}"/>
              </a:ext>
            </a:extLst>
          </p:cNvPr>
          <p:cNvSpPr/>
          <p:nvPr/>
        </p:nvSpPr>
        <p:spPr>
          <a:xfrm>
            <a:off x="-21393" y="0"/>
            <a:ext cx="4898193" cy="3428999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5267A4">
                  <a:alpha val="0"/>
                </a:srgbClr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3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6" name="Freeform 11"/>
          <p:cNvSpPr/>
          <p:nvPr/>
        </p:nvSpPr>
        <p:spPr>
          <a:xfrm>
            <a:off x="4710430" y="2638683"/>
            <a:ext cx="195263" cy="174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542" y="0"/>
                </a:lnTo>
                <a:lnTo>
                  <a:pt x="21600" y="20074"/>
                </a:lnTo>
                <a:lnTo>
                  <a:pt x="0" y="21600"/>
                </a:lnTo>
                <a:close/>
                <a:moveTo>
                  <a:pt x="10171" y="7513"/>
                </a:moveTo>
                <a:lnTo>
                  <a:pt x="5662" y="17257"/>
                </a:lnTo>
                <a:lnTo>
                  <a:pt x="15414" y="16552"/>
                </a:lnTo>
                <a:lnTo>
                  <a:pt x="10171" y="7513"/>
                </a:lnTo>
                <a:close/>
              </a:path>
            </a:pathLst>
          </a:custGeom>
          <a:solidFill>
            <a:srgbClr val="FF2841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4037" name="Freeform 16"/>
          <p:cNvSpPr/>
          <p:nvPr/>
        </p:nvSpPr>
        <p:spPr>
          <a:xfrm>
            <a:off x="6050280" y="2041948"/>
            <a:ext cx="518584" cy="31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37" y="21600"/>
                </a:moveTo>
                <a:lnTo>
                  <a:pt x="18514" y="14580"/>
                </a:lnTo>
                <a:lnTo>
                  <a:pt x="13390" y="17460"/>
                </a:lnTo>
                <a:lnTo>
                  <a:pt x="11627" y="9090"/>
                </a:lnTo>
                <a:lnTo>
                  <a:pt x="6447" y="11970"/>
                </a:lnTo>
                <a:lnTo>
                  <a:pt x="4849" y="3780"/>
                </a:lnTo>
                <a:lnTo>
                  <a:pt x="551" y="6210"/>
                </a:lnTo>
                <a:lnTo>
                  <a:pt x="0" y="3330"/>
                </a:lnTo>
                <a:lnTo>
                  <a:pt x="5841" y="0"/>
                </a:lnTo>
                <a:lnTo>
                  <a:pt x="7659" y="8370"/>
                </a:lnTo>
                <a:lnTo>
                  <a:pt x="12784" y="5490"/>
                </a:lnTo>
                <a:lnTo>
                  <a:pt x="14382" y="13860"/>
                </a:lnTo>
                <a:lnTo>
                  <a:pt x="19561" y="10980"/>
                </a:lnTo>
                <a:lnTo>
                  <a:pt x="21600" y="20610"/>
                </a:lnTo>
                <a:lnTo>
                  <a:pt x="19837" y="21600"/>
                </a:lnTo>
                <a:close/>
              </a:path>
            </a:pathLst>
          </a:custGeom>
          <a:solidFill>
            <a:srgbClr val="4490A7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4038" name="Freeform 17"/>
          <p:cNvSpPr/>
          <p:nvPr/>
        </p:nvSpPr>
        <p:spPr>
          <a:xfrm>
            <a:off x="2329615" y="1490509"/>
            <a:ext cx="54876" cy="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93" h="19393" extrusionOk="0">
                <a:moveTo>
                  <a:pt x="16600" y="3193"/>
                </a:moveTo>
                <a:cubicBezTo>
                  <a:pt x="20324" y="6917"/>
                  <a:pt x="20324" y="12876"/>
                  <a:pt x="16600" y="16600"/>
                </a:cubicBezTo>
                <a:cubicBezTo>
                  <a:pt x="12131" y="20324"/>
                  <a:pt x="6172" y="20324"/>
                  <a:pt x="2448" y="16600"/>
                </a:cubicBezTo>
                <a:cubicBezTo>
                  <a:pt x="-1276" y="12131"/>
                  <a:pt x="-531" y="6172"/>
                  <a:pt x="3193" y="2448"/>
                </a:cubicBezTo>
                <a:cubicBezTo>
                  <a:pt x="6917" y="-1276"/>
                  <a:pt x="12876" y="-531"/>
                  <a:pt x="16600" y="3193"/>
                </a:cubicBezTo>
                <a:close/>
              </a:path>
            </a:pathLst>
          </a:custGeom>
          <a:solidFill>
            <a:srgbClr val="0A6CD1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4039" name="Freeform 51"/>
          <p:cNvSpPr/>
          <p:nvPr/>
        </p:nvSpPr>
        <p:spPr>
          <a:xfrm>
            <a:off x="829555" y="2956183"/>
            <a:ext cx="195263" cy="194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21600"/>
                </a:moveTo>
                <a:lnTo>
                  <a:pt x="0" y="11461"/>
                </a:lnTo>
                <a:lnTo>
                  <a:pt x="10098" y="0"/>
                </a:lnTo>
                <a:lnTo>
                  <a:pt x="21600" y="10315"/>
                </a:lnTo>
                <a:lnTo>
                  <a:pt x="11502" y="21600"/>
                </a:lnTo>
                <a:close/>
                <a:moveTo>
                  <a:pt x="3951" y="11285"/>
                </a:moveTo>
                <a:lnTo>
                  <a:pt x="11239" y="17633"/>
                </a:lnTo>
                <a:lnTo>
                  <a:pt x="17561" y="10580"/>
                </a:lnTo>
                <a:lnTo>
                  <a:pt x="10273" y="3967"/>
                </a:lnTo>
                <a:lnTo>
                  <a:pt x="3951" y="11285"/>
                </a:lnTo>
                <a:close/>
              </a:path>
            </a:pathLst>
          </a:custGeom>
          <a:solidFill>
            <a:srgbClr val="4490A7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4040" name="Freeform 63"/>
          <p:cNvSpPr/>
          <p:nvPr/>
        </p:nvSpPr>
        <p:spPr>
          <a:xfrm>
            <a:off x="3469855" y="5787886"/>
            <a:ext cx="2396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2" h="19461" extrusionOk="0">
                <a:moveTo>
                  <a:pt x="20945" y="19461"/>
                </a:moveTo>
                <a:cubicBezTo>
                  <a:pt x="17018" y="18052"/>
                  <a:pt x="17018" y="18052"/>
                  <a:pt x="17018" y="18052"/>
                </a:cubicBezTo>
                <a:cubicBezTo>
                  <a:pt x="17345" y="15235"/>
                  <a:pt x="17345" y="12887"/>
                  <a:pt x="16364" y="10539"/>
                </a:cubicBezTo>
                <a:cubicBezTo>
                  <a:pt x="15382" y="8191"/>
                  <a:pt x="14073" y="6783"/>
                  <a:pt x="12109" y="5844"/>
                </a:cubicBezTo>
                <a:cubicBezTo>
                  <a:pt x="10473" y="5374"/>
                  <a:pt x="8509" y="5374"/>
                  <a:pt x="6873" y="6783"/>
                </a:cubicBezTo>
                <a:cubicBezTo>
                  <a:pt x="5236" y="8191"/>
                  <a:pt x="4255" y="10539"/>
                  <a:pt x="3600" y="12887"/>
                </a:cubicBezTo>
                <a:cubicBezTo>
                  <a:pt x="0" y="11478"/>
                  <a:pt x="0" y="11478"/>
                  <a:pt x="0" y="11478"/>
                </a:cubicBezTo>
                <a:cubicBezTo>
                  <a:pt x="655" y="7252"/>
                  <a:pt x="2618" y="3965"/>
                  <a:pt x="4909" y="2087"/>
                </a:cubicBezTo>
                <a:cubicBezTo>
                  <a:pt x="10145" y="-2139"/>
                  <a:pt x="16691" y="209"/>
                  <a:pt x="19636" y="7722"/>
                </a:cubicBezTo>
                <a:cubicBezTo>
                  <a:pt x="21273" y="11478"/>
                  <a:pt x="21600" y="15235"/>
                  <a:pt x="20945" y="19461"/>
                </a:cubicBezTo>
                <a:close/>
              </a:path>
            </a:pathLst>
          </a:custGeom>
          <a:solidFill>
            <a:srgbClr val="E44C4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4041" name="Freeform 65"/>
          <p:cNvSpPr/>
          <p:nvPr/>
        </p:nvSpPr>
        <p:spPr>
          <a:xfrm>
            <a:off x="3189076" y="3419733"/>
            <a:ext cx="1016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44" y="21600"/>
                </a:moveTo>
                <a:lnTo>
                  <a:pt x="0" y="1800"/>
                </a:lnTo>
                <a:lnTo>
                  <a:pt x="4556" y="0"/>
                </a:lnTo>
                <a:lnTo>
                  <a:pt x="21600" y="19800"/>
                </a:lnTo>
                <a:lnTo>
                  <a:pt x="17044" y="21600"/>
                </a:lnTo>
                <a:close/>
              </a:path>
            </a:pathLst>
          </a:custGeom>
          <a:solidFill>
            <a:srgbClr val="FF2841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4042" name="Freeform 68"/>
          <p:cNvSpPr/>
          <p:nvPr/>
        </p:nvSpPr>
        <p:spPr>
          <a:xfrm>
            <a:off x="7438813" y="2665562"/>
            <a:ext cx="54770" cy="120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78" y="21600"/>
                </a:moveTo>
                <a:lnTo>
                  <a:pt x="0" y="20463"/>
                </a:lnTo>
                <a:lnTo>
                  <a:pt x="11583" y="0"/>
                </a:lnTo>
                <a:lnTo>
                  <a:pt x="21600" y="1137"/>
                </a:lnTo>
                <a:lnTo>
                  <a:pt x="9078" y="21600"/>
                </a:lnTo>
                <a:close/>
              </a:path>
            </a:pathLst>
          </a:custGeom>
          <a:solidFill>
            <a:srgbClr val="AB1942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4043" name="Freeform 103"/>
          <p:cNvSpPr/>
          <p:nvPr/>
        </p:nvSpPr>
        <p:spPr>
          <a:xfrm>
            <a:off x="4518374" y="2580323"/>
            <a:ext cx="289688" cy="291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76" y="21600"/>
                </a:moveTo>
                <a:lnTo>
                  <a:pt x="0" y="18178"/>
                </a:lnTo>
                <a:lnTo>
                  <a:pt x="3224" y="0"/>
                </a:lnTo>
                <a:lnTo>
                  <a:pt x="21600" y="3422"/>
                </a:lnTo>
                <a:lnTo>
                  <a:pt x="18376" y="21600"/>
                </a:lnTo>
                <a:close/>
                <a:moveTo>
                  <a:pt x="3761" y="15612"/>
                </a:moveTo>
                <a:lnTo>
                  <a:pt x="15475" y="17644"/>
                </a:lnTo>
                <a:lnTo>
                  <a:pt x="17516" y="6202"/>
                </a:lnTo>
                <a:lnTo>
                  <a:pt x="6018" y="3956"/>
                </a:lnTo>
                <a:lnTo>
                  <a:pt x="3761" y="15612"/>
                </a:lnTo>
                <a:close/>
              </a:path>
            </a:pathLst>
          </a:custGeom>
          <a:solidFill>
            <a:srgbClr val="F7F9FF">
              <a:alpha val="9687"/>
            </a:srgbClr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4044" name="Freeform 103"/>
          <p:cNvSpPr/>
          <p:nvPr/>
        </p:nvSpPr>
        <p:spPr>
          <a:xfrm>
            <a:off x="9540416" y="1330172"/>
            <a:ext cx="159545" cy="160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76" y="21600"/>
                </a:moveTo>
                <a:lnTo>
                  <a:pt x="0" y="18178"/>
                </a:lnTo>
                <a:lnTo>
                  <a:pt x="3224" y="0"/>
                </a:lnTo>
                <a:lnTo>
                  <a:pt x="21600" y="3422"/>
                </a:lnTo>
                <a:lnTo>
                  <a:pt x="18376" y="21600"/>
                </a:lnTo>
                <a:close/>
                <a:moveTo>
                  <a:pt x="3761" y="15612"/>
                </a:moveTo>
                <a:lnTo>
                  <a:pt x="15475" y="17644"/>
                </a:lnTo>
                <a:lnTo>
                  <a:pt x="17516" y="6202"/>
                </a:lnTo>
                <a:lnTo>
                  <a:pt x="6018" y="3956"/>
                </a:lnTo>
                <a:lnTo>
                  <a:pt x="3761" y="15612"/>
                </a:lnTo>
                <a:close/>
              </a:path>
            </a:pathLst>
          </a:custGeom>
          <a:solidFill>
            <a:srgbClr val="8B3AE5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4045" name="Freeform 103"/>
          <p:cNvSpPr/>
          <p:nvPr/>
        </p:nvSpPr>
        <p:spPr>
          <a:xfrm>
            <a:off x="9778938" y="6815363"/>
            <a:ext cx="159545" cy="160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76" y="21600"/>
                </a:moveTo>
                <a:lnTo>
                  <a:pt x="0" y="18178"/>
                </a:lnTo>
                <a:lnTo>
                  <a:pt x="3224" y="0"/>
                </a:lnTo>
                <a:lnTo>
                  <a:pt x="21600" y="3422"/>
                </a:lnTo>
                <a:lnTo>
                  <a:pt x="18376" y="21600"/>
                </a:lnTo>
                <a:close/>
                <a:moveTo>
                  <a:pt x="3761" y="15612"/>
                </a:moveTo>
                <a:lnTo>
                  <a:pt x="15475" y="17644"/>
                </a:lnTo>
                <a:lnTo>
                  <a:pt x="17516" y="6202"/>
                </a:lnTo>
                <a:lnTo>
                  <a:pt x="6018" y="3956"/>
                </a:lnTo>
                <a:lnTo>
                  <a:pt x="3761" y="15612"/>
                </a:lnTo>
                <a:close/>
              </a:path>
            </a:pathLst>
          </a:custGeom>
          <a:solidFill>
            <a:srgbClr val="F7F9FF">
              <a:alpha val="1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4046" name="Freeform 16"/>
          <p:cNvSpPr/>
          <p:nvPr/>
        </p:nvSpPr>
        <p:spPr>
          <a:xfrm>
            <a:off x="6752485" y="5745818"/>
            <a:ext cx="317633" cy="194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37" y="21600"/>
                </a:moveTo>
                <a:lnTo>
                  <a:pt x="18514" y="14580"/>
                </a:lnTo>
                <a:lnTo>
                  <a:pt x="13390" y="17460"/>
                </a:lnTo>
                <a:lnTo>
                  <a:pt x="11627" y="9090"/>
                </a:lnTo>
                <a:lnTo>
                  <a:pt x="6447" y="11970"/>
                </a:lnTo>
                <a:lnTo>
                  <a:pt x="4849" y="3780"/>
                </a:lnTo>
                <a:lnTo>
                  <a:pt x="551" y="6210"/>
                </a:lnTo>
                <a:lnTo>
                  <a:pt x="0" y="3330"/>
                </a:lnTo>
                <a:lnTo>
                  <a:pt x="5841" y="0"/>
                </a:lnTo>
                <a:lnTo>
                  <a:pt x="7659" y="8370"/>
                </a:lnTo>
                <a:lnTo>
                  <a:pt x="12784" y="5490"/>
                </a:lnTo>
                <a:lnTo>
                  <a:pt x="14382" y="13860"/>
                </a:lnTo>
                <a:lnTo>
                  <a:pt x="19561" y="10980"/>
                </a:lnTo>
                <a:lnTo>
                  <a:pt x="21600" y="20610"/>
                </a:lnTo>
                <a:lnTo>
                  <a:pt x="19837" y="21600"/>
                </a:lnTo>
                <a:close/>
              </a:path>
            </a:pathLst>
          </a:custGeom>
          <a:solidFill>
            <a:srgbClr val="0A6CD1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4047" name="Freeform 68"/>
          <p:cNvSpPr/>
          <p:nvPr/>
        </p:nvSpPr>
        <p:spPr>
          <a:xfrm>
            <a:off x="5008880" y="1269847"/>
            <a:ext cx="54770" cy="120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78" y="21600"/>
                </a:moveTo>
                <a:lnTo>
                  <a:pt x="0" y="20463"/>
                </a:lnTo>
                <a:lnTo>
                  <a:pt x="11583" y="0"/>
                </a:lnTo>
                <a:lnTo>
                  <a:pt x="21600" y="1137"/>
                </a:lnTo>
                <a:lnTo>
                  <a:pt x="9078" y="21600"/>
                </a:lnTo>
                <a:close/>
              </a:path>
            </a:pathLst>
          </a:custGeom>
          <a:solidFill>
            <a:srgbClr val="F7F9FF">
              <a:alpha val="13785"/>
            </a:srgbClr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40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9480" y="759089"/>
            <a:ext cx="30136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>
                <a:latin typeface="+mn-lt"/>
                <a:ea typeface="+mn-ea"/>
                <a:cs typeface="+mn-ea"/>
                <a:sym typeface="+mn-lt"/>
              </a:rPr>
              <a:pPr/>
              <a:t>15</a:t>
            </a:fld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49" name="Rounded Rectangle"/>
          <p:cNvSpPr/>
          <p:nvPr/>
        </p:nvSpPr>
        <p:spPr>
          <a:xfrm>
            <a:off x="2241240" y="2560614"/>
            <a:ext cx="2222501" cy="2986452"/>
          </a:xfrm>
          <a:prstGeom prst="roundRect">
            <a:avLst>
              <a:gd name="adj" fmla="val 2857"/>
            </a:avLst>
          </a:prstGeom>
          <a:gradFill>
            <a:gsLst>
              <a:gs pos="0">
                <a:srgbClr val="8B3AE5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4050" name="5.00"/>
          <p:cNvSpPr txBox="1"/>
          <p:nvPr/>
        </p:nvSpPr>
        <p:spPr>
          <a:xfrm>
            <a:off x="3042706" y="3633153"/>
            <a:ext cx="785471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4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7000" dirty="0">
                <a:cs typeface="+mn-ea"/>
                <a:sym typeface="+mn-lt"/>
              </a:rPr>
              <a:t>5</a:t>
            </a:r>
            <a:r>
              <a:rPr sz="1750" dirty="0">
                <a:cs typeface="+mn-ea"/>
                <a:sym typeface="+mn-lt"/>
              </a:rPr>
              <a:t>.00</a:t>
            </a:r>
          </a:p>
        </p:txBody>
      </p:sp>
      <p:sp>
        <p:nvSpPr>
          <p:cNvPr id="4051" name="$"/>
          <p:cNvSpPr txBox="1"/>
          <p:nvPr/>
        </p:nvSpPr>
        <p:spPr>
          <a:xfrm>
            <a:off x="2784370" y="3845878"/>
            <a:ext cx="131446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5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>
              <a:defRPr sz="14000"/>
            </a:pPr>
            <a:r>
              <a:rPr sz="1750" dirty="0">
                <a:latin typeface="+mn-lt"/>
                <a:ea typeface="+mn-ea"/>
                <a:cs typeface="+mn-ea"/>
                <a:sym typeface="+mn-lt"/>
              </a:rPr>
              <a:t>$</a:t>
            </a:r>
          </a:p>
        </p:txBody>
      </p:sp>
      <p:sp>
        <p:nvSpPr>
          <p:cNvPr id="4052" name="Basic…"/>
          <p:cNvSpPr txBox="1"/>
          <p:nvPr/>
        </p:nvSpPr>
        <p:spPr>
          <a:xfrm>
            <a:off x="2950789" y="2846811"/>
            <a:ext cx="833562" cy="59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750" dirty="0">
                <a:cs typeface="+mn-ea"/>
                <a:sym typeface="+mn-lt"/>
              </a:rPr>
              <a:t>Basic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cs typeface="+mn-ea"/>
                <a:sym typeface="+mn-lt"/>
              </a:rPr>
              <a:t>Special Price</a:t>
            </a:r>
          </a:p>
        </p:txBody>
      </p:sp>
      <p:sp>
        <p:nvSpPr>
          <p:cNvPr id="4053" name="Rounded Rectangle"/>
          <p:cNvSpPr/>
          <p:nvPr/>
        </p:nvSpPr>
        <p:spPr>
          <a:xfrm>
            <a:off x="2876239" y="4943369"/>
            <a:ext cx="952501" cy="317501"/>
          </a:xfrm>
          <a:prstGeom prst="roundRect">
            <a:avLst>
              <a:gd name="adj" fmla="val 50000"/>
            </a:avLst>
          </a:prstGeom>
          <a:solidFill>
            <a:srgbClr val="F7F9FF"/>
          </a:soli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4054" name="Read More"/>
          <p:cNvSpPr txBox="1"/>
          <p:nvPr/>
        </p:nvSpPr>
        <p:spPr>
          <a:xfrm>
            <a:off x="3008257" y="5025919"/>
            <a:ext cx="674865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defRPr sz="2000" b="0">
                <a:solidFill>
                  <a:srgbClr val="6A6E7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 dirty="0">
                <a:latin typeface="+mn-lt"/>
                <a:ea typeface="+mn-ea"/>
                <a:cs typeface="+mn-ea"/>
                <a:sym typeface="+mn-lt"/>
              </a:rPr>
              <a:t>Read More</a:t>
            </a:r>
          </a:p>
        </p:txBody>
      </p:sp>
      <p:sp>
        <p:nvSpPr>
          <p:cNvPr id="4055" name="Rounded Rectangle"/>
          <p:cNvSpPr/>
          <p:nvPr/>
        </p:nvSpPr>
        <p:spPr>
          <a:xfrm>
            <a:off x="4939030" y="2560614"/>
            <a:ext cx="2222500" cy="2986452"/>
          </a:xfrm>
          <a:prstGeom prst="roundRect">
            <a:avLst>
              <a:gd name="adj" fmla="val 2857"/>
            </a:avLst>
          </a:prstGeom>
          <a:gradFill>
            <a:gsLst>
              <a:gs pos="0">
                <a:srgbClr val="FF2841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4056" name="8.00"/>
          <p:cNvSpPr txBox="1"/>
          <p:nvPr/>
        </p:nvSpPr>
        <p:spPr>
          <a:xfrm>
            <a:off x="5710270" y="3633153"/>
            <a:ext cx="785471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4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7000" dirty="0">
                <a:cs typeface="+mn-ea"/>
                <a:sym typeface="+mn-lt"/>
              </a:rPr>
              <a:t>8</a:t>
            </a:r>
            <a:r>
              <a:rPr sz="1750" dirty="0">
                <a:cs typeface="+mn-ea"/>
                <a:sym typeface="+mn-lt"/>
              </a:rPr>
              <a:t>.00</a:t>
            </a:r>
          </a:p>
        </p:txBody>
      </p:sp>
      <p:sp>
        <p:nvSpPr>
          <p:cNvPr id="4057" name="$"/>
          <p:cNvSpPr txBox="1"/>
          <p:nvPr/>
        </p:nvSpPr>
        <p:spPr>
          <a:xfrm>
            <a:off x="5482160" y="3845878"/>
            <a:ext cx="131446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5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>
              <a:defRPr sz="14000"/>
            </a:pPr>
            <a:r>
              <a:rPr sz="1750" dirty="0">
                <a:latin typeface="+mn-lt"/>
                <a:ea typeface="+mn-ea"/>
                <a:cs typeface="+mn-ea"/>
                <a:sym typeface="+mn-lt"/>
              </a:rPr>
              <a:t>$</a:t>
            </a:r>
          </a:p>
        </p:txBody>
      </p:sp>
      <p:sp>
        <p:nvSpPr>
          <p:cNvPr id="4058" name="Premium…"/>
          <p:cNvSpPr txBox="1"/>
          <p:nvPr/>
        </p:nvSpPr>
        <p:spPr>
          <a:xfrm>
            <a:off x="5480923" y="2846811"/>
            <a:ext cx="833562" cy="59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750" dirty="0">
                <a:cs typeface="+mn-ea"/>
                <a:sym typeface="+mn-lt"/>
              </a:rPr>
              <a:t>Premium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cs typeface="+mn-ea"/>
                <a:sym typeface="+mn-lt"/>
              </a:rPr>
              <a:t>Special Price</a:t>
            </a:r>
          </a:p>
        </p:txBody>
      </p:sp>
      <p:sp>
        <p:nvSpPr>
          <p:cNvPr id="4059" name="Rounded Rectangle"/>
          <p:cNvSpPr/>
          <p:nvPr/>
        </p:nvSpPr>
        <p:spPr>
          <a:xfrm>
            <a:off x="5574030" y="4943369"/>
            <a:ext cx="952500" cy="317501"/>
          </a:xfrm>
          <a:prstGeom prst="roundRect">
            <a:avLst>
              <a:gd name="adj" fmla="val 50000"/>
            </a:avLst>
          </a:prstGeom>
          <a:solidFill>
            <a:srgbClr val="F7F9FF"/>
          </a:soli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4060" name="Read More"/>
          <p:cNvSpPr txBox="1"/>
          <p:nvPr/>
        </p:nvSpPr>
        <p:spPr>
          <a:xfrm>
            <a:off x="5706047" y="5025919"/>
            <a:ext cx="674865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defRPr sz="2000" b="0">
                <a:solidFill>
                  <a:srgbClr val="6A6E7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 dirty="0">
                <a:latin typeface="+mn-lt"/>
                <a:ea typeface="+mn-ea"/>
                <a:cs typeface="+mn-ea"/>
                <a:sym typeface="+mn-lt"/>
              </a:rPr>
              <a:t>Read More</a:t>
            </a:r>
          </a:p>
        </p:txBody>
      </p:sp>
      <p:sp>
        <p:nvSpPr>
          <p:cNvPr id="4061" name="Rounded Rectangle"/>
          <p:cNvSpPr/>
          <p:nvPr/>
        </p:nvSpPr>
        <p:spPr>
          <a:xfrm>
            <a:off x="7636820" y="2560614"/>
            <a:ext cx="2222501" cy="2986452"/>
          </a:xfrm>
          <a:prstGeom prst="roundRect">
            <a:avLst>
              <a:gd name="adj" fmla="val 2857"/>
            </a:avLst>
          </a:prstGeom>
          <a:gradFill>
            <a:gsLst>
              <a:gs pos="0">
                <a:srgbClr val="0A6CD1"/>
              </a:gs>
              <a:gs pos="100000">
                <a:srgbClr val="65D5D1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4062" name="9.00"/>
          <p:cNvSpPr txBox="1"/>
          <p:nvPr/>
        </p:nvSpPr>
        <p:spPr>
          <a:xfrm>
            <a:off x="8419173" y="3633153"/>
            <a:ext cx="785471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4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7000" dirty="0">
                <a:cs typeface="+mn-ea"/>
                <a:sym typeface="+mn-lt"/>
              </a:rPr>
              <a:t>9</a:t>
            </a:r>
            <a:r>
              <a:rPr sz="1750" dirty="0">
                <a:cs typeface="+mn-ea"/>
                <a:sym typeface="+mn-lt"/>
              </a:rPr>
              <a:t>.00</a:t>
            </a:r>
          </a:p>
        </p:txBody>
      </p:sp>
      <p:sp>
        <p:nvSpPr>
          <p:cNvPr id="4063" name="$"/>
          <p:cNvSpPr txBox="1"/>
          <p:nvPr/>
        </p:nvSpPr>
        <p:spPr>
          <a:xfrm>
            <a:off x="8179950" y="3845878"/>
            <a:ext cx="131446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5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>
              <a:defRPr sz="14000"/>
            </a:pPr>
            <a:r>
              <a:rPr sz="1750" dirty="0">
                <a:latin typeface="+mn-lt"/>
                <a:ea typeface="+mn-ea"/>
                <a:cs typeface="+mn-ea"/>
                <a:sym typeface="+mn-lt"/>
              </a:rPr>
              <a:t>$</a:t>
            </a:r>
          </a:p>
        </p:txBody>
      </p:sp>
      <p:sp>
        <p:nvSpPr>
          <p:cNvPr id="4064" name="Business…"/>
          <p:cNvSpPr txBox="1"/>
          <p:nvPr/>
        </p:nvSpPr>
        <p:spPr>
          <a:xfrm>
            <a:off x="8204383" y="2846811"/>
            <a:ext cx="897682" cy="59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750" dirty="0">
                <a:cs typeface="+mn-ea"/>
                <a:sym typeface="+mn-lt"/>
              </a:rPr>
              <a:t>Business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cs typeface="+mn-ea"/>
                <a:sym typeface="+mn-lt"/>
              </a:rPr>
              <a:t>Special Price</a:t>
            </a:r>
          </a:p>
        </p:txBody>
      </p:sp>
      <p:sp>
        <p:nvSpPr>
          <p:cNvPr id="4065" name="Rounded Rectangle"/>
          <p:cNvSpPr/>
          <p:nvPr/>
        </p:nvSpPr>
        <p:spPr>
          <a:xfrm>
            <a:off x="8271820" y="4943369"/>
            <a:ext cx="952501" cy="317501"/>
          </a:xfrm>
          <a:prstGeom prst="roundRect">
            <a:avLst>
              <a:gd name="adj" fmla="val 50000"/>
            </a:avLst>
          </a:prstGeom>
          <a:solidFill>
            <a:srgbClr val="F7F9FF"/>
          </a:soli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4066" name="Read More"/>
          <p:cNvSpPr txBox="1"/>
          <p:nvPr/>
        </p:nvSpPr>
        <p:spPr>
          <a:xfrm>
            <a:off x="8403837" y="5025919"/>
            <a:ext cx="674865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defRPr sz="2000" b="0">
                <a:solidFill>
                  <a:srgbClr val="6A6E7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 dirty="0">
                <a:latin typeface="+mn-lt"/>
                <a:ea typeface="+mn-ea"/>
                <a:cs typeface="+mn-ea"/>
                <a:sym typeface="+mn-lt"/>
              </a:rPr>
              <a:t>Read More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9ED904C-9E08-4C29-8039-E7B21F220CC6}"/>
              </a:ext>
            </a:extLst>
          </p:cNvPr>
          <p:cNvSpPr/>
          <p:nvPr/>
        </p:nvSpPr>
        <p:spPr>
          <a:xfrm>
            <a:off x="3951486" y="854348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6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6" grpId="0" animBg="1"/>
      <p:bldP spid="4037" grpId="0" animBg="1"/>
      <p:bldP spid="4039" grpId="0" animBg="1"/>
      <p:bldP spid="4040" grpId="0" animBg="1"/>
      <p:bldP spid="4041" grpId="0" animBg="1"/>
      <p:bldP spid="4042" grpId="0" animBg="1"/>
      <p:bldP spid="4043" grpId="0" animBg="1"/>
      <p:bldP spid="4045" grpId="0" animBg="1"/>
      <p:bldP spid="4046" grpId="0" animBg="1"/>
      <p:bldP spid="4049" grpId="0" animBg="1"/>
      <p:bldP spid="4050" grpId="0" animBg="1"/>
      <p:bldP spid="4051" grpId="0" animBg="1"/>
      <p:bldP spid="4052" grpId="0" animBg="1"/>
      <p:bldP spid="4053" grpId="0" animBg="1"/>
      <p:bldP spid="4054" grpId="0" animBg="1"/>
      <p:bldP spid="4055" grpId="0" animBg="1"/>
      <p:bldP spid="4056" grpId="0" animBg="1"/>
      <p:bldP spid="4057" grpId="0" animBg="1"/>
      <p:bldP spid="4058" grpId="0" animBg="1"/>
      <p:bldP spid="4059" grpId="0" animBg="1"/>
      <p:bldP spid="4060" grpId="0" animBg="1"/>
      <p:bldP spid="4061" grpId="0" animBg="1"/>
      <p:bldP spid="4062" grpId="0" animBg="1"/>
      <p:bldP spid="4063" grpId="0" animBg="1"/>
      <p:bldP spid="4064" grpId="0" animBg="1"/>
      <p:bldP spid="4065" grpId="0" animBg="1"/>
      <p:bldP spid="4066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EF2DB6A7-73BC-4869-92C4-76FECFF259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0DEDCBFE-183B-4B86-A0A9-D65A2EA358AC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5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69205" y="379545"/>
            <a:ext cx="116218" cy="15388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  <a:cs typeface="+mn-ea"/>
                <a:sym typeface="+mn-lt"/>
              </a:rPr>
              <a:t>16</a:t>
            </a:fld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Distinctively develop without focused partnerships. Business outside…">
            <a:extLst>
              <a:ext uri="{FF2B5EF4-FFF2-40B4-BE49-F238E27FC236}">
                <a16:creationId xmlns:a16="http://schemas.microsoft.com/office/drawing/2014/main" id="{68CA6C6B-BA06-4B37-BC17-762C4FC766B4}"/>
              </a:ext>
            </a:extLst>
          </p:cNvPr>
          <p:cNvSpPr txBox="1"/>
          <p:nvPr/>
        </p:nvSpPr>
        <p:spPr>
          <a:xfrm>
            <a:off x="3794846" y="2016610"/>
            <a:ext cx="4360169" cy="425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without focused partnerships. Business outside</a:t>
            </a:r>
          </a:p>
          <a:p>
            <a:pPr algn="ct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deliver virtual before enterprise convergence.</a:t>
            </a: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09C1AF21-CB32-4334-8BB2-6E2DCB3BAE87}"/>
              </a:ext>
            </a:extLst>
          </p:cNvPr>
          <p:cNvSpPr/>
          <p:nvPr/>
        </p:nvSpPr>
        <p:spPr>
          <a:xfrm>
            <a:off x="4042405" y="3414130"/>
            <a:ext cx="4064000" cy="3429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5267A4">
                  <a:alpha val="0"/>
                </a:srgbClr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9019F5E-7D49-4B61-9B9C-279D708C1A4B}"/>
              </a:ext>
            </a:extLst>
          </p:cNvPr>
          <p:cNvSpPr/>
          <p:nvPr/>
        </p:nvSpPr>
        <p:spPr>
          <a:xfrm>
            <a:off x="4517997" y="1086659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8F7ED477-762C-4F9D-8585-61E54018DE1F}"/>
              </a:ext>
            </a:extLst>
          </p:cNvPr>
          <p:cNvSpPr/>
          <p:nvPr/>
        </p:nvSpPr>
        <p:spPr>
          <a:xfrm>
            <a:off x="1831345" y="3128380"/>
            <a:ext cx="423334" cy="423334"/>
          </a:xfrm>
          <a:prstGeom prst="ellipse">
            <a:avLst/>
          </a:prstGeom>
          <a:gradFill>
            <a:gsLst>
              <a:gs pos="0">
                <a:srgbClr val="5C33E6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Circle">
            <a:extLst>
              <a:ext uri="{FF2B5EF4-FFF2-40B4-BE49-F238E27FC236}">
                <a16:creationId xmlns:a16="http://schemas.microsoft.com/office/drawing/2014/main" id="{23488EAE-4285-44CE-9CAA-139F0697244A}"/>
              </a:ext>
            </a:extLst>
          </p:cNvPr>
          <p:cNvSpPr/>
          <p:nvPr/>
        </p:nvSpPr>
        <p:spPr>
          <a:xfrm>
            <a:off x="1757261" y="3054297"/>
            <a:ext cx="571501" cy="571501"/>
          </a:xfrm>
          <a:prstGeom prst="ellipse">
            <a:avLst/>
          </a:prstGeom>
          <a:gradFill>
            <a:gsLst>
              <a:gs pos="0">
                <a:srgbClr val="5C33E6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3C6316F3-630E-4DFE-BDAF-22E1E98E6483}"/>
              </a:ext>
            </a:extLst>
          </p:cNvPr>
          <p:cNvSpPr/>
          <p:nvPr/>
        </p:nvSpPr>
        <p:spPr>
          <a:xfrm>
            <a:off x="1916011" y="3213047"/>
            <a:ext cx="2540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>
            <a:extLst>
              <a:ext uri="{FF2B5EF4-FFF2-40B4-BE49-F238E27FC236}">
                <a16:creationId xmlns:a16="http://schemas.microsoft.com/office/drawing/2014/main" id="{85E0E6B6-190B-4407-A47B-FE423CB0E582}"/>
              </a:ext>
            </a:extLst>
          </p:cNvPr>
          <p:cNvSpPr/>
          <p:nvPr/>
        </p:nvSpPr>
        <p:spPr>
          <a:xfrm>
            <a:off x="5884332" y="3202463"/>
            <a:ext cx="423334" cy="423334"/>
          </a:xfrm>
          <a:prstGeom prst="ellipse">
            <a:avLst/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Circle">
            <a:extLst>
              <a:ext uri="{FF2B5EF4-FFF2-40B4-BE49-F238E27FC236}">
                <a16:creationId xmlns:a16="http://schemas.microsoft.com/office/drawing/2014/main" id="{44E54252-7D58-40C2-9250-E41F9A376C58}"/>
              </a:ext>
            </a:extLst>
          </p:cNvPr>
          <p:cNvSpPr/>
          <p:nvPr/>
        </p:nvSpPr>
        <p:spPr>
          <a:xfrm>
            <a:off x="5810249" y="3128380"/>
            <a:ext cx="571501" cy="571501"/>
          </a:xfrm>
          <a:prstGeom prst="ellipse">
            <a:avLst/>
          </a:prstGeom>
          <a:gradFill>
            <a:gsLst>
              <a:gs pos="0">
                <a:srgbClr val="FF2841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6C33CE68-41A6-4E1D-9785-DD21C2E26143}"/>
              </a:ext>
            </a:extLst>
          </p:cNvPr>
          <p:cNvSpPr/>
          <p:nvPr/>
        </p:nvSpPr>
        <p:spPr>
          <a:xfrm>
            <a:off x="5968999" y="3298671"/>
            <a:ext cx="254001" cy="230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Circle">
            <a:extLst>
              <a:ext uri="{FF2B5EF4-FFF2-40B4-BE49-F238E27FC236}">
                <a16:creationId xmlns:a16="http://schemas.microsoft.com/office/drawing/2014/main" id="{095BC598-A9AA-4E11-B99B-4C04C551C18F}"/>
              </a:ext>
            </a:extLst>
          </p:cNvPr>
          <p:cNvSpPr/>
          <p:nvPr/>
        </p:nvSpPr>
        <p:spPr>
          <a:xfrm>
            <a:off x="10096072" y="3217332"/>
            <a:ext cx="423334" cy="423334"/>
          </a:xfrm>
          <a:prstGeom prst="ellipse">
            <a:avLst/>
          </a:prstGeom>
          <a:gradFill>
            <a:gsLst>
              <a:gs pos="0">
                <a:srgbClr val="1992AA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E336B61A-7AF7-4DFB-8CF0-B73F2B5A82B9}"/>
              </a:ext>
            </a:extLst>
          </p:cNvPr>
          <p:cNvSpPr/>
          <p:nvPr/>
        </p:nvSpPr>
        <p:spPr>
          <a:xfrm>
            <a:off x="10180738" y="3301999"/>
            <a:ext cx="2540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A4992D93-2555-4142-8444-3AB9473217A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079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8" name="Circle"/>
          <p:cNvSpPr/>
          <p:nvPr/>
        </p:nvSpPr>
        <p:spPr>
          <a:xfrm>
            <a:off x="3459063" y="3012179"/>
            <a:ext cx="1240623" cy="1240623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4069" name="Circle"/>
          <p:cNvSpPr/>
          <p:nvPr/>
        </p:nvSpPr>
        <p:spPr>
          <a:xfrm>
            <a:off x="11016093" y="-353550"/>
            <a:ext cx="1809089" cy="1809090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4070" name="Circle"/>
          <p:cNvSpPr/>
          <p:nvPr/>
        </p:nvSpPr>
        <p:spPr>
          <a:xfrm>
            <a:off x="-1189241" y="-131966"/>
            <a:ext cx="3305979" cy="3305979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4071" name="Circle"/>
          <p:cNvSpPr/>
          <p:nvPr/>
        </p:nvSpPr>
        <p:spPr>
          <a:xfrm>
            <a:off x="3203349" y="646778"/>
            <a:ext cx="633933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40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9480" y="759089"/>
            <a:ext cx="30136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>
                <a:latin typeface="+mn-lt"/>
                <a:ea typeface="+mn-ea"/>
                <a:cs typeface="+mn-ea"/>
                <a:sym typeface="+mn-lt"/>
              </a:rPr>
              <a:pPr/>
              <a:t>17</a:t>
            </a:fld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73" name="Circle"/>
          <p:cNvSpPr/>
          <p:nvPr/>
        </p:nvSpPr>
        <p:spPr>
          <a:xfrm>
            <a:off x="1772273" y="1904012"/>
            <a:ext cx="2540001" cy="2540001"/>
          </a:xfrm>
          <a:prstGeom prst="ellipse">
            <a:avLst/>
          </a:prstGeom>
          <a:gradFill>
            <a:gsLst>
              <a:gs pos="0">
                <a:srgbClr val="5C33E6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4074" name="Circle"/>
          <p:cNvSpPr/>
          <p:nvPr/>
        </p:nvSpPr>
        <p:spPr>
          <a:xfrm>
            <a:off x="8018622" y="1904012"/>
            <a:ext cx="2540001" cy="2540001"/>
          </a:xfrm>
          <a:prstGeom prst="ellipse">
            <a:avLst/>
          </a:prstGeom>
          <a:gradFill>
            <a:gsLst>
              <a:gs pos="0">
                <a:srgbClr val="1992AA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4075" name="Circle"/>
          <p:cNvSpPr/>
          <p:nvPr/>
        </p:nvSpPr>
        <p:spPr>
          <a:xfrm>
            <a:off x="4895448" y="1904012"/>
            <a:ext cx="2540000" cy="2540001"/>
          </a:xfrm>
          <a:prstGeom prst="ellipse">
            <a:avLst/>
          </a:prstGeom>
          <a:gradFill>
            <a:gsLst>
              <a:gs pos="0">
                <a:srgbClr val="FF2841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4076" name="Circle"/>
          <p:cNvSpPr/>
          <p:nvPr/>
        </p:nvSpPr>
        <p:spPr>
          <a:xfrm>
            <a:off x="1867523" y="1999262"/>
            <a:ext cx="2349501" cy="2349501"/>
          </a:xfrm>
          <a:prstGeom prst="ellipse">
            <a:avLst/>
          </a:prstGeom>
          <a:gradFill>
            <a:gsLst>
              <a:gs pos="0">
                <a:srgbClr val="5C33E6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4077" name="Circle"/>
          <p:cNvSpPr/>
          <p:nvPr/>
        </p:nvSpPr>
        <p:spPr>
          <a:xfrm>
            <a:off x="4990698" y="1999262"/>
            <a:ext cx="2349500" cy="2349501"/>
          </a:xfrm>
          <a:prstGeom prst="ellipse">
            <a:avLst/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4078" name="Circle"/>
          <p:cNvSpPr/>
          <p:nvPr/>
        </p:nvSpPr>
        <p:spPr>
          <a:xfrm>
            <a:off x="8113872" y="1999262"/>
            <a:ext cx="2349501" cy="2349501"/>
          </a:xfrm>
          <a:prstGeom prst="ellipse">
            <a:avLst/>
          </a:prstGeom>
          <a:gradFill>
            <a:gsLst>
              <a:gs pos="0">
                <a:srgbClr val="1992AA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4079" name="5.00"/>
          <p:cNvSpPr txBox="1"/>
          <p:nvPr/>
        </p:nvSpPr>
        <p:spPr>
          <a:xfrm>
            <a:off x="2732489" y="2631087"/>
            <a:ext cx="785471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4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7000" dirty="0">
                <a:cs typeface="+mn-ea"/>
                <a:sym typeface="+mn-lt"/>
              </a:rPr>
              <a:t>5</a:t>
            </a:r>
            <a:r>
              <a:rPr sz="1750" dirty="0">
                <a:cs typeface="+mn-ea"/>
                <a:sym typeface="+mn-lt"/>
              </a:rPr>
              <a:t>.00</a:t>
            </a:r>
          </a:p>
        </p:txBody>
      </p:sp>
      <p:sp>
        <p:nvSpPr>
          <p:cNvPr id="4080" name="$"/>
          <p:cNvSpPr txBox="1"/>
          <p:nvPr/>
        </p:nvSpPr>
        <p:spPr>
          <a:xfrm>
            <a:off x="2474154" y="2843812"/>
            <a:ext cx="131446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5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>
              <a:defRPr sz="14000"/>
            </a:pPr>
            <a:r>
              <a:rPr sz="1750" dirty="0">
                <a:latin typeface="+mn-lt"/>
                <a:ea typeface="+mn-ea"/>
                <a:cs typeface="+mn-ea"/>
                <a:sym typeface="+mn-lt"/>
              </a:rPr>
              <a:t>$</a:t>
            </a:r>
          </a:p>
        </p:txBody>
      </p:sp>
      <p:sp>
        <p:nvSpPr>
          <p:cNvPr id="4081" name="8.00"/>
          <p:cNvSpPr txBox="1"/>
          <p:nvPr/>
        </p:nvSpPr>
        <p:spPr>
          <a:xfrm>
            <a:off x="5825439" y="2631087"/>
            <a:ext cx="785471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4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7000" dirty="0">
                <a:cs typeface="+mn-ea"/>
                <a:sym typeface="+mn-lt"/>
              </a:rPr>
              <a:t>8</a:t>
            </a:r>
            <a:r>
              <a:rPr sz="1750" dirty="0">
                <a:cs typeface="+mn-ea"/>
                <a:sym typeface="+mn-lt"/>
              </a:rPr>
              <a:t>.00</a:t>
            </a:r>
          </a:p>
        </p:txBody>
      </p:sp>
      <p:sp>
        <p:nvSpPr>
          <p:cNvPr id="4082" name="$"/>
          <p:cNvSpPr txBox="1"/>
          <p:nvPr/>
        </p:nvSpPr>
        <p:spPr>
          <a:xfrm>
            <a:off x="5597328" y="2843812"/>
            <a:ext cx="131446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5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>
              <a:defRPr sz="14000"/>
            </a:pPr>
            <a:r>
              <a:rPr sz="1750" dirty="0">
                <a:latin typeface="+mn-lt"/>
                <a:ea typeface="+mn-ea"/>
                <a:cs typeface="+mn-ea"/>
                <a:sym typeface="+mn-lt"/>
              </a:rPr>
              <a:t>$</a:t>
            </a:r>
          </a:p>
        </p:txBody>
      </p:sp>
      <p:sp>
        <p:nvSpPr>
          <p:cNvPr id="4083" name="9.00"/>
          <p:cNvSpPr txBox="1"/>
          <p:nvPr/>
        </p:nvSpPr>
        <p:spPr>
          <a:xfrm>
            <a:off x="8959726" y="2631087"/>
            <a:ext cx="785471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4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7000" dirty="0">
                <a:cs typeface="+mn-ea"/>
                <a:sym typeface="+mn-lt"/>
              </a:rPr>
              <a:t>9</a:t>
            </a:r>
            <a:r>
              <a:rPr sz="1750" dirty="0">
                <a:cs typeface="+mn-ea"/>
                <a:sym typeface="+mn-lt"/>
              </a:rPr>
              <a:t>.00</a:t>
            </a:r>
          </a:p>
        </p:txBody>
      </p:sp>
      <p:sp>
        <p:nvSpPr>
          <p:cNvPr id="4084" name="$"/>
          <p:cNvSpPr txBox="1"/>
          <p:nvPr/>
        </p:nvSpPr>
        <p:spPr>
          <a:xfrm>
            <a:off x="8720503" y="2843812"/>
            <a:ext cx="131446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5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>
              <a:defRPr sz="14000"/>
            </a:pPr>
            <a:r>
              <a:rPr sz="1750" dirty="0">
                <a:latin typeface="+mn-lt"/>
                <a:ea typeface="+mn-ea"/>
                <a:cs typeface="+mn-ea"/>
                <a:sym typeface="+mn-lt"/>
              </a:rPr>
              <a:t>$</a:t>
            </a:r>
          </a:p>
        </p:txBody>
      </p:sp>
      <p:sp>
        <p:nvSpPr>
          <p:cNvPr id="25" name="Basic…">
            <a:extLst>
              <a:ext uri="{FF2B5EF4-FFF2-40B4-BE49-F238E27FC236}">
                <a16:creationId xmlns:a16="http://schemas.microsoft.com/office/drawing/2014/main" id="{18D03446-1412-4BA8-8FBB-2C24145CD241}"/>
              </a:ext>
            </a:extLst>
          </p:cNvPr>
          <p:cNvSpPr txBox="1"/>
          <p:nvPr/>
        </p:nvSpPr>
        <p:spPr>
          <a:xfrm>
            <a:off x="2026903" y="4795015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Basic</a:t>
            </a:r>
          </a:p>
          <a:p>
            <a:pPr algn="ct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ct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partnerships.</a:t>
            </a:r>
          </a:p>
        </p:txBody>
      </p:sp>
      <p:sp>
        <p:nvSpPr>
          <p:cNvPr id="26" name="Business…">
            <a:extLst>
              <a:ext uri="{FF2B5EF4-FFF2-40B4-BE49-F238E27FC236}">
                <a16:creationId xmlns:a16="http://schemas.microsoft.com/office/drawing/2014/main" id="{8BD4A7A6-A607-47E8-9063-5EEC5ADEB88A}"/>
              </a:ext>
            </a:extLst>
          </p:cNvPr>
          <p:cNvSpPr txBox="1"/>
          <p:nvPr/>
        </p:nvSpPr>
        <p:spPr>
          <a:xfrm>
            <a:off x="5150078" y="4795015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Business</a:t>
            </a:r>
          </a:p>
          <a:p>
            <a:pPr algn="ct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ct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partnerships.</a:t>
            </a:r>
          </a:p>
        </p:txBody>
      </p:sp>
      <p:sp>
        <p:nvSpPr>
          <p:cNvPr id="27" name="Premium…">
            <a:extLst>
              <a:ext uri="{FF2B5EF4-FFF2-40B4-BE49-F238E27FC236}">
                <a16:creationId xmlns:a16="http://schemas.microsoft.com/office/drawing/2014/main" id="{8B26750E-A6ED-4037-9309-3FC006B514D5}"/>
              </a:ext>
            </a:extLst>
          </p:cNvPr>
          <p:cNvSpPr txBox="1"/>
          <p:nvPr/>
        </p:nvSpPr>
        <p:spPr>
          <a:xfrm>
            <a:off x="8273252" y="4795015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Premium</a:t>
            </a:r>
          </a:p>
          <a:p>
            <a:pPr algn="ct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ct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partnerships.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4E24C88-B259-4F51-A778-72EC0C0E38EC}"/>
              </a:ext>
            </a:extLst>
          </p:cNvPr>
          <p:cNvSpPr/>
          <p:nvPr/>
        </p:nvSpPr>
        <p:spPr>
          <a:xfrm>
            <a:off x="4207206" y="722013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300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8" grpId="0" animBg="1"/>
      <p:bldP spid="4073" grpId="0" animBg="1"/>
      <p:bldP spid="4074" grpId="0" animBg="1"/>
      <p:bldP spid="4075" grpId="0" animBg="1"/>
      <p:bldP spid="4076" grpId="0" animBg="1"/>
      <p:bldP spid="4077" grpId="0" animBg="1"/>
      <p:bldP spid="4078" grpId="0" animBg="1"/>
      <p:bldP spid="4079" grpId="0" animBg="1"/>
      <p:bldP spid="4080" grpId="0" animBg="1"/>
      <p:bldP spid="4081" grpId="0" animBg="1"/>
      <p:bldP spid="4082" grpId="0" animBg="1"/>
      <p:bldP spid="4083" grpId="0" animBg="1"/>
      <p:bldP spid="4084" grpId="0" animBg="1"/>
      <p:bldP spid="25" grpId="0" animBg="1"/>
      <p:bldP spid="26" grpId="0" animBg="1"/>
      <p:bldP spid="27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454639" y="2919457"/>
            <a:ext cx="1515478" cy="1189556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2000" spc="100" dirty="0">
                <a:gradFill>
                  <a:gsLst>
                    <a:gs pos="0">
                      <a:srgbClr val="557CB3"/>
                    </a:gs>
                    <a:gs pos="53000">
                      <a:srgbClr val="DA3977"/>
                    </a:gs>
                    <a:gs pos="75000">
                      <a:srgbClr val="C14781"/>
                    </a:gs>
                    <a:gs pos="26000">
                      <a:srgbClr val="C14781"/>
                    </a:gs>
                    <a:gs pos="100000">
                      <a:srgbClr val="384B9A"/>
                    </a:gs>
                  </a:gsLst>
                  <a:lin ang="0" scaled="1"/>
                </a:gradFill>
                <a:cs typeface="+mn-ea"/>
                <a:sym typeface="+mn-lt"/>
              </a:rPr>
              <a:t>04</a:t>
            </a:r>
            <a:endParaRPr lang="zh-CN" altLang="en-US" sz="2000" spc="100" dirty="0">
              <a:gradFill>
                <a:gsLst>
                  <a:gs pos="0">
                    <a:srgbClr val="557CB3"/>
                  </a:gs>
                  <a:gs pos="53000">
                    <a:srgbClr val="DA3977"/>
                  </a:gs>
                  <a:gs pos="75000">
                    <a:srgbClr val="C14781"/>
                  </a:gs>
                  <a:gs pos="26000">
                    <a:srgbClr val="C14781"/>
                  </a:gs>
                  <a:gs pos="100000">
                    <a:srgbClr val="384B9A"/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sp>
        <p:nvSpPr>
          <p:cNvPr id="3" name="TextBox 1647">
            <a:extLst>
              <a:ext uri="{FF2B5EF4-FFF2-40B4-BE49-F238E27FC236}">
                <a16:creationId xmlns:a16="http://schemas.microsoft.com/office/drawing/2014/main" id="{A8BF0B66-8562-4A7E-A8A2-C9E021A5EBF8}"/>
              </a:ext>
            </a:extLst>
          </p:cNvPr>
          <p:cNvSpPr txBox="1"/>
          <p:nvPr/>
        </p:nvSpPr>
        <p:spPr>
          <a:xfrm>
            <a:off x="6813832" y="3476055"/>
            <a:ext cx="3568659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ID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1650">
            <a:extLst>
              <a:ext uri="{FF2B5EF4-FFF2-40B4-BE49-F238E27FC236}">
                <a16:creationId xmlns:a16="http://schemas.microsoft.com/office/drawing/2014/main" id="{15A36379-7022-453E-8B29-97AC549C58A2}"/>
              </a:ext>
            </a:extLst>
          </p:cNvPr>
          <p:cNvSpPr txBox="1"/>
          <p:nvPr/>
        </p:nvSpPr>
        <p:spPr>
          <a:xfrm>
            <a:off x="6813832" y="2994942"/>
            <a:ext cx="2704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dirty="0">
                <a:solidFill>
                  <a:schemeClr val="bg1"/>
                </a:solidFill>
                <a:cs typeface="+mn-ea"/>
                <a:sym typeface="+mn-lt"/>
              </a:rPr>
              <a:t>CLEAN &amp; SIMPLE DESIGN</a:t>
            </a:r>
          </a:p>
        </p:txBody>
      </p:sp>
      <p:grpSp>
        <p:nvGrpSpPr>
          <p:cNvPr id="5" name="Group 1651">
            <a:extLst>
              <a:ext uri="{FF2B5EF4-FFF2-40B4-BE49-F238E27FC236}">
                <a16:creationId xmlns:a16="http://schemas.microsoft.com/office/drawing/2014/main" id="{324DAC73-30A4-4AAD-BB06-DC3ECCF0C598}"/>
              </a:ext>
            </a:extLst>
          </p:cNvPr>
          <p:cNvGrpSpPr/>
          <p:nvPr/>
        </p:nvGrpSpPr>
        <p:grpSpPr>
          <a:xfrm>
            <a:off x="6435456" y="3080001"/>
            <a:ext cx="193548" cy="193548"/>
            <a:chOff x="6506160" y="2751098"/>
            <a:chExt cx="193548" cy="193548"/>
          </a:xfrm>
          <a:solidFill>
            <a:srgbClr val="384B9A"/>
          </a:solidFill>
        </p:grpSpPr>
        <p:sp>
          <p:nvSpPr>
            <p:cNvPr id="6" name="Oval 1652">
              <a:extLst>
                <a:ext uri="{FF2B5EF4-FFF2-40B4-BE49-F238E27FC236}">
                  <a16:creationId xmlns:a16="http://schemas.microsoft.com/office/drawing/2014/main" id="{87F669B1-DF92-4EF1-99CF-4793E84966C9}"/>
                </a:ext>
              </a:extLst>
            </p:cNvPr>
            <p:cNvSpPr/>
            <p:nvPr/>
          </p:nvSpPr>
          <p:spPr>
            <a:xfrm>
              <a:off x="6506160" y="2751098"/>
              <a:ext cx="193548" cy="1935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Oval 1653">
              <a:extLst>
                <a:ext uri="{FF2B5EF4-FFF2-40B4-BE49-F238E27FC236}">
                  <a16:creationId xmlns:a16="http://schemas.microsoft.com/office/drawing/2014/main" id="{0049E480-55DD-45C0-80E4-8DD83825B7A7}"/>
                </a:ext>
              </a:extLst>
            </p:cNvPr>
            <p:cNvSpPr/>
            <p:nvPr/>
          </p:nvSpPr>
          <p:spPr>
            <a:xfrm>
              <a:off x="6568298" y="2813236"/>
              <a:ext cx="69273" cy="6927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Rectangle 1655">
            <a:extLst>
              <a:ext uri="{FF2B5EF4-FFF2-40B4-BE49-F238E27FC236}">
                <a16:creationId xmlns:a16="http://schemas.microsoft.com/office/drawing/2014/main" id="{2F7781EC-1033-41DD-8520-0A115BA2D75A}"/>
              </a:ext>
            </a:extLst>
          </p:cNvPr>
          <p:cNvSpPr/>
          <p:nvPr/>
        </p:nvSpPr>
        <p:spPr>
          <a:xfrm>
            <a:off x="6813832" y="4977491"/>
            <a:ext cx="2365434" cy="418322"/>
          </a:xfrm>
          <a:prstGeom prst="rect">
            <a:avLst/>
          </a:prstGeom>
          <a:solidFill>
            <a:srgbClr val="DA3977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1659">
            <a:extLst>
              <a:ext uri="{FF2B5EF4-FFF2-40B4-BE49-F238E27FC236}">
                <a16:creationId xmlns:a16="http://schemas.microsoft.com/office/drawing/2014/main" id="{7C58F77E-D1B7-43DE-9AA4-899A609BC7E9}"/>
              </a:ext>
            </a:extLst>
          </p:cNvPr>
          <p:cNvSpPr txBox="1"/>
          <p:nvPr/>
        </p:nvSpPr>
        <p:spPr>
          <a:xfrm>
            <a:off x="7134780" y="5048153"/>
            <a:ext cx="1723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100" b="1" dirty="0">
                <a:solidFill>
                  <a:schemeClr val="bg1"/>
                </a:solidFill>
                <a:cs typeface="+mn-ea"/>
                <a:sym typeface="+mn-lt"/>
              </a:rPr>
              <a:t>COMPLETE FEATURES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F695586-A655-4750-B5BA-EA141AF3B36F}"/>
              </a:ext>
            </a:extLst>
          </p:cNvPr>
          <p:cNvSpPr/>
          <p:nvPr/>
        </p:nvSpPr>
        <p:spPr>
          <a:xfrm>
            <a:off x="6771387" y="2105231"/>
            <a:ext cx="42920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19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954" y="379545"/>
            <a:ext cx="143469" cy="15388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  <a:cs typeface="+mn-ea"/>
                <a:sym typeface="+mn-lt"/>
              </a:rPr>
              <a:t>19</a:t>
            </a:fld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13" name="Rounded Rectangle"/>
          <p:cNvSpPr/>
          <p:nvPr/>
        </p:nvSpPr>
        <p:spPr>
          <a:xfrm>
            <a:off x="5838924" y="5777078"/>
            <a:ext cx="5080001" cy="63501"/>
          </a:xfrm>
          <a:prstGeom prst="roundRect">
            <a:avLst>
              <a:gd name="adj" fmla="val 50000"/>
            </a:avLst>
          </a:prstGeom>
          <a:solidFill>
            <a:srgbClr val="F7F9FF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14" name="Rounded Rectangle"/>
          <p:cNvSpPr/>
          <p:nvPr/>
        </p:nvSpPr>
        <p:spPr>
          <a:xfrm>
            <a:off x="5838924" y="5777078"/>
            <a:ext cx="4445001" cy="635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A6CD1"/>
              </a:gs>
              <a:gs pos="100000">
                <a:srgbClr val="7474BA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16" name="Rounded Rectangle"/>
          <p:cNvSpPr/>
          <p:nvPr/>
        </p:nvSpPr>
        <p:spPr>
          <a:xfrm>
            <a:off x="5838924" y="4811878"/>
            <a:ext cx="5080001" cy="63501"/>
          </a:xfrm>
          <a:prstGeom prst="roundRect">
            <a:avLst>
              <a:gd name="adj" fmla="val 50000"/>
            </a:avLst>
          </a:prstGeom>
          <a:solidFill>
            <a:srgbClr val="F7F9FF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17" name="Rounded Rectangle"/>
          <p:cNvSpPr/>
          <p:nvPr/>
        </p:nvSpPr>
        <p:spPr>
          <a:xfrm>
            <a:off x="5838924" y="4811878"/>
            <a:ext cx="4762501" cy="635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A6CD1"/>
              </a:gs>
              <a:gs pos="100000">
                <a:srgbClr val="7474BA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Design">
            <a:extLst>
              <a:ext uri="{FF2B5EF4-FFF2-40B4-BE49-F238E27FC236}">
                <a16:creationId xmlns:a16="http://schemas.microsoft.com/office/drawing/2014/main" id="{011E9BAA-BD7A-453E-9372-2A3A017D7647}"/>
              </a:ext>
            </a:extLst>
          </p:cNvPr>
          <p:cNvSpPr txBox="1"/>
          <p:nvPr/>
        </p:nvSpPr>
        <p:spPr>
          <a:xfrm>
            <a:off x="5838924" y="5448465"/>
            <a:ext cx="423193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Design</a:t>
            </a:r>
          </a:p>
        </p:txBody>
      </p:sp>
      <p:sp>
        <p:nvSpPr>
          <p:cNvPr id="21" name="Marketing">
            <a:extLst>
              <a:ext uri="{FF2B5EF4-FFF2-40B4-BE49-F238E27FC236}">
                <a16:creationId xmlns:a16="http://schemas.microsoft.com/office/drawing/2014/main" id="{8A0B63B7-AB89-403F-B834-981D696D531A}"/>
              </a:ext>
            </a:extLst>
          </p:cNvPr>
          <p:cNvSpPr txBox="1"/>
          <p:nvPr/>
        </p:nvSpPr>
        <p:spPr>
          <a:xfrm>
            <a:off x="5838924" y="4483265"/>
            <a:ext cx="629981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Marketing</a:t>
            </a:r>
          </a:p>
        </p:txBody>
      </p:sp>
      <p:sp>
        <p:nvSpPr>
          <p:cNvPr id="22" name="95%">
            <a:extLst>
              <a:ext uri="{FF2B5EF4-FFF2-40B4-BE49-F238E27FC236}">
                <a16:creationId xmlns:a16="http://schemas.microsoft.com/office/drawing/2014/main" id="{41B4D96B-2C62-4848-BD11-C1488076CCDF}"/>
              </a:ext>
            </a:extLst>
          </p:cNvPr>
          <p:cNvSpPr txBox="1"/>
          <p:nvPr/>
        </p:nvSpPr>
        <p:spPr>
          <a:xfrm>
            <a:off x="10654429" y="4483265"/>
            <a:ext cx="264496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95%</a:t>
            </a:r>
          </a:p>
        </p:txBody>
      </p:sp>
      <p:sp>
        <p:nvSpPr>
          <p:cNvPr id="23" name="80%">
            <a:extLst>
              <a:ext uri="{FF2B5EF4-FFF2-40B4-BE49-F238E27FC236}">
                <a16:creationId xmlns:a16="http://schemas.microsoft.com/office/drawing/2014/main" id="{5958409A-CBFA-4673-83B3-0E005959B44E}"/>
              </a:ext>
            </a:extLst>
          </p:cNvPr>
          <p:cNvSpPr txBox="1"/>
          <p:nvPr/>
        </p:nvSpPr>
        <p:spPr>
          <a:xfrm>
            <a:off x="10654429" y="5448465"/>
            <a:ext cx="264496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</a:p>
        </p:txBody>
      </p:sp>
      <p:sp>
        <p:nvSpPr>
          <p:cNvPr id="24" name="Great things in business are…">
            <a:extLst>
              <a:ext uri="{FF2B5EF4-FFF2-40B4-BE49-F238E27FC236}">
                <a16:creationId xmlns:a16="http://schemas.microsoft.com/office/drawing/2014/main" id="{DE6AEB84-9B80-4B90-9A3C-CAD3777DBAB9}"/>
              </a:ext>
            </a:extLst>
          </p:cNvPr>
          <p:cNvSpPr txBox="1"/>
          <p:nvPr/>
        </p:nvSpPr>
        <p:spPr>
          <a:xfrm>
            <a:off x="1269173" y="4483265"/>
            <a:ext cx="3879524" cy="11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Great things in business are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never done by one person. They’re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done by a team of people.</a:t>
            </a: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F789113B-3B16-47CE-8D0B-FED379FD0672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图片占位符 29">
            <a:extLst>
              <a:ext uri="{FF2B5EF4-FFF2-40B4-BE49-F238E27FC236}">
                <a16:creationId xmlns:a16="http://schemas.microsoft.com/office/drawing/2014/main" id="{BA2A751C-B8DD-469C-8766-93E82CA474D5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图片占位符 24">
            <a:extLst>
              <a:ext uri="{FF2B5EF4-FFF2-40B4-BE49-F238E27FC236}">
                <a16:creationId xmlns:a16="http://schemas.microsoft.com/office/drawing/2014/main" id="{E7EC9DD8-9275-4701-BEDD-5D582BC4739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0FB83E50-2685-48CC-BDA4-184DDDEB67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D6DE1DF5-CFA3-421B-8237-90AAAD6BB69E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8" name="Square">
            <a:extLst>
              <a:ext uri="{FF2B5EF4-FFF2-40B4-BE49-F238E27FC236}">
                <a16:creationId xmlns:a16="http://schemas.microsoft.com/office/drawing/2014/main" id="{24F9CEF5-E9DC-45CD-8E14-17E4B8EB2F76}"/>
              </a:ext>
            </a:extLst>
          </p:cNvPr>
          <p:cNvSpPr/>
          <p:nvPr/>
        </p:nvSpPr>
        <p:spPr>
          <a:xfrm>
            <a:off x="7315200" y="1017870"/>
            <a:ext cx="2438400" cy="243687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5267A4">
                  <a:alpha val="0"/>
                </a:srgbClr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Square">
            <a:extLst>
              <a:ext uri="{FF2B5EF4-FFF2-40B4-BE49-F238E27FC236}">
                <a16:creationId xmlns:a16="http://schemas.microsoft.com/office/drawing/2014/main" id="{344C91A6-E4FB-4D52-9A47-2F0C39BBBC0F}"/>
              </a:ext>
            </a:extLst>
          </p:cNvPr>
          <p:cNvSpPr/>
          <p:nvPr/>
        </p:nvSpPr>
        <p:spPr>
          <a:xfrm>
            <a:off x="2438400" y="1017870"/>
            <a:ext cx="2438400" cy="243687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2841">
                  <a:alpha val="0"/>
                </a:srgbClr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Square">
            <a:extLst>
              <a:ext uri="{FF2B5EF4-FFF2-40B4-BE49-F238E27FC236}">
                <a16:creationId xmlns:a16="http://schemas.microsoft.com/office/drawing/2014/main" id="{019C91EC-2E00-4FC9-BF96-D925479CDF80}"/>
              </a:ext>
            </a:extLst>
          </p:cNvPr>
          <p:cNvSpPr/>
          <p:nvPr/>
        </p:nvSpPr>
        <p:spPr>
          <a:xfrm>
            <a:off x="0" y="1022717"/>
            <a:ext cx="2438400" cy="243687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5267A4">
                  <a:alpha val="0"/>
                </a:srgbClr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150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3" grpId="0" animBg="1"/>
      <p:bldP spid="3514" grpId="0" animBg="1"/>
      <p:bldP spid="3516" grpId="0" animBg="1"/>
      <p:bldP spid="35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5B315AC3-8688-49E1-AE56-3F56E7847196}"/>
              </a:ext>
            </a:extLst>
          </p:cNvPr>
          <p:cNvSpPr/>
          <p:nvPr/>
        </p:nvSpPr>
        <p:spPr>
          <a:xfrm>
            <a:off x="1773812" y="1593853"/>
            <a:ext cx="647700" cy="647700"/>
          </a:xfrm>
          <a:prstGeom prst="ellipse">
            <a:avLst/>
          </a:prstGeom>
          <a:solidFill>
            <a:srgbClr val="C1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CA1F462-5EC5-4AE8-9183-C95B89F5F652}"/>
              </a:ext>
            </a:extLst>
          </p:cNvPr>
          <p:cNvSpPr/>
          <p:nvPr/>
        </p:nvSpPr>
        <p:spPr>
          <a:xfrm>
            <a:off x="2589160" y="1718333"/>
            <a:ext cx="2579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FBF328F-D872-41C0-8978-42343681F391}"/>
              </a:ext>
            </a:extLst>
          </p:cNvPr>
          <p:cNvSpPr txBox="1"/>
          <p:nvPr/>
        </p:nvSpPr>
        <p:spPr>
          <a:xfrm>
            <a:off x="1846206" y="1718333"/>
            <a:ext cx="54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01.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5BF7D06-8C71-4234-8FFA-45893CA6C313}"/>
              </a:ext>
            </a:extLst>
          </p:cNvPr>
          <p:cNvSpPr/>
          <p:nvPr/>
        </p:nvSpPr>
        <p:spPr>
          <a:xfrm>
            <a:off x="1773812" y="2632428"/>
            <a:ext cx="647700" cy="647700"/>
          </a:xfrm>
          <a:prstGeom prst="ellipse">
            <a:avLst/>
          </a:prstGeom>
          <a:solidFill>
            <a:srgbClr val="38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0907489-C14B-438F-AA1F-3E9D53BC9FF9}"/>
              </a:ext>
            </a:extLst>
          </p:cNvPr>
          <p:cNvSpPr/>
          <p:nvPr/>
        </p:nvSpPr>
        <p:spPr>
          <a:xfrm>
            <a:off x="2589160" y="2756908"/>
            <a:ext cx="2579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CEDD1E1-C59E-470C-9BE7-B220161E55BA}"/>
              </a:ext>
            </a:extLst>
          </p:cNvPr>
          <p:cNvSpPr txBox="1"/>
          <p:nvPr/>
        </p:nvSpPr>
        <p:spPr>
          <a:xfrm>
            <a:off x="1846206" y="2756908"/>
            <a:ext cx="54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02.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C298076-D73E-479F-BE51-5142BFC493AB}"/>
              </a:ext>
            </a:extLst>
          </p:cNvPr>
          <p:cNvSpPr/>
          <p:nvPr/>
        </p:nvSpPr>
        <p:spPr>
          <a:xfrm>
            <a:off x="1773812" y="3577872"/>
            <a:ext cx="647700" cy="647700"/>
          </a:xfrm>
          <a:prstGeom prst="ellipse">
            <a:avLst/>
          </a:prstGeom>
          <a:solidFill>
            <a:srgbClr val="C1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5BFE651-652F-49AD-ABDF-7AD5182A3826}"/>
              </a:ext>
            </a:extLst>
          </p:cNvPr>
          <p:cNvSpPr/>
          <p:nvPr/>
        </p:nvSpPr>
        <p:spPr>
          <a:xfrm>
            <a:off x="2589160" y="3702352"/>
            <a:ext cx="2579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38F57D-E042-43FB-AB61-851A361EE543}"/>
              </a:ext>
            </a:extLst>
          </p:cNvPr>
          <p:cNvSpPr txBox="1"/>
          <p:nvPr/>
        </p:nvSpPr>
        <p:spPr>
          <a:xfrm>
            <a:off x="1846206" y="3702352"/>
            <a:ext cx="54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03.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A47A4D6-C62A-4BA0-A43F-21ECBC21863A}"/>
              </a:ext>
            </a:extLst>
          </p:cNvPr>
          <p:cNvSpPr/>
          <p:nvPr/>
        </p:nvSpPr>
        <p:spPr>
          <a:xfrm>
            <a:off x="1773812" y="4616447"/>
            <a:ext cx="647700" cy="647700"/>
          </a:xfrm>
          <a:prstGeom prst="ellipse">
            <a:avLst/>
          </a:prstGeom>
          <a:solidFill>
            <a:srgbClr val="38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81735AA-2A16-49DA-A3A5-16883B80DA5A}"/>
              </a:ext>
            </a:extLst>
          </p:cNvPr>
          <p:cNvSpPr/>
          <p:nvPr/>
        </p:nvSpPr>
        <p:spPr>
          <a:xfrm>
            <a:off x="2589160" y="4740927"/>
            <a:ext cx="2579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390F4CA-DF3A-4CEC-AF6A-79624969216E}"/>
              </a:ext>
            </a:extLst>
          </p:cNvPr>
          <p:cNvSpPr txBox="1"/>
          <p:nvPr/>
        </p:nvSpPr>
        <p:spPr>
          <a:xfrm>
            <a:off x="1846206" y="4740927"/>
            <a:ext cx="54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04.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E93E56-0A9C-4E57-803A-5952F65120F1}"/>
              </a:ext>
            </a:extLst>
          </p:cNvPr>
          <p:cNvSpPr txBox="1"/>
          <p:nvPr/>
        </p:nvSpPr>
        <p:spPr>
          <a:xfrm>
            <a:off x="6586331" y="3007718"/>
            <a:ext cx="3203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extLst>
              <a:ext uri="{FF2B5EF4-FFF2-40B4-BE49-F238E27FC236}">
                <a16:creationId xmlns:a16="http://schemas.microsoft.com/office/drawing/2014/main" id="{EC740084-1FB8-411C-82E2-792094FCBB0D}"/>
              </a:ext>
            </a:extLst>
          </p:cNvPr>
          <p:cNvSpPr/>
          <p:nvPr/>
        </p:nvSpPr>
        <p:spPr>
          <a:xfrm>
            <a:off x="7094187" y="571265"/>
            <a:ext cx="1944547" cy="1944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33137" y="379545"/>
            <a:ext cx="152286" cy="15388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cs typeface="+mn-ea"/>
                <a:sym typeface="+mn-lt"/>
              </a:rPr>
              <a:t>20</a:t>
            </a:fld>
            <a:endParaRPr>
              <a:cs typeface="+mn-ea"/>
              <a:sym typeface="+mn-lt"/>
            </a:endParaRPr>
          </a:p>
        </p:txBody>
      </p:sp>
      <p:pic>
        <p:nvPicPr>
          <p:cNvPr id="39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656" y="1278406"/>
            <a:ext cx="7462538" cy="4301188"/>
          </a:xfrm>
          <a:prstGeom prst="rect">
            <a:avLst/>
          </a:prstGeom>
          <a:ln w="12700">
            <a:miter lim="400000"/>
          </a:ln>
        </p:spPr>
      </p:pic>
      <p:sp>
        <p:nvSpPr>
          <p:cNvPr id="3922" name="Rounded Rectangle"/>
          <p:cNvSpPr/>
          <p:nvPr/>
        </p:nvSpPr>
        <p:spPr>
          <a:xfrm>
            <a:off x="1269173" y="5149381"/>
            <a:ext cx="5080001" cy="63501"/>
          </a:xfrm>
          <a:prstGeom prst="roundRect">
            <a:avLst>
              <a:gd name="adj" fmla="val 50000"/>
            </a:avLst>
          </a:prstGeom>
          <a:solidFill>
            <a:srgbClr val="F7F9FF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23" name="Rounded Rectangle"/>
          <p:cNvSpPr/>
          <p:nvPr/>
        </p:nvSpPr>
        <p:spPr>
          <a:xfrm>
            <a:off x="1269173" y="5149381"/>
            <a:ext cx="4445001" cy="635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AAEC7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Stop giving up.…">
            <a:extLst>
              <a:ext uri="{FF2B5EF4-FFF2-40B4-BE49-F238E27FC236}">
                <a16:creationId xmlns:a16="http://schemas.microsoft.com/office/drawing/2014/main" id="{CDEB6BEB-E260-4AFE-A1AA-9A7049969EC2}"/>
              </a:ext>
            </a:extLst>
          </p:cNvPr>
          <p:cNvSpPr txBox="1"/>
          <p:nvPr/>
        </p:nvSpPr>
        <p:spPr>
          <a:xfrm>
            <a:off x="1269173" y="1013023"/>
            <a:ext cx="4712829" cy="16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3500" dirty="0">
                <a:solidFill>
                  <a:schemeClr val="bg1"/>
                </a:solidFill>
                <a:cs typeface="+mn-ea"/>
                <a:sym typeface="+mn-lt"/>
              </a:rPr>
              <a:t>Stop giving up.</a:t>
            </a:r>
          </a:p>
          <a:p>
            <a: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3500" dirty="0">
                <a:solidFill>
                  <a:schemeClr val="bg1"/>
                </a:solidFill>
                <a:cs typeface="+mn-ea"/>
                <a:sym typeface="+mn-lt"/>
              </a:rPr>
              <a:t>You can do it. Do It!</a:t>
            </a:r>
          </a:p>
          <a:p>
            <a: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3500" dirty="0">
                <a:solidFill>
                  <a:schemeClr val="bg1"/>
                </a:solidFill>
                <a:cs typeface="+mn-ea"/>
                <a:sym typeface="+mn-lt"/>
              </a:rPr>
              <a:t>With us for sure.</a:t>
            </a:r>
          </a:p>
        </p:txBody>
      </p:sp>
      <p:sp>
        <p:nvSpPr>
          <p:cNvPr id="14" name="Marketing…">
            <a:extLst>
              <a:ext uri="{FF2B5EF4-FFF2-40B4-BE49-F238E27FC236}">
                <a16:creationId xmlns:a16="http://schemas.microsoft.com/office/drawing/2014/main" id="{76DBD81D-CF78-47FF-8065-3FCD062F3C3C}"/>
              </a:ext>
            </a:extLst>
          </p:cNvPr>
          <p:cNvSpPr txBox="1"/>
          <p:nvPr/>
        </p:nvSpPr>
        <p:spPr>
          <a:xfrm>
            <a:off x="1269173" y="4220694"/>
            <a:ext cx="2051844" cy="59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Marketing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e-markets.</a:t>
            </a:r>
          </a:p>
        </p:txBody>
      </p:sp>
      <p:sp>
        <p:nvSpPr>
          <p:cNvPr id="15" name="80%">
            <a:extLst>
              <a:ext uri="{FF2B5EF4-FFF2-40B4-BE49-F238E27FC236}">
                <a16:creationId xmlns:a16="http://schemas.microsoft.com/office/drawing/2014/main" id="{1C340314-8C62-4483-B002-7A47DA9C61F7}"/>
              </a:ext>
            </a:extLst>
          </p:cNvPr>
          <p:cNvSpPr txBox="1"/>
          <p:nvPr/>
        </p:nvSpPr>
        <p:spPr>
          <a:xfrm>
            <a:off x="5376861" y="5579594"/>
            <a:ext cx="512961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3500" dirty="0">
                <a:solidFill>
                  <a:schemeClr val="bg1"/>
                </a:solidFill>
                <a:cs typeface="+mn-ea"/>
                <a:sym typeface="+mn-lt"/>
              </a:rPr>
              <a:t>80</a:t>
            </a: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84F4FAB-3750-41B4-A1C9-D2DA444E5D62}"/>
              </a:ext>
            </a:extLst>
          </p:cNvPr>
          <p:cNvSpPr/>
          <p:nvPr/>
        </p:nvSpPr>
        <p:spPr>
          <a:xfrm>
            <a:off x="1126360" y="2947434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46EE00CE-18AB-4C21-B13A-AF5A44339F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078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" grpId="0" animBg="1"/>
      <p:bldP spid="3923" grpId="0" animBg="1"/>
      <p:bldP spid="13" grpId="0" animBg="1"/>
      <p:bldP spid="14" grpId="0" animBg="1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9480" y="759089"/>
            <a:ext cx="30136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>
                <a:latin typeface="+mn-lt"/>
                <a:ea typeface="+mn-ea"/>
                <a:cs typeface="+mn-ea"/>
                <a:sym typeface="+mn-lt"/>
              </a:rPr>
              <a:pPr/>
              <a:t>21</a:t>
            </a:fld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56" name="Freeform 16"/>
          <p:cNvSpPr/>
          <p:nvPr/>
        </p:nvSpPr>
        <p:spPr>
          <a:xfrm>
            <a:off x="4325285" y="2249902"/>
            <a:ext cx="1683007" cy="1559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95" y="949"/>
                </a:moveTo>
                <a:cubicBezTo>
                  <a:pt x="16877" y="198"/>
                  <a:pt x="15669" y="0"/>
                  <a:pt x="14791" y="0"/>
                </a:cubicBezTo>
                <a:cubicBezTo>
                  <a:pt x="13875" y="0"/>
                  <a:pt x="13289" y="198"/>
                  <a:pt x="13253" y="237"/>
                </a:cubicBezTo>
                <a:cubicBezTo>
                  <a:pt x="5308" y="3916"/>
                  <a:pt x="146" y="12264"/>
                  <a:pt x="0" y="21600"/>
                </a:cubicBezTo>
                <a:cubicBezTo>
                  <a:pt x="329" y="20769"/>
                  <a:pt x="879" y="19780"/>
                  <a:pt x="1757" y="18870"/>
                </a:cubicBezTo>
                <a:cubicBezTo>
                  <a:pt x="3807" y="16655"/>
                  <a:pt x="6626" y="16338"/>
                  <a:pt x="6773" y="16338"/>
                </a:cubicBezTo>
                <a:cubicBezTo>
                  <a:pt x="6773" y="16338"/>
                  <a:pt x="6773" y="16338"/>
                  <a:pt x="6773" y="16338"/>
                </a:cubicBezTo>
                <a:cubicBezTo>
                  <a:pt x="18122" y="16338"/>
                  <a:pt x="18122" y="16338"/>
                  <a:pt x="18122" y="16338"/>
                </a:cubicBezTo>
                <a:cubicBezTo>
                  <a:pt x="21600" y="4826"/>
                  <a:pt x="21600" y="4826"/>
                  <a:pt x="21600" y="4826"/>
                </a:cubicBezTo>
                <a:cubicBezTo>
                  <a:pt x="21344" y="4273"/>
                  <a:pt x="20282" y="2097"/>
                  <a:pt x="18195" y="949"/>
                </a:cubicBezTo>
                <a:close/>
              </a:path>
            </a:pathLst>
          </a:custGeom>
          <a:solidFill>
            <a:srgbClr val="2C2E3C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57" name="Freeform 17"/>
          <p:cNvSpPr/>
          <p:nvPr/>
        </p:nvSpPr>
        <p:spPr>
          <a:xfrm>
            <a:off x="5537535" y="2127240"/>
            <a:ext cx="1865825" cy="1301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600" extrusionOk="0">
                <a:moveTo>
                  <a:pt x="20427" y="9711"/>
                </a:moveTo>
                <a:cubicBezTo>
                  <a:pt x="16713" y="3505"/>
                  <a:pt x="11338" y="0"/>
                  <a:pt x="5701" y="0"/>
                </a:cubicBezTo>
                <a:cubicBezTo>
                  <a:pt x="3747" y="0"/>
                  <a:pt x="1824" y="379"/>
                  <a:pt x="0" y="1232"/>
                </a:cubicBezTo>
                <a:cubicBezTo>
                  <a:pt x="749" y="1326"/>
                  <a:pt x="1662" y="1658"/>
                  <a:pt x="2639" y="2368"/>
                </a:cubicBezTo>
                <a:cubicBezTo>
                  <a:pt x="4919" y="4121"/>
                  <a:pt x="5929" y="7484"/>
                  <a:pt x="5995" y="7626"/>
                </a:cubicBezTo>
                <a:cubicBezTo>
                  <a:pt x="9122" y="21600"/>
                  <a:pt x="9122" y="21600"/>
                  <a:pt x="9122" y="21600"/>
                </a:cubicBezTo>
                <a:cubicBezTo>
                  <a:pt x="19091" y="21600"/>
                  <a:pt x="19091" y="21600"/>
                  <a:pt x="19091" y="21600"/>
                </a:cubicBezTo>
                <a:cubicBezTo>
                  <a:pt x="19450" y="21126"/>
                  <a:pt x="20851" y="18947"/>
                  <a:pt x="21209" y="16011"/>
                </a:cubicBezTo>
                <a:cubicBezTo>
                  <a:pt x="21600" y="12458"/>
                  <a:pt x="20655" y="10184"/>
                  <a:pt x="20427" y="9711"/>
                </a:cubicBezTo>
                <a:close/>
              </a:path>
            </a:pathLst>
          </a:custGeom>
          <a:gradFill>
            <a:gsLst>
              <a:gs pos="0">
                <a:srgbClr val="1AAEC7"/>
              </a:gs>
              <a:gs pos="100000">
                <a:srgbClr val="5C33E6"/>
              </a:gs>
            </a:gsLst>
            <a:lin ang="2967194"/>
          </a:gradFill>
          <a:ln w="12700">
            <a:miter lim="400000"/>
          </a:ln>
        </p:spPr>
        <p:txBody>
          <a:bodyPr lIns="22860" rIns="2286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58" name="Freeform 18"/>
          <p:cNvSpPr/>
          <p:nvPr/>
        </p:nvSpPr>
        <p:spPr>
          <a:xfrm>
            <a:off x="5320869" y="4348410"/>
            <a:ext cx="2082008" cy="1207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1600" extrusionOk="0">
                <a:moveTo>
                  <a:pt x="19051" y="10826"/>
                </a:moveTo>
                <a:cubicBezTo>
                  <a:pt x="16739" y="11438"/>
                  <a:pt x="14778" y="9396"/>
                  <a:pt x="14690" y="9345"/>
                </a:cubicBezTo>
                <a:cubicBezTo>
                  <a:pt x="7343" y="0"/>
                  <a:pt x="7343" y="0"/>
                  <a:pt x="7343" y="0"/>
                </a:cubicBezTo>
                <a:cubicBezTo>
                  <a:pt x="85" y="9191"/>
                  <a:pt x="85" y="9191"/>
                  <a:pt x="85" y="9191"/>
                </a:cubicBezTo>
                <a:cubicBezTo>
                  <a:pt x="26" y="9957"/>
                  <a:pt x="-237" y="13123"/>
                  <a:pt x="612" y="16034"/>
                </a:cubicBezTo>
                <a:cubicBezTo>
                  <a:pt x="1665" y="19711"/>
                  <a:pt x="3304" y="20732"/>
                  <a:pt x="3480" y="20834"/>
                </a:cubicBezTo>
                <a:cubicBezTo>
                  <a:pt x="4739" y="21345"/>
                  <a:pt x="6026" y="21600"/>
                  <a:pt x="7343" y="21600"/>
                </a:cubicBezTo>
                <a:cubicBezTo>
                  <a:pt x="12846" y="21600"/>
                  <a:pt x="18085" y="17004"/>
                  <a:pt x="21363" y="9396"/>
                </a:cubicBezTo>
                <a:cubicBezTo>
                  <a:pt x="20778" y="10009"/>
                  <a:pt x="20017" y="10570"/>
                  <a:pt x="19051" y="10826"/>
                </a:cubicBezTo>
                <a:close/>
              </a:path>
            </a:pathLst>
          </a:cu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2967194"/>
          </a:gradFill>
          <a:ln w="12700">
            <a:miter lim="400000"/>
          </a:ln>
        </p:spPr>
        <p:txBody>
          <a:bodyPr lIns="22860" rIns="2286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59" name="Freeform 19"/>
          <p:cNvSpPr/>
          <p:nvPr/>
        </p:nvSpPr>
        <p:spPr>
          <a:xfrm>
            <a:off x="6518828" y="2857685"/>
            <a:ext cx="1232142" cy="2048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6" extrusionOk="0">
                <a:moveTo>
                  <a:pt x="17350" y="19395"/>
                </a:moveTo>
                <a:cubicBezTo>
                  <a:pt x="20100" y="16654"/>
                  <a:pt x="21600" y="13466"/>
                  <a:pt x="21600" y="10249"/>
                </a:cubicBezTo>
                <a:cubicBezTo>
                  <a:pt x="21600" y="6554"/>
                  <a:pt x="19650" y="2979"/>
                  <a:pt x="16150" y="0"/>
                </a:cubicBezTo>
                <a:cubicBezTo>
                  <a:pt x="16400" y="685"/>
                  <a:pt x="16500" y="1519"/>
                  <a:pt x="16250" y="2532"/>
                </a:cubicBezTo>
                <a:cubicBezTo>
                  <a:pt x="15600" y="4856"/>
                  <a:pt x="12700" y="6376"/>
                  <a:pt x="12600" y="6435"/>
                </a:cubicBezTo>
                <a:cubicBezTo>
                  <a:pt x="0" y="11887"/>
                  <a:pt x="0" y="11887"/>
                  <a:pt x="0" y="11887"/>
                </a:cubicBezTo>
                <a:cubicBezTo>
                  <a:pt x="4750" y="20557"/>
                  <a:pt x="4750" y="20557"/>
                  <a:pt x="4750" y="20557"/>
                </a:cubicBezTo>
                <a:cubicBezTo>
                  <a:pt x="5400" y="20766"/>
                  <a:pt x="8250" y="21600"/>
                  <a:pt x="11400" y="21302"/>
                </a:cubicBezTo>
                <a:cubicBezTo>
                  <a:pt x="15250" y="20945"/>
                  <a:pt x="17100" y="19604"/>
                  <a:pt x="17350" y="19395"/>
                </a:cubicBezTo>
                <a:close/>
              </a:path>
            </a:pathLst>
          </a:custGeom>
          <a:solidFill>
            <a:srgbClr val="2C2E3C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60" name="Freeform 20"/>
          <p:cNvSpPr/>
          <p:nvPr/>
        </p:nvSpPr>
        <p:spPr>
          <a:xfrm>
            <a:off x="4330810" y="3483148"/>
            <a:ext cx="1223301" cy="1979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1" y="1808"/>
                </a:moveTo>
                <a:cubicBezTo>
                  <a:pt x="252" y="3460"/>
                  <a:pt x="0" y="5205"/>
                  <a:pt x="0" y="5610"/>
                </a:cubicBezTo>
                <a:cubicBezTo>
                  <a:pt x="1057" y="13029"/>
                  <a:pt x="9063" y="19231"/>
                  <a:pt x="20241" y="21600"/>
                </a:cubicBezTo>
                <a:cubicBezTo>
                  <a:pt x="19385" y="21132"/>
                  <a:pt x="18428" y="20447"/>
                  <a:pt x="17673" y="19481"/>
                </a:cubicBezTo>
                <a:cubicBezTo>
                  <a:pt x="15910" y="17299"/>
                  <a:pt x="16716" y="14930"/>
                  <a:pt x="16766" y="14836"/>
                </a:cubicBezTo>
                <a:cubicBezTo>
                  <a:pt x="21600" y="5610"/>
                  <a:pt x="21600" y="5610"/>
                  <a:pt x="21600" y="5610"/>
                </a:cubicBezTo>
                <a:cubicBezTo>
                  <a:pt x="9113" y="0"/>
                  <a:pt x="9113" y="0"/>
                  <a:pt x="9113" y="0"/>
                </a:cubicBezTo>
                <a:cubicBezTo>
                  <a:pt x="8358" y="62"/>
                  <a:pt x="5236" y="405"/>
                  <a:pt x="2971" y="1808"/>
                </a:cubicBezTo>
                <a:close/>
              </a:path>
            </a:pathLst>
          </a:custGeom>
          <a:solidFill>
            <a:srgbClr val="2C2E3C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61" name="40%"/>
          <p:cNvSpPr txBox="1"/>
          <p:nvPr/>
        </p:nvSpPr>
        <p:spPr>
          <a:xfrm>
            <a:off x="6488665" y="2724721"/>
            <a:ext cx="320601" cy="320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4000" b="0">
                <a:solidFill>
                  <a:srgbClr val="F7F9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000" dirty="0">
                <a:solidFill>
                  <a:schemeClr val="bg1"/>
                </a:solidFill>
                <a:cs typeface="+mn-ea"/>
                <a:sym typeface="+mn-lt"/>
              </a:rPr>
              <a:t>40</a:t>
            </a: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4562" name="90%"/>
          <p:cNvSpPr txBox="1"/>
          <p:nvPr/>
        </p:nvSpPr>
        <p:spPr>
          <a:xfrm>
            <a:off x="6974925" y="4043610"/>
            <a:ext cx="320601" cy="320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4000" b="0">
                <a:solidFill>
                  <a:srgbClr val="F7F9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000" dirty="0">
                <a:solidFill>
                  <a:schemeClr val="bg1"/>
                </a:solidFill>
                <a:cs typeface="+mn-ea"/>
                <a:sym typeface="+mn-lt"/>
              </a:rPr>
              <a:t>90</a:t>
            </a: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4563" name="60%"/>
          <p:cNvSpPr txBox="1"/>
          <p:nvPr/>
        </p:nvSpPr>
        <p:spPr>
          <a:xfrm>
            <a:off x="5812131" y="4879242"/>
            <a:ext cx="320601" cy="320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4000" b="0">
                <a:solidFill>
                  <a:srgbClr val="F7F9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000" dirty="0">
                <a:solidFill>
                  <a:schemeClr val="bg1"/>
                </a:solidFill>
                <a:cs typeface="+mn-ea"/>
                <a:sym typeface="+mn-lt"/>
              </a:rPr>
              <a:t>60</a:t>
            </a: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4564" name="50%"/>
          <p:cNvSpPr txBox="1"/>
          <p:nvPr/>
        </p:nvSpPr>
        <p:spPr>
          <a:xfrm>
            <a:off x="4649065" y="3891210"/>
            <a:ext cx="320601" cy="320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4000" b="0">
                <a:solidFill>
                  <a:srgbClr val="F7F9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000" dirty="0">
                <a:solidFill>
                  <a:schemeClr val="bg1"/>
                </a:solidFill>
                <a:cs typeface="+mn-ea"/>
                <a:sym typeface="+mn-lt"/>
              </a:rPr>
              <a:t>50</a:t>
            </a: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4565" name="20%"/>
          <p:cNvSpPr txBox="1"/>
          <p:nvPr/>
        </p:nvSpPr>
        <p:spPr>
          <a:xfrm>
            <a:off x="5149452" y="2724721"/>
            <a:ext cx="32060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4000" b="0">
                <a:solidFill>
                  <a:srgbClr val="F7F9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000" dirty="0">
                <a:solidFill>
                  <a:schemeClr val="bg1"/>
                </a:solidFill>
                <a:cs typeface="+mn-ea"/>
                <a:sym typeface="+mn-lt"/>
              </a:rPr>
              <a:t>20</a:t>
            </a: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1" name="Costumer…">
            <a:extLst>
              <a:ext uri="{FF2B5EF4-FFF2-40B4-BE49-F238E27FC236}">
                <a16:creationId xmlns:a16="http://schemas.microsoft.com/office/drawing/2014/main" id="{3004A400-0CCC-4A4D-86CC-7903CADF785C}"/>
              </a:ext>
            </a:extLst>
          </p:cNvPr>
          <p:cNvSpPr txBox="1"/>
          <p:nvPr/>
        </p:nvSpPr>
        <p:spPr>
          <a:xfrm>
            <a:off x="8432472" y="1992317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Costumer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focused partnerships.</a:t>
            </a:r>
          </a:p>
        </p:txBody>
      </p:sp>
      <p:sp>
        <p:nvSpPr>
          <p:cNvPr id="22" name="Users…">
            <a:extLst>
              <a:ext uri="{FF2B5EF4-FFF2-40B4-BE49-F238E27FC236}">
                <a16:creationId xmlns:a16="http://schemas.microsoft.com/office/drawing/2014/main" id="{CE21239A-F299-4DFC-BA1F-42900053F326}"/>
              </a:ext>
            </a:extLst>
          </p:cNvPr>
          <p:cNvSpPr txBox="1"/>
          <p:nvPr/>
        </p:nvSpPr>
        <p:spPr>
          <a:xfrm>
            <a:off x="8872739" y="3446453"/>
            <a:ext cx="1987724" cy="865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Users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focused partnerships.</a:t>
            </a:r>
          </a:p>
        </p:txBody>
      </p:sp>
      <p:sp>
        <p:nvSpPr>
          <p:cNvPr id="23" name="Options…">
            <a:extLst>
              <a:ext uri="{FF2B5EF4-FFF2-40B4-BE49-F238E27FC236}">
                <a16:creationId xmlns:a16="http://schemas.microsoft.com/office/drawing/2014/main" id="{CAF08DCE-8FAD-478F-A130-67B264B39B7D}"/>
              </a:ext>
            </a:extLst>
          </p:cNvPr>
          <p:cNvSpPr txBox="1"/>
          <p:nvPr/>
        </p:nvSpPr>
        <p:spPr>
          <a:xfrm>
            <a:off x="8432472" y="4900588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Options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focused partnerships.</a:t>
            </a:r>
          </a:p>
        </p:txBody>
      </p:sp>
      <p:sp>
        <p:nvSpPr>
          <p:cNvPr id="24" name="Support…">
            <a:extLst>
              <a:ext uri="{FF2B5EF4-FFF2-40B4-BE49-F238E27FC236}">
                <a16:creationId xmlns:a16="http://schemas.microsoft.com/office/drawing/2014/main" id="{37C010BD-FB20-4D09-9EAD-EADBE1EE7DF6}"/>
              </a:ext>
            </a:extLst>
          </p:cNvPr>
          <p:cNvSpPr txBox="1"/>
          <p:nvPr/>
        </p:nvSpPr>
        <p:spPr>
          <a:xfrm>
            <a:off x="1211889" y="2668995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Support</a:t>
            </a:r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focused partnerships.</a:t>
            </a:r>
          </a:p>
        </p:txBody>
      </p:sp>
      <p:sp>
        <p:nvSpPr>
          <p:cNvPr id="25" name="Promotion…">
            <a:extLst>
              <a:ext uri="{FF2B5EF4-FFF2-40B4-BE49-F238E27FC236}">
                <a16:creationId xmlns:a16="http://schemas.microsoft.com/office/drawing/2014/main" id="{AAF62F67-BE1D-4933-9964-BD68A43EC9A7}"/>
              </a:ext>
            </a:extLst>
          </p:cNvPr>
          <p:cNvSpPr txBox="1"/>
          <p:nvPr/>
        </p:nvSpPr>
        <p:spPr>
          <a:xfrm>
            <a:off x="1211889" y="4223910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Promotion</a:t>
            </a:r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focused partnerships.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CAB7DFB-F2BE-4A38-98E6-E6EB6006D914}"/>
              </a:ext>
            </a:extLst>
          </p:cNvPr>
          <p:cNvSpPr/>
          <p:nvPr/>
        </p:nvSpPr>
        <p:spPr>
          <a:xfrm>
            <a:off x="4157007" y="655338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350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" grpId="0" animBg="1"/>
      <p:bldP spid="4557" grpId="0" animBg="1"/>
      <p:bldP spid="4558" grpId="0" animBg="1"/>
      <p:bldP spid="4559" grpId="0" animBg="1"/>
      <p:bldP spid="4560" grpId="0" animBg="1"/>
      <p:bldP spid="4561" grpId="0" animBg="1"/>
      <p:bldP spid="4562" grpId="0" animBg="1"/>
      <p:bldP spid="4563" grpId="0" animBg="1"/>
      <p:bldP spid="4564" grpId="0" animBg="1"/>
      <p:bldP spid="456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D3F6AE28-2C91-4C3B-A5CC-2AF284AFEA4D}"/>
              </a:ext>
            </a:extLst>
          </p:cNvPr>
          <p:cNvSpPr/>
          <p:nvPr/>
        </p:nvSpPr>
        <p:spPr>
          <a:xfrm>
            <a:off x="4531810" y="943097"/>
            <a:ext cx="1448239" cy="14482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CD554AD-DD19-4E12-B5BB-38DE4BADAE2D}"/>
              </a:ext>
            </a:extLst>
          </p:cNvPr>
          <p:cNvSpPr/>
          <p:nvPr/>
        </p:nvSpPr>
        <p:spPr>
          <a:xfrm>
            <a:off x="1148150" y="5065750"/>
            <a:ext cx="556217" cy="556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36343" y="379545"/>
            <a:ext cx="149080" cy="15388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  <a:cs typeface="+mn-ea"/>
                <a:sym typeface="+mn-lt"/>
              </a:rPr>
              <a:t>22</a:t>
            </a:fld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97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173" y="1499317"/>
            <a:ext cx="1836224" cy="385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706" y="1499317"/>
            <a:ext cx="1836224" cy="385936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2" name="2D Column Chart">
            <a:extLst>
              <a:ext uri="{FF2B5EF4-FFF2-40B4-BE49-F238E27FC236}">
                <a16:creationId xmlns:a16="http://schemas.microsoft.com/office/drawing/2014/main" id="{FFD4F708-40C0-490D-BDCE-9BFAEB84E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339084"/>
              </p:ext>
            </p:extLst>
          </p:nvPr>
        </p:nvGraphicFramePr>
        <p:xfrm>
          <a:off x="6653337" y="3786313"/>
          <a:ext cx="4269490" cy="209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Making money is art…">
            <a:extLst>
              <a:ext uri="{FF2B5EF4-FFF2-40B4-BE49-F238E27FC236}">
                <a16:creationId xmlns:a16="http://schemas.microsoft.com/office/drawing/2014/main" id="{9CBFAB3C-D759-4639-95C5-111B5EF54E71}"/>
              </a:ext>
            </a:extLst>
          </p:cNvPr>
          <p:cNvSpPr txBox="1"/>
          <p:nvPr/>
        </p:nvSpPr>
        <p:spPr>
          <a:xfrm>
            <a:off x="6816388" y="2486622"/>
            <a:ext cx="3044038" cy="11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Making money is art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and working is art and good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business the best art.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F1B520E-AD45-41AC-A3E1-E838730FAC83}"/>
              </a:ext>
            </a:extLst>
          </p:cNvPr>
          <p:cNvSpPr/>
          <p:nvPr/>
        </p:nvSpPr>
        <p:spPr>
          <a:xfrm>
            <a:off x="6653337" y="1410750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236A9286-C416-4109-9097-5A9E1A7465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B6CF4D43-911B-468C-8D2A-7A77A153968A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08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Circle"/>
          <p:cNvSpPr/>
          <p:nvPr/>
        </p:nvSpPr>
        <p:spPr>
          <a:xfrm>
            <a:off x="7517276" y="1081354"/>
            <a:ext cx="1716668" cy="1716668"/>
          </a:xfrm>
          <a:prstGeom prst="ellipse">
            <a:avLst/>
          </a:prstGeom>
          <a:gradFill>
            <a:gsLst>
              <a:gs pos="0">
                <a:srgbClr val="5C33E6">
                  <a:alpha val="10000"/>
                </a:srgbClr>
              </a:gs>
              <a:gs pos="100000">
                <a:srgbClr val="8B3AE5">
                  <a:alpha val="1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11" name="Circle"/>
          <p:cNvSpPr/>
          <p:nvPr/>
        </p:nvSpPr>
        <p:spPr>
          <a:xfrm>
            <a:off x="9364435" y="-537931"/>
            <a:ext cx="3086731" cy="3086731"/>
          </a:xfrm>
          <a:prstGeom prst="ellipse">
            <a:avLst/>
          </a:prstGeom>
          <a:gradFill>
            <a:gsLst>
              <a:gs pos="0">
                <a:srgbClr val="AB1942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12" name="Circle"/>
          <p:cNvSpPr/>
          <p:nvPr/>
        </p:nvSpPr>
        <p:spPr>
          <a:xfrm>
            <a:off x="10273867" y="3633835"/>
            <a:ext cx="633935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13" name="Circle"/>
          <p:cNvSpPr/>
          <p:nvPr/>
        </p:nvSpPr>
        <p:spPr>
          <a:xfrm>
            <a:off x="8754807" y="3950801"/>
            <a:ext cx="479136" cy="479136"/>
          </a:xfrm>
          <a:prstGeom prst="ellipse">
            <a:avLst/>
          </a:prstGeom>
          <a:gradFill>
            <a:gsLst>
              <a:gs pos="0">
                <a:srgbClr val="FF6802">
                  <a:alpha val="15897"/>
                </a:srgbClr>
              </a:gs>
              <a:gs pos="100000">
                <a:srgbClr val="FF2841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14" name="Circle"/>
          <p:cNvSpPr/>
          <p:nvPr/>
        </p:nvSpPr>
        <p:spPr>
          <a:xfrm>
            <a:off x="9402004" y="2743680"/>
            <a:ext cx="751217" cy="751217"/>
          </a:xfrm>
          <a:prstGeom prst="ellipse">
            <a:avLst/>
          </a:prstGeom>
          <a:gradFill>
            <a:gsLst>
              <a:gs pos="0">
                <a:srgbClr val="AB1942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15" name="Circle"/>
          <p:cNvSpPr/>
          <p:nvPr/>
        </p:nvSpPr>
        <p:spPr>
          <a:xfrm>
            <a:off x="10196726" y="5352804"/>
            <a:ext cx="154281" cy="154281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9480" y="759089"/>
            <a:ext cx="30136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>
                <a:latin typeface="+mn-lt"/>
                <a:ea typeface="+mn-ea"/>
                <a:cs typeface="+mn-ea"/>
                <a:sym typeface="+mn-lt"/>
              </a:rPr>
              <a:pPr/>
              <a:t>23</a:t>
            </a:fld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136" name="Group"/>
          <p:cNvGrpSpPr/>
          <p:nvPr/>
        </p:nvGrpSpPr>
        <p:grpSpPr>
          <a:xfrm>
            <a:off x="1269173" y="2896907"/>
            <a:ext cx="5961069" cy="2943672"/>
            <a:chOff x="0" y="0"/>
            <a:chExt cx="11922135" cy="5887343"/>
          </a:xfrm>
        </p:grpSpPr>
        <p:sp>
          <p:nvSpPr>
            <p:cNvPr id="4117" name="Shape 7368"/>
            <p:cNvSpPr/>
            <p:nvPr/>
          </p:nvSpPr>
          <p:spPr>
            <a:xfrm>
              <a:off x="5602778" y="0"/>
              <a:ext cx="6319358" cy="5701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3" y="2420"/>
                  </a:moveTo>
                  <a:lnTo>
                    <a:pt x="19844" y="0"/>
                  </a:lnTo>
                  <a:lnTo>
                    <a:pt x="21600" y="678"/>
                  </a:lnTo>
                  <a:lnTo>
                    <a:pt x="19833" y="10987"/>
                  </a:lnTo>
                  <a:lnTo>
                    <a:pt x="18021" y="10727"/>
                  </a:lnTo>
                  <a:lnTo>
                    <a:pt x="16579" y="8867"/>
                  </a:lnTo>
                  <a:lnTo>
                    <a:pt x="3798" y="21600"/>
                  </a:lnTo>
                  <a:lnTo>
                    <a:pt x="1987" y="21600"/>
                  </a:lnTo>
                  <a:lnTo>
                    <a:pt x="0" y="19242"/>
                  </a:lnTo>
                  <a:lnTo>
                    <a:pt x="13892" y="5143"/>
                  </a:lnTo>
                  <a:lnTo>
                    <a:pt x="11883" y="24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2841"/>
                </a:gs>
                <a:gs pos="100000">
                  <a:srgbClr val="0A6CD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18" name="Shape 7369"/>
            <p:cNvSpPr/>
            <p:nvPr/>
          </p:nvSpPr>
          <p:spPr>
            <a:xfrm>
              <a:off x="10883771" y="3135"/>
              <a:ext cx="1019788" cy="2908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65"/>
                  </a:moveTo>
                  <a:lnTo>
                    <a:pt x="11084" y="0"/>
                  </a:lnTo>
                  <a:lnTo>
                    <a:pt x="21600" y="1379"/>
                  </a:lnTo>
                  <a:lnTo>
                    <a:pt x="10520" y="21600"/>
                  </a:lnTo>
                  <a:lnTo>
                    <a:pt x="0" y="21065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19" name="Shape 7370"/>
            <p:cNvSpPr/>
            <p:nvPr/>
          </p:nvSpPr>
          <p:spPr>
            <a:xfrm>
              <a:off x="5610340" y="1539812"/>
              <a:ext cx="5224338" cy="4163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53" y="5443"/>
                  </a:moveTo>
                  <a:lnTo>
                    <a:pt x="21600" y="389"/>
                  </a:lnTo>
                  <a:lnTo>
                    <a:pt x="19684" y="0"/>
                  </a:lnTo>
                  <a:lnTo>
                    <a:pt x="14748" y="1303"/>
                  </a:lnTo>
                  <a:lnTo>
                    <a:pt x="0" y="18412"/>
                  </a:lnTo>
                  <a:lnTo>
                    <a:pt x="2359" y="21600"/>
                  </a:lnTo>
                  <a:lnTo>
                    <a:pt x="4496" y="21586"/>
                  </a:lnTo>
                  <a:lnTo>
                    <a:pt x="20022" y="4104"/>
                  </a:lnTo>
                  <a:lnTo>
                    <a:pt x="20853" y="5443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20" name="Shape 7371"/>
            <p:cNvSpPr/>
            <p:nvPr/>
          </p:nvSpPr>
          <p:spPr>
            <a:xfrm>
              <a:off x="6199049" y="2005247"/>
              <a:ext cx="4252574" cy="3698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05"/>
                  </a:moveTo>
                  <a:lnTo>
                    <a:pt x="20130" y="0"/>
                  </a:lnTo>
                  <a:lnTo>
                    <a:pt x="0" y="21600"/>
                  </a:lnTo>
                  <a:lnTo>
                    <a:pt x="2604" y="21577"/>
                  </a:lnTo>
                  <a:lnTo>
                    <a:pt x="21600" y="1905"/>
                  </a:lnTo>
                  <a:close/>
                </a:path>
              </a:pathLst>
            </a:custGeom>
            <a:solidFill>
              <a:srgbClr val="212935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21" name="Shape 7384"/>
            <p:cNvSpPr/>
            <p:nvPr/>
          </p:nvSpPr>
          <p:spPr>
            <a:xfrm>
              <a:off x="4024519" y="977438"/>
              <a:ext cx="5236078" cy="472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3" y="2420"/>
                  </a:moveTo>
                  <a:lnTo>
                    <a:pt x="19844" y="0"/>
                  </a:lnTo>
                  <a:lnTo>
                    <a:pt x="21600" y="678"/>
                  </a:lnTo>
                  <a:lnTo>
                    <a:pt x="19833" y="10987"/>
                  </a:lnTo>
                  <a:lnTo>
                    <a:pt x="18021" y="10727"/>
                  </a:lnTo>
                  <a:lnTo>
                    <a:pt x="16579" y="8867"/>
                  </a:lnTo>
                  <a:lnTo>
                    <a:pt x="3798" y="21600"/>
                  </a:lnTo>
                  <a:lnTo>
                    <a:pt x="1987" y="21600"/>
                  </a:lnTo>
                  <a:lnTo>
                    <a:pt x="0" y="19242"/>
                  </a:lnTo>
                  <a:lnTo>
                    <a:pt x="13892" y="5143"/>
                  </a:lnTo>
                  <a:lnTo>
                    <a:pt x="11883" y="24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A6CD1"/>
                </a:gs>
                <a:gs pos="100000">
                  <a:srgbClr val="5C33E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22" name="Shape 7385"/>
            <p:cNvSpPr/>
            <p:nvPr/>
          </p:nvSpPr>
          <p:spPr>
            <a:xfrm>
              <a:off x="8407917" y="980395"/>
              <a:ext cx="844975" cy="241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65"/>
                  </a:moveTo>
                  <a:lnTo>
                    <a:pt x="11084" y="0"/>
                  </a:lnTo>
                  <a:lnTo>
                    <a:pt x="21600" y="1379"/>
                  </a:lnTo>
                  <a:lnTo>
                    <a:pt x="10520" y="21600"/>
                  </a:lnTo>
                  <a:lnTo>
                    <a:pt x="0" y="21065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23" name="Shape 7386"/>
            <p:cNvSpPr/>
            <p:nvPr/>
          </p:nvSpPr>
          <p:spPr>
            <a:xfrm>
              <a:off x="4038469" y="2253652"/>
              <a:ext cx="4328771" cy="344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53" y="5443"/>
                  </a:moveTo>
                  <a:lnTo>
                    <a:pt x="21600" y="389"/>
                  </a:lnTo>
                  <a:lnTo>
                    <a:pt x="19684" y="0"/>
                  </a:lnTo>
                  <a:lnTo>
                    <a:pt x="14748" y="1303"/>
                  </a:lnTo>
                  <a:lnTo>
                    <a:pt x="0" y="18412"/>
                  </a:lnTo>
                  <a:lnTo>
                    <a:pt x="2359" y="21600"/>
                  </a:lnTo>
                  <a:lnTo>
                    <a:pt x="4496" y="21586"/>
                  </a:lnTo>
                  <a:lnTo>
                    <a:pt x="20022" y="4104"/>
                  </a:lnTo>
                  <a:lnTo>
                    <a:pt x="20853" y="5443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24" name="Shape 7387"/>
            <p:cNvSpPr/>
            <p:nvPr/>
          </p:nvSpPr>
          <p:spPr>
            <a:xfrm>
              <a:off x="4526262" y="2639300"/>
              <a:ext cx="3523588" cy="306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05"/>
                  </a:moveTo>
                  <a:lnTo>
                    <a:pt x="20130" y="0"/>
                  </a:lnTo>
                  <a:lnTo>
                    <a:pt x="0" y="21600"/>
                  </a:lnTo>
                  <a:lnTo>
                    <a:pt x="2604" y="21577"/>
                  </a:lnTo>
                  <a:lnTo>
                    <a:pt x="21600" y="1905"/>
                  </a:lnTo>
                  <a:close/>
                </a:path>
              </a:pathLst>
            </a:custGeom>
            <a:solidFill>
              <a:srgbClr val="212935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25" name="Shape 7425"/>
            <p:cNvSpPr/>
            <p:nvPr/>
          </p:nvSpPr>
          <p:spPr>
            <a:xfrm>
              <a:off x="1457657" y="3996944"/>
              <a:ext cx="2236698" cy="172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332"/>
                  </a:moveTo>
                  <a:lnTo>
                    <a:pt x="16657" y="309"/>
                  </a:lnTo>
                  <a:lnTo>
                    <a:pt x="12315" y="0"/>
                  </a:lnTo>
                  <a:lnTo>
                    <a:pt x="0" y="21600"/>
                  </a:lnTo>
                  <a:lnTo>
                    <a:pt x="9199" y="21600"/>
                  </a:lnTo>
                  <a:lnTo>
                    <a:pt x="14139" y="12445"/>
                  </a:lnTo>
                  <a:lnTo>
                    <a:pt x="16639" y="15805"/>
                  </a:lnTo>
                  <a:lnTo>
                    <a:pt x="21600" y="8332"/>
                  </a:lnTo>
                  <a:close/>
                </a:path>
              </a:pathLst>
            </a:custGeom>
            <a:solidFill>
              <a:srgbClr val="4CB5A2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26" name="Shape 7426"/>
            <p:cNvSpPr/>
            <p:nvPr/>
          </p:nvSpPr>
          <p:spPr>
            <a:xfrm>
              <a:off x="1457752" y="4017859"/>
              <a:ext cx="1632409" cy="170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62" y="0"/>
                  </a:moveTo>
                  <a:lnTo>
                    <a:pt x="0" y="21600"/>
                  </a:lnTo>
                  <a:lnTo>
                    <a:pt x="7561" y="21600"/>
                  </a:lnTo>
                  <a:lnTo>
                    <a:pt x="21600" y="5463"/>
                  </a:lnTo>
                  <a:lnTo>
                    <a:pt x="16662" y="0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27" name="Shape 7427"/>
            <p:cNvSpPr/>
            <p:nvPr/>
          </p:nvSpPr>
          <p:spPr>
            <a:xfrm>
              <a:off x="3081540" y="1990740"/>
              <a:ext cx="4094876" cy="389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6" y="0"/>
                  </a:moveTo>
                  <a:lnTo>
                    <a:pt x="9176" y="2933"/>
                  </a:lnTo>
                  <a:lnTo>
                    <a:pt x="11745" y="6238"/>
                  </a:lnTo>
                  <a:lnTo>
                    <a:pt x="0" y="17547"/>
                  </a:lnTo>
                  <a:lnTo>
                    <a:pt x="2930" y="21067"/>
                  </a:lnTo>
                  <a:lnTo>
                    <a:pt x="3703" y="21600"/>
                  </a:lnTo>
                  <a:lnTo>
                    <a:pt x="15182" y="10752"/>
                  </a:lnTo>
                  <a:lnTo>
                    <a:pt x="17023" y="13009"/>
                  </a:lnTo>
                  <a:lnTo>
                    <a:pt x="19343" y="13323"/>
                  </a:lnTo>
                  <a:lnTo>
                    <a:pt x="21600" y="823"/>
                  </a:lnTo>
                  <a:lnTo>
                    <a:pt x="1935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AAEC7"/>
                </a:gs>
                <a:gs pos="100000">
                  <a:srgbClr val="65D58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28" name="Shape 7428"/>
            <p:cNvSpPr/>
            <p:nvPr/>
          </p:nvSpPr>
          <p:spPr>
            <a:xfrm>
              <a:off x="6323962" y="1993611"/>
              <a:ext cx="844975" cy="2410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65"/>
                  </a:moveTo>
                  <a:lnTo>
                    <a:pt x="11084" y="0"/>
                  </a:lnTo>
                  <a:lnTo>
                    <a:pt x="21600" y="1379"/>
                  </a:lnTo>
                  <a:lnTo>
                    <a:pt x="10520" y="21600"/>
                  </a:lnTo>
                  <a:lnTo>
                    <a:pt x="0" y="21065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29" name="Shape 7429"/>
            <p:cNvSpPr/>
            <p:nvPr/>
          </p:nvSpPr>
          <p:spPr>
            <a:xfrm>
              <a:off x="3086466" y="3266618"/>
              <a:ext cx="3197083" cy="2617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04" y="0"/>
                  </a:moveTo>
                  <a:lnTo>
                    <a:pt x="12323" y="1717"/>
                  </a:lnTo>
                  <a:lnTo>
                    <a:pt x="0" y="15630"/>
                  </a:lnTo>
                  <a:lnTo>
                    <a:pt x="3719" y="20823"/>
                  </a:lnTo>
                  <a:lnTo>
                    <a:pt x="4689" y="21600"/>
                  </a:lnTo>
                  <a:lnTo>
                    <a:pt x="19462" y="5411"/>
                  </a:lnTo>
                  <a:lnTo>
                    <a:pt x="20585" y="7175"/>
                  </a:lnTo>
                  <a:lnTo>
                    <a:pt x="21600" y="513"/>
                  </a:lnTo>
                  <a:lnTo>
                    <a:pt x="19004" y="0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30" name="Shape 7430"/>
            <p:cNvSpPr/>
            <p:nvPr/>
          </p:nvSpPr>
          <p:spPr>
            <a:xfrm>
              <a:off x="3546446" y="3652707"/>
              <a:ext cx="2419365" cy="2234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61" y="0"/>
                  </a:moveTo>
                  <a:lnTo>
                    <a:pt x="0" y="19660"/>
                  </a:lnTo>
                  <a:lnTo>
                    <a:pt x="808" y="20660"/>
                  </a:lnTo>
                  <a:lnTo>
                    <a:pt x="2133" y="21600"/>
                  </a:lnTo>
                  <a:lnTo>
                    <a:pt x="21600" y="2613"/>
                  </a:lnTo>
                  <a:lnTo>
                    <a:pt x="19461" y="0"/>
                  </a:lnTo>
                  <a:close/>
                </a:path>
              </a:pathLst>
            </a:custGeom>
            <a:solidFill>
              <a:srgbClr val="212935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31" name="Shape 7437"/>
            <p:cNvSpPr/>
            <p:nvPr/>
          </p:nvSpPr>
          <p:spPr>
            <a:xfrm>
              <a:off x="0" y="2988957"/>
              <a:ext cx="4894112" cy="2771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0"/>
                  </a:moveTo>
                  <a:lnTo>
                    <a:pt x="19085" y="0"/>
                  </a:lnTo>
                  <a:lnTo>
                    <a:pt x="12230" y="2644"/>
                  </a:lnTo>
                  <a:lnTo>
                    <a:pt x="13983" y="7887"/>
                  </a:lnTo>
                  <a:lnTo>
                    <a:pt x="11652" y="12505"/>
                  </a:lnTo>
                  <a:lnTo>
                    <a:pt x="8903" y="7653"/>
                  </a:lnTo>
                  <a:lnTo>
                    <a:pt x="6499" y="7451"/>
                  </a:lnTo>
                  <a:lnTo>
                    <a:pt x="0" y="21250"/>
                  </a:lnTo>
                  <a:lnTo>
                    <a:pt x="5484" y="21250"/>
                  </a:lnTo>
                  <a:lnTo>
                    <a:pt x="7804" y="16662"/>
                  </a:lnTo>
                  <a:lnTo>
                    <a:pt x="10322" y="21600"/>
                  </a:lnTo>
                  <a:lnTo>
                    <a:pt x="12839" y="21600"/>
                  </a:lnTo>
                  <a:lnTo>
                    <a:pt x="16528" y="14936"/>
                  </a:lnTo>
                  <a:lnTo>
                    <a:pt x="17548" y="18130"/>
                  </a:lnTo>
                  <a:lnTo>
                    <a:pt x="20029" y="18175"/>
                  </a:lnTo>
                  <a:lnTo>
                    <a:pt x="21600" y="66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BC444"/>
                </a:gs>
                <a:gs pos="100000">
                  <a:srgbClr val="65D58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32" name="Shape 7438"/>
            <p:cNvSpPr/>
            <p:nvPr/>
          </p:nvSpPr>
          <p:spPr>
            <a:xfrm>
              <a:off x="2355962" y="4546910"/>
              <a:ext cx="1391036" cy="1219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302"/>
                  </a:moveTo>
                  <a:lnTo>
                    <a:pt x="17932" y="0"/>
                  </a:lnTo>
                  <a:lnTo>
                    <a:pt x="0" y="21600"/>
                  </a:lnTo>
                  <a:lnTo>
                    <a:pt x="8648" y="21535"/>
                  </a:lnTo>
                  <a:lnTo>
                    <a:pt x="21600" y="6302"/>
                  </a:lnTo>
                  <a:close/>
                </a:path>
              </a:pathLst>
            </a:custGeom>
            <a:solidFill>
              <a:srgbClr val="212935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33" name="Shape 7439"/>
            <p:cNvSpPr/>
            <p:nvPr/>
          </p:nvSpPr>
          <p:spPr>
            <a:xfrm>
              <a:off x="3987070" y="2992413"/>
              <a:ext cx="894575" cy="232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27" y="0"/>
                  </a:moveTo>
                  <a:lnTo>
                    <a:pt x="0" y="21597"/>
                  </a:lnTo>
                  <a:lnTo>
                    <a:pt x="13274" y="21600"/>
                  </a:lnTo>
                  <a:lnTo>
                    <a:pt x="21600" y="848"/>
                  </a:lnTo>
                  <a:lnTo>
                    <a:pt x="8327" y="0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34" name="Shape 7440"/>
            <p:cNvSpPr/>
            <p:nvPr/>
          </p:nvSpPr>
          <p:spPr>
            <a:xfrm>
              <a:off x="708667" y="4825689"/>
              <a:ext cx="1056163" cy="89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495"/>
                  </a:moveTo>
                  <a:lnTo>
                    <a:pt x="15795" y="0"/>
                  </a:lnTo>
                  <a:lnTo>
                    <a:pt x="0" y="21511"/>
                  </a:lnTo>
                  <a:lnTo>
                    <a:pt x="10992" y="21600"/>
                  </a:lnTo>
                  <a:lnTo>
                    <a:pt x="21600" y="7495"/>
                  </a:lnTo>
                  <a:close/>
                </a:path>
              </a:pathLst>
            </a:custGeom>
            <a:solidFill>
              <a:srgbClr val="212935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35" name="Shape 7441"/>
            <p:cNvSpPr/>
            <p:nvPr/>
          </p:nvSpPr>
          <p:spPr>
            <a:xfrm>
              <a:off x="1478606" y="3951022"/>
              <a:ext cx="1168046" cy="94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33"/>
                  </a:moveTo>
                  <a:lnTo>
                    <a:pt x="17220" y="21600"/>
                  </a:lnTo>
                  <a:lnTo>
                    <a:pt x="0" y="0"/>
                  </a:lnTo>
                  <a:lnTo>
                    <a:pt x="9976" y="542"/>
                  </a:lnTo>
                  <a:lnTo>
                    <a:pt x="21600" y="14933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457200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Making money is art…">
            <a:extLst>
              <a:ext uri="{FF2B5EF4-FFF2-40B4-BE49-F238E27FC236}">
                <a16:creationId xmlns:a16="http://schemas.microsoft.com/office/drawing/2014/main" id="{07C4376D-4493-4D5F-A108-5B9D41369DE3}"/>
              </a:ext>
            </a:extLst>
          </p:cNvPr>
          <p:cNvSpPr txBox="1"/>
          <p:nvPr/>
        </p:nvSpPr>
        <p:spPr>
          <a:xfrm>
            <a:off x="1269173" y="2125387"/>
            <a:ext cx="3044038" cy="11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Making money is art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and working is art and good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business the best art.</a:t>
            </a:r>
          </a:p>
        </p:txBody>
      </p:sp>
      <p:sp>
        <p:nvSpPr>
          <p:cNvPr id="43" name="01">
            <a:extLst>
              <a:ext uri="{FF2B5EF4-FFF2-40B4-BE49-F238E27FC236}">
                <a16:creationId xmlns:a16="http://schemas.microsoft.com/office/drawing/2014/main" id="{D3815CE6-09D7-4927-9B66-455E28C19B34}"/>
              </a:ext>
            </a:extLst>
          </p:cNvPr>
          <p:cNvSpPr txBox="1"/>
          <p:nvPr/>
        </p:nvSpPr>
        <p:spPr>
          <a:xfrm>
            <a:off x="8421514" y="1393395"/>
            <a:ext cx="52578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44" name="Tittle Here…">
            <a:extLst>
              <a:ext uri="{FF2B5EF4-FFF2-40B4-BE49-F238E27FC236}">
                <a16:creationId xmlns:a16="http://schemas.microsoft.com/office/drawing/2014/main" id="{E540C4BC-DC4A-437E-913E-F4356510FB30}"/>
              </a:ext>
            </a:extLst>
          </p:cNvPr>
          <p:cNvSpPr txBox="1"/>
          <p:nvPr/>
        </p:nvSpPr>
        <p:spPr>
          <a:xfrm>
            <a:off x="9281118" y="1475945"/>
            <a:ext cx="1277594" cy="43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Tittle Here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The Business outside</a:t>
            </a:r>
          </a:p>
        </p:txBody>
      </p:sp>
      <p:sp>
        <p:nvSpPr>
          <p:cNvPr id="45" name="02">
            <a:extLst>
              <a:ext uri="{FF2B5EF4-FFF2-40B4-BE49-F238E27FC236}">
                <a16:creationId xmlns:a16="http://schemas.microsoft.com/office/drawing/2014/main" id="{651E67E1-9197-48B0-83AD-91D4EF8E08AF}"/>
              </a:ext>
            </a:extLst>
          </p:cNvPr>
          <p:cNvSpPr txBox="1"/>
          <p:nvPr/>
        </p:nvSpPr>
        <p:spPr>
          <a:xfrm>
            <a:off x="8421514" y="2568432"/>
            <a:ext cx="52578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46" name="Tittle Here…">
            <a:extLst>
              <a:ext uri="{FF2B5EF4-FFF2-40B4-BE49-F238E27FC236}">
                <a16:creationId xmlns:a16="http://schemas.microsoft.com/office/drawing/2014/main" id="{9D08C3F3-D09C-441C-A3A3-FE7F3C19AA38}"/>
              </a:ext>
            </a:extLst>
          </p:cNvPr>
          <p:cNvSpPr txBox="1"/>
          <p:nvPr/>
        </p:nvSpPr>
        <p:spPr>
          <a:xfrm>
            <a:off x="9281118" y="2650982"/>
            <a:ext cx="1277594" cy="43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Tittle Here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The Business outside</a:t>
            </a:r>
          </a:p>
        </p:txBody>
      </p:sp>
      <p:sp>
        <p:nvSpPr>
          <p:cNvPr id="47" name="04">
            <a:extLst>
              <a:ext uri="{FF2B5EF4-FFF2-40B4-BE49-F238E27FC236}">
                <a16:creationId xmlns:a16="http://schemas.microsoft.com/office/drawing/2014/main" id="{75E52C1E-675D-46CD-9CF4-A83198D3A905}"/>
              </a:ext>
            </a:extLst>
          </p:cNvPr>
          <p:cNvSpPr txBox="1"/>
          <p:nvPr/>
        </p:nvSpPr>
        <p:spPr>
          <a:xfrm>
            <a:off x="8421514" y="4918505"/>
            <a:ext cx="52578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48" name="Tittle Here…">
            <a:extLst>
              <a:ext uri="{FF2B5EF4-FFF2-40B4-BE49-F238E27FC236}">
                <a16:creationId xmlns:a16="http://schemas.microsoft.com/office/drawing/2014/main" id="{5CA8EC1D-26BE-4F6C-BC2F-2790A3752A46}"/>
              </a:ext>
            </a:extLst>
          </p:cNvPr>
          <p:cNvSpPr txBox="1"/>
          <p:nvPr/>
        </p:nvSpPr>
        <p:spPr>
          <a:xfrm>
            <a:off x="9281118" y="5001055"/>
            <a:ext cx="1277594" cy="43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Tittle Here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The Business outside</a:t>
            </a:r>
          </a:p>
        </p:txBody>
      </p:sp>
      <p:sp>
        <p:nvSpPr>
          <p:cNvPr id="49" name="03">
            <a:extLst>
              <a:ext uri="{FF2B5EF4-FFF2-40B4-BE49-F238E27FC236}">
                <a16:creationId xmlns:a16="http://schemas.microsoft.com/office/drawing/2014/main" id="{936E550F-4581-440A-96F8-69C810591ED6}"/>
              </a:ext>
            </a:extLst>
          </p:cNvPr>
          <p:cNvSpPr txBox="1"/>
          <p:nvPr/>
        </p:nvSpPr>
        <p:spPr>
          <a:xfrm>
            <a:off x="8421514" y="3743468"/>
            <a:ext cx="52578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50" name="Tittle Here…">
            <a:extLst>
              <a:ext uri="{FF2B5EF4-FFF2-40B4-BE49-F238E27FC236}">
                <a16:creationId xmlns:a16="http://schemas.microsoft.com/office/drawing/2014/main" id="{D3B83A82-4EE1-484F-816B-8524FF99E490}"/>
              </a:ext>
            </a:extLst>
          </p:cNvPr>
          <p:cNvSpPr txBox="1"/>
          <p:nvPr/>
        </p:nvSpPr>
        <p:spPr>
          <a:xfrm>
            <a:off x="9281118" y="3826018"/>
            <a:ext cx="1277594" cy="43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Tittle Here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The Business outside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154E294-8088-49A8-9957-D65CD5CC1513}"/>
              </a:ext>
            </a:extLst>
          </p:cNvPr>
          <p:cNvSpPr/>
          <p:nvPr/>
        </p:nvSpPr>
        <p:spPr>
          <a:xfrm>
            <a:off x="1177358" y="1232383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1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4113" grpId="0" animBg="1"/>
      <p:bldP spid="4114" grpId="0" animBg="1"/>
      <p:bldP spid="411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9480" y="759089"/>
            <a:ext cx="30136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>
                <a:latin typeface="+mn-lt"/>
                <a:ea typeface="+mn-ea"/>
                <a:cs typeface="+mn-ea"/>
                <a:sym typeface="+mn-lt"/>
              </a:rPr>
              <a:pPr/>
              <a:t>24</a:t>
            </a:fld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95" name="Freeform 25"/>
          <p:cNvSpPr/>
          <p:nvPr/>
        </p:nvSpPr>
        <p:spPr>
          <a:xfrm>
            <a:off x="4226684" y="3247991"/>
            <a:ext cx="1114854" cy="1268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800" y="0"/>
                </a:moveTo>
                <a:cubicBezTo>
                  <a:pt x="10592" y="0"/>
                  <a:pt x="10385" y="49"/>
                  <a:pt x="10207" y="153"/>
                </a:cubicBezTo>
                <a:cubicBezTo>
                  <a:pt x="594" y="4993"/>
                  <a:pt x="598" y="4994"/>
                  <a:pt x="598" y="4994"/>
                </a:cubicBezTo>
                <a:cubicBezTo>
                  <a:pt x="242" y="5150"/>
                  <a:pt x="0" y="5517"/>
                  <a:pt x="0" y="5881"/>
                </a:cubicBezTo>
                <a:cubicBezTo>
                  <a:pt x="0" y="15616"/>
                  <a:pt x="0" y="15616"/>
                  <a:pt x="0" y="15616"/>
                </a:cubicBezTo>
                <a:cubicBezTo>
                  <a:pt x="0" y="15668"/>
                  <a:pt x="0" y="15668"/>
                  <a:pt x="0" y="15668"/>
                </a:cubicBezTo>
                <a:cubicBezTo>
                  <a:pt x="0" y="16033"/>
                  <a:pt x="242" y="16342"/>
                  <a:pt x="598" y="16551"/>
                </a:cubicBezTo>
                <a:cubicBezTo>
                  <a:pt x="10211" y="21391"/>
                  <a:pt x="10207" y="21392"/>
                  <a:pt x="10207" y="21392"/>
                </a:cubicBezTo>
                <a:cubicBezTo>
                  <a:pt x="10563" y="21600"/>
                  <a:pt x="11042" y="21600"/>
                  <a:pt x="11398" y="21392"/>
                </a:cubicBezTo>
                <a:cubicBezTo>
                  <a:pt x="21011" y="16551"/>
                  <a:pt x="21007" y="16551"/>
                  <a:pt x="21007" y="16551"/>
                </a:cubicBezTo>
                <a:cubicBezTo>
                  <a:pt x="21363" y="16394"/>
                  <a:pt x="21541" y="16033"/>
                  <a:pt x="21600" y="15668"/>
                </a:cubicBezTo>
                <a:lnTo>
                  <a:pt x="21600" y="5933"/>
                </a:lnTo>
                <a:cubicBezTo>
                  <a:pt x="21600" y="5933"/>
                  <a:pt x="21600" y="5933"/>
                  <a:pt x="21600" y="5881"/>
                </a:cubicBezTo>
                <a:cubicBezTo>
                  <a:pt x="21600" y="5517"/>
                  <a:pt x="21363" y="5202"/>
                  <a:pt x="21007" y="4994"/>
                </a:cubicBezTo>
                <a:cubicBezTo>
                  <a:pt x="11394" y="153"/>
                  <a:pt x="11398" y="153"/>
                  <a:pt x="11398" y="153"/>
                </a:cubicBezTo>
                <a:cubicBezTo>
                  <a:pt x="11220" y="49"/>
                  <a:pt x="11008" y="0"/>
                  <a:pt x="10800" y="0"/>
                </a:cubicBezTo>
                <a:close/>
              </a:path>
            </a:pathLst>
          </a:custGeom>
          <a:solidFill>
            <a:srgbClr val="DA3977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96" name="Freeform 28"/>
          <p:cNvSpPr/>
          <p:nvPr/>
        </p:nvSpPr>
        <p:spPr>
          <a:xfrm>
            <a:off x="6716860" y="3247991"/>
            <a:ext cx="1114854" cy="1268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800" y="0"/>
                </a:moveTo>
                <a:cubicBezTo>
                  <a:pt x="10592" y="0"/>
                  <a:pt x="10385" y="49"/>
                  <a:pt x="10207" y="153"/>
                </a:cubicBezTo>
                <a:cubicBezTo>
                  <a:pt x="594" y="4993"/>
                  <a:pt x="598" y="4994"/>
                  <a:pt x="598" y="4994"/>
                </a:cubicBezTo>
                <a:cubicBezTo>
                  <a:pt x="242" y="5150"/>
                  <a:pt x="0" y="5517"/>
                  <a:pt x="0" y="5881"/>
                </a:cubicBezTo>
                <a:cubicBezTo>
                  <a:pt x="0" y="15616"/>
                  <a:pt x="0" y="15616"/>
                  <a:pt x="0" y="15616"/>
                </a:cubicBezTo>
                <a:cubicBezTo>
                  <a:pt x="0" y="15668"/>
                  <a:pt x="0" y="15668"/>
                  <a:pt x="0" y="15668"/>
                </a:cubicBezTo>
                <a:cubicBezTo>
                  <a:pt x="0" y="16033"/>
                  <a:pt x="242" y="16342"/>
                  <a:pt x="598" y="16551"/>
                </a:cubicBezTo>
                <a:cubicBezTo>
                  <a:pt x="10211" y="21391"/>
                  <a:pt x="10207" y="21392"/>
                  <a:pt x="10207" y="21392"/>
                </a:cubicBezTo>
                <a:cubicBezTo>
                  <a:pt x="10563" y="21600"/>
                  <a:pt x="11042" y="21600"/>
                  <a:pt x="11398" y="21392"/>
                </a:cubicBezTo>
                <a:cubicBezTo>
                  <a:pt x="21011" y="16551"/>
                  <a:pt x="21007" y="16551"/>
                  <a:pt x="21007" y="16551"/>
                </a:cubicBezTo>
                <a:cubicBezTo>
                  <a:pt x="21363" y="16394"/>
                  <a:pt x="21600" y="16033"/>
                  <a:pt x="21600" y="15668"/>
                </a:cubicBezTo>
                <a:lnTo>
                  <a:pt x="21600" y="5933"/>
                </a:lnTo>
                <a:cubicBezTo>
                  <a:pt x="21600" y="5933"/>
                  <a:pt x="21600" y="5933"/>
                  <a:pt x="21600" y="5881"/>
                </a:cubicBezTo>
                <a:cubicBezTo>
                  <a:pt x="21600" y="5517"/>
                  <a:pt x="21363" y="5202"/>
                  <a:pt x="21007" y="4994"/>
                </a:cubicBezTo>
                <a:cubicBezTo>
                  <a:pt x="11394" y="153"/>
                  <a:pt x="11398" y="153"/>
                  <a:pt x="11398" y="153"/>
                </a:cubicBezTo>
                <a:cubicBezTo>
                  <a:pt x="11220" y="49"/>
                  <a:pt x="11008" y="0"/>
                  <a:pt x="10800" y="0"/>
                </a:cubicBezTo>
                <a:close/>
              </a:path>
            </a:pathLst>
          </a:custGeom>
          <a:solidFill>
            <a:srgbClr val="2C2E3C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97" name="Freeform 19"/>
          <p:cNvSpPr/>
          <p:nvPr/>
        </p:nvSpPr>
        <p:spPr>
          <a:xfrm>
            <a:off x="6096000" y="2167100"/>
            <a:ext cx="1114854" cy="1269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800" y="0"/>
                </a:moveTo>
                <a:cubicBezTo>
                  <a:pt x="10592" y="0"/>
                  <a:pt x="10385" y="41"/>
                  <a:pt x="10207" y="119"/>
                </a:cubicBezTo>
                <a:cubicBezTo>
                  <a:pt x="594" y="5020"/>
                  <a:pt x="598" y="5019"/>
                  <a:pt x="598" y="5019"/>
                </a:cubicBezTo>
                <a:cubicBezTo>
                  <a:pt x="242" y="5176"/>
                  <a:pt x="0" y="5540"/>
                  <a:pt x="0" y="5905"/>
                </a:cubicBezTo>
                <a:cubicBezTo>
                  <a:pt x="0" y="15625"/>
                  <a:pt x="0" y="15625"/>
                  <a:pt x="0" y="15625"/>
                </a:cubicBezTo>
                <a:cubicBezTo>
                  <a:pt x="0" y="15625"/>
                  <a:pt x="0" y="15677"/>
                  <a:pt x="0" y="15677"/>
                </a:cubicBezTo>
                <a:cubicBezTo>
                  <a:pt x="0" y="16041"/>
                  <a:pt x="242" y="16351"/>
                  <a:pt x="598" y="16558"/>
                </a:cubicBezTo>
                <a:cubicBezTo>
                  <a:pt x="10211" y="21391"/>
                  <a:pt x="10207" y="21392"/>
                  <a:pt x="10207" y="21392"/>
                </a:cubicBezTo>
                <a:cubicBezTo>
                  <a:pt x="10563" y="21600"/>
                  <a:pt x="11042" y="21600"/>
                  <a:pt x="11398" y="21392"/>
                </a:cubicBezTo>
                <a:cubicBezTo>
                  <a:pt x="21011" y="16559"/>
                  <a:pt x="21007" y="16558"/>
                  <a:pt x="21007" y="16558"/>
                </a:cubicBezTo>
                <a:cubicBezTo>
                  <a:pt x="21363" y="16351"/>
                  <a:pt x="21600" y="16041"/>
                  <a:pt x="21600" y="15677"/>
                </a:cubicBezTo>
                <a:cubicBezTo>
                  <a:pt x="21600" y="15677"/>
                  <a:pt x="21600" y="15625"/>
                  <a:pt x="21600" y="15625"/>
                </a:cubicBezTo>
                <a:lnTo>
                  <a:pt x="21600" y="5905"/>
                </a:lnTo>
                <a:cubicBezTo>
                  <a:pt x="21600" y="5540"/>
                  <a:pt x="21363" y="5176"/>
                  <a:pt x="21007" y="5019"/>
                </a:cubicBezTo>
                <a:cubicBezTo>
                  <a:pt x="11394" y="119"/>
                  <a:pt x="11398" y="119"/>
                  <a:pt x="11398" y="119"/>
                </a:cubicBezTo>
                <a:cubicBezTo>
                  <a:pt x="11220" y="41"/>
                  <a:pt x="11008" y="0"/>
                  <a:pt x="10800" y="0"/>
                </a:cubicBezTo>
                <a:close/>
              </a:path>
            </a:pathLst>
          </a:cu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2967194"/>
          </a:gradFill>
          <a:ln w="12700">
            <a:miter lim="400000"/>
          </a:ln>
        </p:spPr>
        <p:txBody>
          <a:bodyPr lIns="22860" rIns="2286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98" name="Freeform 22"/>
          <p:cNvSpPr/>
          <p:nvPr/>
        </p:nvSpPr>
        <p:spPr>
          <a:xfrm>
            <a:off x="4848667" y="2167100"/>
            <a:ext cx="1114854" cy="1269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800" y="0"/>
                </a:moveTo>
                <a:cubicBezTo>
                  <a:pt x="10592" y="0"/>
                  <a:pt x="10385" y="41"/>
                  <a:pt x="10207" y="119"/>
                </a:cubicBezTo>
                <a:cubicBezTo>
                  <a:pt x="594" y="5020"/>
                  <a:pt x="598" y="5019"/>
                  <a:pt x="598" y="5019"/>
                </a:cubicBezTo>
                <a:cubicBezTo>
                  <a:pt x="242" y="5176"/>
                  <a:pt x="0" y="5540"/>
                  <a:pt x="0" y="5905"/>
                </a:cubicBezTo>
                <a:cubicBezTo>
                  <a:pt x="0" y="15625"/>
                  <a:pt x="0" y="15625"/>
                  <a:pt x="0" y="15625"/>
                </a:cubicBezTo>
                <a:cubicBezTo>
                  <a:pt x="0" y="15625"/>
                  <a:pt x="0" y="15677"/>
                  <a:pt x="0" y="15677"/>
                </a:cubicBezTo>
                <a:cubicBezTo>
                  <a:pt x="0" y="16041"/>
                  <a:pt x="242" y="16351"/>
                  <a:pt x="598" y="16558"/>
                </a:cubicBezTo>
                <a:cubicBezTo>
                  <a:pt x="10211" y="21391"/>
                  <a:pt x="10207" y="21392"/>
                  <a:pt x="10207" y="21392"/>
                </a:cubicBezTo>
                <a:cubicBezTo>
                  <a:pt x="10563" y="21600"/>
                  <a:pt x="11042" y="21600"/>
                  <a:pt x="11398" y="21392"/>
                </a:cubicBezTo>
                <a:cubicBezTo>
                  <a:pt x="21011" y="16559"/>
                  <a:pt x="21007" y="16558"/>
                  <a:pt x="21007" y="16558"/>
                </a:cubicBezTo>
                <a:cubicBezTo>
                  <a:pt x="21363" y="16351"/>
                  <a:pt x="21600" y="16041"/>
                  <a:pt x="21600" y="15677"/>
                </a:cubicBezTo>
                <a:cubicBezTo>
                  <a:pt x="21600" y="15677"/>
                  <a:pt x="21600" y="15625"/>
                  <a:pt x="21600" y="15625"/>
                </a:cubicBezTo>
                <a:lnTo>
                  <a:pt x="21600" y="5905"/>
                </a:lnTo>
                <a:cubicBezTo>
                  <a:pt x="21600" y="5540"/>
                  <a:pt x="21363" y="5176"/>
                  <a:pt x="21007" y="5019"/>
                </a:cubicBezTo>
                <a:cubicBezTo>
                  <a:pt x="11394" y="119"/>
                  <a:pt x="11398" y="119"/>
                  <a:pt x="11398" y="119"/>
                </a:cubicBezTo>
                <a:cubicBezTo>
                  <a:pt x="11220" y="41"/>
                  <a:pt x="11008" y="0"/>
                  <a:pt x="10800" y="0"/>
                </a:cubicBezTo>
                <a:close/>
              </a:path>
            </a:pathLst>
          </a:custGeom>
          <a:solidFill>
            <a:srgbClr val="2C2E3C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99" name="Shape"/>
          <p:cNvSpPr/>
          <p:nvPr/>
        </p:nvSpPr>
        <p:spPr>
          <a:xfrm>
            <a:off x="5215594" y="2611597"/>
            <a:ext cx="381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00" name="Shape"/>
          <p:cNvSpPr/>
          <p:nvPr/>
        </p:nvSpPr>
        <p:spPr>
          <a:xfrm>
            <a:off x="6462927" y="2628909"/>
            <a:ext cx="381001" cy="346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01" name="Shape"/>
          <p:cNvSpPr/>
          <p:nvPr/>
        </p:nvSpPr>
        <p:spPr>
          <a:xfrm>
            <a:off x="4593611" y="3691506"/>
            <a:ext cx="381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02" name="Freeform 31"/>
          <p:cNvSpPr/>
          <p:nvPr/>
        </p:nvSpPr>
        <p:spPr>
          <a:xfrm>
            <a:off x="6096000" y="4326076"/>
            <a:ext cx="1114854" cy="1270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800" y="0"/>
                </a:moveTo>
                <a:cubicBezTo>
                  <a:pt x="10592" y="0"/>
                  <a:pt x="10385" y="36"/>
                  <a:pt x="10207" y="114"/>
                </a:cubicBezTo>
                <a:cubicBezTo>
                  <a:pt x="594" y="4999"/>
                  <a:pt x="598" y="5000"/>
                  <a:pt x="598" y="5000"/>
                </a:cubicBezTo>
                <a:cubicBezTo>
                  <a:pt x="242" y="5156"/>
                  <a:pt x="0" y="5522"/>
                  <a:pt x="0" y="5886"/>
                </a:cubicBezTo>
                <a:cubicBezTo>
                  <a:pt x="0" y="15606"/>
                  <a:pt x="0" y="15605"/>
                  <a:pt x="0" y="15605"/>
                </a:cubicBezTo>
                <a:cubicBezTo>
                  <a:pt x="0" y="15605"/>
                  <a:pt x="0" y="15658"/>
                  <a:pt x="0" y="15658"/>
                </a:cubicBezTo>
                <a:cubicBezTo>
                  <a:pt x="0" y="16023"/>
                  <a:pt x="242" y="16335"/>
                  <a:pt x="598" y="16544"/>
                </a:cubicBezTo>
                <a:cubicBezTo>
                  <a:pt x="10211" y="21392"/>
                  <a:pt x="10207" y="21391"/>
                  <a:pt x="10207" y="21391"/>
                </a:cubicBezTo>
                <a:cubicBezTo>
                  <a:pt x="10563" y="21600"/>
                  <a:pt x="11042" y="21600"/>
                  <a:pt x="11398" y="21391"/>
                </a:cubicBezTo>
                <a:cubicBezTo>
                  <a:pt x="21011" y="16543"/>
                  <a:pt x="21007" y="16544"/>
                  <a:pt x="21007" y="16544"/>
                </a:cubicBezTo>
                <a:cubicBezTo>
                  <a:pt x="21363" y="16335"/>
                  <a:pt x="21600" y="16023"/>
                  <a:pt x="21600" y="15658"/>
                </a:cubicBezTo>
                <a:cubicBezTo>
                  <a:pt x="21600" y="15658"/>
                  <a:pt x="21600" y="15657"/>
                  <a:pt x="21600" y="15605"/>
                </a:cubicBezTo>
                <a:lnTo>
                  <a:pt x="21600" y="5938"/>
                </a:lnTo>
                <a:cubicBezTo>
                  <a:pt x="21600" y="5886"/>
                  <a:pt x="21600" y="5886"/>
                  <a:pt x="21600" y="5886"/>
                </a:cubicBezTo>
                <a:cubicBezTo>
                  <a:pt x="21600" y="5522"/>
                  <a:pt x="21363" y="5208"/>
                  <a:pt x="21007" y="5000"/>
                </a:cubicBezTo>
                <a:cubicBezTo>
                  <a:pt x="11394" y="115"/>
                  <a:pt x="11398" y="114"/>
                  <a:pt x="11398" y="114"/>
                </a:cubicBezTo>
                <a:cubicBezTo>
                  <a:pt x="11220" y="36"/>
                  <a:pt x="11008" y="0"/>
                  <a:pt x="10800" y="0"/>
                </a:cubicBezTo>
                <a:close/>
              </a:path>
            </a:pathLst>
          </a:custGeom>
          <a:gradFill>
            <a:gsLst>
              <a:gs pos="0">
                <a:srgbClr val="1AAEC7"/>
              </a:gs>
              <a:gs pos="100000">
                <a:srgbClr val="5C33E6"/>
              </a:gs>
            </a:gsLst>
            <a:lin ang="2967194"/>
          </a:gradFill>
          <a:ln w="12700">
            <a:miter lim="400000"/>
          </a:ln>
        </p:spPr>
        <p:txBody>
          <a:bodyPr lIns="22860" rIns="2286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03" name="Freeform 34"/>
          <p:cNvSpPr/>
          <p:nvPr/>
        </p:nvSpPr>
        <p:spPr>
          <a:xfrm>
            <a:off x="4848667" y="4326076"/>
            <a:ext cx="1114854" cy="1270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8" extrusionOk="0">
                <a:moveTo>
                  <a:pt x="10800" y="0"/>
                </a:moveTo>
                <a:cubicBezTo>
                  <a:pt x="10592" y="0"/>
                  <a:pt x="10385" y="36"/>
                  <a:pt x="10207" y="114"/>
                </a:cubicBezTo>
                <a:cubicBezTo>
                  <a:pt x="594" y="4999"/>
                  <a:pt x="598" y="5000"/>
                  <a:pt x="598" y="5000"/>
                </a:cubicBezTo>
                <a:cubicBezTo>
                  <a:pt x="242" y="5156"/>
                  <a:pt x="0" y="5522"/>
                  <a:pt x="0" y="5886"/>
                </a:cubicBezTo>
                <a:cubicBezTo>
                  <a:pt x="0" y="15606"/>
                  <a:pt x="0" y="15605"/>
                  <a:pt x="0" y="15605"/>
                </a:cubicBezTo>
                <a:cubicBezTo>
                  <a:pt x="0" y="15605"/>
                  <a:pt x="0" y="15658"/>
                  <a:pt x="0" y="15658"/>
                </a:cubicBezTo>
                <a:cubicBezTo>
                  <a:pt x="0" y="16023"/>
                  <a:pt x="242" y="16335"/>
                  <a:pt x="598" y="16544"/>
                </a:cubicBezTo>
                <a:cubicBezTo>
                  <a:pt x="10211" y="21392"/>
                  <a:pt x="10207" y="21391"/>
                  <a:pt x="10207" y="21391"/>
                </a:cubicBezTo>
                <a:cubicBezTo>
                  <a:pt x="10563" y="21600"/>
                  <a:pt x="11042" y="21600"/>
                  <a:pt x="11398" y="21391"/>
                </a:cubicBezTo>
                <a:cubicBezTo>
                  <a:pt x="21011" y="16543"/>
                  <a:pt x="21007" y="16544"/>
                  <a:pt x="21007" y="16544"/>
                </a:cubicBezTo>
                <a:cubicBezTo>
                  <a:pt x="21363" y="16335"/>
                  <a:pt x="21600" y="16023"/>
                  <a:pt x="21600" y="15658"/>
                </a:cubicBezTo>
                <a:cubicBezTo>
                  <a:pt x="21600" y="15658"/>
                  <a:pt x="21600" y="15657"/>
                  <a:pt x="21600" y="15605"/>
                </a:cubicBezTo>
                <a:lnTo>
                  <a:pt x="21600" y="5938"/>
                </a:lnTo>
                <a:cubicBezTo>
                  <a:pt x="21600" y="5886"/>
                  <a:pt x="21600" y="5886"/>
                  <a:pt x="21600" y="5886"/>
                </a:cubicBezTo>
                <a:cubicBezTo>
                  <a:pt x="21600" y="5522"/>
                  <a:pt x="21363" y="5208"/>
                  <a:pt x="21007" y="5000"/>
                </a:cubicBezTo>
                <a:cubicBezTo>
                  <a:pt x="11394" y="115"/>
                  <a:pt x="11398" y="114"/>
                  <a:pt x="11398" y="114"/>
                </a:cubicBezTo>
                <a:cubicBezTo>
                  <a:pt x="11220" y="36"/>
                  <a:pt x="11008" y="0"/>
                  <a:pt x="10800" y="0"/>
                </a:cubicBezTo>
                <a:close/>
              </a:path>
            </a:pathLst>
          </a:custGeom>
          <a:solidFill>
            <a:srgbClr val="2C2E3C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04" name="Shape"/>
          <p:cNvSpPr/>
          <p:nvPr/>
        </p:nvSpPr>
        <p:spPr>
          <a:xfrm>
            <a:off x="5215594" y="4774916"/>
            <a:ext cx="381001" cy="372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05" name="Shape"/>
          <p:cNvSpPr/>
          <p:nvPr/>
        </p:nvSpPr>
        <p:spPr>
          <a:xfrm>
            <a:off x="6462927" y="4805224"/>
            <a:ext cx="381001" cy="311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06" name="Shape"/>
          <p:cNvSpPr/>
          <p:nvPr/>
        </p:nvSpPr>
        <p:spPr>
          <a:xfrm>
            <a:off x="7083787" y="3726126"/>
            <a:ext cx="381001" cy="311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Costumer…">
            <a:extLst>
              <a:ext uri="{FF2B5EF4-FFF2-40B4-BE49-F238E27FC236}">
                <a16:creationId xmlns:a16="http://schemas.microsoft.com/office/drawing/2014/main" id="{C76A5E68-02D0-4DEF-A228-AD3F08A2CBE5}"/>
              </a:ext>
            </a:extLst>
          </p:cNvPr>
          <p:cNvSpPr txBox="1"/>
          <p:nvPr/>
        </p:nvSpPr>
        <p:spPr>
          <a:xfrm>
            <a:off x="8423544" y="2032177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Costumer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focused partnerships.</a:t>
            </a:r>
          </a:p>
        </p:txBody>
      </p:sp>
      <p:sp>
        <p:nvSpPr>
          <p:cNvPr id="25" name="Users…">
            <a:extLst>
              <a:ext uri="{FF2B5EF4-FFF2-40B4-BE49-F238E27FC236}">
                <a16:creationId xmlns:a16="http://schemas.microsoft.com/office/drawing/2014/main" id="{AEF2A613-DC1B-42FD-8DC8-212A5304D4EE}"/>
              </a:ext>
            </a:extLst>
          </p:cNvPr>
          <p:cNvSpPr txBox="1"/>
          <p:nvPr/>
        </p:nvSpPr>
        <p:spPr>
          <a:xfrm>
            <a:off x="8863811" y="3486313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Users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focused partnerships.</a:t>
            </a:r>
          </a:p>
        </p:txBody>
      </p:sp>
      <p:sp>
        <p:nvSpPr>
          <p:cNvPr id="26" name="Options…">
            <a:extLst>
              <a:ext uri="{FF2B5EF4-FFF2-40B4-BE49-F238E27FC236}">
                <a16:creationId xmlns:a16="http://schemas.microsoft.com/office/drawing/2014/main" id="{EB68C680-108E-4117-82DE-226897E09B9A}"/>
              </a:ext>
            </a:extLst>
          </p:cNvPr>
          <p:cNvSpPr txBox="1"/>
          <p:nvPr/>
        </p:nvSpPr>
        <p:spPr>
          <a:xfrm>
            <a:off x="8423544" y="4940448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Options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focused partnerships.</a:t>
            </a:r>
          </a:p>
        </p:txBody>
      </p:sp>
      <p:sp>
        <p:nvSpPr>
          <p:cNvPr id="27" name="Costumer…">
            <a:extLst>
              <a:ext uri="{FF2B5EF4-FFF2-40B4-BE49-F238E27FC236}">
                <a16:creationId xmlns:a16="http://schemas.microsoft.com/office/drawing/2014/main" id="{C65CEA16-0DCC-471A-B8B6-8AD8CDD9D2FA}"/>
              </a:ext>
            </a:extLst>
          </p:cNvPr>
          <p:cNvSpPr txBox="1"/>
          <p:nvPr/>
        </p:nvSpPr>
        <p:spPr>
          <a:xfrm>
            <a:off x="1651694" y="2032177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Costumer</a:t>
            </a:r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focused partnerships.</a:t>
            </a:r>
          </a:p>
        </p:txBody>
      </p:sp>
      <p:sp>
        <p:nvSpPr>
          <p:cNvPr id="28" name="Users…">
            <a:extLst>
              <a:ext uri="{FF2B5EF4-FFF2-40B4-BE49-F238E27FC236}">
                <a16:creationId xmlns:a16="http://schemas.microsoft.com/office/drawing/2014/main" id="{837D1DE0-05FB-47C0-83A6-19CEB2C6130E}"/>
              </a:ext>
            </a:extLst>
          </p:cNvPr>
          <p:cNvSpPr txBox="1"/>
          <p:nvPr/>
        </p:nvSpPr>
        <p:spPr>
          <a:xfrm>
            <a:off x="1202961" y="3486313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Users</a:t>
            </a:r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focused partnerships.</a:t>
            </a:r>
          </a:p>
        </p:txBody>
      </p:sp>
      <p:sp>
        <p:nvSpPr>
          <p:cNvPr id="29" name="Options…">
            <a:extLst>
              <a:ext uri="{FF2B5EF4-FFF2-40B4-BE49-F238E27FC236}">
                <a16:creationId xmlns:a16="http://schemas.microsoft.com/office/drawing/2014/main" id="{6C30E282-689F-4473-B72D-BB18B34D6296}"/>
              </a:ext>
            </a:extLst>
          </p:cNvPr>
          <p:cNvSpPr txBox="1"/>
          <p:nvPr/>
        </p:nvSpPr>
        <p:spPr>
          <a:xfrm>
            <a:off x="1651694" y="4940448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Options</a:t>
            </a:r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focused partnerships.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D50EE68-BCEA-4322-B64A-999FE70E8362}"/>
              </a:ext>
            </a:extLst>
          </p:cNvPr>
          <p:cNvSpPr/>
          <p:nvPr/>
        </p:nvSpPr>
        <p:spPr>
          <a:xfrm>
            <a:off x="4271680" y="577737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70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" grpId="0" animBg="1"/>
      <p:bldP spid="4496" grpId="0" animBg="1"/>
      <p:bldP spid="4497" grpId="0" animBg="1"/>
      <p:bldP spid="4498" grpId="0" animBg="1"/>
      <p:bldP spid="4499" grpId="0" animBg="1"/>
      <p:bldP spid="4500" grpId="0" animBg="1"/>
      <p:bldP spid="4501" grpId="0" animBg="1"/>
      <p:bldP spid="4502" grpId="0" animBg="1"/>
      <p:bldP spid="4503" grpId="0" animBg="1"/>
      <p:bldP spid="4504" grpId="0" animBg="1"/>
      <p:bldP spid="4505" grpId="0" animBg="1"/>
      <p:bldP spid="4506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8922DE2-984F-48F4-A2F1-0B7A32645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911"/>
            <a:ext cx="12192000" cy="6873911"/>
          </a:xfrm>
          <a:prstGeom prst="rect">
            <a:avLst/>
          </a:prstGeom>
          <a:ln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24768C8-0408-48B7-83D3-AF2291096133}"/>
              </a:ext>
            </a:extLst>
          </p:cNvPr>
          <p:cNvSpPr txBox="1"/>
          <p:nvPr/>
        </p:nvSpPr>
        <p:spPr>
          <a:xfrm>
            <a:off x="1965715" y="2340570"/>
            <a:ext cx="8260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  <a:endParaRPr lang="zh-CN" altLang="en-US" sz="9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Rounded Rectangle 1569">
            <a:extLst>
              <a:ext uri="{FF2B5EF4-FFF2-40B4-BE49-F238E27FC236}">
                <a16:creationId xmlns:a16="http://schemas.microsoft.com/office/drawing/2014/main" id="{1EDA0C54-2D97-4D4D-9BA8-B0E4535D0C7F}"/>
              </a:ext>
            </a:extLst>
          </p:cNvPr>
          <p:cNvSpPr/>
          <p:nvPr/>
        </p:nvSpPr>
        <p:spPr>
          <a:xfrm>
            <a:off x="5242519" y="4863384"/>
            <a:ext cx="2029692" cy="421358"/>
          </a:xfrm>
          <a:prstGeom prst="roundRect">
            <a:avLst>
              <a:gd name="adj" fmla="val 50000"/>
            </a:avLst>
          </a:prstGeom>
          <a:solidFill>
            <a:srgbClr val="DA3977"/>
          </a:solidFill>
          <a:ln>
            <a:noFill/>
          </a:ln>
          <a:effectLst>
            <a:outerShdw blurRad="1143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Group 1772">
            <a:extLst>
              <a:ext uri="{FF2B5EF4-FFF2-40B4-BE49-F238E27FC236}">
                <a16:creationId xmlns:a16="http://schemas.microsoft.com/office/drawing/2014/main" id="{FCC0A777-2BD8-45BD-87D1-14C455532AED}"/>
              </a:ext>
            </a:extLst>
          </p:cNvPr>
          <p:cNvGrpSpPr/>
          <p:nvPr/>
        </p:nvGrpSpPr>
        <p:grpSpPr>
          <a:xfrm>
            <a:off x="5650735" y="4947105"/>
            <a:ext cx="1213260" cy="253916"/>
            <a:chOff x="1475556" y="5376158"/>
            <a:chExt cx="1213260" cy="253916"/>
          </a:xfrm>
        </p:grpSpPr>
        <p:sp>
          <p:nvSpPr>
            <p:cNvPr id="9" name="TextBox 1577">
              <a:extLst>
                <a:ext uri="{FF2B5EF4-FFF2-40B4-BE49-F238E27FC236}">
                  <a16:creationId xmlns:a16="http://schemas.microsoft.com/office/drawing/2014/main" id="{C9C7E8FF-13CC-4CDE-A164-66D328B629EC}"/>
                </a:ext>
              </a:extLst>
            </p:cNvPr>
            <p:cNvSpPr txBox="1"/>
            <p:nvPr/>
          </p:nvSpPr>
          <p:spPr>
            <a:xfrm>
              <a:off x="1475556" y="5376158"/>
              <a:ext cx="97815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START HERE</a:t>
              </a:r>
            </a:p>
          </p:txBody>
        </p:sp>
        <p:sp>
          <p:nvSpPr>
            <p:cNvPr id="10" name="Half Frame 1578">
              <a:extLst>
                <a:ext uri="{FF2B5EF4-FFF2-40B4-BE49-F238E27FC236}">
                  <a16:creationId xmlns:a16="http://schemas.microsoft.com/office/drawing/2014/main" id="{965FA783-DC1D-4226-BD45-BCDD6AEDD130}"/>
                </a:ext>
              </a:extLst>
            </p:cNvPr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65C0B448-A96A-48B9-BB56-87E1D6F4CEAF}"/>
              </a:ext>
            </a:extLst>
          </p:cNvPr>
          <p:cNvSpPr/>
          <p:nvPr/>
        </p:nvSpPr>
        <p:spPr>
          <a:xfrm>
            <a:off x="9470296" y="39537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4"/>
            <a:extLst>
              <a:ext uri="{FF2B5EF4-FFF2-40B4-BE49-F238E27FC236}">
                <a16:creationId xmlns:a16="http://schemas.microsoft.com/office/drawing/2014/main" id="{4D00F332-B769-465C-981F-5C09A51212AA}"/>
              </a:ext>
            </a:extLst>
          </p:cNvPr>
          <p:cNvSpPr txBox="1"/>
          <p:nvPr/>
        </p:nvSpPr>
        <p:spPr>
          <a:xfrm>
            <a:off x="3672557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5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8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 animBg="1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454639" y="2919457"/>
            <a:ext cx="1515478" cy="1189556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2000" spc="100" dirty="0">
                <a:gradFill>
                  <a:gsLst>
                    <a:gs pos="0">
                      <a:srgbClr val="557CB3"/>
                    </a:gs>
                    <a:gs pos="53000">
                      <a:srgbClr val="DA3977"/>
                    </a:gs>
                    <a:gs pos="75000">
                      <a:srgbClr val="C14781"/>
                    </a:gs>
                    <a:gs pos="26000">
                      <a:srgbClr val="C14781"/>
                    </a:gs>
                    <a:gs pos="100000">
                      <a:srgbClr val="384B9A"/>
                    </a:gs>
                  </a:gsLst>
                  <a:lin ang="0" scaled="1"/>
                </a:gradFill>
                <a:cs typeface="+mn-ea"/>
                <a:sym typeface="+mn-lt"/>
              </a:rPr>
              <a:t>01</a:t>
            </a:r>
            <a:endParaRPr lang="zh-CN" altLang="en-US" sz="2000" spc="100" dirty="0">
              <a:gradFill>
                <a:gsLst>
                  <a:gs pos="0">
                    <a:srgbClr val="557CB3"/>
                  </a:gs>
                  <a:gs pos="53000">
                    <a:srgbClr val="DA3977"/>
                  </a:gs>
                  <a:gs pos="75000">
                    <a:srgbClr val="C14781"/>
                  </a:gs>
                  <a:gs pos="26000">
                    <a:srgbClr val="C14781"/>
                  </a:gs>
                  <a:gs pos="100000">
                    <a:srgbClr val="384B9A"/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sp>
        <p:nvSpPr>
          <p:cNvPr id="3" name="TextBox 1647">
            <a:extLst>
              <a:ext uri="{FF2B5EF4-FFF2-40B4-BE49-F238E27FC236}">
                <a16:creationId xmlns:a16="http://schemas.microsoft.com/office/drawing/2014/main" id="{A8BF0B66-8562-4A7E-A8A2-C9E021A5EBF8}"/>
              </a:ext>
            </a:extLst>
          </p:cNvPr>
          <p:cNvSpPr txBox="1"/>
          <p:nvPr/>
        </p:nvSpPr>
        <p:spPr>
          <a:xfrm>
            <a:off x="6813832" y="3476055"/>
            <a:ext cx="3568659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ID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1650">
            <a:extLst>
              <a:ext uri="{FF2B5EF4-FFF2-40B4-BE49-F238E27FC236}">
                <a16:creationId xmlns:a16="http://schemas.microsoft.com/office/drawing/2014/main" id="{15A36379-7022-453E-8B29-97AC549C58A2}"/>
              </a:ext>
            </a:extLst>
          </p:cNvPr>
          <p:cNvSpPr txBox="1"/>
          <p:nvPr/>
        </p:nvSpPr>
        <p:spPr>
          <a:xfrm>
            <a:off x="6813832" y="2994942"/>
            <a:ext cx="2704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dirty="0">
                <a:solidFill>
                  <a:schemeClr val="bg1"/>
                </a:solidFill>
                <a:cs typeface="+mn-ea"/>
                <a:sym typeface="+mn-lt"/>
              </a:rPr>
              <a:t>CLEAN &amp; SIMPLE DESIGN</a:t>
            </a:r>
          </a:p>
        </p:txBody>
      </p:sp>
      <p:grpSp>
        <p:nvGrpSpPr>
          <p:cNvPr id="5" name="Group 1651">
            <a:extLst>
              <a:ext uri="{FF2B5EF4-FFF2-40B4-BE49-F238E27FC236}">
                <a16:creationId xmlns:a16="http://schemas.microsoft.com/office/drawing/2014/main" id="{324DAC73-30A4-4AAD-BB06-DC3ECCF0C598}"/>
              </a:ext>
            </a:extLst>
          </p:cNvPr>
          <p:cNvGrpSpPr/>
          <p:nvPr/>
        </p:nvGrpSpPr>
        <p:grpSpPr>
          <a:xfrm>
            <a:off x="6435456" y="3080001"/>
            <a:ext cx="193548" cy="193548"/>
            <a:chOff x="6506160" y="2751098"/>
            <a:chExt cx="193548" cy="193548"/>
          </a:xfrm>
          <a:solidFill>
            <a:srgbClr val="384B9A"/>
          </a:solidFill>
        </p:grpSpPr>
        <p:sp>
          <p:nvSpPr>
            <p:cNvPr id="6" name="Oval 1652">
              <a:extLst>
                <a:ext uri="{FF2B5EF4-FFF2-40B4-BE49-F238E27FC236}">
                  <a16:creationId xmlns:a16="http://schemas.microsoft.com/office/drawing/2014/main" id="{87F669B1-DF92-4EF1-99CF-4793E84966C9}"/>
                </a:ext>
              </a:extLst>
            </p:cNvPr>
            <p:cNvSpPr/>
            <p:nvPr/>
          </p:nvSpPr>
          <p:spPr>
            <a:xfrm>
              <a:off x="6506160" y="2751098"/>
              <a:ext cx="193548" cy="1935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Oval 1653">
              <a:extLst>
                <a:ext uri="{FF2B5EF4-FFF2-40B4-BE49-F238E27FC236}">
                  <a16:creationId xmlns:a16="http://schemas.microsoft.com/office/drawing/2014/main" id="{0049E480-55DD-45C0-80E4-8DD83825B7A7}"/>
                </a:ext>
              </a:extLst>
            </p:cNvPr>
            <p:cNvSpPr/>
            <p:nvPr/>
          </p:nvSpPr>
          <p:spPr>
            <a:xfrm>
              <a:off x="6568298" y="2813236"/>
              <a:ext cx="69273" cy="6927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Rectangle 1655">
            <a:extLst>
              <a:ext uri="{FF2B5EF4-FFF2-40B4-BE49-F238E27FC236}">
                <a16:creationId xmlns:a16="http://schemas.microsoft.com/office/drawing/2014/main" id="{2F7781EC-1033-41DD-8520-0A115BA2D75A}"/>
              </a:ext>
            </a:extLst>
          </p:cNvPr>
          <p:cNvSpPr/>
          <p:nvPr/>
        </p:nvSpPr>
        <p:spPr>
          <a:xfrm>
            <a:off x="6813832" y="4977491"/>
            <a:ext cx="2365434" cy="418322"/>
          </a:xfrm>
          <a:prstGeom prst="rect">
            <a:avLst/>
          </a:prstGeom>
          <a:solidFill>
            <a:srgbClr val="DA3977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1659">
            <a:extLst>
              <a:ext uri="{FF2B5EF4-FFF2-40B4-BE49-F238E27FC236}">
                <a16:creationId xmlns:a16="http://schemas.microsoft.com/office/drawing/2014/main" id="{7C58F77E-D1B7-43DE-9AA4-899A609BC7E9}"/>
              </a:ext>
            </a:extLst>
          </p:cNvPr>
          <p:cNvSpPr txBox="1"/>
          <p:nvPr/>
        </p:nvSpPr>
        <p:spPr>
          <a:xfrm>
            <a:off x="7134780" y="5048153"/>
            <a:ext cx="1723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100" b="1" dirty="0">
                <a:solidFill>
                  <a:schemeClr val="bg1"/>
                </a:solidFill>
                <a:cs typeface="+mn-ea"/>
                <a:sym typeface="+mn-lt"/>
              </a:rPr>
              <a:t>COMPLETE FEATURES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F695586-A655-4750-B5BA-EA141AF3B36F}"/>
              </a:ext>
            </a:extLst>
          </p:cNvPr>
          <p:cNvSpPr/>
          <p:nvPr/>
        </p:nvSpPr>
        <p:spPr>
          <a:xfrm>
            <a:off x="6771387" y="2105231"/>
            <a:ext cx="42920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" name="Circle"/>
          <p:cNvSpPr/>
          <p:nvPr/>
        </p:nvSpPr>
        <p:spPr>
          <a:xfrm>
            <a:off x="3389615" y="2696378"/>
            <a:ext cx="1240623" cy="1240623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92" name="Circle"/>
          <p:cNvSpPr/>
          <p:nvPr/>
        </p:nvSpPr>
        <p:spPr>
          <a:xfrm>
            <a:off x="1787426" y="1364924"/>
            <a:ext cx="1809089" cy="1809089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93" name="Circle"/>
          <p:cNvSpPr/>
          <p:nvPr/>
        </p:nvSpPr>
        <p:spPr>
          <a:xfrm>
            <a:off x="-1189241" y="-131966"/>
            <a:ext cx="3305979" cy="3305979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3594" name="Circle"/>
          <p:cNvSpPr/>
          <p:nvPr/>
        </p:nvSpPr>
        <p:spPr>
          <a:xfrm>
            <a:off x="3203349" y="646778"/>
            <a:ext cx="633933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39549" y="379545"/>
            <a:ext cx="145874" cy="15388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  <a:cs typeface="+mn-ea"/>
                <a:sym typeface="+mn-lt"/>
              </a:rPr>
              <a:t>4</a:t>
            </a:fld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96" name="Rounded Rectangle"/>
          <p:cNvSpPr/>
          <p:nvPr/>
        </p:nvSpPr>
        <p:spPr>
          <a:xfrm>
            <a:off x="1695762" y="2317750"/>
            <a:ext cx="1905001" cy="2222500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D91084"/>
              </a:gs>
              <a:gs pos="100000">
                <a:srgbClr val="2E0D81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97" name="Rounded Rectangle"/>
          <p:cNvSpPr/>
          <p:nvPr/>
        </p:nvSpPr>
        <p:spPr>
          <a:xfrm>
            <a:off x="3994254" y="2317750"/>
            <a:ext cx="1905001" cy="2222500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98" name="Rounded Rectangle"/>
          <p:cNvSpPr/>
          <p:nvPr/>
        </p:nvSpPr>
        <p:spPr>
          <a:xfrm>
            <a:off x="6292746" y="2317750"/>
            <a:ext cx="1905001" cy="2222500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0A6CD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99" name="Rounded Rectangle"/>
          <p:cNvSpPr/>
          <p:nvPr/>
        </p:nvSpPr>
        <p:spPr>
          <a:xfrm>
            <a:off x="8591238" y="2317750"/>
            <a:ext cx="1905001" cy="2222500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00A19C"/>
              </a:gs>
              <a:gs pos="100000">
                <a:srgbClr val="1992AA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D70F40A6-334B-4A4C-899D-4B7470F644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AAF981EB-4F6E-4079-BB2A-D1A2D1FE4109}"/>
              </a:ext>
            </a:extLst>
          </p:cNvPr>
          <p:cNvPicPr>
            <a:picLocks noGrp="1" noChangeAspect="1"/>
          </p:cNvPicPr>
          <p:nvPr>
            <p:ph type="pic" sz="quarter" idx="6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CEA38376-FE26-40ED-8648-CB2C3E4BAB6A}"/>
              </a:ext>
            </a:extLst>
          </p:cNvPr>
          <p:cNvPicPr>
            <a:picLocks noGrp="1" noChangeAspect="1"/>
          </p:cNvPicPr>
          <p:nvPr>
            <p:ph type="pic" sz="quarter" idx="69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06F71FB5-1D67-4B3C-9396-7815E09376C4}"/>
              </a:ext>
            </a:extLst>
          </p:cNvPr>
          <p:cNvPicPr>
            <a:picLocks noGrp="1" noChangeAspect="1"/>
          </p:cNvPicPr>
          <p:nvPr>
            <p:ph type="pic" sz="quarter" idx="7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601" name="Jeanny Fox…"/>
          <p:cNvSpPr txBox="1"/>
          <p:nvPr/>
        </p:nvSpPr>
        <p:spPr>
          <a:xfrm>
            <a:off x="1982591" y="3870382"/>
            <a:ext cx="1277594" cy="43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 dirty="0" err="1">
                <a:solidFill>
                  <a:schemeClr val="bg1"/>
                </a:solidFill>
                <a:cs typeface="+mn-ea"/>
                <a:sym typeface="+mn-lt"/>
              </a:rPr>
              <a:t>Jeanny</a:t>
            </a: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 Fox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The Business outside</a:t>
            </a:r>
          </a:p>
        </p:txBody>
      </p:sp>
      <p:sp>
        <p:nvSpPr>
          <p:cNvPr id="3603" name="Jeanny Fox…"/>
          <p:cNvSpPr txBox="1"/>
          <p:nvPr/>
        </p:nvSpPr>
        <p:spPr>
          <a:xfrm>
            <a:off x="4281083" y="3870382"/>
            <a:ext cx="1277594" cy="43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 dirty="0" err="1">
                <a:solidFill>
                  <a:schemeClr val="bg1"/>
                </a:solidFill>
                <a:cs typeface="+mn-ea"/>
                <a:sym typeface="+mn-lt"/>
              </a:rPr>
              <a:t>Jeanny</a:t>
            </a: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 Fox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The Business outside</a:t>
            </a:r>
          </a:p>
        </p:txBody>
      </p:sp>
      <p:sp>
        <p:nvSpPr>
          <p:cNvPr id="3605" name="Jeanny Fox…"/>
          <p:cNvSpPr txBox="1"/>
          <p:nvPr/>
        </p:nvSpPr>
        <p:spPr>
          <a:xfrm>
            <a:off x="6579576" y="3870382"/>
            <a:ext cx="1277594" cy="43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 dirty="0" err="1">
                <a:solidFill>
                  <a:schemeClr val="bg1"/>
                </a:solidFill>
                <a:cs typeface="+mn-ea"/>
                <a:sym typeface="+mn-lt"/>
              </a:rPr>
              <a:t>Jeanny</a:t>
            </a: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 Fox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The Business outside</a:t>
            </a:r>
          </a:p>
        </p:txBody>
      </p:sp>
      <p:sp>
        <p:nvSpPr>
          <p:cNvPr id="3607" name="Jeanny Fox…"/>
          <p:cNvSpPr txBox="1"/>
          <p:nvPr/>
        </p:nvSpPr>
        <p:spPr>
          <a:xfrm>
            <a:off x="8878068" y="3870382"/>
            <a:ext cx="1277594" cy="43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 dirty="0" err="1">
                <a:solidFill>
                  <a:schemeClr val="bg1"/>
                </a:solidFill>
                <a:cs typeface="+mn-ea"/>
                <a:sym typeface="+mn-lt"/>
              </a:rPr>
              <a:t>Jeanny</a:t>
            </a: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 Fox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The Business outside</a:t>
            </a:r>
          </a:p>
        </p:txBody>
      </p:sp>
      <p:sp>
        <p:nvSpPr>
          <p:cNvPr id="24" name="Distinctively develop without focused partnerships. Business outside…">
            <a:extLst>
              <a:ext uri="{FF2B5EF4-FFF2-40B4-BE49-F238E27FC236}">
                <a16:creationId xmlns:a16="http://schemas.microsoft.com/office/drawing/2014/main" id="{767C22BC-DB06-47A4-9D43-5CED545E9AC8}"/>
              </a:ext>
            </a:extLst>
          </p:cNvPr>
          <p:cNvSpPr txBox="1"/>
          <p:nvPr/>
        </p:nvSpPr>
        <p:spPr>
          <a:xfrm>
            <a:off x="3024961" y="5459578"/>
            <a:ext cx="6091412" cy="609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400" dirty="0">
                <a:solidFill>
                  <a:schemeClr val="bg1"/>
                </a:solidFill>
                <a:cs typeface="+mn-ea"/>
                <a:sym typeface="+mn-lt"/>
              </a:rPr>
              <a:t>Distinctively develop without focused partnerships. Business outside</a:t>
            </a:r>
          </a:p>
          <a:p>
            <a:pPr algn="ct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400" dirty="0">
                <a:solidFill>
                  <a:schemeClr val="bg1"/>
                </a:solidFill>
                <a:cs typeface="+mn-ea"/>
                <a:sym typeface="+mn-lt"/>
              </a:rPr>
              <a:t>deliver virtual before enterprise convergence.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35B6283-F058-49AF-8D4B-8B6449D49126}"/>
              </a:ext>
            </a:extLst>
          </p:cNvPr>
          <p:cNvSpPr/>
          <p:nvPr/>
        </p:nvSpPr>
        <p:spPr>
          <a:xfrm>
            <a:off x="4525857" y="929589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417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1" grpId="0" animBg="1"/>
      <p:bldP spid="3596" grpId="0" animBg="1"/>
      <p:bldP spid="3597" grpId="0" animBg="1"/>
      <p:bldP spid="3598" grpId="0" animBg="1"/>
      <p:bldP spid="3599" grpId="0" animBg="1"/>
      <p:bldP spid="3601" grpId="0" animBg="1"/>
      <p:bldP spid="3603" grpId="0" animBg="1"/>
      <p:bldP spid="3605" grpId="0" animBg="1"/>
      <p:bldP spid="3607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>
            <a:extLst>
              <a:ext uri="{FF2B5EF4-FFF2-40B4-BE49-F238E27FC236}">
                <a16:creationId xmlns:a16="http://schemas.microsoft.com/office/drawing/2014/main" id="{CB8E5593-A4EA-4D26-8F46-F6E524401C95}"/>
              </a:ext>
            </a:extLst>
          </p:cNvPr>
          <p:cNvSpPr/>
          <p:nvPr/>
        </p:nvSpPr>
        <p:spPr>
          <a:xfrm>
            <a:off x="9821348" y="814171"/>
            <a:ext cx="1944547" cy="1944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92C63A2-B2EA-4FDD-8467-A83B54A3A144}"/>
              </a:ext>
            </a:extLst>
          </p:cNvPr>
          <p:cNvSpPr/>
          <p:nvPr/>
        </p:nvSpPr>
        <p:spPr>
          <a:xfrm>
            <a:off x="5416794" y="2519378"/>
            <a:ext cx="1944547" cy="1944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37145" y="379545"/>
            <a:ext cx="148278" cy="15388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  <a:cs typeface="+mn-ea"/>
                <a:sym typeface="+mn-lt"/>
              </a:rPr>
              <a:t>5</a:t>
            </a:fld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9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28501" y="2417428"/>
            <a:ext cx="1836224" cy="385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8" name="H3.jpg" descr="H3.jp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7393543" y="2952015"/>
            <a:ext cx="1553767" cy="2758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99" extrusionOk="0">
                <a:moveTo>
                  <a:pt x="524" y="0"/>
                </a:moveTo>
                <a:cubicBezTo>
                  <a:pt x="372" y="0"/>
                  <a:pt x="296" y="0"/>
                  <a:pt x="215" y="14"/>
                </a:cubicBezTo>
                <a:cubicBezTo>
                  <a:pt x="126" y="33"/>
                  <a:pt x="57" y="72"/>
                  <a:pt x="25" y="122"/>
                </a:cubicBezTo>
                <a:cubicBezTo>
                  <a:pt x="-1" y="167"/>
                  <a:pt x="0" y="211"/>
                  <a:pt x="0" y="296"/>
                </a:cubicBezTo>
                <a:lnTo>
                  <a:pt x="0" y="21304"/>
                </a:lnTo>
                <a:cubicBezTo>
                  <a:pt x="0" y="21390"/>
                  <a:pt x="-1" y="21433"/>
                  <a:pt x="25" y="21478"/>
                </a:cubicBezTo>
                <a:cubicBezTo>
                  <a:pt x="57" y="21528"/>
                  <a:pt x="126" y="21567"/>
                  <a:pt x="215" y="21586"/>
                </a:cubicBezTo>
                <a:cubicBezTo>
                  <a:pt x="296" y="21600"/>
                  <a:pt x="374" y="21600"/>
                  <a:pt x="524" y="21600"/>
                </a:cubicBezTo>
                <a:lnTo>
                  <a:pt x="21074" y="21600"/>
                </a:lnTo>
                <a:cubicBezTo>
                  <a:pt x="21226" y="21600"/>
                  <a:pt x="21302" y="21600"/>
                  <a:pt x="21383" y="21586"/>
                </a:cubicBezTo>
                <a:cubicBezTo>
                  <a:pt x="21472" y="21567"/>
                  <a:pt x="21541" y="21528"/>
                  <a:pt x="21573" y="21478"/>
                </a:cubicBezTo>
                <a:cubicBezTo>
                  <a:pt x="21599" y="21433"/>
                  <a:pt x="21598" y="21390"/>
                  <a:pt x="21598" y="21306"/>
                </a:cubicBezTo>
                <a:lnTo>
                  <a:pt x="21598" y="296"/>
                </a:lnTo>
                <a:cubicBezTo>
                  <a:pt x="21598" y="210"/>
                  <a:pt x="21599" y="167"/>
                  <a:pt x="21573" y="122"/>
                </a:cubicBezTo>
                <a:cubicBezTo>
                  <a:pt x="21541" y="72"/>
                  <a:pt x="21472" y="33"/>
                  <a:pt x="21383" y="14"/>
                </a:cubicBezTo>
                <a:cubicBezTo>
                  <a:pt x="21302" y="0"/>
                  <a:pt x="21227" y="0"/>
                  <a:pt x="21077" y="0"/>
                </a:cubicBezTo>
                <a:lnTo>
                  <a:pt x="52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98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701" y="1499317"/>
            <a:ext cx="1836224" cy="3859367"/>
          </a:xfrm>
          <a:prstGeom prst="rect">
            <a:avLst/>
          </a:prstGeom>
          <a:ln w="12700">
            <a:miter lim="400000"/>
          </a:ln>
        </p:spPr>
      </p:pic>
      <p:sp>
        <p:nvSpPr>
          <p:cNvPr id="3992" name="Shape"/>
          <p:cNvSpPr/>
          <p:nvPr/>
        </p:nvSpPr>
        <p:spPr>
          <a:xfrm>
            <a:off x="1398006" y="4172340"/>
            <a:ext cx="254001" cy="349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rgbClr val="DA39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94" name="Shape"/>
          <p:cNvSpPr/>
          <p:nvPr/>
        </p:nvSpPr>
        <p:spPr>
          <a:xfrm>
            <a:off x="3823706" y="4172340"/>
            <a:ext cx="349251" cy="349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rgbClr val="DA39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Check In…">
            <a:extLst>
              <a:ext uri="{FF2B5EF4-FFF2-40B4-BE49-F238E27FC236}">
                <a16:creationId xmlns:a16="http://schemas.microsoft.com/office/drawing/2014/main" id="{5F193630-0B8D-40F8-8ED6-32FDB489B9AE}"/>
              </a:ext>
            </a:extLst>
          </p:cNvPr>
          <p:cNvSpPr txBox="1"/>
          <p:nvPr/>
        </p:nvSpPr>
        <p:spPr>
          <a:xfrm>
            <a:off x="1398006" y="4748581"/>
            <a:ext cx="1333698" cy="607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Check In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The Business Strategy</a:t>
            </a:r>
          </a:p>
        </p:txBody>
      </p:sp>
      <p:sp>
        <p:nvSpPr>
          <p:cNvPr id="17" name="Booking…">
            <a:extLst>
              <a:ext uri="{FF2B5EF4-FFF2-40B4-BE49-F238E27FC236}">
                <a16:creationId xmlns:a16="http://schemas.microsoft.com/office/drawing/2014/main" id="{5BF9755D-7A4B-4C6E-BF40-4C10FCC302F1}"/>
              </a:ext>
            </a:extLst>
          </p:cNvPr>
          <p:cNvSpPr txBox="1"/>
          <p:nvPr/>
        </p:nvSpPr>
        <p:spPr>
          <a:xfrm>
            <a:off x="3823706" y="4748581"/>
            <a:ext cx="1333698" cy="607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Booking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The Business Strategy</a:t>
            </a:r>
          </a:p>
        </p:txBody>
      </p:sp>
      <p:sp>
        <p:nvSpPr>
          <p:cNvPr id="18" name="Stop giving up.…">
            <a:extLst>
              <a:ext uri="{FF2B5EF4-FFF2-40B4-BE49-F238E27FC236}">
                <a16:creationId xmlns:a16="http://schemas.microsoft.com/office/drawing/2014/main" id="{C0A9A589-6A86-4FA3-A89B-CBF72BE64464}"/>
              </a:ext>
            </a:extLst>
          </p:cNvPr>
          <p:cNvSpPr txBox="1"/>
          <p:nvPr/>
        </p:nvSpPr>
        <p:spPr>
          <a:xfrm>
            <a:off x="1398006" y="2565946"/>
            <a:ext cx="3231654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2400" dirty="0">
                <a:solidFill>
                  <a:schemeClr val="bg1"/>
                </a:solidFill>
                <a:cs typeface="+mn-ea"/>
                <a:sym typeface="+mn-lt"/>
              </a:rPr>
              <a:t>Stop giving up.</a:t>
            </a:r>
          </a:p>
          <a:p>
            <a: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2400" dirty="0">
                <a:solidFill>
                  <a:schemeClr val="bg1"/>
                </a:solidFill>
                <a:cs typeface="+mn-ea"/>
                <a:sym typeface="+mn-lt"/>
              </a:rPr>
              <a:t>You can do it. Do It!</a:t>
            </a:r>
          </a:p>
          <a:p>
            <a: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2400" dirty="0">
                <a:solidFill>
                  <a:schemeClr val="bg1"/>
                </a:solidFill>
                <a:cs typeface="+mn-ea"/>
                <a:sym typeface="+mn-lt"/>
              </a:rPr>
              <a:t>With us for sure.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2103663-E8EB-4721-9369-7D3363FAB2DB}"/>
              </a:ext>
            </a:extLst>
          </p:cNvPr>
          <p:cNvSpPr/>
          <p:nvPr/>
        </p:nvSpPr>
        <p:spPr>
          <a:xfrm>
            <a:off x="1215067" y="1311819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C6EBCA18-5A65-4277-B83C-7946801C133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C83ADDC-F542-44C4-AE87-F737609834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228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2" grpId="0" animBg="1"/>
      <p:bldP spid="3994" grpId="0" animBg="1"/>
      <p:bldP spid="16" grpId="0" animBg="1"/>
      <p:bldP spid="17" grpId="0" animBg="1"/>
      <p:bldP spid="18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>
            <a:extLst>
              <a:ext uri="{FF2B5EF4-FFF2-40B4-BE49-F238E27FC236}">
                <a16:creationId xmlns:a16="http://schemas.microsoft.com/office/drawing/2014/main" id="{6153825E-DFF3-4F7C-9A7F-1ACF49DFBB70}"/>
              </a:ext>
            </a:extLst>
          </p:cNvPr>
          <p:cNvSpPr/>
          <p:nvPr/>
        </p:nvSpPr>
        <p:spPr>
          <a:xfrm>
            <a:off x="3765106" y="891187"/>
            <a:ext cx="1944547" cy="1944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5E4DFE5-8998-42A9-8B51-F6C26C262964}"/>
              </a:ext>
            </a:extLst>
          </p:cNvPr>
          <p:cNvSpPr/>
          <p:nvPr/>
        </p:nvSpPr>
        <p:spPr>
          <a:xfrm>
            <a:off x="1469984" y="3934315"/>
            <a:ext cx="1944547" cy="1944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97" name="Freeform 9"/>
          <p:cNvSpPr/>
          <p:nvPr/>
        </p:nvSpPr>
        <p:spPr>
          <a:xfrm>
            <a:off x="3109880" y="-662"/>
            <a:ext cx="148432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481" y="21600"/>
                </a:lnTo>
                <a:lnTo>
                  <a:pt x="0" y="8424"/>
                </a:lnTo>
                <a:lnTo>
                  <a:pt x="21600" y="0"/>
                </a:lnTo>
                <a:close/>
              </a:path>
            </a:pathLst>
          </a:custGeom>
          <a:solidFill>
            <a:srgbClr val="00A19C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3998" name="Freeform 10"/>
          <p:cNvSpPr/>
          <p:nvPr/>
        </p:nvSpPr>
        <p:spPr>
          <a:xfrm>
            <a:off x="9363307" y="105701"/>
            <a:ext cx="358776" cy="359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82" y="0"/>
                </a:moveTo>
                <a:lnTo>
                  <a:pt x="21600" y="16546"/>
                </a:lnTo>
                <a:lnTo>
                  <a:pt x="5113" y="21600"/>
                </a:lnTo>
                <a:lnTo>
                  <a:pt x="0" y="5102"/>
                </a:lnTo>
                <a:lnTo>
                  <a:pt x="16582" y="0"/>
                </a:lnTo>
                <a:close/>
              </a:path>
            </a:pathLst>
          </a:custGeom>
          <a:solidFill>
            <a:srgbClr val="1992AA">
              <a:alpha val="9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3999" name="Freeform 11"/>
          <p:cNvSpPr/>
          <p:nvPr/>
        </p:nvSpPr>
        <p:spPr>
          <a:xfrm>
            <a:off x="6482765" y="1280757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75" y="0"/>
                </a:moveTo>
                <a:lnTo>
                  <a:pt x="21600" y="16575"/>
                </a:lnTo>
                <a:lnTo>
                  <a:pt x="4950" y="21600"/>
                </a:lnTo>
                <a:lnTo>
                  <a:pt x="0" y="5025"/>
                </a:lnTo>
                <a:lnTo>
                  <a:pt x="16575" y="0"/>
                </a:lnTo>
                <a:close/>
              </a:path>
            </a:pathLst>
          </a:custGeom>
          <a:solidFill>
            <a:srgbClr val="5C33E6">
              <a:alpha val="6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00" name="Freeform 13"/>
          <p:cNvSpPr/>
          <p:nvPr/>
        </p:nvSpPr>
        <p:spPr>
          <a:xfrm>
            <a:off x="3128930" y="1925770"/>
            <a:ext cx="146051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783" y="21600"/>
                </a:lnTo>
                <a:lnTo>
                  <a:pt x="0" y="8316"/>
                </a:lnTo>
                <a:lnTo>
                  <a:pt x="21600" y="0"/>
                </a:lnTo>
                <a:close/>
              </a:path>
            </a:pathLst>
          </a:custGeom>
          <a:solidFill>
            <a:srgbClr val="5C33E6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4001" name="Freeform 15"/>
          <p:cNvSpPr/>
          <p:nvPr/>
        </p:nvSpPr>
        <p:spPr>
          <a:xfrm>
            <a:off x="1663667" y="1152657"/>
            <a:ext cx="154782" cy="154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975"/>
                </a:moveTo>
                <a:lnTo>
                  <a:pt x="13957" y="21600"/>
                </a:lnTo>
                <a:lnTo>
                  <a:pt x="0" y="13957"/>
                </a:lnTo>
                <a:lnTo>
                  <a:pt x="7975" y="0"/>
                </a:lnTo>
                <a:lnTo>
                  <a:pt x="21600" y="7975"/>
                </a:lnTo>
                <a:close/>
              </a:path>
            </a:pathLst>
          </a:custGeom>
          <a:solidFill>
            <a:srgbClr val="EF3755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4002" name="Oval 16"/>
          <p:cNvSpPr/>
          <p:nvPr/>
        </p:nvSpPr>
        <p:spPr>
          <a:xfrm>
            <a:off x="9257845" y="5814258"/>
            <a:ext cx="96045" cy="95251"/>
          </a:xfrm>
          <a:prstGeom prst="ellipse">
            <a:avLst/>
          </a:prstGeom>
          <a:solidFill>
            <a:srgbClr val="FF6802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03" name="Oval 17"/>
          <p:cNvSpPr/>
          <p:nvPr/>
        </p:nvSpPr>
        <p:spPr>
          <a:xfrm>
            <a:off x="8544264" y="1523644"/>
            <a:ext cx="284164" cy="283370"/>
          </a:xfrm>
          <a:prstGeom prst="ellipse">
            <a:avLst/>
          </a:prstGeom>
          <a:solidFill>
            <a:srgbClr val="FF2841">
              <a:alpha val="2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04" name="Freeform 10"/>
          <p:cNvSpPr/>
          <p:nvPr/>
        </p:nvSpPr>
        <p:spPr>
          <a:xfrm>
            <a:off x="2446040" y="5023379"/>
            <a:ext cx="226908" cy="227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82" y="0"/>
                </a:moveTo>
                <a:lnTo>
                  <a:pt x="21600" y="16546"/>
                </a:lnTo>
                <a:lnTo>
                  <a:pt x="5113" y="21600"/>
                </a:lnTo>
                <a:lnTo>
                  <a:pt x="0" y="5102"/>
                </a:lnTo>
                <a:lnTo>
                  <a:pt x="16582" y="0"/>
                </a:lnTo>
                <a:close/>
              </a:path>
            </a:pathLst>
          </a:custGeom>
          <a:solidFill>
            <a:srgbClr val="1992AA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4005" name="Oval 17"/>
          <p:cNvSpPr/>
          <p:nvPr/>
        </p:nvSpPr>
        <p:spPr>
          <a:xfrm>
            <a:off x="684286" y="5341045"/>
            <a:ext cx="284164" cy="283370"/>
          </a:xfrm>
          <a:prstGeom prst="ellipse">
            <a:avLst/>
          </a:prstGeom>
          <a:solidFill>
            <a:srgbClr val="FF2841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4006" name="Freeform 13"/>
          <p:cNvSpPr/>
          <p:nvPr/>
        </p:nvSpPr>
        <p:spPr>
          <a:xfrm>
            <a:off x="6336715" y="5876305"/>
            <a:ext cx="146051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783" y="21600"/>
                </a:lnTo>
                <a:lnTo>
                  <a:pt x="0" y="8316"/>
                </a:lnTo>
                <a:lnTo>
                  <a:pt x="21600" y="0"/>
                </a:lnTo>
                <a:close/>
              </a:path>
            </a:pathLst>
          </a:custGeom>
          <a:solidFill>
            <a:srgbClr val="4D88C2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  <a:cs typeface="+mn-ea"/>
                <a:sym typeface="+mn-lt"/>
              </a:rPr>
              <a:t>6</a:t>
            </a:fld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008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267" y="1419165"/>
            <a:ext cx="2838150" cy="4019670"/>
          </a:xfrm>
          <a:prstGeom prst="rect">
            <a:avLst/>
          </a:prstGeom>
          <a:ln w="12700">
            <a:miter lim="400000"/>
          </a:ln>
        </p:spPr>
      </p:pic>
      <p:sp>
        <p:nvSpPr>
          <p:cNvPr id="4011" name="Circle"/>
          <p:cNvSpPr/>
          <p:nvPr/>
        </p:nvSpPr>
        <p:spPr>
          <a:xfrm>
            <a:off x="7157575" y="1760881"/>
            <a:ext cx="423334" cy="423334"/>
          </a:xfrm>
          <a:prstGeom prst="ellipse">
            <a:avLst/>
          </a:prstGeom>
          <a:gradFill>
            <a:gsLst>
              <a:gs pos="0">
                <a:srgbClr val="5C33E6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12" name="Circle"/>
          <p:cNvSpPr/>
          <p:nvPr/>
        </p:nvSpPr>
        <p:spPr>
          <a:xfrm>
            <a:off x="7083492" y="1686798"/>
            <a:ext cx="571501" cy="571501"/>
          </a:xfrm>
          <a:prstGeom prst="ellipse">
            <a:avLst/>
          </a:prstGeom>
          <a:gradFill>
            <a:gsLst>
              <a:gs pos="0">
                <a:srgbClr val="5C33E6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13" name="Shape"/>
          <p:cNvSpPr/>
          <p:nvPr/>
        </p:nvSpPr>
        <p:spPr>
          <a:xfrm>
            <a:off x="7242242" y="1845548"/>
            <a:ext cx="2540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14" name="Circle"/>
          <p:cNvSpPr/>
          <p:nvPr/>
        </p:nvSpPr>
        <p:spPr>
          <a:xfrm>
            <a:off x="8278049" y="1760881"/>
            <a:ext cx="423334" cy="423334"/>
          </a:xfrm>
          <a:prstGeom prst="ellipse">
            <a:avLst/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15" name="Circle"/>
          <p:cNvSpPr/>
          <p:nvPr/>
        </p:nvSpPr>
        <p:spPr>
          <a:xfrm>
            <a:off x="8203966" y="1686798"/>
            <a:ext cx="571501" cy="571501"/>
          </a:xfrm>
          <a:prstGeom prst="ellipse">
            <a:avLst/>
          </a:prstGeom>
          <a:gradFill>
            <a:gsLst>
              <a:gs pos="0">
                <a:srgbClr val="FF2841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16" name="Shape"/>
          <p:cNvSpPr/>
          <p:nvPr/>
        </p:nvSpPr>
        <p:spPr>
          <a:xfrm>
            <a:off x="8362716" y="1857089"/>
            <a:ext cx="254001" cy="230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17" name="Circle"/>
          <p:cNvSpPr/>
          <p:nvPr/>
        </p:nvSpPr>
        <p:spPr>
          <a:xfrm>
            <a:off x="9472608" y="1760881"/>
            <a:ext cx="423334" cy="423334"/>
          </a:xfrm>
          <a:prstGeom prst="ellipse">
            <a:avLst/>
          </a:prstGeom>
          <a:gradFill>
            <a:gsLst>
              <a:gs pos="0">
                <a:srgbClr val="1992AA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18" name="Circle"/>
          <p:cNvSpPr/>
          <p:nvPr/>
        </p:nvSpPr>
        <p:spPr>
          <a:xfrm>
            <a:off x="9398524" y="1686798"/>
            <a:ext cx="571501" cy="571501"/>
          </a:xfrm>
          <a:prstGeom prst="ellipse">
            <a:avLst/>
          </a:prstGeom>
          <a:gradFill>
            <a:gsLst>
              <a:gs pos="0">
                <a:srgbClr val="1992AA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19" name="Shape"/>
          <p:cNvSpPr/>
          <p:nvPr/>
        </p:nvSpPr>
        <p:spPr>
          <a:xfrm>
            <a:off x="9557274" y="1845548"/>
            <a:ext cx="2540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Making money is art…">
            <a:extLst>
              <a:ext uri="{FF2B5EF4-FFF2-40B4-BE49-F238E27FC236}">
                <a16:creationId xmlns:a16="http://schemas.microsoft.com/office/drawing/2014/main" id="{5345DBF6-3D2A-45C2-826D-81E7B69EC5B7}"/>
              </a:ext>
            </a:extLst>
          </p:cNvPr>
          <p:cNvSpPr txBox="1"/>
          <p:nvPr/>
        </p:nvSpPr>
        <p:spPr>
          <a:xfrm>
            <a:off x="7083492" y="3778246"/>
            <a:ext cx="3044038" cy="11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Making money is art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and working is art and good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business the best art.</a:t>
            </a:r>
          </a:p>
        </p:txBody>
      </p:sp>
      <p:sp>
        <p:nvSpPr>
          <p:cNvPr id="30" name="Distinctively develop e-markets without partnerships.…">
            <a:extLst>
              <a:ext uri="{FF2B5EF4-FFF2-40B4-BE49-F238E27FC236}">
                <a16:creationId xmlns:a16="http://schemas.microsoft.com/office/drawing/2014/main" id="{2F618532-B502-4957-9E32-D4F209221BE8}"/>
              </a:ext>
            </a:extLst>
          </p:cNvPr>
          <p:cNvSpPr txBox="1"/>
          <p:nvPr/>
        </p:nvSpPr>
        <p:spPr>
          <a:xfrm>
            <a:off x="7083492" y="5250789"/>
            <a:ext cx="3398366" cy="425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 without partnerships.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Business outside deliver virtual vectors.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2912273-E5C2-4000-A2D8-1EACEC3F8AEB}"/>
              </a:ext>
            </a:extLst>
          </p:cNvPr>
          <p:cNvSpPr/>
          <p:nvPr/>
        </p:nvSpPr>
        <p:spPr>
          <a:xfrm>
            <a:off x="6858500" y="2639869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17B235EF-6A2D-4CD1-B597-F81F23CC16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83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56381" y="379545"/>
            <a:ext cx="129042" cy="15388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  <a:cs typeface="+mn-ea"/>
                <a:sym typeface="+mn-lt"/>
              </a:rPr>
              <a:t>7</a:t>
            </a:fld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69" name="MOT."/>
          <p:cNvSpPr txBox="1"/>
          <p:nvPr/>
        </p:nvSpPr>
        <p:spPr>
          <a:xfrm>
            <a:off x="506975" y="379545"/>
            <a:ext cx="367088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F7F9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100" dirty="0">
                <a:latin typeface="+mn-lt"/>
                <a:ea typeface="+mn-ea"/>
                <a:cs typeface="+mn-ea"/>
                <a:sym typeface="+mn-lt"/>
              </a:rPr>
              <a:t>MOT.</a:t>
            </a:r>
          </a:p>
        </p:txBody>
      </p:sp>
      <p:grpSp>
        <p:nvGrpSpPr>
          <p:cNvPr id="3672" name="Group"/>
          <p:cNvGrpSpPr/>
          <p:nvPr/>
        </p:nvGrpSpPr>
        <p:grpSpPr>
          <a:xfrm>
            <a:off x="506975" y="6350860"/>
            <a:ext cx="368301" cy="127001"/>
            <a:chOff x="0" y="0"/>
            <a:chExt cx="736600" cy="254000"/>
          </a:xfrm>
        </p:grpSpPr>
        <p:sp>
          <p:nvSpPr>
            <p:cNvPr id="3670" name="Shape"/>
            <p:cNvSpPr/>
            <p:nvPr/>
          </p:nvSpPr>
          <p:spPr>
            <a:xfrm>
              <a:off x="0" y="0"/>
              <a:ext cx="12700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7" y="10800"/>
                  </a:moveTo>
                  <a:lnTo>
                    <a:pt x="21284" y="922"/>
                  </a:lnTo>
                  <a:cubicBezTo>
                    <a:pt x="21480" y="824"/>
                    <a:pt x="21600" y="689"/>
                    <a:pt x="21600" y="540"/>
                  </a:cubicBezTo>
                  <a:cubicBezTo>
                    <a:pt x="21600" y="242"/>
                    <a:pt x="21117" y="0"/>
                    <a:pt x="20520" y="0"/>
                  </a:cubicBezTo>
                  <a:cubicBezTo>
                    <a:pt x="20222" y="0"/>
                    <a:pt x="19953" y="61"/>
                    <a:pt x="19756" y="158"/>
                  </a:cubicBezTo>
                  <a:lnTo>
                    <a:pt x="316" y="10418"/>
                  </a:lnTo>
                  <a:cubicBezTo>
                    <a:pt x="121" y="10516"/>
                    <a:pt x="0" y="10651"/>
                    <a:pt x="0" y="10800"/>
                  </a:cubicBezTo>
                  <a:cubicBezTo>
                    <a:pt x="0" y="10949"/>
                    <a:pt x="120" y="11084"/>
                    <a:pt x="316" y="11182"/>
                  </a:cubicBezTo>
                  <a:lnTo>
                    <a:pt x="19756" y="21442"/>
                  </a:lnTo>
                  <a:cubicBezTo>
                    <a:pt x="19953" y="21540"/>
                    <a:pt x="20222" y="21600"/>
                    <a:pt x="20520" y="21600"/>
                  </a:cubicBezTo>
                  <a:cubicBezTo>
                    <a:pt x="21117" y="21600"/>
                    <a:pt x="21600" y="21358"/>
                    <a:pt x="21600" y="21060"/>
                  </a:cubicBezTo>
                  <a:cubicBezTo>
                    <a:pt x="21600" y="20911"/>
                    <a:pt x="21480" y="20776"/>
                    <a:pt x="21284" y="20678"/>
                  </a:cubicBezTo>
                  <a:cubicBezTo>
                    <a:pt x="21284" y="20678"/>
                    <a:pt x="2567" y="10800"/>
                    <a:pt x="2567" y="10800"/>
                  </a:cubicBezTo>
                  <a:close/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 dirty="0">
                <a:cs typeface="+mn-ea"/>
                <a:sym typeface="+mn-lt"/>
              </a:endParaRPr>
            </a:p>
          </p:txBody>
        </p:sp>
        <p:sp>
          <p:nvSpPr>
            <p:cNvPr id="3671" name="Shape"/>
            <p:cNvSpPr/>
            <p:nvPr/>
          </p:nvSpPr>
          <p:spPr>
            <a:xfrm>
              <a:off x="609600" y="0"/>
              <a:ext cx="12700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4" y="10418"/>
                  </a:moveTo>
                  <a:lnTo>
                    <a:pt x="1844" y="158"/>
                  </a:lnTo>
                  <a:cubicBezTo>
                    <a:pt x="1648" y="61"/>
                    <a:pt x="1378" y="0"/>
                    <a:pt x="1080" y="0"/>
                  </a:cubicBezTo>
                  <a:cubicBezTo>
                    <a:pt x="483" y="0"/>
                    <a:pt x="0" y="242"/>
                    <a:pt x="0" y="540"/>
                  </a:cubicBezTo>
                  <a:cubicBezTo>
                    <a:pt x="0" y="689"/>
                    <a:pt x="121" y="824"/>
                    <a:pt x="316" y="922"/>
                  </a:cubicBezTo>
                  <a:lnTo>
                    <a:pt x="19033" y="10800"/>
                  </a:lnTo>
                  <a:lnTo>
                    <a:pt x="316" y="20678"/>
                  </a:lnTo>
                  <a:cubicBezTo>
                    <a:pt x="121" y="20776"/>
                    <a:pt x="0" y="20911"/>
                    <a:pt x="0" y="21060"/>
                  </a:cubicBezTo>
                  <a:cubicBezTo>
                    <a:pt x="0" y="21358"/>
                    <a:pt x="483" y="21600"/>
                    <a:pt x="1080" y="21600"/>
                  </a:cubicBezTo>
                  <a:cubicBezTo>
                    <a:pt x="1378" y="21600"/>
                    <a:pt x="1648" y="21540"/>
                    <a:pt x="1844" y="21442"/>
                  </a:cubicBezTo>
                  <a:lnTo>
                    <a:pt x="21284" y="11182"/>
                  </a:lnTo>
                  <a:cubicBezTo>
                    <a:pt x="21479" y="11084"/>
                    <a:pt x="21600" y="10949"/>
                    <a:pt x="21600" y="10800"/>
                  </a:cubicBezTo>
                  <a:cubicBezTo>
                    <a:pt x="21600" y="10651"/>
                    <a:pt x="21479" y="10516"/>
                    <a:pt x="21284" y="10418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 dirty="0">
                <a:cs typeface="+mn-ea"/>
                <a:sym typeface="+mn-lt"/>
              </a:endParaRPr>
            </a:p>
          </p:txBody>
        </p:sp>
      </p:grpSp>
      <p:sp>
        <p:nvSpPr>
          <p:cNvPr id="3674" name="Rounded Rectangle"/>
          <p:cNvSpPr/>
          <p:nvPr/>
        </p:nvSpPr>
        <p:spPr>
          <a:xfrm>
            <a:off x="5842761" y="4822841"/>
            <a:ext cx="5080001" cy="63501"/>
          </a:xfrm>
          <a:prstGeom prst="roundRect">
            <a:avLst>
              <a:gd name="adj" fmla="val 50000"/>
            </a:avLst>
          </a:prstGeom>
          <a:solidFill>
            <a:schemeClr val="bg1">
              <a:alpha val="10000"/>
            </a:schemeClr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75" name="Rounded Rectangle"/>
          <p:cNvSpPr/>
          <p:nvPr/>
        </p:nvSpPr>
        <p:spPr>
          <a:xfrm>
            <a:off x="5842761" y="4822841"/>
            <a:ext cx="4445001" cy="635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276AA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78" name="Freeform 10"/>
          <p:cNvSpPr/>
          <p:nvPr/>
        </p:nvSpPr>
        <p:spPr>
          <a:xfrm>
            <a:off x="9363307" y="105701"/>
            <a:ext cx="358776" cy="359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82" y="0"/>
                </a:moveTo>
                <a:lnTo>
                  <a:pt x="21600" y="16546"/>
                </a:lnTo>
                <a:lnTo>
                  <a:pt x="5113" y="21600"/>
                </a:lnTo>
                <a:lnTo>
                  <a:pt x="0" y="5102"/>
                </a:lnTo>
                <a:lnTo>
                  <a:pt x="16582" y="0"/>
                </a:lnTo>
                <a:close/>
              </a:path>
            </a:pathLst>
          </a:custGeom>
          <a:solidFill>
            <a:srgbClr val="1992AA">
              <a:alpha val="9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79" name="Freeform 11"/>
          <p:cNvSpPr/>
          <p:nvPr/>
        </p:nvSpPr>
        <p:spPr>
          <a:xfrm>
            <a:off x="5842761" y="1478889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75" y="0"/>
                </a:moveTo>
                <a:lnTo>
                  <a:pt x="21600" y="16575"/>
                </a:lnTo>
                <a:lnTo>
                  <a:pt x="4950" y="21600"/>
                </a:lnTo>
                <a:lnTo>
                  <a:pt x="0" y="5025"/>
                </a:lnTo>
                <a:lnTo>
                  <a:pt x="16575" y="0"/>
                </a:lnTo>
                <a:close/>
              </a:path>
            </a:pathLst>
          </a:custGeom>
          <a:solidFill>
            <a:srgbClr val="5C33E6">
              <a:alpha val="6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80" name="Freeform 13"/>
          <p:cNvSpPr/>
          <p:nvPr/>
        </p:nvSpPr>
        <p:spPr>
          <a:xfrm>
            <a:off x="5262530" y="774303"/>
            <a:ext cx="146051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783" y="21600"/>
                </a:lnTo>
                <a:lnTo>
                  <a:pt x="0" y="8316"/>
                </a:lnTo>
                <a:lnTo>
                  <a:pt x="21600" y="0"/>
                </a:lnTo>
                <a:close/>
              </a:path>
            </a:pathLst>
          </a:custGeom>
          <a:solidFill>
            <a:srgbClr val="5C33E6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81" name="Freeform 15"/>
          <p:cNvSpPr/>
          <p:nvPr/>
        </p:nvSpPr>
        <p:spPr>
          <a:xfrm>
            <a:off x="10650689" y="1324107"/>
            <a:ext cx="154782" cy="154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975"/>
                </a:moveTo>
                <a:lnTo>
                  <a:pt x="13957" y="21600"/>
                </a:lnTo>
                <a:lnTo>
                  <a:pt x="0" y="13957"/>
                </a:lnTo>
                <a:lnTo>
                  <a:pt x="7975" y="0"/>
                </a:lnTo>
                <a:lnTo>
                  <a:pt x="21600" y="7975"/>
                </a:lnTo>
                <a:close/>
              </a:path>
            </a:pathLst>
          </a:custGeom>
          <a:solidFill>
            <a:srgbClr val="EF3755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82" name="Oval 16"/>
          <p:cNvSpPr/>
          <p:nvPr/>
        </p:nvSpPr>
        <p:spPr>
          <a:xfrm>
            <a:off x="8621678" y="5400212"/>
            <a:ext cx="96045" cy="95251"/>
          </a:xfrm>
          <a:prstGeom prst="ellipse">
            <a:avLst/>
          </a:prstGeom>
          <a:solidFill>
            <a:srgbClr val="FF6802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83" name="Oval 17"/>
          <p:cNvSpPr/>
          <p:nvPr/>
        </p:nvSpPr>
        <p:spPr>
          <a:xfrm>
            <a:off x="7904260" y="1721776"/>
            <a:ext cx="284164" cy="283370"/>
          </a:xfrm>
          <a:prstGeom prst="ellipse">
            <a:avLst/>
          </a:prstGeom>
          <a:solidFill>
            <a:srgbClr val="FF2841">
              <a:alpha val="2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84" name="Freeform 10"/>
          <p:cNvSpPr/>
          <p:nvPr/>
        </p:nvSpPr>
        <p:spPr>
          <a:xfrm>
            <a:off x="10805471" y="3405369"/>
            <a:ext cx="226908" cy="227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82" y="0"/>
                </a:moveTo>
                <a:lnTo>
                  <a:pt x="21600" y="16546"/>
                </a:lnTo>
                <a:lnTo>
                  <a:pt x="5113" y="21600"/>
                </a:lnTo>
                <a:lnTo>
                  <a:pt x="0" y="5102"/>
                </a:lnTo>
                <a:lnTo>
                  <a:pt x="16582" y="0"/>
                </a:lnTo>
                <a:close/>
              </a:path>
            </a:pathLst>
          </a:custGeom>
          <a:solidFill>
            <a:srgbClr val="1992AA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85" name="Oval 17"/>
          <p:cNvSpPr/>
          <p:nvPr/>
        </p:nvSpPr>
        <p:spPr>
          <a:xfrm>
            <a:off x="5010752" y="5109104"/>
            <a:ext cx="188647" cy="188120"/>
          </a:xfrm>
          <a:prstGeom prst="ellipse">
            <a:avLst/>
          </a:prstGeom>
          <a:solidFill>
            <a:srgbClr val="FF2841">
              <a:alpha val="36821"/>
            </a:srgbClr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cs typeface="+mn-ea"/>
              <a:sym typeface="+mn-lt"/>
            </a:endParaRPr>
          </a:p>
        </p:txBody>
      </p:sp>
      <p:sp>
        <p:nvSpPr>
          <p:cNvPr id="3686" name="Freeform 13"/>
          <p:cNvSpPr/>
          <p:nvPr/>
        </p:nvSpPr>
        <p:spPr>
          <a:xfrm>
            <a:off x="5700548" y="6319110"/>
            <a:ext cx="146051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783" y="21600"/>
                </a:lnTo>
                <a:lnTo>
                  <a:pt x="0" y="8316"/>
                </a:lnTo>
                <a:lnTo>
                  <a:pt x="21600" y="0"/>
                </a:lnTo>
                <a:close/>
              </a:path>
            </a:pathLst>
          </a:custGeom>
          <a:solidFill>
            <a:srgbClr val="4D88C2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Stop giving up.…">
            <a:extLst>
              <a:ext uri="{FF2B5EF4-FFF2-40B4-BE49-F238E27FC236}">
                <a16:creationId xmlns:a16="http://schemas.microsoft.com/office/drawing/2014/main" id="{6C2EA255-77F4-4FCB-BAAB-6DAA29EF9FF4}"/>
              </a:ext>
            </a:extLst>
          </p:cNvPr>
          <p:cNvSpPr txBox="1"/>
          <p:nvPr/>
        </p:nvSpPr>
        <p:spPr>
          <a:xfrm>
            <a:off x="5769736" y="2745727"/>
            <a:ext cx="4021935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2800" dirty="0">
                <a:solidFill>
                  <a:schemeClr val="bg1"/>
                </a:solidFill>
                <a:cs typeface="+mn-ea"/>
                <a:sym typeface="+mn-lt"/>
              </a:rPr>
              <a:t>Stop giving up.</a:t>
            </a:r>
          </a:p>
          <a:p>
            <a: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2800" dirty="0">
                <a:solidFill>
                  <a:schemeClr val="bg1"/>
                </a:solidFill>
                <a:cs typeface="+mn-ea"/>
                <a:sym typeface="+mn-lt"/>
              </a:rPr>
              <a:t>You can do it. Do It!</a:t>
            </a:r>
          </a:p>
          <a:p>
            <a: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2800" dirty="0">
                <a:solidFill>
                  <a:schemeClr val="bg1"/>
                </a:solidFill>
                <a:cs typeface="+mn-ea"/>
                <a:sym typeface="+mn-lt"/>
              </a:rPr>
              <a:t>With us for sure.</a:t>
            </a:r>
          </a:p>
        </p:txBody>
      </p:sp>
      <p:sp>
        <p:nvSpPr>
          <p:cNvPr id="26" name="95%">
            <a:extLst>
              <a:ext uri="{FF2B5EF4-FFF2-40B4-BE49-F238E27FC236}">
                <a16:creationId xmlns:a16="http://schemas.microsoft.com/office/drawing/2014/main" id="{E8D836C4-52A2-4432-8EC2-615265BA27C8}"/>
              </a:ext>
            </a:extLst>
          </p:cNvPr>
          <p:cNvSpPr txBox="1"/>
          <p:nvPr/>
        </p:nvSpPr>
        <p:spPr>
          <a:xfrm>
            <a:off x="10199405" y="5062554"/>
            <a:ext cx="288541" cy="34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95</a:t>
            </a: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7" name="Design">
            <a:extLst>
              <a:ext uri="{FF2B5EF4-FFF2-40B4-BE49-F238E27FC236}">
                <a16:creationId xmlns:a16="http://schemas.microsoft.com/office/drawing/2014/main" id="{78A6D729-931A-4171-8FC9-89D96AA32303}"/>
              </a:ext>
            </a:extLst>
          </p:cNvPr>
          <p:cNvSpPr txBox="1"/>
          <p:nvPr/>
        </p:nvSpPr>
        <p:spPr>
          <a:xfrm>
            <a:off x="5842761" y="4494229"/>
            <a:ext cx="423193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Design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31B80B6-3EBF-42DA-BBB2-0F9B01798D75}"/>
              </a:ext>
            </a:extLst>
          </p:cNvPr>
          <p:cNvSpPr/>
          <p:nvPr/>
        </p:nvSpPr>
        <p:spPr>
          <a:xfrm>
            <a:off x="5592934" y="1619660"/>
            <a:ext cx="402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AE5DCC8F-2B83-430D-B00B-1CCFCFCA6B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2" name="Square">
            <a:extLst>
              <a:ext uri="{FF2B5EF4-FFF2-40B4-BE49-F238E27FC236}">
                <a16:creationId xmlns:a16="http://schemas.microsoft.com/office/drawing/2014/main" id="{EA93FACA-FF84-4D00-9AD6-C05A889D9FC3}"/>
              </a:ext>
            </a:extLst>
          </p:cNvPr>
          <p:cNvSpPr/>
          <p:nvPr/>
        </p:nvSpPr>
        <p:spPr>
          <a:xfrm>
            <a:off x="20547" y="-35447"/>
            <a:ext cx="4560887" cy="6881631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5267A4">
                  <a:alpha val="0"/>
                </a:srgbClr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709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535662" y="2881277"/>
            <a:ext cx="1515478" cy="1189556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2000" spc="100" dirty="0">
                <a:gradFill>
                  <a:gsLst>
                    <a:gs pos="0">
                      <a:srgbClr val="557CB3"/>
                    </a:gs>
                    <a:gs pos="53000">
                      <a:srgbClr val="DA3977"/>
                    </a:gs>
                    <a:gs pos="75000">
                      <a:srgbClr val="C14781"/>
                    </a:gs>
                    <a:gs pos="26000">
                      <a:srgbClr val="C14781"/>
                    </a:gs>
                    <a:gs pos="100000">
                      <a:srgbClr val="384B9A"/>
                    </a:gs>
                  </a:gsLst>
                  <a:lin ang="0" scaled="1"/>
                </a:gradFill>
                <a:cs typeface="+mn-ea"/>
                <a:sym typeface="+mn-lt"/>
              </a:rPr>
              <a:t>02</a:t>
            </a:r>
            <a:endParaRPr lang="zh-CN" altLang="en-US" sz="2000" spc="100" dirty="0">
              <a:gradFill>
                <a:gsLst>
                  <a:gs pos="0">
                    <a:srgbClr val="557CB3"/>
                  </a:gs>
                  <a:gs pos="53000">
                    <a:srgbClr val="DA3977"/>
                  </a:gs>
                  <a:gs pos="75000">
                    <a:srgbClr val="C14781"/>
                  </a:gs>
                  <a:gs pos="26000">
                    <a:srgbClr val="C14781"/>
                  </a:gs>
                  <a:gs pos="100000">
                    <a:srgbClr val="384B9A"/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sp>
        <p:nvSpPr>
          <p:cNvPr id="3" name="TextBox 1647">
            <a:extLst>
              <a:ext uri="{FF2B5EF4-FFF2-40B4-BE49-F238E27FC236}">
                <a16:creationId xmlns:a16="http://schemas.microsoft.com/office/drawing/2014/main" id="{A8BF0B66-8562-4A7E-A8A2-C9E021A5EBF8}"/>
              </a:ext>
            </a:extLst>
          </p:cNvPr>
          <p:cNvSpPr txBox="1"/>
          <p:nvPr/>
        </p:nvSpPr>
        <p:spPr>
          <a:xfrm>
            <a:off x="6813832" y="3476055"/>
            <a:ext cx="3568659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ID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1650">
            <a:extLst>
              <a:ext uri="{FF2B5EF4-FFF2-40B4-BE49-F238E27FC236}">
                <a16:creationId xmlns:a16="http://schemas.microsoft.com/office/drawing/2014/main" id="{15A36379-7022-453E-8B29-97AC549C58A2}"/>
              </a:ext>
            </a:extLst>
          </p:cNvPr>
          <p:cNvSpPr txBox="1"/>
          <p:nvPr/>
        </p:nvSpPr>
        <p:spPr>
          <a:xfrm>
            <a:off x="6813832" y="2994942"/>
            <a:ext cx="2704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dirty="0">
                <a:solidFill>
                  <a:schemeClr val="bg1"/>
                </a:solidFill>
                <a:cs typeface="+mn-ea"/>
                <a:sym typeface="+mn-lt"/>
              </a:rPr>
              <a:t>CLEAN &amp; SIMPLE DESIGN</a:t>
            </a:r>
          </a:p>
        </p:txBody>
      </p:sp>
      <p:grpSp>
        <p:nvGrpSpPr>
          <p:cNvPr id="5" name="Group 1651">
            <a:extLst>
              <a:ext uri="{FF2B5EF4-FFF2-40B4-BE49-F238E27FC236}">
                <a16:creationId xmlns:a16="http://schemas.microsoft.com/office/drawing/2014/main" id="{324DAC73-30A4-4AAD-BB06-DC3ECCF0C598}"/>
              </a:ext>
            </a:extLst>
          </p:cNvPr>
          <p:cNvGrpSpPr/>
          <p:nvPr/>
        </p:nvGrpSpPr>
        <p:grpSpPr>
          <a:xfrm>
            <a:off x="6435456" y="3080001"/>
            <a:ext cx="193548" cy="193548"/>
            <a:chOff x="6506160" y="2751098"/>
            <a:chExt cx="193548" cy="193548"/>
          </a:xfrm>
          <a:solidFill>
            <a:srgbClr val="384B9A"/>
          </a:solidFill>
        </p:grpSpPr>
        <p:sp>
          <p:nvSpPr>
            <p:cNvPr id="6" name="Oval 1652">
              <a:extLst>
                <a:ext uri="{FF2B5EF4-FFF2-40B4-BE49-F238E27FC236}">
                  <a16:creationId xmlns:a16="http://schemas.microsoft.com/office/drawing/2014/main" id="{87F669B1-DF92-4EF1-99CF-4793E84966C9}"/>
                </a:ext>
              </a:extLst>
            </p:cNvPr>
            <p:cNvSpPr/>
            <p:nvPr/>
          </p:nvSpPr>
          <p:spPr>
            <a:xfrm>
              <a:off x="6506160" y="2751098"/>
              <a:ext cx="193548" cy="1935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Oval 1653">
              <a:extLst>
                <a:ext uri="{FF2B5EF4-FFF2-40B4-BE49-F238E27FC236}">
                  <a16:creationId xmlns:a16="http://schemas.microsoft.com/office/drawing/2014/main" id="{0049E480-55DD-45C0-80E4-8DD83825B7A7}"/>
                </a:ext>
              </a:extLst>
            </p:cNvPr>
            <p:cNvSpPr/>
            <p:nvPr/>
          </p:nvSpPr>
          <p:spPr>
            <a:xfrm>
              <a:off x="6568298" y="2813236"/>
              <a:ext cx="69273" cy="6927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Rectangle 1655">
            <a:extLst>
              <a:ext uri="{FF2B5EF4-FFF2-40B4-BE49-F238E27FC236}">
                <a16:creationId xmlns:a16="http://schemas.microsoft.com/office/drawing/2014/main" id="{2F7781EC-1033-41DD-8520-0A115BA2D75A}"/>
              </a:ext>
            </a:extLst>
          </p:cNvPr>
          <p:cNvSpPr/>
          <p:nvPr/>
        </p:nvSpPr>
        <p:spPr>
          <a:xfrm>
            <a:off x="6813832" y="4977491"/>
            <a:ext cx="2365434" cy="418322"/>
          </a:xfrm>
          <a:prstGeom prst="rect">
            <a:avLst/>
          </a:prstGeom>
          <a:solidFill>
            <a:srgbClr val="DA3977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1659">
            <a:extLst>
              <a:ext uri="{FF2B5EF4-FFF2-40B4-BE49-F238E27FC236}">
                <a16:creationId xmlns:a16="http://schemas.microsoft.com/office/drawing/2014/main" id="{7C58F77E-D1B7-43DE-9AA4-899A609BC7E9}"/>
              </a:ext>
            </a:extLst>
          </p:cNvPr>
          <p:cNvSpPr txBox="1"/>
          <p:nvPr/>
        </p:nvSpPr>
        <p:spPr>
          <a:xfrm>
            <a:off x="7134780" y="5048153"/>
            <a:ext cx="1723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100" b="1" dirty="0">
                <a:solidFill>
                  <a:schemeClr val="bg1"/>
                </a:solidFill>
                <a:cs typeface="+mn-ea"/>
                <a:sym typeface="+mn-lt"/>
              </a:rPr>
              <a:t>COMPLETE FEATURES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F695586-A655-4750-B5BA-EA141AF3B36F}"/>
              </a:ext>
            </a:extLst>
          </p:cNvPr>
          <p:cNvSpPr/>
          <p:nvPr/>
        </p:nvSpPr>
        <p:spPr>
          <a:xfrm>
            <a:off x="6771387" y="2105231"/>
            <a:ext cx="42920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3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4" name="Freeform 10"/>
          <p:cNvSpPr/>
          <p:nvPr/>
        </p:nvSpPr>
        <p:spPr>
          <a:xfrm>
            <a:off x="10372957" y="4125251"/>
            <a:ext cx="358776" cy="359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82" y="0"/>
                </a:moveTo>
                <a:lnTo>
                  <a:pt x="21600" y="16546"/>
                </a:lnTo>
                <a:lnTo>
                  <a:pt x="5113" y="21600"/>
                </a:lnTo>
                <a:lnTo>
                  <a:pt x="0" y="5102"/>
                </a:lnTo>
                <a:lnTo>
                  <a:pt x="16582" y="0"/>
                </a:lnTo>
                <a:close/>
              </a:path>
            </a:pathLst>
          </a:custGeom>
          <a:solidFill>
            <a:srgbClr val="1992AA">
              <a:alpha val="9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15" name="Freeform 13"/>
          <p:cNvSpPr/>
          <p:nvPr/>
        </p:nvSpPr>
        <p:spPr>
          <a:xfrm>
            <a:off x="9853579" y="2763969"/>
            <a:ext cx="146051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783" y="21600"/>
                </a:lnTo>
                <a:lnTo>
                  <a:pt x="0" y="8316"/>
                </a:lnTo>
                <a:lnTo>
                  <a:pt x="21600" y="0"/>
                </a:lnTo>
                <a:close/>
              </a:path>
            </a:pathLst>
          </a:custGeom>
          <a:solidFill>
            <a:srgbClr val="5C33E6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16" name="Freeform 15"/>
          <p:cNvSpPr/>
          <p:nvPr/>
        </p:nvSpPr>
        <p:spPr>
          <a:xfrm>
            <a:off x="1663667" y="1152657"/>
            <a:ext cx="154782" cy="154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975"/>
                </a:moveTo>
                <a:lnTo>
                  <a:pt x="13957" y="21600"/>
                </a:lnTo>
                <a:lnTo>
                  <a:pt x="0" y="13957"/>
                </a:lnTo>
                <a:lnTo>
                  <a:pt x="7975" y="0"/>
                </a:lnTo>
                <a:lnTo>
                  <a:pt x="21600" y="7975"/>
                </a:lnTo>
                <a:close/>
              </a:path>
            </a:pathLst>
          </a:custGeom>
          <a:solidFill>
            <a:srgbClr val="EF3755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17" name="Freeform 10"/>
          <p:cNvSpPr/>
          <p:nvPr/>
        </p:nvSpPr>
        <p:spPr>
          <a:xfrm>
            <a:off x="2446040" y="5023379"/>
            <a:ext cx="226908" cy="227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82" y="0"/>
                </a:moveTo>
                <a:lnTo>
                  <a:pt x="21600" y="16546"/>
                </a:lnTo>
                <a:lnTo>
                  <a:pt x="5113" y="21600"/>
                </a:lnTo>
                <a:lnTo>
                  <a:pt x="0" y="5102"/>
                </a:lnTo>
                <a:lnTo>
                  <a:pt x="16582" y="0"/>
                </a:lnTo>
                <a:close/>
              </a:path>
            </a:pathLst>
          </a:custGeom>
          <a:solidFill>
            <a:srgbClr val="1992AA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18" name="Freeform 13"/>
          <p:cNvSpPr/>
          <p:nvPr/>
        </p:nvSpPr>
        <p:spPr>
          <a:xfrm>
            <a:off x="5696710" y="6074437"/>
            <a:ext cx="146051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783" y="21600"/>
                </a:lnTo>
                <a:lnTo>
                  <a:pt x="0" y="8316"/>
                </a:lnTo>
                <a:lnTo>
                  <a:pt x="21600" y="0"/>
                </a:lnTo>
                <a:close/>
              </a:path>
            </a:pathLst>
          </a:custGeom>
          <a:solidFill>
            <a:srgbClr val="4D88C2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0163" y="759089"/>
            <a:ext cx="15068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>
                <a:latin typeface="+mn-lt"/>
                <a:ea typeface="+mn-ea"/>
                <a:cs typeface="+mn-ea"/>
                <a:sym typeface="+mn-lt"/>
              </a:rPr>
              <a:pPr/>
              <a:t>9</a:t>
            </a:fld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20" name="Freeform 16"/>
          <p:cNvSpPr/>
          <p:nvPr/>
        </p:nvSpPr>
        <p:spPr>
          <a:xfrm>
            <a:off x="6428682" y="3570363"/>
            <a:ext cx="1473085" cy="1450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4" h="20847" extrusionOk="0">
                <a:moveTo>
                  <a:pt x="0" y="20731"/>
                </a:moveTo>
                <a:cubicBezTo>
                  <a:pt x="191" y="20770"/>
                  <a:pt x="343" y="20770"/>
                  <a:pt x="534" y="20770"/>
                </a:cubicBezTo>
                <a:cubicBezTo>
                  <a:pt x="8396" y="20808"/>
                  <a:pt x="8396" y="20808"/>
                  <a:pt x="8396" y="20808"/>
                </a:cubicBezTo>
                <a:cubicBezTo>
                  <a:pt x="18318" y="20847"/>
                  <a:pt x="18318" y="20847"/>
                  <a:pt x="18318" y="20847"/>
                </a:cubicBezTo>
                <a:cubicBezTo>
                  <a:pt x="20341" y="20847"/>
                  <a:pt x="21600" y="18648"/>
                  <a:pt x="20608" y="16874"/>
                </a:cubicBezTo>
                <a:cubicBezTo>
                  <a:pt x="15608" y="8196"/>
                  <a:pt x="15608" y="8196"/>
                  <a:pt x="15608" y="8196"/>
                </a:cubicBezTo>
                <a:cubicBezTo>
                  <a:pt x="11678" y="1330"/>
                  <a:pt x="11678" y="1330"/>
                  <a:pt x="11678" y="1330"/>
                </a:cubicBezTo>
                <a:cubicBezTo>
                  <a:pt x="10457" y="-753"/>
                  <a:pt x="7365" y="-290"/>
                  <a:pt x="6831" y="2024"/>
                </a:cubicBezTo>
                <a:cubicBezTo>
                  <a:pt x="5076" y="9584"/>
                  <a:pt x="5076" y="9584"/>
                  <a:pt x="5076" y="9584"/>
                </a:cubicBezTo>
                <a:cubicBezTo>
                  <a:pt x="5037" y="9661"/>
                  <a:pt x="5037" y="9738"/>
                  <a:pt x="4999" y="9816"/>
                </a:cubicBezTo>
                <a:cubicBezTo>
                  <a:pt x="2786" y="18726"/>
                  <a:pt x="2786" y="18726"/>
                  <a:pt x="2786" y="18726"/>
                </a:cubicBezTo>
                <a:cubicBezTo>
                  <a:pt x="2442" y="20076"/>
                  <a:pt x="1221" y="20847"/>
                  <a:pt x="0" y="20731"/>
                </a:cubicBezTo>
                <a:close/>
              </a:path>
            </a:pathLst>
          </a:custGeom>
          <a:solidFill>
            <a:srgbClr val="0A6CD1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21" name="Freeform 17"/>
          <p:cNvSpPr/>
          <p:nvPr/>
        </p:nvSpPr>
        <p:spPr>
          <a:xfrm>
            <a:off x="6282139" y="4253899"/>
            <a:ext cx="498224" cy="760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79" h="21396" extrusionOk="0">
                <a:moveTo>
                  <a:pt x="13397" y="17446"/>
                </a:moveTo>
                <a:cubicBezTo>
                  <a:pt x="19479" y="0"/>
                  <a:pt x="19479" y="0"/>
                  <a:pt x="19479" y="0"/>
                </a:cubicBezTo>
                <a:cubicBezTo>
                  <a:pt x="19060" y="755"/>
                  <a:pt x="18430" y="1510"/>
                  <a:pt x="17592" y="2115"/>
                </a:cubicBezTo>
                <a:cubicBezTo>
                  <a:pt x="2283" y="12537"/>
                  <a:pt x="2283" y="12537"/>
                  <a:pt x="2283" y="12537"/>
                </a:cubicBezTo>
                <a:cubicBezTo>
                  <a:pt x="-2121" y="15483"/>
                  <a:pt x="291" y="20543"/>
                  <a:pt x="5743" y="21373"/>
                </a:cubicBezTo>
                <a:cubicBezTo>
                  <a:pt x="9098" y="21600"/>
                  <a:pt x="12454" y="20090"/>
                  <a:pt x="13397" y="17446"/>
                </a:cubicBezTo>
                <a:close/>
              </a:path>
            </a:pathLst>
          </a:custGeom>
          <a:solidFill>
            <a:srgbClr val="053D76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22" name="Freeform 18"/>
          <p:cNvSpPr/>
          <p:nvPr/>
        </p:nvSpPr>
        <p:spPr>
          <a:xfrm>
            <a:off x="4290234" y="3623263"/>
            <a:ext cx="1619760" cy="1390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47" h="21600" extrusionOk="0">
                <a:moveTo>
                  <a:pt x="8454" y="0"/>
                </a:moveTo>
                <a:cubicBezTo>
                  <a:pt x="8354" y="167"/>
                  <a:pt x="8253" y="334"/>
                  <a:pt x="8152" y="500"/>
                </a:cubicBezTo>
                <a:cubicBezTo>
                  <a:pt x="4698" y="7923"/>
                  <a:pt x="4698" y="7923"/>
                  <a:pt x="4698" y="7923"/>
                </a:cubicBezTo>
                <a:cubicBezTo>
                  <a:pt x="304" y="17305"/>
                  <a:pt x="304" y="17305"/>
                  <a:pt x="304" y="17305"/>
                </a:cubicBezTo>
                <a:cubicBezTo>
                  <a:pt x="-568" y="19223"/>
                  <a:pt x="539" y="21600"/>
                  <a:pt x="2316" y="21600"/>
                </a:cubicBezTo>
                <a:cubicBezTo>
                  <a:pt x="11037" y="21558"/>
                  <a:pt x="11037" y="21558"/>
                  <a:pt x="11037" y="21558"/>
                </a:cubicBezTo>
                <a:cubicBezTo>
                  <a:pt x="17946" y="21517"/>
                  <a:pt x="17946" y="21517"/>
                  <a:pt x="17946" y="21517"/>
                </a:cubicBezTo>
                <a:cubicBezTo>
                  <a:pt x="20026" y="21517"/>
                  <a:pt x="21032" y="18347"/>
                  <a:pt x="19523" y="16554"/>
                </a:cubicBezTo>
                <a:cubicBezTo>
                  <a:pt x="14626" y="10842"/>
                  <a:pt x="14626" y="10842"/>
                  <a:pt x="14626" y="10842"/>
                </a:cubicBezTo>
                <a:cubicBezTo>
                  <a:pt x="14559" y="10758"/>
                  <a:pt x="14525" y="10717"/>
                  <a:pt x="14458" y="10633"/>
                </a:cubicBezTo>
                <a:cubicBezTo>
                  <a:pt x="8723" y="3711"/>
                  <a:pt x="8723" y="3711"/>
                  <a:pt x="8723" y="3711"/>
                </a:cubicBezTo>
                <a:cubicBezTo>
                  <a:pt x="7851" y="2669"/>
                  <a:pt x="7817" y="1084"/>
                  <a:pt x="8454" y="0"/>
                </a:cubicBezTo>
                <a:close/>
              </a:path>
            </a:pathLst>
          </a:custGeom>
          <a:solidFill>
            <a:srgbClr val="5C33E6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23" name="Freeform 19"/>
          <p:cNvSpPr/>
          <p:nvPr/>
        </p:nvSpPr>
        <p:spPr>
          <a:xfrm>
            <a:off x="4931554" y="3561745"/>
            <a:ext cx="514812" cy="745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0" h="20346" extrusionOk="0">
                <a:moveTo>
                  <a:pt x="2295" y="8191"/>
                </a:moveTo>
                <a:cubicBezTo>
                  <a:pt x="20950" y="20346"/>
                  <a:pt x="20950" y="20346"/>
                  <a:pt x="20950" y="20346"/>
                </a:cubicBezTo>
                <a:cubicBezTo>
                  <a:pt x="20186" y="19760"/>
                  <a:pt x="19641" y="19028"/>
                  <a:pt x="19314" y="18223"/>
                </a:cubicBezTo>
                <a:cubicBezTo>
                  <a:pt x="14295" y="3871"/>
                  <a:pt x="14295" y="3871"/>
                  <a:pt x="14295" y="3871"/>
                </a:cubicBezTo>
                <a:cubicBezTo>
                  <a:pt x="12877" y="-229"/>
                  <a:pt x="5241" y="-1254"/>
                  <a:pt x="1423" y="1675"/>
                </a:cubicBezTo>
                <a:cubicBezTo>
                  <a:pt x="-650" y="3579"/>
                  <a:pt x="-541" y="6361"/>
                  <a:pt x="2295" y="8191"/>
                </a:cubicBezTo>
                <a:close/>
              </a:path>
            </a:pathLst>
          </a:custGeom>
          <a:solidFill>
            <a:srgbClr val="381F8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24" name="Freeform 20"/>
          <p:cNvSpPr/>
          <p:nvPr/>
        </p:nvSpPr>
        <p:spPr>
          <a:xfrm>
            <a:off x="5296008" y="1836699"/>
            <a:ext cx="1604839" cy="1455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6" h="20588" extrusionOk="0">
                <a:moveTo>
                  <a:pt x="20846" y="17168"/>
                </a:moveTo>
                <a:cubicBezTo>
                  <a:pt x="20776" y="16978"/>
                  <a:pt x="20707" y="16826"/>
                  <a:pt x="20637" y="16675"/>
                </a:cubicBezTo>
                <a:cubicBezTo>
                  <a:pt x="17049" y="9879"/>
                  <a:pt x="17049" y="9879"/>
                  <a:pt x="17049" y="9879"/>
                </a:cubicBezTo>
                <a:cubicBezTo>
                  <a:pt x="12554" y="1338"/>
                  <a:pt x="12554" y="1338"/>
                  <a:pt x="12554" y="1338"/>
                </a:cubicBezTo>
                <a:cubicBezTo>
                  <a:pt x="11649" y="-446"/>
                  <a:pt x="9349" y="-446"/>
                  <a:pt x="8409" y="1338"/>
                </a:cubicBezTo>
                <a:cubicBezTo>
                  <a:pt x="3914" y="9879"/>
                  <a:pt x="3914" y="9879"/>
                  <a:pt x="3914" y="9879"/>
                </a:cubicBezTo>
                <a:cubicBezTo>
                  <a:pt x="326" y="16675"/>
                  <a:pt x="326" y="16675"/>
                  <a:pt x="326" y="16675"/>
                </a:cubicBezTo>
                <a:cubicBezTo>
                  <a:pt x="-754" y="18724"/>
                  <a:pt x="1023" y="21154"/>
                  <a:pt x="3113" y="20471"/>
                </a:cubicBezTo>
                <a:cubicBezTo>
                  <a:pt x="9802" y="18269"/>
                  <a:pt x="9802" y="18269"/>
                  <a:pt x="9802" y="18269"/>
                </a:cubicBezTo>
                <a:cubicBezTo>
                  <a:pt x="9872" y="18269"/>
                  <a:pt x="9941" y="18231"/>
                  <a:pt x="10011" y="18231"/>
                </a:cubicBezTo>
                <a:cubicBezTo>
                  <a:pt x="18024" y="15726"/>
                  <a:pt x="18024" y="15726"/>
                  <a:pt x="18024" y="15726"/>
                </a:cubicBezTo>
                <a:cubicBezTo>
                  <a:pt x="19209" y="15384"/>
                  <a:pt x="20358" y="16067"/>
                  <a:pt x="20846" y="17168"/>
                </a:cubicBezTo>
                <a:close/>
              </a:path>
            </a:pathLst>
          </a:custGeom>
          <a:solidFill>
            <a:srgbClr val="FF2841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25" name="Freeform 21"/>
          <p:cNvSpPr/>
          <p:nvPr/>
        </p:nvSpPr>
        <p:spPr>
          <a:xfrm>
            <a:off x="6066148" y="2937833"/>
            <a:ext cx="844139" cy="351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13" h="18677" extrusionOk="0">
                <a:moveTo>
                  <a:pt x="15146" y="333"/>
                </a:moveTo>
                <a:cubicBezTo>
                  <a:pt x="0" y="9774"/>
                  <a:pt x="0" y="9774"/>
                  <a:pt x="0" y="9774"/>
                </a:cubicBezTo>
                <a:cubicBezTo>
                  <a:pt x="724" y="9488"/>
                  <a:pt x="1515" y="9488"/>
                  <a:pt x="2173" y="9918"/>
                </a:cubicBezTo>
                <a:cubicBezTo>
                  <a:pt x="14883" y="18214"/>
                  <a:pt x="14883" y="18214"/>
                  <a:pt x="14883" y="18214"/>
                </a:cubicBezTo>
                <a:cubicBezTo>
                  <a:pt x="18505" y="20646"/>
                  <a:pt x="21600" y="13065"/>
                  <a:pt x="20480" y="5769"/>
                </a:cubicBezTo>
                <a:cubicBezTo>
                  <a:pt x="19559" y="1621"/>
                  <a:pt x="17385" y="-954"/>
                  <a:pt x="15146" y="333"/>
                </a:cubicBezTo>
                <a:close/>
              </a:path>
            </a:pathLst>
          </a:custGeom>
          <a:solidFill>
            <a:srgbClr val="7F2428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26" name="Shape"/>
          <p:cNvSpPr/>
          <p:nvPr/>
        </p:nvSpPr>
        <p:spPr>
          <a:xfrm>
            <a:off x="7039997" y="4361309"/>
            <a:ext cx="381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27" name="Shape"/>
          <p:cNvSpPr/>
          <p:nvPr/>
        </p:nvSpPr>
        <p:spPr>
          <a:xfrm>
            <a:off x="4741054" y="4430582"/>
            <a:ext cx="381001" cy="311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28" name="Shape"/>
          <p:cNvSpPr/>
          <p:nvPr/>
        </p:nvSpPr>
        <p:spPr>
          <a:xfrm>
            <a:off x="5875648" y="2373907"/>
            <a:ext cx="381001" cy="3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Costumer…">
            <a:extLst>
              <a:ext uri="{FF2B5EF4-FFF2-40B4-BE49-F238E27FC236}">
                <a16:creationId xmlns:a16="http://schemas.microsoft.com/office/drawing/2014/main" id="{1CFBFC27-8CAF-417F-A1CB-1E03D85CD3E7}"/>
              </a:ext>
            </a:extLst>
          </p:cNvPr>
          <p:cNvSpPr txBox="1"/>
          <p:nvPr/>
        </p:nvSpPr>
        <p:spPr>
          <a:xfrm>
            <a:off x="8420454" y="5014045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Costumer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focused partnerships.</a:t>
            </a:r>
          </a:p>
        </p:txBody>
      </p:sp>
      <p:sp>
        <p:nvSpPr>
          <p:cNvPr id="24" name="Startegy…">
            <a:extLst>
              <a:ext uri="{FF2B5EF4-FFF2-40B4-BE49-F238E27FC236}">
                <a16:creationId xmlns:a16="http://schemas.microsoft.com/office/drawing/2014/main" id="{9C190FFD-10BC-4006-B86F-A0ACEC8066E7}"/>
              </a:ext>
            </a:extLst>
          </p:cNvPr>
          <p:cNvSpPr txBox="1"/>
          <p:nvPr/>
        </p:nvSpPr>
        <p:spPr>
          <a:xfrm>
            <a:off x="1571510" y="5014045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 err="1">
                <a:solidFill>
                  <a:schemeClr val="bg1"/>
                </a:solidFill>
                <a:cs typeface="+mn-ea"/>
                <a:sym typeface="+mn-lt"/>
              </a:rPr>
              <a:t>Startegy</a:t>
            </a:r>
            <a:endParaRPr sz="17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focused partnerships.</a:t>
            </a:r>
          </a:p>
        </p:txBody>
      </p:sp>
      <p:sp>
        <p:nvSpPr>
          <p:cNvPr id="25" name="Promotion…">
            <a:extLst>
              <a:ext uri="{FF2B5EF4-FFF2-40B4-BE49-F238E27FC236}">
                <a16:creationId xmlns:a16="http://schemas.microsoft.com/office/drawing/2014/main" id="{D9C34C13-65EC-4F15-B0DF-2D1E061025CA}"/>
              </a:ext>
            </a:extLst>
          </p:cNvPr>
          <p:cNvSpPr txBox="1"/>
          <p:nvPr/>
        </p:nvSpPr>
        <p:spPr>
          <a:xfrm>
            <a:off x="5091049" y="617736"/>
            <a:ext cx="1987724" cy="82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chemeClr val="bg1"/>
                </a:solidFill>
                <a:cs typeface="+mn-ea"/>
                <a:sym typeface="+mn-lt"/>
              </a:rPr>
              <a:t>Promotion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Distinctively develop e-markets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without focused partnerships.</a:t>
            </a:r>
          </a:p>
        </p:txBody>
      </p:sp>
    </p:spTree>
    <p:extLst>
      <p:ext uri="{BB962C8B-B14F-4D97-AF65-F5344CB8AC3E}">
        <p14:creationId xmlns:p14="http://schemas.microsoft.com/office/powerpoint/2010/main" val="199446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8" grpId="0" animBg="1"/>
      <p:bldP spid="4520" grpId="0" animBg="1"/>
      <p:bldP spid="4521" grpId="0" animBg="1"/>
      <p:bldP spid="4522" grpId="0" animBg="1"/>
      <p:bldP spid="4523" grpId="0" animBg="1"/>
      <p:bldP spid="4524" grpId="0" animBg="1"/>
      <p:bldP spid="4525" grpId="0" animBg="1"/>
      <p:bldP spid="4526" grpId="0" animBg="1"/>
      <p:bldP spid="4527" grpId="0" animBg="1"/>
      <p:bldP spid="45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433dd1e9-069c-470f-8e85-5dc01a361af1"/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A800EC"/>
      </a:accent1>
      <a:accent2>
        <a:srgbClr val="000E2D"/>
      </a:accent2>
      <a:accent3>
        <a:srgbClr val="FF1C47"/>
      </a:accent3>
      <a:accent4>
        <a:srgbClr val="808080"/>
      </a:accent4>
      <a:accent5>
        <a:srgbClr val="6B6B6B"/>
      </a:accent5>
      <a:accent6>
        <a:srgbClr val="505253"/>
      </a:accent6>
      <a:hlink>
        <a:srgbClr val="4472C4"/>
      </a:hlink>
      <a:folHlink>
        <a:srgbClr val="BFBFBF"/>
      </a:folHlink>
    </a:clrScheme>
    <a:fontScheme name="bq2joh1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A800EC"/>
    </a:accent1>
    <a:accent2>
      <a:srgbClr val="000E2D"/>
    </a:accent2>
    <a:accent3>
      <a:srgbClr val="FF1C47"/>
    </a:accent3>
    <a:accent4>
      <a:srgbClr val="808080"/>
    </a:accent4>
    <a:accent5>
      <a:srgbClr val="6B6B6B"/>
    </a:accent5>
    <a:accent6>
      <a:srgbClr val="505253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A800EC"/>
    </a:accent1>
    <a:accent2>
      <a:srgbClr val="000E2D"/>
    </a:accent2>
    <a:accent3>
      <a:srgbClr val="FF1C47"/>
    </a:accent3>
    <a:accent4>
      <a:srgbClr val="808080"/>
    </a:accent4>
    <a:accent5>
      <a:srgbClr val="6B6B6B"/>
    </a:accent5>
    <a:accent6>
      <a:srgbClr val="505253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97</TotalTime>
  <Words>801</Words>
  <Application>Microsoft Office PowerPoint</Application>
  <PresentationFormat>宽屏</PresentationFormat>
  <Paragraphs>279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Gill Sans</vt:lpstr>
      <vt:lpstr>Montserrat Bold</vt:lpstr>
      <vt:lpstr>微软雅黑</vt:lpstr>
      <vt:lpstr>Arial</vt:lpstr>
      <vt:lpstr>Calibri</vt:lpstr>
      <vt:lpstr>Helvetica</vt:lpstr>
      <vt:lpstr>Montserrat Light</vt:lpstr>
      <vt:lpstr>Montserrat SemiBold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78</cp:revision>
  <cp:lastPrinted>2019-04-29T16:00:00Z</cp:lastPrinted>
  <dcterms:created xsi:type="dcterms:W3CDTF">2019-04-29T16:00:00Z</dcterms:created>
  <dcterms:modified xsi:type="dcterms:W3CDTF">2021-12-05T14:17:28Z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